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62" r:id="rId1"/>
  </p:sldMasterIdLst>
  <p:notesMasterIdLst>
    <p:notesMasterId r:id="rId32"/>
  </p:notesMasterIdLst>
  <p:handoutMasterIdLst>
    <p:handoutMasterId r:id="rId33"/>
  </p:handoutMasterIdLst>
  <p:sldIdLst>
    <p:sldId id="258" r:id="rId2"/>
    <p:sldId id="349" r:id="rId3"/>
    <p:sldId id="654" r:id="rId4"/>
    <p:sldId id="655" r:id="rId5"/>
    <p:sldId id="664" r:id="rId6"/>
    <p:sldId id="665" r:id="rId7"/>
    <p:sldId id="666" r:id="rId8"/>
    <p:sldId id="667" r:id="rId9"/>
    <p:sldId id="668" r:id="rId10"/>
    <p:sldId id="669" r:id="rId11"/>
    <p:sldId id="670" r:id="rId12"/>
    <p:sldId id="671" r:id="rId13"/>
    <p:sldId id="672" r:id="rId14"/>
    <p:sldId id="673" r:id="rId15"/>
    <p:sldId id="674" r:id="rId16"/>
    <p:sldId id="675" r:id="rId17"/>
    <p:sldId id="676" r:id="rId18"/>
    <p:sldId id="677" r:id="rId19"/>
    <p:sldId id="678" r:id="rId20"/>
    <p:sldId id="679" r:id="rId21"/>
    <p:sldId id="680" r:id="rId22"/>
    <p:sldId id="656" r:id="rId23"/>
    <p:sldId id="657" r:id="rId24"/>
    <p:sldId id="658" r:id="rId25"/>
    <p:sldId id="659" r:id="rId26"/>
    <p:sldId id="660" r:id="rId27"/>
    <p:sldId id="661" r:id="rId28"/>
    <p:sldId id="662" r:id="rId29"/>
    <p:sldId id="663" r:id="rId30"/>
    <p:sldId id="694" r:id="rId31"/>
  </p:sldIdLst>
  <p:sldSz cx="9144000" cy="6858000" type="screen4x3"/>
  <p:notesSz cx="7023100" cy="9309100"/>
  <p:defaultTex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autoAdjust="0"/>
    <p:restoredTop sz="90394" autoAdjust="0"/>
  </p:normalViewPr>
  <p:slideViewPr>
    <p:cSldViewPr>
      <p:cViewPr>
        <p:scale>
          <a:sx n="112" d="100"/>
          <a:sy n="112" d="100"/>
        </p:scale>
        <p:origin x="-744" y="-3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6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2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1" y="0"/>
            <a:ext cx="3043762" cy="465927"/>
          </a:xfrm>
          <a:prstGeom prst="rect">
            <a:avLst/>
          </a:prstGeom>
          <a:noFill/>
          <a:ln w="9525">
            <a:noFill/>
            <a:miter lim="800000"/>
            <a:headEnd/>
            <a:tailEnd/>
          </a:ln>
          <a:effectLst/>
        </p:spPr>
        <p:txBody>
          <a:bodyPr vert="horz" wrap="square" lIns="93315" tIns="46657" rIns="93315" bIns="46657" numCol="1" anchor="t" anchorCtr="0" compatLnSpc="1">
            <a:prstTxWarp prst="textNoShape">
              <a:avLst/>
            </a:prstTxWarp>
          </a:bodyPr>
          <a:lstStyle>
            <a:lvl1pPr>
              <a:spcBef>
                <a:spcPct val="0"/>
              </a:spcBef>
              <a:buClrTx/>
              <a:buSzTx/>
              <a:buFontTx/>
              <a:buNone/>
              <a:defRPr sz="1200"/>
            </a:lvl1pPr>
          </a:lstStyle>
          <a:p>
            <a:pPr>
              <a:defRPr/>
            </a:pPr>
            <a:endParaRPr lang="en-US"/>
          </a:p>
        </p:txBody>
      </p:sp>
      <p:sp>
        <p:nvSpPr>
          <p:cNvPr id="28675" name="Rectangle 3"/>
          <p:cNvSpPr>
            <a:spLocks noGrp="1" noChangeArrowheads="1"/>
          </p:cNvSpPr>
          <p:nvPr>
            <p:ph type="dt" sz="quarter" idx="1"/>
          </p:nvPr>
        </p:nvSpPr>
        <p:spPr bwMode="auto">
          <a:xfrm>
            <a:off x="3979339" y="0"/>
            <a:ext cx="3043761" cy="465927"/>
          </a:xfrm>
          <a:prstGeom prst="rect">
            <a:avLst/>
          </a:prstGeom>
          <a:noFill/>
          <a:ln w="9525">
            <a:noFill/>
            <a:miter lim="800000"/>
            <a:headEnd/>
            <a:tailEnd/>
          </a:ln>
          <a:effectLst/>
        </p:spPr>
        <p:txBody>
          <a:bodyPr vert="horz" wrap="square" lIns="93315" tIns="46657" rIns="93315" bIns="46657" numCol="1" anchor="t" anchorCtr="0" compatLnSpc="1">
            <a:prstTxWarp prst="textNoShape">
              <a:avLst/>
            </a:prstTxWarp>
          </a:bodyPr>
          <a:lstStyle>
            <a:lvl1pPr algn="r">
              <a:spcBef>
                <a:spcPct val="0"/>
              </a:spcBef>
              <a:buClrTx/>
              <a:buSzTx/>
              <a:buFontTx/>
              <a:buNone/>
              <a:defRPr sz="1200"/>
            </a:lvl1pPr>
          </a:lstStyle>
          <a:p>
            <a:pPr>
              <a:defRPr/>
            </a:pPr>
            <a:endParaRPr lang="en-US"/>
          </a:p>
        </p:txBody>
      </p:sp>
      <p:sp>
        <p:nvSpPr>
          <p:cNvPr id="28676" name="Rectangle 4"/>
          <p:cNvSpPr>
            <a:spLocks noGrp="1" noChangeArrowheads="1"/>
          </p:cNvSpPr>
          <p:nvPr>
            <p:ph type="ftr" sz="quarter" idx="2"/>
          </p:nvPr>
        </p:nvSpPr>
        <p:spPr bwMode="auto">
          <a:xfrm>
            <a:off x="1" y="8843173"/>
            <a:ext cx="3043762" cy="465927"/>
          </a:xfrm>
          <a:prstGeom prst="rect">
            <a:avLst/>
          </a:prstGeom>
          <a:noFill/>
          <a:ln w="9525">
            <a:noFill/>
            <a:miter lim="800000"/>
            <a:headEnd/>
            <a:tailEnd/>
          </a:ln>
          <a:effectLst/>
        </p:spPr>
        <p:txBody>
          <a:bodyPr vert="horz" wrap="square" lIns="93315" tIns="46657" rIns="93315" bIns="46657" numCol="1" anchor="b" anchorCtr="0" compatLnSpc="1">
            <a:prstTxWarp prst="textNoShape">
              <a:avLst/>
            </a:prstTxWarp>
          </a:bodyPr>
          <a:lstStyle>
            <a:lvl1pPr>
              <a:spcBef>
                <a:spcPct val="0"/>
              </a:spcBef>
              <a:buClrTx/>
              <a:buSzTx/>
              <a:buFontTx/>
              <a:buNone/>
              <a:defRPr sz="1200"/>
            </a:lvl1pPr>
          </a:lstStyle>
          <a:p>
            <a:pPr>
              <a:defRPr/>
            </a:pPr>
            <a:endParaRPr lang="en-US"/>
          </a:p>
        </p:txBody>
      </p:sp>
      <p:sp>
        <p:nvSpPr>
          <p:cNvPr id="28677" name="Rectangle 5"/>
          <p:cNvSpPr>
            <a:spLocks noGrp="1" noChangeArrowheads="1"/>
          </p:cNvSpPr>
          <p:nvPr>
            <p:ph type="sldNum" sz="quarter" idx="3"/>
          </p:nvPr>
        </p:nvSpPr>
        <p:spPr bwMode="auto">
          <a:xfrm>
            <a:off x="3979339" y="8843173"/>
            <a:ext cx="3043761" cy="465927"/>
          </a:xfrm>
          <a:prstGeom prst="rect">
            <a:avLst/>
          </a:prstGeom>
          <a:noFill/>
          <a:ln w="9525">
            <a:noFill/>
            <a:miter lim="800000"/>
            <a:headEnd/>
            <a:tailEnd/>
          </a:ln>
          <a:effectLst/>
        </p:spPr>
        <p:txBody>
          <a:bodyPr vert="horz" wrap="square" lIns="93315" tIns="46657" rIns="93315" bIns="46657" numCol="1" anchor="b" anchorCtr="0" compatLnSpc="1">
            <a:prstTxWarp prst="textNoShape">
              <a:avLst/>
            </a:prstTxWarp>
          </a:bodyPr>
          <a:lstStyle>
            <a:lvl1pPr algn="r">
              <a:spcBef>
                <a:spcPct val="0"/>
              </a:spcBef>
              <a:buClrTx/>
              <a:buSzTx/>
              <a:buFontTx/>
              <a:buNone/>
              <a:defRPr sz="1200"/>
            </a:lvl1pPr>
          </a:lstStyle>
          <a:p>
            <a:pPr>
              <a:defRPr/>
            </a:pPr>
            <a:fld id="{3B7227E4-51F8-45C2-83C1-D251491FB81E}" type="slidenum">
              <a:rPr lang="en-US"/>
              <a:pPr>
                <a:defRPr/>
              </a:pPr>
              <a:t>‹#›</a:t>
            </a:fld>
            <a:endParaRPr lang="en-US"/>
          </a:p>
        </p:txBody>
      </p:sp>
    </p:spTree>
    <p:extLst>
      <p:ext uri="{BB962C8B-B14F-4D97-AF65-F5344CB8AC3E}">
        <p14:creationId xmlns:p14="http://schemas.microsoft.com/office/powerpoint/2010/main" val="1714397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762" cy="465927"/>
          </a:xfrm>
          <a:prstGeom prst="rect">
            <a:avLst/>
          </a:prstGeom>
        </p:spPr>
        <p:txBody>
          <a:bodyPr vert="horz" wrap="square" lIns="93315" tIns="46657" rIns="93315" bIns="46657"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3977769" y="0"/>
            <a:ext cx="3043762" cy="465927"/>
          </a:xfrm>
          <a:prstGeom prst="rect">
            <a:avLst/>
          </a:prstGeom>
        </p:spPr>
        <p:txBody>
          <a:bodyPr vert="horz" wrap="square" lIns="93315" tIns="46657" rIns="93315" bIns="46657" numCol="1" anchor="t" anchorCtr="0" compatLnSpc="1">
            <a:prstTxWarp prst="textNoShape">
              <a:avLst/>
            </a:prstTxWarp>
          </a:bodyPr>
          <a:lstStyle>
            <a:lvl1pPr algn="r">
              <a:defRPr sz="1200"/>
            </a:lvl1pPr>
          </a:lstStyle>
          <a:p>
            <a:pPr>
              <a:defRPr/>
            </a:pPr>
            <a:fld id="{24C5774C-03E1-499A-B4E4-895282C04360}" type="datetimeFigureOut">
              <a:rPr lang="en-US"/>
              <a:pPr>
                <a:defRPr/>
              </a:pPr>
              <a:t>11/1/2016</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5" tIns="46657" rIns="93315" bIns="46657" rtlCol="0" anchor="ctr"/>
          <a:lstStyle/>
          <a:p>
            <a:pPr lvl="0"/>
            <a:endParaRPr lang="en-US" noProof="0" smtClean="0"/>
          </a:p>
        </p:txBody>
      </p:sp>
      <p:sp>
        <p:nvSpPr>
          <p:cNvPr id="5" name="Notes Placeholder 4"/>
          <p:cNvSpPr>
            <a:spLocks noGrp="1"/>
          </p:cNvSpPr>
          <p:nvPr>
            <p:ph type="body" sz="quarter" idx="3"/>
          </p:nvPr>
        </p:nvSpPr>
        <p:spPr>
          <a:xfrm>
            <a:off x="701682" y="4421588"/>
            <a:ext cx="5619736" cy="4188622"/>
          </a:xfrm>
          <a:prstGeom prst="rect">
            <a:avLst/>
          </a:prstGeom>
        </p:spPr>
        <p:txBody>
          <a:bodyPr vert="horz" lIns="93315" tIns="46657" rIns="93315" bIns="4665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841599"/>
            <a:ext cx="3043762" cy="465927"/>
          </a:xfrm>
          <a:prstGeom prst="rect">
            <a:avLst/>
          </a:prstGeom>
        </p:spPr>
        <p:txBody>
          <a:bodyPr vert="horz" wrap="square" lIns="93315" tIns="46657" rIns="93315" bIns="46657"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3977769" y="8841599"/>
            <a:ext cx="3043762" cy="465927"/>
          </a:xfrm>
          <a:prstGeom prst="rect">
            <a:avLst/>
          </a:prstGeom>
        </p:spPr>
        <p:txBody>
          <a:bodyPr vert="horz" wrap="square" lIns="93315" tIns="46657" rIns="93315" bIns="46657" numCol="1" anchor="b" anchorCtr="0" compatLnSpc="1">
            <a:prstTxWarp prst="textNoShape">
              <a:avLst/>
            </a:prstTxWarp>
          </a:bodyPr>
          <a:lstStyle>
            <a:lvl1pPr algn="r">
              <a:defRPr sz="1200"/>
            </a:lvl1pPr>
          </a:lstStyle>
          <a:p>
            <a:pPr>
              <a:defRPr/>
            </a:pPr>
            <a:fld id="{169181FC-D85A-4591-8BD1-5E6A6B17461A}" type="slidenum">
              <a:rPr lang="en-US"/>
              <a:pPr>
                <a:defRPr/>
              </a:pPr>
              <a:t>‹#›</a:t>
            </a:fld>
            <a:endParaRPr lang="en-US"/>
          </a:p>
        </p:txBody>
      </p:sp>
    </p:spTree>
    <p:extLst>
      <p:ext uri="{BB962C8B-B14F-4D97-AF65-F5344CB8AC3E}">
        <p14:creationId xmlns:p14="http://schemas.microsoft.com/office/powerpoint/2010/main" val="3570609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35743" indent="-282978" eaLnBrk="0" hangingPunct="0">
              <a:defRPr sz="2800">
                <a:solidFill>
                  <a:schemeClr val="tx1"/>
                </a:solidFill>
                <a:latin typeface="Times New Roman" pitchFamily="18" charset="0"/>
              </a:defRPr>
            </a:lvl2pPr>
            <a:lvl3pPr marL="1131913" indent="-226383" eaLnBrk="0" hangingPunct="0">
              <a:defRPr sz="2800">
                <a:solidFill>
                  <a:schemeClr val="tx1"/>
                </a:solidFill>
                <a:latin typeface="Times New Roman" pitchFamily="18" charset="0"/>
              </a:defRPr>
            </a:lvl3pPr>
            <a:lvl4pPr marL="1584678" indent="-226383" eaLnBrk="0" hangingPunct="0">
              <a:defRPr sz="2800">
                <a:solidFill>
                  <a:schemeClr val="tx1"/>
                </a:solidFill>
                <a:latin typeface="Times New Roman" pitchFamily="18" charset="0"/>
              </a:defRPr>
            </a:lvl4pPr>
            <a:lvl5pPr marL="2037443" indent="-226383" eaLnBrk="0" hangingPunct="0">
              <a:defRPr sz="2800">
                <a:solidFill>
                  <a:schemeClr val="tx1"/>
                </a:solidFill>
                <a:latin typeface="Times New Roman" pitchFamily="18" charset="0"/>
              </a:defRPr>
            </a:lvl5pPr>
            <a:lvl6pPr marL="2490208" indent="-226383"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42974" indent="-226383"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395739" indent="-226383"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48504" indent="-226383"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FFA44757-FF1F-42D8-B2CA-5FE2A078B1AB}" type="slidenum">
              <a:rPr lang="en-US" altLang="en-US" sz="1200"/>
              <a:pPr eaLnBrk="1" hangingPunct="1"/>
              <a:t>0</a:t>
            </a:fld>
            <a:endParaRPr lang="en-US" altLang="en-US" sz="1200" dirty="0"/>
          </a:p>
        </p:txBody>
      </p:sp>
    </p:spTree>
    <p:extLst>
      <p:ext uri="{BB962C8B-B14F-4D97-AF65-F5344CB8AC3E}">
        <p14:creationId xmlns:p14="http://schemas.microsoft.com/office/powerpoint/2010/main" val="3180905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53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5743" indent="-282978" eaLnBrk="0" hangingPunct="0">
              <a:defRPr sz="2400">
                <a:solidFill>
                  <a:schemeClr val="tx1"/>
                </a:solidFill>
                <a:latin typeface="Times New Roman" pitchFamily="18" charset="0"/>
              </a:defRPr>
            </a:lvl2pPr>
            <a:lvl3pPr marL="1131913" indent="-226383" eaLnBrk="0" hangingPunct="0">
              <a:defRPr sz="2400">
                <a:solidFill>
                  <a:schemeClr val="tx1"/>
                </a:solidFill>
                <a:latin typeface="Times New Roman" pitchFamily="18" charset="0"/>
              </a:defRPr>
            </a:lvl3pPr>
            <a:lvl4pPr marL="1584678" indent="-226383" eaLnBrk="0" hangingPunct="0">
              <a:defRPr sz="2400">
                <a:solidFill>
                  <a:schemeClr val="tx1"/>
                </a:solidFill>
                <a:latin typeface="Times New Roman" pitchFamily="18" charset="0"/>
              </a:defRPr>
            </a:lvl4pPr>
            <a:lvl5pPr marL="2037443" indent="-226383" eaLnBrk="0" hangingPunct="0">
              <a:defRPr sz="2400">
                <a:solidFill>
                  <a:schemeClr val="tx1"/>
                </a:solidFill>
                <a:latin typeface="Times New Roman" pitchFamily="18" charset="0"/>
              </a:defRPr>
            </a:lvl5pPr>
            <a:lvl6pPr marL="2490208" indent="-226383" eaLnBrk="0" fontAlgn="base" hangingPunct="0">
              <a:spcBef>
                <a:spcPct val="0"/>
              </a:spcBef>
              <a:spcAft>
                <a:spcPct val="0"/>
              </a:spcAft>
              <a:defRPr sz="2400">
                <a:solidFill>
                  <a:schemeClr val="tx1"/>
                </a:solidFill>
                <a:latin typeface="Times New Roman" pitchFamily="18" charset="0"/>
              </a:defRPr>
            </a:lvl6pPr>
            <a:lvl7pPr marL="2942974" indent="-226383" eaLnBrk="0" fontAlgn="base" hangingPunct="0">
              <a:spcBef>
                <a:spcPct val="0"/>
              </a:spcBef>
              <a:spcAft>
                <a:spcPct val="0"/>
              </a:spcAft>
              <a:defRPr sz="2400">
                <a:solidFill>
                  <a:schemeClr val="tx1"/>
                </a:solidFill>
                <a:latin typeface="Times New Roman" pitchFamily="18" charset="0"/>
              </a:defRPr>
            </a:lvl7pPr>
            <a:lvl8pPr marL="3395739" indent="-226383" eaLnBrk="0" fontAlgn="base" hangingPunct="0">
              <a:spcBef>
                <a:spcPct val="0"/>
              </a:spcBef>
              <a:spcAft>
                <a:spcPct val="0"/>
              </a:spcAft>
              <a:defRPr sz="2400">
                <a:solidFill>
                  <a:schemeClr val="tx1"/>
                </a:solidFill>
                <a:latin typeface="Times New Roman" pitchFamily="18" charset="0"/>
              </a:defRPr>
            </a:lvl8pPr>
            <a:lvl9pPr marL="3848504" indent="-226383" eaLnBrk="0" fontAlgn="base" hangingPunct="0">
              <a:spcBef>
                <a:spcPct val="0"/>
              </a:spcBef>
              <a:spcAft>
                <a:spcPct val="0"/>
              </a:spcAft>
              <a:defRPr sz="2400">
                <a:solidFill>
                  <a:schemeClr val="tx1"/>
                </a:solidFill>
                <a:latin typeface="Times New Roman" pitchFamily="18" charset="0"/>
              </a:defRPr>
            </a:lvl9pPr>
          </a:lstStyle>
          <a:p>
            <a:pPr eaLnBrk="1" hangingPunct="1"/>
            <a:fld id="{F79F3850-9829-40B0-8279-E227C0B2094E}" type="slidenum">
              <a:rPr lang="en-US" altLang="en-US" sz="1200"/>
              <a:pPr eaLnBrk="1" hangingPunct="1"/>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5743" indent="-282978" eaLnBrk="0" hangingPunct="0">
              <a:defRPr sz="2400">
                <a:solidFill>
                  <a:schemeClr val="tx1"/>
                </a:solidFill>
                <a:latin typeface="Times New Roman" pitchFamily="18" charset="0"/>
              </a:defRPr>
            </a:lvl2pPr>
            <a:lvl3pPr marL="1131913" indent="-226383" eaLnBrk="0" hangingPunct="0">
              <a:defRPr sz="2400">
                <a:solidFill>
                  <a:schemeClr val="tx1"/>
                </a:solidFill>
                <a:latin typeface="Times New Roman" pitchFamily="18" charset="0"/>
              </a:defRPr>
            </a:lvl3pPr>
            <a:lvl4pPr marL="1584678" indent="-226383" eaLnBrk="0" hangingPunct="0">
              <a:defRPr sz="2400">
                <a:solidFill>
                  <a:schemeClr val="tx1"/>
                </a:solidFill>
                <a:latin typeface="Times New Roman" pitchFamily="18" charset="0"/>
              </a:defRPr>
            </a:lvl4pPr>
            <a:lvl5pPr marL="2037443" indent="-226383" eaLnBrk="0" hangingPunct="0">
              <a:defRPr sz="2400">
                <a:solidFill>
                  <a:schemeClr val="tx1"/>
                </a:solidFill>
                <a:latin typeface="Times New Roman" pitchFamily="18" charset="0"/>
              </a:defRPr>
            </a:lvl5pPr>
            <a:lvl6pPr marL="2490208" indent="-226383" eaLnBrk="0" fontAlgn="base" hangingPunct="0">
              <a:spcBef>
                <a:spcPct val="0"/>
              </a:spcBef>
              <a:spcAft>
                <a:spcPct val="0"/>
              </a:spcAft>
              <a:defRPr sz="2400">
                <a:solidFill>
                  <a:schemeClr val="tx1"/>
                </a:solidFill>
                <a:latin typeface="Times New Roman" pitchFamily="18" charset="0"/>
              </a:defRPr>
            </a:lvl6pPr>
            <a:lvl7pPr marL="2942974" indent="-226383" eaLnBrk="0" fontAlgn="base" hangingPunct="0">
              <a:spcBef>
                <a:spcPct val="0"/>
              </a:spcBef>
              <a:spcAft>
                <a:spcPct val="0"/>
              </a:spcAft>
              <a:defRPr sz="2400">
                <a:solidFill>
                  <a:schemeClr val="tx1"/>
                </a:solidFill>
                <a:latin typeface="Times New Roman" pitchFamily="18" charset="0"/>
              </a:defRPr>
            </a:lvl7pPr>
            <a:lvl8pPr marL="3395739" indent="-226383" eaLnBrk="0" fontAlgn="base" hangingPunct="0">
              <a:spcBef>
                <a:spcPct val="0"/>
              </a:spcBef>
              <a:spcAft>
                <a:spcPct val="0"/>
              </a:spcAft>
              <a:defRPr sz="2400">
                <a:solidFill>
                  <a:schemeClr val="tx1"/>
                </a:solidFill>
                <a:latin typeface="Times New Roman" pitchFamily="18" charset="0"/>
              </a:defRPr>
            </a:lvl8pPr>
            <a:lvl9pPr marL="3848504" indent="-226383" eaLnBrk="0" fontAlgn="base" hangingPunct="0">
              <a:spcBef>
                <a:spcPct val="0"/>
              </a:spcBef>
              <a:spcAft>
                <a:spcPct val="0"/>
              </a:spcAft>
              <a:defRPr sz="2400">
                <a:solidFill>
                  <a:schemeClr val="tx1"/>
                </a:solidFill>
                <a:latin typeface="Times New Roman" pitchFamily="18" charset="0"/>
              </a:defRPr>
            </a:lvl9pPr>
          </a:lstStyle>
          <a:p>
            <a:pPr eaLnBrk="1" hangingPunct="1"/>
            <a:fld id="{F1B9FCB0-9443-49C4-AEE5-128DA3CA1C83}" type="slidenum">
              <a:rPr lang="en-US" altLang="en-US" sz="1200"/>
              <a:pPr eaLnBrk="1" hangingPunct="1"/>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73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5743" indent="-282978" eaLnBrk="0" hangingPunct="0">
              <a:defRPr sz="2400">
                <a:solidFill>
                  <a:schemeClr val="tx1"/>
                </a:solidFill>
                <a:latin typeface="Times New Roman" pitchFamily="18" charset="0"/>
              </a:defRPr>
            </a:lvl2pPr>
            <a:lvl3pPr marL="1131913" indent="-226383" eaLnBrk="0" hangingPunct="0">
              <a:defRPr sz="2400">
                <a:solidFill>
                  <a:schemeClr val="tx1"/>
                </a:solidFill>
                <a:latin typeface="Times New Roman" pitchFamily="18" charset="0"/>
              </a:defRPr>
            </a:lvl3pPr>
            <a:lvl4pPr marL="1584678" indent="-226383" eaLnBrk="0" hangingPunct="0">
              <a:defRPr sz="2400">
                <a:solidFill>
                  <a:schemeClr val="tx1"/>
                </a:solidFill>
                <a:latin typeface="Times New Roman" pitchFamily="18" charset="0"/>
              </a:defRPr>
            </a:lvl4pPr>
            <a:lvl5pPr marL="2037443" indent="-226383" eaLnBrk="0" hangingPunct="0">
              <a:defRPr sz="2400">
                <a:solidFill>
                  <a:schemeClr val="tx1"/>
                </a:solidFill>
                <a:latin typeface="Times New Roman" pitchFamily="18" charset="0"/>
              </a:defRPr>
            </a:lvl5pPr>
            <a:lvl6pPr marL="2490208" indent="-226383" eaLnBrk="0" fontAlgn="base" hangingPunct="0">
              <a:spcBef>
                <a:spcPct val="0"/>
              </a:spcBef>
              <a:spcAft>
                <a:spcPct val="0"/>
              </a:spcAft>
              <a:defRPr sz="2400">
                <a:solidFill>
                  <a:schemeClr val="tx1"/>
                </a:solidFill>
                <a:latin typeface="Times New Roman" pitchFamily="18" charset="0"/>
              </a:defRPr>
            </a:lvl6pPr>
            <a:lvl7pPr marL="2942974" indent="-226383" eaLnBrk="0" fontAlgn="base" hangingPunct="0">
              <a:spcBef>
                <a:spcPct val="0"/>
              </a:spcBef>
              <a:spcAft>
                <a:spcPct val="0"/>
              </a:spcAft>
              <a:defRPr sz="2400">
                <a:solidFill>
                  <a:schemeClr val="tx1"/>
                </a:solidFill>
                <a:latin typeface="Times New Roman" pitchFamily="18" charset="0"/>
              </a:defRPr>
            </a:lvl7pPr>
            <a:lvl8pPr marL="3395739" indent="-226383" eaLnBrk="0" fontAlgn="base" hangingPunct="0">
              <a:spcBef>
                <a:spcPct val="0"/>
              </a:spcBef>
              <a:spcAft>
                <a:spcPct val="0"/>
              </a:spcAft>
              <a:defRPr sz="2400">
                <a:solidFill>
                  <a:schemeClr val="tx1"/>
                </a:solidFill>
                <a:latin typeface="Times New Roman" pitchFamily="18" charset="0"/>
              </a:defRPr>
            </a:lvl8pPr>
            <a:lvl9pPr marL="3848504" indent="-226383" eaLnBrk="0" fontAlgn="base" hangingPunct="0">
              <a:spcBef>
                <a:spcPct val="0"/>
              </a:spcBef>
              <a:spcAft>
                <a:spcPct val="0"/>
              </a:spcAft>
              <a:defRPr sz="2400">
                <a:solidFill>
                  <a:schemeClr val="tx1"/>
                </a:solidFill>
                <a:latin typeface="Times New Roman" pitchFamily="18" charset="0"/>
              </a:defRPr>
            </a:lvl9pPr>
          </a:lstStyle>
          <a:p>
            <a:pPr eaLnBrk="1" hangingPunct="1"/>
            <a:fld id="{F0CB701E-A000-4F86-838B-3A40FDF30801}" type="slidenum">
              <a:rPr lang="en-US" altLang="en-US" sz="1200"/>
              <a:pPr eaLnBrk="1" hangingPunct="1"/>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83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5743" indent="-282978" eaLnBrk="0" hangingPunct="0">
              <a:defRPr sz="2400">
                <a:solidFill>
                  <a:schemeClr val="tx1"/>
                </a:solidFill>
                <a:latin typeface="Times New Roman" pitchFamily="18" charset="0"/>
              </a:defRPr>
            </a:lvl2pPr>
            <a:lvl3pPr marL="1131913" indent="-226383" eaLnBrk="0" hangingPunct="0">
              <a:defRPr sz="2400">
                <a:solidFill>
                  <a:schemeClr val="tx1"/>
                </a:solidFill>
                <a:latin typeface="Times New Roman" pitchFamily="18" charset="0"/>
              </a:defRPr>
            </a:lvl3pPr>
            <a:lvl4pPr marL="1584678" indent="-226383" eaLnBrk="0" hangingPunct="0">
              <a:defRPr sz="2400">
                <a:solidFill>
                  <a:schemeClr val="tx1"/>
                </a:solidFill>
                <a:latin typeface="Times New Roman" pitchFamily="18" charset="0"/>
              </a:defRPr>
            </a:lvl4pPr>
            <a:lvl5pPr marL="2037443" indent="-226383" eaLnBrk="0" hangingPunct="0">
              <a:defRPr sz="2400">
                <a:solidFill>
                  <a:schemeClr val="tx1"/>
                </a:solidFill>
                <a:latin typeface="Times New Roman" pitchFamily="18" charset="0"/>
              </a:defRPr>
            </a:lvl5pPr>
            <a:lvl6pPr marL="2490208" indent="-226383" eaLnBrk="0" fontAlgn="base" hangingPunct="0">
              <a:spcBef>
                <a:spcPct val="0"/>
              </a:spcBef>
              <a:spcAft>
                <a:spcPct val="0"/>
              </a:spcAft>
              <a:defRPr sz="2400">
                <a:solidFill>
                  <a:schemeClr val="tx1"/>
                </a:solidFill>
                <a:latin typeface="Times New Roman" pitchFamily="18" charset="0"/>
              </a:defRPr>
            </a:lvl6pPr>
            <a:lvl7pPr marL="2942974" indent="-226383" eaLnBrk="0" fontAlgn="base" hangingPunct="0">
              <a:spcBef>
                <a:spcPct val="0"/>
              </a:spcBef>
              <a:spcAft>
                <a:spcPct val="0"/>
              </a:spcAft>
              <a:defRPr sz="2400">
                <a:solidFill>
                  <a:schemeClr val="tx1"/>
                </a:solidFill>
                <a:latin typeface="Times New Roman" pitchFamily="18" charset="0"/>
              </a:defRPr>
            </a:lvl7pPr>
            <a:lvl8pPr marL="3395739" indent="-226383" eaLnBrk="0" fontAlgn="base" hangingPunct="0">
              <a:spcBef>
                <a:spcPct val="0"/>
              </a:spcBef>
              <a:spcAft>
                <a:spcPct val="0"/>
              </a:spcAft>
              <a:defRPr sz="2400">
                <a:solidFill>
                  <a:schemeClr val="tx1"/>
                </a:solidFill>
                <a:latin typeface="Times New Roman" pitchFamily="18" charset="0"/>
              </a:defRPr>
            </a:lvl8pPr>
            <a:lvl9pPr marL="3848504" indent="-226383" eaLnBrk="0" fontAlgn="base" hangingPunct="0">
              <a:spcBef>
                <a:spcPct val="0"/>
              </a:spcBef>
              <a:spcAft>
                <a:spcPct val="0"/>
              </a:spcAft>
              <a:defRPr sz="2400">
                <a:solidFill>
                  <a:schemeClr val="tx1"/>
                </a:solidFill>
                <a:latin typeface="Times New Roman" pitchFamily="18" charset="0"/>
              </a:defRPr>
            </a:lvl9pPr>
          </a:lstStyle>
          <a:p>
            <a:pPr eaLnBrk="1" hangingPunct="1"/>
            <a:fld id="{28EFFED2-6202-4F01-AD63-F79281591836}" type="slidenum">
              <a:rPr lang="en-US" altLang="en-US" sz="1200"/>
              <a:pPr eaLnBrk="1" hangingPunct="1"/>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93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5743" indent="-282978" eaLnBrk="0" hangingPunct="0">
              <a:defRPr sz="2400">
                <a:solidFill>
                  <a:schemeClr val="tx1"/>
                </a:solidFill>
                <a:latin typeface="Times New Roman" pitchFamily="18" charset="0"/>
              </a:defRPr>
            </a:lvl2pPr>
            <a:lvl3pPr marL="1131913" indent="-226383" eaLnBrk="0" hangingPunct="0">
              <a:defRPr sz="2400">
                <a:solidFill>
                  <a:schemeClr val="tx1"/>
                </a:solidFill>
                <a:latin typeface="Times New Roman" pitchFamily="18" charset="0"/>
              </a:defRPr>
            </a:lvl3pPr>
            <a:lvl4pPr marL="1584678" indent="-226383" eaLnBrk="0" hangingPunct="0">
              <a:defRPr sz="2400">
                <a:solidFill>
                  <a:schemeClr val="tx1"/>
                </a:solidFill>
                <a:latin typeface="Times New Roman" pitchFamily="18" charset="0"/>
              </a:defRPr>
            </a:lvl4pPr>
            <a:lvl5pPr marL="2037443" indent="-226383" eaLnBrk="0" hangingPunct="0">
              <a:defRPr sz="2400">
                <a:solidFill>
                  <a:schemeClr val="tx1"/>
                </a:solidFill>
                <a:latin typeface="Times New Roman" pitchFamily="18" charset="0"/>
              </a:defRPr>
            </a:lvl5pPr>
            <a:lvl6pPr marL="2490208" indent="-226383" eaLnBrk="0" fontAlgn="base" hangingPunct="0">
              <a:spcBef>
                <a:spcPct val="0"/>
              </a:spcBef>
              <a:spcAft>
                <a:spcPct val="0"/>
              </a:spcAft>
              <a:defRPr sz="2400">
                <a:solidFill>
                  <a:schemeClr val="tx1"/>
                </a:solidFill>
                <a:latin typeface="Times New Roman" pitchFamily="18" charset="0"/>
              </a:defRPr>
            </a:lvl6pPr>
            <a:lvl7pPr marL="2942974" indent="-226383" eaLnBrk="0" fontAlgn="base" hangingPunct="0">
              <a:spcBef>
                <a:spcPct val="0"/>
              </a:spcBef>
              <a:spcAft>
                <a:spcPct val="0"/>
              </a:spcAft>
              <a:defRPr sz="2400">
                <a:solidFill>
                  <a:schemeClr val="tx1"/>
                </a:solidFill>
                <a:latin typeface="Times New Roman" pitchFamily="18" charset="0"/>
              </a:defRPr>
            </a:lvl7pPr>
            <a:lvl8pPr marL="3395739" indent="-226383" eaLnBrk="0" fontAlgn="base" hangingPunct="0">
              <a:spcBef>
                <a:spcPct val="0"/>
              </a:spcBef>
              <a:spcAft>
                <a:spcPct val="0"/>
              </a:spcAft>
              <a:defRPr sz="2400">
                <a:solidFill>
                  <a:schemeClr val="tx1"/>
                </a:solidFill>
                <a:latin typeface="Times New Roman" pitchFamily="18" charset="0"/>
              </a:defRPr>
            </a:lvl8pPr>
            <a:lvl9pPr marL="3848504" indent="-226383" eaLnBrk="0" fontAlgn="base" hangingPunct="0">
              <a:spcBef>
                <a:spcPct val="0"/>
              </a:spcBef>
              <a:spcAft>
                <a:spcPct val="0"/>
              </a:spcAft>
              <a:defRPr sz="2400">
                <a:solidFill>
                  <a:schemeClr val="tx1"/>
                </a:solidFill>
                <a:latin typeface="Times New Roman" pitchFamily="18" charset="0"/>
              </a:defRPr>
            </a:lvl9pPr>
          </a:lstStyle>
          <a:p>
            <a:pPr eaLnBrk="1" hangingPunct="1"/>
            <a:fld id="{EE65BF3D-6CC8-459B-8649-DF38A5873AE8}" type="slidenum">
              <a:rPr lang="en-US" altLang="en-US" sz="1200"/>
              <a:pPr eaLnBrk="1" hangingPunct="1"/>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04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5743" indent="-282978" eaLnBrk="0" hangingPunct="0">
              <a:defRPr sz="2400">
                <a:solidFill>
                  <a:schemeClr val="tx1"/>
                </a:solidFill>
                <a:latin typeface="Times New Roman" pitchFamily="18" charset="0"/>
              </a:defRPr>
            </a:lvl2pPr>
            <a:lvl3pPr marL="1131913" indent="-226383" eaLnBrk="0" hangingPunct="0">
              <a:defRPr sz="2400">
                <a:solidFill>
                  <a:schemeClr val="tx1"/>
                </a:solidFill>
                <a:latin typeface="Times New Roman" pitchFamily="18" charset="0"/>
              </a:defRPr>
            </a:lvl3pPr>
            <a:lvl4pPr marL="1584678" indent="-226383" eaLnBrk="0" hangingPunct="0">
              <a:defRPr sz="2400">
                <a:solidFill>
                  <a:schemeClr val="tx1"/>
                </a:solidFill>
                <a:latin typeface="Times New Roman" pitchFamily="18" charset="0"/>
              </a:defRPr>
            </a:lvl4pPr>
            <a:lvl5pPr marL="2037443" indent="-226383" eaLnBrk="0" hangingPunct="0">
              <a:defRPr sz="2400">
                <a:solidFill>
                  <a:schemeClr val="tx1"/>
                </a:solidFill>
                <a:latin typeface="Times New Roman" pitchFamily="18" charset="0"/>
              </a:defRPr>
            </a:lvl5pPr>
            <a:lvl6pPr marL="2490208" indent="-226383" eaLnBrk="0" fontAlgn="base" hangingPunct="0">
              <a:spcBef>
                <a:spcPct val="0"/>
              </a:spcBef>
              <a:spcAft>
                <a:spcPct val="0"/>
              </a:spcAft>
              <a:defRPr sz="2400">
                <a:solidFill>
                  <a:schemeClr val="tx1"/>
                </a:solidFill>
                <a:latin typeface="Times New Roman" pitchFamily="18" charset="0"/>
              </a:defRPr>
            </a:lvl6pPr>
            <a:lvl7pPr marL="2942974" indent="-226383" eaLnBrk="0" fontAlgn="base" hangingPunct="0">
              <a:spcBef>
                <a:spcPct val="0"/>
              </a:spcBef>
              <a:spcAft>
                <a:spcPct val="0"/>
              </a:spcAft>
              <a:defRPr sz="2400">
                <a:solidFill>
                  <a:schemeClr val="tx1"/>
                </a:solidFill>
                <a:latin typeface="Times New Roman" pitchFamily="18" charset="0"/>
              </a:defRPr>
            </a:lvl7pPr>
            <a:lvl8pPr marL="3395739" indent="-226383" eaLnBrk="0" fontAlgn="base" hangingPunct="0">
              <a:spcBef>
                <a:spcPct val="0"/>
              </a:spcBef>
              <a:spcAft>
                <a:spcPct val="0"/>
              </a:spcAft>
              <a:defRPr sz="2400">
                <a:solidFill>
                  <a:schemeClr val="tx1"/>
                </a:solidFill>
                <a:latin typeface="Times New Roman" pitchFamily="18" charset="0"/>
              </a:defRPr>
            </a:lvl8pPr>
            <a:lvl9pPr marL="3848504" indent="-226383" eaLnBrk="0" fontAlgn="base" hangingPunct="0">
              <a:spcBef>
                <a:spcPct val="0"/>
              </a:spcBef>
              <a:spcAft>
                <a:spcPct val="0"/>
              </a:spcAft>
              <a:defRPr sz="2400">
                <a:solidFill>
                  <a:schemeClr val="tx1"/>
                </a:solidFill>
                <a:latin typeface="Times New Roman" pitchFamily="18" charset="0"/>
              </a:defRPr>
            </a:lvl9pPr>
          </a:lstStyle>
          <a:p>
            <a:pPr eaLnBrk="1" hangingPunct="1"/>
            <a:fld id="{CC419BE5-29BE-475C-BAAC-6A501D9BC708}" type="slidenum">
              <a:rPr lang="en-US" altLang="en-US" sz="1200"/>
              <a:pPr eaLnBrk="1" hangingPunct="1"/>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14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5743" indent="-282978" eaLnBrk="0" hangingPunct="0">
              <a:defRPr sz="2400">
                <a:solidFill>
                  <a:schemeClr val="tx1"/>
                </a:solidFill>
                <a:latin typeface="Times New Roman" pitchFamily="18" charset="0"/>
              </a:defRPr>
            </a:lvl2pPr>
            <a:lvl3pPr marL="1131913" indent="-226383" eaLnBrk="0" hangingPunct="0">
              <a:defRPr sz="2400">
                <a:solidFill>
                  <a:schemeClr val="tx1"/>
                </a:solidFill>
                <a:latin typeface="Times New Roman" pitchFamily="18" charset="0"/>
              </a:defRPr>
            </a:lvl3pPr>
            <a:lvl4pPr marL="1584678" indent="-226383" eaLnBrk="0" hangingPunct="0">
              <a:defRPr sz="2400">
                <a:solidFill>
                  <a:schemeClr val="tx1"/>
                </a:solidFill>
                <a:latin typeface="Times New Roman" pitchFamily="18" charset="0"/>
              </a:defRPr>
            </a:lvl4pPr>
            <a:lvl5pPr marL="2037443" indent="-226383" eaLnBrk="0" hangingPunct="0">
              <a:defRPr sz="2400">
                <a:solidFill>
                  <a:schemeClr val="tx1"/>
                </a:solidFill>
                <a:latin typeface="Times New Roman" pitchFamily="18" charset="0"/>
              </a:defRPr>
            </a:lvl5pPr>
            <a:lvl6pPr marL="2490208" indent="-226383" eaLnBrk="0" fontAlgn="base" hangingPunct="0">
              <a:spcBef>
                <a:spcPct val="0"/>
              </a:spcBef>
              <a:spcAft>
                <a:spcPct val="0"/>
              </a:spcAft>
              <a:defRPr sz="2400">
                <a:solidFill>
                  <a:schemeClr val="tx1"/>
                </a:solidFill>
                <a:latin typeface="Times New Roman" pitchFamily="18" charset="0"/>
              </a:defRPr>
            </a:lvl6pPr>
            <a:lvl7pPr marL="2942974" indent="-226383" eaLnBrk="0" fontAlgn="base" hangingPunct="0">
              <a:spcBef>
                <a:spcPct val="0"/>
              </a:spcBef>
              <a:spcAft>
                <a:spcPct val="0"/>
              </a:spcAft>
              <a:defRPr sz="2400">
                <a:solidFill>
                  <a:schemeClr val="tx1"/>
                </a:solidFill>
                <a:latin typeface="Times New Roman" pitchFamily="18" charset="0"/>
              </a:defRPr>
            </a:lvl7pPr>
            <a:lvl8pPr marL="3395739" indent="-226383" eaLnBrk="0" fontAlgn="base" hangingPunct="0">
              <a:spcBef>
                <a:spcPct val="0"/>
              </a:spcBef>
              <a:spcAft>
                <a:spcPct val="0"/>
              </a:spcAft>
              <a:defRPr sz="2400">
                <a:solidFill>
                  <a:schemeClr val="tx1"/>
                </a:solidFill>
                <a:latin typeface="Times New Roman" pitchFamily="18" charset="0"/>
              </a:defRPr>
            </a:lvl8pPr>
            <a:lvl9pPr marL="3848504" indent="-226383" eaLnBrk="0" fontAlgn="base" hangingPunct="0">
              <a:spcBef>
                <a:spcPct val="0"/>
              </a:spcBef>
              <a:spcAft>
                <a:spcPct val="0"/>
              </a:spcAft>
              <a:defRPr sz="2400">
                <a:solidFill>
                  <a:schemeClr val="tx1"/>
                </a:solidFill>
                <a:latin typeface="Times New Roman" pitchFamily="18" charset="0"/>
              </a:defRPr>
            </a:lvl9pPr>
          </a:lstStyle>
          <a:p>
            <a:pPr eaLnBrk="1" hangingPunct="1"/>
            <a:fld id="{E8392935-15D0-40A5-96F2-E2102E445F79}" type="slidenum">
              <a:rPr lang="en-US" altLang="en-US" sz="1200"/>
              <a:pPr eaLnBrk="1" hangingPunct="1"/>
              <a:t>16</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24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5743" indent="-282978" eaLnBrk="0" hangingPunct="0">
              <a:defRPr sz="2400">
                <a:solidFill>
                  <a:schemeClr val="tx1"/>
                </a:solidFill>
                <a:latin typeface="Times New Roman" pitchFamily="18" charset="0"/>
              </a:defRPr>
            </a:lvl2pPr>
            <a:lvl3pPr marL="1131913" indent="-226383" eaLnBrk="0" hangingPunct="0">
              <a:defRPr sz="2400">
                <a:solidFill>
                  <a:schemeClr val="tx1"/>
                </a:solidFill>
                <a:latin typeface="Times New Roman" pitchFamily="18" charset="0"/>
              </a:defRPr>
            </a:lvl3pPr>
            <a:lvl4pPr marL="1584678" indent="-226383" eaLnBrk="0" hangingPunct="0">
              <a:defRPr sz="2400">
                <a:solidFill>
                  <a:schemeClr val="tx1"/>
                </a:solidFill>
                <a:latin typeface="Times New Roman" pitchFamily="18" charset="0"/>
              </a:defRPr>
            </a:lvl4pPr>
            <a:lvl5pPr marL="2037443" indent="-226383" eaLnBrk="0" hangingPunct="0">
              <a:defRPr sz="2400">
                <a:solidFill>
                  <a:schemeClr val="tx1"/>
                </a:solidFill>
                <a:latin typeface="Times New Roman" pitchFamily="18" charset="0"/>
              </a:defRPr>
            </a:lvl5pPr>
            <a:lvl6pPr marL="2490208" indent="-226383" eaLnBrk="0" fontAlgn="base" hangingPunct="0">
              <a:spcBef>
                <a:spcPct val="0"/>
              </a:spcBef>
              <a:spcAft>
                <a:spcPct val="0"/>
              </a:spcAft>
              <a:defRPr sz="2400">
                <a:solidFill>
                  <a:schemeClr val="tx1"/>
                </a:solidFill>
                <a:latin typeface="Times New Roman" pitchFamily="18" charset="0"/>
              </a:defRPr>
            </a:lvl6pPr>
            <a:lvl7pPr marL="2942974" indent="-226383" eaLnBrk="0" fontAlgn="base" hangingPunct="0">
              <a:spcBef>
                <a:spcPct val="0"/>
              </a:spcBef>
              <a:spcAft>
                <a:spcPct val="0"/>
              </a:spcAft>
              <a:defRPr sz="2400">
                <a:solidFill>
                  <a:schemeClr val="tx1"/>
                </a:solidFill>
                <a:latin typeface="Times New Roman" pitchFamily="18" charset="0"/>
              </a:defRPr>
            </a:lvl7pPr>
            <a:lvl8pPr marL="3395739" indent="-226383" eaLnBrk="0" fontAlgn="base" hangingPunct="0">
              <a:spcBef>
                <a:spcPct val="0"/>
              </a:spcBef>
              <a:spcAft>
                <a:spcPct val="0"/>
              </a:spcAft>
              <a:defRPr sz="2400">
                <a:solidFill>
                  <a:schemeClr val="tx1"/>
                </a:solidFill>
                <a:latin typeface="Times New Roman" pitchFamily="18" charset="0"/>
              </a:defRPr>
            </a:lvl8pPr>
            <a:lvl9pPr marL="3848504" indent="-226383" eaLnBrk="0" fontAlgn="base" hangingPunct="0">
              <a:spcBef>
                <a:spcPct val="0"/>
              </a:spcBef>
              <a:spcAft>
                <a:spcPct val="0"/>
              </a:spcAft>
              <a:defRPr sz="2400">
                <a:solidFill>
                  <a:schemeClr val="tx1"/>
                </a:solidFill>
                <a:latin typeface="Times New Roman" pitchFamily="18" charset="0"/>
              </a:defRPr>
            </a:lvl9pPr>
          </a:lstStyle>
          <a:p>
            <a:pPr eaLnBrk="1" hangingPunct="1"/>
            <a:fld id="{B477E8F4-3EC3-4029-903E-75579805268E}" type="slidenum">
              <a:rPr lang="en-US" altLang="en-US" sz="1200"/>
              <a:pPr eaLnBrk="1" hangingPunct="1"/>
              <a:t>17</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34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5743" indent="-282978" eaLnBrk="0" hangingPunct="0">
              <a:defRPr sz="2400">
                <a:solidFill>
                  <a:schemeClr val="tx1"/>
                </a:solidFill>
                <a:latin typeface="Times New Roman" pitchFamily="18" charset="0"/>
              </a:defRPr>
            </a:lvl2pPr>
            <a:lvl3pPr marL="1131913" indent="-226383" eaLnBrk="0" hangingPunct="0">
              <a:defRPr sz="2400">
                <a:solidFill>
                  <a:schemeClr val="tx1"/>
                </a:solidFill>
                <a:latin typeface="Times New Roman" pitchFamily="18" charset="0"/>
              </a:defRPr>
            </a:lvl3pPr>
            <a:lvl4pPr marL="1584678" indent="-226383" eaLnBrk="0" hangingPunct="0">
              <a:defRPr sz="2400">
                <a:solidFill>
                  <a:schemeClr val="tx1"/>
                </a:solidFill>
                <a:latin typeface="Times New Roman" pitchFamily="18" charset="0"/>
              </a:defRPr>
            </a:lvl4pPr>
            <a:lvl5pPr marL="2037443" indent="-226383" eaLnBrk="0" hangingPunct="0">
              <a:defRPr sz="2400">
                <a:solidFill>
                  <a:schemeClr val="tx1"/>
                </a:solidFill>
                <a:latin typeface="Times New Roman" pitchFamily="18" charset="0"/>
              </a:defRPr>
            </a:lvl5pPr>
            <a:lvl6pPr marL="2490208" indent="-226383" eaLnBrk="0" fontAlgn="base" hangingPunct="0">
              <a:spcBef>
                <a:spcPct val="0"/>
              </a:spcBef>
              <a:spcAft>
                <a:spcPct val="0"/>
              </a:spcAft>
              <a:defRPr sz="2400">
                <a:solidFill>
                  <a:schemeClr val="tx1"/>
                </a:solidFill>
                <a:latin typeface="Times New Roman" pitchFamily="18" charset="0"/>
              </a:defRPr>
            </a:lvl6pPr>
            <a:lvl7pPr marL="2942974" indent="-226383" eaLnBrk="0" fontAlgn="base" hangingPunct="0">
              <a:spcBef>
                <a:spcPct val="0"/>
              </a:spcBef>
              <a:spcAft>
                <a:spcPct val="0"/>
              </a:spcAft>
              <a:defRPr sz="2400">
                <a:solidFill>
                  <a:schemeClr val="tx1"/>
                </a:solidFill>
                <a:latin typeface="Times New Roman" pitchFamily="18" charset="0"/>
              </a:defRPr>
            </a:lvl7pPr>
            <a:lvl8pPr marL="3395739" indent="-226383" eaLnBrk="0" fontAlgn="base" hangingPunct="0">
              <a:spcBef>
                <a:spcPct val="0"/>
              </a:spcBef>
              <a:spcAft>
                <a:spcPct val="0"/>
              </a:spcAft>
              <a:defRPr sz="2400">
                <a:solidFill>
                  <a:schemeClr val="tx1"/>
                </a:solidFill>
                <a:latin typeface="Times New Roman" pitchFamily="18" charset="0"/>
              </a:defRPr>
            </a:lvl8pPr>
            <a:lvl9pPr marL="3848504" indent="-226383" eaLnBrk="0" fontAlgn="base" hangingPunct="0">
              <a:spcBef>
                <a:spcPct val="0"/>
              </a:spcBef>
              <a:spcAft>
                <a:spcPct val="0"/>
              </a:spcAft>
              <a:defRPr sz="2400">
                <a:solidFill>
                  <a:schemeClr val="tx1"/>
                </a:solidFill>
                <a:latin typeface="Times New Roman" pitchFamily="18" charset="0"/>
              </a:defRPr>
            </a:lvl9pPr>
          </a:lstStyle>
          <a:p>
            <a:pPr eaLnBrk="1" hangingPunct="1"/>
            <a:fld id="{B807854B-75DD-4A17-B1B0-61D6E31C4E8A}" type="slidenum">
              <a:rPr lang="en-US" altLang="en-US" sz="1200"/>
              <a:pPr eaLnBrk="1" hangingPunct="1"/>
              <a:t>18</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45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5743" indent="-282978" eaLnBrk="0" hangingPunct="0">
              <a:defRPr sz="2400">
                <a:solidFill>
                  <a:schemeClr val="tx1"/>
                </a:solidFill>
                <a:latin typeface="Times New Roman" pitchFamily="18" charset="0"/>
              </a:defRPr>
            </a:lvl2pPr>
            <a:lvl3pPr marL="1131913" indent="-226383" eaLnBrk="0" hangingPunct="0">
              <a:defRPr sz="2400">
                <a:solidFill>
                  <a:schemeClr val="tx1"/>
                </a:solidFill>
                <a:latin typeface="Times New Roman" pitchFamily="18" charset="0"/>
              </a:defRPr>
            </a:lvl3pPr>
            <a:lvl4pPr marL="1584678" indent="-226383" eaLnBrk="0" hangingPunct="0">
              <a:defRPr sz="2400">
                <a:solidFill>
                  <a:schemeClr val="tx1"/>
                </a:solidFill>
                <a:latin typeface="Times New Roman" pitchFamily="18" charset="0"/>
              </a:defRPr>
            </a:lvl4pPr>
            <a:lvl5pPr marL="2037443" indent="-226383" eaLnBrk="0" hangingPunct="0">
              <a:defRPr sz="2400">
                <a:solidFill>
                  <a:schemeClr val="tx1"/>
                </a:solidFill>
                <a:latin typeface="Times New Roman" pitchFamily="18" charset="0"/>
              </a:defRPr>
            </a:lvl5pPr>
            <a:lvl6pPr marL="2490208" indent="-226383" eaLnBrk="0" fontAlgn="base" hangingPunct="0">
              <a:spcBef>
                <a:spcPct val="0"/>
              </a:spcBef>
              <a:spcAft>
                <a:spcPct val="0"/>
              </a:spcAft>
              <a:defRPr sz="2400">
                <a:solidFill>
                  <a:schemeClr val="tx1"/>
                </a:solidFill>
                <a:latin typeface="Times New Roman" pitchFamily="18" charset="0"/>
              </a:defRPr>
            </a:lvl6pPr>
            <a:lvl7pPr marL="2942974" indent="-226383" eaLnBrk="0" fontAlgn="base" hangingPunct="0">
              <a:spcBef>
                <a:spcPct val="0"/>
              </a:spcBef>
              <a:spcAft>
                <a:spcPct val="0"/>
              </a:spcAft>
              <a:defRPr sz="2400">
                <a:solidFill>
                  <a:schemeClr val="tx1"/>
                </a:solidFill>
                <a:latin typeface="Times New Roman" pitchFamily="18" charset="0"/>
              </a:defRPr>
            </a:lvl7pPr>
            <a:lvl8pPr marL="3395739" indent="-226383" eaLnBrk="0" fontAlgn="base" hangingPunct="0">
              <a:spcBef>
                <a:spcPct val="0"/>
              </a:spcBef>
              <a:spcAft>
                <a:spcPct val="0"/>
              </a:spcAft>
              <a:defRPr sz="2400">
                <a:solidFill>
                  <a:schemeClr val="tx1"/>
                </a:solidFill>
                <a:latin typeface="Times New Roman" pitchFamily="18" charset="0"/>
              </a:defRPr>
            </a:lvl8pPr>
            <a:lvl9pPr marL="3848504" indent="-226383" eaLnBrk="0" fontAlgn="base" hangingPunct="0">
              <a:spcBef>
                <a:spcPct val="0"/>
              </a:spcBef>
              <a:spcAft>
                <a:spcPct val="0"/>
              </a:spcAft>
              <a:defRPr sz="2400">
                <a:solidFill>
                  <a:schemeClr val="tx1"/>
                </a:solidFill>
                <a:latin typeface="Times New Roman" pitchFamily="18" charset="0"/>
              </a:defRPr>
            </a:lvl9pPr>
          </a:lstStyle>
          <a:p>
            <a:pPr eaLnBrk="1" hangingPunct="1"/>
            <a:fld id="{117D63DF-3F21-45D8-BE20-B142EE04BF8D}" type="slidenum">
              <a:rPr lang="en-US" altLang="en-US" sz="1200"/>
              <a:pPr eaLnBrk="1" hangingPunct="1"/>
              <a:t>19</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42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5743" indent="-282978" eaLnBrk="0" hangingPunct="0">
              <a:defRPr sz="2400">
                <a:solidFill>
                  <a:schemeClr val="tx1"/>
                </a:solidFill>
                <a:latin typeface="Times New Roman" pitchFamily="18" charset="0"/>
              </a:defRPr>
            </a:lvl2pPr>
            <a:lvl3pPr marL="1131913" indent="-226383" eaLnBrk="0" hangingPunct="0">
              <a:defRPr sz="2400">
                <a:solidFill>
                  <a:schemeClr val="tx1"/>
                </a:solidFill>
                <a:latin typeface="Times New Roman" pitchFamily="18" charset="0"/>
              </a:defRPr>
            </a:lvl3pPr>
            <a:lvl4pPr marL="1584678" indent="-226383" eaLnBrk="0" hangingPunct="0">
              <a:defRPr sz="2400">
                <a:solidFill>
                  <a:schemeClr val="tx1"/>
                </a:solidFill>
                <a:latin typeface="Times New Roman" pitchFamily="18" charset="0"/>
              </a:defRPr>
            </a:lvl4pPr>
            <a:lvl5pPr marL="2037443" indent="-226383" eaLnBrk="0" hangingPunct="0">
              <a:defRPr sz="2400">
                <a:solidFill>
                  <a:schemeClr val="tx1"/>
                </a:solidFill>
                <a:latin typeface="Times New Roman" pitchFamily="18" charset="0"/>
              </a:defRPr>
            </a:lvl5pPr>
            <a:lvl6pPr marL="2490208" indent="-226383" eaLnBrk="0" fontAlgn="base" hangingPunct="0">
              <a:spcBef>
                <a:spcPct val="0"/>
              </a:spcBef>
              <a:spcAft>
                <a:spcPct val="0"/>
              </a:spcAft>
              <a:defRPr sz="2400">
                <a:solidFill>
                  <a:schemeClr val="tx1"/>
                </a:solidFill>
                <a:latin typeface="Times New Roman" pitchFamily="18" charset="0"/>
              </a:defRPr>
            </a:lvl6pPr>
            <a:lvl7pPr marL="2942974" indent="-226383" eaLnBrk="0" fontAlgn="base" hangingPunct="0">
              <a:spcBef>
                <a:spcPct val="0"/>
              </a:spcBef>
              <a:spcAft>
                <a:spcPct val="0"/>
              </a:spcAft>
              <a:defRPr sz="2400">
                <a:solidFill>
                  <a:schemeClr val="tx1"/>
                </a:solidFill>
                <a:latin typeface="Times New Roman" pitchFamily="18" charset="0"/>
              </a:defRPr>
            </a:lvl7pPr>
            <a:lvl8pPr marL="3395739" indent="-226383" eaLnBrk="0" fontAlgn="base" hangingPunct="0">
              <a:spcBef>
                <a:spcPct val="0"/>
              </a:spcBef>
              <a:spcAft>
                <a:spcPct val="0"/>
              </a:spcAft>
              <a:defRPr sz="2400">
                <a:solidFill>
                  <a:schemeClr val="tx1"/>
                </a:solidFill>
                <a:latin typeface="Times New Roman" pitchFamily="18" charset="0"/>
              </a:defRPr>
            </a:lvl8pPr>
            <a:lvl9pPr marL="3848504" indent="-226383" eaLnBrk="0" fontAlgn="base" hangingPunct="0">
              <a:spcBef>
                <a:spcPct val="0"/>
              </a:spcBef>
              <a:spcAft>
                <a:spcPct val="0"/>
              </a:spcAft>
              <a:defRPr sz="2400">
                <a:solidFill>
                  <a:schemeClr val="tx1"/>
                </a:solidFill>
                <a:latin typeface="Times New Roman" pitchFamily="18" charset="0"/>
              </a:defRPr>
            </a:lvl9pPr>
          </a:lstStyle>
          <a:p>
            <a:pPr eaLnBrk="1" hangingPunct="1"/>
            <a:fld id="{ED6F621B-CB76-4FD8-87E1-614D182FF4C8}" type="slidenum">
              <a:rPr lang="en-US" altLang="en-US" sz="1200"/>
              <a:pPr eaLnBrk="1" hangingPunct="1"/>
              <a:t>2</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55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5743" indent="-282978" eaLnBrk="0" hangingPunct="0">
              <a:defRPr sz="2400">
                <a:solidFill>
                  <a:schemeClr val="tx1"/>
                </a:solidFill>
                <a:latin typeface="Times New Roman" pitchFamily="18" charset="0"/>
              </a:defRPr>
            </a:lvl2pPr>
            <a:lvl3pPr marL="1131913" indent="-226383" eaLnBrk="0" hangingPunct="0">
              <a:defRPr sz="2400">
                <a:solidFill>
                  <a:schemeClr val="tx1"/>
                </a:solidFill>
                <a:latin typeface="Times New Roman" pitchFamily="18" charset="0"/>
              </a:defRPr>
            </a:lvl3pPr>
            <a:lvl4pPr marL="1584678" indent="-226383" eaLnBrk="0" hangingPunct="0">
              <a:defRPr sz="2400">
                <a:solidFill>
                  <a:schemeClr val="tx1"/>
                </a:solidFill>
                <a:latin typeface="Times New Roman" pitchFamily="18" charset="0"/>
              </a:defRPr>
            </a:lvl4pPr>
            <a:lvl5pPr marL="2037443" indent="-226383" eaLnBrk="0" hangingPunct="0">
              <a:defRPr sz="2400">
                <a:solidFill>
                  <a:schemeClr val="tx1"/>
                </a:solidFill>
                <a:latin typeface="Times New Roman" pitchFamily="18" charset="0"/>
              </a:defRPr>
            </a:lvl5pPr>
            <a:lvl6pPr marL="2490208" indent="-226383" eaLnBrk="0" fontAlgn="base" hangingPunct="0">
              <a:spcBef>
                <a:spcPct val="0"/>
              </a:spcBef>
              <a:spcAft>
                <a:spcPct val="0"/>
              </a:spcAft>
              <a:defRPr sz="2400">
                <a:solidFill>
                  <a:schemeClr val="tx1"/>
                </a:solidFill>
                <a:latin typeface="Times New Roman" pitchFamily="18" charset="0"/>
              </a:defRPr>
            </a:lvl6pPr>
            <a:lvl7pPr marL="2942974" indent="-226383" eaLnBrk="0" fontAlgn="base" hangingPunct="0">
              <a:spcBef>
                <a:spcPct val="0"/>
              </a:spcBef>
              <a:spcAft>
                <a:spcPct val="0"/>
              </a:spcAft>
              <a:defRPr sz="2400">
                <a:solidFill>
                  <a:schemeClr val="tx1"/>
                </a:solidFill>
                <a:latin typeface="Times New Roman" pitchFamily="18" charset="0"/>
              </a:defRPr>
            </a:lvl7pPr>
            <a:lvl8pPr marL="3395739" indent="-226383" eaLnBrk="0" fontAlgn="base" hangingPunct="0">
              <a:spcBef>
                <a:spcPct val="0"/>
              </a:spcBef>
              <a:spcAft>
                <a:spcPct val="0"/>
              </a:spcAft>
              <a:defRPr sz="2400">
                <a:solidFill>
                  <a:schemeClr val="tx1"/>
                </a:solidFill>
                <a:latin typeface="Times New Roman" pitchFamily="18" charset="0"/>
              </a:defRPr>
            </a:lvl8pPr>
            <a:lvl9pPr marL="3848504" indent="-226383" eaLnBrk="0" fontAlgn="base" hangingPunct="0">
              <a:spcBef>
                <a:spcPct val="0"/>
              </a:spcBef>
              <a:spcAft>
                <a:spcPct val="0"/>
              </a:spcAft>
              <a:defRPr sz="2400">
                <a:solidFill>
                  <a:schemeClr val="tx1"/>
                </a:solidFill>
                <a:latin typeface="Times New Roman" pitchFamily="18" charset="0"/>
              </a:defRPr>
            </a:lvl9pPr>
          </a:lstStyle>
          <a:p>
            <a:pPr eaLnBrk="1" hangingPunct="1"/>
            <a:fld id="{863A9F62-413E-4592-AA9F-68D6F7EAE4E1}" type="slidenum">
              <a:rPr lang="en-US" altLang="en-US" sz="1200"/>
              <a:pPr eaLnBrk="1" hangingPunct="1"/>
              <a:t>20</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53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5743" indent="-282978" eaLnBrk="0" hangingPunct="0">
              <a:defRPr sz="2400">
                <a:solidFill>
                  <a:schemeClr val="tx1"/>
                </a:solidFill>
                <a:latin typeface="Times New Roman" pitchFamily="18" charset="0"/>
              </a:defRPr>
            </a:lvl2pPr>
            <a:lvl3pPr marL="1131913" indent="-226383" eaLnBrk="0" hangingPunct="0">
              <a:defRPr sz="2400">
                <a:solidFill>
                  <a:schemeClr val="tx1"/>
                </a:solidFill>
                <a:latin typeface="Times New Roman" pitchFamily="18" charset="0"/>
              </a:defRPr>
            </a:lvl3pPr>
            <a:lvl4pPr marL="1584678" indent="-226383" eaLnBrk="0" hangingPunct="0">
              <a:defRPr sz="2400">
                <a:solidFill>
                  <a:schemeClr val="tx1"/>
                </a:solidFill>
                <a:latin typeface="Times New Roman" pitchFamily="18" charset="0"/>
              </a:defRPr>
            </a:lvl4pPr>
            <a:lvl5pPr marL="2037443" indent="-226383" eaLnBrk="0" hangingPunct="0">
              <a:defRPr sz="2400">
                <a:solidFill>
                  <a:schemeClr val="tx1"/>
                </a:solidFill>
                <a:latin typeface="Times New Roman" pitchFamily="18" charset="0"/>
              </a:defRPr>
            </a:lvl5pPr>
            <a:lvl6pPr marL="2490208" indent="-226383" eaLnBrk="0" fontAlgn="base" hangingPunct="0">
              <a:spcBef>
                <a:spcPct val="0"/>
              </a:spcBef>
              <a:spcAft>
                <a:spcPct val="0"/>
              </a:spcAft>
              <a:defRPr sz="2400">
                <a:solidFill>
                  <a:schemeClr val="tx1"/>
                </a:solidFill>
                <a:latin typeface="Times New Roman" pitchFamily="18" charset="0"/>
              </a:defRPr>
            </a:lvl6pPr>
            <a:lvl7pPr marL="2942974" indent="-226383" eaLnBrk="0" fontAlgn="base" hangingPunct="0">
              <a:spcBef>
                <a:spcPct val="0"/>
              </a:spcBef>
              <a:spcAft>
                <a:spcPct val="0"/>
              </a:spcAft>
              <a:defRPr sz="2400">
                <a:solidFill>
                  <a:schemeClr val="tx1"/>
                </a:solidFill>
                <a:latin typeface="Times New Roman" pitchFamily="18" charset="0"/>
              </a:defRPr>
            </a:lvl7pPr>
            <a:lvl8pPr marL="3395739" indent="-226383" eaLnBrk="0" fontAlgn="base" hangingPunct="0">
              <a:spcBef>
                <a:spcPct val="0"/>
              </a:spcBef>
              <a:spcAft>
                <a:spcPct val="0"/>
              </a:spcAft>
              <a:defRPr sz="2400">
                <a:solidFill>
                  <a:schemeClr val="tx1"/>
                </a:solidFill>
                <a:latin typeface="Times New Roman" pitchFamily="18" charset="0"/>
              </a:defRPr>
            </a:lvl8pPr>
            <a:lvl9pPr marL="3848504" indent="-226383" eaLnBrk="0" fontAlgn="base" hangingPunct="0">
              <a:spcBef>
                <a:spcPct val="0"/>
              </a:spcBef>
              <a:spcAft>
                <a:spcPct val="0"/>
              </a:spcAft>
              <a:defRPr sz="2400">
                <a:solidFill>
                  <a:schemeClr val="tx1"/>
                </a:solidFill>
                <a:latin typeface="Times New Roman" pitchFamily="18" charset="0"/>
              </a:defRPr>
            </a:lvl9pPr>
          </a:lstStyle>
          <a:p>
            <a:pPr eaLnBrk="1" hangingPunct="1"/>
            <a:fld id="{B4F8146E-5145-418B-B62F-249AF6AB20DF}" type="slidenum">
              <a:rPr lang="en-US" altLang="en-US" sz="1200"/>
              <a:pPr eaLnBrk="1" hangingPunct="1"/>
              <a:t>21</a:t>
            </a:fld>
            <a:endParaRPr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5743" indent="-282978" eaLnBrk="0" hangingPunct="0">
              <a:defRPr sz="2400">
                <a:solidFill>
                  <a:schemeClr val="tx1"/>
                </a:solidFill>
                <a:latin typeface="Times New Roman" pitchFamily="18" charset="0"/>
              </a:defRPr>
            </a:lvl2pPr>
            <a:lvl3pPr marL="1131913" indent="-226383" eaLnBrk="0" hangingPunct="0">
              <a:defRPr sz="2400">
                <a:solidFill>
                  <a:schemeClr val="tx1"/>
                </a:solidFill>
                <a:latin typeface="Times New Roman" pitchFamily="18" charset="0"/>
              </a:defRPr>
            </a:lvl3pPr>
            <a:lvl4pPr marL="1584678" indent="-226383" eaLnBrk="0" hangingPunct="0">
              <a:defRPr sz="2400">
                <a:solidFill>
                  <a:schemeClr val="tx1"/>
                </a:solidFill>
                <a:latin typeface="Times New Roman" pitchFamily="18" charset="0"/>
              </a:defRPr>
            </a:lvl4pPr>
            <a:lvl5pPr marL="2037443" indent="-226383" eaLnBrk="0" hangingPunct="0">
              <a:defRPr sz="2400">
                <a:solidFill>
                  <a:schemeClr val="tx1"/>
                </a:solidFill>
                <a:latin typeface="Times New Roman" pitchFamily="18" charset="0"/>
              </a:defRPr>
            </a:lvl5pPr>
            <a:lvl6pPr marL="2490208" indent="-226383" eaLnBrk="0" fontAlgn="base" hangingPunct="0">
              <a:spcBef>
                <a:spcPct val="0"/>
              </a:spcBef>
              <a:spcAft>
                <a:spcPct val="0"/>
              </a:spcAft>
              <a:defRPr sz="2400">
                <a:solidFill>
                  <a:schemeClr val="tx1"/>
                </a:solidFill>
                <a:latin typeface="Times New Roman" pitchFamily="18" charset="0"/>
              </a:defRPr>
            </a:lvl6pPr>
            <a:lvl7pPr marL="2942974" indent="-226383" eaLnBrk="0" fontAlgn="base" hangingPunct="0">
              <a:spcBef>
                <a:spcPct val="0"/>
              </a:spcBef>
              <a:spcAft>
                <a:spcPct val="0"/>
              </a:spcAft>
              <a:defRPr sz="2400">
                <a:solidFill>
                  <a:schemeClr val="tx1"/>
                </a:solidFill>
                <a:latin typeface="Times New Roman" pitchFamily="18" charset="0"/>
              </a:defRPr>
            </a:lvl7pPr>
            <a:lvl8pPr marL="3395739" indent="-226383" eaLnBrk="0" fontAlgn="base" hangingPunct="0">
              <a:spcBef>
                <a:spcPct val="0"/>
              </a:spcBef>
              <a:spcAft>
                <a:spcPct val="0"/>
              </a:spcAft>
              <a:defRPr sz="2400">
                <a:solidFill>
                  <a:schemeClr val="tx1"/>
                </a:solidFill>
                <a:latin typeface="Times New Roman" pitchFamily="18" charset="0"/>
              </a:defRPr>
            </a:lvl8pPr>
            <a:lvl9pPr marL="3848504" indent="-226383" eaLnBrk="0" fontAlgn="base" hangingPunct="0">
              <a:spcBef>
                <a:spcPct val="0"/>
              </a:spcBef>
              <a:spcAft>
                <a:spcPct val="0"/>
              </a:spcAft>
              <a:defRPr sz="2400">
                <a:solidFill>
                  <a:schemeClr val="tx1"/>
                </a:solidFill>
                <a:latin typeface="Times New Roman" pitchFamily="18" charset="0"/>
              </a:defRPr>
            </a:lvl9pPr>
          </a:lstStyle>
          <a:p>
            <a:pPr eaLnBrk="1" hangingPunct="1"/>
            <a:fld id="{947161C3-A4C5-401C-BD24-C2EEE885820C}" type="slidenum">
              <a:rPr lang="en-US" altLang="en-US" sz="1200"/>
              <a:pPr eaLnBrk="1" hangingPunct="1"/>
              <a:t>22</a:t>
            </a:fld>
            <a:endParaRPr lang="en-US"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73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5743" indent="-282978" eaLnBrk="0" hangingPunct="0">
              <a:defRPr sz="2400">
                <a:solidFill>
                  <a:schemeClr val="tx1"/>
                </a:solidFill>
                <a:latin typeface="Times New Roman" pitchFamily="18" charset="0"/>
              </a:defRPr>
            </a:lvl2pPr>
            <a:lvl3pPr marL="1131913" indent="-226383" eaLnBrk="0" hangingPunct="0">
              <a:defRPr sz="2400">
                <a:solidFill>
                  <a:schemeClr val="tx1"/>
                </a:solidFill>
                <a:latin typeface="Times New Roman" pitchFamily="18" charset="0"/>
              </a:defRPr>
            </a:lvl3pPr>
            <a:lvl4pPr marL="1584678" indent="-226383" eaLnBrk="0" hangingPunct="0">
              <a:defRPr sz="2400">
                <a:solidFill>
                  <a:schemeClr val="tx1"/>
                </a:solidFill>
                <a:latin typeface="Times New Roman" pitchFamily="18" charset="0"/>
              </a:defRPr>
            </a:lvl4pPr>
            <a:lvl5pPr marL="2037443" indent="-226383" eaLnBrk="0" hangingPunct="0">
              <a:defRPr sz="2400">
                <a:solidFill>
                  <a:schemeClr val="tx1"/>
                </a:solidFill>
                <a:latin typeface="Times New Roman" pitchFamily="18" charset="0"/>
              </a:defRPr>
            </a:lvl5pPr>
            <a:lvl6pPr marL="2490208" indent="-226383" eaLnBrk="0" fontAlgn="base" hangingPunct="0">
              <a:spcBef>
                <a:spcPct val="0"/>
              </a:spcBef>
              <a:spcAft>
                <a:spcPct val="0"/>
              </a:spcAft>
              <a:defRPr sz="2400">
                <a:solidFill>
                  <a:schemeClr val="tx1"/>
                </a:solidFill>
                <a:latin typeface="Times New Roman" pitchFamily="18" charset="0"/>
              </a:defRPr>
            </a:lvl6pPr>
            <a:lvl7pPr marL="2942974" indent="-226383" eaLnBrk="0" fontAlgn="base" hangingPunct="0">
              <a:spcBef>
                <a:spcPct val="0"/>
              </a:spcBef>
              <a:spcAft>
                <a:spcPct val="0"/>
              </a:spcAft>
              <a:defRPr sz="2400">
                <a:solidFill>
                  <a:schemeClr val="tx1"/>
                </a:solidFill>
                <a:latin typeface="Times New Roman" pitchFamily="18" charset="0"/>
              </a:defRPr>
            </a:lvl7pPr>
            <a:lvl8pPr marL="3395739" indent="-226383" eaLnBrk="0" fontAlgn="base" hangingPunct="0">
              <a:spcBef>
                <a:spcPct val="0"/>
              </a:spcBef>
              <a:spcAft>
                <a:spcPct val="0"/>
              </a:spcAft>
              <a:defRPr sz="2400">
                <a:solidFill>
                  <a:schemeClr val="tx1"/>
                </a:solidFill>
                <a:latin typeface="Times New Roman" pitchFamily="18" charset="0"/>
              </a:defRPr>
            </a:lvl8pPr>
            <a:lvl9pPr marL="3848504" indent="-226383" eaLnBrk="0" fontAlgn="base" hangingPunct="0">
              <a:spcBef>
                <a:spcPct val="0"/>
              </a:spcBef>
              <a:spcAft>
                <a:spcPct val="0"/>
              </a:spcAft>
              <a:defRPr sz="2400">
                <a:solidFill>
                  <a:schemeClr val="tx1"/>
                </a:solidFill>
                <a:latin typeface="Times New Roman" pitchFamily="18" charset="0"/>
              </a:defRPr>
            </a:lvl9pPr>
          </a:lstStyle>
          <a:p>
            <a:pPr eaLnBrk="1" hangingPunct="1"/>
            <a:fld id="{8132E7BD-753B-485B-A4C6-857B5A9D948B}" type="slidenum">
              <a:rPr lang="en-US" altLang="en-US" sz="1200"/>
              <a:pPr eaLnBrk="1" hangingPunct="1"/>
              <a:t>23</a:t>
            </a:fld>
            <a:endParaRPr lang="en-US"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83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5743" indent="-282978" eaLnBrk="0" hangingPunct="0">
              <a:defRPr sz="2400">
                <a:solidFill>
                  <a:schemeClr val="tx1"/>
                </a:solidFill>
                <a:latin typeface="Times New Roman" pitchFamily="18" charset="0"/>
              </a:defRPr>
            </a:lvl2pPr>
            <a:lvl3pPr marL="1131913" indent="-226383" eaLnBrk="0" hangingPunct="0">
              <a:defRPr sz="2400">
                <a:solidFill>
                  <a:schemeClr val="tx1"/>
                </a:solidFill>
                <a:latin typeface="Times New Roman" pitchFamily="18" charset="0"/>
              </a:defRPr>
            </a:lvl3pPr>
            <a:lvl4pPr marL="1584678" indent="-226383" eaLnBrk="0" hangingPunct="0">
              <a:defRPr sz="2400">
                <a:solidFill>
                  <a:schemeClr val="tx1"/>
                </a:solidFill>
                <a:latin typeface="Times New Roman" pitchFamily="18" charset="0"/>
              </a:defRPr>
            </a:lvl4pPr>
            <a:lvl5pPr marL="2037443" indent="-226383" eaLnBrk="0" hangingPunct="0">
              <a:defRPr sz="2400">
                <a:solidFill>
                  <a:schemeClr val="tx1"/>
                </a:solidFill>
                <a:latin typeface="Times New Roman" pitchFamily="18" charset="0"/>
              </a:defRPr>
            </a:lvl5pPr>
            <a:lvl6pPr marL="2490208" indent="-226383" eaLnBrk="0" fontAlgn="base" hangingPunct="0">
              <a:spcBef>
                <a:spcPct val="0"/>
              </a:spcBef>
              <a:spcAft>
                <a:spcPct val="0"/>
              </a:spcAft>
              <a:defRPr sz="2400">
                <a:solidFill>
                  <a:schemeClr val="tx1"/>
                </a:solidFill>
                <a:latin typeface="Times New Roman" pitchFamily="18" charset="0"/>
              </a:defRPr>
            </a:lvl6pPr>
            <a:lvl7pPr marL="2942974" indent="-226383" eaLnBrk="0" fontAlgn="base" hangingPunct="0">
              <a:spcBef>
                <a:spcPct val="0"/>
              </a:spcBef>
              <a:spcAft>
                <a:spcPct val="0"/>
              </a:spcAft>
              <a:defRPr sz="2400">
                <a:solidFill>
                  <a:schemeClr val="tx1"/>
                </a:solidFill>
                <a:latin typeface="Times New Roman" pitchFamily="18" charset="0"/>
              </a:defRPr>
            </a:lvl7pPr>
            <a:lvl8pPr marL="3395739" indent="-226383" eaLnBrk="0" fontAlgn="base" hangingPunct="0">
              <a:spcBef>
                <a:spcPct val="0"/>
              </a:spcBef>
              <a:spcAft>
                <a:spcPct val="0"/>
              </a:spcAft>
              <a:defRPr sz="2400">
                <a:solidFill>
                  <a:schemeClr val="tx1"/>
                </a:solidFill>
                <a:latin typeface="Times New Roman" pitchFamily="18" charset="0"/>
              </a:defRPr>
            </a:lvl8pPr>
            <a:lvl9pPr marL="3848504" indent="-226383" eaLnBrk="0" fontAlgn="base" hangingPunct="0">
              <a:spcBef>
                <a:spcPct val="0"/>
              </a:spcBef>
              <a:spcAft>
                <a:spcPct val="0"/>
              </a:spcAft>
              <a:defRPr sz="2400">
                <a:solidFill>
                  <a:schemeClr val="tx1"/>
                </a:solidFill>
                <a:latin typeface="Times New Roman" pitchFamily="18" charset="0"/>
              </a:defRPr>
            </a:lvl9pPr>
          </a:lstStyle>
          <a:p>
            <a:pPr eaLnBrk="1" hangingPunct="1"/>
            <a:fld id="{5DD2A928-BBCA-48E8-A564-A39CB80BC377}" type="slidenum">
              <a:rPr lang="en-US" altLang="en-US" sz="1200"/>
              <a:pPr eaLnBrk="1" hangingPunct="1"/>
              <a:t>24</a:t>
            </a:fld>
            <a:endParaRPr lang="en-US"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93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5743" indent="-282978" eaLnBrk="0" hangingPunct="0">
              <a:defRPr sz="2400">
                <a:solidFill>
                  <a:schemeClr val="tx1"/>
                </a:solidFill>
                <a:latin typeface="Times New Roman" pitchFamily="18" charset="0"/>
              </a:defRPr>
            </a:lvl2pPr>
            <a:lvl3pPr marL="1131913" indent="-226383" eaLnBrk="0" hangingPunct="0">
              <a:defRPr sz="2400">
                <a:solidFill>
                  <a:schemeClr val="tx1"/>
                </a:solidFill>
                <a:latin typeface="Times New Roman" pitchFamily="18" charset="0"/>
              </a:defRPr>
            </a:lvl3pPr>
            <a:lvl4pPr marL="1584678" indent="-226383" eaLnBrk="0" hangingPunct="0">
              <a:defRPr sz="2400">
                <a:solidFill>
                  <a:schemeClr val="tx1"/>
                </a:solidFill>
                <a:latin typeface="Times New Roman" pitchFamily="18" charset="0"/>
              </a:defRPr>
            </a:lvl4pPr>
            <a:lvl5pPr marL="2037443" indent="-226383" eaLnBrk="0" hangingPunct="0">
              <a:defRPr sz="2400">
                <a:solidFill>
                  <a:schemeClr val="tx1"/>
                </a:solidFill>
                <a:latin typeface="Times New Roman" pitchFamily="18" charset="0"/>
              </a:defRPr>
            </a:lvl5pPr>
            <a:lvl6pPr marL="2490208" indent="-226383" eaLnBrk="0" fontAlgn="base" hangingPunct="0">
              <a:spcBef>
                <a:spcPct val="0"/>
              </a:spcBef>
              <a:spcAft>
                <a:spcPct val="0"/>
              </a:spcAft>
              <a:defRPr sz="2400">
                <a:solidFill>
                  <a:schemeClr val="tx1"/>
                </a:solidFill>
                <a:latin typeface="Times New Roman" pitchFamily="18" charset="0"/>
              </a:defRPr>
            </a:lvl6pPr>
            <a:lvl7pPr marL="2942974" indent="-226383" eaLnBrk="0" fontAlgn="base" hangingPunct="0">
              <a:spcBef>
                <a:spcPct val="0"/>
              </a:spcBef>
              <a:spcAft>
                <a:spcPct val="0"/>
              </a:spcAft>
              <a:defRPr sz="2400">
                <a:solidFill>
                  <a:schemeClr val="tx1"/>
                </a:solidFill>
                <a:latin typeface="Times New Roman" pitchFamily="18" charset="0"/>
              </a:defRPr>
            </a:lvl7pPr>
            <a:lvl8pPr marL="3395739" indent="-226383" eaLnBrk="0" fontAlgn="base" hangingPunct="0">
              <a:spcBef>
                <a:spcPct val="0"/>
              </a:spcBef>
              <a:spcAft>
                <a:spcPct val="0"/>
              </a:spcAft>
              <a:defRPr sz="2400">
                <a:solidFill>
                  <a:schemeClr val="tx1"/>
                </a:solidFill>
                <a:latin typeface="Times New Roman" pitchFamily="18" charset="0"/>
              </a:defRPr>
            </a:lvl8pPr>
            <a:lvl9pPr marL="3848504" indent="-226383" eaLnBrk="0" fontAlgn="base" hangingPunct="0">
              <a:spcBef>
                <a:spcPct val="0"/>
              </a:spcBef>
              <a:spcAft>
                <a:spcPct val="0"/>
              </a:spcAft>
              <a:defRPr sz="2400">
                <a:solidFill>
                  <a:schemeClr val="tx1"/>
                </a:solidFill>
                <a:latin typeface="Times New Roman" pitchFamily="18" charset="0"/>
              </a:defRPr>
            </a:lvl9pPr>
          </a:lstStyle>
          <a:p>
            <a:pPr eaLnBrk="1" hangingPunct="1"/>
            <a:fld id="{036155BC-877E-4FD1-A063-80B465DDC1E2}" type="slidenum">
              <a:rPr lang="en-US" altLang="en-US" sz="1200"/>
              <a:pPr eaLnBrk="1" hangingPunct="1"/>
              <a:t>25</a:t>
            </a:fld>
            <a:endParaRPr lang="en-US"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04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5743" indent="-282978" eaLnBrk="0" hangingPunct="0">
              <a:defRPr sz="2400">
                <a:solidFill>
                  <a:schemeClr val="tx1"/>
                </a:solidFill>
                <a:latin typeface="Times New Roman" pitchFamily="18" charset="0"/>
              </a:defRPr>
            </a:lvl2pPr>
            <a:lvl3pPr marL="1131913" indent="-226383" eaLnBrk="0" hangingPunct="0">
              <a:defRPr sz="2400">
                <a:solidFill>
                  <a:schemeClr val="tx1"/>
                </a:solidFill>
                <a:latin typeface="Times New Roman" pitchFamily="18" charset="0"/>
              </a:defRPr>
            </a:lvl3pPr>
            <a:lvl4pPr marL="1584678" indent="-226383" eaLnBrk="0" hangingPunct="0">
              <a:defRPr sz="2400">
                <a:solidFill>
                  <a:schemeClr val="tx1"/>
                </a:solidFill>
                <a:latin typeface="Times New Roman" pitchFamily="18" charset="0"/>
              </a:defRPr>
            </a:lvl4pPr>
            <a:lvl5pPr marL="2037443" indent="-226383" eaLnBrk="0" hangingPunct="0">
              <a:defRPr sz="2400">
                <a:solidFill>
                  <a:schemeClr val="tx1"/>
                </a:solidFill>
                <a:latin typeface="Times New Roman" pitchFamily="18" charset="0"/>
              </a:defRPr>
            </a:lvl5pPr>
            <a:lvl6pPr marL="2490208" indent="-226383" eaLnBrk="0" fontAlgn="base" hangingPunct="0">
              <a:spcBef>
                <a:spcPct val="0"/>
              </a:spcBef>
              <a:spcAft>
                <a:spcPct val="0"/>
              </a:spcAft>
              <a:defRPr sz="2400">
                <a:solidFill>
                  <a:schemeClr val="tx1"/>
                </a:solidFill>
                <a:latin typeface="Times New Roman" pitchFamily="18" charset="0"/>
              </a:defRPr>
            </a:lvl6pPr>
            <a:lvl7pPr marL="2942974" indent="-226383" eaLnBrk="0" fontAlgn="base" hangingPunct="0">
              <a:spcBef>
                <a:spcPct val="0"/>
              </a:spcBef>
              <a:spcAft>
                <a:spcPct val="0"/>
              </a:spcAft>
              <a:defRPr sz="2400">
                <a:solidFill>
                  <a:schemeClr val="tx1"/>
                </a:solidFill>
                <a:latin typeface="Times New Roman" pitchFamily="18" charset="0"/>
              </a:defRPr>
            </a:lvl7pPr>
            <a:lvl8pPr marL="3395739" indent="-226383" eaLnBrk="0" fontAlgn="base" hangingPunct="0">
              <a:spcBef>
                <a:spcPct val="0"/>
              </a:spcBef>
              <a:spcAft>
                <a:spcPct val="0"/>
              </a:spcAft>
              <a:defRPr sz="2400">
                <a:solidFill>
                  <a:schemeClr val="tx1"/>
                </a:solidFill>
                <a:latin typeface="Times New Roman" pitchFamily="18" charset="0"/>
              </a:defRPr>
            </a:lvl8pPr>
            <a:lvl9pPr marL="3848504" indent="-226383" eaLnBrk="0" fontAlgn="base" hangingPunct="0">
              <a:spcBef>
                <a:spcPct val="0"/>
              </a:spcBef>
              <a:spcAft>
                <a:spcPct val="0"/>
              </a:spcAft>
              <a:defRPr sz="2400">
                <a:solidFill>
                  <a:schemeClr val="tx1"/>
                </a:solidFill>
                <a:latin typeface="Times New Roman" pitchFamily="18" charset="0"/>
              </a:defRPr>
            </a:lvl9pPr>
          </a:lstStyle>
          <a:p>
            <a:pPr eaLnBrk="1" hangingPunct="1"/>
            <a:fld id="{7DB4EF2A-4770-4522-BE47-D4D17238980F}" type="slidenum">
              <a:rPr lang="en-US" altLang="en-US" sz="1200"/>
              <a:pPr eaLnBrk="1" hangingPunct="1"/>
              <a:t>26</a:t>
            </a:fld>
            <a:endParaRPr lang="en-US"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14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5743" indent="-282978" eaLnBrk="0" hangingPunct="0">
              <a:defRPr sz="2400">
                <a:solidFill>
                  <a:schemeClr val="tx1"/>
                </a:solidFill>
                <a:latin typeface="Times New Roman" pitchFamily="18" charset="0"/>
              </a:defRPr>
            </a:lvl2pPr>
            <a:lvl3pPr marL="1131913" indent="-226383" eaLnBrk="0" hangingPunct="0">
              <a:defRPr sz="2400">
                <a:solidFill>
                  <a:schemeClr val="tx1"/>
                </a:solidFill>
                <a:latin typeface="Times New Roman" pitchFamily="18" charset="0"/>
              </a:defRPr>
            </a:lvl3pPr>
            <a:lvl4pPr marL="1584678" indent="-226383" eaLnBrk="0" hangingPunct="0">
              <a:defRPr sz="2400">
                <a:solidFill>
                  <a:schemeClr val="tx1"/>
                </a:solidFill>
                <a:latin typeface="Times New Roman" pitchFamily="18" charset="0"/>
              </a:defRPr>
            </a:lvl4pPr>
            <a:lvl5pPr marL="2037443" indent="-226383" eaLnBrk="0" hangingPunct="0">
              <a:defRPr sz="2400">
                <a:solidFill>
                  <a:schemeClr val="tx1"/>
                </a:solidFill>
                <a:latin typeface="Times New Roman" pitchFamily="18" charset="0"/>
              </a:defRPr>
            </a:lvl5pPr>
            <a:lvl6pPr marL="2490208" indent="-226383" eaLnBrk="0" fontAlgn="base" hangingPunct="0">
              <a:spcBef>
                <a:spcPct val="0"/>
              </a:spcBef>
              <a:spcAft>
                <a:spcPct val="0"/>
              </a:spcAft>
              <a:defRPr sz="2400">
                <a:solidFill>
                  <a:schemeClr val="tx1"/>
                </a:solidFill>
                <a:latin typeface="Times New Roman" pitchFamily="18" charset="0"/>
              </a:defRPr>
            </a:lvl6pPr>
            <a:lvl7pPr marL="2942974" indent="-226383" eaLnBrk="0" fontAlgn="base" hangingPunct="0">
              <a:spcBef>
                <a:spcPct val="0"/>
              </a:spcBef>
              <a:spcAft>
                <a:spcPct val="0"/>
              </a:spcAft>
              <a:defRPr sz="2400">
                <a:solidFill>
                  <a:schemeClr val="tx1"/>
                </a:solidFill>
                <a:latin typeface="Times New Roman" pitchFamily="18" charset="0"/>
              </a:defRPr>
            </a:lvl7pPr>
            <a:lvl8pPr marL="3395739" indent="-226383" eaLnBrk="0" fontAlgn="base" hangingPunct="0">
              <a:spcBef>
                <a:spcPct val="0"/>
              </a:spcBef>
              <a:spcAft>
                <a:spcPct val="0"/>
              </a:spcAft>
              <a:defRPr sz="2400">
                <a:solidFill>
                  <a:schemeClr val="tx1"/>
                </a:solidFill>
                <a:latin typeface="Times New Roman" pitchFamily="18" charset="0"/>
              </a:defRPr>
            </a:lvl8pPr>
            <a:lvl9pPr marL="3848504" indent="-226383" eaLnBrk="0" fontAlgn="base" hangingPunct="0">
              <a:spcBef>
                <a:spcPct val="0"/>
              </a:spcBef>
              <a:spcAft>
                <a:spcPct val="0"/>
              </a:spcAft>
              <a:defRPr sz="2400">
                <a:solidFill>
                  <a:schemeClr val="tx1"/>
                </a:solidFill>
                <a:latin typeface="Times New Roman" pitchFamily="18" charset="0"/>
              </a:defRPr>
            </a:lvl9pPr>
          </a:lstStyle>
          <a:p>
            <a:pPr eaLnBrk="1" hangingPunct="1"/>
            <a:fld id="{5DDAD4A8-496F-4BDB-B5DF-8C356D4911C7}" type="slidenum">
              <a:rPr lang="en-US" altLang="en-US" sz="1200"/>
              <a:pPr eaLnBrk="1" hangingPunct="1"/>
              <a:t>27</a:t>
            </a:fld>
            <a:endParaRPr lang="en-US"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24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5743" indent="-282978" eaLnBrk="0" hangingPunct="0">
              <a:defRPr sz="2400">
                <a:solidFill>
                  <a:schemeClr val="tx1"/>
                </a:solidFill>
                <a:latin typeface="Times New Roman" pitchFamily="18" charset="0"/>
              </a:defRPr>
            </a:lvl2pPr>
            <a:lvl3pPr marL="1131913" indent="-226383" eaLnBrk="0" hangingPunct="0">
              <a:defRPr sz="2400">
                <a:solidFill>
                  <a:schemeClr val="tx1"/>
                </a:solidFill>
                <a:latin typeface="Times New Roman" pitchFamily="18" charset="0"/>
              </a:defRPr>
            </a:lvl3pPr>
            <a:lvl4pPr marL="1584678" indent="-226383" eaLnBrk="0" hangingPunct="0">
              <a:defRPr sz="2400">
                <a:solidFill>
                  <a:schemeClr val="tx1"/>
                </a:solidFill>
                <a:latin typeface="Times New Roman" pitchFamily="18" charset="0"/>
              </a:defRPr>
            </a:lvl4pPr>
            <a:lvl5pPr marL="2037443" indent="-226383" eaLnBrk="0" hangingPunct="0">
              <a:defRPr sz="2400">
                <a:solidFill>
                  <a:schemeClr val="tx1"/>
                </a:solidFill>
                <a:latin typeface="Times New Roman" pitchFamily="18" charset="0"/>
              </a:defRPr>
            </a:lvl5pPr>
            <a:lvl6pPr marL="2490208" indent="-226383" eaLnBrk="0" fontAlgn="base" hangingPunct="0">
              <a:spcBef>
                <a:spcPct val="0"/>
              </a:spcBef>
              <a:spcAft>
                <a:spcPct val="0"/>
              </a:spcAft>
              <a:defRPr sz="2400">
                <a:solidFill>
                  <a:schemeClr val="tx1"/>
                </a:solidFill>
                <a:latin typeface="Times New Roman" pitchFamily="18" charset="0"/>
              </a:defRPr>
            </a:lvl6pPr>
            <a:lvl7pPr marL="2942974" indent="-226383" eaLnBrk="0" fontAlgn="base" hangingPunct="0">
              <a:spcBef>
                <a:spcPct val="0"/>
              </a:spcBef>
              <a:spcAft>
                <a:spcPct val="0"/>
              </a:spcAft>
              <a:defRPr sz="2400">
                <a:solidFill>
                  <a:schemeClr val="tx1"/>
                </a:solidFill>
                <a:latin typeface="Times New Roman" pitchFamily="18" charset="0"/>
              </a:defRPr>
            </a:lvl7pPr>
            <a:lvl8pPr marL="3395739" indent="-226383" eaLnBrk="0" fontAlgn="base" hangingPunct="0">
              <a:spcBef>
                <a:spcPct val="0"/>
              </a:spcBef>
              <a:spcAft>
                <a:spcPct val="0"/>
              </a:spcAft>
              <a:defRPr sz="2400">
                <a:solidFill>
                  <a:schemeClr val="tx1"/>
                </a:solidFill>
                <a:latin typeface="Times New Roman" pitchFamily="18" charset="0"/>
              </a:defRPr>
            </a:lvl8pPr>
            <a:lvl9pPr marL="3848504" indent="-226383" eaLnBrk="0" fontAlgn="base" hangingPunct="0">
              <a:spcBef>
                <a:spcPct val="0"/>
              </a:spcBef>
              <a:spcAft>
                <a:spcPct val="0"/>
              </a:spcAft>
              <a:defRPr sz="2400">
                <a:solidFill>
                  <a:schemeClr val="tx1"/>
                </a:solidFill>
                <a:latin typeface="Times New Roman" pitchFamily="18" charset="0"/>
              </a:defRPr>
            </a:lvl9pPr>
          </a:lstStyle>
          <a:p>
            <a:pPr eaLnBrk="1" hangingPunct="1"/>
            <a:fld id="{87CFA43A-96AF-4BD3-AE8E-F861EE208BF5}" type="slidenum">
              <a:rPr lang="en-US" altLang="en-US" sz="1200"/>
              <a:pPr eaLnBrk="1" hangingPunct="1"/>
              <a:t>28</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81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5743" indent="-282978" eaLnBrk="0" hangingPunct="0">
              <a:defRPr sz="2400">
                <a:solidFill>
                  <a:schemeClr val="tx1"/>
                </a:solidFill>
                <a:latin typeface="Times New Roman" pitchFamily="18" charset="0"/>
              </a:defRPr>
            </a:lvl2pPr>
            <a:lvl3pPr marL="1131913" indent="-226383" eaLnBrk="0" hangingPunct="0">
              <a:defRPr sz="2400">
                <a:solidFill>
                  <a:schemeClr val="tx1"/>
                </a:solidFill>
                <a:latin typeface="Times New Roman" pitchFamily="18" charset="0"/>
              </a:defRPr>
            </a:lvl3pPr>
            <a:lvl4pPr marL="1584678" indent="-226383" eaLnBrk="0" hangingPunct="0">
              <a:defRPr sz="2400">
                <a:solidFill>
                  <a:schemeClr val="tx1"/>
                </a:solidFill>
                <a:latin typeface="Times New Roman" pitchFamily="18" charset="0"/>
              </a:defRPr>
            </a:lvl4pPr>
            <a:lvl5pPr marL="2037443" indent="-226383" eaLnBrk="0" hangingPunct="0">
              <a:defRPr sz="2400">
                <a:solidFill>
                  <a:schemeClr val="tx1"/>
                </a:solidFill>
                <a:latin typeface="Times New Roman" pitchFamily="18" charset="0"/>
              </a:defRPr>
            </a:lvl5pPr>
            <a:lvl6pPr marL="2490208" indent="-226383" eaLnBrk="0" fontAlgn="base" hangingPunct="0">
              <a:spcBef>
                <a:spcPct val="0"/>
              </a:spcBef>
              <a:spcAft>
                <a:spcPct val="0"/>
              </a:spcAft>
              <a:defRPr sz="2400">
                <a:solidFill>
                  <a:schemeClr val="tx1"/>
                </a:solidFill>
                <a:latin typeface="Times New Roman" pitchFamily="18" charset="0"/>
              </a:defRPr>
            </a:lvl6pPr>
            <a:lvl7pPr marL="2942974" indent="-226383" eaLnBrk="0" fontAlgn="base" hangingPunct="0">
              <a:spcBef>
                <a:spcPct val="0"/>
              </a:spcBef>
              <a:spcAft>
                <a:spcPct val="0"/>
              </a:spcAft>
              <a:defRPr sz="2400">
                <a:solidFill>
                  <a:schemeClr val="tx1"/>
                </a:solidFill>
                <a:latin typeface="Times New Roman" pitchFamily="18" charset="0"/>
              </a:defRPr>
            </a:lvl7pPr>
            <a:lvl8pPr marL="3395739" indent="-226383" eaLnBrk="0" fontAlgn="base" hangingPunct="0">
              <a:spcBef>
                <a:spcPct val="0"/>
              </a:spcBef>
              <a:spcAft>
                <a:spcPct val="0"/>
              </a:spcAft>
              <a:defRPr sz="2400">
                <a:solidFill>
                  <a:schemeClr val="tx1"/>
                </a:solidFill>
                <a:latin typeface="Times New Roman" pitchFamily="18" charset="0"/>
              </a:defRPr>
            </a:lvl8pPr>
            <a:lvl9pPr marL="3848504" indent="-226383" eaLnBrk="0" fontAlgn="base" hangingPunct="0">
              <a:spcBef>
                <a:spcPct val="0"/>
              </a:spcBef>
              <a:spcAft>
                <a:spcPct val="0"/>
              </a:spcAft>
              <a:defRPr sz="2400">
                <a:solidFill>
                  <a:schemeClr val="tx1"/>
                </a:solidFill>
                <a:latin typeface="Times New Roman" pitchFamily="18" charset="0"/>
              </a:defRPr>
            </a:lvl9pPr>
          </a:lstStyle>
          <a:p>
            <a:pPr eaLnBrk="1" hangingPunct="1"/>
            <a:fld id="{69E21CBD-7CA0-4285-9ADD-3B3AF19DF961}" type="slidenum">
              <a:rPr lang="en-US" altLang="en-US" sz="1200"/>
              <a:pPr eaLnBrk="1" hangingPunct="1"/>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91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5743" indent="-282978" eaLnBrk="0" hangingPunct="0">
              <a:defRPr sz="2400">
                <a:solidFill>
                  <a:schemeClr val="tx1"/>
                </a:solidFill>
                <a:latin typeface="Times New Roman" pitchFamily="18" charset="0"/>
              </a:defRPr>
            </a:lvl2pPr>
            <a:lvl3pPr marL="1131913" indent="-226383" eaLnBrk="0" hangingPunct="0">
              <a:defRPr sz="2400">
                <a:solidFill>
                  <a:schemeClr val="tx1"/>
                </a:solidFill>
                <a:latin typeface="Times New Roman" pitchFamily="18" charset="0"/>
              </a:defRPr>
            </a:lvl3pPr>
            <a:lvl4pPr marL="1584678" indent="-226383" eaLnBrk="0" hangingPunct="0">
              <a:defRPr sz="2400">
                <a:solidFill>
                  <a:schemeClr val="tx1"/>
                </a:solidFill>
                <a:latin typeface="Times New Roman" pitchFamily="18" charset="0"/>
              </a:defRPr>
            </a:lvl4pPr>
            <a:lvl5pPr marL="2037443" indent="-226383" eaLnBrk="0" hangingPunct="0">
              <a:defRPr sz="2400">
                <a:solidFill>
                  <a:schemeClr val="tx1"/>
                </a:solidFill>
                <a:latin typeface="Times New Roman" pitchFamily="18" charset="0"/>
              </a:defRPr>
            </a:lvl5pPr>
            <a:lvl6pPr marL="2490208" indent="-226383" eaLnBrk="0" fontAlgn="base" hangingPunct="0">
              <a:spcBef>
                <a:spcPct val="0"/>
              </a:spcBef>
              <a:spcAft>
                <a:spcPct val="0"/>
              </a:spcAft>
              <a:defRPr sz="2400">
                <a:solidFill>
                  <a:schemeClr val="tx1"/>
                </a:solidFill>
                <a:latin typeface="Times New Roman" pitchFamily="18" charset="0"/>
              </a:defRPr>
            </a:lvl6pPr>
            <a:lvl7pPr marL="2942974" indent="-226383" eaLnBrk="0" fontAlgn="base" hangingPunct="0">
              <a:spcBef>
                <a:spcPct val="0"/>
              </a:spcBef>
              <a:spcAft>
                <a:spcPct val="0"/>
              </a:spcAft>
              <a:defRPr sz="2400">
                <a:solidFill>
                  <a:schemeClr val="tx1"/>
                </a:solidFill>
                <a:latin typeface="Times New Roman" pitchFamily="18" charset="0"/>
              </a:defRPr>
            </a:lvl7pPr>
            <a:lvl8pPr marL="3395739" indent="-226383" eaLnBrk="0" fontAlgn="base" hangingPunct="0">
              <a:spcBef>
                <a:spcPct val="0"/>
              </a:spcBef>
              <a:spcAft>
                <a:spcPct val="0"/>
              </a:spcAft>
              <a:defRPr sz="2400">
                <a:solidFill>
                  <a:schemeClr val="tx1"/>
                </a:solidFill>
                <a:latin typeface="Times New Roman" pitchFamily="18" charset="0"/>
              </a:defRPr>
            </a:lvl8pPr>
            <a:lvl9pPr marL="3848504" indent="-226383" eaLnBrk="0" fontAlgn="base" hangingPunct="0">
              <a:spcBef>
                <a:spcPct val="0"/>
              </a:spcBef>
              <a:spcAft>
                <a:spcPct val="0"/>
              </a:spcAft>
              <a:defRPr sz="2400">
                <a:solidFill>
                  <a:schemeClr val="tx1"/>
                </a:solidFill>
                <a:latin typeface="Times New Roman" pitchFamily="18" charset="0"/>
              </a:defRPr>
            </a:lvl9pPr>
          </a:lstStyle>
          <a:p>
            <a:pPr eaLnBrk="1" hangingPunct="1"/>
            <a:fld id="{F2FA6574-FF1C-4290-A1A9-31F512809BEE}" type="slidenum">
              <a:rPr lang="en-US" altLang="en-US" sz="1200"/>
              <a:pPr eaLnBrk="1" hangingPunct="1"/>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01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5743" indent="-282978" eaLnBrk="0" hangingPunct="0">
              <a:defRPr sz="2400">
                <a:solidFill>
                  <a:schemeClr val="tx1"/>
                </a:solidFill>
                <a:latin typeface="Times New Roman" pitchFamily="18" charset="0"/>
              </a:defRPr>
            </a:lvl2pPr>
            <a:lvl3pPr marL="1131913" indent="-226383" eaLnBrk="0" hangingPunct="0">
              <a:defRPr sz="2400">
                <a:solidFill>
                  <a:schemeClr val="tx1"/>
                </a:solidFill>
                <a:latin typeface="Times New Roman" pitchFamily="18" charset="0"/>
              </a:defRPr>
            </a:lvl3pPr>
            <a:lvl4pPr marL="1584678" indent="-226383" eaLnBrk="0" hangingPunct="0">
              <a:defRPr sz="2400">
                <a:solidFill>
                  <a:schemeClr val="tx1"/>
                </a:solidFill>
                <a:latin typeface="Times New Roman" pitchFamily="18" charset="0"/>
              </a:defRPr>
            </a:lvl4pPr>
            <a:lvl5pPr marL="2037443" indent="-226383" eaLnBrk="0" hangingPunct="0">
              <a:defRPr sz="2400">
                <a:solidFill>
                  <a:schemeClr val="tx1"/>
                </a:solidFill>
                <a:latin typeface="Times New Roman" pitchFamily="18" charset="0"/>
              </a:defRPr>
            </a:lvl5pPr>
            <a:lvl6pPr marL="2490208" indent="-226383" eaLnBrk="0" fontAlgn="base" hangingPunct="0">
              <a:spcBef>
                <a:spcPct val="0"/>
              </a:spcBef>
              <a:spcAft>
                <a:spcPct val="0"/>
              </a:spcAft>
              <a:defRPr sz="2400">
                <a:solidFill>
                  <a:schemeClr val="tx1"/>
                </a:solidFill>
                <a:latin typeface="Times New Roman" pitchFamily="18" charset="0"/>
              </a:defRPr>
            </a:lvl6pPr>
            <a:lvl7pPr marL="2942974" indent="-226383" eaLnBrk="0" fontAlgn="base" hangingPunct="0">
              <a:spcBef>
                <a:spcPct val="0"/>
              </a:spcBef>
              <a:spcAft>
                <a:spcPct val="0"/>
              </a:spcAft>
              <a:defRPr sz="2400">
                <a:solidFill>
                  <a:schemeClr val="tx1"/>
                </a:solidFill>
                <a:latin typeface="Times New Roman" pitchFamily="18" charset="0"/>
              </a:defRPr>
            </a:lvl7pPr>
            <a:lvl8pPr marL="3395739" indent="-226383" eaLnBrk="0" fontAlgn="base" hangingPunct="0">
              <a:spcBef>
                <a:spcPct val="0"/>
              </a:spcBef>
              <a:spcAft>
                <a:spcPct val="0"/>
              </a:spcAft>
              <a:defRPr sz="2400">
                <a:solidFill>
                  <a:schemeClr val="tx1"/>
                </a:solidFill>
                <a:latin typeface="Times New Roman" pitchFamily="18" charset="0"/>
              </a:defRPr>
            </a:lvl8pPr>
            <a:lvl9pPr marL="3848504" indent="-226383" eaLnBrk="0" fontAlgn="base" hangingPunct="0">
              <a:spcBef>
                <a:spcPct val="0"/>
              </a:spcBef>
              <a:spcAft>
                <a:spcPct val="0"/>
              </a:spcAft>
              <a:defRPr sz="2400">
                <a:solidFill>
                  <a:schemeClr val="tx1"/>
                </a:solidFill>
                <a:latin typeface="Times New Roman" pitchFamily="18" charset="0"/>
              </a:defRPr>
            </a:lvl9pPr>
          </a:lstStyle>
          <a:p>
            <a:pPr eaLnBrk="1" hangingPunct="1"/>
            <a:fld id="{64DE6CEC-B969-402B-9D08-13EB261712F4}" type="slidenum">
              <a:rPr lang="en-US" altLang="en-US" sz="1200"/>
              <a:pPr eaLnBrk="1" hangingPunct="1"/>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12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5743" indent="-282978" eaLnBrk="0" hangingPunct="0">
              <a:defRPr sz="2400">
                <a:solidFill>
                  <a:schemeClr val="tx1"/>
                </a:solidFill>
                <a:latin typeface="Times New Roman" pitchFamily="18" charset="0"/>
              </a:defRPr>
            </a:lvl2pPr>
            <a:lvl3pPr marL="1131913" indent="-226383" eaLnBrk="0" hangingPunct="0">
              <a:defRPr sz="2400">
                <a:solidFill>
                  <a:schemeClr val="tx1"/>
                </a:solidFill>
                <a:latin typeface="Times New Roman" pitchFamily="18" charset="0"/>
              </a:defRPr>
            </a:lvl3pPr>
            <a:lvl4pPr marL="1584678" indent="-226383" eaLnBrk="0" hangingPunct="0">
              <a:defRPr sz="2400">
                <a:solidFill>
                  <a:schemeClr val="tx1"/>
                </a:solidFill>
                <a:latin typeface="Times New Roman" pitchFamily="18" charset="0"/>
              </a:defRPr>
            </a:lvl4pPr>
            <a:lvl5pPr marL="2037443" indent="-226383" eaLnBrk="0" hangingPunct="0">
              <a:defRPr sz="2400">
                <a:solidFill>
                  <a:schemeClr val="tx1"/>
                </a:solidFill>
                <a:latin typeface="Times New Roman" pitchFamily="18" charset="0"/>
              </a:defRPr>
            </a:lvl5pPr>
            <a:lvl6pPr marL="2490208" indent="-226383" eaLnBrk="0" fontAlgn="base" hangingPunct="0">
              <a:spcBef>
                <a:spcPct val="0"/>
              </a:spcBef>
              <a:spcAft>
                <a:spcPct val="0"/>
              </a:spcAft>
              <a:defRPr sz="2400">
                <a:solidFill>
                  <a:schemeClr val="tx1"/>
                </a:solidFill>
                <a:latin typeface="Times New Roman" pitchFamily="18" charset="0"/>
              </a:defRPr>
            </a:lvl6pPr>
            <a:lvl7pPr marL="2942974" indent="-226383" eaLnBrk="0" fontAlgn="base" hangingPunct="0">
              <a:spcBef>
                <a:spcPct val="0"/>
              </a:spcBef>
              <a:spcAft>
                <a:spcPct val="0"/>
              </a:spcAft>
              <a:defRPr sz="2400">
                <a:solidFill>
                  <a:schemeClr val="tx1"/>
                </a:solidFill>
                <a:latin typeface="Times New Roman" pitchFamily="18" charset="0"/>
              </a:defRPr>
            </a:lvl7pPr>
            <a:lvl8pPr marL="3395739" indent="-226383" eaLnBrk="0" fontAlgn="base" hangingPunct="0">
              <a:spcBef>
                <a:spcPct val="0"/>
              </a:spcBef>
              <a:spcAft>
                <a:spcPct val="0"/>
              </a:spcAft>
              <a:defRPr sz="2400">
                <a:solidFill>
                  <a:schemeClr val="tx1"/>
                </a:solidFill>
                <a:latin typeface="Times New Roman" pitchFamily="18" charset="0"/>
              </a:defRPr>
            </a:lvl8pPr>
            <a:lvl9pPr marL="3848504" indent="-226383" eaLnBrk="0" fontAlgn="base" hangingPunct="0">
              <a:spcBef>
                <a:spcPct val="0"/>
              </a:spcBef>
              <a:spcAft>
                <a:spcPct val="0"/>
              </a:spcAft>
              <a:defRPr sz="2400">
                <a:solidFill>
                  <a:schemeClr val="tx1"/>
                </a:solidFill>
                <a:latin typeface="Times New Roman" pitchFamily="18" charset="0"/>
              </a:defRPr>
            </a:lvl9pPr>
          </a:lstStyle>
          <a:p>
            <a:pPr eaLnBrk="1" hangingPunct="1"/>
            <a:fld id="{598FE82B-714F-4089-A046-38AC7F77B71F}" type="slidenum">
              <a:rPr lang="en-US" altLang="en-US" sz="1200"/>
              <a:pPr eaLnBrk="1" hangingPunct="1"/>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22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5743" indent="-282978" eaLnBrk="0" hangingPunct="0">
              <a:defRPr sz="2400">
                <a:solidFill>
                  <a:schemeClr val="tx1"/>
                </a:solidFill>
                <a:latin typeface="Times New Roman" pitchFamily="18" charset="0"/>
              </a:defRPr>
            </a:lvl2pPr>
            <a:lvl3pPr marL="1131913" indent="-226383" eaLnBrk="0" hangingPunct="0">
              <a:defRPr sz="2400">
                <a:solidFill>
                  <a:schemeClr val="tx1"/>
                </a:solidFill>
                <a:latin typeface="Times New Roman" pitchFamily="18" charset="0"/>
              </a:defRPr>
            </a:lvl3pPr>
            <a:lvl4pPr marL="1584678" indent="-226383" eaLnBrk="0" hangingPunct="0">
              <a:defRPr sz="2400">
                <a:solidFill>
                  <a:schemeClr val="tx1"/>
                </a:solidFill>
                <a:latin typeface="Times New Roman" pitchFamily="18" charset="0"/>
              </a:defRPr>
            </a:lvl4pPr>
            <a:lvl5pPr marL="2037443" indent="-226383" eaLnBrk="0" hangingPunct="0">
              <a:defRPr sz="2400">
                <a:solidFill>
                  <a:schemeClr val="tx1"/>
                </a:solidFill>
                <a:latin typeface="Times New Roman" pitchFamily="18" charset="0"/>
              </a:defRPr>
            </a:lvl5pPr>
            <a:lvl6pPr marL="2490208" indent="-226383" eaLnBrk="0" fontAlgn="base" hangingPunct="0">
              <a:spcBef>
                <a:spcPct val="0"/>
              </a:spcBef>
              <a:spcAft>
                <a:spcPct val="0"/>
              </a:spcAft>
              <a:defRPr sz="2400">
                <a:solidFill>
                  <a:schemeClr val="tx1"/>
                </a:solidFill>
                <a:latin typeface="Times New Roman" pitchFamily="18" charset="0"/>
              </a:defRPr>
            </a:lvl6pPr>
            <a:lvl7pPr marL="2942974" indent="-226383" eaLnBrk="0" fontAlgn="base" hangingPunct="0">
              <a:spcBef>
                <a:spcPct val="0"/>
              </a:spcBef>
              <a:spcAft>
                <a:spcPct val="0"/>
              </a:spcAft>
              <a:defRPr sz="2400">
                <a:solidFill>
                  <a:schemeClr val="tx1"/>
                </a:solidFill>
                <a:latin typeface="Times New Roman" pitchFamily="18" charset="0"/>
              </a:defRPr>
            </a:lvl7pPr>
            <a:lvl8pPr marL="3395739" indent="-226383" eaLnBrk="0" fontAlgn="base" hangingPunct="0">
              <a:spcBef>
                <a:spcPct val="0"/>
              </a:spcBef>
              <a:spcAft>
                <a:spcPct val="0"/>
              </a:spcAft>
              <a:defRPr sz="2400">
                <a:solidFill>
                  <a:schemeClr val="tx1"/>
                </a:solidFill>
                <a:latin typeface="Times New Roman" pitchFamily="18" charset="0"/>
              </a:defRPr>
            </a:lvl8pPr>
            <a:lvl9pPr marL="3848504" indent="-226383" eaLnBrk="0" fontAlgn="base" hangingPunct="0">
              <a:spcBef>
                <a:spcPct val="0"/>
              </a:spcBef>
              <a:spcAft>
                <a:spcPct val="0"/>
              </a:spcAft>
              <a:defRPr sz="2400">
                <a:solidFill>
                  <a:schemeClr val="tx1"/>
                </a:solidFill>
                <a:latin typeface="Times New Roman" pitchFamily="18" charset="0"/>
              </a:defRPr>
            </a:lvl9pPr>
          </a:lstStyle>
          <a:p>
            <a:pPr eaLnBrk="1" hangingPunct="1"/>
            <a:fld id="{584CD287-DAA1-4406-B5FC-D6FE4E901CDD}" type="slidenum">
              <a:rPr lang="en-US" altLang="en-US" sz="1200"/>
              <a:pPr eaLnBrk="1" hangingPunct="1"/>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32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5743" indent="-282978" eaLnBrk="0" hangingPunct="0">
              <a:defRPr sz="2400">
                <a:solidFill>
                  <a:schemeClr val="tx1"/>
                </a:solidFill>
                <a:latin typeface="Times New Roman" pitchFamily="18" charset="0"/>
              </a:defRPr>
            </a:lvl2pPr>
            <a:lvl3pPr marL="1131913" indent="-226383" eaLnBrk="0" hangingPunct="0">
              <a:defRPr sz="2400">
                <a:solidFill>
                  <a:schemeClr val="tx1"/>
                </a:solidFill>
                <a:latin typeface="Times New Roman" pitchFamily="18" charset="0"/>
              </a:defRPr>
            </a:lvl3pPr>
            <a:lvl4pPr marL="1584678" indent="-226383" eaLnBrk="0" hangingPunct="0">
              <a:defRPr sz="2400">
                <a:solidFill>
                  <a:schemeClr val="tx1"/>
                </a:solidFill>
                <a:latin typeface="Times New Roman" pitchFamily="18" charset="0"/>
              </a:defRPr>
            </a:lvl4pPr>
            <a:lvl5pPr marL="2037443" indent="-226383" eaLnBrk="0" hangingPunct="0">
              <a:defRPr sz="2400">
                <a:solidFill>
                  <a:schemeClr val="tx1"/>
                </a:solidFill>
                <a:latin typeface="Times New Roman" pitchFamily="18" charset="0"/>
              </a:defRPr>
            </a:lvl5pPr>
            <a:lvl6pPr marL="2490208" indent="-226383" eaLnBrk="0" fontAlgn="base" hangingPunct="0">
              <a:spcBef>
                <a:spcPct val="0"/>
              </a:spcBef>
              <a:spcAft>
                <a:spcPct val="0"/>
              </a:spcAft>
              <a:defRPr sz="2400">
                <a:solidFill>
                  <a:schemeClr val="tx1"/>
                </a:solidFill>
                <a:latin typeface="Times New Roman" pitchFamily="18" charset="0"/>
              </a:defRPr>
            </a:lvl6pPr>
            <a:lvl7pPr marL="2942974" indent="-226383" eaLnBrk="0" fontAlgn="base" hangingPunct="0">
              <a:spcBef>
                <a:spcPct val="0"/>
              </a:spcBef>
              <a:spcAft>
                <a:spcPct val="0"/>
              </a:spcAft>
              <a:defRPr sz="2400">
                <a:solidFill>
                  <a:schemeClr val="tx1"/>
                </a:solidFill>
                <a:latin typeface="Times New Roman" pitchFamily="18" charset="0"/>
              </a:defRPr>
            </a:lvl7pPr>
            <a:lvl8pPr marL="3395739" indent="-226383" eaLnBrk="0" fontAlgn="base" hangingPunct="0">
              <a:spcBef>
                <a:spcPct val="0"/>
              </a:spcBef>
              <a:spcAft>
                <a:spcPct val="0"/>
              </a:spcAft>
              <a:defRPr sz="2400">
                <a:solidFill>
                  <a:schemeClr val="tx1"/>
                </a:solidFill>
                <a:latin typeface="Times New Roman" pitchFamily="18" charset="0"/>
              </a:defRPr>
            </a:lvl8pPr>
            <a:lvl9pPr marL="3848504" indent="-226383" eaLnBrk="0" fontAlgn="base" hangingPunct="0">
              <a:spcBef>
                <a:spcPct val="0"/>
              </a:spcBef>
              <a:spcAft>
                <a:spcPct val="0"/>
              </a:spcAft>
              <a:defRPr sz="2400">
                <a:solidFill>
                  <a:schemeClr val="tx1"/>
                </a:solidFill>
                <a:latin typeface="Times New Roman" pitchFamily="18" charset="0"/>
              </a:defRPr>
            </a:lvl9pPr>
          </a:lstStyle>
          <a:p>
            <a:pPr eaLnBrk="1" hangingPunct="1"/>
            <a:fld id="{9334B5AC-2AAC-466E-9CC9-AD6C7D33E011}" type="slidenum">
              <a:rPr lang="en-US" altLang="en-US" sz="1200"/>
              <a:pPr eaLnBrk="1" hangingPunct="1"/>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42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5743" indent="-282978" eaLnBrk="0" hangingPunct="0">
              <a:defRPr sz="2400">
                <a:solidFill>
                  <a:schemeClr val="tx1"/>
                </a:solidFill>
                <a:latin typeface="Times New Roman" pitchFamily="18" charset="0"/>
              </a:defRPr>
            </a:lvl2pPr>
            <a:lvl3pPr marL="1131913" indent="-226383" eaLnBrk="0" hangingPunct="0">
              <a:defRPr sz="2400">
                <a:solidFill>
                  <a:schemeClr val="tx1"/>
                </a:solidFill>
                <a:latin typeface="Times New Roman" pitchFamily="18" charset="0"/>
              </a:defRPr>
            </a:lvl3pPr>
            <a:lvl4pPr marL="1584678" indent="-226383" eaLnBrk="0" hangingPunct="0">
              <a:defRPr sz="2400">
                <a:solidFill>
                  <a:schemeClr val="tx1"/>
                </a:solidFill>
                <a:latin typeface="Times New Roman" pitchFamily="18" charset="0"/>
              </a:defRPr>
            </a:lvl4pPr>
            <a:lvl5pPr marL="2037443" indent="-226383" eaLnBrk="0" hangingPunct="0">
              <a:defRPr sz="2400">
                <a:solidFill>
                  <a:schemeClr val="tx1"/>
                </a:solidFill>
                <a:latin typeface="Times New Roman" pitchFamily="18" charset="0"/>
              </a:defRPr>
            </a:lvl5pPr>
            <a:lvl6pPr marL="2490208" indent="-226383" eaLnBrk="0" fontAlgn="base" hangingPunct="0">
              <a:spcBef>
                <a:spcPct val="0"/>
              </a:spcBef>
              <a:spcAft>
                <a:spcPct val="0"/>
              </a:spcAft>
              <a:defRPr sz="2400">
                <a:solidFill>
                  <a:schemeClr val="tx1"/>
                </a:solidFill>
                <a:latin typeface="Times New Roman" pitchFamily="18" charset="0"/>
              </a:defRPr>
            </a:lvl6pPr>
            <a:lvl7pPr marL="2942974" indent="-226383" eaLnBrk="0" fontAlgn="base" hangingPunct="0">
              <a:spcBef>
                <a:spcPct val="0"/>
              </a:spcBef>
              <a:spcAft>
                <a:spcPct val="0"/>
              </a:spcAft>
              <a:defRPr sz="2400">
                <a:solidFill>
                  <a:schemeClr val="tx1"/>
                </a:solidFill>
                <a:latin typeface="Times New Roman" pitchFamily="18" charset="0"/>
              </a:defRPr>
            </a:lvl7pPr>
            <a:lvl8pPr marL="3395739" indent="-226383" eaLnBrk="0" fontAlgn="base" hangingPunct="0">
              <a:spcBef>
                <a:spcPct val="0"/>
              </a:spcBef>
              <a:spcAft>
                <a:spcPct val="0"/>
              </a:spcAft>
              <a:defRPr sz="2400">
                <a:solidFill>
                  <a:schemeClr val="tx1"/>
                </a:solidFill>
                <a:latin typeface="Times New Roman" pitchFamily="18" charset="0"/>
              </a:defRPr>
            </a:lvl8pPr>
            <a:lvl9pPr marL="3848504" indent="-226383" eaLnBrk="0" fontAlgn="base" hangingPunct="0">
              <a:spcBef>
                <a:spcPct val="0"/>
              </a:spcBef>
              <a:spcAft>
                <a:spcPct val="0"/>
              </a:spcAft>
              <a:defRPr sz="2400">
                <a:solidFill>
                  <a:schemeClr val="tx1"/>
                </a:solidFill>
                <a:latin typeface="Times New Roman" pitchFamily="18" charset="0"/>
              </a:defRPr>
            </a:lvl9pPr>
          </a:lstStyle>
          <a:p>
            <a:pPr eaLnBrk="1" hangingPunct="1"/>
            <a:fld id="{BB50FCC6-470E-47F8-94FB-A1911EFB00FF}" type="slidenum">
              <a:rPr lang="en-US" altLang="en-US" sz="1200"/>
              <a:pPr eaLnBrk="1" hangingPunct="1"/>
              <a:t>9</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Line 4103"/>
          <p:cNvSpPr>
            <a:spLocks noChangeShapeType="1"/>
          </p:cNvSpPr>
          <p:nvPr userDrawn="1"/>
        </p:nvSpPr>
        <p:spPr bwMode="auto">
          <a:xfrm>
            <a:off x="0" y="3048000"/>
            <a:ext cx="8991600" cy="0"/>
          </a:xfrm>
          <a:prstGeom prst="line">
            <a:avLst/>
          </a:prstGeom>
          <a:noFill/>
          <a:ln w="76200">
            <a:solidFill>
              <a:srgbClr val="000080"/>
            </a:solidFill>
            <a:round/>
            <a:headEnd type="none" w="sm" len="sm"/>
            <a:tailEnd type="none" w="sm" len="sm"/>
          </a:ln>
          <a:effectLst/>
        </p:spPr>
        <p:txBody>
          <a:bodyPr wrap="none" anchor="ctr"/>
          <a:lstStyle/>
          <a:p>
            <a:pPr>
              <a:defRPr/>
            </a:pPr>
            <a:endParaRPr lang="en-US" dirty="0"/>
          </a:p>
        </p:txBody>
      </p:sp>
      <p:sp>
        <p:nvSpPr>
          <p:cNvPr id="10" name="Rectangle 4098"/>
          <p:cNvSpPr>
            <a:spLocks noGrp="1" noChangeArrowheads="1"/>
          </p:cNvSpPr>
          <p:nvPr>
            <p:ph type="ctrTitle" sz="quarter"/>
          </p:nvPr>
        </p:nvSpPr>
        <p:spPr>
          <a:xfrm>
            <a:off x="685800" y="228600"/>
            <a:ext cx="7772400" cy="1143000"/>
          </a:xfrm>
        </p:spPr>
        <p:txBody>
          <a:bodyPr/>
          <a:lstStyle>
            <a:lvl1pPr>
              <a:defRPr sz="3600">
                <a:latin typeface="Arial" pitchFamily="34" charset="0"/>
                <a:cs typeface="Arial" pitchFamily="34" charset="0"/>
              </a:defRPr>
            </a:lvl1pPr>
          </a:lstStyle>
          <a:p>
            <a:r>
              <a:rPr lang="en-US" dirty="0"/>
              <a:t>Click to edit Master title style</a:t>
            </a:r>
          </a:p>
        </p:txBody>
      </p:sp>
      <p:sp>
        <p:nvSpPr>
          <p:cNvPr id="11" name="Rectangle 4099"/>
          <p:cNvSpPr>
            <a:spLocks noGrp="1" noChangeArrowheads="1"/>
          </p:cNvSpPr>
          <p:nvPr>
            <p:ph type="subTitle" sz="quarter" idx="1"/>
          </p:nvPr>
        </p:nvSpPr>
        <p:spPr>
          <a:xfrm>
            <a:off x="1447800" y="3124200"/>
            <a:ext cx="6400800" cy="1752600"/>
          </a:xfrm>
        </p:spPr>
        <p:txBody>
          <a:bodyPr/>
          <a:lstStyle>
            <a:lvl1pPr marL="0" indent="0" algn="ctr">
              <a:buFontTx/>
              <a:buNone/>
              <a:defRPr>
                <a:latin typeface="Arial" pitchFamily="34" charset="0"/>
                <a:cs typeface="Arial" pitchFamily="34" charset="0"/>
              </a:defRPr>
            </a:lvl1pPr>
          </a:lstStyle>
          <a:p>
            <a:r>
              <a:rPr lang="en-US" dirty="0"/>
              <a:t>Click to edit Master subtitle </a:t>
            </a:r>
            <a:r>
              <a:rPr lang="en-US" dirty="0" smtClean="0"/>
              <a:t>style</a:t>
            </a:r>
            <a:endParaRPr lang="en-US" dirty="0"/>
          </a:p>
        </p:txBody>
      </p:sp>
      <p:pic>
        <p:nvPicPr>
          <p:cNvPr id="12" name="Picture 410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6096000"/>
            <a:ext cx="31242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69505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8001000" cy="1066800"/>
          </a:xfrm>
        </p:spPr>
        <p:txBody>
          <a:bodyPr/>
          <a:lstStyle/>
          <a:p>
            <a:r>
              <a:rPr lang="en-US" dirty="0" smtClean="0"/>
              <a:t>Click to edit Master title style</a:t>
            </a:r>
            <a:endParaRPr lang="en-US" dirty="0"/>
          </a:p>
        </p:txBody>
      </p:sp>
      <p:sp>
        <p:nvSpPr>
          <p:cNvPr id="5" name="Content Placeholder 2"/>
          <p:cNvSpPr>
            <a:spLocks noGrp="1"/>
          </p:cNvSpPr>
          <p:nvPr>
            <p:ph idx="1"/>
          </p:nvPr>
        </p:nvSpPr>
        <p:spPr>
          <a:xfrm>
            <a:off x="457200" y="1280160"/>
            <a:ext cx="8001000" cy="3733800"/>
          </a:xfrm>
        </p:spPr>
        <p:txBody>
          <a:bodyPr/>
          <a:lstStyle>
            <a:lvl1pPr marL="457200" indent="-457200">
              <a:buSzPct val="100000"/>
              <a:buFont typeface="Arial" panose="020B0604020202020204" pitchFamily="34" charset="0"/>
              <a:buChar char="•"/>
              <a:defRPr/>
            </a:lvl1pPr>
            <a:lvl3pPr marL="1257300" indent="-342900">
              <a:buSzPct val="90000"/>
              <a:buFont typeface="Arial" panose="020B0604020202020204" pitchFamily="34" charset="0"/>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6"/>
          <p:cNvSpPr>
            <a:spLocks noGrp="1" noChangeArrowheads="1"/>
          </p:cNvSpPr>
          <p:nvPr>
            <p:ph type="sldNum" sz="quarter" idx="4"/>
          </p:nvPr>
        </p:nvSpPr>
        <p:spPr bwMode="auto">
          <a:xfrm>
            <a:off x="70866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Tree>
    <p:extLst>
      <p:ext uri="{BB962C8B-B14F-4D97-AF65-F5344CB8AC3E}">
        <p14:creationId xmlns:p14="http://schemas.microsoft.com/office/powerpoint/2010/main" val="65402040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460070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8001000" cy="8382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4000"/>
            <a:ext cx="39243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524000"/>
            <a:ext cx="39243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2317435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001000" cy="838200"/>
          </a:xfrm>
          <a:prstGeom prst="rect">
            <a:avLst/>
          </a:prstGeom>
        </p:spPr>
        <p:txBody>
          <a:bodyPr/>
          <a:lstStyle/>
          <a:p>
            <a:r>
              <a:rPr lang="en-US" dirty="0" smtClean="0"/>
              <a:t>Click to edit Master title style</a:t>
            </a:r>
            <a:endParaRPr lang="en-US" dirty="0"/>
          </a:p>
        </p:txBody>
      </p:sp>
      <p:sp>
        <p:nvSpPr>
          <p:cNvPr id="3" name="Rectangle 6"/>
          <p:cNvSpPr>
            <a:spLocks noGrp="1" noChangeArrowheads="1"/>
          </p:cNvSpPr>
          <p:nvPr>
            <p:ph type="sldNum" sz="quarter" idx="4"/>
          </p:nvPr>
        </p:nvSpPr>
        <p:spPr bwMode="auto">
          <a:xfrm>
            <a:off x="70866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Tree>
    <p:extLst>
      <p:ext uri="{BB962C8B-B14F-4D97-AF65-F5344CB8AC3E}">
        <p14:creationId xmlns:p14="http://schemas.microsoft.com/office/powerpoint/2010/main" val="15024227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15" name="Rectangle 15"/>
          <p:cNvSpPr>
            <a:spLocks noChangeArrowheads="1"/>
          </p:cNvSpPr>
          <p:nvPr userDrawn="1"/>
        </p:nvSpPr>
        <p:spPr bwMode="auto">
          <a:xfrm>
            <a:off x="228600" y="6629400"/>
            <a:ext cx="8683625" cy="9525"/>
          </a:xfrm>
          <a:prstGeom prst="rect">
            <a:avLst/>
          </a:prstGeom>
          <a:gradFill rotWithShape="0">
            <a:gsLst>
              <a:gs pos="0">
                <a:schemeClr val="folHlink"/>
              </a:gs>
              <a:gs pos="100000">
                <a:schemeClr val="folHlink">
                  <a:gamma/>
                  <a:tint val="25098"/>
                  <a:invGamma/>
                </a:schemeClr>
              </a:gs>
            </a:gsLst>
            <a:path path="shape">
              <a:fillToRect l="50000" t="50000" r="50000" b="50000"/>
            </a:path>
          </a:gradFill>
          <a:ln w="19050">
            <a:noFill/>
            <a:miter lim="800000"/>
            <a:headEnd/>
            <a:tailEnd/>
          </a:ln>
          <a:effectLst/>
        </p:spPr>
        <p:txBody>
          <a:bodyPr wrap="none" anchor="ctr"/>
          <a:lstStyle/>
          <a:p>
            <a:pPr algn="ctr">
              <a:spcBef>
                <a:spcPct val="0"/>
              </a:spcBef>
              <a:buClrTx/>
              <a:buSzTx/>
              <a:buFontTx/>
              <a:buNone/>
              <a:defRPr/>
            </a:pPr>
            <a:endParaRPr lang="en-US" sz="2400">
              <a:latin typeface="Helvetica" charset="0"/>
            </a:endParaRPr>
          </a:p>
        </p:txBody>
      </p:sp>
      <p:sp>
        <p:nvSpPr>
          <p:cNvPr id="11" name="Line 8"/>
          <p:cNvSpPr>
            <a:spLocks noChangeShapeType="1"/>
          </p:cNvSpPr>
          <p:nvPr userDrawn="1"/>
        </p:nvSpPr>
        <p:spPr bwMode="auto">
          <a:xfrm>
            <a:off x="0" y="1143000"/>
            <a:ext cx="8382000" cy="0"/>
          </a:xfrm>
          <a:prstGeom prst="line">
            <a:avLst/>
          </a:prstGeom>
          <a:noFill/>
          <a:ln w="76200">
            <a:solidFill>
              <a:srgbClr val="000080"/>
            </a:solidFill>
            <a:round/>
            <a:headEnd type="none" w="sm" len="sm"/>
            <a:tailEnd type="none" w="sm" len="sm"/>
          </a:ln>
          <a:effectLst/>
        </p:spPr>
        <p:txBody>
          <a:bodyPr wrap="none" anchor="ctr"/>
          <a:lstStyle/>
          <a:p>
            <a:pPr>
              <a:defRPr/>
            </a:pPr>
            <a:endParaRPr lang="en-US" dirty="0"/>
          </a:p>
        </p:txBody>
      </p:sp>
      <p:sp>
        <p:nvSpPr>
          <p:cNvPr id="12" name="Rectangle 6"/>
          <p:cNvSpPr>
            <a:spLocks noGrp="1" noChangeArrowheads="1"/>
          </p:cNvSpPr>
          <p:nvPr>
            <p:ph type="title"/>
          </p:nvPr>
        </p:nvSpPr>
        <p:spPr bwMode="auto">
          <a:xfrm>
            <a:off x="457200" y="76200"/>
            <a:ext cx="8001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 name="Rectangle 6"/>
          <p:cNvSpPr>
            <a:spLocks noGrp="1" noChangeArrowheads="1"/>
          </p:cNvSpPr>
          <p:nvPr>
            <p:ph type="sldNum" sz="quarter" idx="4"/>
          </p:nvPr>
        </p:nvSpPr>
        <p:spPr bwMode="auto">
          <a:xfrm>
            <a:off x="70866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pic>
        <p:nvPicPr>
          <p:cNvPr id="14" name="Picture 9"/>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r="24806"/>
          <a:stretch>
            <a:fillRect/>
          </a:stretch>
        </p:blipFill>
        <p:spPr bwMode="auto">
          <a:xfrm>
            <a:off x="8686221" y="952500"/>
            <a:ext cx="2873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7"/>
          <p:cNvSpPr>
            <a:spLocks noGrp="1" noChangeArrowheads="1"/>
          </p:cNvSpPr>
          <p:nvPr>
            <p:ph type="body" idx="1"/>
          </p:nvPr>
        </p:nvSpPr>
        <p:spPr bwMode="auto">
          <a:xfrm>
            <a:off x="457200" y="1280160"/>
            <a:ext cx="80010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3733" r:id="rId1"/>
    <p:sldLayoutId id="2147483723" r:id="rId2"/>
    <p:sldLayoutId id="2147483724" r:id="rId3"/>
    <p:sldLayoutId id="2147483725" r:id="rId4"/>
    <p:sldLayoutId id="2147483727" r:id="rId5"/>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457200" indent="-457200" algn="l" rtl="0" eaLnBrk="0" fontAlgn="base" hangingPunct="0">
        <a:spcBef>
          <a:spcPct val="20000"/>
        </a:spcBef>
        <a:spcAft>
          <a:spcPct val="0"/>
        </a:spcAft>
        <a:buClr>
          <a:schemeClr val="tx1"/>
        </a:buClr>
        <a:buSzPct val="100000"/>
        <a:buFont typeface="Arial" panose="020B0604020202020204" pitchFamily="34" charset="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257300" indent="-342900" algn="l" rtl="0" eaLnBrk="0" fontAlgn="base" hangingPunct="0">
        <a:spcBef>
          <a:spcPct val="20000"/>
        </a:spcBef>
        <a:spcAft>
          <a:spcPct val="0"/>
        </a:spcAft>
        <a:buClr>
          <a:schemeClr val="tx1"/>
        </a:buClr>
        <a:buSzPct val="90000"/>
        <a:buFont typeface="Arial" panose="020B0604020202020204" pitchFamily="34" charset="0"/>
        <a:buChar char="•"/>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w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vmlDrawing" Target="../drawings/vmlDrawing3.vml"/><Relationship Id="rId5" Type="http://schemas.openxmlformats.org/officeDocument/2006/relationships/image" Target="../media/image8.w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vmlDrawing" Target="../drawings/vmlDrawing4.vml"/><Relationship Id="rId5" Type="http://schemas.openxmlformats.org/officeDocument/2006/relationships/image" Target="../media/image9.wmf"/><Relationship Id="rId4"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vmlDrawing" Target="../drawings/vmlDrawing5.vml"/><Relationship Id="rId5" Type="http://schemas.openxmlformats.org/officeDocument/2006/relationships/image" Target="../media/image10.wmf"/><Relationship Id="rId4"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vmlDrawing" Target="../drawings/vmlDrawing6.vml"/><Relationship Id="rId5" Type="http://schemas.openxmlformats.org/officeDocument/2006/relationships/image" Target="../media/image11.wmf"/><Relationship Id="rId4" Type="http://schemas.openxmlformats.org/officeDocument/2006/relationships/oleObject" Target="../embeddings/oleObject6.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vmlDrawing" Target="../drawings/vmlDrawing7.vml"/><Relationship Id="rId5" Type="http://schemas.openxmlformats.org/officeDocument/2006/relationships/image" Target="../media/image12.wmf"/><Relationship Id="rId4" Type="http://schemas.openxmlformats.org/officeDocument/2006/relationships/oleObject" Target="../embeddings/oleObject7.bin"/></Relationships>
</file>

<file path=ppt/slides/_rels/slide1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notesSlide" Target="../notesSlides/notesSlide15.xml"/><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9.bin"/><Relationship Id="rId5" Type="http://schemas.openxmlformats.org/officeDocument/2006/relationships/image" Target="../media/image13.wmf"/><Relationship Id="rId4" Type="http://schemas.openxmlformats.org/officeDocument/2006/relationships/oleObject" Target="../embeddings/oleObject8.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7.wmf"/><Relationship Id="rId2" Type="http://schemas.openxmlformats.org/officeDocument/2006/relationships/slideLayout" Target="../slideLayouts/slideLayout5.xml"/><Relationship Id="rId1" Type="http://schemas.openxmlformats.org/officeDocument/2006/relationships/vmlDrawing" Target="../drawings/vmlDrawing9.vml"/><Relationship Id="rId6" Type="http://schemas.openxmlformats.org/officeDocument/2006/relationships/oleObject" Target="../embeddings/oleObject11.bin"/><Relationship Id="rId5" Type="http://schemas.openxmlformats.org/officeDocument/2006/relationships/image" Target="../media/image16.wmf"/><Relationship Id="rId4" Type="http://schemas.openxmlformats.org/officeDocument/2006/relationships/oleObject" Target="../embeddings/oleObject10.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vmlDrawing" Target="../drawings/vmlDrawing10.vml"/><Relationship Id="rId6" Type="http://schemas.openxmlformats.org/officeDocument/2006/relationships/image" Target="../media/image19.jpeg"/><Relationship Id="rId5" Type="http://schemas.openxmlformats.org/officeDocument/2006/relationships/image" Target="../media/image18.wmf"/><Relationship Id="rId4" Type="http://schemas.openxmlformats.org/officeDocument/2006/relationships/oleObject" Target="../embeddings/oleObject12.bin"/></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23.wmf"/><Relationship Id="rId4" Type="http://schemas.openxmlformats.org/officeDocument/2006/relationships/oleObject" Target="../embeddings/oleObject13.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vmlDrawing" Target="../drawings/vmlDrawing12.vml"/><Relationship Id="rId5" Type="http://schemas.openxmlformats.org/officeDocument/2006/relationships/image" Target="../media/image24.wmf"/><Relationship Id="rId4" Type="http://schemas.openxmlformats.org/officeDocument/2006/relationships/oleObject" Target="../embeddings/oleObject14.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vmlDrawing" Target="../drawings/vmlDrawing13.vml"/><Relationship Id="rId5" Type="http://schemas.openxmlformats.org/officeDocument/2006/relationships/image" Target="../media/image25.wmf"/><Relationship Id="rId4" Type="http://schemas.openxmlformats.org/officeDocument/2006/relationships/oleObject" Target="../embeddings/oleObject15.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notesSlide" Target="../notesSlides/notesSlide27.xml"/><Relationship Id="rId7"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26.wmf"/><Relationship Id="rId5" Type="http://schemas.openxmlformats.org/officeDocument/2006/relationships/oleObject" Target="../embeddings/oleObject16.bin"/><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16.wmf"/><Relationship Id="rId2" Type="http://schemas.openxmlformats.org/officeDocument/2006/relationships/slideLayout" Target="../slideLayouts/slideLayout5.xml"/><Relationship Id="rId1" Type="http://schemas.openxmlformats.org/officeDocument/2006/relationships/vmlDrawing" Target="../drawings/vmlDrawing15.vml"/><Relationship Id="rId6" Type="http://schemas.openxmlformats.org/officeDocument/2006/relationships/oleObject" Target="../embeddings/oleObject19.bin"/><Relationship Id="rId5" Type="http://schemas.openxmlformats.org/officeDocument/2006/relationships/image" Target="../media/image29.wmf"/><Relationship Id="rId4" Type="http://schemas.openxmlformats.org/officeDocument/2006/relationships/oleObject" Target="../embeddings/oleObject18.bin"/></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ce.uwaterloo.ca/~ccanizar/papers/classical/heydt.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ctrTitle"/>
          </p:nvPr>
        </p:nvSpPr>
        <p:spPr>
          <a:xfrm>
            <a:off x="0" y="76200"/>
            <a:ext cx="9144000" cy="1646237"/>
          </a:xfrm>
          <a:noFill/>
        </p:spPr>
        <p:txBody>
          <a:bodyPr anchor="ctr"/>
          <a:lstStyle/>
          <a:p>
            <a:pPr algn="ctr" eaLnBrk="1" hangingPunct="1">
              <a:spcBef>
                <a:spcPct val="50000"/>
              </a:spcBef>
            </a:pPr>
            <a:r>
              <a:rPr lang="en-US" altLang="en-US" dirty="0" smtClean="0"/>
              <a:t>ECE 476 </a:t>
            </a:r>
            <a:br>
              <a:rPr lang="en-US" altLang="en-US" dirty="0" smtClean="0"/>
            </a:br>
            <a:r>
              <a:rPr lang="en-US" altLang="en-US" dirty="0" smtClean="0"/>
              <a:t>Power System Analysis</a:t>
            </a:r>
          </a:p>
        </p:txBody>
      </p:sp>
      <p:sp>
        <p:nvSpPr>
          <p:cNvPr id="6" name="Rectangle 5"/>
          <p:cNvSpPr/>
          <p:nvPr/>
        </p:nvSpPr>
        <p:spPr>
          <a:xfrm>
            <a:off x="304800" y="1752600"/>
            <a:ext cx="8686800" cy="1077218"/>
          </a:xfrm>
          <a:prstGeom prst="rect">
            <a:avLst/>
          </a:prstGeom>
        </p:spPr>
        <p:txBody>
          <a:bodyPr wrap="square">
            <a:spAutoFit/>
          </a:bodyPr>
          <a:lstStyle/>
          <a:p>
            <a:pPr algn="ctr"/>
            <a:r>
              <a:rPr lang="en-US" sz="3200" b="1" kern="0" dirty="0">
                <a:solidFill>
                  <a:schemeClr val="tx1">
                    <a:lumMod val="50000"/>
                  </a:schemeClr>
                </a:solidFill>
                <a:latin typeface="Arial" pitchFamily="34" charset="0"/>
                <a:cs typeface="Arial" pitchFamily="34" charset="0"/>
              </a:rPr>
              <a:t>Lecture </a:t>
            </a:r>
            <a:r>
              <a:rPr lang="en-US" sz="3200" b="1" kern="0" dirty="0" smtClean="0">
                <a:solidFill>
                  <a:schemeClr val="tx1">
                    <a:lumMod val="50000"/>
                  </a:schemeClr>
                </a:solidFill>
                <a:latin typeface="Arial" pitchFamily="34" charset="0"/>
                <a:cs typeface="Arial" pitchFamily="34" charset="0"/>
              </a:rPr>
              <a:t>20: Symmetrical Components, Grounding, Unbalanced Faults</a:t>
            </a:r>
            <a:endParaRPr lang="en-US" sz="3200" b="1" kern="0" dirty="0">
              <a:solidFill>
                <a:schemeClr val="tx1">
                  <a:lumMod val="50000"/>
                </a:schemeClr>
              </a:solidFill>
              <a:latin typeface="Arial" pitchFamily="34" charset="0"/>
              <a:cs typeface="Arial" pitchFamily="34" charset="0"/>
            </a:endParaRPr>
          </a:p>
        </p:txBody>
      </p:sp>
      <p:sp>
        <p:nvSpPr>
          <p:cNvPr id="7" name="Subtitle 2"/>
          <p:cNvSpPr>
            <a:spLocks noGrp="1"/>
          </p:cNvSpPr>
          <p:nvPr>
            <p:ph type="subTitle" sz="quarter" idx="1"/>
          </p:nvPr>
        </p:nvSpPr>
        <p:spPr>
          <a:xfrm>
            <a:off x="228600" y="3251817"/>
            <a:ext cx="8534400" cy="1752600"/>
          </a:xfrm>
        </p:spPr>
        <p:txBody>
          <a:bodyPr/>
          <a:lstStyle/>
          <a:p>
            <a:r>
              <a:rPr lang="en-US" dirty="0" smtClean="0"/>
              <a:t>Prof. Tom Overbye</a:t>
            </a:r>
            <a:endParaRPr lang="en-US" dirty="0"/>
          </a:p>
          <a:p>
            <a:r>
              <a:rPr lang="en-US" dirty="0" smtClean="0"/>
              <a:t>Dept. </a:t>
            </a:r>
            <a:r>
              <a:rPr lang="en-US" dirty="0"/>
              <a:t>of Electrical and Computer Engineering</a:t>
            </a:r>
          </a:p>
          <a:p>
            <a:r>
              <a:rPr lang="en-US" dirty="0"/>
              <a:t>University of Illinois at </a:t>
            </a:r>
            <a:r>
              <a:rPr lang="en-US" dirty="0" smtClean="0"/>
              <a:t>Urbana-Champaign</a:t>
            </a:r>
          </a:p>
          <a:p>
            <a:r>
              <a:rPr lang="en-US" dirty="0" smtClean="0"/>
              <a:t>overbye@illinois.edu</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457200" y="76200"/>
            <a:ext cx="8229600" cy="838200"/>
          </a:xfrm>
        </p:spPr>
        <p:txBody>
          <a:bodyPr/>
          <a:lstStyle/>
          <a:p>
            <a:pPr eaLnBrk="1" hangingPunct="1"/>
            <a:r>
              <a:rPr lang="en-US" altLang="en-US" dirty="0" smtClean="0"/>
              <a:t>Conversion from Sequence to Phase</a:t>
            </a:r>
          </a:p>
        </p:txBody>
      </p:sp>
      <p:graphicFrame>
        <p:nvGraphicFramePr>
          <p:cNvPr id="2050" name="Object 4"/>
          <p:cNvGraphicFramePr>
            <a:graphicFrameLocks noChangeAspect="1"/>
          </p:cNvGraphicFramePr>
          <p:nvPr>
            <p:extLst>
              <p:ext uri="{D42A27DB-BD31-4B8C-83A1-F6EECF244321}">
                <p14:modId xmlns:p14="http://schemas.microsoft.com/office/powerpoint/2010/main" val="1670646199"/>
              </p:ext>
            </p:extLst>
          </p:nvPr>
        </p:nvGraphicFramePr>
        <p:xfrm>
          <a:off x="457200" y="1280160"/>
          <a:ext cx="7594600" cy="4851400"/>
        </p:xfrm>
        <a:graphic>
          <a:graphicData uri="http://schemas.openxmlformats.org/presentationml/2006/ole">
            <mc:AlternateContent xmlns:mc="http://schemas.openxmlformats.org/markup-compatibility/2006">
              <mc:Choice xmlns:v="urn:schemas-microsoft-com:vml" Requires="v">
                <p:oleObj spid="_x0000_s243734" name="Equation" r:id="rId4" imgW="7594560" imgH="4851360" progId="Equation.DSMT4">
                  <p:embed/>
                </p:oleObj>
              </mc:Choice>
              <mc:Fallback>
                <p:oleObj name="Equation" r:id="rId4" imgW="7594560" imgH="485136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280160"/>
                        <a:ext cx="7594600" cy="4851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9</a:t>
            </a:fld>
            <a:endParaRPr lang="en-US"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eaLnBrk="1" hangingPunct="1"/>
            <a:r>
              <a:rPr lang="en-US" altLang="en-US" smtClean="0"/>
              <a:t>Conversion Sequence to Phase</a:t>
            </a:r>
          </a:p>
        </p:txBody>
      </p:sp>
      <p:graphicFrame>
        <p:nvGraphicFramePr>
          <p:cNvPr id="3074" name="Object 3"/>
          <p:cNvGraphicFramePr>
            <a:graphicFrameLocks noChangeAspect="1"/>
          </p:cNvGraphicFramePr>
          <p:nvPr>
            <p:extLst>
              <p:ext uri="{D42A27DB-BD31-4B8C-83A1-F6EECF244321}">
                <p14:modId xmlns:p14="http://schemas.microsoft.com/office/powerpoint/2010/main" val="3247273316"/>
              </p:ext>
            </p:extLst>
          </p:nvPr>
        </p:nvGraphicFramePr>
        <p:xfrm>
          <a:off x="457200" y="1280160"/>
          <a:ext cx="7454900" cy="4699000"/>
        </p:xfrm>
        <a:graphic>
          <a:graphicData uri="http://schemas.openxmlformats.org/presentationml/2006/ole">
            <mc:AlternateContent xmlns:mc="http://schemas.openxmlformats.org/markup-compatibility/2006">
              <mc:Choice xmlns:v="urn:schemas-microsoft-com:vml" Requires="v">
                <p:oleObj spid="_x0000_s244758" name="Equation" r:id="rId4" imgW="7454880" imgH="4698720" progId="Equation.DSMT4">
                  <p:embed/>
                </p:oleObj>
              </mc:Choice>
              <mc:Fallback>
                <p:oleObj name="Equation" r:id="rId4" imgW="7454880" imgH="469872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280160"/>
                        <a:ext cx="7454900" cy="469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10</a:t>
            </a:fld>
            <a:endParaRPr 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en-US" altLang="en-US" smtClean="0"/>
              <a:t>Conversion Phase to Sequence</a:t>
            </a:r>
          </a:p>
        </p:txBody>
      </p:sp>
      <p:graphicFrame>
        <p:nvGraphicFramePr>
          <p:cNvPr id="4098" name="Object 3"/>
          <p:cNvGraphicFramePr>
            <a:graphicFrameLocks noChangeAspect="1"/>
          </p:cNvGraphicFramePr>
          <p:nvPr>
            <p:extLst>
              <p:ext uri="{D42A27DB-BD31-4B8C-83A1-F6EECF244321}">
                <p14:modId xmlns:p14="http://schemas.microsoft.com/office/powerpoint/2010/main" val="1140707748"/>
              </p:ext>
            </p:extLst>
          </p:nvPr>
        </p:nvGraphicFramePr>
        <p:xfrm>
          <a:off x="457200" y="1280160"/>
          <a:ext cx="6794500" cy="4343400"/>
        </p:xfrm>
        <a:graphic>
          <a:graphicData uri="http://schemas.openxmlformats.org/presentationml/2006/ole">
            <mc:AlternateContent xmlns:mc="http://schemas.openxmlformats.org/markup-compatibility/2006">
              <mc:Choice xmlns:v="urn:schemas-microsoft-com:vml" Requires="v">
                <p:oleObj spid="_x0000_s245782" name="Equation" r:id="rId4" imgW="6794280" imgH="4343400" progId="Equation.DSMT4">
                  <p:embed/>
                </p:oleObj>
              </mc:Choice>
              <mc:Fallback>
                <p:oleObj name="Equation" r:id="rId4" imgW="6794280" imgH="43434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280160"/>
                        <a:ext cx="6794500" cy="434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11</a:t>
            </a:fld>
            <a:endParaRPr lang="en-US"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smtClean="0"/>
              <a:t>Symmetrical Component Example 1</a:t>
            </a:r>
          </a:p>
        </p:txBody>
      </p:sp>
      <p:graphicFrame>
        <p:nvGraphicFramePr>
          <p:cNvPr id="5122" name="Object 3"/>
          <p:cNvGraphicFramePr>
            <a:graphicFrameLocks noChangeAspect="1"/>
          </p:cNvGraphicFramePr>
          <p:nvPr/>
        </p:nvGraphicFramePr>
        <p:xfrm>
          <a:off x="914400" y="1447800"/>
          <a:ext cx="7378700" cy="4953000"/>
        </p:xfrm>
        <a:graphic>
          <a:graphicData uri="http://schemas.openxmlformats.org/presentationml/2006/ole">
            <mc:AlternateContent xmlns:mc="http://schemas.openxmlformats.org/markup-compatibility/2006">
              <mc:Choice xmlns:v="urn:schemas-microsoft-com:vml" Requires="v">
                <p:oleObj spid="_x0000_s246806" name="Equation" r:id="rId4" imgW="7378560" imgH="4952880" progId="Equation.DSMT4">
                  <p:embed/>
                </p:oleObj>
              </mc:Choice>
              <mc:Fallback>
                <p:oleObj name="Equation" r:id="rId4" imgW="7378560" imgH="49528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447800"/>
                        <a:ext cx="7378700" cy="495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12</a:t>
            </a:fld>
            <a:endParaRPr lang="en-US"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altLang="en-US" dirty="0" smtClean="0"/>
              <a:t>Symmetrical Component Example 2</a:t>
            </a:r>
          </a:p>
        </p:txBody>
      </p:sp>
      <p:graphicFrame>
        <p:nvGraphicFramePr>
          <p:cNvPr id="6146" name="Object 3"/>
          <p:cNvGraphicFramePr>
            <a:graphicFrameLocks noChangeAspect="1"/>
          </p:cNvGraphicFramePr>
          <p:nvPr>
            <p:extLst>
              <p:ext uri="{D42A27DB-BD31-4B8C-83A1-F6EECF244321}">
                <p14:modId xmlns:p14="http://schemas.microsoft.com/office/powerpoint/2010/main" val="1876965033"/>
              </p:ext>
            </p:extLst>
          </p:nvPr>
        </p:nvGraphicFramePr>
        <p:xfrm>
          <a:off x="457200" y="1280160"/>
          <a:ext cx="8204200" cy="3860800"/>
        </p:xfrm>
        <a:graphic>
          <a:graphicData uri="http://schemas.openxmlformats.org/presentationml/2006/ole">
            <mc:AlternateContent xmlns:mc="http://schemas.openxmlformats.org/markup-compatibility/2006">
              <mc:Choice xmlns:v="urn:schemas-microsoft-com:vml" Requires="v">
                <p:oleObj spid="_x0000_s247830" name="Equation" r:id="rId4" imgW="8204040" imgH="3860640" progId="Equation.DSMT4">
                  <p:embed/>
                </p:oleObj>
              </mc:Choice>
              <mc:Fallback>
                <p:oleObj name="Equation" r:id="rId4" imgW="8204040" imgH="38606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280160"/>
                        <a:ext cx="8204200" cy="3860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13</a:t>
            </a:fld>
            <a:endParaRPr lang="en-US"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en-US" altLang="en-US" smtClean="0"/>
              <a:t>Symmetrical Component Example 3</a:t>
            </a:r>
          </a:p>
        </p:txBody>
      </p:sp>
      <p:graphicFrame>
        <p:nvGraphicFramePr>
          <p:cNvPr id="7170" name="Object 0"/>
          <p:cNvGraphicFramePr>
            <a:graphicFrameLocks noChangeAspect="1"/>
          </p:cNvGraphicFramePr>
          <p:nvPr>
            <p:extLst>
              <p:ext uri="{D42A27DB-BD31-4B8C-83A1-F6EECF244321}">
                <p14:modId xmlns:p14="http://schemas.microsoft.com/office/powerpoint/2010/main" val="3939950630"/>
              </p:ext>
            </p:extLst>
          </p:nvPr>
        </p:nvGraphicFramePr>
        <p:xfrm>
          <a:off x="457200" y="1280160"/>
          <a:ext cx="7493000" cy="4622800"/>
        </p:xfrm>
        <a:graphic>
          <a:graphicData uri="http://schemas.openxmlformats.org/presentationml/2006/ole">
            <mc:AlternateContent xmlns:mc="http://schemas.openxmlformats.org/markup-compatibility/2006">
              <mc:Choice xmlns:v="urn:schemas-microsoft-com:vml" Requires="v">
                <p:oleObj spid="_x0000_s248854" name="Equation" r:id="rId4" imgW="7492680" imgH="4622760" progId="Equation.DSMT4">
                  <p:embed/>
                </p:oleObj>
              </mc:Choice>
              <mc:Fallback>
                <p:oleObj name="Equation" r:id="rId4" imgW="7492680" imgH="462276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280160"/>
                        <a:ext cx="7493000" cy="4622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14</a:t>
            </a:fld>
            <a:endParaRPr lang="en-US"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lstStyle/>
          <a:p>
            <a:pPr eaLnBrk="1" hangingPunct="1"/>
            <a:r>
              <a:rPr lang="en-US" altLang="en-US" smtClean="0"/>
              <a:t>Use of Symmetrical Components</a:t>
            </a:r>
          </a:p>
        </p:txBody>
      </p:sp>
      <p:sp>
        <p:nvSpPr>
          <p:cNvPr id="8197" name="Rectangle 3"/>
          <p:cNvSpPr>
            <a:spLocks noGrp="1" noChangeArrowheads="1"/>
          </p:cNvSpPr>
          <p:nvPr>
            <p:ph type="body" idx="1"/>
          </p:nvPr>
        </p:nvSpPr>
        <p:spPr>
          <a:xfrm>
            <a:off x="457200" y="1280160"/>
            <a:ext cx="8001000" cy="533400"/>
          </a:xfrm>
        </p:spPr>
        <p:txBody>
          <a:bodyPr/>
          <a:lstStyle/>
          <a:p>
            <a:pPr eaLnBrk="1" hangingPunct="1"/>
            <a:r>
              <a:rPr lang="en-US" altLang="en-US" dirty="0" smtClean="0"/>
              <a:t>Consider the following wye-connected load:</a:t>
            </a:r>
          </a:p>
        </p:txBody>
      </p:sp>
      <p:graphicFrame>
        <p:nvGraphicFramePr>
          <p:cNvPr id="8194" name="Object 5"/>
          <p:cNvGraphicFramePr>
            <a:graphicFrameLocks noChangeAspect="1"/>
          </p:cNvGraphicFramePr>
          <p:nvPr>
            <p:extLst>
              <p:ext uri="{D42A27DB-BD31-4B8C-83A1-F6EECF244321}">
                <p14:modId xmlns:p14="http://schemas.microsoft.com/office/powerpoint/2010/main" val="3335669304"/>
              </p:ext>
            </p:extLst>
          </p:nvPr>
        </p:nvGraphicFramePr>
        <p:xfrm>
          <a:off x="3911600" y="1785938"/>
          <a:ext cx="4521200" cy="2819400"/>
        </p:xfrm>
        <a:graphic>
          <a:graphicData uri="http://schemas.openxmlformats.org/presentationml/2006/ole">
            <mc:AlternateContent xmlns:mc="http://schemas.openxmlformats.org/markup-compatibility/2006">
              <mc:Choice xmlns:v="urn:schemas-microsoft-com:vml" Requires="v">
                <p:oleObj spid="_x0000_s249898" name="Equation" r:id="rId4" imgW="4520880" imgH="2819160" progId="Equation.DSMT4">
                  <p:embed/>
                </p:oleObj>
              </mc:Choice>
              <mc:Fallback>
                <p:oleObj name="Equation" r:id="rId4" imgW="4520880" imgH="2819160" progId="Equation.DSMT4">
                  <p:embed/>
                  <p:pic>
                    <p:nvPicPr>
                      <p:cNvPr id="0" name=""/>
                      <p:cNvPicPr>
                        <a:picLocks noChangeAspect="1" noChangeArrowheads="1"/>
                      </p:cNvPicPr>
                      <p:nvPr/>
                    </p:nvPicPr>
                    <p:blipFill>
                      <a:blip r:embed="rId5"/>
                      <a:srcRect/>
                      <a:stretch>
                        <a:fillRect/>
                      </a:stretch>
                    </p:blipFill>
                    <p:spPr bwMode="auto">
                      <a:xfrm>
                        <a:off x="3911600" y="1785938"/>
                        <a:ext cx="4521200" cy="281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5" name="Object 6"/>
          <p:cNvGraphicFramePr>
            <a:graphicFrameLocks noChangeAspect="1"/>
          </p:cNvGraphicFramePr>
          <p:nvPr>
            <p:extLst>
              <p:ext uri="{D42A27DB-BD31-4B8C-83A1-F6EECF244321}">
                <p14:modId xmlns:p14="http://schemas.microsoft.com/office/powerpoint/2010/main" val="3556490318"/>
              </p:ext>
            </p:extLst>
          </p:nvPr>
        </p:nvGraphicFramePr>
        <p:xfrm>
          <a:off x="609600" y="4724400"/>
          <a:ext cx="6451600" cy="1752600"/>
        </p:xfrm>
        <a:graphic>
          <a:graphicData uri="http://schemas.openxmlformats.org/presentationml/2006/ole">
            <mc:AlternateContent xmlns:mc="http://schemas.openxmlformats.org/markup-compatibility/2006">
              <mc:Choice xmlns:v="urn:schemas-microsoft-com:vml" Requires="v">
                <p:oleObj spid="_x0000_s249899" name="Equation" r:id="rId6" imgW="6451560" imgH="1752480" progId="Equation.DSMT4">
                  <p:embed/>
                </p:oleObj>
              </mc:Choice>
              <mc:Fallback>
                <p:oleObj name="Equation" r:id="rId6" imgW="6451560" imgH="17524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4724400"/>
                        <a:ext cx="64516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8198" name="Picture 7" descr="fig131"/>
          <p:cNvPicPr>
            <a:picLocks noChangeAspect="1" noChangeArrowheads="1"/>
          </p:cNvPicPr>
          <p:nvPr/>
        </p:nvPicPr>
        <p:blipFill>
          <a:blip r:embed="rId8">
            <a:extLst>
              <a:ext uri="{28A0092B-C50C-407E-A947-70E740481C1C}">
                <a14:useLocalDpi xmlns:a14="http://schemas.microsoft.com/office/drawing/2010/main" val="0"/>
              </a:ext>
            </a:extLst>
          </a:blip>
          <a:srcRect l="54118" t="1726" r="4706" b="69005"/>
          <a:stretch>
            <a:fillRect/>
          </a:stretch>
        </p:blipFill>
        <p:spPr bwMode="auto">
          <a:xfrm>
            <a:off x="609600" y="1828800"/>
            <a:ext cx="3124200" cy="273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15</a:t>
            </a:fld>
            <a:endParaRPr lang="en-US"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p:txBody>
          <a:bodyPr/>
          <a:lstStyle/>
          <a:p>
            <a:pPr eaLnBrk="1" hangingPunct="1"/>
            <a:r>
              <a:rPr lang="en-US" altLang="en-US" smtClean="0"/>
              <a:t>Use of Symmetrical Components</a:t>
            </a:r>
          </a:p>
        </p:txBody>
      </p:sp>
      <p:graphicFrame>
        <p:nvGraphicFramePr>
          <p:cNvPr id="9218" name="Object 3"/>
          <p:cNvGraphicFramePr>
            <a:graphicFrameLocks noChangeAspect="1"/>
          </p:cNvGraphicFramePr>
          <p:nvPr/>
        </p:nvGraphicFramePr>
        <p:xfrm>
          <a:off x="0" y="0"/>
          <a:ext cx="914400" cy="336550"/>
        </p:xfrm>
        <a:graphic>
          <a:graphicData uri="http://schemas.openxmlformats.org/presentationml/2006/ole">
            <mc:AlternateContent xmlns:mc="http://schemas.openxmlformats.org/markup-compatibility/2006">
              <mc:Choice xmlns:v="urn:schemas-microsoft-com:vml" Requires="v">
                <p:oleObj spid="_x0000_s250922" name="Equation" r:id="rId4" imgW="914400" imgH="336960" progId="Equation.DSMT4">
                  <p:embed/>
                </p:oleObj>
              </mc:Choice>
              <mc:Fallback>
                <p:oleObj name="Equation" r:id="rId4" imgW="914400" imgH="33696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19" name="Object 4"/>
          <p:cNvGraphicFramePr>
            <a:graphicFrameLocks noChangeAspect="1"/>
          </p:cNvGraphicFramePr>
          <p:nvPr/>
        </p:nvGraphicFramePr>
        <p:xfrm>
          <a:off x="838200" y="1524000"/>
          <a:ext cx="6908800" cy="4775200"/>
        </p:xfrm>
        <a:graphic>
          <a:graphicData uri="http://schemas.openxmlformats.org/presentationml/2006/ole">
            <mc:AlternateContent xmlns:mc="http://schemas.openxmlformats.org/markup-compatibility/2006">
              <mc:Choice xmlns:v="urn:schemas-microsoft-com:vml" Requires="v">
                <p:oleObj spid="_x0000_s250923" name="Equation" r:id="rId6" imgW="6908760" imgH="4775040" progId="Equation.DSMT4">
                  <p:embed/>
                </p:oleObj>
              </mc:Choice>
              <mc:Fallback>
                <p:oleObj name="Equation" r:id="rId6" imgW="6908760" imgH="4775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1524000"/>
                        <a:ext cx="6908800" cy="477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16</a:t>
            </a:fld>
            <a:endParaRPr lang="en-US"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en-US" altLang="en-US" smtClean="0"/>
              <a:t>Networks are Now Decoupled</a:t>
            </a:r>
          </a:p>
        </p:txBody>
      </p:sp>
      <p:graphicFrame>
        <p:nvGraphicFramePr>
          <p:cNvPr id="10242" name="Object 3"/>
          <p:cNvGraphicFramePr>
            <a:graphicFrameLocks noChangeAspect="1"/>
          </p:cNvGraphicFramePr>
          <p:nvPr/>
        </p:nvGraphicFramePr>
        <p:xfrm>
          <a:off x="838200" y="1371600"/>
          <a:ext cx="5930900" cy="3733800"/>
        </p:xfrm>
        <a:graphic>
          <a:graphicData uri="http://schemas.openxmlformats.org/presentationml/2006/ole">
            <mc:AlternateContent xmlns:mc="http://schemas.openxmlformats.org/markup-compatibility/2006">
              <mc:Choice xmlns:v="urn:schemas-microsoft-com:vml" Requires="v">
                <p:oleObj spid="_x0000_s251926" name="Equation" r:id="rId4" imgW="5930640" imgH="3733560" progId="Equation.DSMT4">
                  <p:embed/>
                </p:oleObj>
              </mc:Choice>
              <mc:Fallback>
                <p:oleObj name="Equation" r:id="rId4" imgW="5930640" imgH="373356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371600"/>
                        <a:ext cx="59309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244" name="Picture 4" descr="fig132"/>
          <p:cNvPicPr>
            <a:picLocks noChangeAspect="1" noChangeArrowheads="1"/>
          </p:cNvPicPr>
          <p:nvPr/>
        </p:nvPicPr>
        <p:blipFill>
          <a:blip r:embed="rId6" cstate="print">
            <a:extLst>
              <a:ext uri="{28A0092B-C50C-407E-A947-70E740481C1C}">
                <a14:useLocalDpi xmlns:a14="http://schemas.microsoft.com/office/drawing/2010/main" val="0"/>
              </a:ext>
            </a:extLst>
          </a:blip>
          <a:srcRect b="83669"/>
          <a:stretch>
            <a:fillRect/>
          </a:stretch>
        </p:blipFill>
        <p:spPr bwMode="auto">
          <a:xfrm>
            <a:off x="1524000" y="5181600"/>
            <a:ext cx="6934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17</a:t>
            </a:fld>
            <a:endParaRPr lang="en-US"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smtClean="0"/>
              <a:t>Sequence diagrams for generators</a:t>
            </a:r>
          </a:p>
        </p:txBody>
      </p:sp>
      <p:sp>
        <p:nvSpPr>
          <p:cNvPr id="36867" name="Rectangle 3"/>
          <p:cNvSpPr>
            <a:spLocks noGrp="1" noChangeArrowheads="1"/>
          </p:cNvSpPr>
          <p:nvPr>
            <p:ph type="body" idx="1"/>
          </p:nvPr>
        </p:nvSpPr>
        <p:spPr>
          <a:xfrm>
            <a:off x="457200" y="1280160"/>
            <a:ext cx="8153400" cy="1371600"/>
          </a:xfrm>
        </p:spPr>
        <p:txBody>
          <a:bodyPr/>
          <a:lstStyle/>
          <a:p>
            <a:pPr eaLnBrk="1" hangingPunct="1"/>
            <a:r>
              <a:rPr lang="en-US" altLang="en-US" dirty="0" smtClean="0"/>
              <a:t>Key point: generators only produce positive sequence voltages; therefore only the positive sequence has a voltage source</a:t>
            </a:r>
          </a:p>
        </p:txBody>
      </p:sp>
      <p:pic>
        <p:nvPicPr>
          <p:cNvPr id="36868" name="Picture 4" descr="Fig135"/>
          <p:cNvPicPr>
            <a:picLocks noChangeAspect="1" noChangeArrowheads="1"/>
          </p:cNvPicPr>
          <p:nvPr/>
        </p:nvPicPr>
        <p:blipFill>
          <a:blip r:embed="rId3">
            <a:extLst>
              <a:ext uri="{28A0092B-C50C-407E-A947-70E740481C1C}">
                <a14:useLocalDpi xmlns:a14="http://schemas.microsoft.com/office/drawing/2010/main" val="0"/>
              </a:ext>
            </a:extLst>
          </a:blip>
          <a:srcRect l="2353" t="862" b="79356"/>
          <a:stretch>
            <a:fillRect/>
          </a:stretch>
        </p:blipFill>
        <p:spPr bwMode="auto">
          <a:xfrm>
            <a:off x="990600" y="2743200"/>
            <a:ext cx="6096000" cy="168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 Box 5"/>
          <p:cNvSpPr txBox="1">
            <a:spLocks noChangeArrowheads="1"/>
          </p:cNvSpPr>
          <p:nvPr/>
        </p:nvSpPr>
        <p:spPr bwMode="auto">
          <a:xfrm>
            <a:off x="976223" y="4572000"/>
            <a:ext cx="69500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800" dirty="0"/>
              <a:t>During a fault Z</a:t>
            </a:r>
            <a:r>
              <a:rPr lang="en-US" altLang="en-US" sz="2800" baseline="30000" dirty="0"/>
              <a:t>+</a:t>
            </a:r>
            <a:r>
              <a:rPr lang="en-US" altLang="en-US" sz="2800" dirty="0"/>
              <a:t> </a:t>
            </a:r>
            <a:r>
              <a:rPr lang="en-US" altLang="en-US" sz="2800" dirty="0">
                <a:latin typeface="Times" charset="0"/>
                <a:sym typeface="Symbol" pitchFamily="18" charset="2"/>
              </a:rPr>
              <a:t> </a:t>
            </a:r>
            <a:r>
              <a:rPr lang="en-US" altLang="en-US" sz="2800" dirty="0"/>
              <a:t>Z</a:t>
            </a:r>
            <a:r>
              <a:rPr lang="en-US" altLang="en-US" sz="2800" baseline="42000" dirty="0">
                <a:sym typeface="Symbol" pitchFamily="18" charset="2"/>
              </a:rPr>
              <a:t> </a:t>
            </a:r>
            <a:r>
              <a:rPr lang="en-US" altLang="en-US" sz="2800" dirty="0">
                <a:latin typeface="Times" charset="0"/>
                <a:sym typeface="Symbol" pitchFamily="18" charset="2"/>
              </a:rPr>
              <a:t> </a:t>
            </a:r>
            <a:r>
              <a:rPr lang="en-US" altLang="en-US" sz="2800" dirty="0" err="1">
                <a:latin typeface="Times" charset="0"/>
                <a:sym typeface="Symbol" pitchFamily="18" charset="2"/>
              </a:rPr>
              <a:t>X</a:t>
            </a:r>
            <a:r>
              <a:rPr lang="en-US" altLang="en-US" sz="2800" baseline="-25000" dirty="0" err="1">
                <a:latin typeface="Times" charset="0"/>
                <a:sym typeface="Symbol" pitchFamily="18" charset="2"/>
              </a:rPr>
              <a:t>d</a:t>
            </a:r>
            <a:r>
              <a:rPr lang="en-US" altLang="en-US" sz="2800" baseline="30000" dirty="0">
                <a:latin typeface="Times" charset="0"/>
                <a:sym typeface="Symbol" pitchFamily="18" charset="2"/>
              </a:rPr>
              <a:t>”</a:t>
            </a:r>
            <a:r>
              <a:rPr lang="en-US" altLang="en-US" dirty="0">
                <a:latin typeface="Times" charset="0"/>
                <a:sym typeface="Symbol" pitchFamily="18" charset="2"/>
              </a:rPr>
              <a:t>.  </a:t>
            </a:r>
            <a:r>
              <a:rPr lang="en-US" altLang="en-US" sz="2800" dirty="0">
                <a:latin typeface="Times" charset="0"/>
                <a:sym typeface="Symbol" pitchFamily="18" charset="2"/>
              </a:rPr>
              <a:t>The zero sequence impedance is usually substantially smaller.  The value of Z</a:t>
            </a:r>
            <a:r>
              <a:rPr lang="en-US" altLang="en-US" sz="2800" baseline="-25000" dirty="0">
                <a:latin typeface="Times" charset="0"/>
                <a:sym typeface="Symbol" pitchFamily="18" charset="2"/>
              </a:rPr>
              <a:t>n </a:t>
            </a:r>
            <a:r>
              <a:rPr lang="en-US" altLang="en-US" sz="2800" dirty="0">
                <a:latin typeface="Times" charset="0"/>
                <a:sym typeface="Symbol" pitchFamily="18" charset="2"/>
              </a:rPr>
              <a:t>depends on whether the generator is grounded</a:t>
            </a:r>
          </a:p>
        </p:txBody>
      </p:sp>
      <p:sp>
        <p:nvSpPr>
          <p:cNvPr id="6"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18</a:t>
            </a:fld>
            <a:endParaRPr 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a:xfrm>
            <a:off x="457200" y="1280160"/>
            <a:ext cx="8534400" cy="3733800"/>
          </a:xfrm>
        </p:spPr>
        <p:txBody>
          <a:bodyPr/>
          <a:lstStyle/>
          <a:p>
            <a:r>
              <a:rPr lang="en-US" dirty="0" smtClean="0"/>
              <a:t>Please read Chapters 8 and </a:t>
            </a:r>
            <a:r>
              <a:rPr lang="en-US" dirty="0"/>
              <a:t>9</a:t>
            </a:r>
            <a:endParaRPr lang="en-US" dirty="0" smtClean="0"/>
          </a:p>
          <a:p>
            <a:pPr eaLnBrk="1" hangingPunct="1">
              <a:buFont typeface="Arial" charset="0"/>
              <a:buChar char="•"/>
            </a:pPr>
            <a:r>
              <a:rPr lang="en-US" dirty="0" smtClean="0"/>
              <a:t>HW 8 is  7.6, 7.14, 7.20, 7.29, 8.3; it will be covered by an in-class quiz on due on Thursday Nov 3 (hence you will not need to turn it in)</a:t>
            </a:r>
          </a:p>
          <a:p>
            <a:pPr eaLnBrk="1" hangingPunct="1">
              <a:buFont typeface="Arial" charset="0"/>
              <a:buChar char="•"/>
            </a:pPr>
            <a:r>
              <a:rPr lang="en-US" dirty="0" smtClean="0"/>
              <a:t>Chapter 6 Design Project 1 is assigned.  It will count as three regular home works and is due on Dec 3.  </a:t>
            </a:r>
          </a:p>
          <a:p>
            <a:pPr lvl="1"/>
            <a:r>
              <a:rPr lang="en-US" sz="1800" dirty="0" smtClean="0"/>
              <a:t>For tower configurations assume </a:t>
            </a:r>
            <a:r>
              <a:rPr lang="en-US" sz="1800" dirty="0"/>
              <a:t>a symmetric conductor spacing, with the distance in feet given by the following formula</a:t>
            </a:r>
            <a:r>
              <a:rPr lang="en-US" sz="1800" dirty="0" smtClean="0"/>
              <a:t>:  (</a:t>
            </a:r>
            <a:r>
              <a:rPr lang="en-US" sz="1800" dirty="0"/>
              <a:t>Last two digits of your EIN+150)/10.  Example student A has an UIN of xxx65.  Then his/her spacing is (65+150)/10 = 21.50 ft</a:t>
            </a:r>
            <a:r>
              <a:rPr lang="en-US" sz="1800"/>
              <a:t>.  </a:t>
            </a:r>
            <a:endParaRPr lang="en-US" dirty="0" smtClean="0"/>
          </a:p>
          <a:p>
            <a:pPr eaLnBrk="1" hangingPunct="1">
              <a:buFont typeface="Arial" charset="0"/>
              <a:buChar char="•"/>
            </a:pPr>
            <a:r>
              <a:rPr lang="en-US" dirty="0" smtClean="0"/>
              <a:t>Exam 2 is during class on Tuesday November 15</a:t>
            </a:r>
          </a:p>
          <a:p>
            <a:pPr eaLnBrk="1" hangingPunct="1">
              <a:buFont typeface="Arial" charset="0"/>
              <a:buChar char="•"/>
            </a:pPr>
            <a:r>
              <a:rPr lang="en-US" dirty="0" smtClean="0"/>
              <a:t>Final exam is on Monday December 12, 1:30-4:30pm</a:t>
            </a:r>
          </a:p>
          <a:p>
            <a:pPr marL="0" indent="0" eaLnBrk="1" hangingPunct="1">
              <a:buNone/>
            </a:pPr>
            <a:r>
              <a:rPr lang="en-US" dirty="0" smtClean="0"/>
              <a:t> </a:t>
            </a:r>
          </a:p>
          <a:p>
            <a:pPr eaLnBrk="1" hangingPunct="1">
              <a:buFont typeface="Arial" charset="0"/>
              <a:buChar char="•"/>
            </a:pPr>
            <a:endParaRPr lang="en-US" altLang="en-US" dirty="0"/>
          </a:p>
          <a:p>
            <a:endParaRPr lang="en-US" dirty="0"/>
          </a:p>
        </p:txBody>
      </p:sp>
      <p:sp>
        <p:nvSpPr>
          <p:cNvPr id="4" name="Slide Number Placeholder 1"/>
          <p:cNvSpPr>
            <a:spLocks noGrp="1"/>
          </p:cNvSpPr>
          <p:nvPr>
            <p:ph type="sldNum" sz="quarter" idx="4"/>
          </p:nvPr>
        </p:nvSpPr>
        <p:spPr>
          <a:xfrm>
            <a:off x="7086600" y="6324600"/>
            <a:ext cx="1905000" cy="457200"/>
          </a:xfrm>
        </p:spPr>
        <p:txBody>
          <a:bodyPr/>
          <a:lstStyle/>
          <a:p>
            <a:pPr>
              <a:defRPr/>
            </a:pPr>
            <a:fld id="{F6D20532-61D7-47D0-903F-227F7C48AD34}" type="slidenum">
              <a:rPr lang="en-US" smtClean="0"/>
              <a:pPr>
                <a:defRPr/>
              </a:pPr>
              <a:t>1</a:t>
            </a:fld>
            <a:endParaRPr lang="en-US" dirty="0"/>
          </a:p>
        </p:txBody>
      </p:sp>
    </p:spTree>
    <p:extLst>
      <p:ext uri="{BB962C8B-B14F-4D97-AF65-F5344CB8AC3E}">
        <p14:creationId xmlns:p14="http://schemas.microsoft.com/office/powerpoint/2010/main" val="31096382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914400" y="76200"/>
            <a:ext cx="8382000" cy="838200"/>
          </a:xfrm>
        </p:spPr>
        <p:txBody>
          <a:bodyPr/>
          <a:lstStyle/>
          <a:p>
            <a:pPr eaLnBrk="1" hangingPunct="1"/>
            <a:r>
              <a:rPr lang="en-US" altLang="en-US" smtClean="0"/>
              <a:t>Sequence diagrams for Transformers</a:t>
            </a:r>
          </a:p>
        </p:txBody>
      </p:sp>
      <p:sp>
        <p:nvSpPr>
          <p:cNvPr id="37891" name="Rectangle 3"/>
          <p:cNvSpPr>
            <a:spLocks noGrp="1" noChangeArrowheads="1"/>
          </p:cNvSpPr>
          <p:nvPr>
            <p:ph type="body" idx="1"/>
          </p:nvPr>
        </p:nvSpPr>
        <p:spPr>
          <a:xfrm>
            <a:off x="457200" y="1280160"/>
            <a:ext cx="8001000" cy="1066800"/>
          </a:xfrm>
        </p:spPr>
        <p:txBody>
          <a:bodyPr/>
          <a:lstStyle/>
          <a:p>
            <a:pPr eaLnBrk="1" hangingPunct="1"/>
            <a:r>
              <a:rPr lang="en-US" altLang="en-US" dirty="0" smtClean="0"/>
              <a:t>The positive and negative sequence diagrams for transformers are similar to those for transmission lines.  </a:t>
            </a:r>
          </a:p>
          <a:p>
            <a:pPr eaLnBrk="1" hangingPunct="1"/>
            <a:r>
              <a:rPr lang="en-US" altLang="en-US" dirty="0" smtClean="0"/>
              <a:t>The zero sequence network depends upon both how the transformer is grounded and its type of connection.  The easiest to understand is a double grounded wye-wye</a:t>
            </a:r>
          </a:p>
        </p:txBody>
      </p:sp>
      <p:pic>
        <p:nvPicPr>
          <p:cNvPr id="37892" name="Picture 4" descr="Fig134a"/>
          <p:cNvPicPr>
            <a:picLocks noChangeAspect="1" noChangeArrowheads="1"/>
          </p:cNvPicPr>
          <p:nvPr/>
        </p:nvPicPr>
        <p:blipFill>
          <a:blip r:embed="rId3">
            <a:extLst>
              <a:ext uri="{28A0092B-C50C-407E-A947-70E740481C1C}">
                <a14:useLocalDpi xmlns:a14="http://schemas.microsoft.com/office/drawing/2010/main" val="0"/>
              </a:ext>
            </a:extLst>
          </a:blip>
          <a:srcRect l="11765" t="1726" b="82806"/>
          <a:stretch>
            <a:fillRect/>
          </a:stretch>
        </p:blipFill>
        <p:spPr bwMode="auto">
          <a:xfrm>
            <a:off x="990600" y="4572000"/>
            <a:ext cx="6858000"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19</a:t>
            </a:fld>
            <a:endParaRPr lang="en-US"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smtClean="0"/>
              <a:t>Transformer Sequence Diagrams</a:t>
            </a:r>
          </a:p>
        </p:txBody>
      </p:sp>
      <p:pic>
        <p:nvPicPr>
          <p:cNvPr id="38915" name="Picture 3" descr="Fig134b"/>
          <p:cNvPicPr>
            <a:picLocks noChangeAspect="1" noChangeArrowheads="1"/>
          </p:cNvPicPr>
          <p:nvPr/>
        </p:nvPicPr>
        <p:blipFill>
          <a:blip r:embed="rId3">
            <a:extLst>
              <a:ext uri="{28A0092B-C50C-407E-A947-70E740481C1C}">
                <a14:useLocalDpi xmlns:a14="http://schemas.microsoft.com/office/drawing/2010/main" val="0"/>
              </a:ext>
            </a:extLst>
          </a:blip>
          <a:srcRect l="23529" t="10350" r="11765" b="32777"/>
          <a:stretch>
            <a:fillRect/>
          </a:stretch>
        </p:blipFill>
        <p:spPr bwMode="auto">
          <a:xfrm>
            <a:off x="457200" y="1280160"/>
            <a:ext cx="7696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20</a:t>
            </a:fld>
            <a:endParaRPr lang="en-US"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smtClean="0"/>
              <a:t>Grounding</a:t>
            </a:r>
          </a:p>
        </p:txBody>
      </p:sp>
      <p:sp>
        <p:nvSpPr>
          <p:cNvPr id="29699" name="Rectangle 3"/>
          <p:cNvSpPr>
            <a:spLocks noGrp="1" noChangeArrowheads="1"/>
          </p:cNvSpPr>
          <p:nvPr>
            <p:ph type="body" idx="1"/>
          </p:nvPr>
        </p:nvSpPr>
        <p:spPr>
          <a:xfrm>
            <a:off x="457200" y="1280160"/>
            <a:ext cx="8001000" cy="3048000"/>
          </a:xfrm>
        </p:spPr>
        <p:txBody>
          <a:bodyPr/>
          <a:lstStyle/>
          <a:p>
            <a:pPr eaLnBrk="1" hangingPunct="1"/>
            <a:r>
              <a:rPr lang="en-US" altLang="en-US" dirty="0" smtClean="0"/>
              <a:t>When studying unbalanced system operation how a system is grounded can have a major impact on the fault flows</a:t>
            </a:r>
          </a:p>
          <a:p>
            <a:pPr eaLnBrk="1" hangingPunct="1"/>
            <a:r>
              <a:rPr lang="en-US" altLang="en-US" dirty="0" smtClean="0"/>
              <a:t>Ground current does not come into play during balanced system analysis (since net current to ground would be zero).</a:t>
            </a:r>
          </a:p>
          <a:p>
            <a:pPr eaLnBrk="1" hangingPunct="1"/>
            <a:r>
              <a:rPr lang="en-US" altLang="en-US" dirty="0" smtClean="0"/>
              <a:t> Becomes important in the study of unbalanced systems, such as during most faults.</a:t>
            </a:r>
          </a:p>
        </p:txBody>
      </p:sp>
      <p:sp>
        <p:nvSpPr>
          <p:cNvPr id="4"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21</a:t>
            </a:fld>
            <a:endParaRPr lang="en-US" sz="2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smtClean="0"/>
              <a:t>Grounding, cont’d</a:t>
            </a:r>
          </a:p>
        </p:txBody>
      </p:sp>
      <p:sp>
        <p:nvSpPr>
          <p:cNvPr id="30723" name="Rectangle 3"/>
          <p:cNvSpPr>
            <a:spLocks noGrp="1" noChangeArrowheads="1"/>
          </p:cNvSpPr>
          <p:nvPr>
            <p:ph type="body" idx="1"/>
          </p:nvPr>
        </p:nvSpPr>
        <p:spPr/>
        <p:txBody>
          <a:bodyPr/>
          <a:lstStyle/>
          <a:p>
            <a:pPr eaLnBrk="1" hangingPunct="1"/>
            <a:r>
              <a:rPr lang="en-US" altLang="en-US" dirty="0" smtClean="0"/>
              <a:t>Voltages are always defined as a voltage difference.  The ground is used to establish the zero voltage reference point</a:t>
            </a:r>
          </a:p>
          <a:p>
            <a:pPr lvl="1" eaLnBrk="1" hangingPunct="1"/>
            <a:r>
              <a:rPr lang="en-US" altLang="en-US" dirty="0" smtClean="0"/>
              <a:t>ground need not be the actual ground (e.g., an airplane)</a:t>
            </a:r>
          </a:p>
          <a:p>
            <a:pPr eaLnBrk="1" hangingPunct="1"/>
            <a:r>
              <a:rPr lang="en-US" altLang="en-US" dirty="0" smtClean="0"/>
              <a:t>During balanced system operation we can ignore the ground since there is no neutral current</a:t>
            </a:r>
          </a:p>
          <a:p>
            <a:pPr eaLnBrk="1" hangingPunct="1"/>
            <a:r>
              <a:rPr lang="en-US" altLang="en-US" dirty="0" smtClean="0"/>
              <a:t>There are two primary reasons for grounding electrical systems</a:t>
            </a:r>
          </a:p>
          <a:p>
            <a:pPr marL="914400" lvl="1" indent="-457200" eaLnBrk="1" hangingPunct="1">
              <a:buFont typeface="Wingdings" pitchFamily="2" charset="2"/>
              <a:buAutoNum type="arabicPeriod"/>
            </a:pPr>
            <a:r>
              <a:rPr lang="en-US" altLang="en-US" dirty="0" smtClean="0"/>
              <a:t>safety</a:t>
            </a:r>
          </a:p>
          <a:p>
            <a:pPr marL="914400" lvl="1" indent="-457200" eaLnBrk="1" hangingPunct="1">
              <a:buFont typeface="Wingdings" pitchFamily="2" charset="2"/>
              <a:buAutoNum type="arabicPeriod"/>
            </a:pPr>
            <a:r>
              <a:rPr lang="en-US" altLang="en-US" dirty="0" smtClean="0"/>
              <a:t>protect equipment</a:t>
            </a:r>
          </a:p>
          <a:p>
            <a:pPr marL="533400" indent="-533400" eaLnBrk="1" hangingPunct="1">
              <a:buFont typeface="Wingdings" pitchFamily="2" charset="2"/>
              <a:buChar char="l"/>
            </a:pPr>
            <a:endParaRPr lang="en-US" altLang="en-US" dirty="0" smtClean="0"/>
          </a:p>
        </p:txBody>
      </p:sp>
      <p:sp>
        <p:nvSpPr>
          <p:cNvPr id="4"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22</a:t>
            </a:fld>
            <a:endParaRPr lang="en-US" sz="2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eaLnBrk="1" hangingPunct="1"/>
            <a:r>
              <a:rPr lang="en-US" altLang="en-US" smtClean="0"/>
              <a:t>How good a conductor is dirt?</a:t>
            </a:r>
          </a:p>
        </p:txBody>
      </p:sp>
      <p:sp>
        <p:nvSpPr>
          <p:cNvPr id="14340" name="Rectangle 3"/>
          <p:cNvSpPr>
            <a:spLocks noGrp="1" noChangeArrowheads="1"/>
          </p:cNvSpPr>
          <p:nvPr>
            <p:ph type="body" idx="1"/>
          </p:nvPr>
        </p:nvSpPr>
        <p:spPr>
          <a:xfrm>
            <a:off x="457200" y="1280160"/>
            <a:ext cx="8001000" cy="2133600"/>
          </a:xfrm>
        </p:spPr>
        <p:txBody>
          <a:bodyPr/>
          <a:lstStyle/>
          <a:p>
            <a:pPr eaLnBrk="1" hangingPunct="1"/>
            <a:r>
              <a:rPr lang="en-US" altLang="en-US" dirty="0" smtClean="0"/>
              <a:t>There is nothing magical about an earth ground.  All the electrical laws, such as Ohm’s law, still apply.  </a:t>
            </a:r>
          </a:p>
          <a:p>
            <a:pPr eaLnBrk="1" hangingPunct="1"/>
            <a:r>
              <a:rPr lang="en-US" altLang="en-US" dirty="0" smtClean="0"/>
              <a:t>Therefore to determine the resistance of the ground we can treat it like any other resistive material:</a:t>
            </a:r>
          </a:p>
        </p:txBody>
      </p:sp>
      <p:graphicFrame>
        <p:nvGraphicFramePr>
          <p:cNvPr id="14338" name="Object 4"/>
          <p:cNvGraphicFramePr>
            <a:graphicFrameLocks noChangeAspect="1"/>
          </p:cNvGraphicFramePr>
          <p:nvPr>
            <p:extLst>
              <p:ext uri="{D42A27DB-BD31-4B8C-83A1-F6EECF244321}">
                <p14:modId xmlns:p14="http://schemas.microsoft.com/office/powerpoint/2010/main" val="95766069"/>
              </p:ext>
            </p:extLst>
          </p:nvPr>
        </p:nvGraphicFramePr>
        <p:xfrm>
          <a:off x="990600" y="3581400"/>
          <a:ext cx="5765800" cy="3035300"/>
        </p:xfrm>
        <a:graphic>
          <a:graphicData uri="http://schemas.openxmlformats.org/presentationml/2006/ole">
            <mc:AlternateContent xmlns:mc="http://schemas.openxmlformats.org/markup-compatibility/2006">
              <mc:Choice xmlns:v="urn:schemas-microsoft-com:vml" Requires="v">
                <p:oleObj spid="_x0000_s252950" name="Equation" r:id="rId4" imgW="5765760" imgH="3035160" progId="Equation.DSMT4">
                  <p:embed/>
                </p:oleObj>
              </mc:Choice>
              <mc:Fallback>
                <p:oleObj name="Equation" r:id="rId4" imgW="5765760" imgH="303516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581400"/>
                        <a:ext cx="5765800" cy="303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23</a:t>
            </a:fld>
            <a:endParaRPr lang="en-US"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hangingPunct="1"/>
            <a:r>
              <a:rPr lang="en-US" altLang="en-US" smtClean="0"/>
              <a:t>How good a conductor is dirt?</a:t>
            </a:r>
          </a:p>
        </p:txBody>
      </p:sp>
      <p:graphicFrame>
        <p:nvGraphicFramePr>
          <p:cNvPr id="15362" name="Object 3"/>
          <p:cNvGraphicFramePr>
            <a:graphicFrameLocks noChangeAspect="1"/>
          </p:cNvGraphicFramePr>
          <p:nvPr>
            <p:extLst>
              <p:ext uri="{D42A27DB-BD31-4B8C-83A1-F6EECF244321}">
                <p14:modId xmlns:p14="http://schemas.microsoft.com/office/powerpoint/2010/main" val="2437264764"/>
              </p:ext>
            </p:extLst>
          </p:nvPr>
        </p:nvGraphicFramePr>
        <p:xfrm>
          <a:off x="457200" y="1280160"/>
          <a:ext cx="7581900" cy="4826000"/>
        </p:xfrm>
        <a:graphic>
          <a:graphicData uri="http://schemas.openxmlformats.org/presentationml/2006/ole">
            <mc:AlternateContent xmlns:mc="http://schemas.openxmlformats.org/markup-compatibility/2006">
              <mc:Choice xmlns:v="urn:schemas-microsoft-com:vml" Requires="v">
                <p:oleObj spid="_x0000_s253974" name="Equation" r:id="rId4" imgW="7581600" imgH="4825800" progId="Equation.DSMT4">
                  <p:embed/>
                </p:oleObj>
              </mc:Choice>
              <mc:Fallback>
                <p:oleObj name="Equation" r:id="rId4" imgW="7581600" imgH="4825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280160"/>
                        <a:ext cx="7581900" cy="482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24</a:t>
            </a:fld>
            <a:endParaRPr lang="en-US"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pPr eaLnBrk="1" hangingPunct="1"/>
            <a:r>
              <a:rPr lang="en-US" altLang="en-US" smtClean="0"/>
              <a:t>How good a conductor is dirt?</a:t>
            </a:r>
          </a:p>
        </p:txBody>
      </p:sp>
      <p:graphicFrame>
        <p:nvGraphicFramePr>
          <p:cNvPr id="16386" name="Object 3"/>
          <p:cNvGraphicFramePr>
            <a:graphicFrameLocks noChangeAspect="1"/>
          </p:cNvGraphicFramePr>
          <p:nvPr>
            <p:extLst>
              <p:ext uri="{D42A27DB-BD31-4B8C-83A1-F6EECF244321}">
                <p14:modId xmlns:p14="http://schemas.microsoft.com/office/powerpoint/2010/main" val="1701696489"/>
              </p:ext>
            </p:extLst>
          </p:nvPr>
        </p:nvGraphicFramePr>
        <p:xfrm>
          <a:off x="457200" y="1280160"/>
          <a:ext cx="8280400" cy="4635500"/>
        </p:xfrm>
        <a:graphic>
          <a:graphicData uri="http://schemas.openxmlformats.org/presentationml/2006/ole">
            <mc:AlternateContent xmlns:mc="http://schemas.openxmlformats.org/markup-compatibility/2006">
              <mc:Choice xmlns:v="urn:schemas-microsoft-com:vml" Requires="v">
                <p:oleObj spid="_x0000_s254998" name="Equation" r:id="rId4" imgW="8280360" imgH="4635360" progId="Equation.DSMT4">
                  <p:embed/>
                </p:oleObj>
              </mc:Choice>
              <mc:Fallback>
                <p:oleObj name="Equation" r:id="rId4" imgW="8280360" imgH="463536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280160"/>
                        <a:ext cx="8280400" cy="463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25</a:t>
            </a:fld>
            <a:endParaRPr lang="en-US" sz="2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smtClean="0"/>
              <a:t>Calculation of grounding resistance</a:t>
            </a:r>
          </a:p>
        </p:txBody>
      </p:sp>
      <p:sp>
        <p:nvSpPr>
          <p:cNvPr id="31747" name="Rectangle 3"/>
          <p:cNvSpPr>
            <a:spLocks noGrp="1" noChangeArrowheads="1"/>
          </p:cNvSpPr>
          <p:nvPr>
            <p:ph type="body" idx="1"/>
          </p:nvPr>
        </p:nvSpPr>
        <p:spPr/>
        <p:txBody>
          <a:bodyPr/>
          <a:lstStyle/>
          <a:p>
            <a:pPr eaLnBrk="1" hangingPunct="1"/>
            <a:r>
              <a:rPr lang="en-US" altLang="en-US" dirty="0" smtClean="0"/>
              <a:t>Because of its large cross sectional area the earth is actually a pretty good conductor.  </a:t>
            </a:r>
          </a:p>
          <a:p>
            <a:pPr eaLnBrk="1" hangingPunct="1"/>
            <a:r>
              <a:rPr lang="en-US" altLang="en-US" dirty="0" smtClean="0"/>
              <a:t>Devices are physically grounded by having a conductor in physical contact with the ground; having a fairly large area of contact is important.    </a:t>
            </a:r>
          </a:p>
          <a:p>
            <a:pPr eaLnBrk="1" hangingPunct="1"/>
            <a:r>
              <a:rPr lang="en-US" altLang="en-US" dirty="0" smtClean="0"/>
              <a:t>Most of the resistance associated with establishing an earth ground comes within a short distance of the grounding point.</a:t>
            </a:r>
          </a:p>
          <a:p>
            <a:pPr eaLnBrk="1" hangingPunct="1"/>
            <a:r>
              <a:rPr lang="en-US" altLang="en-US" dirty="0" smtClean="0"/>
              <a:t>Typical substation grounding resistance is between 0.1 and 1 ohm; fence is also grounded, usually by connecting it to the substation ground grid. </a:t>
            </a:r>
          </a:p>
        </p:txBody>
      </p:sp>
      <p:sp>
        <p:nvSpPr>
          <p:cNvPr id="4"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26</a:t>
            </a:fld>
            <a:endParaRPr lang="en-US"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p:txBody>
          <a:bodyPr/>
          <a:lstStyle/>
          <a:p>
            <a:pPr eaLnBrk="1" hangingPunct="1"/>
            <a:r>
              <a:rPr lang="en-US" altLang="en-US" smtClean="0"/>
              <a:t>Calculation of grounding R, cont’d</a:t>
            </a:r>
          </a:p>
        </p:txBody>
      </p:sp>
      <p:sp>
        <p:nvSpPr>
          <p:cNvPr id="17413" name="Rectangle 3"/>
          <p:cNvSpPr>
            <a:spLocks noGrp="1" noChangeArrowheads="1"/>
          </p:cNvSpPr>
          <p:nvPr>
            <p:ph type="body" idx="1"/>
          </p:nvPr>
        </p:nvSpPr>
        <p:spPr>
          <a:xfrm>
            <a:off x="457200" y="1280160"/>
            <a:ext cx="8001000" cy="1524000"/>
          </a:xfrm>
        </p:spPr>
        <p:txBody>
          <a:bodyPr/>
          <a:lstStyle/>
          <a:p>
            <a:pPr eaLnBrk="1" hangingPunct="1"/>
            <a:r>
              <a:rPr lang="en-US" altLang="en-US" dirty="0" smtClean="0"/>
              <a:t>Example: Calculate the resistance from a grounding rod out to a radial distance x from the rod, assuming the rod has a radius of r:</a:t>
            </a:r>
          </a:p>
        </p:txBody>
      </p:sp>
      <p:pic>
        <p:nvPicPr>
          <p:cNvPr id="17414" name="Picture 4" descr="Fig145"/>
          <p:cNvPicPr>
            <a:picLocks noChangeAspect="1" noChangeArrowheads="1"/>
          </p:cNvPicPr>
          <p:nvPr/>
        </p:nvPicPr>
        <p:blipFill>
          <a:blip r:embed="rId4">
            <a:extLst>
              <a:ext uri="{28A0092B-C50C-407E-A947-70E740481C1C}">
                <a14:useLocalDpi xmlns:a14="http://schemas.microsoft.com/office/drawing/2010/main" val="0"/>
              </a:ext>
            </a:extLst>
          </a:blip>
          <a:srcRect l="20000" t="1726" r="31764" b="80219"/>
          <a:stretch>
            <a:fillRect/>
          </a:stretch>
        </p:blipFill>
        <p:spPr bwMode="auto">
          <a:xfrm>
            <a:off x="1066800" y="2675626"/>
            <a:ext cx="3505200" cy="17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410" name="Object 5"/>
          <p:cNvGraphicFramePr>
            <a:graphicFrameLocks noChangeAspect="1"/>
          </p:cNvGraphicFramePr>
          <p:nvPr>
            <p:extLst>
              <p:ext uri="{D42A27DB-BD31-4B8C-83A1-F6EECF244321}">
                <p14:modId xmlns:p14="http://schemas.microsoft.com/office/powerpoint/2010/main" val="2894636264"/>
              </p:ext>
            </p:extLst>
          </p:nvPr>
        </p:nvGraphicFramePr>
        <p:xfrm>
          <a:off x="4953000" y="2701505"/>
          <a:ext cx="3429000" cy="2413000"/>
        </p:xfrm>
        <a:graphic>
          <a:graphicData uri="http://schemas.openxmlformats.org/presentationml/2006/ole">
            <mc:AlternateContent xmlns:mc="http://schemas.openxmlformats.org/markup-compatibility/2006">
              <mc:Choice xmlns:v="urn:schemas-microsoft-com:vml" Requires="v">
                <p:oleObj spid="_x0000_s256042" name="Equation" r:id="rId5" imgW="3429000" imgH="2412720" progId="Equation.DSMT4">
                  <p:embed/>
                </p:oleObj>
              </mc:Choice>
              <mc:Fallback>
                <p:oleObj name="Equation" r:id="rId5" imgW="3429000" imgH="241272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2701505"/>
                        <a:ext cx="3429000" cy="241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11" name="Object 6"/>
          <p:cNvGraphicFramePr>
            <a:graphicFrameLocks noChangeAspect="1"/>
          </p:cNvGraphicFramePr>
          <p:nvPr>
            <p:extLst>
              <p:ext uri="{D42A27DB-BD31-4B8C-83A1-F6EECF244321}">
                <p14:modId xmlns:p14="http://schemas.microsoft.com/office/powerpoint/2010/main" val="1303225613"/>
              </p:ext>
            </p:extLst>
          </p:nvPr>
        </p:nvGraphicFramePr>
        <p:xfrm>
          <a:off x="1066800" y="4464739"/>
          <a:ext cx="5791200" cy="2082800"/>
        </p:xfrm>
        <a:graphic>
          <a:graphicData uri="http://schemas.openxmlformats.org/presentationml/2006/ole">
            <mc:AlternateContent xmlns:mc="http://schemas.openxmlformats.org/markup-compatibility/2006">
              <mc:Choice xmlns:v="urn:schemas-microsoft-com:vml" Requires="v">
                <p:oleObj spid="_x0000_s256043" name="Equation" r:id="rId7" imgW="5790960" imgH="2082600" progId="Equation.DSMT4">
                  <p:embed/>
                </p:oleObj>
              </mc:Choice>
              <mc:Fallback>
                <p:oleObj name="Equation" r:id="rId7" imgW="5790960" imgH="2082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800" y="4464739"/>
                        <a:ext cx="5791200" cy="2082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27</a:t>
            </a:fld>
            <a:endParaRPr lang="en-US" sz="2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p:txBody>
          <a:bodyPr/>
          <a:lstStyle/>
          <a:p>
            <a:pPr eaLnBrk="1" hangingPunct="1"/>
            <a:r>
              <a:rPr lang="en-US" altLang="en-US" smtClean="0"/>
              <a:t>Calculation of grounding R, cont’d</a:t>
            </a:r>
          </a:p>
        </p:txBody>
      </p:sp>
      <p:graphicFrame>
        <p:nvGraphicFramePr>
          <p:cNvPr id="18434" name="Object 3"/>
          <p:cNvGraphicFramePr>
            <a:graphicFrameLocks noChangeAspect="1"/>
          </p:cNvGraphicFramePr>
          <p:nvPr>
            <p:extLst>
              <p:ext uri="{D42A27DB-BD31-4B8C-83A1-F6EECF244321}">
                <p14:modId xmlns:p14="http://schemas.microsoft.com/office/powerpoint/2010/main" val="1863859804"/>
              </p:ext>
            </p:extLst>
          </p:nvPr>
        </p:nvGraphicFramePr>
        <p:xfrm>
          <a:off x="457200" y="1280160"/>
          <a:ext cx="7112000" cy="5537200"/>
        </p:xfrm>
        <a:graphic>
          <a:graphicData uri="http://schemas.openxmlformats.org/presentationml/2006/ole">
            <mc:AlternateContent xmlns:mc="http://schemas.openxmlformats.org/markup-compatibility/2006">
              <mc:Choice xmlns:v="urn:schemas-microsoft-com:vml" Requires="v">
                <p:oleObj spid="_x0000_s257066" name="Equation" r:id="rId4" imgW="7111800" imgH="5537160" progId="Equation.DSMT4">
                  <p:embed/>
                </p:oleObj>
              </mc:Choice>
              <mc:Fallback>
                <p:oleObj name="Equation" r:id="rId4" imgW="7111800" imgH="553716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280160"/>
                        <a:ext cx="7112000" cy="553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35" name="Object 4"/>
          <p:cNvGraphicFramePr>
            <a:graphicFrameLocks noChangeAspect="1"/>
          </p:cNvGraphicFramePr>
          <p:nvPr/>
        </p:nvGraphicFramePr>
        <p:xfrm>
          <a:off x="0" y="0"/>
          <a:ext cx="914400" cy="336550"/>
        </p:xfrm>
        <a:graphic>
          <a:graphicData uri="http://schemas.openxmlformats.org/presentationml/2006/ole">
            <mc:AlternateContent xmlns:mc="http://schemas.openxmlformats.org/markup-compatibility/2006">
              <mc:Choice xmlns:v="urn:schemas-microsoft-com:vml" Requires="v">
                <p:oleObj spid="_x0000_s257067" name="Equation" r:id="rId6" imgW="914400" imgH="336960" progId="Equation.DSMT4">
                  <p:embed/>
                </p:oleObj>
              </mc:Choice>
              <mc:Fallback>
                <p:oleObj name="Equation" r:id="rId6" imgW="914400" imgH="33696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37" name="Text Box 5"/>
          <p:cNvSpPr txBox="1">
            <a:spLocks noChangeArrowheads="1"/>
          </p:cNvSpPr>
          <p:nvPr/>
        </p:nvSpPr>
        <p:spPr bwMode="auto">
          <a:xfrm>
            <a:off x="4648200" y="3429000"/>
            <a:ext cx="3903663" cy="2227263"/>
          </a:xfrm>
          <a:prstGeom prst="rect">
            <a:avLst/>
          </a:prstGeom>
          <a:solidFill>
            <a:schemeClr val="accent1"/>
          </a:solidFill>
          <a:ln>
            <a:noFill/>
          </a:ln>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ts val="0"/>
              </a:spcBef>
            </a:pPr>
            <a:r>
              <a:rPr lang="en-US" altLang="en-US" sz="2800" dirty="0"/>
              <a:t>The actual values will be</a:t>
            </a:r>
          </a:p>
          <a:p>
            <a:pPr eaLnBrk="1" hangingPunct="1">
              <a:spcBef>
                <a:spcPts val="0"/>
              </a:spcBef>
            </a:pPr>
            <a:r>
              <a:rPr lang="en-US" altLang="en-US" sz="2800" dirty="0"/>
              <a:t>substantially less since </a:t>
            </a:r>
          </a:p>
          <a:p>
            <a:pPr eaLnBrk="1" hangingPunct="1">
              <a:spcBef>
                <a:spcPts val="0"/>
              </a:spcBef>
            </a:pPr>
            <a:r>
              <a:rPr lang="en-US" altLang="en-US" sz="2800" dirty="0"/>
              <a:t>we’ve assumed no current</a:t>
            </a:r>
          </a:p>
          <a:p>
            <a:pPr eaLnBrk="1" hangingPunct="1">
              <a:spcBef>
                <a:spcPts val="0"/>
              </a:spcBef>
            </a:pPr>
            <a:r>
              <a:rPr lang="en-US" altLang="en-US" sz="2800" dirty="0"/>
              <a:t>flowing downward into</a:t>
            </a:r>
          </a:p>
          <a:p>
            <a:pPr eaLnBrk="1" hangingPunct="1">
              <a:spcBef>
                <a:spcPts val="0"/>
              </a:spcBef>
            </a:pPr>
            <a:r>
              <a:rPr lang="en-US" altLang="en-US" sz="2800" dirty="0"/>
              <a:t>the ground</a:t>
            </a:r>
          </a:p>
        </p:txBody>
      </p:sp>
      <p:sp>
        <p:nvSpPr>
          <p:cNvPr id="6"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28</a:t>
            </a:fld>
            <a:endParaRPr 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t>Problem 7.28</a:t>
            </a:r>
          </a:p>
        </p:txBody>
      </p:sp>
      <p:pic>
        <p:nvPicPr>
          <p:cNvPr id="286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80160"/>
            <a:ext cx="8005763"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2</a:t>
            </a:fld>
            <a:endParaRPr lang="en-US" sz="2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Stray Voltage</a:t>
            </a:r>
            <a:endParaRPr lang="en-US" dirty="0"/>
          </a:p>
        </p:txBody>
      </p:sp>
      <p:sp>
        <p:nvSpPr>
          <p:cNvPr id="3" name="Content Placeholder 2"/>
          <p:cNvSpPr>
            <a:spLocks noGrp="1"/>
          </p:cNvSpPr>
          <p:nvPr>
            <p:ph idx="1"/>
          </p:nvPr>
        </p:nvSpPr>
        <p:spPr>
          <a:xfrm>
            <a:off x="457200" y="1280160"/>
            <a:ext cx="5105400" cy="3733800"/>
          </a:xfrm>
        </p:spPr>
        <p:txBody>
          <a:bodyPr/>
          <a:lstStyle/>
          <a:p>
            <a:r>
              <a:rPr lang="en-US" dirty="0" smtClean="0"/>
              <a:t>Stray voltage is a voltage difference between two objects that should not have a voltage difference</a:t>
            </a:r>
          </a:p>
          <a:p>
            <a:r>
              <a:rPr lang="en-US" dirty="0" smtClean="0"/>
              <a:t>Small voltage </a:t>
            </a:r>
            <a:r>
              <a:rPr lang="en-US" smtClean="0"/>
              <a:t>differences </a:t>
            </a:r>
            <a:br>
              <a:rPr lang="en-US" smtClean="0"/>
            </a:br>
            <a:r>
              <a:rPr lang="en-US" smtClean="0"/>
              <a:t>often </a:t>
            </a:r>
            <a:r>
              <a:rPr lang="en-US" dirty="0" smtClean="0"/>
              <a:t>exist between objects grounded at difference locations</a:t>
            </a:r>
          </a:p>
          <a:p>
            <a:r>
              <a:rPr lang="en-US" dirty="0" smtClean="0"/>
              <a:t>It can be a large issue in rural locations, affecting things </a:t>
            </a:r>
            <a:br>
              <a:rPr lang="en-US" dirty="0" smtClean="0"/>
            </a:br>
            <a:r>
              <a:rPr lang="en-US" dirty="0" smtClean="0"/>
              <a:t>like dairy milk production</a:t>
            </a:r>
            <a:endParaRPr lang="en-US" dirty="0"/>
          </a:p>
        </p:txBody>
      </p:sp>
      <p:pic>
        <p:nvPicPr>
          <p:cNvPr id="267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49333" y="1524000"/>
            <a:ext cx="3740727"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96333" y="6248400"/>
            <a:ext cx="6333067" cy="307777"/>
          </a:xfrm>
          <a:prstGeom prst="rect">
            <a:avLst/>
          </a:prstGeom>
        </p:spPr>
        <p:txBody>
          <a:bodyPr wrap="square">
            <a:spAutoFit/>
          </a:bodyPr>
          <a:lstStyle/>
          <a:p>
            <a:r>
              <a:rPr lang="en-US" sz="1400" dirty="0" smtClean="0"/>
              <a:t>Image Source: www.wisconsinpublicservice.com/business/pdf/farm_voltage.pdf</a:t>
            </a:r>
            <a:endParaRPr lang="en-US" sz="1400" dirty="0"/>
          </a:p>
        </p:txBody>
      </p:sp>
    </p:spTree>
    <p:extLst>
      <p:ext uri="{BB962C8B-B14F-4D97-AF65-F5344CB8AC3E}">
        <p14:creationId xmlns:p14="http://schemas.microsoft.com/office/powerpoint/2010/main" val="113254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smtClean="0"/>
              <a:t>Analysis of Unsymmetric Systems</a:t>
            </a:r>
          </a:p>
        </p:txBody>
      </p:sp>
      <p:sp>
        <p:nvSpPr>
          <p:cNvPr id="31747" name="Rectangle 3"/>
          <p:cNvSpPr>
            <a:spLocks noGrp="1" noChangeArrowheads="1"/>
          </p:cNvSpPr>
          <p:nvPr>
            <p:ph type="body" idx="1"/>
          </p:nvPr>
        </p:nvSpPr>
        <p:spPr>
          <a:xfrm>
            <a:off x="457200" y="1280160"/>
            <a:ext cx="8001000" cy="2133600"/>
          </a:xfrm>
        </p:spPr>
        <p:txBody>
          <a:bodyPr/>
          <a:lstStyle/>
          <a:p>
            <a:pPr eaLnBrk="1" hangingPunct="1"/>
            <a:r>
              <a:rPr lang="en-US" altLang="en-US" dirty="0" smtClean="0"/>
              <a:t>Except for the balanced three-phase fault, faults result in an unbalanced system.</a:t>
            </a:r>
          </a:p>
          <a:p>
            <a:pPr eaLnBrk="1" hangingPunct="1"/>
            <a:r>
              <a:rPr lang="en-US" altLang="en-US" dirty="0" smtClean="0"/>
              <a:t>The most common types of faults are single line-ground (SLG) and line-line (LL).  Other types are double line-ground (DLG), open conductor, and balanced three phase.</a:t>
            </a:r>
          </a:p>
          <a:p>
            <a:pPr eaLnBrk="1" hangingPunct="1"/>
            <a:r>
              <a:rPr lang="en-US" altLang="en-US" dirty="0" smtClean="0"/>
              <a:t>System is only unbalanced at point of fault!  </a:t>
            </a:r>
          </a:p>
          <a:p>
            <a:pPr eaLnBrk="1" hangingPunct="1"/>
            <a:r>
              <a:rPr lang="en-US" altLang="en-US" dirty="0" smtClean="0"/>
              <a:t>The easiest method to analyze unbalanced system operation due to faults is through the use of symmetrical components</a:t>
            </a:r>
          </a:p>
        </p:txBody>
      </p:sp>
      <p:sp>
        <p:nvSpPr>
          <p:cNvPr id="4"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3</a:t>
            </a:fld>
            <a:endParaRPr lang="en-US"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smtClean="0"/>
              <a:t>Symmetric Components</a:t>
            </a:r>
          </a:p>
        </p:txBody>
      </p:sp>
      <p:sp>
        <p:nvSpPr>
          <p:cNvPr id="32771" name="Rectangle 3"/>
          <p:cNvSpPr>
            <a:spLocks noGrp="1" noChangeArrowheads="1"/>
          </p:cNvSpPr>
          <p:nvPr>
            <p:ph type="body" idx="1"/>
          </p:nvPr>
        </p:nvSpPr>
        <p:spPr>
          <a:xfrm>
            <a:off x="457200" y="1280160"/>
            <a:ext cx="8610600" cy="3733800"/>
          </a:xfrm>
        </p:spPr>
        <p:txBody>
          <a:bodyPr/>
          <a:lstStyle/>
          <a:p>
            <a:pPr eaLnBrk="1" hangingPunct="1"/>
            <a:r>
              <a:rPr lang="en-US" altLang="en-US" dirty="0" smtClean="0"/>
              <a:t>The key idea of symmetrical component analysis is to decompose the system into three sequence networks.  The networks are then coupled only at the point of the unbalance (i.e., the fault)</a:t>
            </a:r>
          </a:p>
          <a:p>
            <a:pPr eaLnBrk="1" hangingPunct="1"/>
            <a:r>
              <a:rPr lang="en-US" altLang="en-US" dirty="0" smtClean="0"/>
              <a:t>The three sequence networks are known as the</a:t>
            </a:r>
          </a:p>
          <a:p>
            <a:pPr lvl="1" eaLnBrk="1" hangingPunct="1"/>
            <a:r>
              <a:rPr lang="en-US" altLang="en-US" dirty="0" smtClean="0"/>
              <a:t>positive sequence (this is the one we’ve been using)</a:t>
            </a:r>
          </a:p>
          <a:p>
            <a:pPr lvl="1" eaLnBrk="1" hangingPunct="1"/>
            <a:r>
              <a:rPr lang="en-US" altLang="en-US" dirty="0" smtClean="0"/>
              <a:t>negative sequence</a:t>
            </a:r>
          </a:p>
          <a:p>
            <a:pPr lvl="1" eaLnBrk="1" hangingPunct="1"/>
            <a:r>
              <a:rPr lang="en-US" altLang="en-US" dirty="0" smtClean="0"/>
              <a:t>zero sequence</a:t>
            </a:r>
          </a:p>
          <a:p>
            <a:pPr eaLnBrk="1" hangingPunct="1"/>
            <a:r>
              <a:rPr lang="en-US" altLang="en-US" dirty="0" smtClean="0"/>
              <a:t>Presented in paper by Charles .L Fortescue in 1918 (judged as most important power paper of 20</a:t>
            </a:r>
            <a:r>
              <a:rPr lang="en-US" altLang="en-US" baseline="30000" dirty="0" smtClean="0"/>
              <a:t>th</a:t>
            </a:r>
            <a:r>
              <a:rPr lang="en-US" altLang="en-US" dirty="0" smtClean="0"/>
              <a:t> century)</a:t>
            </a:r>
          </a:p>
        </p:txBody>
      </p:sp>
      <p:sp>
        <p:nvSpPr>
          <p:cNvPr id="2" name="Rectangle 1"/>
          <p:cNvSpPr/>
          <p:nvPr/>
        </p:nvSpPr>
        <p:spPr>
          <a:xfrm>
            <a:off x="378124" y="5905669"/>
            <a:ext cx="8305800" cy="738664"/>
          </a:xfrm>
          <a:prstGeom prst="rect">
            <a:avLst/>
          </a:prstGeom>
        </p:spPr>
        <p:txBody>
          <a:bodyPr wrap="square">
            <a:spAutoFit/>
          </a:bodyPr>
          <a:lstStyle/>
          <a:p>
            <a:r>
              <a:rPr lang="en-US" sz="1400" dirty="0" err="1"/>
              <a:t>Heydt</a:t>
            </a:r>
            <a:r>
              <a:rPr lang="en-US" sz="1400" dirty="0"/>
              <a:t>, G. T.; </a:t>
            </a:r>
            <a:r>
              <a:rPr lang="en-US" sz="1400" dirty="0" err="1"/>
              <a:t>Venkata</a:t>
            </a:r>
            <a:r>
              <a:rPr lang="en-US" sz="1400" dirty="0"/>
              <a:t>, S. S.; </a:t>
            </a:r>
            <a:r>
              <a:rPr lang="en-US" sz="1400" dirty="0" err="1"/>
              <a:t>Balijepalli</a:t>
            </a:r>
            <a:r>
              <a:rPr lang="en-US" sz="1400" dirty="0"/>
              <a:t>, N. (October 24, 2000). </a:t>
            </a:r>
            <a:r>
              <a:rPr lang="en-US" sz="1400" u="sng" dirty="0">
                <a:hlinkClick r:id="rId3"/>
              </a:rPr>
              <a:t>"High Impact Papers in Power Engineering, 1900-1999"</a:t>
            </a:r>
            <a:r>
              <a:rPr lang="en-US" sz="1400" dirty="0"/>
              <a:t> </a:t>
            </a:r>
            <a:r>
              <a:rPr lang="en-US" sz="1400" dirty="0" smtClean="0"/>
              <a:t> </a:t>
            </a:r>
            <a:r>
              <a:rPr lang="en-US" sz="1400" i="1" dirty="0" smtClean="0"/>
              <a:t>Proceedings </a:t>
            </a:r>
            <a:r>
              <a:rPr lang="en-US" sz="1400" i="1" dirty="0"/>
              <a:t>2000 North American Power Symposium, vol. 1, October 2000</a:t>
            </a:r>
            <a:r>
              <a:rPr lang="en-US" sz="1400" dirty="0"/>
              <a:t>. North American Power Symposium (NAPS). Waterloo, Ontario. </a:t>
            </a:r>
          </a:p>
        </p:txBody>
      </p:sp>
      <p:sp>
        <p:nvSpPr>
          <p:cNvPr id="5"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4</a:t>
            </a:fld>
            <a:endParaRPr lang="en-US"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smtClean="0"/>
              <a:t>Positive Sequence Sets</a:t>
            </a:r>
          </a:p>
        </p:txBody>
      </p:sp>
      <p:sp>
        <p:nvSpPr>
          <p:cNvPr id="33795" name="Rectangle 3"/>
          <p:cNvSpPr>
            <a:spLocks noGrp="1" noChangeArrowheads="1"/>
          </p:cNvSpPr>
          <p:nvPr>
            <p:ph type="body" idx="1"/>
          </p:nvPr>
        </p:nvSpPr>
        <p:spPr>
          <a:xfrm>
            <a:off x="457200" y="1280160"/>
            <a:ext cx="8001000" cy="2514600"/>
          </a:xfrm>
        </p:spPr>
        <p:txBody>
          <a:bodyPr/>
          <a:lstStyle/>
          <a:p>
            <a:pPr eaLnBrk="1" hangingPunct="1"/>
            <a:r>
              <a:rPr lang="en-US" altLang="en-US" dirty="0" smtClean="0"/>
              <a:t>The positive sequence sets have three phase currents/voltages with equal magnitude, with phase b lagging phase a by 120</a:t>
            </a:r>
            <a:r>
              <a:rPr lang="en-US" altLang="en-US" dirty="0" smtClean="0">
                <a:cs typeface="Times New Roman" pitchFamily="18" charset="0"/>
              </a:rPr>
              <a:t>°, and phase c lagging phase b by </a:t>
            </a:r>
            <a:r>
              <a:rPr lang="en-US" altLang="en-US" dirty="0" smtClean="0"/>
              <a:t>120</a:t>
            </a:r>
            <a:r>
              <a:rPr lang="en-US" altLang="en-US" dirty="0" smtClean="0">
                <a:cs typeface="Times New Roman" pitchFamily="18" charset="0"/>
              </a:rPr>
              <a:t>°.  </a:t>
            </a:r>
          </a:p>
          <a:p>
            <a:pPr eaLnBrk="1" hangingPunct="1"/>
            <a:r>
              <a:rPr lang="en-US" altLang="en-US" dirty="0" smtClean="0">
                <a:cs typeface="Times New Roman" pitchFamily="18" charset="0"/>
              </a:rPr>
              <a:t>We’ve been studying positive sequence sets</a:t>
            </a:r>
          </a:p>
        </p:txBody>
      </p:sp>
      <p:pic>
        <p:nvPicPr>
          <p:cNvPr id="33796" name="Picture 4" descr="fig128"/>
          <p:cNvPicPr>
            <a:picLocks noChangeAspect="1" noChangeArrowheads="1"/>
          </p:cNvPicPr>
          <p:nvPr/>
        </p:nvPicPr>
        <p:blipFill>
          <a:blip r:embed="rId3" cstate="print">
            <a:extLst>
              <a:ext uri="{28A0092B-C50C-407E-A947-70E740481C1C}">
                <a14:useLocalDpi xmlns:a14="http://schemas.microsoft.com/office/drawing/2010/main" val="0"/>
              </a:ext>
            </a:extLst>
          </a:blip>
          <a:srcRect l="9456" t="868" r="31915" b="78125"/>
          <a:stretch>
            <a:fillRect/>
          </a:stretch>
        </p:blipFill>
        <p:spPr bwMode="auto">
          <a:xfrm>
            <a:off x="731520" y="3657600"/>
            <a:ext cx="4535487"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 Box 5"/>
          <p:cNvSpPr txBox="1">
            <a:spLocks noChangeArrowheads="1"/>
          </p:cNvSpPr>
          <p:nvPr/>
        </p:nvSpPr>
        <p:spPr bwMode="auto">
          <a:xfrm>
            <a:off x="5943600" y="4140200"/>
            <a:ext cx="2717800" cy="1373188"/>
          </a:xfrm>
          <a:prstGeom prst="rect">
            <a:avLst/>
          </a:prstGeom>
          <a:solidFill>
            <a:schemeClr val="accent1"/>
          </a:solidFill>
          <a:ln>
            <a:noFill/>
          </a:ln>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ts val="0"/>
              </a:spcBef>
            </a:pPr>
            <a:r>
              <a:rPr lang="en-US" altLang="en-US" sz="2800" dirty="0"/>
              <a:t>Positive sequence</a:t>
            </a:r>
          </a:p>
          <a:p>
            <a:pPr eaLnBrk="1" hangingPunct="1">
              <a:spcBef>
                <a:spcPts val="0"/>
              </a:spcBef>
            </a:pPr>
            <a:r>
              <a:rPr lang="en-US" altLang="en-US" sz="2800" dirty="0"/>
              <a:t>sets have zero</a:t>
            </a:r>
          </a:p>
          <a:p>
            <a:pPr eaLnBrk="1" hangingPunct="1">
              <a:spcBef>
                <a:spcPts val="0"/>
              </a:spcBef>
            </a:pPr>
            <a:r>
              <a:rPr lang="en-US" altLang="en-US" sz="2800" dirty="0"/>
              <a:t>neutral current</a:t>
            </a:r>
          </a:p>
        </p:txBody>
      </p:sp>
      <p:sp>
        <p:nvSpPr>
          <p:cNvPr id="6"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5</a:t>
            </a:fld>
            <a:endParaRPr lang="en-US"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050"/>
          <p:cNvSpPr>
            <a:spLocks noGrp="1" noChangeArrowheads="1"/>
          </p:cNvSpPr>
          <p:nvPr>
            <p:ph type="title"/>
          </p:nvPr>
        </p:nvSpPr>
        <p:spPr/>
        <p:txBody>
          <a:bodyPr/>
          <a:lstStyle/>
          <a:p>
            <a:pPr eaLnBrk="1" hangingPunct="1"/>
            <a:r>
              <a:rPr lang="en-US" altLang="en-US" smtClean="0"/>
              <a:t>Negative Sequence Sets</a:t>
            </a:r>
          </a:p>
        </p:txBody>
      </p:sp>
      <p:sp>
        <p:nvSpPr>
          <p:cNvPr id="34819" name="Rectangle 2051"/>
          <p:cNvSpPr>
            <a:spLocks noGrp="1" noChangeArrowheads="1"/>
          </p:cNvSpPr>
          <p:nvPr>
            <p:ph type="body" idx="1"/>
          </p:nvPr>
        </p:nvSpPr>
        <p:spPr>
          <a:xfrm>
            <a:off x="457200" y="1280160"/>
            <a:ext cx="7924800" cy="2590800"/>
          </a:xfrm>
        </p:spPr>
        <p:txBody>
          <a:bodyPr/>
          <a:lstStyle/>
          <a:p>
            <a:pPr eaLnBrk="1" hangingPunct="1"/>
            <a:r>
              <a:rPr lang="en-US" altLang="en-US" dirty="0" smtClean="0"/>
              <a:t>The negative sequence sets have three phase currents/voltages with equal magnitude, with phase b </a:t>
            </a:r>
            <a:r>
              <a:rPr lang="en-US" altLang="en-US" dirty="0" smtClean="0">
                <a:solidFill>
                  <a:srgbClr val="FF3300"/>
                </a:solidFill>
              </a:rPr>
              <a:t>leading</a:t>
            </a:r>
            <a:r>
              <a:rPr lang="en-US" altLang="en-US" dirty="0" smtClean="0"/>
              <a:t> phase a by 120</a:t>
            </a:r>
            <a:r>
              <a:rPr lang="en-US" altLang="en-US" dirty="0" smtClean="0">
                <a:cs typeface="Times New Roman" pitchFamily="18" charset="0"/>
              </a:rPr>
              <a:t>°, and phase c </a:t>
            </a:r>
            <a:r>
              <a:rPr lang="en-US" altLang="en-US" dirty="0" smtClean="0">
                <a:solidFill>
                  <a:srgbClr val="FF3300"/>
                </a:solidFill>
                <a:cs typeface="Times New Roman" pitchFamily="18" charset="0"/>
              </a:rPr>
              <a:t>leading</a:t>
            </a:r>
            <a:r>
              <a:rPr lang="en-US" altLang="en-US" dirty="0" smtClean="0">
                <a:cs typeface="Times New Roman" pitchFamily="18" charset="0"/>
              </a:rPr>
              <a:t> phase b by </a:t>
            </a:r>
            <a:r>
              <a:rPr lang="en-US" altLang="en-US" dirty="0" smtClean="0"/>
              <a:t>120</a:t>
            </a:r>
            <a:r>
              <a:rPr lang="en-US" altLang="en-US" dirty="0" smtClean="0">
                <a:cs typeface="Times New Roman" pitchFamily="18" charset="0"/>
              </a:rPr>
              <a:t>°. </a:t>
            </a:r>
          </a:p>
          <a:p>
            <a:pPr eaLnBrk="1" hangingPunct="1"/>
            <a:r>
              <a:rPr lang="en-US" altLang="en-US" dirty="0" smtClean="0">
                <a:cs typeface="Times New Roman" pitchFamily="18" charset="0"/>
              </a:rPr>
              <a:t>Negative sequence sets are similar to positive sequence, except the phase order is reversed </a:t>
            </a:r>
          </a:p>
          <a:p>
            <a:pPr eaLnBrk="1" hangingPunct="1"/>
            <a:endParaRPr lang="en-US" altLang="en-US" dirty="0" smtClean="0"/>
          </a:p>
        </p:txBody>
      </p:sp>
      <p:pic>
        <p:nvPicPr>
          <p:cNvPr id="34820" name="Picture 2052" descr="fig129"/>
          <p:cNvPicPr>
            <a:picLocks noChangeAspect="1" noChangeArrowheads="1"/>
          </p:cNvPicPr>
          <p:nvPr/>
        </p:nvPicPr>
        <p:blipFill>
          <a:blip r:embed="rId3" cstate="print">
            <a:extLst>
              <a:ext uri="{28A0092B-C50C-407E-A947-70E740481C1C}">
                <a14:useLocalDpi xmlns:a14="http://schemas.microsoft.com/office/drawing/2010/main" val="0"/>
              </a:ext>
            </a:extLst>
          </a:blip>
          <a:srcRect l="11821" t="868" r="30733" b="79861"/>
          <a:stretch>
            <a:fillRect/>
          </a:stretch>
        </p:blipFill>
        <p:spPr bwMode="auto">
          <a:xfrm>
            <a:off x="731520" y="4114800"/>
            <a:ext cx="4445000"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 Box 2054"/>
          <p:cNvSpPr txBox="1">
            <a:spLocks noChangeArrowheads="1"/>
          </p:cNvSpPr>
          <p:nvPr/>
        </p:nvSpPr>
        <p:spPr bwMode="auto">
          <a:xfrm>
            <a:off x="6019800" y="4495800"/>
            <a:ext cx="2854325" cy="1373188"/>
          </a:xfrm>
          <a:prstGeom prst="rect">
            <a:avLst/>
          </a:prstGeom>
          <a:solidFill>
            <a:schemeClr val="accent1"/>
          </a:solidFill>
          <a:ln>
            <a:noFill/>
          </a:ln>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ts val="0"/>
              </a:spcBef>
            </a:pPr>
            <a:r>
              <a:rPr lang="en-US" altLang="en-US" sz="2800" dirty="0"/>
              <a:t>Negative sequence</a:t>
            </a:r>
          </a:p>
          <a:p>
            <a:pPr eaLnBrk="1" hangingPunct="1">
              <a:spcBef>
                <a:spcPts val="0"/>
              </a:spcBef>
            </a:pPr>
            <a:r>
              <a:rPr lang="en-US" altLang="en-US" sz="2800" dirty="0"/>
              <a:t>sets have zero</a:t>
            </a:r>
          </a:p>
          <a:p>
            <a:pPr eaLnBrk="1" hangingPunct="1">
              <a:spcBef>
                <a:spcPts val="0"/>
              </a:spcBef>
            </a:pPr>
            <a:r>
              <a:rPr lang="en-US" altLang="en-US" sz="2800" dirty="0"/>
              <a:t>neutral current</a:t>
            </a:r>
          </a:p>
        </p:txBody>
      </p:sp>
      <p:sp>
        <p:nvSpPr>
          <p:cNvPr id="6"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6</a:t>
            </a:fld>
            <a:endParaRPr lang="en-US"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dirty="0" smtClean="0"/>
              <a:t>Zero Sequence Sets</a:t>
            </a:r>
          </a:p>
        </p:txBody>
      </p:sp>
      <p:sp>
        <p:nvSpPr>
          <p:cNvPr id="35843" name="Rectangle 3"/>
          <p:cNvSpPr>
            <a:spLocks noGrp="1" noChangeArrowheads="1"/>
          </p:cNvSpPr>
          <p:nvPr>
            <p:ph type="body" idx="1"/>
          </p:nvPr>
        </p:nvSpPr>
        <p:spPr>
          <a:xfrm>
            <a:off x="457200" y="1280160"/>
            <a:ext cx="8001000" cy="1752600"/>
          </a:xfrm>
        </p:spPr>
        <p:txBody>
          <a:bodyPr/>
          <a:lstStyle/>
          <a:p>
            <a:pPr eaLnBrk="1" hangingPunct="1"/>
            <a:r>
              <a:rPr lang="en-US" altLang="en-US" dirty="0" smtClean="0"/>
              <a:t>Zero sequence sets have three values with equal magnitude and angle.</a:t>
            </a:r>
          </a:p>
          <a:p>
            <a:pPr eaLnBrk="1" hangingPunct="1"/>
            <a:r>
              <a:rPr lang="en-US" altLang="en-US" dirty="0" smtClean="0"/>
              <a:t>Zero sequence sets have neutral current</a:t>
            </a:r>
          </a:p>
          <a:p>
            <a:pPr eaLnBrk="1" hangingPunct="1">
              <a:buFont typeface="Wingdings" pitchFamily="2" charset="2"/>
              <a:buChar char="l"/>
            </a:pPr>
            <a:endParaRPr lang="en-US" altLang="en-US" dirty="0" smtClean="0"/>
          </a:p>
        </p:txBody>
      </p:sp>
      <p:sp>
        <p:nvSpPr>
          <p:cNvPr id="4"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7</a:t>
            </a:fld>
            <a:endParaRPr 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457200" y="76200"/>
            <a:ext cx="8382000" cy="838200"/>
          </a:xfrm>
        </p:spPr>
        <p:txBody>
          <a:bodyPr/>
          <a:lstStyle/>
          <a:p>
            <a:pPr eaLnBrk="1" hangingPunct="1"/>
            <a:r>
              <a:rPr lang="en-US" altLang="en-US" dirty="0" smtClean="0"/>
              <a:t>Sequence Set Representation</a:t>
            </a:r>
          </a:p>
        </p:txBody>
      </p:sp>
      <p:sp>
        <p:nvSpPr>
          <p:cNvPr id="1028" name="Rectangle 3"/>
          <p:cNvSpPr>
            <a:spLocks noGrp="1" noChangeArrowheads="1"/>
          </p:cNvSpPr>
          <p:nvPr>
            <p:ph type="body" idx="1"/>
          </p:nvPr>
        </p:nvSpPr>
        <p:spPr>
          <a:xfrm>
            <a:off x="457200" y="1280160"/>
            <a:ext cx="8001000" cy="1066800"/>
          </a:xfrm>
        </p:spPr>
        <p:txBody>
          <a:bodyPr/>
          <a:lstStyle/>
          <a:p>
            <a:pPr eaLnBrk="1" hangingPunct="1"/>
            <a:r>
              <a:rPr lang="en-US" altLang="en-US" dirty="0"/>
              <a:t>Any </a:t>
            </a:r>
            <a:r>
              <a:rPr lang="en-US" altLang="en-US" dirty="0" smtClean="0"/>
              <a:t>arbitrary set of three phasors, say </a:t>
            </a:r>
            <a:r>
              <a:rPr lang="en-US" altLang="en-US" dirty="0" err="1" smtClean="0"/>
              <a:t>I</a:t>
            </a:r>
            <a:r>
              <a:rPr lang="en-US" altLang="en-US" baseline="-25000" dirty="0" err="1" smtClean="0"/>
              <a:t>a</a:t>
            </a:r>
            <a:r>
              <a:rPr lang="en-US" altLang="en-US" dirty="0" smtClean="0"/>
              <a:t>, </a:t>
            </a:r>
            <a:r>
              <a:rPr lang="en-US" altLang="en-US" dirty="0" err="1" smtClean="0"/>
              <a:t>I</a:t>
            </a:r>
            <a:r>
              <a:rPr lang="en-US" altLang="en-US" baseline="-25000" dirty="0" err="1" smtClean="0"/>
              <a:t>b</a:t>
            </a:r>
            <a:r>
              <a:rPr lang="en-US" altLang="en-US" dirty="0" smtClean="0"/>
              <a:t>, </a:t>
            </a:r>
            <a:r>
              <a:rPr lang="en-US" altLang="en-US" dirty="0" err="1" smtClean="0"/>
              <a:t>I</a:t>
            </a:r>
            <a:r>
              <a:rPr lang="en-US" altLang="en-US" baseline="-25000" dirty="0" err="1" smtClean="0"/>
              <a:t>c</a:t>
            </a:r>
            <a:r>
              <a:rPr lang="en-US" altLang="en-US" dirty="0" smtClean="0"/>
              <a:t> can be represented as a sum of the three sequence sets</a:t>
            </a:r>
          </a:p>
        </p:txBody>
      </p:sp>
      <p:graphicFrame>
        <p:nvGraphicFramePr>
          <p:cNvPr id="1026" name="Object 4"/>
          <p:cNvGraphicFramePr>
            <a:graphicFrameLocks noChangeAspect="1"/>
          </p:cNvGraphicFramePr>
          <p:nvPr>
            <p:extLst>
              <p:ext uri="{D42A27DB-BD31-4B8C-83A1-F6EECF244321}">
                <p14:modId xmlns:p14="http://schemas.microsoft.com/office/powerpoint/2010/main" val="1948898601"/>
              </p:ext>
            </p:extLst>
          </p:nvPr>
        </p:nvGraphicFramePr>
        <p:xfrm>
          <a:off x="838200" y="2362200"/>
          <a:ext cx="5854700" cy="4178300"/>
        </p:xfrm>
        <a:graphic>
          <a:graphicData uri="http://schemas.openxmlformats.org/presentationml/2006/ole">
            <mc:AlternateContent xmlns:mc="http://schemas.openxmlformats.org/markup-compatibility/2006">
              <mc:Choice xmlns:v="urn:schemas-microsoft-com:vml" Requires="v">
                <p:oleObj spid="_x0000_s242710" name="Equation" r:id="rId4" imgW="5854680" imgH="4178160" progId="Equation.DSMT4">
                  <p:embed/>
                </p:oleObj>
              </mc:Choice>
              <mc:Fallback>
                <p:oleObj name="Equation" r:id="rId4" imgW="5854680" imgH="417816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2362200"/>
                        <a:ext cx="5854700" cy="417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8</a:t>
            </a:fld>
            <a:endParaRPr lang="en-US" sz="2000" dirty="0"/>
          </a:p>
        </p:txBody>
      </p:sp>
    </p:spTree>
  </p:cSld>
  <p:clrMapOvr>
    <a:masterClrMapping/>
  </p:clrMapOvr>
</p:sld>
</file>

<file path=ppt/theme/theme1.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Office\Templates\Presentation Designs\Capsules.pot</Template>
  <TotalTime>5944</TotalTime>
  <Words>1056</Words>
  <Application>Microsoft Office PowerPoint</Application>
  <PresentationFormat>On-screen Show (4:3)</PresentationFormat>
  <Paragraphs>152</Paragraphs>
  <Slides>30</Slides>
  <Notes>28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30</vt:i4>
      </vt:variant>
    </vt:vector>
  </HeadingPairs>
  <TitlesOfParts>
    <vt:vector size="33" baseType="lpstr">
      <vt:lpstr>Capsules</vt:lpstr>
      <vt:lpstr>Equation</vt:lpstr>
      <vt:lpstr>MathType 6.0 Equation</vt:lpstr>
      <vt:lpstr>ECE 476  Power System Analysis</vt:lpstr>
      <vt:lpstr>Announcements</vt:lpstr>
      <vt:lpstr>Problem 7.28</vt:lpstr>
      <vt:lpstr>Analysis of Unsymmetric Systems</vt:lpstr>
      <vt:lpstr>Symmetric Components</vt:lpstr>
      <vt:lpstr>Positive Sequence Sets</vt:lpstr>
      <vt:lpstr>Negative Sequence Sets</vt:lpstr>
      <vt:lpstr>Zero Sequence Sets</vt:lpstr>
      <vt:lpstr>Sequence Set Representation</vt:lpstr>
      <vt:lpstr>Conversion from Sequence to Phase</vt:lpstr>
      <vt:lpstr>Conversion Sequence to Phase</vt:lpstr>
      <vt:lpstr>Conversion Phase to Sequence</vt:lpstr>
      <vt:lpstr>Symmetrical Component Example 1</vt:lpstr>
      <vt:lpstr>Symmetrical Component Example 2</vt:lpstr>
      <vt:lpstr>Symmetrical Component Example 3</vt:lpstr>
      <vt:lpstr>Use of Symmetrical Components</vt:lpstr>
      <vt:lpstr>Use of Symmetrical Components</vt:lpstr>
      <vt:lpstr>Networks are Now Decoupled</vt:lpstr>
      <vt:lpstr>Sequence diagrams for generators</vt:lpstr>
      <vt:lpstr>Sequence diagrams for Transformers</vt:lpstr>
      <vt:lpstr>Transformer Sequence Diagrams</vt:lpstr>
      <vt:lpstr>Grounding</vt:lpstr>
      <vt:lpstr>Grounding, cont’d</vt:lpstr>
      <vt:lpstr>How good a conductor is dirt?</vt:lpstr>
      <vt:lpstr>How good a conductor is dirt?</vt:lpstr>
      <vt:lpstr>How good a conductor is dirt?</vt:lpstr>
      <vt:lpstr>Calculation of grounding resistance</vt:lpstr>
      <vt:lpstr>Calculation of grounding R, cont’d</vt:lpstr>
      <vt:lpstr>Calculation of grounding R, cont’d</vt:lpstr>
      <vt:lpstr>Stray Voltage</vt:lpstr>
    </vt:vector>
  </TitlesOfParts>
  <Company>ECE - UIUC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 310</dc:title>
  <dc:creator>ECE Publications</dc:creator>
  <cp:lastModifiedBy>Overbye, Thomas J</cp:lastModifiedBy>
  <cp:revision>365</cp:revision>
  <cp:lastPrinted>2016-10-19T17:03:33Z</cp:lastPrinted>
  <dcterms:created xsi:type="dcterms:W3CDTF">2000-05-11T14:27:08Z</dcterms:created>
  <dcterms:modified xsi:type="dcterms:W3CDTF">2016-11-01T18:57:00Z</dcterms:modified>
</cp:coreProperties>
</file>