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10058400" cy="7772400"/>
  <p:notesSz cx="10058400" cy="7772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07" d="100"/>
          <a:sy n="107" d="100"/>
        </p:scale>
        <p:origin x="200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6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7436" y="393573"/>
            <a:ext cx="9323527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32957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87937"/>
            <a:ext cx="100965" cy="1032510"/>
          </a:xfrm>
          <a:custGeom>
            <a:avLst/>
            <a:gdLst/>
            <a:ahLst/>
            <a:cxnLst/>
            <a:rect l="l" t="t" r="r" b="b"/>
            <a:pathLst>
              <a:path w="100965" h="1032510">
                <a:moveTo>
                  <a:pt x="100446" y="0"/>
                </a:moveTo>
                <a:lnTo>
                  <a:pt x="0" y="0"/>
                </a:lnTo>
                <a:lnTo>
                  <a:pt x="0" y="1032022"/>
                </a:lnTo>
                <a:lnTo>
                  <a:pt x="100446" y="1032022"/>
                </a:lnTo>
                <a:lnTo>
                  <a:pt x="100446" y="0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432382"/>
            <a:ext cx="10058400" cy="106045"/>
          </a:xfrm>
          <a:custGeom>
            <a:avLst/>
            <a:gdLst/>
            <a:ahLst/>
            <a:cxnLst/>
            <a:rect l="l" t="t" r="r" b="b"/>
            <a:pathLst>
              <a:path w="10058400" h="106045">
                <a:moveTo>
                  <a:pt x="0" y="105962"/>
                </a:moveTo>
                <a:lnTo>
                  <a:pt x="10058146" y="105962"/>
                </a:lnTo>
                <a:lnTo>
                  <a:pt x="10058146" y="0"/>
                </a:lnTo>
                <a:lnTo>
                  <a:pt x="0" y="0"/>
                </a:lnTo>
                <a:lnTo>
                  <a:pt x="0" y="105962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538345"/>
            <a:ext cx="10059670" cy="3233420"/>
          </a:xfrm>
          <a:custGeom>
            <a:avLst/>
            <a:gdLst/>
            <a:ahLst/>
            <a:cxnLst/>
            <a:rect l="l" t="t" r="r" b="b"/>
            <a:pathLst>
              <a:path w="10059670" h="3233420">
                <a:moveTo>
                  <a:pt x="10059500" y="-6229"/>
                </a:moveTo>
                <a:lnTo>
                  <a:pt x="0" y="-6229"/>
                </a:lnTo>
                <a:lnTo>
                  <a:pt x="0" y="3233393"/>
                </a:lnTo>
                <a:lnTo>
                  <a:pt x="10059500" y="3233393"/>
                </a:lnTo>
                <a:lnTo>
                  <a:pt x="10059500" y="-6229"/>
                </a:lnTo>
                <a:close/>
              </a:path>
            </a:pathLst>
          </a:custGeom>
          <a:solidFill>
            <a:srgbClr val="EE5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476769" y="7112647"/>
            <a:ext cx="212725" cy="276225"/>
          </a:xfrm>
          <a:custGeom>
            <a:avLst/>
            <a:gdLst/>
            <a:ahLst/>
            <a:cxnLst/>
            <a:rect l="l" t="t" r="r" b="b"/>
            <a:pathLst>
              <a:path w="212725" h="276225">
                <a:moveTo>
                  <a:pt x="212471" y="0"/>
                </a:moveTo>
                <a:lnTo>
                  <a:pt x="0" y="0"/>
                </a:lnTo>
                <a:lnTo>
                  <a:pt x="0" y="1270"/>
                </a:lnTo>
                <a:lnTo>
                  <a:pt x="0" y="3810"/>
                </a:lnTo>
                <a:lnTo>
                  <a:pt x="0" y="270764"/>
                </a:lnTo>
                <a:lnTo>
                  <a:pt x="0" y="275856"/>
                </a:lnTo>
                <a:lnTo>
                  <a:pt x="212471" y="275856"/>
                </a:lnTo>
                <a:lnTo>
                  <a:pt x="212471" y="270764"/>
                </a:lnTo>
                <a:lnTo>
                  <a:pt x="212471" y="3810"/>
                </a:lnTo>
                <a:lnTo>
                  <a:pt x="208661" y="3810"/>
                </a:lnTo>
                <a:lnTo>
                  <a:pt x="208661" y="270764"/>
                </a:lnTo>
                <a:lnTo>
                  <a:pt x="3810" y="270764"/>
                </a:lnTo>
                <a:lnTo>
                  <a:pt x="3810" y="3810"/>
                </a:lnTo>
                <a:lnTo>
                  <a:pt x="1905" y="3810"/>
                </a:lnTo>
                <a:lnTo>
                  <a:pt x="1905" y="1270"/>
                </a:lnTo>
                <a:lnTo>
                  <a:pt x="212471" y="1270"/>
                </a:lnTo>
                <a:lnTo>
                  <a:pt x="2124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78521" y="7115179"/>
            <a:ext cx="210566" cy="258828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748143" y="7249680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5">
                <a:moveTo>
                  <a:pt x="47788" y="-1007"/>
                </a:moveTo>
                <a:lnTo>
                  <a:pt x="39279" y="-53"/>
                </a:lnTo>
                <a:lnTo>
                  <a:pt x="10703" y="-53"/>
                </a:lnTo>
                <a:lnTo>
                  <a:pt x="1178" y="-1007"/>
                </a:lnTo>
                <a:lnTo>
                  <a:pt x="162" y="-53"/>
                </a:lnTo>
                <a:lnTo>
                  <a:pt x="162" y="2809"/>
                </a:lnTo>
                <a:lnTo>
                  <a:pt x="1178" y="3764"/>
                </a:lnTo>
                <a:lnTo>
                  <a:pt x="5877" y="3764"/>
                </a:lnTo>
                <a:lnTo>
                  <a:pt x="12110" y="5225"/>
                </a:lnTo>
                <a:lnTo>
                  <a:pt x="15545" y="9013"/>
                </a:lnTo>
                <a:lnTo>
                  <a:pt x="17004" y="16379"/>
                </a:lnTo>
                <a:lnTo>
                  <a:pt x="17307" y="28576"/>
                </a:lnTo>
                <a:lnTo>
                  <a:pt x="17307" y="95393"/>
                </a:lnTo>
                <a:lnTo>
                  <a:pt x="17004" y="106912"/>
                </a:lnTo>
                <a:lnTo>
                  <a:pt x="15545" y="113775"/>
                </a:lnTo>
                <a:lnTo>
                  <a:pt x="12110" y="117414"/>
                </a:lnTo>
                <a:lnTo>
                  <a:pt x="5877" y="119264"/>
                </a:lnTo>
                <a:lnTo>
                  <a:pt x="1178" y="119264"/>
                </a:lnTo>
                <a:lnTo>
                  <a:pt x="162" y="120218"/>
                </a:lnTo>
                <a:lnTo>
                  <a:pt x="162" y="123081"/>
                </a:lnTo>
                <a:lnTo>
                  <a:pt x="1178" y="124035"/>
                </a:lnTo>
                <a:lnTo>
                  <a:pt x="10703" y="124035"/>
                </a:lnTo>
                <a:lnTo>
                  <a:pt x="17307" y="123081"/>
                </a:lnTo>
                <a:lnTo>
                  <a:pt x="32548" y="123081"/>
                </a:lnTo>
                <a:lnTo>
                  <a:pt x="39279" y="124035"/>
                </a:lnTo>
                <a:lnTo>
                  <a:pt x="47788" y="124035"/>
                </a:lnTo>
                <a:lnTo>
                  <a:pt x="49693" y="123081"/>
                </a:lnTo>
                <a:lnTo>
                  <a:pt x="49693" y="120218"/>
                </a:lnTo>
                <a:lnTo>
                  <a:pt x="48804" y="119264"/>
                </a:lnTo>
                <a:lnTo>
                  <a:pt x="43978" y="119264"/>
                </a:lnTo>
                <a:lnTo>
                  <a:pt x="37370" y="117414"/>
                </a:lnTo>
                <a:lnTo>
                  <a:pt x="33977" y="113775"/>
                </a:lnTo>
                <a:lnTo>
                  <a:pt x="32726" y="106912"/>
                </a:lnTo>
                <a:lnTo>
                  <a:pt x="32548" y="95393"/>
                </a:lnTo>
                <a:lnTo>
                  <a:pt x="32548" y="28576"/>
                </a:lnTo>
                <a:lnTo>
                  <a:pt x="32726" y="16379"/>
                </a:lnTo>
                <a:lnTo>
                  <a:pt x="33977" y="9013"/>
                </a:lnTo>
                <a:lnTo>
                  <a:pt x="37370" y="5225"/>
                </a:lnTo>
                <a:lnTo>
                  <a:pt x="43978" y="3764"/>
                </a:lnTo>
                <a:lnTo>
                  <a:pt x="48804" y="3764"/>
                </a:lnTo>
                <a:lnTo>
                  <a:pt x="49693" y="2809"/>
                </a:lnTo>
                <a:lnTo>
                  <a:pt x="49693" y="-53"/>
                </a:lnTo>
                <a:lnTo>
                  <a:pt x="47788" y="-10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9654" y="7249680"/>
            <a:ext cx="98044" cy="124802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93075" y="7249680"/>
            <a:ext cx="97154" cy="12480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8287384" y="7249680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5">
                <a:moveTo>
                  <a:pt x="47799" y="-1007"/>
                </a:moveTo>
                <a:lnTo>
                  <a:pt x="38274" y="-53"/>
                </a:lnTo>
                <a:lnTo>
                  <a:pt x="10588" y="-53"/>
                </a:lnTo>
                <a:lnTo>
                  <a:pt x="1062" y="-1007"/>
                </a:lnTo>
                <a:lnTo>
                  <a:pt x="173" y="-53"/>
                </a:lnTo>
                <a:lnTo>
                  <a:pt x="173" y="2809"/>
                </a:lnTo>
                <a:lnTo>
                  <a:pt x="1062" y="3764"/>
                </a:lnTo>
                <a:lnTo>
                  <a:pt x="5888" y="3764"/>
                </a:lnTo>
                <a:lnTo>
                  <a:pt x="12068" y="5225"/>
                </a:lnTo>
                <a:lnTo>
                  <a:pt x="15509" y="9013"/>
                </a:lnTo>
                <a:lnTo>
                  <a:pt x="16997" y="16379"/>
                </a:lnTo>
                <a:lnTo>
                  <a:pt x="17319" y="28576"/>
                </a:lnTo>
                <a:lnTo>
                  <a:pt x="17319" y="95393"/>
                </a:lnTo>
                <a:lnTo>
                  <a:pt x="16997" y="106912"/>
                </a:lnTo>
                <a:lnTo>
                  <a:pt x="15509" y="113775"/>
                </a:lnTo>
                <a:lnTo>
                  <a:pt x="12068" y="117414"/>
                </a:lnTo>
                <a:lnTo>
                  <a:pt x="5888" y="119264"/>
                </a:lnTo>
                <a:lnTo>
                  <a:pt x="1062" y="119264"/>
                </a:lnTo>
                <a:lnTo>
                  <a:pt x="173" y="120218"/>
                </a:lnTo>
                <a:lnTo>
                  <a:pt x="173" y="123081"/>
                </a:lnTo>
                <a:lnTo>
                  <a:pt x="1062" y="124035"/>
                </a:lnTo>
                <a:lnTo>
                  <a:pt x="10588" y="124035"/>
                </a:lnTo>
                <a:lnTo>
                  <a:pt x="17319" y="123081"/>
                </a:lnTo>
                <a:lnTo>
                  <a:pt x="32559" y="123081"/>
                </a:lnTo>
                <a:lnTo>
                  <a:pt x="38274" y="124035"/>
                </a:lnTo>
                <a:lnTo>
                  <a:pt x="47799" y="124035"/>
                </a:lnTo>
                <a:lnTo>
                  <a:pt x="48688" y="123081"/>
                </a:lnTo>
                <a:lnTo>
                  <a:pt x="49704" y="120218"/>
                </a:lnTo>
                <a:lnTo>
                  <a:pt x="48688" y="119264"/>
                </a:lnTo>
                <a:lnTo>
                  <a:pt x="43989" y="119264"/>
                </a:lnTo>
                <a:lnTo>
                  <a:pt x="37381" y="117414"/>
                </a:lnTo>
                <a:lnTo>
                  <a:pt x="33988" y="113775"/>
                </a:lnTo>
                <a:lnTo>
                  <a:pt x="32738" y="106912"/>
                </a:lnTo>
                <a:lnTo>
                  <a:pt x="32559" y="95393"/>
                </a:lnTo>
                <a:lnTo>
                  <a:pt x="32559" y="28576"/>
                </a:lnTo>
                <a:lnTo>
                  <a:pt x="32738" y="16379"/>
                </a:lnTo>
                <a:lnTo>
                  <a:pt x="33988" y="9013"/>
                </a:lnTo>
                <a:lnTo>
                  <a:pt x="37381" y="5225"/>
                </a:lnTo>
                <a:lnTo>
                  <a:pt x="43989" y="3764"/>
                </a:lnTo>
                <a:lnTo>
                  <a:pt x="48688" y="3764"/>
                </a:lnTo>
                <a:lnTo>
                  <a:pt x="49704" y="2809"/>
                </a:lnTo>
                <a:lnTo>
                  <a:pt x="48688" y="-53"/>
                </a:lnTo>
                <a:lnTo>
                  <a:pt x="47799" y="-10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bg 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436991" y="7249680"/>
            <a:ext cx="138049" cy="127660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66480" y="7247775"/>
            <a:ext cx="131572" cy="12956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8899906" y="7249680"/>
            <a:ext cx="49530" cy="125095"/>
          </a:xfrm>
          <a:custGeom>
            <a:avLst/>
            <a:gdLst/>
            <a:ahLst/>
            <a:cxnLst/>
            <a:rect l="l" t="t" r="r" b="b"/>
            <a:pathLst>
              <a:path w="49529" h="125095">
                <a:moveTo>
                  <a:pt x="48828" y="-1007"/>
                </a:moveTo>
                <a:lnTo>
                  <a:pt x="39303" y="-53"/>
                </a:lnTo>
                <a:lnTo>
                  <a:pt x="11616" y="-53"/>
                </a:lnTo>
                <a:lnTo>
                  <a:pt x="2091" y="-1007"/>
                </a:lnTo>
                <a:lnTo>
                  <a:pt x="1202" y="-53"/>
                </a:lnTo>
                <a:lnTo>
                  <a:pt x="186" y="2809"/>
                </a:lnTo>
                <a:lnTo>
                  <a:pt x="1202" y="3764"/>
                </a:lnTo>
                <a:lnTo>
                  <a:pt x="5901" y="3764"/>
                </a:lnTo>
                <a:lnTo>
                  <a:pt x="12509" y="5225"/>
                </a:lnTo>
                <a:lnTo>
                  <a:pt x="15903" y="9013"/>
                </a:lnTo>
                <a:lnTo>
                  <a:pt x="17153" y="16379"/>
                </a:lnTo>
                <a:lnTo>
                  <a:pt x="17332" y="28576"/>
                </a:lnTo>
                <a:lnTo>
                  <a:pt x="17332" y="95393"/>
                </a:lnTo>
                <a:lnTo>
                  <a:pt x="17153" y="106912"/>
                </a:lnTo>
                <a:lnTo>
                  <a:pt x="15903" y="113775"/>
                </a:lnTo>
                <a:lnTo>
                  <a:pt x="12509" y="117414"/>
                </a:lnTo>
                <a:lnTo>
                  <a:pt x="5901" y="119264"/>
                </a:lnTo>
                <a:lnTo>
                  <a:pt x="1202" y="119264"/>
                </a:lnTo>
                <a:lnTo>
                  <a:pt x="186" y="120218"/>
                </a:lnTo>
                <a:lnTo>
                  <a:pt x="1202" y="123081"/>
                </a:lnTo>
                <a:lnTo>
                  <a:pt x="2091" y="124035"/>
                </a:lnTo>
                <a:lnTo>
                  <a:pt x="11616" y="124035"/>
                </a:lnTo>
                <a:lnTo>
                  <a:pt x="17332" y="123081"/>
                </a:lnTo>
                <a:lnTo>
                  <a:pt x="32572" y="123081"/>
                </a:lnTo>
                <a:lnTo>
                  <a:pt x="39303" y="124035"/>
                </a:lnTo>
                <a:lnTo>
                  <a:pt x="48828" y="124035"/>
                </a:lnTo>
                <a:lnTo>
                  <a:pt x="49717" y="123081"/>
                </a:lnTo>
                <a:lnTo>
                  <a:pt x="49717" y="120218"/>
                </a:lnTo>
                <a:lnTo>
                  <a:pt x="48828" y="119264"/>
                </a:lnTo>
                <a:lnTo>
                  <a:pt x="44002" y="119264"/>
                </a:lnTo>
                <a:lnTo>
                  <a:pt x="37823" y="117414"/>
                </a:lnTo>
                <a:lnTo>
                  <a:pt x="34382" y="113775"/>
                </a:lnTo>
                <a:lnTo>
                  <a:pt x="32893" y="106912"/>
                </a:lnTo>
                <a:lnTo>
                  <a:pt x="32572" y="95393"/>
                </a:lnTo>
                <a:lnTo>
                  <a:pt x="32572" y="28576"/>
                </a:lnTo>
                <a:lnTo>
                  <a:pt x="32893" y="16379"/>
                </a:lnTo>
                <a:lnTo>
                  <a:pt x="34382" y="9013"/>
                </a:lnTo>
                <a:lnTo>
                  <a:pt x="37823" y="5225"/>
                </a:lnTo>
                <a:lnTo>
                  <a:pt x="44002" y="3764"/>
                </a:lnTo>
                <a:lnTo>
                  <a:pt x="48828" y="3764"/>
                </a:lnTo>
                <a:lnTo>
                  <a:pt x="49717" y="2809"/>
                </a:lnTo>
                <a:lnTo>
                  <a:pt x="49717" y="-53"/>
                </a:lnTo>
                <a:lnTo>
                  <a:pt x="48828" y="-10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54210" y="7247775"/>
            <a:ext cx="73406" cy="129565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41146" y="7173468"/>
            <a:ext cx="107658" cy="210540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70712" y="7170610"/>
            <a:ext cx="136245" cy="215303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1247" y="7173468"/>
            <a:ext cx="113372" cy="210540"/>
          </a:xfrm>
          <a:prstGeom prst="rect">
            <a:avLst/>
          </a:prstGeom>
        </p:spPr>
      </p:pic>
      <p:sp>
        <p:nvSpPr>
          <p:cNvPr id="32" name="bg object 32"/>
          <p:cNvSpPr/>
          <p:nvPr/>
        </p:nvSpPr>
        <p:spPr>
          <a:xfrm>
            <a:off x="1163218" y="7173468"/>
            <a:ext cx="35560" cy="210820"/>
          </a:xfrm>
          <a:custGeom>
            <a:avLst/>
            <a:gdLst/>
            <a:ahLst/>
            <a:cxnLst/>
            <a:rect l="l" t="t" r="r" b="b"/>
            <a:pathLst>
              <a:path w="35559" h="210820">
                <a:moveTo>
                  <a:pt x="35280" y="-1154"/>
                </a:moveTo>
                <a:lnTo>
                  <a:pt x="24" y="-1154"/>
                </a:lnTo>
                <a:lnTo>
                  <a:pt x="24" y="209791"/>
                </a:lnTo>
                <a:lnTo>
                  <a:pt x="35280" y="209791"/>
                </a:lnTo>
                <a:lnTo>
                  <a:pt x="35280" y="-11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36573" y="7173468"/>
            <a:ext cx="108610" cy="210540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368044" y="7173468"/>
            <a:ext cx="108584" cy="21054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1507108" y="7173468"/>
            <a:ext cx="34290" cy="210820"/>
          </a:xfrm>
          <a:custGeom>
            <a:avLst/>
            <a:gdLst/>
            <a:ahLst/>
            <a:cxnLst/>
            <a:rect l="l" t="t" r="r" b="b"/>
            <a:pathLst>
              <a:path w="34290" h="210820">
                <a:moveTo>
                  <a:pt x="34322" y="-1154"/>
                </a:moveTo>
                <a:lnTo>
                  <a:pt x="31" y="-1154"/>
                </a:lnTo>
                <a:lnTo>
                  <a:pt x="31" y="209791"/>
                </a:lnTo>
                <a:lnTo>
                  <a:pt x="34322" y="209791"/>
                </a:lnTo>
                <a:lnTo>
                  <a:pt x="34322" y="-11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80514" y="7173468"/>
            <a:ext cx="147701" cy="210540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59585" y="7170610"/>
            <a:ext cx="162940" cy="215303"/>
          </a:xfrm>
          <a:prstGeom prst="rect">
            <a:avLst/>
          </a:prstGeom>
        </p:spPr>
      </p:pic>
      <p:sp>
        <p:nvSpPr>
          <p:cNvPr id="38" name="bg object 38"/>
          <p:cNvSpPr/>
          <p:nvPr/>
        </p:nvSpPr>
        <p:spPr>
          <a:xfrm>
            <a:off x="1953895" y="7173468"/>
            <a:ext cx="35560" cy="210820"/>
          </a:xfrm>
          <a:custGeom>
            <a:avLst/>
            <a:gdLst/>
            <a:ahLst/>
            <a:cxnLst/>
            <a:rect l="l" t="t" r="r" b="b"/>
            <a:pathLst>
              <a:path w="35560" h="210820">
                <a:moveTo>
                  <a:pt x="35347" y="-1154"/>
                </a:moveTo>
                <a:lnTo>
                  <a:pt x="40" y="-1154"/>
                </a:lnTo>
                <a:lnTo>
                  <a:pt x="40" y="209791"/>
                </a:lnTo>
                <a:lnTo>
                  <a:pt x="35347" y="209791"/>
                </a:lnTo>
                <a:lnTo>
                  <a:pt x="35347" y="-115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17776" y="7170610"/>
            <a:ext cx="126746" cy="215303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2880360"/>
            <a:ext cx="10058399" cy="15011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6984489"/>
            <a:ext cx="10058400" cy="54610"/>
          </a:xfrm>
          <a:custGeom>
            <a:avLst/>
            <a:gdLst/>
            <a:ahLst/>
            <a:cxnLst/>
            <a:rect l="l" t="t" r="r" b="b"/>
            <a:pathLst>
              <a:path w="10058400" h="54609">
                <a:moveTo>
                  <a:pt x="0" y="54596"/>
                </a:moveTo>
                <a:lnTo>
                  <a:pt x="10058356" y="54596"/>
                </a:lnTo>
                <a:lnTo>
                  <a:pt x="10058356" y="0"/>
                </a:lnTo>
                <a:lnTo>
                  <a:pt x="0" y="0"/>
                </a:lnTo>
                <a:lnTo>
                  <a:pt x="0" y="54596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039086"/>
            <a:ext cx="10058400" cy="733425"/>
          </a:xfrm>
          <a:custGeom>
            <a:avLst/>
            <a:gdLst/>
            <a:ahLst/>
            <a:cxnLst/>
            <a:rect l="l" t="t" r="r" b="b"/>
            <a:pathLst>
              <a:path w="10058400" h="733425">
                <a:moveTo>
                  <a:pt x="0" y="733311"/>
                </a:moveTo>
                <a:lnTo>
                  <a:pt x="0" y="0"/>
                </a:lnTo>
                <a:lnTo>
                  <a:pt x="10058356" y="0"/>
                </a:lnTo>
                <a:lnTo>
                  <a:pt x="10058356" y="733311"/>
                </a:lnTo>
                <a:lnTo>
                  <a:pt x="0" y="733311"/>
                </a:lnTo>
                <a:close/>
              </a:path>
            </a:pathLst>
          </a:custGeom>
          <a:solidFill>
            <a:srgbClr val="EE5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603515" y="7259866"/>
            <a:ext cx="212725" cy="276860"/>
          </a:xfrm>
          <a:custGeom>
            <a:avLst/>
            <a:gdLst/>
            <a:ahLst/>
            <a:cxnLst/>
            <a:rect l="l" t="t" r="r" b="b"/>
            <a:pathLst>
              <a:path w="212725" h="276859">
                <a:moveTo>
                  <a:pt x="212471" y="0"/>
                </a:moveTo>
                <a:lnTo>
                  <a:pt x="0" y="0"/>
                </a:lnTo>
                <a:lnTo>
                  <a:pt x="0" y="1282"/>
                </a:lnTo>
                <a:lnTo>
                  <a:pt x="0" y="3822"/>
                </a:lnTo>
                <a:lnTo>
                  <a:pt x="0" y="271284"/>
                </a:lnTo>
                <a:lnTo>
                  <a:pt x="0" y="276377"/>
                </a:lnTo>
                <a:lnTo>
                  <a:pt x="212471" y="276377"/>
                </a:lnTo>
                <a:lnTo>
                  <a:pt x="212471" y="271284"/>
                </a:lnTo>
                <a:lnTo>
                  <a:pt x="212471" y="3822"/>
                </a:lnTo>
                <a:lnTo>
                  <a:pt x="208661" y="3822"/>
                </a:lnTo>
                <a:lnTo>
                  <a:pt x="208661" y="271284"/>
                </a:lnTo>
                <a:lnTo>
                  <a:pt x="3810" y="271284"/>
                </a:lnTo>
                <a:lnTo>
                  <a:pt x="3810" y="3822"/>
                </a:lnTo>
                <a:lnTo>
                  <a:pt x="1905" y="3822"/>
                </a:lnTo>
                <a:lnTo>
                  <a:pt x="1905" y="1282"/>
                </a:lnTo>
                <a:lnTo>
                  <a:pt x="212471" y="1282"/>
                </a:lnTo>
                <a:lnTo>
                  <a:pt x="212471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05427" y="7261136"/>
            <a:ext cx="210570" cy="261090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7875054" y="7396492"/>
            <a:ext cx="49530" cy="125730"/>
          </a:xfrm>
          <a:custGeom>
            <a:avLst/>
            <a:gdLst/>
            <a:ahLst/>
            <a:cxnLst/>
            <a:rect l="l" t="t" r="r" b="b"/>
            <a:pathLst>
              <a:path w="49529" h="125729">
                <a:moveTo>
                  <a:pt x="48515" y="0"/>
                </a:moveTo>
                <a:lnTo>
                  <a:pt x="38989" y="957"/>
                </a:lnTo>
                <a:lnTo>
                  <a:pt x="10414" y="957"/>
                </a:lnTo>
                <a:lnTo>
                  <a:pt x="1905" y="0"/>
                </a:lnTo>
                <a:lnTo>
                  <a:pt x="0" y="957"/>
                </a:lnTo>
                <a:lnTo>
                  <a:pt x="0" y="3831"/>
                </a:lnTo>
                <a:lnTo>
                  <a:pt x="889" y="4789"/>
                </a:lnTo>
                <a:lnTo>
                  <a:pt x="5715" y="4789"/>
                </a:lnTo>
                <a:lnTo>
                  <a:pt x="12323" y="6256"/>
                </a:lnTo>
                <a:lnTo>
                  <a:pt x="15716" y="10058"/>
                </a:lnTo>
                <a:lnTo>
                  <a:pt x="16966" y="17452"/>
                </a:lnTo>
                <a:lnTo>
                  <a:pt x="17145" y="29696"/>
                </a:lnTo>
                <a:lnTo>
                  <a:pt x="17145" y="96778"/>
                </a:lnTo>
                <a:lnTo>
                  <a:pt x="16966" y="108319"/>
                </a:lnTo>
                <a:lnTo>
                  <a:pt x="15716" y="115099"/>
                </a:lnTo>
                <a:lnTo>
                  <a:pt x="12323" y="118467"/>
                </a:lnTo>
                <a:lnTo>
                  <a:pt x="889" y="120727"/>
                </a:lnTo>
                <a:lnTo>
                  <a:pt x="0" y="121685"/>
                </a:lnTo>
                <a:lnTo>
                  <a:pt x="0" y="124559"/>
                </a:lnTo>
                <a:lnTo>
                  <a:pt x="1905" y="125517"/>
                </a:lnTo>
                <a:lnTo>
                  <a:pt x="10414" y="125517"/>
                </a:lnTo>
                <a:lnTo>
                  <a:pt x="17145" y="124559"/>
                </a:lnTo>
                <a:lnTo>
                  <a:pt x="32385" y="124559"/>
                </a:lnTo>
                <a:lnTo>
                  <a:pt x="38989" y="125517"/>
                </a:lnTo>
                <a:lnTo>
                  <a:pt x="48515" y="125517"/>
                </a:lnTo>
                <a:lnTo>
                  <a:pt x="49531" y="124559"/>
                </a:lnTo>
                <a:lnTo>
                  <a:pt x="49531" y="121685"/>
                </a:lnTo>
                <a:lnTo>
                  <a:pt x="48515" y="120727"/>
                </a:lnTo>
                <a:lnTo>
                  <a:pt x="37582" y="118467"/>
                </a:lnTo>
                <a:lnTo>
                  <a:pt x="34147" y="115099"/>
                </a:lnTo>
                <a:lnTo>
                  <a:pt x="32689" y="108319"/>
                </a:lnTo>
                <a:lnTo>
                  <a:pt x="32385" y="96778"/>
                </a:lnTo>
                <a:lnTo>
                  <a:pt x="32385" y="29696"/>
                </a:lnTo>
                <a:lnTo>
                  <a:pt x="32689" y="17452"/>
                </a:lnTo>
                <a:lnTo>
                  <a:pt x="34147" y="10058"/>
                </a:lnTo>
                <a:lnTo>
                  <a:pt x="37582" y="6256"/>
                </a:lnTo>
                <a:lnTo>
                  <a:pt x="43815" y="4789"/>
                </a:lnTo>
                <a:lnTo>
                  <a:pt x="48515" y="4789"/>
                </a:lnTo>
                <a:lnTo>
                  <a:pt x="49531" y="3831"/>
                </a:lnTo>
                <a:lnTo>
                  <a:pt x="49531" y="957"/>
                </a:lnTo>
                <a:lnTo>
                  <a:pt x="485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27457" y="7396492"/>
            <a:ext cx="97157" cy="125517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219866" y="7396492"/>
            <a:ext cx="98173" cy="125517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414307" y="7396492"/>
            <a:ext cx="49530" cy="125730"/>
          </a:xfrm>
          <a:custGeom>
            <a:avLst/>
            <a:gdLst/>
            <a:ahLst/>
            <a:cxnLst/>
            <a:rect l="l" t="t" r="r" b="b"/>
            <a:pathLst>
              <a:path w="49529" h="125729">
                <a:moveTo>
                  <a:pt x="48515" y="0"/>
                </a:moveTo>
                <a:lnTo>
                  <a:pt x="38989" y="957"/>
                </a:lnTo>
                <a:lnTo>
                  <a:pt x="10414" y="957"/>
                </a:lnTo>
                <a:lnTo>
                  <a:pt x="889" y="0"/>
                </a:lnTo>
                <a:lnTo>
                  <a:pt x="0" y="957"/>
                </a:lnTo>
                <a:lnTo>
                  <a:pt x="0" y="3831"/>
                </a:lnTo>
                <a:lnTo>
                  <a:pt x="889" y="4789"/>
                </a:lnTo>
                <a:lnTo>
                  <a:pt x="5715" y="4789"/>
                </a:lnTo>
                <a:lnTo>
                  <a:pt x="12323" y="6256"/>
                </a:lnTo>
                <a:lnTo>
                  <a:pt x="15716" y="10058"/>
                </a:lnTo>
                <a:lnTo>
                  <a:pt x="16966" y="17452"/>
                </a:lnTo>
                <a:lnTo>
                  <a:pt x="17145" y="29696"/>
                </a:lnTo>
                <a:lnTo>
                  <a:pt x="17145" y="96778"/>
                </a:lnTo>
                <a:lnTo>
                  <a:pt x="16966" y="108319"/>
                </a:lnTo>
                <a:lnTo>
                  <a:pt x="15716" y="115099"/>
                </a:lnTo>
                <a:lnTo>
                  <a:pt x="12323" y="118467"/>
                </a:lnTo>
                <a:lnTo>
                  <a:pt x="889" y="120727"/>
                </a:lnTo>
                <a:lnTo>
                  <a:pt x="0" y="121685"/>
                </a:lnTo>
                <a:lnTo>
                  <a:pt x="0" y="124559"/>
                </a:lnTo>
                <a:lnTo>
                  <a:pt x="889" y="125517"/>
                </a:lnTo>
                <a:lnTo>
                  <a:pt x="10414" y="125517"/>
                </a:lnTo>
                <a:lnTo>
                  <a:pt x="17145" y="124559"/>
                </a:lnTo>
                <a:lnTo>
                  <a:pt x="32385" y="124559"/>
                </a:lnTo>
                <a:lnTo>
                  <a:pt x="38989" y="125517"/>
                </a:lnTo>
                <a:lnTo>
                  <a:pt x="48515" y="125517"/>
                </a:lnTo>
                <a:lnTo>
                  <a:pt x="49531" y="124559"/>
                </a:lnTo>
                <a:lnTo>
                  <a:pt x="49531" y="121685"/>
                </a:lnTo>
                <a:lnTo>
                  <a:pt x="48515" y="120727"/>
                </a:lnTo>
                <a:lnTo>
                  <a:pt x="37207" y="118467"/>
                </a:lnTo>
                <a:lnTo>
                  <a:pt x="33814" y="115099"/>
                </a:lnTo>
                <a:lnTo>
                  <a:pt x="32564" y="108319"/>
                </a:lnTo>
                <a:lnTo>
                  <a:pt x="32385" y="96778"/>
                </a:lnTo>
                <a:lnTo>
                  <a:pt x="32385" y="29696"/>
                </a:lnTo>
                <a:lnTo>
                  <a:pt x="32564" y="17452"/>
                </a:lnTo>
                <a:lnTo>
                  <a:pt x="33814" y="10058"/>
                </a:lnTo>
                <a:lnTo>
                  <a:pt x="37207" y="6256"/>
                </a:lnTo>
                <a:lnTo>
                  <a:pt x="43815" y="4789"/>
                </a:lnTo>
                <a:lnTo>
                  <a:pt x="48515" y="4789"/>
                </a:lnTo>
                <a:lnTo>
                  <a:pt x="49531" y="3831"/>
                </a:lnTo>
                <a:lnTo>
                  <a:pt x="49531" y="957"/>
                </a:lnTo>
                <a:lnTo>
                  <a:pt x="48515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563789" y="7396492"/>
            <a:ext cx="138178" cy="128391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794426" y="7394576"/>
            <a:ext cx="131447" cy="130307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9026841" y="7396492"/>
            <a:ext cx="50800" cy="125730"/>
          </a:xfrm>
          <a:custGeom>
            <a:avLst/>
            <a:gdLst/>
            <a:ahLst/>
            <a:cxnLst/>
            <a:rect l="l" t="t" r="r" b="b"/>
            <a:pathLst>
              <a:path w="50800" h="125729">
                <a:moveTo>
                  <a:pt x="48642" y="0"/>
                </a:moveTo>
                <a:lnTo>
                  <a:pt x="39116" y="957"/>
                </a:lnTo>
                <a:lnTo>
                  <a:pt x="11430" y="957"/>
                </a:lnTo>
                <a:lnTo>
                  <a:pt x="1905" y="0"/>
                </a:lnTo>
                <a:lnTo>
                  <a:pt x="889" y="957"/>
                </a:lnTo>
                <a:lnTo>
                  <a:pt x="0" y="3831"/>
                </a:lnTo>
                <a:lnTo>
                  <a:pt x="1905" y="4789"/>
                </a:lnTo>
                <a:lnTo>
                  <a:pt x="6604" y="4789"/>
                </a:lnTo>
                <a:lnTo>
                  <a:pt x="12837" y="6256"/>
                </a:lnTo>
                <a:lnTo>
                  <a:pt x="16272" y="10058"/>
                </a:lnTo>
                <a:lnTo>
                  <a:pt x="17730" y="17452"/>
                </a:lnTo>
                <a:lnTo>
                  <a:pt x="18034" y="29696"/>
                </a:lnTo>
                <a:lnTo>
                  <a:pt x="18034" y="96778"/>
                </a:lnTo>
                <a:lnTo>
                  <a:pt x="17730" y="108319"/>
                </a:lnTo>
                <a:lnTo>
                  <a:pt x="16272" y="115099"/>
                </a:lnTo>
                <a:lnTo>
                  <a:pt x="12837" y="118467"/>
                </a:lnTo>
                <a:lnTo>
                  <a:pt x="1905" y="120727"/>
                </a:lnTo>
                <a:lnTo>
                  <a:pt x="0" y="121685"/>
                </a:lnTo>
                <a:lnTo>
                  <a:pt x="889" y="124559"/>
                </a:lnTo>
                <a:lnTo>
                  <a:pt x="1905" y="125517"/>
                </a:lnTo>
                <a:lnTo>
                  <a:pt x="11430" y="125517"/>
                </a:lnTo>
                <a:lnTo>
                  <a:pt x="18034" y="124559"/>
                </a:lnTo>
                <a:lnTo>
                  <a:pt x="33401" y="124559"/>
                </a:lnTo>
                <a:lnTo>
                  <a:pt x="39116" y="125517"/>
                </a:lnTo>
                <a:lnTo>
                  <a:pt x="48642" y="125517"/>
                </a:lnTo>
                <a:lnTo>
                  <a:pt x="49531" y="124559"/>
                </a:lnTo>
                <a:lnTo>
                  <a:pt x="50547" y="121685"/>
                </a:lnTo>
                <a:lnTo>
                  <a:pt x="49531" y="120727"/>
                </a:lnTo>
                <a:lnTo>
                  <a:pt x="38223" y="118467"/>
                </a:lnTo>
                <a:lnTo>
                  <a:pt x="34830" y="115099"/>
                </a:lnTo>
                <a:lnTo>
                  <a:pt x="33580" y="108319"/>
                </a:lnTo>
                <a:lnTo>
                  <a:pt x="33401" y="96778"/>
                </a:lnTo>
                <a:lnTo>
                  <a:pt x="33401" y="29696"/>
                </a:lnTo>
                <a:lnTo>
                  <a:pt x="33580" y="17452"/>
                </a:lnTo>
                <a:lnTo>
                  <a:pt x="34830" y="10058"/>
                </a:lnTo>
                <a:lnTo>
                  <a:pt x="38223" y="6256"/>
                </a:lnTo>
                <a:lnTo>
                  <a:pt x="44831" y="4789"/>
                </a:lnTo>
                <a:lnTo>
                  <a:pt x="49531" y="4789"/>
                </a:lnTo>
                <a:lnTo>
                  <a:pt x="50547" y="3831"/>
                </a:lnTo>
                <a:lnTo>
                  <a:pt x="49531" y="957"/>
                </a:lnTo>
                <a:lnTo>
                  <a:pt x="48642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81149" y="7394576"/>
            <a:ext cx="74296" cy="13030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7870" y="7319830"/>
            <a:ext cx="108612" cy="21175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97438" y="7316956"/>
            <a:ext cx="136235" cy="216548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67978" y="7319830"/>
            <a:ext cx="113375" cy="211758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1290855" y="7319830"/>
            <a:ext cx="34290" cy="212090"/>
          </a:xfrm>
          <a:custGeom>
            <a:avLst/>
            <a:gdLst/>
            <a:ahLst/>
            <a:cxnLst/>
            <a:rect l="l" t="t" r="r" b="b"/>
            <a:pathLst>
              <a:path w="34290" h="212090">
                <a:moveTo>
                  <a:pt x="34290" y="0"/>
                </a:moveTo>
                <a:lnTo>
                  <a:pt x="0" y="0"/>
                </a:lnTo>
                <a:lnTo>
                  <a:pt x="0" y="211758"/>
                </a:lnTo>
                <a:lnTo>
                  <a:pt x="34290" y="211758"/>
                </a:lnTo>
                <a:lnTo>
                  <a:pt x="34290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364262" y="7319830"/>
            <a:ext cx="107698" cy="211758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95710" y="7319830"/>
            <a:ext cx="107698" cy="211758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1633889" y="7319830"/>
            <a:ext cx="35560" cy="212090"/>
          </a:xfrm>
          <a:custGeom>
            <a:avLst/>
            <a:gdLst/>
            <a:ahLst/>
            <a:cxnLst/>
            <a:rect l="l" t="t" r="r" b="b"/>
            <a:pathLst>
              <a:path w="35560" h="212090">
                <a:moveTo>
                  <a:pt x="35179" y="0"/>
                </a:moveTo>
                <a:lnTo>
                  <a:pt x="0" y="0"/>
                </a:lnTo>
                <a:lnTo>
                  <a:pt x="0" y="211758"/>
                </a:lnTo>
                <a:lnTo>
                  <a:pt x="35179" y="211758"/>
                </a:lnTo>
                <a:lnTo>
                  <a:pt x="35179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bg object 35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707296" y="7319830"/>
            <a:ext cx="147577" cy="211758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886370" y="7316956"/>
            <a:ext cx="162944" cy="216548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2080684" y="7319830"/>
            <a:ext cx="35560" cy="212090"/>
          </a:xfrm>
          <a:custGeom>
            <a:avLst/>
            <a:gdLst/>
            <a:ahLst/>
            <a:cxnLst/>
            <a:rect l="l" t="t" r="r" b="b"/>
            <a:pathLst>
              <a:path w="35560" h="212090">
                <a:moveTo>
                  <a:pt x="35306" y="0"/>
                </a:moveTo>
                <a:lnTo>
                  <a:pt x="0" y="0"/>
                </a:lnTo>
                <a:lnTo>
                  <a:pt x="0" y="211758"/>
                </a:lnTo>
                <a:lnTo>
                  <a:pt x="35306" y="211758"/>
                </a:lnTo>
                <a:lnTo>
                  <a:pt x="3530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8" name="bg object 3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144566" y="7316956"/>
            <a:ext cx="126621" cy="21654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7166" y="314071"/>
            <a:ext cx="362585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6343" y="2011045"/>
            <a:ext cx="8946515" cy="4850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hyperlink" Target="mailto:MarkButala@intl.zju.edu.cn" TargetMode="External"/><Relationship Id="rId3" Type="http://schemas.openxmlformats.org/officeDocument/2006/relationships/image" Target="../media/image15.png"/><Relationship Id="rId21" Type="http://schemas.openxmlformats.org/officeDocument/2006/relationships/hyperlink" Target="mailto:rakeshk@Illinois.edu" TargetMode="External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hyperlink" Target="mailto:afliflet@illinois.edu" TargetMode="External"/><Relationship Id="rId2" Type="http://schemas.openxmlformats.org/officeDocument/2006/relationships/image" Target="../media/image14.png"/><Relationship Id="rId16" Type="http://schemas.openxmlformats.org/officeDocument/2006/relationships/image" Target="../media/image28.jpg"/><Relationship Id="rId20" Type="http://schemas.openxmlformats.org/officeDocument/2006/relationships/hyperlink" Target="mailto:chshao@Illinois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hyperlink" Target="mailto:timothylee@intl.zju.edu.cn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0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41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s://courses.engr.illinois.edu/ece445zjui/guidelines/proposal.asp" TargetMode="External"/><Relationship Id="rId7" Type="http://schemas.openxmlformats.org/officeDocument/2006/relationships/image" Target="../media/image44.png"/><Relationship Id="rId2" Type="http://schemas.openxmlformats.org/officeDocument/2006/relationships/hyperlink" Target="https://courses.engr.illinois.edu/ece445zjui/calenda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hyperlink" Target="https://courses.engr.illinois.edu/ece445zjui/pace/my-project.asp" TargetMode="External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18" Type="http://schemas.openxmlformats.org/officeDocument/2006/relationships/image" Target="../media/image6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image" Target="../media/image52.jpg"/><Relationship Id="rId16" Type="http://schemas.openxmlformats.org/officeDocument/2006/relationships/image" Target="../media/image66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ece445/guidelines/ethical-guidelines.as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ece445zjui/guidelines/safety.asp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engr.illinois.edu/ece445/guidelines/final-report.as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7" Type="http://schemas.openxmlformats.org/officeDocument/2006/relationships/image" Target="../media/image84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jpg"/><Relationship Id="rId4" Type="http://schemas.openxmlformats.org/officeDocument/2006/relationships/image" Target="../media/image8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3" Type="http://schemas.openxmlformats.org/officeDocument/2006/relationships/image" Target="../media/image101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" Type="http://schemas.openxmlformats.org/officeDocument/2006/relationships/image" Target="../media/image95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image" Target="../media/image107.png"/><Relationship Id="rId5" Type="http://schemas.openxmlformats.org/officeDocument/2006/relationships/image" Target="../media/image102.png"/><Relationship Id="rId15" Type="http://schemas.openxmlformats.org/officeDocument/2006/relationships/image" Target="../media/image111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97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1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87937"/>
            <a:ext cx="100965" cy="1032510"/>
          </a:xfrm>
          <a:custGeom>
            <a:avLst/>
            <a:gdLst/>
            <a:ahLst/>
            <a:cxnLst/>
            <a:rect l="l" t="t" r="r" b="b"/>
            <a:pathLst>
              <a:path w="100965" h="1032510">
                <a:moveTo>
                  <a:pt x="100446" y="0"/>
                </a:moveTo>
                <a:lnTo>
                  <a:pt x="0" y="0"/>
                </a:lnTo>
                <a:lnTo>
                  <a:pt x="0" y="1032022"/>
                </a:lnTo>
                <a:lnTo>
                  <a:pt x="100446" y="1032022"/>
                </a:lnTo>
                <a:lnTo>
                  <a:pt x="100446" y="0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4432382"/>
            <a:ext cx="10059670" cy="3339465"/>
            <a:chOff x="0" y="4432382"/>
            <a:chExt cx="10059670" cy="3339465"/>
          </a:xfrm>
        </p:grpSpPr>
        <p:sp>
          <p:nvSpPr>
            <p:cNvPr id="4" name="object 4"/>
            <p:cNvSpPr/>
            <p:nvPr/>
          </p:nvSpPr>
          <p:spPr>
            <a:xfrm>
              <a:off x="0" y="4432382"/>
              <a:ext cx="10058400" cy="106045"/>
            </a:xfrm>
            <a:custGeom>
              <a:avLst/>
              <a:gdLst/>
              <a:ahLst/>
              <a:cxnLst/>
              <a:rect l="l" t="t" r="r" b="b"/>
              <a:pathLst>
                <a:path w="10058400" h="106045">
                  <a:moveTo>
                    <a:pt x="0" y="105962"/>
                  </a:moveTo>
                  <a:lnTo>
                    <a:pt x="10058146" y="105962"/>
                  </a:lnTo>
                  <a:lnTo>
                    <a:pt x="10058146" y="0"/>
                  </a:lnTo>
                  <a:lnTo>
                    <a:pt x="0" y="0"/>
                  </a:lnTo>
                  <a:lnTo>
                    <a:pt x="0" y="105962"/>
                  </a:lnTo>
                  <a:close/>
                </a:path>
              </a:pathLst>
            </a:custGeom>
            <a:solidFill>
              <a:srgbClr val="5F9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538345"/>
              <a:ext cx="10059670" cy="3233420"/>
            </a:xfrm>
            <a:custGeom>
              <a:avLst/>
              <a:gdLst/>
              <a:ahLst/>
              <a:cxnLst/>
              <a:rect l="l" t="t" r="r" b="b"/>
              <a:pathLst>
                <a:path w="10059670" h="3233420">
                  <a:moveTo>
                    <a:pt x="10059500" y="-6229"/>
                  </a:moveTo>
                  <a:lnTo>
                    <a:pt x="0" y="-6229"/>
                  </a:lnTo>
                  <a:lnTo>
                    <a:pt x="0" y="3233393"/>
                  </a:lnTo>
                  <a:lnTo>
                    <a:pt x="10059500" y="3233393"/>
                  </a:lnTo>
                  <a:lnTo>
                    <a:pt x="10059500" y="-6229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76769" y="7112647"/>
              <a:ext cx="212725" cy="276225"/>
            </a:xfrm>
            <a:custGeom>
              <a:avLst/>
              <a:gdLst/>
              <a:ahLst/>
              <a:cxnLst/>
              <a:rect l="l" t="t" r="r" b="b"/>
              <a:pathLst>
                <a:path w="212725" h="276225">
                  <a:moveTo>
                    <a:pt x="212471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0" y="3810"/>
                  </a:lnTo>
                  <a:lnTo>
                    <a:pt x="0" y="270764"/>
                  </a:lnTo>
                  <a:lnTo>
                    <a:pt x="0" y="275856"/>
                  </a:lnTo>
                  <a:lnTo>
                    <a:pt x="212471" y="275856"/>
                  </a:lnTo>
                  <a:lnTo>
                    <a:pt x="212471" y="270764"/>
                  </a:lnTo>
                  <a:lnTo>
                    <a:pt x="212471" y="3810"/>
                  </a:lnTo>
                  <a:lnTo>
                    <a:pt x="208661" y="3810"/>
                  </a:lnTo>
                  <a:lnTo>
                    <a:pt x="208661" y="270764"/>
                  </a:lnTo>
                  <a:lnTo>
                    <a:pt x="3810" y="270764"/>
                  </a:lnTo>
                  <a:lnTo>
                    <a:pt x="3810" y="3810"/>
                  </a:lnTo>
                  <a:lnTo>
                    <a:pt x="1905" y="3810"/>
                  </a:lnTo>
                  <a:lnTo>
                    <a:pt x="1905" y="1270"/>
                  </a:lnTo>
                  <a:lnTo>
                    <a:pt x="212471" y="1270"/>
                  </a:lnTo>
                  <a:lnTo>
                    <a:pt x="21247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78521" y="7115179"/>
              <a:ext cx="210566" cy="2588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748143" y="7249680"/>
              <a:ext cx="49530" cy="125095"/>
            </a:xfrm>
            <a:custGeom>
              <a:avLst/>
              <a:gdLst/>
              <a:ahLst/>
              <a:cxnLst/>
              <a:rect l="l" t="t" r="r" b="b"/>
              <a:pathLst>
                <a:path w="49529" h="125095">
                  <a:moveTo>
                    <a:pt x="47788" y="-1007"/>
                  </a:moveTo>
                  <a:lnTo>
                    <a:pt x="39279" y="-53"/>
                  </a:lnTo>
                  <a:lnTo>
                    <a:pt x="10703" y="-53"/>
                  </a:lnTo>
                  <a:lnTo>
                    <a:pt x="1178" y="-1007"/>
                  </a:lnTo>
                  <a:lnTo>
                    <a:pt x="162" y="-53"/>
                  </a:lnTo>
                  <a:lnTo>
                    <a:pt x="162" y="2809"/>
                  </a:lnTo>
                  <a:lnTo>
                    <a:pt x="1178" y="3764"/>
                  </a:lnTo>
                  <a:lnTo>
                    <a:pt x="5877" y="3764"/>
                  </a:lnTo>
                  <a:lnTo>
                    <a:pt x="12110" y="5225"/>
                  </a:lnTo>
                  <a:lnTo>
                    <a:pt x="15545" y="9013"/>
                  </a:lnTo>
                  <a:lnTo>
                    <a:pt x="17004" y="16379"/>
                  </a:lnTo>
                  <a:lnTo>
                    <a:pt x="17307" y="28576"/>
                  </a:lnTo>
                  <a:lnTo>
                    <a:pt x="17307" y="95393"/>
                  </a:lnTo>
                  <a:lnTo>
                    <a:pt x="17004" y="106912"/>
                  </a:lnTo>
                  <a:lnTo>
                    <a:pt x="15545" y="113775"/>
                  </a:lnTo>
                  <a:lnTo>
                    <a:pt x="12110" y="117414"/>
                  </a:lnTo>
                  <a:lnTo>
                    <a:pt x="5877" y="119264"/>
                  </a:lnTo>
                  <a:lnTo>
                    <a:pt x="1178" y="119264"/>
                  </a:lnTo>
                  <a:lnTo>
                    <a:pt x="162" y="120218"/>
                  </a:lnTo>
                  <a:lnTo>
                    <a:pt x="162" y="123081"/>
                  </a:lnTo>
                  <a:lnTo>
                    <a:pt x="1178" y="124035"/>
                  </a:lnTo>
                  <a:lnTo>
                    <a:pt x="10703" y="124035"/>
                  </a:lnTo>
                  <a:lnTo>
                    <a:pt x="17307" y="123081"/>
                  </a:lnTo>
                  <a:lnTo>
                    <a:pt x="32548" y="123081"/>
                  </a:lnTo>
                  <a:lnTo>
                    <a:pt x="39279" y="124035"/>
                  </a:lnTo>
                  <a:lnTo>
                    <a:pt x="47788" y="124035"/>
                  </a:lnTo>
                  <a:lnTo>
                    <a:pt x="49693" y="123081"/>
                  </a:lnTo>
                  <a:lnTo>
                    <a:pt x="49693" y="120218"/>
                  </a:lnTo>
                  <a:lnTo>
                    <a:pt x="48804" y="119264"/>
                  </a:lnTo>
                  <a:lnTo>
                    <a:pt x="43978" y="119264"/>
                  </a:lnTo>
                  <a:lnTo>
                    <a:pt x="37370" y="117414"/>
                  </a:lnTo>
                  <a:lnTo>
                    <a:pt x="33977" y="113775"/>
                  </a:lnTo>
                  <a:lnTo>
                    <a:pt x="32726" y="106912"/>
                  </a:lnTo>
                  <a:lnTo>
                    <a:pt x="32548" y="95393"/>
                  </a:lnTo>
                  <a:lnTo>
                    <a:pt x="32548" y="28576"/>
                  </a:lnTo>
                  <a:lnTo>
                    <a:pt x="32726" y="16379"/>
                  </a:lnTo>
                  <a:lnTo>
                    <a:pt x="33977" y="9013"/>
                  </a:lnTo>
                  <a:lnTo>
                    <a:pt x="37370" y="5225"/>
                  </a:lnTo>
                  <a:lnTo>
                    <a:pt x="43978" y="3764"/>
                  </a:lnTo>
                  <a:lnTo>
                    <a:pt x="48804" y="3764"/>
                  </a:lnTo>
                  <a:lnTo>
                    <a:pt x="49693" y="2809"/>
                  </a:lnTo>
                  <a:lnTo>
                    <a:pt x="49693" y="-53"/>
                  </a:lnTo>
                  <a:lnTo>
                    <a:pt x="47788" y="-100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99654" y="7249680"/>
              <a:ext cx="98044" cy="12480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93075" y="7249680"/>
              <a:ext cx="97154" cy="1248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287384" y="7249680"/>
              <a:ext cx="49530" cy="125095"/>
            </a:xfrm>
            <a:custGeom>
              <a:avLst/>
              <a:gdLst/>
              <a:ahLst/>
              <a:cxnLst/>
              <a:rect l="l" t="t" r="r" b="b"/>
              <a:pathLst>
                <a:path w="49529" h="125095">
                  <a:moveTo>
                    <a:pt x="47799" y="-1007"/>
                  </a:moveTo>
                  <a:lnTo>
                    <a:pt x="38274" y="-53"/>
                  </a:lnTo>
                  <a:lnTo>
                    <a:pt x="10588" y="-53"/>
                  </a:lnTo>
                  <a:lnTo>
                    <a:pt x="1062" y="-1007"/>
                  </a:lnTo>
                  <a:lnTo>
                    <a:pt x="173" y="-53"/>
                  </a:lnTo>
                  <a:lnTo>
                    <a:pt x="173" y="2809"/>
                  </a:lnTo>
                  <a:lnTo>
                    <a:pt x="1062" y="3764"/>
                  </a:lnTo>
                  <a:lnTo>
                    <a:pt x="5888" y="3764"/>
                  </a:lnTo>
                  <a:lnTo>
                    <a:pt x="12068" y="5225"/>
                  </a:lnTo>
                  <a:lnTo>
                    <a:pt x="15509" y="9013"/>
                  </a:lnTo>
                  <a:lnTo>
                    <a:pt x="16997" y="16379"/>
                  </a:lnTo>
                  <a:lnTo>
                    <a:pt x="17319" y="28576"/>
                  </a:lnTo>
                  <a:lnTo>
                    <a:pt x="17319" y="95393"/>
                  </a:lnTo>
                  <a:lnTo>
                    <a:pt x="16997" y="106912"/>
                  </a:lnTo>
                  <a:lnTo>
                    <a:pt x="15509" y="113775"/>
                  </a:lnTo>
                  <a:lnTo>
                    <a:pt x="12068" y="117414"/>
                  </a:lnTo>
                  <a:lnTo>
                    <a:pt x="5888" y="119264"/>
                  </a:lnTo>
                  <a:lnTo>
                    <a:pt x="1062" y="119264"/>
                  </a:lnTo>
                  <a:lnTo>
                    <a:pt x="173" y="120218"/>
                  </a:lnTo>
                  <a:lnTo>
                    <a:pt x="173" y="123081"/>
                  </a:lnTo>
                  <a:lnTo>
                    <a:pt x="1062" y="124035"/>
                  </a:lnTo>
                  <a:lnTo>
                    <a:pt x="10588" y="124035"/>
                  </a:lnTo>
                  <a:lnTo>
                    <a:pt x="17319" y="123081"/>
                  </a:lnTo>
                  <a:lnTo>
                    <a:pt x="32559" y="123081"/>
                  </a:lnTo>
                  <a:lnTo>
                    <a:pt x="38274" y="124035"/>
                  </a:lnTo>
                  <a:lnTo>
                    <a:pt x="47799" y="124035"/>
                  </a:lnTo>
                  <a:lnTo>
                    <a:pt x="48688" y="123081"/>
                  </a:lnTo>
                  <a:lnTo>
                    <a:pt x="49704" y="120218"/>
                  </a:lnTo>
                  <a:lnTo>
                    <a:pt x="48688" y="119264"/>
                  </a:lnTo>
                  <a:lnTo>
                    <a:pt x="43989" y="119264"/>
                  </a:lnTo>
                  <a:lnTo>
                    <a:pt x="37381" y="117414"/>
                  </a:lnTo>
                  <a:lnTo>
                    <a:pt x="33988" y="113775"/>
                  </a:lnTo>
                  <a:lnTo>
                    <a:pt x="32738" y="106912"/>
                  </a:lnTo>
                  <a:lnTo>
                    <a:pt x="32559" y="95393"/>
                  </a:lnTo>
                  <a:lnTo>
                    <a:pt x="32559" y="28576"/>
                  </a:lnTo>
                  <a:lnTo>
                    <a:pt x="32738" y="16379"/>
                  </a:lnTo>
                  <a:lnTo>
                    <a:pt x="33988" y="9013"/>
                  </a:lnTo>
                  <a:lnTo>
                    <a:pt x="37381" y="5225"/>
                  </a:lnTo>
                  <a:lnTo>
                    <a:pt x="43989" y="3764"/>
                  </a:lnTo>
                  <a:lnTo>
                    <a:pt x="48688" y="3764"/>
                  </a:lnTo>
                  <a:lnTo>
                    <a:pt x="49704" y="2809"/>
                  </a:lnTo>
                  <a:lnTo>
                    <a:pt x="48688" y="-53"/>
                  </a:lnTo>
                  <a:lnTo>
                    <a:pt x="47799" y="-100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36991" y="7249680"/>
              <a:ext cx="138049" cy="1276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666480" y="7247775"/>
              <a:ext cx="131572" cy="1295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899906" y="7249680"/>
              <a:ext cx="49530" cy="125095"/>
            </a:xfrm>
            <a:custGeom>
              <a:avLst/>
              <a:gdLst/>
              <a:ahLst/>
              <a:cxnLst/>
              <a:rect l="l" t="t" r="r" b="b"/>
              <a:pathLst>
                <a:path w="49529" h="125095">
                  <a:moveTo>
                    <a:pt x="48828" y="-1007"/>
                  </a:moveTo>
                  <a:lnTo>
                    <a:pt x="39303" y="-53"/>
                  </a:lnTo>
                  <a:lnTo>
                    <a:pt x="11616" y="-53"/>
                  </a:lnTo>
                  <a:lnTo>
                    <a:pt x="2091" y="-1007"/>
                  </a:lnTo>
                  <a:lnTo>
                    <a:pt x="1202" y="-53"/>
                  </a:lnTo>
                  <a:lnTo>
                    <a:pt x="186" y="2809"/>
                  </a:lnTo>
                  <a:lnTo>
                    <a:pt x="1202" y="3764"/>
                  </a:lnTo>
                  <a:lnTo>
                    <a:pt x="5901" y="3764"/>
                  </a:lnTo>
                  <a:lnTo>
                    <a:pt x="12509" y="5225"/>
                  </a:lnTo>
                  <a:lnTo>
                    <a:pt x="15903" y="9013"/>
                  </a:lnTo>
                  <a:lnTo>
                    <a:pt x="17153" y="16379"/>
                  </a:lnTo>
                  <a:lnTo>
                    <a:pt x="17332" y="28576"/>
                  </a:lnTo>
                  <a:lnTo>
                    <a:pt x="17332" y="95393"/>
                  </a:lnTo>
                  <a:lnTo>
                    <a:pt x="17153" y="106912"/>
                  </a:lnTo>
                  <a:lnTo>
                    <a:pt x="15903" y="113775"/>
                  </a:lnTo>
                  <a:lnTo>
                    <a:pt x="12509" y="117414"/>
                  </a:lnTo>
                  <a:lnTo>
                    <a:pt x="5901" y="119264"/>
                  </a:lnTo>
                  <a:lnTo>
                    <a:pt x="1202" y="119264"/>
                  </a:lnTo>
                  <a:lnTo>
                    <a:pt x="186" y="120218"/>
                  </a:lnTo>
                  <a:lnTo>
                    <a:pt x="1202" y="123081"/>
                  </a:lnTo>
                  <a:lnTo>
                    <a:pt x="2091" y="124035"/>
                  </a:lnTo>
                  <a:lnTo>
                    <a:pt x="11616" y="124035"/>
                  </a:lnTo>
                  <a:lnTo>
                    <a:pt x="17332" y="123081"/>
                  </a:lnTo>
                  <a:lnTo>
                    <a:pt x="32572" y="123081"/>
                  </a:lnTo>
                  <a:lnTo>
                    <a:pt x="39303" y="124035"/>
                  </a:lnTo>
                  <a:lnTo>
                    <a:pt x="48828" y="124035"/>
                  </a:lnTo>
                  <a:lnTo>
                    <a:pt x="49717" y="123081"/>
                  </a:lnTo>
                  <a:lnTo>
                    <a:pt x="49717" y="120218"/>
                  </a:lnTo>
                  <a:lnTo>
                    <a:pt x="48828" y="119264"/>
                  </a:lnTo>
                  <a:lnTo>
                    <a:pt x="44002" y="119264"/>
                  </a:lnTo>
                  <a:lnTo>
                    <a:pt x="37823" y="117414"/>
                  </a:lnTo>
                  <a:lnTo>
                    <a:pt x="34382" y="113775"/>
                  </a:lnTo>
                  <a:lnTo>
                    <a:pt x="32893" y="106912"/>
                  </a:lnTo>
                  <a:lnTo>
                    <a:pt x="32572" y="95393"/>
                  </a:lnTo>
                  <a:lnTo>
                    <a:pt x="32572" y="28576"/>
                  </a:lnTo>
                  <a:lnTo>
                    <a:pt x="32893" y="16379"/>
                  </a:lnTo>
                  <a:lnTo>
                    <a:pt x="34382" y="9013"/>
                  </a:lnTo>
                  <a:lnTo>
                    <a:pt x="37823" y="5225"/>
                  </a:lnTo>
                  <a:lnTo>
                    <a:pt x="44002" y="3764"/>
                  </a:lnTo>
                  <a:lnTo>
                    <a:pt x="48828" y="3764"/>
                  </a:lnTo>
                  <a:lnTo>
                    <a:pt x="49717" y="2809"/>
                  </a:lnTo>
                  <a:lnTo>
                    <a:pt x="49717" y="-53"/>
                  </a:lnTo>
                  <a:lnTo>
                    <a:pt x="48828" y="-100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54210" y="7247775"/>
              <a:ext cx="73406" cy="12956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146" y="7173468"/>
              <a:ext cx="107658" cy="2105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70712" y="7170610"/>
              <a:ext cx="136245" cy="2153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1247" y="7173468"/>
              <a:ext cx="113372" cy="21054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63218" y="7173468"/>
              <a:ext cx="35560" cy="210820"/>
            </a:xfrm>
            <a:custGeom>
              <a:avLst/>
              <a:gdLst/>
              <a:ahLst/>
              <a:cxnLst/>
              <a:rect l="l" t="t" r="r" b="b"/>
              <a:pathLst>
                <a:path w="35559" h="210820">
                  <a:moveTo>
                    <a:pt x="35280" y="-1154"/>
                  </a:moveTo>
                  <a:lnTo>
                    <a:pt x="24" y="-1154"/>
                  </a:lnTo>
                  <a:lnTo>
                    <a:pt x="24" y="209791"/>
                  </a:lnTo>
                  <a:lnTo>
                    <a:pt x="35280" y="209791"/>
                  </a:lnTo>
                  <a:lnTo>
                    <a:pt x="35280" y="-115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36573" y="7173468"/>
              <a:ext cx="108610" cy="21054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8044" y="7173468"/>
              <a:ext cx="108584" cy="21054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507108" y="7173468"/>
              <a:ext cx="34290" cy="210820"/>
            </a:xfrm>
            <a:custGeom>
              <a:avLst/>
              <a:gdLst/>
              <a:ahLst/>
              <a:cxnLst/>
              <a:rect l="l" t="t" r="r" b="b"/>
              <a:pathLst>
                <a:path w="34290" h="210820">
                  <a:moveTo>
                    <a:pt x="34322" y="-1154"/>
                  </a:moveTo>
                  <a:lnTo>
                    <a:pt x="31" y="-1154"/>
                  </a:lnTo>
                  <a:lnTo>
                    <a:pt x="31" y="209791"/>
                  </a:lnTo>
                  <a:lnTo>
                    <a:pt x="34322" y="209791"/>
                  </a:lnTo>
                  <a:lnTo>
                    <a:pt x="34322" y="-115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80514" y="7173468"/>
              <a:ext cx="147701" cy="21054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59585" y="7170610"/>
              <a:ext cx="162940" cy="21530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953895" y="7173468"/>
              <a:ext cx="35560" cy="210820"/>
            </a:xfrm>
            <a:custGeom>
              <a:avLst/>
              <a:gdLst/>
              <a:ahLst/>
              <a:cxnLst/>
              <a:rect l="l" t="t" r="r" b="b"/>
              <a:pathLst>
                <a:path w="35560" h="210820">
                  <a:moveTo>
                    <a:pt x="35347" y="-1154"/>
                  </a:moveTo>
                  <a:lnTo>
                    <a:pt x="40" y="-1154"/>
                  </a:lnTo>
                  <a:lnTo>
                    <a:pt x="40" y="209791"/>
                  </a:lnTo>
                  <a:lnTo>
                    <a:pt x="35347" y="209791"/>
                  </a:lnTo>
                  <a:lnTo>
                    <a:pt x="35347" y="-115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17776" y="7170610"/>
              <a:ext cx="126746" cy="215303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0" y="2880360"/>
            <a:ext cx="10058399" cy="1501139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412720" y="159880"/>
            <a:ext cx="6251575" cy="10098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132957"/>
                </a:solidFill>
                <a:latin typeface="Arial Narrow"/>
                <a:cs typeface="Arial Narrow"/>
              </a:rPr>
              <a:t>ECE </a:t>
            </a:r>
            <a:r>
              <a:rPr sz="4000" b="1" spc="-10" dirty="0">
                <a:solidFill>
                  <a:srgbClr val="132957"/>
                </a:solidFill>
                <a:latin typeface="Arial Narrow"/>
                <a:cs typeface="Arial Narrow"/>
              </a:rPr>
              <a:t>445/ME470</a:t>
            </a:r>
            <a:r>
              <a:rPr sz="4000" b="1" spc="25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4000" b="1" spc="-5" dirty="0">
                <a:solidFill>
                  <a:srgbClr val="132957"/>
                </a:solidFill>
                <a:latin typeface="Arial Narrow"/>
                <a:cs typeface="Arial Narrow"/>
              </a:rPr>
              <a:t>ZJUI:</a:t>
            </a:r>
            <a:r>
              <a:rPr sz="4000" b="1" spc="-10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4000" b="1" spc="-5" dirty="0">
                <a:solidFill>
                  <a:srgbClr val="132957"/>
                </a:solidFill>
                <a:latin typeface="Arial Narrow"/>
                <a:cs typeface="Arial Narrow"/>
              </a:rPr>
              <a:t>Lecture 2</a:t>
            </a:r>
            <a:endParaRPr lang="en-US" sz="4000" b="1" spc="-5" dirty="0">
              <a:solidFill>
                <a:srgbClr val="132957"/>
              </a:solidFill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b="1" spc="-5" dirty="0">
                <a:solidFill>
                  <a:srgbClr val="132957"/>
                </a:solidFill>
                <a:latin typeface="Arial Narrow"/>
                <a:cs typeface="Arial Narrow"/>
              </a:rPr>
              <a:t>Spring 2023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6D35F8E7-7ABB-D8C5-3CB0-27BDE59DAD8C}"/>
              </a:ext>
            </a:extLst>
          </p:cNvPr>
          <p:cNvSpPr txBox="1">
            <a:spLocks/>
          </p:cNvSpPr>
          <p:nvPr/>
        </p:nvSpPr>
        <p:spPr>
          <a:xfrm>
            <a:off x="444500" y="1162513"/>
            <a:ext cx="4673600" cy="1538889"/>
          </a:xfrm>
          <a:prstGeom prst="rect">
            <a:avLst/>
          </a:prstGeom>
        </p:spPr>
        <p:txBody>
          <a:bodyPr vert="horz"/>
          <a:lstStyle>
            <a:lvl1pPr marL="0" indent="0" algn="l" defTabSz="509412" rtl="0" eaLnBrk="1" latinLnBrk="0" hangingPunct="1">
              <a:spcBef>
                <a:spcPct val="20000"/>
              </a:spcBef>
              <a:buFont typeface="Arial"/>
              <a:buNone/>
              <a:defRPr sz="1700" kern="1200" baseline="0">
                <a:solidFill>
                  <a:srgbClr val="F16322"/>
                </a:solidFill>
                <a:latin typeface="OfficinaSansITCStd Bold"/>
                <a:ea typeface="+mn-ea"/>
                <a:cs typeface="OfficinaSansITCStd Bold"/>
              </a:defRPr>
            </a:lvl1pPr>
            <a:lvl2pPr marL="827795" indent="-318383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509412" rtl="0" eaLnBrk="1" latinLnBrk="0" hangingPunct="1">
              <a:spcBef>
                <a:spcPct val="20000"/>
              </a:spcBef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509412" rtl="0" eaLnBrk="1" latinLnBrk="0" hangingPunct="1">
              <a:spcBef>
                <a:spcPct val="20000"/>
              </a:spcBef>
              <a:buFont typeface="Arial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509412" rtl="0" eaLnBrk="1" latinLnBrk="0" hangingPunct="1">
              <a:spcBef>
                <a:spcPct val="20000"/>
              </a:spcBef>
              <a:buFont typeface="Arial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Prof. Arne Fliflet (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17"/>
              </a:rPr>
              <a:t>afliflet@illinois.edu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)</a:t>
            </a:r>
          </a:p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Prof. Mark </a:t>
            </a:r>
            <a:r>
              <a:rPr lang="en-US" spc="10" dirty="0" err="1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Butala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(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18"/>
              </a:rPr>
              <a:t>MarkButala@intl.zju.edu</a:t>
            </a:r>
            <a:r>
              <a:rPr lang="en-US" spc="10" dirty="0">
                <a:solidFill>
                  <a:srgbClr val="7030A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18"/>
              </a:rPr>
              <a:t>.cn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)</a:t>
            </a:r>
          </a:p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Prof. Timothy Lee (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19"/>
              </a:rPr>
              <a:t>timothylee@intl.zju.edu.cn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)</a:t>
            </a:r>
          </a:p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Prof. Chenhui Shao (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20"/>
              </a:rPr>
              <a:t>chshao@Illinois.edu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)</a:t>
            </a:r>
          </a:p>
          <a:p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Prof. Rakesh Kumar (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  <a:hlinkClick r:id="rId21"/>
              </a:rPr>
              <a:t>rakeshk@Illinois.edu</a:t>
            </a:r>
            <a:r>
              <a:rPr lang="en-US" spc="10" dirty="0"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)</a:t>
            </a:r>
          </a:p>
          <a:p>
            <a:endParaRPr lang="en-US" spc="1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endParaRPr lang="en-US" spc="1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endParaRPr lang="en-US" spc="10" dirty="0"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2607" y="2034413"/>
            <a:ext cx="3407410" cy="3416935"/>
            <a:chOff x="3332607" y="2034413"/>
            <a:chExt cx="3407410" cy="3416935"/>
          </a:xfrm>
        </p:grpSpPr>
        <p:sp>
          <p:nvSpPr>
            <p:cNvPr id="3" name="object 3"/>
            <p:cNvSpPr/>
            <p:nvPr/>
          </p:nvSpPr>
          <p:spPr>
            <a:xfrm>
              <a:off x="5041011" y="2043938"/>
              <a:ext cx="1698625" cy="2548255"/>
            </a:xfrm>
            <a:custGeom>
              <a:avLst/>
              <a:gdLst/>
              <a:ahLst/>
              <a:cxnLst/>
              <a:rect l="l" t="t" r="r" b="b"/>
              <a:pathLst>
                <a:path w="1698625" h="2548254">
                  <a:moveTo>
                    <a:pt x="0" y="0"/>
                  </a:moveTo>
                  <a:lnTo>
                    <a:pt x="0" y="1698625"/>
                  </a:lnTo>
                  <a:lnTo>
                    <a:pt x="1471040" y="2547874"/>
                  </a:lnTo>
                  <a:lnTo>
                    <a:pt x="1495235" y="2504525"/>
                  </a:lnTo>
                  <a:lnTo>
                    <a:pt x="1518114" y="2460562"/>
                  </a:lnTo>
                  <a:lnTo>
                    <a:pt x="1539669" y="2416016"/>
                  </a:lnTo>
                  <a:lnTo>
                    <a:pt x="1559892" y="2370917"/>
                  </a:lnTo>
                  <a:lnTo>
                    <a:pt x="1578775" y="2325296"/>
                  </a:lnTo>
                  <a:lnTo>
                    <a:pt x="1596310" y="2279184"/>
                  </a:lnTo>
                  <a:lnTo>
                    <a:pt x="1612488" y="2232611"/>
                  </a:lnTo>
                  <a:lnTo>
                    <a:pt x="1627302" y="2185607"/>
                  </a:lnTo>
                  <a:lnTo>
                    <a:pt x="1640744" y="2138203"/>
                  </a:lnTo>
                  <a:lnTo>
                    <a:pt x="1652806" y="2090430"/>
                  </a:lnTo>
                  <a:lnTo>
                    <a:pt x="1663478" y="2042319"/>
                  </a:lnTo>
                  <a:lnTo>
                    <a:pt x="1672754" y="1993900"/>
                  </a:lnTo>
                  <a:lnTo>
                    <a:pt x="1680625" y="1945202"/>
                  </a:lnTo>
                  <a:lnTo>
                    <a:pt x="1687083" y="1896258"/>
                  </a:lnTo>
                  <a:lnTo>
                    <a:pt x="1692120" y="1847098"/>
                  </a:lnTo>
                  <a:lnTo>
                    <a:pt x="1695728" y="1797752"/>
                  </a:lnTo>
                  <a:lnTo>
                    <a:pt x="1697899" y="1748251"/>
                  </a:lnTo>
                  <a:lnTo>
                    <a:pt x="1698624" y="1698625"/>
                  </a:lnTo>
                  <a:lnTo>
                    <a:pt x="1697949" y="1650261"/>
                  </a:lnTo>
                  <a:lnTo>
                    <a:pt x="1695936" y="1602232"/>
                  </a:lnTo>
                  <a:lnTo>
                    <a:pt x="1692601" y="1554556"/>
                  </a:lnTo>
                  <a:lnTo>
                    <a:pt x="1687965" y="1507251"/>
                  </a:lnTo>
                  <a:lnTo>
                    <a:pt x="1682043" y="1460334"/>
                  </a:lnTo>
                  <a:lnTo>
                    <a:pt x="1674855" y="1413824"/>
                  </a:lnTo>
                  <a:lnTo>
                    <a:pt x="1666418" y="1367738"/>
                  </a:lnTo>
                  <a:lnTo>
                    <a:pt x="1656750" y="1322095"/>
                  </a:lnTo>
                  <a:lnTo>
                    <a:pt x="1645869" y="1276912"/>
                  </a:lnTo>
                  <a:lnTo>
                    <a:pt x="1633793" y="1232207"/>
                  </a:lnTo>
                  <a:lnTo>
                    <a:pt x="1620539" y="1187998"/>
                  </a:lnTo>
                  <a:lnTo>
                    <a:pt x="1606127" y="1144303"/>
                  </a:lnTo>
                  <a:lnTo>
                    <a:pt x="1590573" y="1101140"/>
                  </a:lnTo>
                  <a:lnTo>
                    <a:pt x="1573896" y="1058527"/>
                  </a:lnTo>
                  <a:lnTo>
                    <a:pt x="1556113" y="1016482"/>
                  </a:lnTo>
                  <a:lnTo>
                    <a:pt x="1537243" y="975023"/>
                  </a:lnTo>
                  <a:lnTo>
                    <a:pt x="1517303" y="934167"/>
                  </a:lnTo>
                  <a:lnTo>
                    <a:pt x="1496312" y="893933"/>
                  </a:lnTo>
                  <a:lnTo>
                    <a:pt x="1474286" y="854338"/>
                  </a:lnTo>
                  <a:lnTo>
                    <a:pt x="1451245" y="815401"/>
                  </a:lnTo>
                  <a:lnTo>
                    <a:pt x="1427206" y="777139"/>
                  </a:lnTo>
                  <a:lnTo>
                    <a:pt x="1402187" y="739570"/>
                  </a:lnTo>
                  <a:lnTo>
                    <a:pt x="1376206" y="702713"/>
                  </a:lnTo>
                  <a:lnTo>
                    <a:pt x="1349280" y="666584"/>
                  </a:lnTo>
                  <a:lnTo>
                    <a:pt x="1321428" y="631203"/>
                  </a:lnTo>
                  <a:lnTo>
                    <a:pt x="1292669" y="596587"/>
                  </a:lnTo>
                  <a:lnTo>
                    <a:pt x="1263018" y="562753"/>
                  </a:lnTo>
                  <a:lnTo>
                    <a:pt x="1232495" y="529720"/>
                  </a:lnTo>
                  <a:lnTo>
                    <a:pt x="1201118" y="497506"/>
                  </a:lnTo>
                  <a:lnTo>
                    <a:pt x="1168904" y="466129"/>
                  </a:lnTo>
                  <a:lnTo>
                    <a:pt x="1135871" y="435606"/>
                  </a:lnTo>
                  <a:lnTo>
                    <a:pt x="1102037" y="405955"/>
                  </a:lnTo>
                  <a:lnTo>
                    <a:pt x="1067421" y="377196"/>
                  </a:lnTo>
                  <a:lnTo>
                    <a:pt x="1032040" y="349344"/>
                  </a:lnTo>
                  <a:lnTo>
                    <a:pt x="995911" y="322418"/>
                  </a:lnTo>
                  <a:lnTo>
                    <a:pt x="959054" y="296437"/>
                  </a:lnTo>
                  <a:lnTo>
                    <a:pt x="921485" y="271418"/>
                  </a:lnTo>
                  <a:lnTo>
                    <a:pt x="883223" y="247379"/>
                  </a:lnTo>
                  <a:lnTo>
                    <a:pt x="844286" y="224338"/>
                  </a:lnTo>
                  <a:lnTo>
                    <a:pt x="804691" y="202312"/>
                  </a:lnTo>
                  <a:lnTo>
                    <a:pt x="764457" y="181321"/>
                  </a:lnTo>
                  <a:lnTo>
                    <a:pt x="723601" y="161381"/>
                  </a:lnTo>
                  <a:lnTo>
                    <a:pt x="682142" y="142511"/>
                  </a:lnTo>
                  <a:lnTo>
                    <a:pt x="640097" y="124728"/>
                  </a:lnTo>
                  <a:lnTo>
                    <a:pt x="597484" y="108051"/>
                  </a:lnTo>
                  <a:lnTo>
                    <a:pt x="554321" y="92497"/>
                  </a:lnTo>
                  <a:lnTo>
                    <a:pt x="510626" y="78085"/>
                  </a:lnTo>
                  <a:lnTo>
                    <a:pt x="466417" y="64831"/>
                  </a:lnTo>
                  <a:lnTo>
                    <a:pt x="421712" y="52755"/>
                  </a:lnTo>
                  <a:lnTo>
                    <a:pt x="376529" y="41874"/>
                  </a:lnTo>
                  <a:lnTo>
                    <a:pt x="330886" y="32206"/>
                  </a:lnTo>
                  <a:lnTo>
                    <a:pt x="284800" y="23769"/>
                  </a:lnTo>
                  <a:lnTo>
                    <a:pt x="238290" y="16581"/>
                  </a:lnTo>
                  <a:lnTo>
                    <a:pt x="191373" y="10659"/>
                  </a:lnTo>
                  <a:lnTo>
                    <a:pt x="144068" y="6023"/>
                  </a:lnTo>
                  <a:lnTo>
                    <a:pt x="96392" y="2688"/>
                  </a:lnTo>
                  <a:lnTo>
                    <a:pt x="48363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9970" y="3742563"/>
              <a:ext cx="2942590" cy="1699260"/>
            </a:xfrm>
            <a:custGeom>
              <a:avLst/>
              <a:gdLst/>
              <a:ahLst/>
              <a:cxnLst/>
              <a:rect l="l" t="t" r="r" b="b"/>
              <a:pathLst>
                <a:path w="2942590" h="1699260">
                  <a:moveTo>
                    <a:pt x="1471040" y="0"/>
                  </a:moveTo>
                  <a:lnTo>
                    <a:pt x="0" y="849249"/>
                  </a:lnTo>
                  <a:lnTo>
                    <a:pt x="25450" y="891872"/>
                  </a:lnTo>
                  <a:lnTo>
                    <a:pt x="52087" y="933664"/>
                  </a:lnTo>
                  <a:lnTo>
                    <a:pt x="79890" y="974602"/>
                  </a:lnTo>
                  <a:lnTo>
                    <a:pt x="108835" y="1014664"/>
                  </a:lnTo>
                  <a:lnTo>
                    <a:pt x="138901" y="1053827"/>
                  </a:lnTo>
                  <a:lnTo>
                    <a:pt x="170067" y="1092068"/>
                  </a:lnTo>
                  <a:lnTo>
                    <a:pt x="202309" y="1129365"/>
                  </a:lnTo>
                  <a:lnTo>
                    <a:pt x="235607" y="1165696"/>
                  </a:lnTo>
                  <a:lnTo>
                    <a:pt x="269938" y="1201038"/>
                  </a:lnTo>
                  <a:lnTo>
                    <a:pt x="305280" y="1235369"/>
                  </a:lnTo>
                  <a:lnTo>
                    <a:pt x="341612" y="1268667"/>
                  </a:lnTo>
                  <a:lnTo>
                    <a:pt x="378911" y="1300908"/>
                  </a:lnTo>
                  <a:lnTo>
                    <a:pt x="417156" y="1332070"/>
                  </a:lnTo>
                  <a:lnTo>
                    <a:pt x="456324" y="1362131"/>
                  </a:lnTo>
                  <a:lnTo>
                    <a:pt x="496393" y="1391068"/>
                  </a:lnTo>
                  <a:lnTo>
                    <a:pt x="537342" y="1418859"/>
                  </a:lnTo>
                  <a:lnTo>
                    <a:pt x="579149" y="1445482"/>
                  </a:lnTo>
                  <a:lnTo>
                    <a:pt x="621791" y="1470914"/>
                  </a:lnTo>
                  <a:lnTo>
                    <a:pt x="664011" y="1494514"/>
                  </a:lnTo>
                  <a:lnTo>
                    <a:pt x="706610" y="1516787"/>
                  </a:lnTo>
                  <a:lnTo>
                    <a:pt x="749564" y="1537741"/>
                  </a:lnTo>
                  <a:lnTo>
                    <a:pt x="792848" y="1557380"/>
                  </a:lnTo>
                  <a:lnTo>
                    <a:pt x="836438" y="1575713"/>
                  </a:lnTo>
                  <a:lnTo>
                    <a:pt x="880310" y="1592745"/>
                  </a:lnTo>
                  <a:lnTo>
                    <a:pt x="924438" y="1608484"/>
                  </a:lnTo>
                  <a:lnTo>
                    <a:pt x="968799" y="1622935"/>
                  </a:lnTo>
                  <a:lnTo>
                    <a:pt x="1013368" y="1636105"/>
                  </a:lnTo>
                  <a:lnTo>
                    <a:pt x="1058121" y="1648002"/>
                  </a:lnTo>
                  <a:lnTo>
                    <a:pt x="1103032" y="1658630"/>
                  </a:lnTo>
                  <a:lnTo>
                    <a:pt x="1148078" y="1667998"/>
                  </a:lnTo>
                  <a:lnTo>
                    <a:pt x="1193235" y="1676111"/>
                  </a:lnTo>
                  <a:lnTo>
                    <a:pt x="1238476" y="1682976"/>
                  </a:lnTo>
                  <a:lnTo>
                    <a:pt x="1283779" y="1688599"/>
                  </a:lnTo>
                  <a:lnTo>
                    <a:pt x="1329118" y="1692988"/>
                  </a:lnTo>
                  <a:lnTo>
                    <a:pt x="1374469" y="1696149"/>
                  </a:lnTo>
                  <a:lnTo>
                    <a:pt x="1419808" y="1698088"/>
                  </a:lnTo>
                  <a:lnTo>
                    <a:pt x="1465110" y="1698812"/>
                  </a:lnTo>
                  <a:lnTo>
                    <a:pt x="1510351" y="1698327"/>
                  </a:lnTo>
                  <a:lnTo>
                    <a:pt x="1555506" y="1696641"/>
                  </a:lnTo>
                  <a:lnTo>
                    <a:pt x="1600550" y="1693759"/>
                  </a:lnTo>
                  <a:lnTo>
                    <a:pt x="1645460" y="1689688"/>
                  </a:lnTo>
                  <a:lnTo>
                    <a:pt x="1690210" y="1684435"/>
                  </a:lnTo>
                  <a:lnTo>
                    <a:pt x="1734777" y="1678006"/>
                  </a:lnTo>
                  <a:lnTo>
                    <a:pt x="1779135" y="1670408"/>
                  </a:lnTo>
                  <a:lnTo>
                    <a:pt x="1823260" y="1661647"/>
                  </a:lnTo>
                  <a:lnTo>
                    <a:pt x="1867128" y="1651731"/>
                  </a:lnTo>
                  <a:lnTo>
                    <a:pt x="1910714" y="1640665"/>
                  </a:lnTo>
                  <a:lnTo>
                    <a:pt x="1953995" y="1628456"/>
                  </a:lnTo>
                  <a:lnTo>
                    <a:pt x="1996944" y="1615111"/>
                  </a:lnTo>
                  <a:lnTo>
                    <a:pt x="2039538" y="1600636"/>
                  </a:lnTo>
                  <a:lnTo>
                    <a:pt x="2081752" y="1585038"/>
                  </a:lnTo>
                  <a:lnTo>
                    <a:pt x="2123563" y="1568323"/>
                  </a:lnTo>
                  <a:lnTo>
                    <a:pt x="2164944" y="1550498"/>
                  </a:lnTo>
                  <a:lnTo>
                    <a:pt x="2205873" y="1531569"/>
                  </a:lnTo>
                  <a:lnTo>
                    <a:pt x="2246323" y="1511544"/>
                  </a:lnTo>
                  <a:lnTo>
                    <a:pt x="2286272" y="1490429"/>
                  </a:lnTo>
                  <a:lnTo>
                    <a:pt x="2325694" y="1468229"/>
                  </a:lnTo>
                  <a:lnTo>
                    <a:pt x="2364564" y="1444952"/>
                  </a:lnTo>
                  <a:lnTo>
                    <a:pt x="2402860" y="1420605"/>
                  </a:lnTo>
                  <a:lnTo>
                    <a:pt x="2440555" y="1395194"/>
                  </a:lnTo>
                  <a:lnTo>
                    <a:pt x="2477625" y="1368724"/>
                  </a:lnTo>
                  <a:lnTo>
                    <a:pt x="2514047" y="1341204"/>
                  </a:lnTo>
                  <a:lnTo>
                    <a:pt x="2549795" y="1312640"/>
                  </a:lnTo>
                  <a:lnTo>
                    <a:pt x="2584844" y="1283038"/>
                  </a:lnTo>
                  <a:lnTo>
                    <a:pt x="2619172" y="1252404"/>
                  </a:lnTo>
                  <a:lnTo>
                    <a:pt x="2652752" y="1220746"/>
                  </a:lnTo>
                  <a:lnTo>
                    <a:pt x="2685561" y="1188070"/>
                  </a:lnTo>
                  <a:lnTo>
                    <a:pt x="2717573" y="1154382"/>
                  </a:lnTo>
                  <a:lnTo>
                    <a:pt x="2748766" y="1119689"/>
                  </a:lnTo>
                  <a:lnTo>
                    <a:pt x="2779113" y="1083997"/>
                  </a:lnTo>
                  <a:lnTo>
                    <a:pt x="2808591" y="1047314"/>
                  </a:lnTo>
                  <a:lnTo>
                    <a:pt x="2837175" y="1009645"/>
                  </a:lnTo>
                  <a:lnTo>
                    <a:pt x="2864840" y="970998"/>
                  </a:lnTo>
                  <a:lnTo>
                    <a:pt x="2891563" y="931378"/>
                  </a:lnTo>
                  <a:lnTo>
                    <a:pt x="2917318" y="890793"/>
                  </a:lnTo>
                  <a:lnTo>
                    <a:pt x="2942081" y="849249"/>
                  </a:lnTo>
                  <a:lnTo>
                    <a:pt x="1471040" y="0"/>
                  </a:lnTo>
                  <a:close/>
                </a:path>
              </a:pathLst>
            </a:custGeom>
            <a:solidFill>
              <a:srgbClr val="132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9970" y="3742563"/>
              <a:ext cx="2942590" cy="1699260"/>
            </a:xfrm>
            <a:custGeom>
              <a:avLst/>
              <a:gdLst/>
              <a:ahLst/>
              <a:cxnLst/>
              <a:rect l="l" t="t" r="r" b="b"/>
              <a:pathLst>
                <a:path w="2942590" h="1699260">
                  <a:moveTo>
                    <a:pt x="2942081" y="849249"/>
                  </a:moveTo>
                  <a:lnTo>
                    <a:pt x="2917318" y="890793"/>
                  </a:lnTo>
                  <a:lnTo>
                    <a:pt x="2891563" y="931378"/>
                  </a:lnTo>
                  <a:lnTo>
                    <a:pt x="2864840" y="970998"/>
                  </a:lnTo>
                  <a:lnTo>
                    <a:pt x="2837175" y="1009645"/>
                  </a:lnTo>
                  <a:lnTo>
                    <a:pt x="2808591" y="1047314"/>
                  </a:lnTo>
                  <a:lnTo>
                    <a:pt x="2779113" y="1083997"/>
                  </a:lnTo>
                  <a:lnTo>
                    <a:pt x="2748766" y="1119689"/>
                  </a:lnTo>
                  <a:lnTo>
                    <a:pt x="2717573" y="1154382"/>
                  </a:lnTo>
                  <a:lnTo>
                    <a:pt x="2685561" y="1188070"/>
                  </a:lnTo>
                  <a:lnTo>
                    <a:pt x="2652752" y="1220746"/>
                  </a:lnTo>
                  <a:lnTo>
                    <a:pt x="2619172" y="1252404"/>
                  </a:lnTo>
                  <a:lnTo>
                    <a:pt x="2584844" y="1283038"/>
                  </a:lnTo>
                  <a:lnTo>
                    <a:pt x="2549795" y="1312640"/>
                  </a:lnTo>
                  <a:lnTo>
                    <a:pt x="2514047" y="1341204"/>
                  </a:lnTo>
                  <a:lnTo>
                    <a:pt x="2477625" y="1368724"/>
                  </a:lnTo>
                  <a:lnTo>
                    <a:pt x="2440555" y="1395194"/>
                  </a:lnTo>
                  <a:lnTo>
                    <a:pt x="2402860" y="1420605"/>
                  </a:lnTo>
                  <a:lnTo>
                    <a:pt x="2364564" y="1444952"/>
                  </a:lnTo>
                  <a:lnTo>
                    <a:pt x="2325694" y="1468229"/>
                  </a:lnTo>
                  <a:lnTo>
                    <a:pt x="2286272" y="1490429"/>
                  </a:lnTo>
                  <a:lnTo>
                    <a:pt x="2246323" y="1511544"/>
                  </a:lnTo>
                  <a:lnTo>
                    <a:pt x="2205873" y="1531569"/>
                  </a:lnTo>
                  <a:lnTo>
                    <a:pt x="2164944" y="1550498"/>
                  </a:lnTo>
                  <a:lnTo>
                    <a:pt x="2123563" y="1568323"/>
                  </a:lnTo>
                  <a:lnTo>
                    <a:pt x="2081752" y="1585038"/>
                  </a:lnTo>
                  <a:lnTo>
                    <a:pt x="2039538" y="1600636"/>
                  </a:lnTo>
                  <a:lnTo>
                    <a:pt x="1996944" y="1615111"/>
                  </a:lnTo>
                  <a:lnTo>
                    <a:pt x="1953995" y="1628456"/>
                  </a:lnTo>
                  <a:lnTo>
                    <a:pt x="1910714" y="1640665"/>
                  </a:lnTo>
                  <a:lnTo>
                    <a:pt x="1867128" y="1651731"/>
                  </a:lnTo>
                  <a:lnTo>
                    <a:pt x="1823260" y="1661647"/>
                  </a:lnTo>
                  <a:lnTo>
                    <a:pt x="1779135" y="1670408"/>
                  </a:lnTo>
                  <a:lnTo>
                    <a:pt x="1734777" y="1678006"/>
                  </a:lnTo>
                  <a:lnTo>
                    <a:pt x="1690210" y="1684435"/>
                  </a:lnTo>
                  <a:lnTo>
                    <a:pt x="1645460" y="1689688"/>
                  </a:lnTo>
                  <a:lnTo>
                    <a:pt x="1600550" y="1693759"/>
                  </a:lnTo>
                  <a:lnTo>
                    <a:pt x="1555506" y="1696641"/>
                  </a:lnTo>
                  <a:lnTo>
                    <a:pt x="1510351" y="1698327"/>
                  </a:lnTo>
                  <a:lnTo>
                    <a:pt x="1465110" y="1698812"/>
                  </a:lnTo>
                  <a:lnTo>
                    <a:pt x="1419808" y="1698088"/>
                  </a:lnTo>
                  <a:lnTo>
                    <a:pt x="1374469" y="1696149"/>
                  </a:lnTo>
                  <a:lnTo>
                    <a:pt x="1329118" y="1692988"/>
                  </a:lnTo>
                  <a:lnTo>
                    <a:pt x="1283779" y="1688599"/>
                  </a:lnTo>
                  <a:lnTo>
                    <a:pt x="1238476" y="1682976"/>
                  </a:lnTo>
                  <a:lnTo>
                    <a:pt x="1193235" y="1676111"/>
                  </a:lnTo>
                  <a:lnTo>
                    <a:pt x="1148078" y="1667998"/>
                  </a:lnTo>
                  <a:lnTo>
                    <a:pt x="1103032" y="1658630"/>
                  </a:lnTo>
                  <a:lnTo>
                    <a:pt x="1058121" y="1648002"/>
                  </a:lnTo>
                  <a:lnTo>
                    <a:pt x="1013368" y="1636105"/>
                  </a:lnTo>
                  <a:lnTo>
                    <a:pt x="968799" y="1622935"/>
                  </a:lnTo>
                  <a:lnTo>
                    <a:pt x="924438" y="1608484"/>
                  </a:lnTo>
                  <a:lnTo>
                    <a:pt x="880310" y="1592745"/>
                  </a:lnTo>
                  <a:lnTo>
                    <a:pt x="836438" y="1575713"/>
                  </a:lnTo>
                  <a:lnTo>
                    <a:pt x="792848" y="1557380"/>
                  </a:lnTo>
                  <a:lnTo>
                    <a:pt x="749564" y="1537741"/>
                  </a:lnTo>
                  <a:lnTo>
                    <a:pt x="706610" y="1516787"/>
                  </a:lnTo>
                  <a:lnTo>
                    <a:pt x="664011" y="1494514"/>
                  </a:lnTo>
                  <a:lnTo>
                    <a:pt x="621791" y="1470914"/>
                  </a:lnTo>
                  <a:lnTo>
                    <a:pt x="579149" y="1445482"/>
                  </a:lnTo>
                  <a:lnTo>
                    <a:pt x="537342" y="1418859"/>
                  </a:lnTo>
                  <a:lnTo>
                    <a:pt x="496393" y="1391068"/>
                  </a:lnTo>
                  <a:lnTo>
                    <a:pt x="456324" y="1362131"/>
                  </a:lnTo>
                  <a:lnTo>
                    <a:pt x="417156" y="1332070"/>
                  </a:lnTo>
                  <a:lnTo>
                    <a:pt x="378911" y="1300908"/>
                  </a:lnTo>
                  <a:lnTo>
                    <a:pt x="341612" y="1268667"/>
                  </a:lnTo>
                  <a:lnTo>
                    <a:pt x="305280" y="1235369"/>
                  </a:lnTo>
                  <a:lnTo>
                    <a:pt x="269938" y="1201038"/>
                  </a:lnTo>
                  <a:lnTo>
                    <a:pt x="235607" y="1165696"/>
                  </a:lnTo>
                  <a:lnTo>
                    <a:pt x="202309" y="1129365"/>
                  </a:lnTo>
                  <a:lnTo>
                    <a:pt x="170067" y="1092068"/>
                  </a:lnTo>
                  <a:lnTo>
                    <a:pt x="138901" y="1053827"/>
                  </a:lnTo>
                  <a:lnTo>
                    <a:pt x="108835" y="1014664"/>
                  </a:lnTo>
                  <a:lnTo>
                    <a:pt x="79890" y="974602"/>
                  </a:lnTo>
                  <a:lnTo>
                    <a:pt x="52087" y="933664"/>
                  </a:lnTo>
                  <a:lnTo>
                    <a:pt x="25450" y="891872"/>
                  </a:lnTo>
                  <a:lnTo>
                    <a:pt x="0" y="849249"/>
                  </a:lnTo>
                  <a:lnTo>
                    <a:pt x="1471040" y="0"/>
                  </a:lnTo>
                  <a:lnTo>
                    <a:pt x="2942081" y="8492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2132" y="2043938"/>
              <a:ext cx="1699260" cy="2548255"/>
            </a:xfrm>
            <a:custGeom>
              <a:avLst/>
              <a:gdLst/>
              <a:ahLst/>
              <a:cxnLst/>
              <a:rect l="l" t="t" r="r" b="b"/>
              <a:pathLst>
                <a:path w="1699260" h="2548254">
                  <a:moveTo>
                    <a:pt x="1698878" y="0"/>
                  </a:moveTo>
                  <a:lnTo>
                    <a:pt x="1649233" y="725"/>
                  </a:lnTo>
                  <a:lnTo>
                    <a:pt x="1599717" y="2896"/>
                  </a:lnTo>
                  <a:lnTo>
                    <a:pt x="1550360" y="6504"/>
                  </a:lnTo>
                  <a:lnTo>
                    <a:pt x="1501193" y="11541"/>
                  </a:lnTo>
                  <a:lnTo>
                    <a:pt x="1452245" y="17999"/>
                  </a:lnTo>
                  <a:lnTo>
                    <a:pt x="1403547" y="25870"/>
                  </a:lnTo>
                  <a:lnTo>
                    <a:pt x="1355128" y="35146"/>
                  </a:lnTo>
                  <a:lnTo>
                    <a:pt x="1307020" y="45818"/>
                  </a:lnTo>
                  <a:lnTo>
                    <a:pt x="1259252" y="57880"/>
                  </a:lnTo>
                  <a:lnTo>
                    <a:pt x="1211854" y="71322"/>
                  </a:lnTo>
                  <a:lnTo>
                    <a:pt x="1164857" y="86136"/>
                  </a:lnTo>
                  <a:lnTo>
                    <a:pt x="1118291" y="102314"/>
                  </a:lnTo>
                  <a:lnTo>
                    <a:pt x="1072185" y="119849"/>
                  </a:lnTo>
                  <a:lnTo>
                    <a:pt x="1026571" y="138732"/>
                  </a:lnTo>
                  <a:lnTo>
                    <a:pt x="981478" y="158955"/>
                  </a:lnTo>
                  <a:lnTo>
                    <a:pt x="936937" y="180510"/>
                  </a:lnTo>
                  <a:lnTo>
                    <a:pt x="892977" y="203389"/>
                  </a:lnTo>
                  <a:lnTo>
                    <a:pt x="849629" y="227584"/>
                  </a:lnTo>
                  <a:lnTo>
                    <a:pt x="808078" y="252347"/>
                  </a:lnTo>
                  <a:lnTo>
                    <a:pt x="767487" y="278102"/>
                  </a:lnTo>
                  <a:lnTo>
                    <a:pt x="727862" y="304825"/>
                  </a:lnTo>
                  <a:lnTo>
                    <a:pt x="689210" y="332490"/>
                  </a:lnTo>
                  <a:lnTo>
                    <a:pt x="651536" y="361074"/>
                  </a:lnTo>
                  <a:lnTo>
                    <a:pt x="614849" y="390552"/>
                  </a:lnTo>
                  <a:lnTo>
                    <a:pt x="579153" y="420899"/>
                  </a:lnTo>
                  <a:lnTo>
                    <a:pt x="544457" y="452092"/>
                  </a:lnTo>
                  <a:lnTo>
                    <a:pt x="510765" y="484104"/>
                  </a:lnTo>
                  <a:lnTo>
                    <a:pt x="478086" y="516913"/>
                  </a:lnTo>
                  <a:lnTo>
                    <a:pt x="446425" y="550493"/>
                  </a:lnTo>
                  <a:lnTo>
                    <a:pt x="415789" y="584821"/>
                  </a:lnTo>
                  <a:lnTo>
                    <a:pt x="386185" y="619870"/>
                  </a:lnTo>
                  <a:lnTo>
                    <a:pt x="357618" y="655618"/>
                  </a:lnTo>
                  <a:lnTo>
                    <a:pt x="330097" y="692040"/>
                  </a:lnTo>
                  <a:lnTo>
                    <a:pt x="303626" y="729110"/>
                  </a:lnTo>
                  <a:lnTo>
                    <a:pt x="278214" y="766805"/>
                  </a:lnTo>
                  <a:lnTo>
                    <a:pt x="253865" y="805101"/>
                  </a:lnTo>
                  <a:lnTo>
                    <a:pt x="230588" y="843971"/>
                  </a:lnTo>
                  <a:lnTo>
                    <a:pt x="208387" y="883393"/>
                  </a:lnTo>
                  <a:lnTo>
                    <a:pt x="187271" y="923342"/>
                  </a:lnTo>
                  <a:lnTo>
                    <a:pt x="167246" y="963792"/>
                  </a:lnTo>
                  <a:lnTo>
                    <a:pt x="148317" y="1004721"/>
                  </a:lnTo>
                  <a:lnTo>
                    <a:pt x="130492" y="1046102"/>
                  </a:lnTo>
                  <a:lnTo>
                    <a:pt x="113777" y="1087913"/>
                  </a:lnTo>
                  <a:lnTo>
                    <a:pt x="98178" y="1130127"/>
                  </a:lnTo>
                  <a:lnTo>
                    <a:pt x="83703" y="1172721"/>
                  </a:lnTo>
                  <a:lnTo>
                    <a:pt x="70358" y="1215670"/>
                  </a:lnTo>
                  <a:lnTo>
                    <a:pt x="58149" y="1258951"/>
                  </a:lnTo>
                  <a:lnTo>
                    <a:pt x="47083" y="1302537"/>
                  </a:lnTo>
                  <a:lnTo>
                    <a:pt x="37167" y="1346405"/>
                  </a:lnTo>
                  <a:lnTo>
                    <a:pt x="28406" y="1390530"/>
                  </a:lnTo>
                  <a:lnTo>
                    <a:pt x="20808" y="1434888"/>
                  </a:lnTo>
                  <a:lnTo>
                    <a:pt x="14379" y="1479455"/>
                  </a:lnTo>
                  <a:lnTo>
                    <a:pt x="9126" y="1524205"/>
                  </a:lnTo>
                  <a:lnTo>
                    <a:pt x="5054" y="1569115"/>
                  </a:lnTo>
                  <a:lnTo>
                    <a:pt x="2172" y="1614159"/>
                  </a:lnTo>
                  <a:lnTo>
                    <a:pt x="485" y="1659314"/>
                  </a:lnTo>
                  <a:lnTo>
                    <a:pt x="0" y="1704555"/>
                  </a:lnTo>
                  <a:lnTo>
                    <a:pt x="723" y="1749857"/>
                  </a:lnTo>
                  <a:lnTo>
                    <a:pt x="2661" y="1795196"/>
                  </a:lnTo>
                  <a:lnTo>
                    <a:pt x="5820" y="1840547"/>
                  </a:lnTo>
                  <a:lnTo>
                    <a:pt x="10208" y="1885886"/>
                  </a:lnTo>
                  <a:lnTo>
                    <a:pt x="15830" y="1931189"/>
                  </a:lnTo>
                  <a:lnTo>
                    <a:pt x="22693" y="1976430"/>
                  </a:lnTo>
                  <a:lnTo>
                    <a:pt x="30804" y="2021587"/>
                  </a:lnTo>
                  <a:lnTo>
                    <a:pt x="40169" y="2066633"/>
                  </a:lnTo>
                  <a:lnTo>
                    <a:pt x="50795" y="2111544"/>
                  </a:lnTo>
                  <a:lnTo>
                    <a:pt x="62688" y="2156297"/>
                  </a:lnTo>
                  <a:lnTo>
                    <a:pt x="75855" y="2200866"/>
                  </a:lnTo>
                  <a:lnTo>
                    <a:pt x="90302" y="2245227"/>
                  </a:lnTo>
                  <a:lnTo>
                    <a:pt x="106037" y="2289355"/>
                  </a:lnTo>
                  <a:lnTo>
                    <a:pt x="123065" y="2333227"/>
                  </a:lnTo>
                  <a:lnTo>
                    <a:pt x="141393" y="2376817"/>
                  </a:lnTo>
                  <a:lnTo>
                    <a:pt x="161028" y="2420101"/>
                  </a:lnTo>
                  <a:lnTo>
                    <a:pt x="181976" y="2463055"/>
                  </a:lnTo>
                  <a:lnTo>
                    <a:pt x="204243" y="2505654"/>
                  </a:lnTo>
                  <a:lnTo>
                    <a:pt x="227837" y="2547874"/>
                  </a:lnTo>
                  <a:lnTo>
                    <a:pt x="1698878" y="1698625"/>
                  </a:lnTo>
                  <a:lnTo>
                    <a:pt x="1698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2132" y="2043938"/>
              <a:ext cx="1699260" cy="2548255"/>
            </a:xfrm>
            <a:custGeom>
              <a:avLst/>
              <a:gdLst/>
              <a:ahLst/>
              <a:cxnLst/>
              <a:rect l="l" t="t" r="r" b="b"/>
              <a:pathLst>
                <a:path w="1699260" h="2548254">
                  <a:moveTo>
                    <a:pt x="227837" y="2547874"/>
                  </a:moveTo>
                  <a:lnTo>
                    <a:pt x="204243" y="2505654"/>
                  </a:lnTo>
                  <a:lnTo>
                    <a:pt x="181976" y="2463055"/>
                  </a:lnTo>
                  <a:lnTo>
                    <a:pt x="161028" y="2420101"/>
                  </a:lnTo>
                  <a:lnTo>
                    <a:pt x="141393" y="2376817"/>
                  </a:lnTo>
                  <a:lnTo>
                    <a:pt x="123065" y="2333227"/>
                  </a:lnTo>
                  <a:lnTo>
                    <a:pt x="106037" y="2289355"/>
                  </a:lnTo>
                  <a:lnTo>
                    <a:pt x="90302" y="2245227"/>
                  </a:lnTo>
                  <a:lnTo>
                    <a:pt x="75855" y="2200866"/>
                  </a:lnTo>
                  <a:lnTo>
                    <a:pt x="62688" y="2156297"/>
                  </a:lnTo>
                  <a:lnTo>
                    <a:pt x="50795" y="2111544"/>
                  </a:lnTo>
                  <a:lnTo>
                    <a:pt x="40169" y="2066633"/>
                  </a:lnTo>
                  <a:lnTo>
                    <a:pt x="30804" y="2021587"/>
                  </a:lnTo>
                  <a:lnTo>
                    <a:pt x="22693" y="1976430"/>
                  </a:lnTo>
                  <a:lnTo>
                    <a:pt x="15830" y="1931189"/>
                  </a:lnTo>
                  <a:lnTo>
                    <a:pt x="10208" y="1885886"/>
                  </a:lnTo>
                  <a:lnTo>
                    <a:pt x="5820" y="1840547"/>
                  </a:lnTo>
                  <a:lnTo>
                    <a:pt x="2661" y="1795196"/>
                  </a:lnTo>
                  <a:lnTo>
                    <a:pt x="723" y="1749857"/>
                  </a:lnTo>
                  <a:lnTo>
                    <a:pt x="0" y="1704555"/>
                  </a:lnTo>
                  <a:lnTo>
                    <a:pt x="485" y="1659314"/>
                  </a:lnTo>
                  <a:lnTo>
                    <a:pt x="2172" y="1614159"/>
                  </a:lnTo>
                  <a:lnTo>
                    <a:pt x="5054" y="1569115"/>
                  </a:lnTo>
                  <a:lnTo>
                    <a:pt x="9126" y="1524205"/>
                  </a:lnTo>
                  <a:lnTo>
                    <a:pt x="14379" y="1479455"/>
                  </a:lnTo>
                  <a:lnTo>
                    <a:pt x="20808" y="1434888"/>
                  </a:lnTo>
                  <a:lnTo>
                    <a:pt x="28406" y="1390530"/>
                  </a:lnTo>
                  <a:lnTo>
                    <a:pt x="37167" y="1346405"/>
                  </a:lnTo>
                  <a:lnTo>
                    <a:pt x="47083" y="1302537"/>
                  </a:lnTo>
                  <a:lnTo>
                    <a:pt x="58149" y="1258951"/>
                  </a:lnTo>
                  <a:lnTo>
                    <a:pt x="70358" y="1215670"/>
                  </a:lnTo>
                  <a:lnTo>
                    <a:pt x="83703" y="1172721"/>
                  </a:lnTo>
                  <a:lnTo>
                    <a:pt x="98178" y="1130127"/>
                  </a:lnTo>
                  <a:lnTo>
                    <a:pt x="113777" y="1087913"/>
                  </a:lnTo>
                  <a:lnTo>
                    <a:pt x="130492" y="1046102"/>
                  </a:lnTo>
                  <a:lnTo>
                    <a:pt x="148317" y="1004721"/>
                  </a:lnTo>
                  <a:lnTo>
                    <a:pt x="167246" y="963792"/>
                  </a:lnTo>
                  <a:lnTo>
                    <a:pt x="187271" y="923342"/>
                  </a:lnTo>
                  <a:lnTo>
                    <a:pt x="208387" y="883393"/>
                  </a:lnTo>
                  <a:lnTo>
                    <a:pt x="230588" y="843971"/>
                  </a:lnTo>
                  <a:lnTo>
                    <a:pt x="253865" y="805101"/>
                  </a:lnTo>
                  <a:lnTo>
                    <a:pt x="278214" y="766805"/>
                  </a:lnTo>
                  <a:lnTo>
                    <a:pt x="303626" y="729110"/>
                  </a:lnTo>
                  <a:lnTo>
                    <a:pt x="330097" y="692040"/>
                  </a:lnTo>
                  <a:lnTo>
                    <a:pt x="357618" y="655618"/>
                  </a:lnTo>
                  <a:lnTo>
                    <a:pt x="386185" y="619870"/>
                  </a:lnTo>
                  <a:lnTo>
                    <a:pt x="415789" y="584821"/>
                  </a:lnTo>
                  <a:lnTo>
                    <a:pt x="446425" y="550493"/>
                  </a:lnTo>
                  <a:lnTo>
                    <a:pt x="478086" y="516913"/>
                  </a:lnTo>
                  <a:lnTo>
                    <a:pt x="510765" y="484104"/>
                  </a:lnTo>
                  <a:lnTo>
                    <a:pt x="544457" y="452092"/>
                  </a:lnTo>
                  <a:lnTo>
                    <a:pt x="579153" y="420899"/>
                  </a:lnTo>
                  <a:lnTo>
                    <a:pt x="614849" y="390552"/>
                  </a:lnTo>
                  <a:lnTo>
                    <a:pt x="651536" y="361074"/>
                  </a:lnTo>
                  <a:lnTo>
                    <a:pt x="689210" y="332490"/>
                  </a:lnTo>
                  <a:lnTo>
                    <a:pt x="727862" y="304825"/>
                  </a:lnTo>
                  <a:lnTo>
                    <a:pt x="767487" y="278102"/>
                  </a:lnTo>
                  <a:lnTo>
                    <a:pt x="808078" y="252347"/>
                  </a:lnTo>
                  <a:lnTo>
                    <a:pt x="849629" y="227584"/>
                  </a:lnTo>
                  <a:lnTo>
                    <a:pt x="892977" y="203389"/>
                  </a:lnTo>
                  <a:lnTo>
                    <a:pt x="936937" y="180510"/>
                  </a:lnTo>
                  <a:lnTo>
                    <a:pt x="981478" y="158955"/>
                  </a:lnTo>
                  <a:lnTo>
                    <a:pt x="1026571" y="138732"/>
                  </a:lnTo>
                  <a:lnTo>
                    <a:pt x="1072185" y="119849"/>
                  </a:lnTo>
                  <a:lnTo>
                    <a:pt x="1118291" y="102314"/>
                  </a:lnTo>
                  <a:lnTo>
                    <a:pt x="1164857" y="86136"/>
                  </a:lnTo>
                  <a:lnTo>
                    <a:pt x="1211854" y="71322"/>
                  </a:lnTo>
                  <a:lnTo>
                    <a:pt x="1259252" y="57880"/>
                  </a:lnTo>
                  <a:lnTo>
                    <a:pt x="1307020" y="45818"/>
                  </a:lnTo>
                  <a:lnTo>
                    <a:pt x="1355128" y="35146"/>
                  </a:lnTo>
                  <a:lnTo>
                    <a:pt x="1403547" y="25870"/>
                  </a:lnTo>
                  <a:lnTo>
                    <a:pt x="1452245" y="17999"/>
                  </a:lnTo>
                  <a:lnTo>
                    <a:pt x="1501193" y="11541"/>
                  </a:lnTo>
                  <a:lnTo>
                    <a:pt x="1550360" y="6504"/>
                  </a:lnTo>
                  <a:lnTo>
                    <a:pt x="1599717" y="2896"/>
                  </a:lnTo>
                  <a:lnTo>
                    <a:pt x="1649233" y="725"/>
                  </a:lnTo>
                  <a:lnTo>
                    <a:pt x="1698878" y="0"/>
                  </a:lnTo>
                  <a:lnTo>
                    <a:pt x="1698878" y="1698625"/>
                  </a:lnTo>
                  <a:lnTo>
                    <a:pt x="227837" y="254787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1272" y="2782824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960119" y="0"/>
                  </a:moveTo>
                  <a:lnTo>
                    <a:pt x="818261" y="10413"/>
                  </a:lnTo>
                  <a:lnTo>
                    <a:pt x="682751" y="40639"/>
                  </a:lnTo>
                  <a:lnTo>
                    <a:pt x="555370" y="89280"/>
                  </a:lnTo>
                  <a:lnTo>
                    <a:pt x="437261" y="154812"/>
                  </a:lnTo>
                  <a:lnTo>
                    <a:pt x="330200" y="235585"/>
                  </a:lnTo>
                  <a:lnTo>
                    <a:pt x="235457" y="330326"/>
                  </a:lnTo>
                  <a:lnTo>
                    <a:pt x="154686" y="437388"/>
                  </a:lnTo>
                  <a:lnTo>
                    <a:pt x="89280" y="555498"/>
                  </a:lnTo>
                  <a:lnTo>
                    <a:pt x="40639" y="682878"/>
                  </a:lnTo>
                  <a:lnTo>
                    <a:pt x="10413" y="818261"/>
                  </a:lnTo>
                  <a:lnTo>
                    <a:pt x="0" y="960120"/>
                  </a:lnTo>
                  <a:lnTo>
                    <a:pt x="10413" y="1101978"/>
                  </a:lnTo>
                  <a:lnTo>
                    <a:pt x="40639" y="1237488"/>
                  </a:lnTo>
                  <a:lnTo>
                    <a:pt x="89280" y="1364868"/>
                  </a:lnTo>
                  <a:lnTo>
                    <a:pt x="154686" y="1482978"/>
                  </a:lnTo>
                  <a:lnTo>
                    <a:pt x="235457" y="1590039"/>
                  </a:lnTo>
                  <a:lnTo>
                    <a:pt x="330200" y="1684781"/>
                  </a:lnTo>
                  <a:lnTo>
                    <a:pt x="437261" y="1765553"/>
                  </a:lnTo>
                  <a:lnTo>
                    <a:pt x="555370" y="1830958"/>
                  </a:lnTo>
                  <a:lnTo>
                    <a:pt x="682751" y="1879600"/>
                  </a:lnTo>
                  <a:lnTo>
                    <a:pt x="818261" y="1909826"/>
                  </a:lnTo>
                  <a:lnTo>
                    <a:pt x="960119" y="1920239"/>
                  </a:lnTo>
                  <a:lnTo>
                    <a:pt x="1101978" y="1909826"/>
                  </a:lnTo>
                  <a:lnTo>
                    <a:pt x="1237361" y="1879600"/>
                  </a:lnTo>
                  <a:lnTo>
                    <a:pt x="1364741" y="1830958"/>
                  </a:lnTo>
                  <a:lnTo>
                    <a:pt x="1482725" y="1765553"/>
                  </a:lnTo>
                  <a:lnTo>
                    <a:pt x="1589913" y="1684781"/>
                  </a:lnTo>
                  <a:lnTo>
                    <a:pt x="1684654" y="1590039"/>
                  </a:lnTo>
                  <a:lnTo>
                    <a:pt x="1765427" y="1482978"/>
                  </a:lnTo>
                  <a:lnTo>
                    <a:pt x="1830958" y="1364868"/>
                  </a:lnTo>
                  <a:lnTo>
                    <a:pt x="1879600" y="1237488"/>
                  </a:lnTo>
                  <a:lnTo>
                    <a:pt x="1909826" y="1101978"/>
                  </a:lnTo>
                  <a:lnTo>
                    <a:pt x="1920239" y="960120"/>
                  </a:lnTo>
                  <a:lnTo>
                    <a:pt x="1909826" y="818261"/>
                  </a:lnTo>
                  <a:lnTo>
                    <a:pt x="1879600" y="682878"/>
                  </a:lnTo>
                  <a:lnTo>
                    <a:pt x="1830958" y="555498"/>
                  </a:lnTo>
                  <a:lnTo>
                    <a:pt x="1765427" y="437388"/>
                  </a:lnTo>
                  <a:lnTo>
                    <a:pt x="1684654" y="330326"/>
                  </a:lnTo>
                  <a:lnTo>
                    <a:pt x="1589913" y="235585"/>
                  </a:lnTo>
                  <a:lnTo>
                    <a:pt x="1482725" y="154812"/>
                  </a:lnTo>
                  <a:lnTo>
                    <a:pt x="1364741" y="89280"/>
                  </a:lnTo>
                  <a:lnTo>
                    <a:pt x="1237361" y="40639"/>
                  </a:lnTo>
                  <a:lnTo>
                    <a:pt x="1101978" y="10413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1272" y="2782824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0" y="960120"/>
                  </a:moveTo>
                  <a:lnTo>
                    <a:pt x="10413" y="818261"/>
                  </a:lnTo>
                  <a:lnTo>
                    <a:pt x="40639" y="682878"/>
                  </a:lnTo>
                  <a:lnTo>
                    <a:pt x="89280" y="555498"/>
                  </a:lnTo>
                  <a:lnTo>
                    <a:pt x="154686" y="437388"/>
                  </a:lnTo>
                  <a:lnTo>
                    <a:pt x="235457" y="330326"/>
                  </a:lnTo>
                  <a:lnTo>
                    <a:pt x="330200" y="235585"/>
                  </a:lnTo>
                  <a:lnTo>
                    <a:pt x="437261" y="154812"/>
                  </a:lnTo>
                  <a:lnTo>
                    <a:pt x="555370" y="89280"/>
                  </a:lnTo>
                  <a:lnTo>
                    <a:pt x="682751" y="40639"/>
                  </a:lnTo>
                  <a:lnTo>
                    <a:pt x="818261" y="10413"/>
                  </a:lnTo>
                  <a:lnTo>
                    <a:pt x="960119" y="0"/>
                  </a:lnTo>
                  <a:lnTo>
                    <a:pt x="1101978" y="10413"/>
                  </a:lnTo>
                  <a:lnTo>
                    <a:pt x="1237361" y="40639"/>
                  </a:lnTo>
                  <a:lnTo>
                    <a:pt x="1364741" y="89280"/>
                  </a:lnTo>
                  <a:lnTo>
                    <a:pt x="1482725" y="154812"/>
                  </a:lnTo>
                  <a:lnTo>
                    <a:pt x="1589913" y="235585"/>
                  </a:lnTo>
                  <a:lnTo>
                    <a:pt x="1684654" y="330326"/>
                  </a:lnTo>
                  <a:lnTo>
                    <a:pt x="1765427" y="437388"/>
                  </a:lnTo>
                  <a:lnTo>
                    <a:pt x="1830958" y="555498"/>
                  </a:lnTo>
                  <a:lnTo>
                    <a:pt x="1879600" y="682878"/>
                  </a:lnTo>
                  <a:lnTo>
                    <a:pt x="1909826" y="818261"/>
                  </a:lnTo>
                  <a:lnTo>
                    <a:pt x="1920239" y="960120"/>
                  </a:lnTo>
                  <a:lnTo>
                    <a:pt x="1909826" y="1101978"/>
                  </a:lnTo>
                  <a:lnTo>
                    <a:pt x="1879600" y="1237488"/>
                  </a:lnTo>
                  <a:lnTo>
                    <a:pt x="1830958" y="1364868"/>
                  </a:lnTo>
                  <a:lnTo>
                    <a:pt x="1765427" y="1482978"/>
                  </a:lnTo>
                  <a:lnTo>
                    <a:pt x="1684654" y="1590039"/>
                  </a:lnTo>
                  <a:lnTo>
                    <a:pt x="1589913" y="1684781"/>
                  </a:lnTo>
                  <a:lnTo>
                    <a:pt x="1482725" y="1765553"/>
                  </a:lnTo>
                  <a:lnTo>
                    <a:pt x="1364741" y="1830958"/>
                  </a:lnTo>
                  <a:lnTo>
                    <a:pt x="1237361" y="1879600"/>
                  </a:lnTo>
                  <a:lnTo>
                    <a:pt x="1101978" y="1909826"/>
                  </a:lnTo>
                  <a:lnTo>
                    <a:pt x="960119" y="1920239"/>
                  </a:lnTo>
                  <a:lnTo>
                    <a:pt x="818261" y="1909826"/>
                  </a:lnTo>
                  <a:lnTo>
                    <a:pt x="682751" y="1879600"/>
                  </a:lnTo>
                  <a:lnTo>
                    <a:pt x="555370" y="1830958"/>
                  </a:lnTo>
                  <a:lnTo>
                    <a:pt x="437261" y="1765553"/>
                  </a:lnTo>
                  <a:lnTo>
                    <a:pt x="330200" y="1684781"/>
                  </a:lnTo>
                  <a:lnTo>
                    <a:pt x="235457" y="1590039"/>
                  </a:lnTo>
                  <a:lnTo>
                    <a:pt x="154686" y="1482978"/>
                  </a:lnTo>
                  <a:lnTo>
                    <a:pt x="89280" y="1364868"/>
                  </a:lnTo>
                  <a:lnTo>
                    <a:pt x="40639" y="1237488"/>
                  </a:lnTo>
                  <a:lnTo>
                    <a:pt x="10413" y="1101978"/>
                  </a:lnTo>
                  <a:lnTo>
                    <a:pt x="0" y="96012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88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write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4039615" y="3172205"/>
            <a:ext cx="199580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09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Step 3: </a:t>
            </a:r>
            <a:r>
              <a:rPr sz="2800" b="1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Co</a:t>
            </a:r>
            <a:r>
              <a:rPr sz="2800" b="1" spc="-15" dirty="0">
                <a:solidFill>
                  <a:srgbClr val="132957"/>
                </a:solidFill>
                <a:latin typeface="Arial"/>
                <a:cs typeface="Arial"/>
              </a:rPr>
              <a:t>m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p</a:t>
            </a:r>
            <a:r>
              <a:rPr sz="2800" b="1" spc="-15" dirty="0">
                <a:solidFill>
                  <a:srgbClr val="132957"/>
                </a:solidFill>
                <a:latin typeface="Arial"/>
                <a:cs typeface="Arial"/>
              </a:rPr>
              <a:t>o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nent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69717" y="1124966"/>
            <a:ext cx="5085080" cy="4627880"/>
            <a:chOff x="2569717" y="1124966"/>
            <a:chExt cx="5085080" cy="4627880"/>
          </a:xfrm>
        </p:grpSpPr>
        <p:sp>
          <p:nvSpPr>
            <p:cNvPr id="13" name="object 13"/>
            <p:cNvSpPr/>
            <p:nvPr/>
          </p:nvSpPr>
          <p:spPr>
            <a:xfrm>
              <a:off x="3253739" y="2570988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60" h="800100">
                  <a:moveTo>
                    <a:pt x="411480" y="0"/>
                  </a:moveTo>
                  <a:lnTo>
                    <a:pt x="350647" y="4317"/>
                  </a:lnTo>
                  <a:lnTo>
                    <a:pt x="292608" y="16890"/>
                  </a:lnTo>
                  <a:lnTo>
                    <a:pt x="237998" y="37211"/>
                  </a:lnTo>
                  <a:lnTo>
                    <a:pt x="187451" y="64388"/>
                  </a:lnTo>
                  <a:lnTo>
                    <a:pt x="141477" y="98171"/>
                  </a:lnTo>
                  <a:lnTo>
                    <a:pt x="100964" y="137540"/>
                  </a:lnTo>
                  <a:lnTo>
                    <a:pt x="66294" y="182245"/>
                  </a:lnTo>
                  <a:lnTo>
                    <a:pt x="38226" y="231394"/>
                  </a:lnTo>
                  <a:lnTo>
                    <a:pt x="17399" y="284479"/>
                  </a:lnTo>
                  <a:lnTo>
                    <a:pt x="4445" y="340867"/>
                  </a:lnTo>
                  <a:lnTo>
                    <a:pt x="0" y="400050"/>
                  </a:lnTo>
                  <a:lnTo>
                    <a:pt x="4445" y="459232"/>
                  </a:lnTo>
                  <a:lnTo>
                    <a:pt x="17399" y="515620"/>
                  </a:lnTo>
                  <a:lnTo>
                    <a:pt x="38226" y="568706"/>
                  </a:lnTo>
                  <a:lnTo>
                    <a:pt x="66294" y="617854"/>
                  </a:lnTo>
                  <a:lnTo>
                    <a:pt x="100964" y="662559"/>
                  </a:lnTo>
                  <a:lnTo>
                    <a:pt x="141477" y="701928"/>
                  </a:lnTo>
                  <a:lnTo>
                    <a:pt x="187451" y="735711"/>
                  </a:lnTo>
                  <a:lnTo>
                    <a:pt x="237998" y="762888"/>
                  </a:lnTo>
                  <a:lnTo>
                    <a:pt x="292608" y="783209"/>
                  </a:lnTo>
                  <a:lnTo>
                    <a:pt x="350647" y="795782"/>
                  </a:lnTo>
                  <a:lnTo>
                    <a:pt x="411480" y="800100"/>
                  </a:lnTo>
                  <a:lnTo>
                    <a:pt x="472313" y="795782"/>
                  </a:lnTo>
                  <a:lnTo>
                    <a:pt x="530225" y="783209"/>
                  </a:lnTo>
                  <a:lnTo>
                    <a:pt x="584835" y="762888"/>
                  </a:lnTo>
                  <a:lnTo>
                    <a:pt x="635508" y="735711"/>
                  </a:lnTo>
                  <a:lnTo>
                    <a:pt x="681355" y="701928"/>
                  </a:lnTo>
                  <a:lnTo>
                    <a:pt x="721995" y="662559"/>
                  </a:lnTo>
                  <a:lnTo>
                    <a:pt x="756665" y="617854"/>
                  </a:lnTo>
                  <a:lnTo>
                    <a:pt x="784733" y="568706"/>
                  </a:lnTo>
                  <a:lnTo>
                    <a:pt x="805561" y="515620"/>
                  </a:lnTo>
                  <a:lnTo>
                    <a:pt x="818514" y="459232"/>
                  </a:lnTo>
                  <a:lnTo>
                    <a:pt x="822960" y="400050"/>
                  </a:lnTo>
                  <a:lnTo>
                    <a:pt x="818514" y="340867"/>
                  </a:lnTo>
                  <a:lnTo>
                    <a:pt x="805561" y="284479"/>
                  </a:lnTo>
                  <a:lnTo>
                    <a:pt x="784733" y="231394"/>
                  </a:lnTo>
                  <a:lnTo>
                    <a:pt x="756665" y="182245"/>
                  </a:lnTo>
                  <a:lnTo>
                    <a:pt x="721995" y="137540"/>
                  </a:lnTo>
                  <a:lnTo>
                    <a:pt x="681355" y="98171"/>
                  </a:lnTo>
                  <a:lnTo>
                    <a:pt x="635508" y="64388"/>
                  </a:lnTo>
                  <a:lnTo>
                    <a:pt x="584835" y="37211"/>
                  </a:lnTo>
                  <a:lnTo>
                    <a:pt x="530225" y="16890"/>
                  </a:lnTo>
                  <a:lnTo>
                    <a:pt x="472313" y="431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3739" y="2548127"/>
              <a:ext cx="822960" cy="802005"/>
            </a:xfrm>
            <a:custGeom>
              <a:avLst/>
              <a:gdLst/>
              <a:ahLst/>
              <a:cxnLst/>
              <a:rect l="l" t="t" r="r" b="b"/>
              <a:pathLst>
                <a:path w="822960" h="802004">
                  <a:moveTo>
                    <a:pt x="0" y="400812"/>
                  </a:moveTo>
                  <a:lnTo>
                    <a:pt x="4445" y="341630"/>
                  </a:lnTo>
                  <a:lnTo>
                    <a:pt x="17399" y="285114"/>
                  </a:lnTo>
                  <a:lnTo>
                    <a:pt x="38226" y="231901"/>
                  </a:lnTo>
                  <a:lnTo>
                    <a:pt x="66294" y="182625"/>
                  </a:lnTo>
                  <a:lnTo>
                    <a:pt x="100964" y="137922"/>
                  </a:lnTo>
                  <a:lnTo>
                    <a:pt x="141477" y="98298"/>
                  </a:lnTo>
                  <a:lnTo>
                    <a:pt x="187451" y="64643"/>
                  </a:lnTo>
                  <a:lnTo>
                    <a:pt x="237998" y="37211"/>
                  </a:lnTo>
                  <a:lnTo>
                    <a:pt x="292608" y="17018"/>
                  </a:lnTo>
                  <a:lnTo>
                    <a:pt x="350647" y="4318"/>
                  </a:lnTo>
                  <a:lnTo>
                    <a:pt x="411480" y="0"/>
                  </a:lnTo>
                  <a:lnTo>
                    <a:pt x="472313" y="4318"/>
                  </a:lnTo>
                  <a:lnTo>
                    <a:pt x="530225" y="17018"/>
                  </a:lnTo>
                  <a:lnTo>
                    <a:pt x="584835" y="37211"/>
                  </a:lnTo>
                  <a:lnTo>
                    <a:pt x="635508" y="64643"/>
                  </a:lnTo>
                  <a:lnTo>
                    <a:pt x="681355" y="98298"/>
                  </a:lnTo>
                  <a:lnTo>
                    <a:pt x="721995" y="137922"/>
                  </a:lnTo>
                  <a:lnTo>
                    <a:pt x="756665" y="182625"/>
                  </a:lnTo>
                  <a:lnTo>
                    <a:pt x="784733" y="231901"/>
                  </a:lnTo>
                  <a:lnTo>
                    <a:pt x="805561" y="285114"/>
                  </a:lnTo>
                  <a:lnTo>
                    <a:pt x="818514" y="341630"/>
                  </a:lnTo>
                  <a:lnTo>
                    <a:pt x="822960" y="400812"/>
                  </a:lnTo>
                  <a:lnTo>
                    <a:pt x="818514" y="459994"/>
                  </a:lnTo>
                  <a:lnTo>
                    <a:pt x="805561" y="516636"/>
                  </a:lnTo>
                  <a:lnTo>
                    <a:pt x="784733" y="569849"/>
                  </a:lnTo>
                  <a:lnTo>
                    <a:pt x="756665" y="619125"/>
                  </a:lnTo>
                  <a:lnTo>
                    <a:pt x="721995" y="663829"/>
                  </a:lnTo>
                  <a:lnTo>
                    <a:pt x="681355" y="703326"/>
                  </a:lnTo>
                  <a:lnTo>
                    <a:pt x="635508" y="737108"/>
                  </a:lnTo>
                  <a:lnTo>
                    <a:pt x="584835" y="764413"/>
                  </a:lnTo>
                  <a:lnTo>
                    <a:pt x="530225" y="784606"/>
                  </a:lnTo>
                  <a:lnTo>
                    <a:pt x="472313" y="797306"/>
                  </a:lnTo>
                  <a:lnTo>
                    <a:pt x="411480" y="801624"/>
                  </a:lnTo>
                  <a:lnTo>
                    <a:pt x="350647" y="797306"/>
                  </a:lnTo>
                  <a:lnTo>
                    <a:pt x="292608" y="784606"/>
                  </a:lnTo>
                  <a:lnTo>
                    <a:pt x="237998" y="764413"/>
                  </a:lnTo>
                  <a:lnTo>
                    <a:pt x="187451" y="737108"/>
                  </a:lnTo>
                  <a:lnTo>
                    <a:pt x="141477" y="703326"/>
                  </a:lnTo>
                  <a:lnTo>
                    <a:pt x="100964" y="663829"/>
                  </a:lnTo>
                  <a:lnTo>
                    <a:pt x="66294" y="619125"/>
                  </a:lnTo>
                  <a:lnTo>
                    <a:pt x="38226" y="569849"/>
                  </a:lnTo>
                  <a:lnTo>
                    <a:pt x="17399" y="516636"/>
                  </a:lnTo>
                  <a:lnTo>
                    <a:pt x="4445" y="459994"/>
                  </a:lnTo>
                  <a:lnTo>
                    <a:pt x="0" y="400812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5603" y="2561844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59" h="800100">
                  <a:moveTo>
                    <a:pt x="411480" y="0"/>
                  </a:moveTo>
                  <a:lnTo>
                    <a:pt x="350647" y="4317"/>
                  </a:lnTo>
                  <a:lnTo>
                    <a:pt x="292608" y="16890"/>
                  </a:lnTo>
                  <a:lnTo>
                    <a:pt x="237998" y="37210"/>
                  </a:lnTo>
                  <a:lnTo>
                    <a:pt x="187451" y="64388"/>
                  </a:lnTo>
                  <a:lnTo>
                    <a:pt x="141478" y="98170"/>
                  </a:lnTo>
                  <a:lnTo>
                    <a:pt x="100965" y="137540"/>
                  </a:lnTo>
                  <a:lnTo>
                    <a:pt x="66294" y="182244"/>
                  </a:lnTo>
                  <a:lnTo>
                    <a:pt x="38226" y="231393"/>
                  </a:lnTo>
                  <a:lnTo>
                    <a:pt x="17399" y="284479"/>
                  </a:lnTo>
                  <a:lnTo>
                    <a:pt x="4445" y="340867"/>
                  </a:lnTo>
                  <a:lnTo>
                    <a:pt x="0" y="400050"/>
                  </a:lnTo>
                  <a:lnTo>
                    <a:pt x="4445" y="459231"/>
                  </a:lnTo>
                  <a:lnTo>
                    <a:pt x="17399" y="515619"/>
                  </a:lnTo>
                  <a:lnTo>
                    <a:pt x="38226" y="568705"/>
                  </a:lnTo>
                  <a:lnTo>
                    <a:pt x="66294" y="617854"/>
                  </a:lnTo>
                  <a:lnTo>
                    <a:pt x="100965" y="662558"/>
                  </a:lnTo>
                  <a:lnTo>
                    <a:pt x="141478" y="701928"/>
                  </a:lnTo>
                  <a:lnTo>
                    <a:pt x="187451" y="735710"/>
                  </a:lnTo>
                  <a:lnTo>
                    <a:pt x="237998" y="762888"/>
                  </a:lnTo>
                  <a:lnTo>
                    <a:pt x="292608" y="783208"/>
                  </a:lnTo>
                  <a:lnTo>
                    <a:pt x="350647" y="795781"/>
                  </a:lnTo>
                  <a:lnTo>
                    <a:pt x="411480" y="800100"/>
                  </a:lnTo>
                  <a:lnTo>
                    <a:pt x="472313" y="795781"/>
                  </a:lnTo>
                  <a:lnTo>
                    <a:pt x="530225" y="783208"/>
                  </a:lnTo>
                  <a:lnTo>
                    <a:pt x="584835" y="762888"/>
                  </a:lnTo>
                  <a:lnTo>
                    <a:pt x="635507" y="735710"/>
                  </a:lnTo>
                  <a:lnTo>
                    <a:pt x="681354" y="701928"/>
                  </a:lnTo>
                  <a:lnTo>
                    <a:pt x="721995" y="662558"/>
                  </a:lnTo>
                  <a:lnTo>
                    <a:pt x="756666" y="617854"/>
                  </a:lnTo>
                  <a:lnTo>
                    <a:pt x="784732" y="568705"/>
                  </a:lnTo>
                  <a:lnTo>
                    <a:pt x="805561" y="515619"/>
                  </a:lnTo>
                  <a:lnTo>
                    <a:pt x="818515" y="459231"/>
                  </a:lnTo>
                  <a:lnTo>
                    <a:pt x="822960" y="400050"/>
                  </a:lnTo>
                  <a:lnTo>
                    <a:pt x="818515" y="340867"/>
                  </a:lnTo>
                  <a:lnTo>
                    <a:pt x="805561" y="284479"/>
                  </a:lnTo>
                  <a:lnTo>
                    <a:pt x="784732" y="231393"/>
                  </a:lnTo>
                  <a:lnTo>
                    <a:pt x="756666" y="182244"/>
                  </a:lnTo>
                  <a:lnTo>
                    <a:pt x="721995" y="137540"/>
                  </a:lnTo>
                  <a:lnTo>
                    <a:pt x="681354" y="98170"/>
                  </a:lnTo>
                  <a:lnTo>
                    <a:pt x="635507" y="64388"/>
                  </a:lnTo>
                  <a:lnTo>
                    <a:pt x="584835" y="37210"/>
                  </a:lnTo>
                  <a:lnTo>
                    <a:pt x="530225" y="16890"/>
                  </a:lnTo>
                  <a:lnTo>
                    <a:pt x="472313" y="431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5603" y="2538983"/>
              <a:ext cx="822960" cy="802005"/>
            </a:xfrm>
            <a:custGeom>
              <a:avLst/>
              <a:gdLst/>
              <a:ahLst/>
              <a:cxnLst/>
              <a:rect l="l" t="t" r="r" b="b"/>
              <a:pathLst>
                <a:path w="822959" h="802004">
                  <a:moveTo>
                    <a:pt x="0" y="400812"/>
                  </a:moveTo>
                  <a:lnTo>
                    <a:pt x="4445" y="341629"/>
                  </a:lnTo>
                  <a:lnTo>
                    <a:pt x="17399" y="285114"/>
                  </a:lnTo>
                  <a:lnTo>
                    <a:pt x="38226" y="231901"/>
                  </a:lnTo>
                  <a:lnTo>
                    <a:pt x="66294" y="182625"/>
                  </a:lnTo>
                  <a:lnTo>
                    <a:pt x="100965" y="137921"/>
                  </a:lnTo>
                  <a:lnTo>
                    <a:pt x="141478" y="98298"/>
                  </a:lnTo>
                  <a:lnTo>
                    <a:pt x="187451" y="64642"/>
                  </a:lnTo>
                  <a:lnTo>
                    <a:pt x="237998" y="37211"/>
                  </a:lnTo>
                  <a:lnTo>
                    <a:pt x="292608" y="17017"/>
                  </a:lnTo>
                  <a:lnTo>
                    <a:pt x="350647" y="4317"/>
                  </a:lnTo>
                  <a:lnTo>
                    <a:pt x="411480" y="0"/>
                  </a:lnTo>
                  <a:lnTo>
                    <a:pt x="472313" y="4317"/>
                  </a:lnTo>
                  <a:lnTo>
                    <a:pt x="530225" y="17017"/>
                  </a:lnTo>
                  <a:lnTo>
                    <a:pt x="584835" y="37211"/>
                  </a:lnTo>
                  <a:lnTo>
                    <a:pt x="635507" y="64642"/>
                  </a:lnTo>
                  <a:lnTo>
                    <a:pt x="681354" y="98298"/>
                  </a:lnTo>
                  <a:lnTo>
                    <a:pt x="721995" y="137921"/>
                  </a:lnTo>
                  <a:lnTo>
                    <a:pt x="756666" y="182625"/>
                  </a:lnTo>
                  <a:lnTo>
                    <a:pt x="784732" y="231901"/>
                  </a:lnTo>
                  <a:lnTo>
                    <a:pt x="805561" y="285114"/>
                  </a:lnTo>
                  <a:lnTo>
                    <a:pt x="818515" y="341629"/>
                  </a:lnTo>
                  <a:lnTo>
                    <a:pt x="822960" y="400812"/>
                  </a:lnTo>
                  <a:lnTo>
                    <a:pt x="818515" y="459993"/>
                  </a:lnTo>
                  <a:lnTo>
                    <a:pt x="805561" y="516636"/>
                  </a:lnTo>
                  <a:lnTo>
                    <a:pt x="784732" y="569849"/>
                  </a:lnTo>
                  <a:lnTo>
                    <a:pt x="756666" y="619125"/>
                  </a:lnTo>
                  <a:lnTo>
                    <a:pt x="721995" y="663828"/>
                  </a:lnTo>
                  <a:lnTo>
                    <a:pt x="681354" y="703326"/>
                  </a:lnTo>
                  <a:lnTo>
                    <a:pt x="635507" y="737107"/>
                  </a:lnTo>
                  <a:lnTo>
                    <a:pt x="584835" y="764413"/>
                  </a:lnTo>
                  <a:lnTo>
                    <a:pt x="530225" y="784605"/>
                  </a:lnTo>
                  <a:lnTo>
                    <a:pt x="472313" y="797305"/>
                  </a:lnTo>
                  <a:lnTo>
                    <a:pt x="411480" y="801624"/>
                  </a:lnTo>
                  <a:lnTo>
                    <a:pt x="350647" y="797305"/>
                  </a:lnTo>
                  <a:lnTo>
                    <a:pt x="292608" y="784605"/>
                  </a:lnTo>
                  <a:lnTo>
                    <a:pt x="237998" y="764413"/>
                  </a:lnTo>
                  <a:lnTo>
                    <a:pt x="187451" y="737107"/>
                  </a:lnTo>
                  <a:lnTo>
                    <a:pt x="141478" y="703326"/>
                  </a:lnTo>
                  <a:lnTo>
                    <a:pt x="100965" y="663828"/>
                  </a:lnTo>
                  <a:lnTo>
                    <a:pt x="66294" y="619125"/>
                  </a:lnTo>
                  <a:lnTo>
                    <a:pt x="38226" y="569849"/>
                  </a:lnTo>
                  <a:lnTo>
                    <a:pt x="17399" y="516636"/>
                  </a:lnTo>
                  <a:lnTo>
                    <a:pt x="4445" y="459993"/>
                  </a:lnTo>
                  <a:lnTo>
                    <a:pt x="0" y="400812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859" y="2656332"/>
              <a:ext cx="536447" cy="5166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17719" y="4942331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60" h="800100">
                  <a:moveTo>
                    <a:pt x="411479" y="0"/>
                  </a:moveTo>
                  <a:lnTo>
                    <a:pt x="350646" y="4318"/>
                  </a:lnTo>
                  <a:lnTo>
                    <a:pt x="292607" y="16891"/>
                  </a:lnTo>
                  <a:lnTo>
                    <a:pt x="237997" y="37211"/>
                  </a:lnTo>
                  <a:lnTo>
                    <a:pt x="187451" y="64389"/>
                  </a:lnTo>
                  <a:lnTo>
                    <a:pt x="141477" y="98171"/>
                  </a:lnTo>
                  <a:lnTo>
                    <a:pt x="100964" y="137541"/>
                  </a:lnTo>
                  <a:lnTo>
                    <a:pt x="66293" y="182245"/>
                  </a:lnTo>
                  <a:lnTo>
                    <a:pt x="38226" y="231394"/>
                  </a:lnTo>
                  <a:lnTo>
                    <a:pt x="17399" y="284480"/>
                  </a:lnTo>
                  <a:lnTo>
                    <a:pt x="4444" y="340868"/>
                  </a:lnTo>
                  <a:lnTo>
                    <a:pt x="0" y="400050"/>
                  </a:lnTo>
                  <a:lnTo>
                    <a:pt x="4444" y="459232"/>
                  </a:lnTo>
                  <a:lnTo>
                    <a:pt x="17399" y="515620"/>
                  </a:lnTo>
                  <a:lnTo>
                    <a:pt x="38226" y="568706"/>
                  </a:lnTo>
                  <a:lnTo>
                    <a:pt x="66293" y="617855"/>
                  </a:lnTo>
                  <a:lnTo>
                    <a:pt x="100964" y="662559"/>
                  </a:lnTo>
                  <a:lnTo>
                    <a:pt x="141477" y="701929"/>
                  </a:lnTo>
                  <a:lnTo>
                    <a:pt x="187451" y="735711"/>
                  </a:lnTo>
                  <a:lnTo>
                    <a:pt x="237997" y="762889"/>
                  </a:lnTo>
                  <a:lnTo>
                    <a:pt x="292607" y="783209"/>
                  </a:lnTo>
                  <a:lnTo>
                    <a:pt x="350646" y="795782"/>
                  </a:lnTo>
                  <a:lnTo>
                    <a:pt x="411479" y="800100"/>
                  </a:lnTo>
                  <a:lnTo>
                    <a:pt x="472313" y="795782"/>
                  </a:lnTo>
                  <a:lnTo>
                    <a:pt x="530225" y="783209"/>
                  </a:lnTo>
                  <a:lnTo>
                    <a:pt x="584834" y="762889"/>
                  </a:lnTo>
                  <a:lnTo>
                    <a:pt x="635507" y="735711"/>
                  </a:lnTo>
                  <a:lnTo>
                    <a:pt x="681354" y="701929"/>
                  </a:lnTo>
                  <a:lnTo>
                    <a:pt x="721994" y="662559"/>
                  </a:lnTo>
                  <a:lnTo>
                    <a:pt x="756665" y="617855"/>
                  </a:lnTo>
                  <a:lnTo>
                    <a:pt x="784732" y="568706"/>
                  </a:lnTo>
                  <a:lnTo>
                    <a:pt x="805560" y="515620"/>
                  </a:lnTo>
                  <a:lnTo>
                    <a:pt x="818514" y="459232"/>
                  </a:lnTo>
                  <a:lnTo>
                    <a:pt x="822959" y="400050"/>
                  </a:lnTo>
                  <a:lnTo>
                    <a:pt x="818514" y="340868"/>
                  </a:lnTo>
                  <a:lnTo>
                    <a:pt x="805560" y="284480"/>
                  </a:lnTo>
                  <a:lnTo>
                    <a:pt x="784732" y="231394"/>
                  </a:lnTo>
                  <a:lnTo>
                    <a:pt x="756665" y="182245"/>
                  </a:lnTo>
                  <a:lnTo>
                    <a:pt x="721994" y="137541"/>
                  </a:lnTo>
                  <a:lnTo>
                    <a:pt x="681354" y="98171"/>
                  </a:lnTo>
                  <a:lnTo>
                    <a:pt x="635507" y="64389"/>
                  </a:lnTo>
                  <a:lnTo>
                    <a:pt x="584834" y="37211"/>
                  </a:lnTo>
                  <a:lnTo>
                    <a:pt x="530225" y="16891"/>
                  </a:lnTo>
                  <a:lnTo>
                    <a:pt x="472313" y="4318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19244" y="4919472"/>
              <a:ext cx="821690" cy="802005"/>
            </a:xfrm>
            <a:custGeom>
              <a:avLst/>
              <a:gdLst/>
              <a:ahLst/>
              <a:cxnLst/>
              <a:rect l="l" t="t" r="r" b="b"/>
              <a:pathLst>
                <a:path w="821689" h="802004">
                  <a:moveTo>
                    <a:pt x="0" y="400811"/>
                  </a:moveTo>
                  <a:lnTo>
                    <a:pt x="4444" y="341629"/>
                  </a:lnTo>
                  <a:lnTo>
                    <a:pt x="17398" y="285114"/>
                  </a:lnTo>
                  <a:lnTo>
                    <a:pt x="38226" y="231901"/>
                  </a:lnTo>
                  <a:lnTo>
                    <a:pt x="66166" y="182625"/>
                  </a:lnTo>
                  <a:lnTo>
                    <a:pt x="100710" y="137921"/>
                  </a:lnTo>
                  <a:lnTo>
                    <a:pt x="141223" y="98297"/>
                  </a:lnTo>
                  <a:lnTo>
                    <a:pt x="187070" y="64642"/>
                  </a:lnTo>
                  <a:lnTo>
                    <a:pt x="237489" y="37210"/>
                  </a:lnTo>
                  <a:lnTo>
                    <a:pt x="292100" y="17017"/>
                  </a:lnTo>
                  <a:lnTo>
                    <a:pt x="350011" y="4317"/>
                  </a:lnTo>
                  <a:lnTo>
                    <a:pt x="410717" y="0"/>
                  </a:lnTo>
                  <a:lnTo>
                    <a:pt x="471423" y="4317"/>
                  </a:lnTo>
                  <a:lnTo>
                    <a:pt x="529335" y="17017"/>
                  </a:lnTo>
                  <a:lnTo>
                    <a:pt x="583818" y="37210"/>
                  </a:lnTo>
                  <a:lnTo>
                    <a:pt x="634364" y="64642"/>
                  </a:lnTo>
                  <a:lnTo>
                    <a:pt x="680084" y="98297"/>
                  </a:lnTo>
                  <a:lnTo>
                    <a:pt x="720597" y="137921"/>
                  </a:lnTo>
                  <a:lnTo>
                    <a:pt x="755268" y="182625"/>
                  </a:lnTo>
                  <a:lnTo>
                    <a:pt x="783208" y="231901"/>
                  </a:lnTo>
                  <a:lnTo>
                    <a:pt x="804036" y="285114"/>
                  </a:lnTo>
                  <a:lnTo>
                    <a:pt x="816990" y="341629"/>
                  </a:lnTo>
                  <a:lnTo>
                    <a:pt x="821435" y="400811"/>
                  </a:lnTo>
                  <a:lnTo>
                    <a:pt x="816990" y="459994"/>
                  </a:lnTo>
                  <a:lnTo>
                    <a:pt x="804036" y="516635"/>
                  </a:lnTo>
                  <a:lnTo>
                    <a:pt x="783208" y="569848"/>
                  </a:lnTo>
                  <a:lnTo>
                    <a:pt x="755268" y="619125"/>
                  </a:lnTo>
                  <a:lnTo>
                    <a:pt x="720597" y="663828"/>
                  </a:lnTo>
                  <a:lnTo>
                    <a:pt x="680084" y="703326"/>
                  </a:lnTo>
                  <a:lnTo>
                    <a:pt x="634364" y="737107"/>
                  </a:lnTo>
                  <a:lnTo>
                    <a:pt x="583818" y="764413"/>
                  </a:lnTo>
                  <a:lnTo>
                    <a:pt x="529335" y="784605"/>
                  </a:lnTo>
                  <a:lnTo>
                    <a:pt x="471423" y="797305"/>
                  </a:lnTo>
                  <a:lnTo>
                    <a:pt x="410717" y="801623"/>
                  </a:lnTo>
                  <a:lnTo>
                    <a:pt x="350011" y="797305"/>
                  </a:lnTo>
                  <a:lnTo>
                    <a:pt x="292100" y="784605"/>
                  </a:lnTo>
                  <a:lnTo>
                    <a:pt x="237489" y="764413"/>
                  </a:lnTo>
                  <a:lnTo>
                    <a:pt x="187070" y="737107"/>
                  </a:lnTo>
                  <a:lnTo>
                    <a:pt x="141223" y="703326"/>
                  </a:lnTo>
                  <a:lnTo>
                    <a:pt x="100710" y="663828"/>
                  </a:lnTo>
                  <a:lnTo>
                    <a:pt x="66166" y="619125"/>
                  </a:lnTo>
                  <a:lnTo>
                    <a:pt x="38226" y="569848"/>
                  </a:lnTo>
                  <a:lnTo>
                    <a:pt x="17398" y="516635"/>
                  </a:lnTo>
                  <a:lnTo>
                    <a:pt x="4444" y="459994"/>
                  </a:lnTo>
                  <a:lnTo>
                    <a:pt x="0" y="400811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9" y="5056631"/>
              <a:ext cx="548639" cy="5501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82417" y="1137666"/>
              <a:ext cx="5059680" cy="4046854"/>
            </a:xfrm>
            <a:custGeom>
              <a:avLst/>
              <a:gdLst/>
              <a:ahLst/>
              <a:cxnLst/>
              <a:rect l="l" t="t" r="r" b="b"/>
              <a:pathLst>
                <a:path w="5059680" h="4046854">
                  <a:moveTo>
                    <a:pt x="2464308" y="919733"/>
                  </a:moveTo>
                  <a:lnTo>
                    <a:pt x="2464308" y="0"/>
                  </a:lnTo>
                </a:path>
                <a:path w="5059680" h="4046854">
                  <a:moveTo>
                    <a:pt x="3928872" y="3476243"/>
                  </a:moveTo>
                  <a:lnTo>
                    <a:pt x="5059680" y="4033901"/>
                  </a:lnTo>
                </a:path>
                <a:path w="5059680" h="4046854">
                  <a:moveTo>
                    <a:pt x="0" y="4046346"/>
                  </a:moveTo>
                  <a:lnTo>
                    <a:pt x="1005840" y="3445763"/>
                  </a:lnTo>
                </a:path>
              </a:pathLst>
            </a:custGeom>
            <a:ln w="25400">
              <a:solidFill>
                <a:srgbClr val="4F81B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466078" y="1225423"/>
            <a:ext cx="3272154" cy="2159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Top-down</a:t>
            </a:r>
            <a:r>
              <a:rPr sz="28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method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How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 are</a:t>
            </a:r>
            <a:r>
              <a:rPr sz="28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8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design </a:t>
            </a:r>
            <a:r>
              <a:rPr sz="2800" spc="-6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requirements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met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by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your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components?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45129" y="5753861"/>
            <a:ext cx="4601845" cy="8782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Modularity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Which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specific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components?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39546" y="1231518"/>
            <a:ext cx="12712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Us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b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l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i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546" y="1657934"/>
            <a:ext cx="244284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Do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you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have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redundant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c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ompone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ts?</a:t>
            </a:r>
            <a:endParaRPr sz="2800">
              <a:latin typeface="Calibri"/>
              <a:cs typeface="Calibri"/>
            </a:endParaRPr>
          </a:p>
          <a:p>
            <a:pPr marL="469900" marR="102235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Are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the 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components </a:t>
            </a:r>
            <a:r>
              <a:rPr sz="2800" spc="-6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app</a:t>
            </a:r>
            <a:r>
              <a:rPr sz="2800" spc="-65" dirty="0">
                <a:solidFill>
                  <a:srgbClr val="132957"/>
                </a:solidFill>
                <a:latin typeface="Calibri"/>
                <a:cs typeface="Calibri"/>
              </a:rPr>
              <a:t>r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opr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i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a</a:t>
            </a:r>
            <a:r>
              <a:rPr sz="2800" spc="-35" dirty="0">
                <a:solidFill>
                  <a:srgbClr val="132957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e?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448625" y="2743900"/>
            <a:ext cx="428625" cy="427990"/>
          </a:xfrm>
          <a:custGeom>
            <a:avLst/>
            <a:gdLst/>
            <a:ahLst/>
            <a:cxnLst/>
            <a:rect l="l" t="t" r="r" b="b"/>
            <a:pathLst>
              <a:path w="428625" h="427989">
                <a:moveTo>
                  <a:pt x="124063" y="173461"/>
                </a:moveTo>
                <a:lnTo>
                  <a:pt x="62989" y="190805"/>
                </a:lnTo>
                <a:lnTo>
                  <a:pt x="21339" y="229969"/>
                </a:lnTo>
                <a:lnTo>
                  <a:pt x="2447" y="275493"/>
                </a:lnTo>
                <a:lnTo>
                  <a:pt x="0" y="300504"/>
                </a:lnTo>
                <a:lnTo>
                  <a:pt x="2447" y="325518"/>
                </a:lnTo>
                <a:lnTo>
                  <a:pt x="21336" y="371047"/>
                </a:lnTo>
                <a:lnTo>
                  <a:pt x="56758" y="406421"/>
                </a:lnTo>
                <a:lnTo>
                  <a:pt x="102356" y="425279"/>
                </a:lnTo>
                <a:lnTo>
                  <a:pt x="127405" y="427722"/>
                </a:lnTo>
                <a:lnTo>
                  <a:pt x="152454" y="425279"/>
                </a:lnTo>
                <a:lnTo>
                  <a:pt x="198053" y="406421"/>
                </a:lnTo>
                <a:lnTo>
                  <a:pt x="237280" y="364821"/>
                </a:lnTo>
                <a:lnTo>
                  <a:pt x="243337" y="350592"/>
                </a:lnTo>
                <a:lnTo>
                  <a:pt x="105337" y="350592"/>
                </a:lnTo>
                <a:lnTo>
                  <a:pt x="91670" y="347836"/>
                </a:lnTo>
                <a:lnTo>
                  <a:pt x="80509" y="340322"/>
                </a:lnTo>
                <a:lnTo>
                  <a:pt x="72985" y="329177"/>
                </a:lnTo>
                <a:lnTo>
                  <a:pt x="70225" y="315532"/>
                </a:lnTo>
                <a:lnTo>
                  <a:pt x="72984" y="301888"/>
                </a:lnTo>
                <a:lnTo>
                  <a:pt x="80509" y="290743"/>
                </a:lnTo>
                <a:lnTo>
                  <a:pt x="91669" y="283229"/>
                </a:lnTo>
                <a:lnTo>
                  <a:pt x="105337" y="280473"/>
                </a:lnTo>
                <a:lnTo>
                  <a:pt x="252274" y="280473"/>
                </a:lnTo>
                <a:lnTo>
                  <a:pt x="251373" y="271580"/>
                </a:lnTo>
                <a:lnTo>
                  <a:pt x="294215" y="227978"/>
                </a:lnTo>
                <a:lnTo>
                  <a:pt x="294941" y="226213"/>
                </a:lnTo>
                <a:lnTo>
                  <a:pt x="294941" y="176721"/>
                </a:lnTo>
                <a:lnTo>
                  <a:pt x="156337" y="176721"/>
                </a:lnTo>
                <a:lnTo>
                  <a:pt x="124063" y="173461"/>
                </a:lnTo>
                <a:close/>
              </a:path>
              <a:path w="428625" h="427989">
                <a:moveTo>
                  <a:pt x="252274" y="280473"/>
                </a:moveTo>
                <a:lnTo>
                  <a:pt x="105337" y="280473"/>
                </a:lnTo>
                <a:lnTo>
                  <a:pt x="119003" y="283229"/>
                </a:lnTo>
                <a:lnTo>
                  <a:pt x="130164" y="290743"/>
                </a:lnTo>
                <a:lnTo>
                  <a:pt x="137689" y="301888"/>
                </a:lnTo>
                <a:lnTo>
                  <a:pt x="140449" y="315532"/>
                </a:lnTo>
                <a:lnTo>
                  <a:pt x="137689" y="329177"/>
                </a:lnTo>
                <a:lnTo>
                  <a:pt x="130164" y="340322"/>
                </a:lnTo>
                <a:lnTo>
                  <a:pt x="119003" y="347836"/>
                </a:lnTo>
                <a:lnTo>
                  <a:pt x="105337" y="350592"/>
                </a:lnTo>
                <a:lnTo>
                  <a:pt x="243337" y="350592"/>
                </a:lnTo>
                <a:lnTo>
                  <a:pt x="249800" y="335411"/>
                </a:lnTo>
                <a:lnTo>
                  <a:pt x="254638" y="303807"/>
                </a:lnTo>
                <a:lnTo>
                  <a:pt x="252274" y="280473"/>
                </a:lnTo>
                <a:close/>
              </a:path>
              <a:path w="428625" h="427989">
                <a:moveTo>
                  <a:pt x="425223" y="0"/>
                </a:moveTo>
                <a:lnTo>
                  <a:pt x="335214" y="0"/>
                </a:lnTo>
                <a:lnTo>
                  <a:pt x="333435" y="730"/>
                </a:lnTo>
                <a:lnTo>
                  <a:pt x="156337" y="176721"/>
                </a:lnTo>
                <a:lnTo>
                  <a:pt x="294941" y="176721"/>
                </a:lnTo>
                <a:lnTo>
                  <a:pt x="294941" y="175296"/>
                </a:lnTo>
                <a:lnTo>
                  <a:pt x="347977" y="175296"/>
                </a:lnTo>
                <a:lnTo>
                  <a:pt x="351120" y="172152"/>
                </a:lnTo>
                <a:lnTo>
                  <a:pt x="351120" y="119201"/>
                </a:lnTo>
                <a:lnTo>
                  <a:pt x="395121" y="119201"/>
                </a:lnTo>
                <a:lnTo>
                  <a:pt x="396906" y="118465"/>
                </a:lnTo>
                <a:lnTo>
                  <a:pt x="427628" y="87788"/>
                </a:lnTo>
                <a:lnTo>
                  <a:pt x="428366" y="86000"/>
                </a:lnTo>
                <a:lnTo>
                  <a:pt x="428366" y="3143"/>
                </a:lnTo>
                <a:lnTo>
                  <a:pt x="425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84489"/>
            <a:ext cx="10058400" cy="788035"/>
            <a:chOff x="0" y="6984489"/>
            <a:chExt cx="10058400" cy="788035"/>
          </a:xfrm>
        </p:grpSpPr>
        <p:sp>
          <p:nvSpPr>
            <p:cNvPr id="3" name="object 3"/>
            <p:cNvSpPr/>
            <p:nvPr/>
          </p:nvSpPr>
          <p:spPr>
            <a:xfrm>
              <a:off x="0" y="6984489"/>
              <a:ext cx="10058400" cy="54610"/>
            </a:xfrm>
            <a:custGeom>
              <a:avLst/>
              <a:gdLst/>
              <a:ahLst/>
              <a:cxnLst/>
              <a:rect l="l" t="t" r="r" b="b"/>
              <a:pathLst>
                <a:path w="10058400" h="54609">
                  <a:moveTo>
                    <a:pt x="0" y="54596"/>
                  </a:moveTo>
                  <a:lnTo>
                    <a:pt x="10058356" y="54596"/>
                  </a:lnTo>
                  <a:lnTo>
                    <a:pt x="10058356" y="0"/>
                  </a:lnTo>
                  <a:lnTo>
                    <a:pt x="0" y="0"/>
                  </a:lnTo>
                  <a:lnTo>
                    <a:pt x="0" y="54596"/>
                  </a:lnTo>
                  <a:close/>
                </a:path>
              </a:pathLst>
            </a:custGeom>
            <a:solidFill>
              <a:srgbClr val="5F9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039086"/>
              <a:ext cx="10058400" cy="733425"/>
            </a:xfrm>
            <a:custGeom>
              <a:avLst/>
              <a:gdLst/>
              <a:ahLst/>
              <a:cxnLst/>
              <a:rect l="l" t="t" r="r" b="b"/>
              <a:pathLst>
                <a:path w="10058400" h="733425">
                  <a:moveTo>
                    <a:pt x="0" y="733311"/>
                  </a:moveTo>
                  <a:lnTo>
                    <a:pt x="0" y="0"/>
                  </a:lnTo>
                  <a:lnTo>
                    <a:pt x="10058356" y="0"/>
                  </a:lnTo>
                  <a:lnTo>
                    <a:pt x="10058356" y="733311"/>
                  </a:lnTo>
                  <a:lnTo>
                    <a:pt x="0" y="733311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3515" y="7259866"/>
              <a:ext cx="212725" cy="276860"/>
            </a:xfrm>
            <a:custGeom>
              <a:avLst/>
              <a:gdLst/>
              <a:ahLst/>
              <a:cxnLst/>
              <a:rect l="l" t="t" r="r" b="b"/>
              <a:pathLst>
                <a:path w="212725" h="276859">
                  <a:moveTo>
                    <a:pt x="212471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3822"/>
                  </a:lnTo>
                  <a:lnTo>
                    <a:pt x="0" y="271284"/>
                  </a:lnTo>
                  <a:lnTo>
                    <a:pt x="0" y="276377"/>
                  </a:lnTo>
                  <a:lnTo>
                    <a:pt x="212471" y="276377"/>
                  </a:lnTo>
                  <a:lnTo>
                    <a:pt x="212471" y="271284"/>
                  </a:lnTo>
                  <a:lnTo>
                    <a:pt x="212471" y="3822"/>
                  </a:lnTo>
                  <a:lnTo>
                    <a:pt x="208661" y="3822"/>
                  </a:lnTo>
                  <a:lnTo>
                    <a:pt x="208661" y="271284"/>
                  </a:lnTo>
                  <a:lnTo>
                    <a:pt x="3810" y="271284"/>
                  </a:lnTo>
                  <a:lnTo>
                    <a:pt x="3810" y="3822"/>
                  </a:lnTo>
                  <a:lnTo>
                    <a:pt x="1905" y="3822"/>
                  </a:lnTo>
                  <a:lnTo>
                    <a:pt x="1905" y="1282"/>
                  </a:lnTo>
                  <a:lnTo>
                    <a:pt x="212471" y="1282"/>
                  </a:lnTo>
                  <a:lnTo>
                    <a:pt x="21247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5427" y="7261136"/>
              <a:ext cx="210570" cy="2610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75054" y="7396492"/>
              <a:ext cx="49530" cy="125730"/>
            </a:xfrm>
            <a:custGeom>
              <a:avLst/>
              <a:gdLst/>
              <a:ahLst/>
              <a:cxnLst/>
              <a:rect l="l" t="t" r="r" b="b"/>
              <a:pathLst>
                <a:path w="49529" h="125729">
                  <a:moveTo>
                    <a:pt x="48515" y="0"/>
                  </a:moveTo>
                  <a:lnTo>
                    <a:pt x="38989" y="957"/>
                  </a:lnTo>
                  <a:lnTo>
                    <a:pt x="10414" y="957"/>
                  </a:lnTo>
                  <a:lnTo>
                    <a:pt x="1905" y="0"/>
                  </a:lnTo>
                  <a:lnTo>
                    <a:pt x="0" y="957"/>
                  </a:lnTo>
                  <a:lnTo>
                    <a:pt x="0" y="3831"/>
                  </a:lnTo>
                  <a:lnTo>
                    <a:pt x="889" y="4789"/>
                  </a:lnTo>
                  <a:lnTo>
                    <a:pt x="5715" y="4789"/>
                  </a:lnTo>
                  <a:lnTo>
                    <a:pt x="12323" y="6256"/>
                  </a:lnTo>
                  <a:lnTo>
                    <a:pt x="15716" y="10058"/>
                  </a:lnTo>
                  <a:lnTo>
                    <a:pt x="16966" y="17452"/>
                  </a:lnTo>
                  <a:lnTo>
                    <a:pt x="17145" y="29696"/>
                  </a:lnTo>
                  <a:lnTo>
                    <a:pt x="17145" y="96778"/>
                  </a:lnTo>
                  <a:lnTo>
                    <a:pt x="16966" y="108319"/>
                  </a:lnTo>
                  <a:lnTo>
                    <a:pt x="15716" y="115099"/>
                  </a:lnTo>
                  <a:lnTo>
                    <a:pt x="12323" y="118467"/>
                  </a:lnTo>
                  <a:lnTo>
                    <a:pt x="889" y="120727"/>
                  </a:lnTo>
                  <a:lnTo>
                    <a:pt x="0" y="121685"/>
                  </a:lnTo>
                  <a:lnTo>
                    <a:pt x="0" y="124559"/>
                  </a:lnTo>
                  <a:lnTo>
                    <a:pt x="1905" y="125517"/>
                  </a:lnTo>
                  <a:lnTo>
                    <a:pt x="10414" y="125517"/>
                  </a:lnTo>
                  <a:lnTo>
                    <a:pt x="17145" y="124559"/>
                  </a:lnTo>
                  <a:lnTo>
                    <a:pt x="32385" y="124559"/>
                  </a:lnTo>
                  <a:lnTo>
                    <a:pt x="38989" y="125517"/>
                  </a:lnTo>
                  <a:lnTo>
                    <a:pt x="48515" y="125517"/>
                  </a:lnTo>
                  <a:lnTo>
                    <a:pt x="49531" y="124559"/>
                  </a:lnTo>
                  <a:lnTo>
                    <a:pt x="49531" y="121685"/>
                  </a:lnTo>
                  <a:lnTo>
                    <a:pt x="48515" y="120727"/>
                  </a:lnTo>
                  <a:lnTo>
                    <a:pt x="37582" y="118467"/>
                  </a:lnTo>
                  <a:lnTo>
                    <a:pt x="34147" y="115099"/>
                  </a:lnTo>
                  <a:lnTo>
                    <a:pt x="32689" y="108319"/>
                  </a:lnTo>
                  <a:lnTo>
                    <a:pt x="32385" y="96778"/>
                  </a:lnTo>
                  <a:lnTo>
                    <a:pt x="32385" y="29696"/>
                  </a:lnTo>
                  <a:lnTo>
                    <a:pt x="32689" y="17452"/>
                  </a:lnTo>
                  <a:lnTo>
                    <a:pt x="34147" y="10058"/>
                  </a:lnTo>
                  <a:lnTo>
                    <a:pt x="37582" y="6256"/>
                  </a:lnTo>
                  <a:lnTo>
                    <a:pt x="43815" y="4789"/>
                  </a:lnTo>
                  <a:lnTo>
                    <a:pt x="48515" y="4789"/>
                  </a:lnTo>
                  <a:lnTo>
                    <a:pt x="49531" y="3831"/>
                  </a:lnTo>
                  <a:lnTo>
                    <a:pt x="49531" y="957"/>
                  </a:lnTo>
                  <a:lnTo>
                    <a:pt x="485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7457" y="7396492"/>
              <a:ext cx="97157" cy="1255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9866" y="7396492"/>
              <a:ext cx="98173" cy="1255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14307" y="7396492"/>
              <a:ext cx="49530" cy="125730"/>
            </a:xfrm>
            <a:custGeom>
              <a:avLst/>
              <a:gdLst/>
              <a:ahLst/>
              <a:cxnLst/>
              <a:rect l="l" t="t" r="r" b="b"/>
              <a:pathLst>
                <a:path w="49529" h="125729">
                  <a:moveTo>
                    <a:pt x="48515" y="0"/>
                  </a:moveTo>
                  <a:lnTo>
                    <a:pt x="38989" y="957"/>
                  </a:lnTo>
                  <a:lnTo>
                    <a:pt x="10414" y="957"/>
                  </a:lnTo>
                  <a:lnTo>
                    <a:pt x="889" y="0"/>
                  </a:lnTo>
                  <a:lnTo>
                    <a:pt x="0" y="957"/>
                  </a:lnTo>
                  <a:lnTo>
                    <a:pt x="0" y="3831"/>
                  </a:lnTo>
                  <a:lnTo>
                    <a:pt x="889" y="4789"/>
                  </a:lnTo>
                  <a:lnTo>
                    <a:pt x="5715" y="4789"/>
                  </a:lnTo>
                  <a:lnTo>
                    <a:pt x="12323" y="6256"/>
                  </a:lnTo>
                  <a:lnTo>
                    <a:pt x="15716" y="10058"/>
                  </a:lnTo>
                  <a:lnTo>
                    <a:pt x="16966" y="17452"/>
                  </a:lnTo>
                  <a:lnTo>
                    <a:pt x="17145" y="29696"/>
                  </a:lnTo>
                  <a:lnTo>
                    <a:pt x="17145" y="96778"/>
                  </a:lnTo>
                  <a:lnTo>
                    <a:pt x="16966" y="108319"/>
                  </a:lnTo>
                  <a:lnTo>
                    <a:pt x="15716" y="115099"/>
                  </a:lnTo>
                  <a:lnTo>
                    <a:pt x="12323" y="118467"/>
                  </a:lnTo>
                  <a:lnTo>
                    <a:pt x="889" y="120727"/>
                  </a:lnTo>
                  <a:lnTo>
                    <a:pt x="0" y="121685"/>
                  </a:lnTo>
                  <a:lnTo>
                    <a:pt x="0" y="124559"/>
                  </a:lnTo>
                  <a:lnTo>
                    <a:pt x="889" y="125517"/>
                  </a:lnTo>
                  <a:lnTo>
                    <a:pt x="10414" y="125517"/>
                  </a:lnTo>
                  <a:lnTo>
                    <a:pt x="17145" y="124559"/>
                  </a:lnTo>
                  <a:lnTo>
                    <a:pt x="32385" y="124559"/>
                  </a:lnTo>
                  <a:lnTo>
                    <a:pt x="38989" y="125517"/>
                  </a:lnTo>
                  <a:lnTo>
                    <a:pt x="48515" y="125517"/>
                  </a:lnTo>
                  <a:lnTo>
                    <a:pt x="49531" y="124559"/>
                  </a:lnTo>
                  <a:lnTo>
                    <a:pt x="49531" y="121685"/>
                  </a:lnTo>
                  <a:lnTo>
                    <a:pt x="48515" y="120727"/>
                  </a:lnTo>
                  <a:lnTo>
                    <a:pt x="37207" y="118467"/>
                  </a:lnTo>
                  <a:lnTo>
                    <a:pt x="33814" y="115099"/>
                  </a:lnTo>
                  <a:lnTo>
                    <a:pt x="32564" y="108319"/>
                  </a:lnTo>
                  <a:lnTo>
                    <a:pt x="32385" y="96778"/>
                  </a:lnTo>
                  <a:lnTo>
                    <a:pt x="32385" y="29696"/>
                  </a:lnTo>
                  <a:lnTo>
                    <a:pt x="32564" y="17452"/>
                  </a:lnTo>
                  <a:lnTo>
                    <a:pt x="33814" y="10058"/>
                  </a:lnTo>
                  <a:lnTo>
                    <a:pt x="37207" y="6256"/>
                  </a:lnTo>
                  <a:lnTo>
                    <a:pt x="43815" y="4789"/>
                  </a:lnTo>
                  <a:lnTo>
                    <a:pt x="48515" y="4789"/>
                  </a:lnTo>
                  <a:lnTo>
                    <a:pt x="49531" y="3831"/>
                  </a:lnTo>
                  <a:lnTo>
                    <a:pt x="49531" y="957"/>
                  </a:lnTo>
                  <a:lnTo>
                    <a:pt x="485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3789" y="7396492"/>
              <a:ext cx="138178" cy="128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426" y="7394576"/>
              <a:ext cx="131447" cy="1303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26841" y="7396492"/>
              <a:ext cx="50800" cy="125730"/>
            </a:xfrm>
            <a:custGeom>
              <a:avLst/>
              <a:gdLst/>
              <a:ahLst/>
              <a:cxnLst/>
              <a:rect l="l" t="t" r="r" b="b"/>
              <a:pathLst>
                <a:path w="50800" h="125729">
                  <a:moveTo>
                    <a:pt x="48642" y="0"/>
                  </a:moveTo>
                  <a:lnTo>
                    <a:pt x="39116" y="957"/>
                  </a:lnTo>
                  <a:lnTo>
                    <a:pt x="11430" y="957"/>
                  </a:lnTo>
                  <a:lnTo>
                    <a:pt x="1905" y="0"/>
                  </a:lnTo>
                  <a:lnTo>
                    <a:pt x="889" y="957"/>
                  </a:lnTo>
                  <a:lnTo>
                    <a:pt x="0" y="3831"/>
                  </a:lnTo>
                  <a:lnTo>
                    <a:pt x="1905" y="4789"/>
                  </a:lnTo>
                  <a:lnTo>
                    <a:pt x="6604" y="4789"/>
                  </a:lnTo>
                  <a:lnTo>
                    <a:pt x="12837" y="6256"/>
                  </a:lnTo>
                  <a:lnTo>
                    <a:pt x="16272" y="10058"/>
                  </a:lnTo>
                  <a:lnTo>
                    <a:pt x="17730" y="17452"/>
                  </a:lnTo>
                  <a:lnTo>
                    <a:pt x="18034" y="29696"/>
                  </a:lnTo>
                  <a:lnTo>
                    <a:pt x="18034" y="96778"/>
                  </a:lnTo>
                  <a:lnTo>
                    <a:pt x="17730" y="108319"/>
                  </a:lnTo>
                  <a:lnTo>
                    <a:pt x="16272" y="115099"/>
                  </a:lnTo>
                  <a:lnTo>
                    <a:pt x="12837" y="118467"/>
                  </a:lnTo>
                  <a:lnTo>
                    <a:pt x="1905" y="120727"/>
                  </a:lnTo>
                  <a:lnTo>
                    <a:pt x="0" y="121685"/>
                  </a:lnTo>
                  <a:lnTo>
                    <a:pt x="889" y="124559"/>
                  </a:lnTo>
                  <a:lnTo>
                    <a:pt x="1905" y="125517"/>
                  </a:lnTo>
                  <a:lnTo>
                    <a:pt x="11430" y="125517"/>
                  </a:lnTo>
                  <a:lnTo>
                    <a:pt x="18034" y="124559"/>
                  </a:lnTo>
                  <a:lnTo>
                    <a:pt x="33401" y="124559"/>
                  </a:lnTo>
                  <a:lnTo>
                    <a:pt x="39116" y="125517"/>
                  </a:lnTo>
                  <a:lnTo>
                    <a:pt x="48642" y="125517"/>
                  </a:lnTo>
                  <a:lnTo>
                    <a:pt x="49531" y="124559"/>
                  </a:lnTo>
                  <a:lnTo>
                    <a:pt x="50547" y="121685"/>
                  </a:lnTo>
                  <a:lnTo>
                    <a:pt x="49531" y="120727"/>
                  </a:lnTo>
                  <a:lnTo>
                    <a:pt x="38223" y="118467"/>
                  </a:lnTo>
                  <a:lnTo>
                    <a:pt x="34830" y="115099"/>
                  </a:lnTo>
                  <a:lnTo>
                    <a:pt x="33580" y="108319"/>
                  </a:lnTo>
                  <a:lnTo>
                    <a:pt x="33401" y="96778"/>
                  </a:lnTo>
                  <a:lnTo>
                    <a:pt x="33401" y="29696"/>
                  </a:lnTo>
                  <a:lnTo>
                    <a:pt x="33580" y="17452"/>
                  </a:lnTo>
                  <a:lnTo>
                    <a:pt x="34830" y="10058"/>
                  </a:lnTo>
                  <a:lnTo>
                    <a:pt x="38223" y="6256"/>
                  </a:lnTo>
                  <a:lnTo>
                    <a:pt x="44831" y="4789"/>
                  </a:lnTo>
                  <a:lnTo>
                    <a:pt x="49531" y="4789"/>
                  </a:lnTo>
                  <a:lnTo>
                    <a:pt x="50547" y="3831"/>
                  </a:lnTo>
                  <a:lnTo>
                    <a:pt x="49531" y="957"/>
                  </a:lnTo>
                  <a:lnTo>
                    <a:pt x="4864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81149" y="7394576"/>
              <a:ext cx="74296" cy="1303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870" y="7319830"/>
              <a:ext cx="108612" cy="2117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7438" y="7316956"/>
              <a:ext cx="136235" cy="216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7978" y="7319830"/>
              <a:ext cx="113375" cy="2117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90855" y="7319830"/>
              <a:ext cx="34290" cy="212090"/>
            </a:xfrm>
            <a:custGeom>
              <a:avLst/>
              <a:gdLst/>
              <a:ahLst/>
              <a:cxnLst/>
              <a:rect l="l" t="t" r="r" b="b"/>
              <a:pathLst>
                <a:path w="34290" h="212090">
                  <a:moveTo>
                    <a:pt x="34290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4290" y="211758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262" y="7319830"/>
              <a:ext cx="107698" cy="2117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5710" y="7319830"/>
              <a:ext cx="107698" cy="21175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33889" y="7319830"/>
              <a:ext cx="35560" cy="212090"/>
            </a:xfrm>
            <a:custGeom>
              <a:avLst/>
              <a:gdLst/>
              <a:ahLst/>
              <a:cxnLst/>
              <a:rect l="l" t="t" r="r" b="b"/>
              <a:pathLst>
                <a:path w="35560" h="212090">
                  <a:moveTo>
                    <a:pt x="35179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5179" y="211758"/>
                  </a:lnTo>
                  <a:lnTo>
                    <a:pt x="351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7296" y="7319830"/>
              <a:ext cx="147577" cy="2117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6370" y="7316956"/>
              <a:ext cx="162944" cy="2165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80684" y="7319830"/>
              <a:ext cx="35560" cy="212090"/>
            </a:xfrm>
            <a:custGeom>
              <a:avLst/>
              <a:gdLst/>
              <a:ahLst/>
              <a:cxnLst/>
              <a:rect l="l" t="t" r="r" b="b"/>
              <a:pathLst>
                <a:path w="35560" h="212090">
                  <a:moveTo>
                    <a:pt x="35306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5306" y="211758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4566" y="7316956"/>
              <a:ext cx="126621" cy="21654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436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submit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the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94097" y="1080516"/>
            <a:ext cx="8210862" cy="57500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84489"/>
            <a:ext cx="10058400" cy="788035"/>
            <a:chOff x="0" y="6984489"/>
            <a:chExt cx="10058400" cy="788035"/>
          </a:xfrm>
        </p:grpSpPr>
        <p:sp>
          <p:nvSpPr>
            <p:cNvPr id="3" name="object 3"/>
            <p:cNvSpPr/>
            <p:nvPr/>
          </p:nvSpPr>
          <p:spPr>
            <a:xfrm>
              <a:off x="0" y="6984489"/>
              <a:ext cx="10058400" cy="54610"/>
            </a:xfrm>
            <a:custGeom>
              <a:avLst/>
              <a:gdLst/>
              <a:ahLst/>
              <a:cxnLst/>
              <a:rect l="l" t="t" r="r" b="b"/>
              <a:pathLst>
                <a:path w="10058400" h="54609">
                  <a:moveTo>
                    <a:pt x="0" y="54596"/>
                  </a:moveTo>
                  <a:lnTo>
                    <a:pt x="10058356" y="54596"/>
                  </a:lnTo>
                  <a:lnTo>
                    <a:pt x="10058356" y="0"/>
                  </a:lnTo>
                  <a:lnTo>
                    <a:pt x="0" y="0"/>
                  </a:lnTo>
                  <a:lnTo>
                    <a:pt x="0" y="54596"/>
                  </a:lnTo>
                  <a:close/>
                </a:path>
              </a:pathLst>
            </a:custGeom>
            <a:solidFill>
              <a:srgbClr val="5F9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039086"/>
              <a:ext cx="10058400" cy="733425"/>
            </a:xfrm>
            <a:custGeom>
              <a:avLst/>
              <a:gdLst/>
              <a:ahLst/>
              <a:cxnLst/>
              <a:rect l="l" t="t" r="r" b="b"/>
              <a:pathLst>
                <a:path w="10058400" h="733425">
                  <a:moveTo>
                    <a:pt x="0" y="733311"/>
                  </a:moveTo>
                  <a:lnTo>
                    <a:pt x="0" y="0"/>
                  </a:lnTo>
                  <a:lnTo>
                    <a:pt x="10058356" y="0"/>
                  </a:lnTo>
                  <a:lnTo>
                    <a:pt x="10058356" y="733311"/>
                  </a:lnTo>
                  <a:lnTo>
                    <a:pt x="0" y="733311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3515" y="7259866"/>
              <a:ext cx="212725" cy="276860"/>
            </a:xfrm>
            <a:custGeom>
              <a:avLst/>
              <a:gdLst/>
              <a:ahLst/>
              <a:cxnLst/>
              <a:rect l="l" t="t" r="r" b="b"/>
              <a:pathLst>
                <a:path w="212725" h="276859">
                  <a:moveTo>
                    <a:pt x="212471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3822"/>
                  </a:lnTo>
                  <a:lnTo>
                    <a:pt x="0" y="271284"/>
                  </a:lnTo>
                  <a:lnTo>
                    <a:pt x="0" y="276377"/>
                  </a:lnTo>
                  <a:lnTo>
                    <a:pt x="212471" y="276377"/>
                  </a:lnTo>
                  <a:lnTo>
                    <a:pt x="212471" y="271284"/>
                  </a:lnTo>
                  <a:lnTo>
                    <a:pt x="212471" y="3822"/>
                  </a:lnTo>
                  <a:lnTo>
                    <a:pt x="208661" y="3822"/>
                  </a:lnTo>
                  <a:lnTo>
                    <a:pt x="208661" y="271284"/>
                  </a:lnTo>
                  <a:lnTo>
                    <a:pt x="3810" y="271284"/>
                  </a:lnTo>
                  <a:lnTo>
                    <a:pt x="3810" y="3822"/>
                  </a:lnTo>
                  <a:lnTo>
                    <a:pt x="1905" y="3822"/>
                  </a:lnTo>
                  <a:lnTo>
                    <a:pt x="1905" y="1282"/>
                  </a:lnTo>
                  <a:lnTo>
                    <a:pt x="212471" y="1282"/>
                  </a:lnTo>
                  <a:lnTo>
                    <a:pt x="21247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5427" y="7261136"/>
              <a:ext cx="210570" cy="2610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75054" y="7396492"/>
              <a:ext cx="49530" cy="125730"/>
            </a:xfrm>
            <a:custGeom>
              <a:avLst/>
              <a:gdLst/>
              <a:ahLst/>
              <a:cxnLst/>
              <a:rect l="l" t="t" r="r" b="b"/>
              <a:pathLst>
                <a:path w="49529" h="125729">
                  <a:moveTo>
                    <a:pt x="48515" y="0"/>
                  </a:moveTo>
                  <a:lnTo>
                    <a:pt x="38989" y="957"/>
                  </a:lnTo>
                  <a:lnTo>
                    <a:pt x="10414" y="957"/>
                  </a:lnTo>
                  <a:lnTo>
                    <a:pt x="1905" y="0"/>
                  </a:lnTo>
                  <a:lnTo>
                    <a:pt x="0" y="957"/>
                  </a:lnTo>
                  <a:lnTo>
                    <a:pt x="0" y="3831"/>
                  </a:lnTo>
                  <a:lnTo>
                    <a:pt x="889" y="4789"/>
                  </a:lnTo>
                  <a:lnTo>
                    <a:pt x="5715" y="4789"/>
                  </a:lnTo>
                  <a:lnTo>
                    <a:pt x="12323" y="6256"/>
                  </a:lnTo>
                  <a:lnTo>
                    <a:pt x="15716" y="10058"/>
                  </a:lnTo>
                  <a:lnTo>
                    <a:pt x="16966" y="17452"/>
                  </a:lnTo>
                  <a:lnTo>
                    <a:pt x="17145" y="29696"/>
                  </a:lnTo>
                  <a:lnTo>
                    <a:pt x="17145" y="96778"/>
                  </a:lnTo>
                  <a:lnTo>
                    <a:pt x="16966" y="108319"/>
                  </a:lnTo>
                  <a:lnTo>
                    <a:pt x="15716" y="115099"/>
                  </a:lnTo>
                  <a:lnTo>
                    <a:pt x="12323" y="118467"/>
                  </a:lnTo>
                  <a:lnTo>
                    <a:pt x="889" y="120727"/>
                  </a:lnTo>
                  <a:lnTo>
                    <a:pt x="0" y="121685"/>
                  </a:lnTo>
                  <a:lnTo>
                    <a:pt x="0" y="124559"/>
                  </a:lnTo>
                  <a:lnTo>
                    <a:pt x="1905" y="125517"/>
                  </a:lnTo>
                  <a:lnTo>
                    <a:pt x="10414" y="125517"/>
                  </a:lnTo>
                  <a:lnTo>
                    <a:pt x="17145" y="124559"/>
                  </a:lnTo>
                  <a:lnTo>
                    <a:pt x="32385" y="124559"/>
                  </a:lnTo>
                  <a:lnTo>
                    <a:pt x="38989" y="125517"/>
                  </a:lnTo>
                  <a:lnTo>
                    <a:pt x="48515" y="125517"/>
                  </a:lnTo>
                  <a:lnTo>
                    <a:pt x="49531" y="124559"/>
                  </a:lnTo>
                  <a:lnTo>
                    <a:pt x="49531" y="121685"/>
                  </a:lnTo>
                  <a:lnTo>
                    <a:pt x="48515" y="120727"/>
                  </a:lnTo>
                  <a:lnTo>
                    <a:pt x="37582" y="118467"/>
                  </a:lnTo>
                  <a:lnTo>
                    <a:pt x="34147" y="115099"/>
                  </a:lnTo>
                  <a:lnTo>
                    <a:pt x="32689" y="108319"/>
                  </a:lnTo>
                  <a:lnTo>
                    <a:pt x="32385" y="96778"/>
                  </a:lnTo>
                  <a:lnTo>
                    <a:pt x="32385" y="29696"/>
                  </a:lnTo>
                  <a:lnTo>
                    <a:pt x="32689" y="17452"/>
                  </a:lnTo>
                  <a:lnTo>
                    <a:pt x="34147" y="10058"/>
                  </a:lnTo>
                  <a:lnTo>
                    <a:pt x="37582" y="6256"/>
                  </a:lnTo>
                  <a:lnTo>
                    <a:pt x="43815" y="4789"/>
                  </a:lnTo>
                  <a:lnTo>
                    <a:pt x="48515" y="4789"/>
                  </a:lnTo>
                  <a:lnTo>
                    <a:pt x="49531" y="3831"/>
                  </a:lnTo>
                  <a:lnTo>
                    <a:pt x="49531" y="957"/>
                  </a:lnTo>
                  <a:lnTo>
                    <a:pt x="485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7457" y="7396492"/>
              <a:ext cx="97157" cy="1255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9866" y="7396492"/>
              <a:ext cx="98173" cy="1255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14307" y="7396492"/>
              <a:ext cx="49530" cy="125730"/>
            </a:xfrm>
            <a:custGeom>
              <a:avLst/>
              <a:gdLst/>
              <a:ahLst/>
              <a:cxnLst/>
              <a:rect l="l" t="t" r="r" b="b"/>
              <a:pathLst>
                <a:path w="49529" h="125729">
                  <a:moveTo>
                    <a:pt x="48515" y="0"/>
                  </a:moveTo>
                  <a:lnTo>
                    <a:pt x="38989" y="957"/>
                  </a:lnTo>
                  <a:lnTo>
                    <a:pt x="10414" y="957"/>
                  </a:lnTo>
                  <a:lnTo>
                    <a:pt x="889" y="0"/>
                  </a:lnTo>
                  <a:lnTo>
                    <a:pt x="0" y="957"/>
                  </a:lnTo>
                  <a:lnTo>
                    <a:pt x="0" y="3831"/>
                  </a:lnTo>
                  <a:lnTo>
                    <a:pt x="889" y="4789"/>
                  </a:lnTo>
                  <a:lnTo>
                    <a:pt x="5715" y="4789"/>
                  </a:lnTo>
                  <a:lnTo>
                    <a:pt x="12323" y="6256"/>
                  </a:lnTo>
                  <a:lnTo>
                    <a:pt x="15716" y="10058"/>
                  </a:lnTo>
                  <a:lnTo>
                    <a:pt x="16966" y="17452"/>
                  </a:lnTo>
                  <a:lnTo>
                    <a:pt x="17145" y="29696"/>
                  </a:lnTo>
                  <a:lnTo>
                    <a:pt x="17145" y="96778"/>
                  </a:lnTo>
                  <a:lnTo>
                    <a:pt x="16966" y="108319"/>
                  </a:lnTo>
                  <a:lnTo>
                    <a:pt x="15716" y="115099"/>
                  </a:lnTo>
                  <a:lnTo>
                    <a:pt x="12323" y="118467"/>
                  </a:lnTo>
                  <a:lnTo>
                    <a:pt x="889" y="120727"/>
                  </a:lnTo>
                  <a:lnTo>
                    <a:pt x="0" y="121685"/>
                  </a:lnTo>
                  <a:lnTo>
                    <a:pt x="0" y="124559"/>
                  </a:lnTo>
                  <a:lnTo>
                    <a:pt x="889" y="125517"/>
                  </a:lnTo>
                  <a:lnTo>
                    <a:pt x="10414" y="125517"/>
                  </a:lnTo>
                  <a:lnTo>
                    <a:pt x="17145" y="124559"/>
                  </a:lnTo>
                  <a:lnTo>
                    <a:pt x="32385" y="124559"/>
                  </a:lnTo>
                  <a:lnTo>
                    <a:pt x="38989" y="125517"/>
                  </a:lnTo>
                  <a:lnTo>
                    <a:pt x="48515" y="125517"/>
                  </a:lnTo>
                  <a:lnTo>
                    <a:pt x="49531" y="124559"/>
                  </a:lnTo>
                  <a:lnTo>
                    <a:pt x="49531" y="121685"/>
                  </a:lnTo>
                  <a:lnTo>
                    <a:pt x="48515" y="120727"/>
                  </a:lnTo>
                  <a:lnTo>
                    <a:pt x="37207" y="118467"/>
                  </a:lnTo>
                  <a:lnTo>
                    <a:pt x="33814" y="115099"/>
                  </a:lnTo>
                  <a:lnTo>
                    <a:pt x="32564" y="108319"/>
                  </a:lnTo>
                  <a:lnTo>
                    <a:pt x="32385" y="96778"/>
                  </a:lnTo>
                  <a:lnTo>
                    <a:pt x="32385" y="29696"/>
                  </a:lnTo>
                  <a:lnTo>
                    <a:pt x="32564" y="17452"/>
                  </a:lnTo>
                  <a:lnTo>
                    <a:pt x="33814" y="10058"/>
                  </a:lnTo>
                  <a:lnTo>
                    <a:pt x="37207" y="6256"/>
                  </a:lnTo>
                  <a:lnTo>
                    <a:pt x="43815" y="4789"/>
                  </a:lnTo>
                  <a:lnTo>
                    <a:pt x="48515" y="4789"/>
                  </a:lnTo>
                  <a:lnTo>
                    <a:pt x="49531" y="3831"/>
                  </a:lnTo>
                  <a:lnTo>
                    <a:pt x="49531" y="957"/>
                  </a:lnTo>
                  <a:lnTo>
                    <a:pt x="485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3789" y="7396492"/>
              <a:ext cx="138178" cy="128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426" y="7394576"/>
              <a:ext cx="131447" cy="1303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26841" y="7396492"/>
              <a:ext cx="50800" cy="125730"/>
            </a:xfrm>
            <a:custGeom>
              <a:avLst/>
              <a:gdLst/>
              <a:ahLst/>
              <a:cxnLst/>
              <a:rect l="l" t="t" r="r" b="b"/>
              <a:pathLst>
                <a:path w="50800" h="125729">
                  <a:moveTo>
                    <a:pt x="48642" y="0"/>
                  </a:moveTo>
                  <a:lnTo>
                    <a:pt x="39116" y="957"/>
                  </a:lnTo>
                  <a:lnTo>
                    <a:pt x="11430" y="957"/>
                  </a:lnTo>
                  <a:lnTo>
                    <a:pt x="1905" y="0"/>
                  </a:lnTo>
                  <a:lnTo>
                    <a:pt x="889" y="957"/>
                  </a:lnTo>
                  <a:lnTo>
                    <a:pt x="0" y="3831"/>
                  </a:lnTo>
                  <a:lnTo>
                    <a:pt x="1905" y="4789"/>
                  </a:lnTo>
                  <a:lnTo>
                    <a:pt x="6604" y="4789"/>
                  </a:lnTo>
                  <a:lnTo>
                    <a:pt x="12837" y="6256"/>
                  </a:lnTo>
                  <a:lnTo>
                    <a:pt x="16272" y="10058"/>
                  </a:lnTo>
                  <a:lnTo>
                    <a:pt x="17730" y="17452"/>
                  </a:lnTo>
                  <a:lnTo>
                    <a:pt x="18034" y="29696"/>
                  </a:lnTo>
                  <a:lnTo>
                    <a:pt x="18034" y="96778"/>
                  </a:lnTo>
                  <a:lnTo>
                    <a:pt x="17730" y="108319"/>
                  </a:lnTo>
                  <a:lnTo>
                    <a:pt x="16272" y="115099"/>
                  </a:lnTo>
                  <a:lnTo>
                    <a:pt x="12837" y="118467"/>
                  </a:lnTo>
                  <a:lnTo>
                    <a:pt x="1905" y="120727"/>
                  </a:lnTo>
                  <a:lnTo>
                    <a:pt x="0" y="121685"/>
                  </a:lnTo>
                  <a:lnTo>
                    <a:pt x="889" y="124559"/>
                  </a:lnTo>
                  <a:lnTo>
                    <a:pt x="1905" y="125517"/>
                  </a:lnTo>
                  <a:lnTo>
                    <a:pt x="11430" y="125517"/>
                  </a:lnTo>
                  <a:lnTo>
                    <a:pt x="18034" y="124559"/>
                  </a:lnTo>
                  <a:lnTo>
                    <a:pt x="33401" y="124559"/>
                  </a:lnTo>
                  <a:lnTo>
                    <a:pt x="39116" y="125517"/>
                  </a:lnTo>
                  <a:lnTo>
                    <a:pt x="48642" y="125517"/>
                  </a:lnTo>
                  <a:lnTo>
                    <a:pt x="49531" y="124559"/>
                  </a:lnTo>
                  <a:lnTo>
                    <a:pt x="50547" y="121685"/>
                  </a:lnTo>
                  <a:lnTo>
                    <a:pt x="49531" y="120727"/>
                  </a:lnTo>
                  <a:lnTo>
                    <a:pt x="38223" y="118467"/>
                  </a:lnTo>
                  <a:lnTo>
                    <a:pt x="34830" y="115099"/>
                  </a:lnTo>
                  <a:lnTo>
                    <a:pt x="33580" y="108319"/>
                  </a:lnTo>
                  <a:lnTo>
                    <a:pt x="33401" y="96778"/>
                  </a:lnTo>
                  <a:lnTo>
                    <a:pt x="33401" y="29696"/>
                  </a:lnTo>
                  <a:lnTo>
                    <a:pt x="33580" y="17452"/>
                  </a:lnTo>
                  <a:lnTo>
                    <a:pt x="34830" y="10058"/>
                  </a:lnTo>
                  <a:lnTo>
                    <a:pt x="38223" y="6256"/>
                  </a:lnTo>
                  <a:lnTo>
                    <a:pt x="44831" y="4789"/>
                  </a:lnTo>
                  <a:lnTo>
                    <a:pt x="49531" y="4789"/>
                  </a:lnTo>
                  <a:lnTo>
                    <a:pt x="50547" y="3831"/>
                  </a:lnTo>
                  <a:lnTo>
                    <a:pt x="49531" y="957"/>
                  </a:lnTo>
                  <a:lnTo>
                    <a:pt x="4864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81149" y="7394576"/>
              <a:ext cx="74296" cy="1303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870" y="7319830"/>
              <a:ext cx="108612" cy="2117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7438" y="7316956"/>
              <a:ext cx="136235" cy="216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7978" y="7319830"/>
              <a:ext cx="113375" cy="2117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90855" y="7319830"/>
              <a:ext cx="34290" cy="212090"/>
            </a:xfrm>
            <a:custGeom>
              <a:avLst/>
              <a:gdLst/>
              <a:ahLst/>
              <a:cxnLst/>
              <a:rect l="l" t="t" r="r" b="b"/>
              <a:pathLst>
                <a:path w="34290" h="212090">
                  <a:moveTo>
                    <a:pt x="34290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4290" y="211758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262" y="7319830"/>
              <a:ext cx="107698" cy="2117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5710" y="7319830"/>
              <a:ext cx="107698" cy="21175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33889" y="7319830"/>
              <a:ext cx="35560" cy="212090"/>
            </a:xfrm>
            <a:custGeom>
              <a:avLst/>
              <a:gdLst/>
              <a:ahLst/>
              <a:cxnLst/>
              <a:rect l="l" t="t" r="r" b="b"/>
              <a:pathLst>
                <a:path w="35560" h="212090">
                  <a:moveTo>
                    <a:pt x="35179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5179" y="211758"/>
                  </a:lnTo>
                  <a:lnTo>
                    <a:pt x="351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7296" y="7319830"/>
              <a:ext cx="147577" cy="2117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6370" y="7316956"/>
              <a:ext cx="162944" cy="2165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80684" y="7319830"/>
              <a:ext cx="35560" cy="212090"/>
            </a:xfrm>
            <a:custGeom>
              <a:avLst/>
              <a:gdLst/>
              <a:ahLst/>
              <a:cxnLst/>
              <a:rect l="l" t="t" r="r" b="b"/>
              <a:pathLst>
                <a:path w="35560" h="212090">
                  <a:moveTo>
                    <a:pt x="35306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5306" y="211758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4566" y="7316956"/>
              <a:ext cx="126621" cy="21654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436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submit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the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pic>
        <p:nvPicPr>
          <p:cNvPr id="27" name="object 2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31163" y="1005839"/>
            <a:ext cx="8196072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46716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After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submitting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the</a:t>
            </a:r>
            <a:r>
              <a:rPr sz="3600" spc="-30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163192"/>
            <a:ext cx="6555105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The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staff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may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give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you</a:t>
            </a:r>
            <a:r>
              <a:rPr sz="2800" spc="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feedback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Update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your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5" dirty="0">
                <a:solidFill>
                  <a:srgbClr val="132957"/>
                </a:solidFill>
                <a:latin typeface="Calibri"/>
                <a:cs typeface="Calibri"/>
              </a:rPr>
              <a:t>RFA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from</a:t>
            </a:r>
            <a:r>
              <a:rPr sz="28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My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Project</a:t>
            </a:r>
            <a:r>
              <a:rPr sz="28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page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Check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your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feedback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frequently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Respond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 your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feedback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early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132957"/>
              </a:buClr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If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rejected…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Implement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comments</a:t>
            </a:r>
            <a:r>
              <a:rPr sz="2800" spc="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and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try</a:t>
            </a:r>
            <a:r>
              <a:rPr sz="28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again!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32957"/>
              </a:buClr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If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approved…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Start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working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on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Project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Proposal.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9610" y="1101344"/>
            <a:ext cx="6081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132957"/>
                </a:solidFill>
                <a:latin typeface="Arial"/>
                <a:cs typeface="Arial"/>
              </a:rPr>
              <a:t>Project</a:t>
            </a:r>
            <a:r>
              <a:rPr sz="6000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6000" spc="-5" dirty="0">
                <a:solidFill>
                  <a:srgbClr val="132957"/>
                </a:solidFill>
                <a:latin typeface="Arial"/>
                <a:cs typeface="Arial"/>
              </a:rPr>
              <a:t>Proposal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5339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What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is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the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Project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Proposal?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05549" y="1663064"/>
            <a:ext cx="1210310" cy="0"/>
          </a:xfrm>
          <a:custGeom>
            <a:avLst/>
            <a:gdLst/>
            <a:ahLst/>
            <a:cxnLst/>
            <a:rect l="l" t="t" r="r" b="b"/>
            <a:pathLst>
              <a:path w="1210310">
                <a:moveTo>
                  <a:pt x="0" y="0"/>
                </a:moveTo>
                <a:lnTo>
                  <a:pt x="1210246" y="0"/>
                </a:lnTo>
              </a:path>
            </a:pathLst>
          </a:custGeom>
          <a:ln w="10286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848798" y="1657667"/>
            <a:ext cx="2728595" cy="4305300"/>
            <a:chOff x="3848798" y="1657667"/>
            <a:chExt cx="2728595" cy="4305300"/>
          </a:xfrm>
        </p:grpSpPr>
        <p:sp>
          <p:nvSpPr>
            <p:cNvPr id="5" name="object 5"/>
            <p:cNvSpPr/>
            <p:nvPr/>
          </p:nvSpPr>
          <p:spPr>
            <a:xfrm>
              <a:off x="3854195" y="1663064"/>
              <a:ext cx="2717800" cy="0"/>
            </a:xfrm>
            <a:custGeom>
              <a:avLst/>
              <a:gdLst/>
              <a:ahLst/>
              <a:cxnLst/>
              <a:rect l="l" t="t" r="r" b="b"/>
              <a:pathLst>
                <a:path w="2717800">
                  <a:moveTo>
                    <a:pt x="0" y="0"/>
                  </a:moveTo>
                  <a:lnTo>
                    <a:pt x="2717292" y="0"/>
                  </a:lnTo>
                </a:path>
              </a:pathLst>
            </a:custGeom>
            <a:ln w="10286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64251" y="1662683"/>
              <a:ext cx="0" cy="4295140"/>
            </a:xfrm>
            <a:custGeom>
              <a:avLst/>
              <a:gdLst/>
              <a:ahLst/>
              <a:cxnLst/>
              <a:rect l="l" t="t" r="r" b="b"/>
              <a:pathLst>
                <a:path h="4295140">
                  <a:moveTo>
                    <a:pt x="0" y="0"/>
                  </a:moveTo>
                  <a:lnTo>
                    <a:pt x="0" y="4295013"/>
                  </a:lnTo>
                </a:path>
              </a:pathLst>
            </a:custGeom>
            <a:ln w="9525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009888" y="1663064"/>
            <a:ext cx="786765" cy="0"/>
          </a:xfrm>
          <a:custGeom>
            <a:avLst/>
            <a:gdLst/>
            <a:ahLst/>
            <a:cxnLst/>
            <a:rect l="l" t="t" r="r" b="b"/>
            <a:pathLst>
              <a:path w="786765">
                <a:moveTo>
                  <a:pt x="0" y="0"/>
                </a:moveTo>
                <a:lnTo>
                  <a:pt x="786447" y="0"/>
                </a:lnTo>
              </a:path>
            </a:pathLst>
          </a:custGeom>
          <a:ln w="10287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77050" y="1377442"/>
            <a:ext cx="18275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Class</a:t>
            </a:r>
            <a:r>
              <a:rPr sz="2800" spc="-5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logistic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6473" y="1832610"/>
            <a:ext cx="1270" cy="3856354"/>
          </a:xfrm>
          <a:custGeom>
            <a:avLst/>
            <a:gdLst/>
            <a:ahLst/>
            <a:cxnLst/>
            <a:rect l="l" t="t" r="r" b="b"/>
            <a:pathLst>
              <a:path w="1270" h="3856354">
                <a:moveTo>
                  <a:pt x="888" y="0"/>
                </a:moveTo>
                <a:lnTo>
                  <a:pt x="0" y="3856101"/>
                </a:lnTo>
              </a:path>
            </a:pathLst>
          </a:custGeom>
          <a:ln w="25400">
            <a:solidFill>
              <a:srgbClr val="BEBE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255258" y="2491181"/>
            <a:ext cx="316230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32957"/>
                </a:solidFill>
                <a:latin typeface="Calibri"/>
                <a:cs typeface="Calibri"/>
              </a:rPr>
              <a:t>Due</a:t>
            </a:r>
            <a:r>
              <a:rPr sz="26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2957"/>
                </a:solidFill>
                <a:latin typeface="Calibri"/>
                <a:cs typeface="Calibri"/>
              </a:rPr>
              <a:t>3/1</a:t>
            </a:r>
            <a:r>
              <a:rPr lang="en-US" sz="2600" dirty="0">
                <a:solidFill>
                  <a:srgbClr val="132957"/>
                </a:solidFill>
                <a:latin typeface="Calibri"/>
                <a:cs typeface="Calibri"/>
              </a:rPr>
              <a:t>3</a:t>
            </a:r>
            <a:r>
              <a:rPr sz="26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2957"/>
                </a:solidFill>
                <a:latin typeface="Calibri"/>
                <a:cs typeface="Calibri"/>
              </a:rPr>
              <a:t>(on</a:t>
            </a:r>
            <a:r>
              <a:rPr sz="26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u="sng" spc="-5" dirty="0">
                <a:solidFill>
                  <a:srgbClr val="132957"/>
                </a:solidFill>
                <a:uFill>
                  <a:solidFill>
                    <a:srgbClr val="132957"/>
                  </a:solidFill>
                </a:uFill>
                <a:latin typeface="Calibri"/>
                <a:cs typeface="Calibri"/>
                <a:hlinkClick r:id="rId2"/>
              </a:rPr>
              <a:t>Calendar</a:t>
            </a:r>
            <a:r>
              <a:rPr sz="2600" spc="-5" dirty="0">
                <a:solidFill>
                  <a:srgbClr val="132957"/>
                </a:solidFill>
                <a:latin typeface="Calibri"/>
                <a:cs typeface="Calibri"/>
              </a:rPr>
              <a:t>)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5377" y="3989577"/>
            <a:ext cx="312420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200" marR="5080" indent="-64135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132957"/>
                </a:solidFill>
                <a:latin typeface="Calibri"/>
                <a:cs typeface="Calibri"/>
              </a:rPr>
              <a:t>Rubric,</a:t>
            </a:r>
            <a:r>
              <a:rPr sz="26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2957"/>
                </a:solidFill>
                <a:latin typeface="Calibri"/>
                <a:cs typeface="Calibri"/>
              </a:rPr>
              <a:t>description</a:t>
            </a:r>
            <a:r>
              <a:rPr sz="2600" spc="-6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2957"/>
                </a:solidFill>
                <a:latin typeface="Calibri"/>
                <a:cs typeface="Calibri"/>
              </a:rPr>
              <a:t>and </a:t>
            </a:r>
            <a:r>
              <a:rPr sz="2600" spc="-57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132957"/>
                </a:solidFill>
                <a:latin typeface="Calibri"/>
                <a:cs typeface="Calibri"/>
              </a:rPr>
              <a:t>examples</a:t>
            </a:r>
            <a:r>
              <a:rPr sz="2600" spc="-7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132957"/>
                </a:solidFill>
                <a:latin typeface="Calibri"/>
                <a:cs typeface="Calibri"/>
              </a:rPr>
              <a:t>see</a:t>
            </a:r>
            <a:r>
              <a:rPr sz="2600" spc="-5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u="sng" spc="-10" dirty="0">
                <a:solidFill>
                  <a:srgbClr val="132957"/>
                </a:solidFill>
                <a:uFill>
                  <a:solidFill>
                    <a:srgbClr val="132957"/>
                  </a:solidFill>
                </a:uFill>
                <a:latin typeface="Calibri"/>
                <a:cs typeface="Calibri"/>
                <a:hlinkClick r:id="rId3"/>
              </a:rPr>
              <a:t>proposal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63209" y="5502605"/>
            <a:ext cx="366776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5" dirty="0">
                <a:solidFill>
                  <a:srgbClr val="132957"/>
                </a:solidFill>
                <a:latin typeface="Calibri"/>
                <a:cs typeface="Calibri"/>
              </a:rPr>
              <a:t>Submit</a:t>
            </a:r>
            <a:r>
              <a:rPr sz="26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132957"/>
                </a:solidFill>
                <a:latin typeface="Calibri"/>
                <a:cs typeface="Calibri"/>
              </a:rPr>
              <a:t>PDF</a:t>
            </a:r>
            <a:r>
              <a:rPr sz="2600" spc="-10" dirty="0">
                <a:solidFill>
                  <a:srgbClr val="132957"/>
                </a:solidFill>
                <a:latin typeface="Calibri"/>
                <a:cs typeface="Calibri"/>
              </a:rPr>
              <a:t> to</a:t>
            </a:r>
            <a:r>
              <a:rPr sz="26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Project</a:t>
            </a:r>
            <a:r>
              <a:rPr sz="2600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sz="26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Page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2437" y="1807476"/>
            <a:ext cx="6736715" cy="3947160"/>
            <a:chOff x="452437" y="1807476"/>
            <a:chExt cx="6736715" cy="394716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8" y="1892820"/>
              <a:ext cx="1735836" cy="82142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323332" y="1917191"/>
              <a:ext cx="1645920" cy="731520"/>
            </a:xfrm>
            <a:custGeom>
              <a:avLst/>
              <a:gdLst/>
              <a:ahLst/>
              <a:cxnLst/>
              <a:rect l="l" t="t" r="r" b="b"/>
              <a:pathLst>
                <a:path w="1645920" h="731519">
                  <a:moveTo>
                    <a:pt x="0" y="0"/>
                  </a:moveTo>
                  <a:lnTo>
                    <a:pt x="0" y="731520"/>
                  </a:lnTo>
                  <a:lnTo>
                    <a:pt x="1645919" y="36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2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23332" y="1917191"/>
              <a:ext cx="1645920" cy="731520"/>
            </a:xfrm>
            <a:custGeom>
              <a:avLst/>
              <a:gdLst/>
              <a:ahLst/>
              <a:cxnLst/>
              <a:rect l="l" t="t" r="r" b="b"/>
              <a:pathLst>
                <a:path w="1645920" h="731519">
                  <a:moveTo>
                    <a:pt x="0" y="0"/>
                  </a:moveTo>
                  <a:lnTo>
                    <a:pt x="1645919" y="365760"/>
                  </a:lnTo>
                  <a:lnTo>
                    <a:pt x="0" y="73152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32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9991" y="1807476"/>
              <a:ext cx="1918715" cy="100430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317235" y="1831847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828799" y="4572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132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8" y="3369576"/>
              <a:ext cx="1735836" cy="8214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323332" y="3393947"/>
              <a:ext cx="1645920" cy="731520"/>
            </a:xfrm>
            <a:custGeom>
              <a:avLst/>
              <a:gdLst/>
              <a:ahLst/>
              <a:cxnLst/>
              <a:rect l="l" t="t" r="r" b="b"/>
              <a:pathLst>
                <a:path w="1645920" h="731520">
                  <a:moveTo>
                    <a:pt x="0" y="0"/>
                  </a:moveTo>
                  <a:lnTo>
                    <a:pt x="0" y="731519"/>
                  </a:lnTo>
                  <a:lnTo>
                    <a:pt x="1645919" y="36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23332" y="3393947"/>
              <a:ext cx="1645920" cy="731520"/>
            </a:xfrm>
            <a:custGeom>
              <a:avLst/>
              <a:gdLst/>
              <a:ahLst/>
              <a:cxnLst/>
              <a:rect l="l" t="t" r="r" b="b"/>
              <a:pathLst>
                <a:path w="1645920" h="731520">
                  <a:moveTo>
                    <a:pt x="0" y="0"/>
                  </a:moveTo>
                  <a:lnTo>
                    <a:pt x="1645919" y="365760"/>
                  </a:lnTo>
                  <a:lnTo>
                    <a:pt x="0" y="7315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8467" y="3284232"/>
              <a:ext cx="1918715" cy="10043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315711" y="3308603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828799" y="457200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6088" y="4834140"/>
              <a:ext cx="1735836" cy="82142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323332" y="4858511"/>
              <a:ext cx="1645920" cy="731520"/>
            </a:xfrm>
            <a:custGeom>
              <a:avLst/>
              <a:gdLst/>
              <a:ahLst/>
              <a:cxnLst/>
              <a:rect l="l" t="t" r="r" b="b"/>
              <a:pathLst>
                <a:path w="1645920" h="731520">
                  <a:moveTo>
                    <a:pt x="0" y="0"/>
                  </a:moveTo>
                  <a:lnTo>
                    <a:pt x="0" y="731519"/>
                  </a:lnTo>
                  <a:lnTo>
                    <a:pt x="1645919" y="365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6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23332" y="4858511"/>
              <a:ext cx="1645920" cy="731520"/>
            </a:xfrm>
            <a:custGeom>
              <a:avLst/>
              <a:gdLst/>
              <a:ahLst/>
              <a:cxnLst/>
              <a:rect l="l" t="t" r="r" b="b"/>
              <a:pathLst>
                <a:path w="1645920" h="731520">
                  <a:moveTo>
                    <a:pt x="0" y="0"/>
                  </a:moveTo>
                  <a:lnTo>
                    <a:pt x="1645919" y="365760"/>
                  </a:lnTo>
                  <a:lnTo>
                    <a:pt x="0" y="73151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36C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68467" y="4750320"/>
              <a:ext cx="1918715" cy="100430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15711" y="4774692"/>
              <a:ext cx="1828800" cy="914400"/>
            </a:xfrm>
            <a:custGeom>
              <a:avLst/>
              <a:gdLst/>
              <a:ahLst/>
              <a:cxnLst/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828799" y="457199"/>
                  </a:lnTo>
                  <a:lnTo>
                    <a:pt x="0" y="91439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436C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88991" y="2040750"/>
              <a:ext cx="447040" cy="3373120"/>
            </a:xfrm>
            <a:custGeom>
              <a:avLst/>
              <a:gdLst/>
              <a:ahLst/>
              <a:cxnLst/>
              <a:rect l="l" t="t" r="r" b="b"/>
              <a:pathLst>
                <a:path w="447039" h="3373120">
                  <a:moveTo>
                    <a:pt x="100939" y="3213"/>
                  </a:moveTo>
                  <a:lnTo>
                    <a:pt x="97713" y="0"/>
                  </a:lnTo>
                  <a:lnTo>
                    <a:pt x="89738" y="0"/>
                  </a:lnTo>
                  <a:lnTo>
                    <a:pt x="86512" y="3213"/>
                  </a:lnTo>
                  <a:lnTo>
                    <a:pt x="86512" y="75971"/>
                  </a:lnTo>
                  <a:lnTo>
                    <a:pt x="89738" y="79184"/>
                  </a:lnTo>
                  <a:lnTo>
                    <a:pt x="93726" y="79184"/>
                  </a:lnTo>
                  <a:lnTo>
                    <a:pt x="97713" y="79184"/>
                  </a:lnTo>
                  <a:lnTo>
                    <a:pt x="100939" y="75971"/>
                  </a:lnTo>
                  <a:lnTo>
                    <a:pt x="100939" y="3213"/>
                  </a:lnTo>
                  <a:close/>
                </a:path>
                <a:path w="447039" h="3373120">
                  <a:moveTo>
                    <a:pt x="151409" y="312762"/>
                  </a:moveTo>
                  <a:lnTo>
                    <a:pt x="148170" y="309549"/>
                  </a:lnTo>
                  <a:lnTo>
                    <a:pt x="68110" y="309549"/>
                  </a:lnTo>
                  <a:lnTo>
                    <a:pt x="64884" y="312762"/>
                  </a:lnTo>
                  <a:lnTo>
                    <a:pt x="64884" y="378320"/>
                  </a:lnTo>
                  <a:lnTo>
                    <a:pt x="68110" y="381533"/>
                  </a:lnTo>
                  <a:lnTo>
                    <a:pt x="72097" y="381533"/>
                  </a:lnTo>
                  <a:lnTo>
                    <a:pt x="148170" y="381533"/>
                  </a:lnTo>
                  <a:lnTo>
                    <a:pt x="151409" y="378320"/>
                  </a:lnTo>
                  <a:lnTo>
                    <a:pt x="151409" y="312762"/>
                  </a:lnTo>
                  <a:close/>
                </a:path>
                <a:path w="447039" h="3373120">
                  <a:moveTo>
                    <a:pt x="151409" y="211975"/>
                  </a:moveTo>
                  <a:lnTo>
                    <a:pt x="148170" y="208762"/>
                  </a:lnTo>
                  <a:lnTo>
                    <a:pt x="68110" y="208762"/>
                  </a:lnTo>
                  <a:lnTo>
                    <a:pt x="64884" y="211975"/>
                  </a:lnTo>
                  <a:lnTo>
                    <a:pt x="64884" y="277533"/>
                  </a:lnTo>
                  <a:lnTo>
                    <a:pt x="68110" y="280746"/>
                  </a:lnTo>
                  <a:lnTo>
                    <a:pt x="72097" y="280746"/>
                  </a:lnTo>
                  <a:lnTo>
                    <a:pt x="148170" y="280746"/>
                  </a:lnTo>
                  <a:lnTo>
                    <a:pt x="151409" y="277533"/>
                  </a:lnTo>
                  <a:lnTo>
                    <a:pt x="151409" y="211975"/>
                  </a:lnTo>
                  <a:close/>
                </a:path>
                <a:path w="447039" h="3373120">
                  <a:moveTo>
                    <a:pt x="230708" y="3213"/>
                  </a:moveTo>
                  <a:lnTo>
                    <a:pt x="227482" y="0"/>
                  </a:lnTo>
                  <a:lnTo>
                    <a:pt x="219506" y="0"/>
                  </a:lnTo>
                  <a:lnTo>
                    <a:pt x="216293" y="3213"/>
                  </a:lnTo>
                  <a:lnTo>
                    <a:pt x="216293" y="75971"/>
                  </a:lnTo>
                  <a:lnTo>
                    <a:pt x="219506" y="79184"/>
                  </a:lnTo>
                  <a:lnTo>
                    <a:pt x="223494" y="79184"/>
                  </a:lnTo>
                  <a:lnTo>
                    <a:pt x="227482" y="79184"/>
                  </a:lnTo>
                  <a:lnTo>
                    <a:pt x="230708" y="75971"/>
                  </a:lnTo>
                  <a:lnTo>
                    <a:pt x="230708" y="3213"/>
                  </a:lnTo>
                  <a:close/>
                </a:path>
                <a:path w="447039" h="3373120">
                  <a:moveTo>
                    <a:pt x="266763" y="312762"/>
                  </a:moveTo>
                  <a:lnTo>
                    <a:pt x="263525" y="309549"/>
                  </a:lnTo>
                  <a:lnTo>
                    <a:pt x="183464" y="309549"/>
                  </a:lnTo>
                  <a:lnTo>
                    <a:pt x="180238" y="312762"/>
                  </a:lnTo>
                  <a:lnTo>
                    <a:pt x="180238" y="378320"/>
                  </a:lnTo>
                  <a:lnTo>
                    <a:pt x="183464" y="381533"/>
                  </a:lnTo>
                  <a:lnTo>
                    <a:pt x="187452" y="381533"/>
                  </a:lnTo>
                  <a:lnTo>
                    <a:pt x="263525" y="381533"/>
                  </a:lnTo>
                  <a:lnTo>
                    <a:pt x="266763" y="378320"/>
                  </a:lnTo>
                  <a:lnTo>
                    <a:pt x="266763" y="312762"/>
                  </a:lnTo>
                  <a:close/>
                </a:path>
                <a:path w="447039" h="3373120">
                  <a:moveTo>
                    <a:pt x="266763" y="211975"/>
                  </a:moveTo>
                  <a:lnTo>
                    <a:pt x="263525" y="208762"/>
                  </a:lnTo>
                  <a:lnTo>
                    <a:pt x="183464" y="208762"/>
                  </a:lnTo>
                  <a:lnTo>
                    <a:pt x="180238" y="211975"/>
                  </a:lnTo>
                  <a:lnTo>
                    <a:pt x="180238" y="277533"/>
                  </a:lnTo>
                  <a:lnTo>
                    <a:pt x="183464" y="280746"/>
                  </a:lnTo>
                  <a:lnTo>
                    <a:pt x="187452" y="280746"/>
                  </a:lnTo>
                  <a:lnTo>
                    <a:pt x="263525" y="280746"/>
                  </a:lnTo>
                  <a:lnTo>
                    <a:pt x="266763" y="277533"/>
                  </a:lnTo>
                  <a:lnTo>
                    <a:pt x="266763" y="211975"/>
                  </a:lnTo>
                  <a:close/>
                </a:path>
                <a:path w="447039" h="3373120">
                  <a:moveTo>
                    <a:pt x="360476" y="3213"/>
                  </a:moveTo>
                  <a:lnTo>
                    <a:pt x="357251" y="0"/>
                  </a:lnTo>
                  <a:lnTo>
                    <a:pt x="349288" y="0"/>
                  </a:lnTo>
                  <a:lnTo>
                    <a:pt x="346062" y="3213"/>
                  </a:lnTo>
                  <a:lnTo>
                    <a:pt x="346062" y="75971"/>
                  </a:lnTo>
                  <a:lnTo>
                    <a:pt x="349288" y="79184"/>
                  </a:lnTo>
                  <a:lnTo>
                    <a:pt x="353275" y="79184"/>
                  </a:lnTo>
                  <a:lnTo>
                    <a:pt x="357251" y="79184"/>
                  </a:lnTo>
                  <a:lnTo>
                    <a:pt x="360476" y="75971"/>
                  </a:lnTo>
                  <a:lnTo>
                    <a:pt x="360476" y="3213"/>
                  </a:lnTo>
                  <a:close/>
                </a:path>
                <a:path w="447039" h="3373120">
                  <a:moveTo>
                    <a:pt x="382104" y="211975"/>
                  </a:moveTo>
                  <a:lnTo>
                    <a:pt x="378879" y="208762"/>
                  </a:lnTo>
                  <a:lnTo>
                    <a:pt x="298818" y="208762"/>
                  </a:lnTo>
                  <a:lnTo>
                    <a:pt x="295592" y="211975"/>
                  </a:lnTo>
                  <a:lnTo>
                    <a:pt x="295592" y="277533"/>
                  </a:lnTo>
                  <a:lnTo>
                    <a:pt x="298818" y="280746"/>
                  </a:lnTo>
                  <a:lnTo>
                    <a:pt x="302806" y="280746"/>
                  </a:lnTo>
                  <a:lnTo>
                    <a:pt x="378879" y="280746"/>
                  </a:lnTo>
                  <a:lnTo>
                    <a:pt x="382104" y="277533"/>
                  </a:lnTo>
                  <a:lnTo>
                    <a:pt x="382104" y="211975"/>
                  </a:lnTo>
                  <a:close/>
                </a:path>
                <a:path w="447039" h="3373120">
                  <a:moveTo>
                    <a:pt x="403733" y="3113405"/>
                  </a:moveTo>
                  <a:lnTo>
                    <a:pt x="396519" y="3071355"/>
                  </a:lnTo>
                  <a:lnTo>
                    <a:pt x="376135" y="3033534"/>
                  </a:lnTo>
                  <a:lnTo>
                    <a:pt x="344538" y="3001480"/>
                  </a:lnTo>
                  <a:lnTo>
                    <a:pt x="303669" y="2976689"/>
                  </a:lnTo>
                  <a:lnTo>
                    <a:pt x="255473" y="2960700"/>
                  </a:lnTo>
                  <a:lnTo>
                    <a:pt x="201866" y="2955036"/>
                  </a:lnTo>
                  <a:lnTo>
                    <a:pt x="148272" y="2960700"/>
                  </a:lnTo>
                  <a:lnTo>
                    <a:pt x="100063" y="2976689"/>
                  </a:lnTo>
                  <a:lnTo>
                    <a:pt x="59194" y="3001480"/>
                  </a:lnTo>
                  <a:lnTo>
                    <a:pt x="27597" y="3033534"/>
                  </a:lnTo>
                  <a:lnTo>
                    <a:pt x="7226" y="3071355"/>
                  </a:lnTo>
                  <a:lnTo>
                    <a:pt x="0" y="3113405"/>
                  </a:lnTo>
                  <a:lnTo>
                    <a:pt x="2832" y="3139757"/>
                  </a:lnTo>
                  <a:lnTo>
                    <a:pt x="11163" y="3165246"/>
                  </a:lnTo>
                  <a:lnTo>
                    <a:pt x="24714" y="3189300"/>
                  </a:lnTo>
                  <a:lnTo>
                    <a:pt x="43256" y="3211347"/>
                  </a:lnTo>
                  <a:lnTo>
                    <a:pt x="43256" y="3310267"/>
                  </a:lnTo>
                  <a:lnTo>
                    <a:pt x="44551" y="3312591"/>
                  </a:lnTo>
                  <a:lnTo>
                    <a:pt x="46672" y="3313900"/>
                  </a:lnTo>
                  <a:lnTo>
                    <a:pt x="50469" y="3314979"/>
                  </a:lnTo>
                  <a:lnTo>
                    <a:pt x="51574" y="3314979"/>
                  </a:lnTo>
                  <a:lnTo>
                    <a:pt x="149656" y="3266300"/>
                  </a:lnTo>
                  <a:lnTo>
                    <a:pt x="175755" y="3270402"/>
                  </a:lnTo>
                  <a:lnTo>
                    <a:pt x="255473" y="3266109"/>
                  </a:lnTo>
                  <a:lnTo>
                    <a:pt x="303669" y="3250133"/>
                  </a:lnTo>
                  <a:lnTo>
                    <a:pt x="344538" y="3225342"/>
                  </a:lnTo>
                  <a:lnTo>
                    <a:pt x="376135" y="3193275"/>
                  </a:lnTo>
                  <a:lnTo>
                    <a:pt x="396519" y="3155467"/>
                  </a:lnTo>
                  <a:lnTo>
                    <a:pt x="403733" y="3113405"/>
                  </a:lnTo>
                  <a:close/>
                </a:path>
                <a:path w="447039" h="3373120">
                  <a:moveTo>
                    <a:pt x="406057" y="1527822"/>
                  </a:moveTo>
                  <a:lnTo>
                    <a:pt x="399770" y="1521548"/>
                  </a:lnTo>
                  <a:lnTo>
                    <a:pt x="392010" y="1521548"/>
                  </a:lnTo>
                  <a:lnTo>
                    <a:pt x="321779" y="1521548"/>
                  </a:lnTo>
                  <a:lnTo>
                    <a:pt x="321779" y="1563624"/>
                  </a:lnTo>
                  <a:lnTo>
                    <a:pt x="360768" y="1563624"/>
                  </a:lnTo>
                  <a:lnTo>
                    <a:pt x="363918" y="1566760"/>
                  </a:lnTo>
                  <a:lnTo>
                    <a:pt x="363918" y="1869008"/>
                  </a:lnTo>
                  <a:lnTo>
                    <a:pt x="360768" y="1872145"/>
                  </a:lnTo>
                  <a:lnTo>
                    <a:pt x="86169" y="1872145"/>
                  </a:lnTo>
                  <a:lnTo>
                    <a:pt x="83019" y="1869008"/>
                  </a:lnTo>
                  <a:lnTo>
                    <a:pt x="83019" y="1566760"/>
                  </a:lnTo>
                  <a:lnTo>
                    <a:pt x="86169" y="1563624"/>
                  </a:lnTo>
                  <a:lnTo>
                    <a:pt x="125158" y="1563624"/>
                  </a:lnTo>
                  <a:lnTo>
                    <a:pt x="125158" y="1521548"/>
                  </a:lnTo>
                  <a:lnTo>
                    <a:pt x="47167" y="1521548"/>
                  </a:lnTo>
                  <a:lnTo>
                    <a:pt x="40894" y="1527822"/>
                  </a:lnTo>
                  <a:lnTo>
                    <a:pt x="40894" y="1907933"/>
                  </a:lnTo>
                  <a:lnTo>
                    <a:pt x="47167" y="1914220"/>
                  </a:lnTo>
                  <a:lnTo>
                    <a:pt x="399770" y="1914220"/>
                  </a:lnTo>
                  <a:lnTo>
                    <a:pt x="406057" y="1907946"/>
                  </a:lnTo>
                  <a:lnTo>
                    <a:pt x="406057" y="1527822"/>
                  </a:lnTo>
                  <a:close/>
                </a:path>
                <a:path w="447039" h="3373120">
                  <a:moveTo>
                    <a:pt x="447001" y="3221393"/>
                  </a:moveTo>
                  <a:lnTo>
                    <a:pt x="444842" y="3201174"/>
                  </a:lnTo>
                  <a:lnTo>
                    <a:pt x="438492" y="3181845"/>
                  </a:lnTo>
                  <a:lnTo>
                    <a:pt x="428167" y="3163671"/>
                  </a:lnTo>
                  <a:lnTo>
                    <a:pt x="414032" y="3146933"/>
                  </a:lnTo>
                  <a:lnTo>
                    <a:pt x="398792" y="3184766"/>
                  </a:lnTo>
                  <a:lnTo>
                    <a:pt x="373634" y="3218269"/>
                  </a:lnTo>
                  <a:lnTo>
                    <a:pt x="339940" y="3246285"/>
                  </a:lnTo>
                  <a:lnTo>
                    <a:pt x="299148" y="3267697"/>
                  </a:lnTo>
                  <a:lnTo>
                    <a:pt x="252653" y="3281375"/>
                  </a:lnTo>
                  <a:lnTo>
                    <a:pt x="201866" y="3286175"/>
                  </a:lnTo>
                  <a:lnTo>
                    <a:pt x="189331" y="3285883"/>
                  </a:lnTo>
                  <a:lnTo>
                    <a:pt x="176771" y="3284969"/>
                  </a:lnTo>
                  <a:lnTo>
                    <a:pt x="151676" y="3281388"/>
                  </a:lnTo>
                  <a:lnTo>
                    <a:pt x="150698" y="3281883"/>
                  </a:lnTo>
                  <a:lnTo>
                    <a:pt x="175869" y="3307448"/>
                  </a:lnTo>
                  <a:lnTo>
                    <a:pt x="208445" y="3326955"/>
                  </a:lnTo>
                  <a:lnTo>
                    <a:pt x="246557" y="3339401"/>
                  </a:lnTo>
                  <a:lnTo>
                    <a:pt x="288391" y="3343770"/>
                  </a:lnTo>
                  <a:lnTo>
                    <a:pt x="300558" y="3343402"/>
                  </a:lnTo>
                  <a:lnTo>
                    <a:pt x="312686" y="3342297"/>
                  </a:lnTo>
                  <a:lnTo>
                    <a:pt x="324726" y="3340455"/>
                  </a:lnTo>
                  <a:lnTo>
                    <a:pt x="336651" y="3337903"/>
                  </a:lnTo>
                  <a:lnTo>
                    <a:pt x="393954" y="3372218"/>
                  </a:lnTo>
                  <a:lnTo>
                    <a:pt x="397751" y="3372561"/>
                  </a:lnTo>
                  <a:lnTo>
                    <a:pt x="402336" y="3370351"/>
                  </a:lnTo>
                  <a:lnTo>
                    <a:pt x="403745" y="3367963"/>
                  </a:lnTo>
                  <a:lnTo>
                    <a:pt x="403745" y="3305391"/>
                  </a:lnTo>
                  <a:lnTo>
                    <a:pt x="422275" y="3287077"/>
                  </a:lnTo>
                  <a:lnTo>
                    <a:pt x="435838" y="3266656"/>
                  </a:lnTo>
                  <a:lnTo>
                    <a:pt x="444169" y="3244596"/>
                  </a:lnTo>
                  <a:lnTo>
                    <a:pt x="447001" y="3221393"/>
                  </a:lnTo>
                  <a:close/>
                </a:path>
                <a:path w="447039" h="3373120">
                  <a:moveTo>
                    <a:pt x="447001" y="49631"/>
                  </a:moveTo>
                  <a:lnTo>
                    <a:pt x="440550" y="43192"/>
                  </a:lnTo>
                  <a:lnTo>
                    <a:pt x="432574" y="43192"/>
                  </a:lnTo>
                  <a:lnTo>
                    <a:pt x="432574" y="154406"/>
                  </a:lnTo>
                  <a:lnTo>
                    <a:pt x="432574" y="428701"/>
                  </a:lnTo>
                  <a:lnTo>
                    <a:pt x="429348" y="431927"/>
                  </a:lnTo>
                  <a:lnTo>
                    <a:pt x="17653" y="431927"/>
                  </a:lnTo>
                  <a:lnTo>
                    <a:pt x="14414" y="428701"/>
                  </a:lnTo>
                  <a:lnTo>
                    <a:pt x="14414" y="154406"/>
                  </a:lnTo>
                  <a:lnTo>
                    <a:pt x="17653" y="151168"/>
                  </a:lnTo>
                  <a:lnTo>
                    <a:pt x="429348" y="151168"/>
                  </a:lnTo>
                  <a:lnTo>
                    <a:pt x="432574" y="154406"/>
                  </a:lnTo>
                  <a:lnTo>
                    <a:pt x="432574" y="43192"/>
                  </a:lnTo>
                  <a:lnTo>
                    <a:pt x="374904" y="43192"/>
                  </a:lnTo>
                  <a:lnTo>
                    <a:pt x="374904" y="71983"/>
                  </a:lnTo>
                  <a:lnTo>
                    <a:pt x="373202" y="80391"/>
                  </a:lnTo>
                  <a:lnTo>
                    <a:pt x="368554" y="87249"/>
                  </a:lnTo>
                  <a:lnTo>
                    <a:pt x="361683" y="91884"/>
                  </a:lnTo>
                  <a:lnTo>
                    <a:pt x="353275" y="93586"/>
                  </a:lnTo>
                  <a:lnTo>
                    <a:pt x="344855" y="91884"/>
                  </a:lnTo>
                  <a:lnTo>
                    <a:pt x="337985" y="87249"/>
                  </a:lnTo>
                  <a:lnTo>
                    <a:pt x="333349" y="80391"/>
                  </a:lnTo>
                  <a:lnTo>
                    <a:pt x="331647" y="71983"/>
                  </a:lnTo>
                  <a:lnTo>
                    <a:pt x="331647" y="43192"/>
                  </a:lnTo>
                  <a:lnTo>
                    <a:pt x="245122" y="43192"/>
                  </a:lnTo>
                  <a:lnTo>
                    <a:pt x="245122" y="71983"/>
                  </a:lnTo>
                  <a:lnTo>
                    <a:pt x="243420" y="80391"/>
                  </a:lnTo>
                  <a:lnTo>
                    <a:pt x="238785" y="87249"/>
                  </a:lnTo>
                  <a:lnTo>
                    <a:pt x="231902" y="91884"/>
                  </a:lnTo>
                  <a:lnTo>
                    <a:pt x="223494" y="93586"/>
                  </a:lnTo>
                  <a:lnTo>
                    <a:pt x="215087" y="91884"/>
                  </a:lnTo>
                  <a:lnTo>
                    <a:pt x="208216" y="87249"/>
                  </a:lnTo>
                  <a:lnTo>
                    <a:pt x="203568" y="80391"/>
                  </a:lnTo>
                  <a:lnTo>
                    <a:pt x="201866" y="71983"/>
                  </a:lnTo>
                  <a:lnTo>
                    <a:pt x="201866" y="43192"/>
                  </a:lnTo>
                  <a:lnTo>
                    <a:pt x="115354" y="43192"/>
                  </a:lnTo>
                  <a:lnTo>
                    <a:pt x="115354" y="71983"/>
                  </a:lnTo>
                  <a:lnTo>
                    <a:pt x="113652" y="80391"/>
                  </a:lnTo>
                  <a:lnTo>
                    <a:pt x="109016" y="87249"/>
                  </a:lnTo>
                  <a:lnTo>
                    <a:pt x="102133" y="91884"/>
                  </a:lnTo>
                  <a:lnTo>
                    <a:pt x="93726" y="93586"/>
                  </a:lnTo>
                  <a:lnTo>
                    <a:pt x="85318" y="91884"/>
                  </a:lnTo>
                  <a:lnTo>
                    <a:pt x="78435" y="87249"/>
                  </a:lnTo>
                  <a:lnTo>
                    <a:pt x="73799" y="80391"/>
                  </a:lnTo>
                  <a:lnTo>
                    <a:pt x="72097" y="71983"/>
                  </a:lnTo>
                  <a:lnTo>
                    <a:pt x="72097" y="43192"/>
                  </a:lnTo>
                  <a:lnTo>
                    <a:pt x="6451" y="43192"/>
                  </a:lnTo>
                  <a:lnTo>
                    <a:pt x="0" y="49631"/>
                  </a:lnTo>
                  <a:lnTo>
                    <a:pt x="0" y="439877"/>
                  </a:lnTo>
                  <a:lnTo>
                    <a:pt x="6451" y="446328"/>
                  </a:lnTo>
                  <a:lnTo>
                    <a:pt x="440550" y="446328"/>
                  </a:lnTo>
                  <a:lnTo>
                    <a:pt x="447001" y="439877"/>
                  </a:lnTo>
                  <a:lnTo>
                    <a:pt x="447001" y="431927"/>
                  </a:lnTo>
                  <a:lnTo>
                    <a:pt x="447001" y="151168"/>
                  </a:lnTo>
                  <a:lnTo>
                    <a:pt x="447001" y="93586"/>
                  </a:lnTo>
                  <a:lnTo>
                    <a:pt x="447001" y="4963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28200" y="3520225"/>
              <a:ext cx="168536" cy="9816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48577" y="3708855"/>
              <a:ext cx="141822" cy="9885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57200" y="1865375"/>
              <a:ext cx="4479290" cy="452755"/>
            </a:xfrm>
            <a:custGeom>
              <a:avLst/>
              <a:gdLst/>
              <a:ahLst/>
              <a:cxnLst/>
              <a:rect l="l" t="t" r="r" b="b"/>
              <a:pathLst>
                <a:path w="4479290" h="452755">
                  <a:moveTo>
                    <a:pt x="0" y="452627"/>
                  </a:moveTo>
                  <a:lnTo>
                    <a:pt x="4479036" y="452627"/>
                  </a:lnTo>
                  <a:lnTo>
                    <a:pt x="4479036" y="0"/>
                  </a:lnTo>
                  <a:lnTo>
                    <a:pt x="0" y="0"/>
                  </a:lnTo>
                  <a:lnTo>
                    <a:pt x="0" y="452627"/>
                  </a:lnTo>
                  <a:close/>
                </a:path>
              </a:pathLst>
            </a:custGeom>
            <a:ln w="9525">
              <a:solidFill>
                <a:srgbClr val="1329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765173" y="1842973"/>
            <a:ext cx="18649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Calibri"/>
                <a:cs typeface="Calibri"/>
              </a:rPr>
              <a:t>I</a:t>
            </a:r>
            <a:r>
              <a:rPr sz="2800" b="1" spc="-35" dirty="0">
                <a:solidFill>
                  <a:srgbClr val="132957"/>
                </a:solidFill>
                <a:latin typeface="Calibri"/>
                <a:cs typeface="Calibri"/>
              </a:rPr>
              <a:t>n</a:t>
            </a:r>
            <a:r>
              <a:rPr sz="2800" b="1" spc="-5" dirty="0">
                <a:solidFill>
                  <a:srgbClr val="132957"/>
                </a:solidFill>
                <a:latin typeface="Calibri"/>
                <a:cs typeface="Calibri"/>
              </a:rPr>
              <a:t>t</a:t>
            </a:r>
            <a:r>
              <a:rPr sz="2800" b="1" spc="-40" dirty="0">
                <a:solidFill>
                  <a:srgbClr val="132957"/>
                </a:solidFill>
                <a:latin typeface="Calibri"/>
                <a:cs typeface="Calibri"/>
              </a:rPr>
              <a:t>r</a:t>
            </a:r>
            <a:r>
              <a:rPr sz="2800" b="1" spc="-5" dirty="0">
                <a:solidFill>
                  <a:srgbClr val="132957"/>
                </a:solidFill>
                <a:latin typeface="Calibri"/>
                <a:cs typeface="Calibri"/>
              </a:rPr>
              <a:t>od</a:t>
            </a:r>
            <a:r>
              <a:rPr sz="2800" b="1" spc="-20" dirty="0">
                <a:solidFill>
                  <a:srgbClr val="132957"/>
                </a:solidFill>
                <a:latin typeface="Calibri"/>
                <a:cs typeface="Calibri"/>
              </a:rPr>
              <a:t>u</a:t>
            </a:r>
            <a:r>
              <a:rPr sz="2800" b="1" spc="-10" dirty="0">
                <a:solidFill>
                  <a:srgbClr val="132957"/>
                </a:solidFill>
                <a:latin typeface="Calibri"/>
                <a:cs typeface="Calibri"/>
              </a:rPr>
              <a:t>ction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0601" y="1828609"/>
            <a:ext cx="4700905" cy="1952625"/>
            <a:chOff x="240601" y="1828609"/>
            <a:chExt cx="4700905" cy="1952625"/>
          </a:xfrm>
        </p:grpSpPr>
        <p:sp>
          <p:nvSpPr>
            <p:cNvPr id="35" name="object 35"/>
            <p:cNvSpPr/>
            <p:nvPr/>
          </p:nvSpPr>
          <p:spPr>
            <a:xfrm>
              <a:off x="245363" y="1833372"/>
              <a:ext cx="541020" cy="508000"/>
            </a:xfrm>
            <a:custGeom>
              <a:avLst/>
              <a:gdLst/>
              <a:ahLst/>
              <a:cxnLst/>
              <a:rect l="l" t="t" r="r" b="b"/>
              <a:pathLst>
                <a:path w="541020" h="508000">
                  <a:moveTo>
                    <a:pt x="270509" y="0"/>
                  </a:moveTo>
                  <a:lnTo>
                    <a:pt x="221884" y="4090"/>
                  </a:lnTo>
                  <a:lnTo>
                    <a:pt x="176118" y="15881"/>
                  </a:lnTo>
                  <a:lnTo>
                    <a:pt x="133976" y="34656"/>
                  </a:lnTo>
                  <a:lnTo>
                    <a:pt x="96222" y="59697"/>
                  </a:lnTo>
                  <a:lnTo>
                    <a:pt x="63619" y="90284"/>
                  </a:lnTo>
                  <a:lnTo>
                    <a:pt x="36931" y="125701"/>
                  </a:lnTo>
                  <a:lnTo>
                    <a:pt x="16923" y="165229"/>
                  </a:lnTo>
                  <a:lnTo>
                    <a:pt x="4358" y="208150"/>
                  </a:lnTo>
                  <a:lnTo>
                    <a:pt x="0" y="253745"/>
                  </a:lnTo>
                  <a:lnTo>
                    <a:pt x="4358" y="299341"/>
                  </a:lnTo>
                  <a:lnTo>
                    <a:pt x="16923" y="342262"/>
                  </a:lnTo>
                  <a:lnTo>
                    <a:pt x="36931" y="381790"/>
                  </a:lnTo>
                  <a:lnTo>
                    <a:pt x="63619" y="417207"/>
                  </a:lnTo>
                  <a:lnTo>
                    <a:pt x="96222" y="447794"/>
                  </a:lnTo>
                  <a:lnTo>
                    <a:pt x="133976" y="472835"/>
                  </a:lnTo>
                  <a:lnTo>
                    <a:pt x="176118" y="491610"/>
                  </a:lnTo>
                  <a:lnTo>
                    <a:pt x="221884" y="503401"/>
                  </a:lnTo>
                  <a:lnTo>
                    <a:pt x="270509" y="507491"/>
                  </a:lnTo>
                  <a:lnTo>
                    <a:pt x="319135" y="503401"/>
                  </a:lnTo>
                  <a:lnTo>
                    <a:pt x="364901" y="491610"/>
                  </a:lnTo>
                  <a:lnTo>
                    <a:pt x="407043" y="472835"/>
                  </a:lnTo>
                  <a:lnTo>
                    <a:pt x="444797" y="447794"/>
                  </a:lnTo>
                  <a:lnTo>
                    <a:pt x="477400" y="417207"/>
                  </a:lnTo>
                  <a:lnTo>
                    <a:pt x="504088" y="381790"/>
                  </a:lnTo>
                  <a:lnTo>
                    <a:pt x="524096" y="342262"/>
                  </a:lnTo>
                  <a:lnTo>
                    <a:pt x="536661" y="299341"/>
                  </a:lnTo>
                  <a:lnTo>
                    <a:pt x="541020" y="253745"/>
                  </a:lnTo>
                  <a:lnTo>
                    <a:pt x="536661" y="208150"/>
                  </a:lnTo>
                  <a:lnTo>
                    <a:pt x="524096" y="165229"/>
                  </a:lnTo>
                  <a:lnTo>
                    <a:pt x="504088" y="125701"/>
                  </a:lnTo>
                  <a:lnTo>
                    <a:pt x="477400" y="90284"/>
                  </a:lnTo>
                  <a:lnTo>
                    <a:pt x="444797" y="59697"/>
                  </a:lnTo>
                  <a:lnTo>
                    <a:pt x="407043" y="34656"/>
                  </a:lnTo>
                  <a:lnTo>
                    <a:pt x="364901" y="15881"/>
                  </a:lnTo>
                  <a:lnTo>
                    <a:pt x="319135" y="409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132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5363" y="1833372"/>
              <a:ext cx="541020" cy="508000"/>
            </a:xfrm>
            <a:custGeom>
              <a:avLst/>
              <a:gdLst/>
              <a:ahLst/>
              <a:cxnLst/>
              <a:rect l="l" t="t" r="r" b="b"/>
              <a:pathLst>
                <a:path w="541020" h="508000">
                  <a:moveTo>
                    <a:pt x="0" y="253745"/>
                  </a:moveTo>
                  <a:lnTo>
                    <a:pt x="4358" y="208150"/>
                  </a:lnTo>
                  <a:lnTo>
                    <a:pt x="16923" y="165229"/>
                  </a:lnTo>
                  <a:lnTo>
                    <a:pt x="36931" y="125701"/>
                  </a:lnTo>
                  <a:lnTo>
                    <a:pt x="63619" y="90284"/>
                  </a:lnTo>
                  <a:lnTo>
                    <a:pt x="96222" y="59697"/>
                  </a:lnTo>
                  <a:lnTo>
                    <a:pt x="133976" y="34656"/>
                  </a:lnTo>
                  <a:lnTo>
                    <a:pt x="176118" y="15881"/>
                  </a:lnTo>
                  <a:lnTo>
                    <a:pt x="221884" y="4090"/>
                  </a:lnTo>
                  <a:lnTo>
                    <a:pt x="270509" y="0"/>
                  </a:lnTo>
                  <a:lnTo>
                    <a:pt x="319135" y="4090"/>
                  </a:lnTo>
                  <a:lnTo>
                    <a:pt x="364901" y="15881"/>
                  </a:lnTo>
                  <a:lnTo>
                    <a:pt x="407043" y="34656"/>
                  </a:lnTo>
                  <a:lnTo>
                    <a:pt x="444797" y="59697"/>
                  </a:lnTo>
                  <a:lnTo>
                    <a:pt x="477400" y="90284"/>
                  </a:lnTo>
                  <a:lnTo>
                    <a:pt x="504088" y="125701"/>
                  </a:lnTo>
                  <a:lnTo>
                    <a:pt x="524096" y="165229"/>
                  </a:lnTo>
                  <a:lnTo>
                    <a:pt x="536661" y="208150"/>
                  </a:lnTo>
                  <a:lnTo>
                    <a:pt x="541020" y="253745"/>
                  </a:lnTo>
                  <a:lnTo>
                    <a:pt x="536661" y="299341"/>
                  </a:lnTo>
                  <a:lnTo>
                    <a:pt x="524096" y="342262"/>
                  </a:lnTo>
                  <a:lnTo>
                    <a:pt x="504088" y="381790"/>
                  </a:lnTo>
                  <a:lnTo>
                    <a:pt x="477400" y="417207"/>
                  </a:lnTo>
                  <a:lnTo>
                    <a:pt x="444797" y="447794"/>
                  </a:lnTo>
                  <a:lnTo>
                    <a:pt x="407043" y="472835"/>
                  </a:lnTo>
                  <a:lnTo>
                    <a:pt x="364901" y="491610"/>
                  </a:lnTo>
                  <a:lnTo>
                    <a:pt x="319135" y="503401"/>
                  </a:lnTo>
                  <a:lnTo>
                    <a:pt x="270509" y="507491"/>
                  </a:lnTo>
                  <a:lnTo>
                    <a:pt x="221884" y="503401"/>
                  </a:lnTo>
                  <a:lnTo>
                    <a:pt x="176118" y="491610"/>
                  </a:lnTo>
                  <a:lnTo>
                    <a:pt x="133976" y="472835"/>
                  </a:lnTo>
                  <a:lnTo>
                    <a:pt x="96222" y="447794"/>
                  </a:lnTo>
                  <a:lnTo>
                    <a:pt x="63619" y="417207"/>
                  </a:lnTo>
                  <a:lnTo>
                    <a:pt x="36931" y="381790"/>
                  </a:lnTo>
                  <a:lnTo>
                    <a:pt x="16923" y="342262"/>
                  </a:lnTo>
                  <a:lnTo>
                    <a:pt x="4358" y="299341"/>
                  </a:lnTo>
                  <a:lnTo>
                    <a:pt x="0" y="253745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1408" y="1878245"/>
              <a:ext cx="357018" cy="356482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57200" y="3325368"/>
              <a:ext cx="4479290" cy="451484"/>
            </a:xfrm>
            <a:custGeom>
              <a:avLst/>
              <a:gdLst/>
              <a:ahLst/>
              <a:cxnLst/>
              <a:rect l="l" t="t" r="r" b="b"/>
              <a:pathLst>
                <a:path w="4479290" h="451485">
                  <a:moveTo>
                    <a:pt x="0" y="451103"/>
                  </a:moveTo>
                  <a:lnTo>
                    <a:pt x="4479036" y="451103"/>
                  </a:lnTo>
                  <a:lnTo>
                    <a:pt x="4479036" y="0"/>
                  </a:lnTo>
                  <a:lnTo>
                    <a:pt x="0" y="0"/>
                  </a:lnTo>
                  <a:lnTo>
                    <a:pt x="0" y="451103"/>
                  </a:lnTo>
                  <a:close/>
                </a:path>
              </a:pathLst>
            </a:custGeom>
            <a:ln w="9524">
              <a:solidFill>
                <a:srgbClr val="8383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23010" y="3302889"/>
            <a:ext cx="33470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838383"/>
                </a:solidFill>
                <a:latin typeface="Calibri"/>
                <a:cs typeface="Calibri"/>
              </a:rPr>
              <a:t>Design</a:t>
            </a:r>
            <a:r>
              <a:rPr sz="2800" b="1" spc="-2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838383"/>
                </a:solidFill>
                <a:latin typeface="Calibri"/>
                <a:cs typeface="Calibri"/>
              </a:rPr>
              <a:t>&amp;</a:t>
            </a:r>
            <a:r>
              <a:rPr sz="2800" b="1" spc="-25" dirty="0">
                <a:solidFill>
                  <a:srgbClr val="838383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838383"/>
                </a:solidFill>
                <a:latin typeface="Calibri"/>
                <a:cs typeface="Calibri"/>
              </a:rPr>
              <a:t>Requirement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40601" y="3309937"/>
            <a:ext cx="550545" cy="517525"/>
            <a:chOff x="240601" y="3309937"/>
            <a:chExt cx="550545" cy="517525"/>
          </a:xfrm>
        </p:grpSpPr>
        <p:sp>
          <p:nvSpPr>
            <p:cNvPr id="41" name="object 41"/>
            <p:cNvSpPr/>
            <p:nvPr/>
          </p:nvSpPr>
          <p:spPr>
            <a:xfrm>
              <a:off x="245363" y="3314700"/>
              <a:ext cx="541020" cy="508000"/>
            </a:xfrm>
            <a:custGeom>
              <a:avLst/>
              <a:gdLst/>
              <a:ahLst/>
              <a:cxnLst/>
              <a:rect l="l" t="t" r="r" b="b"/>
              <a:pathLst>
                <a:path w="541020" h="508000">
                  <a:moveTo>
                    <a:pt x="270509" y="0"/>
                  </a:moveTo>
                  <a:lnTo>
                    <a:pt x="221884" y="4090"/>
                  </a:lnTo>
                  <a:lnTo>
                    <a:pt x="176118" y="15881"/>
                  </a:lnTo>
                  <a:lnTo>
                    <a:pt x="133976" y="34656"/>
                  </a:lnTo>
                  <a:lnTo>
                    <a:pt x="96222" y="59697"/>
                  </a:lnTo>
                  <a:lnTo>
                    <a:pt x="63619" y="90284"/>
                  </a:lnTo>
                  <a:lnTo>
                    <a:pt x="36931" y="125701"/>
                  </a:lnTo>
                  <a:lnTo>
                    <a:pt x="16923" y="165229"/>
                  </a:lnTo>
                  <a:lnTo>
                    <a:pt x="4358" y="208150"/>
                  </a:lnTo>
                  <a:lnTo>
                    <a:pt x="0" y="253746"/>
                  </a:lnTo>
                  <a:lnTo>
                    <a:pt x="4358" y="299341"/>
                  </a:lnTo>
                  <a:lnTo>
                    <a:pt x="16923" y="342262"/>
                  </a:lnTo>
                  <a:lnTo>
                    <a:pt x="36931" y="381790"/>
                  </a:lnTo>
                  <a:lnTo>
                    <a:pt x="63619" y="417207"/>
                  </a:lnTo>
                  <a:lnTo>
                    <a:pt x="96222" y="447794"/>
                  </a:lnTo>
                  <a:lnTo>
                    <a:pt x="133976" y="472835"/>
                  </a:lnTo>
                  <a:lnTo>
                    <a:pt x="176118" y="491610"/>
                  </a:lnTo>
                  <a:lnTo>
                    <a:pt x="221884" y="503401"/>
                  </a:lnTo>
                  <a:lnTo>
                    <a:pt x="270509" y="507491"/>
                  </a:lnTo>
                  <a:lnTo>
                    <a:pt x="319135" y="503401"/>
                  </a:lnTo>
                  <a:lnTo>
                    <a:pt x="364901" y="491610"/>
                  </a:lnTo>
                  <a:lnTo>
                    <a:pt x="407043" y="472835"/>
                  </a:lnTo>
                  <a:lnTo>
                    <a:pt x="444797" y="447794"/>
                  </a:lnTo>
                  <a:lnTo>
                    <a:pt x="477400" y="417207"/>
                  </a:lnTo>
                  <a:lnTo>
                    <a:pt x="504088" y="381790"/>
                  </a:lnTo>
                  <a:lnTo>
                    <a:pt x="524096" y="342262"/>
                  </a:lnTo>
                  <a:lnTo>
                    <a:pt x="536661" y="299341"/>
                  </a:lnTo>
                  <a:lnTo>
                    <a:pt x="541020" y="253746"/>
                  </a:lnTo>
                  <a:lnTo>
                    <a:pt x="536661" y="208150"/>
                  </a:lnTo>
                  <a:lnTo>
                    <a:pt x="524096" y="165229"/>
                  </a:lnTo>
                  <a:lnTo>
                    <a:pt x="504088" y="125701"/>
                  </a:lnTo>
                  <a:lnTo>
                    <a:pt x="477400" y="90284"/>
                  </a:lnTo>
                  <a:lnTo>
                    <a:pt x="444797" y="59697"/>
                  </a:lnTo>
                  <a:lnTo>
                    <a:pt x="407043" y="34656"/>
                  </a:lnTo>
                  <a:lnTo>
                    <a:pt x="364901" y="15881"/>
                  </a:lnTo>
                  <a:lnTo>
                    <a:pt x="319135" y="409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5363" y="3314700"/>
              <a:ext cx="541020" cy="508000"/>
            </a:xfrm>
            <a:custGeom>
              <a:avLst/>
              <a:gdLst/>
              <a:ahLst/>
              <a:cxnLst/>
              <a:rect l="l" t="t" r="r" b="b"/>
              <a:pathLst>
                <a:path w="541020" h="508000">
                  <a:moveTo>
                    <a:pt x="0" y="253746"/>
                  </a:moveTo>
                  <a:lnTo>
                    <a:pt x="4358" y="208150"/>
                  </a:lnTo>
                  <a:lnTo>
                    <a:pt x="16923" y="165229"/>
                  </a:lnTo>
                  <a:lnTo>
                    <a:pt x="36931" y="125701"/>
                  </a:lnTo>
                  <a:lnTo>
                    <a:pt x="63619" y="90284"/>
                  </a:lnTo>
                  <a:lnTo>
                    <a:pt x="96222" y="59697"/>
                  </a:lnTo>
                  <a:lnTo>
                    <a:pt x="133976" y="34656"/>
                  </a:lnTo>
                  <a:lnTo>
                    <a:pt x="176118" y="15881"/>
                  </a:lnTo>
                  <a:lnTo>
                    <a:pt x="221884" y="4090"/>
                  </a:lnTo>
                  <a:lnTo>
                    <a:pt x="270509" y="0"/>
                  </a:lnTo>
                  <a:lnTo>
                    <a:pt x="319135" y="4090"/>
                  </a:lnTo>
                  <a:lnTo>
                    <a:pt x="364901" y="15881"/>
                  </a:lnTo>
                  <a:lnTo>
                    <a:pt x="407043" y="34656"/>
                  </a:lnTo>
                  <a:lnTo>
                    <a:pt x="444797" y="59697"/>
                  </a:lnTo>
                  <a:lnTo>
                    <a:pt x="477400" y="90284"/>
                  </a:lnTo>
                  <a:lnTo>
                    <a:pt x="504088" y="125701"/>
                  </a:lnTo>
                  <a:lnTo>
                    <a:pt x="524096" y="165229"/>
                  </a:lnTo>
                  <a:lnTo>
                    <a:pt x="536661" y="208150"/>
                  </a:lnTo>
                  <a:lnTo>
                    <a:pt x="541020" y="253746"/>
                  </a:lnTo>
                  <a:lnTo>
                    <a:pt x="536661" y="299341"/>
                  </a:lnTo>
                  <a:lnTo>
                    <a:pt x="524096" y="342262"/>
                  </a:lnTo>
                  <a:lnTo>
                    <a:pt x="504088" y="381790"/>
                  </a:lnTo>
                  <a:lnTo>
                    <a:pt x="477400" y="417207"/>
                  </a:lnTo>
                  <a:lnTo>
                    <a:pt x="444797" y="447794"/>
                  </a:lnTo>
                  <a:lnTo>
                    <a:pt x="407043" y="472835"/>
                  </a:lnTo>
                  <a:lnTo>
                    <a:pt x="364901" y="491610"/>
                  </a:lnTo>
                  <a:lnTo>
                    <a:pt x="319135" y="503401"/>
                  </a:lnTo>
                  <a:lnTo>
                    <a:pt x="270509" y="507491"/>
                  </a:lnTo>
                  <a:lnTo>
                    <a:pt x="221884" y="503401"/>
                  </a:lnTo>
                  <a:lnTo>
                    <a:pt x="176118" y="491610"/>
                  </a:lnTo>
                  <a:lnTo>
                    <a:pt x="133976" y="472835"/>
                  </a:lnTo>
                  <a:lnTo>
                    <a:pt x="96222" y="447794"/>
                  </a:lnTo>
                  <a:lnTo>
                    <a:pt x="63619" y="417207"/>
                  </a:lnTo>
                  <a:lnTo>
                    <a:pt x="36931" y="381790"/>
                  </a:lnTo>
                  <a:lnTo>
                    <a:pt x="16923" y="342262"/>
                  </a:lnTo>
                  <a:lnTo>
                    <a:pt x="4358" y="299341"/>
                  </a:lnTo>
                  <a:lnTo>
                    <a:pt x="0" y="253746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5005" y="3527272"/>
              <a:ext cx="70223" cy="7011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16901" y="3345359"/>
              <a:ext cx="386715" cy="434340"/>
            </a:xfrm>
            <a:custGeom>
              <a:avLst/>
              <a:gdLst/>
              <a:ahLst/>
              <a:cxnLst/>
              <a:rect l="l" t="t" r="r" b="b"/>
              <a:pathLst>
                <a:path w="386715" h="434339">
                  <a:moveTo>
                    <a:pt x="137572" y="339090"/>
                  </a:moveTo>
                  <a:lnTo>
                    <a:pt x="122992" y="339090"/>
                  </a:lnTo>
                  <a:lnTo>
                    <a:pt x="136038" y="378460"/>
                  </a:lnTo>
                  <a:lnTo>
                    <a:pt x="152574" y="408940"/>
                  </a:lnTo>
                  <a:lnTo>
                    <a:pt x="171874" y="427990"/>
                  </a:lnTo>
                  <a:lnTo>
                    <a:pt x="193216" y="434340"/>
                  </a:lnTo>
                  <a:lnTo>
                    <a:pt x="214557" y="427990"/>
                  </a:lnTo>
                  <a:lnTo>
                    <a:pt x="222277" y="420370"/>
                  </a:lnTo>
                  <a:lnTo>
                    <a:pt x="193216" y="420370"/>
                  </a:lnTo>
                  <a:lnTo>
                    <a:pt x="177316" y="415290"/>
                  </a:lnTo>
                  <a:lnTo>
                    <a:pt x="161878" y="398780"/>
                  </a:lnTo>
                  <a:lnTo>
                    <a:pt x="147888" y="370840"/>
                  </a:lnTo>
                  <a:lnTo>
                    <a:pt x="137572" y="339090"/>
                  </a:lnTo>
                  <a:close/>
                </a:path>
                <a:path w="386715" h="434339">
                  <a:moveTo>
                    <a:pt x="229216" y="312420"/>
                  </a:moveTo>
                  <a:lnTo>
                    <a:pt x="193216" y="312420"/>
                  </a:lnTo>
                  <a:lnTo>
                    <a:pt x="207831" y="320040"/>
                  </a:lnTo>
                  <a:lnTo>
                    <a:pt x="222183" y="325120"/>
                  </a:lnTo>
                  <a:lnTo>
                    <a:pt x="250097" y="335280"/>
                  </a:lnTo>
                  <a:lnTo>
                    <a:pt x="238543" y="370840"/>
                  </a:lnTo>
                  <a:lnTo>
                    <a:pt x="224553" y="398780"/>
                  </a:lnTo>
                  <a:lnTo>
                    <a:pt x="209115" y="415290"/>
                  </a:lnTo>
                  <a:lnTo>
                    <a:pt x="193216" y="420370"/>
                  </a:lnTo>
                  <a:lnTo>
                    <a:pt x="222277" y="420370"/>
                  </a:lnTo>
                  <a:lnTo>
                    <a:pt x="233857" y="408940"/>
                  </a:lnTo>
                  <a:lnTo>
                    <a:pt x="250393" y="378460"/>
                  </a:lnTo>
                  <a:lnTo>
                    <a:pt x="263439" y="339090"/>
                  </a:lnTo>
                  <a:lnTo>
                    <a:pt x="367145" y="339090"/>
                  </a:lnTo>
                  <a:lnTo>
                    <a:pt x="373153" y="335280"/>
                  </a:lnTo>
                  <a:lnTo>
                    <a:pt x="312969" y="335280"/>
                  </a:lnTo>
                  <a:lnTo>
                    <a:pt x="282992" y="330200"/>
                  </a:lnTo>
                  <a:lnTo>
                    <a:pt x="266950" y="325120"/>
                  </a:lnTo>
                  <a:lnTo>
                    <a:pt x="267743" y="321310"/>
                  </a:lnTo>
                  <a:lnTo>
                    <a:pt x="253608" y="321310"/>
                  </a:lnTo>
                  <a:lnTo>
                    <a:pt x="232014" y="313690"/>
                  </a:lnTo>
                  <a:lnTo>
                    <a:pt x="229216" y="312420"/>
                  </a:lnTo>
                  <a:close/>
                </a:path>
                <a:path w="386715" h="434339">
                  <a:moveTo>
                    <a:pt x="59791" y="86360"/>
                  </a:moveTo>
                  <a:lnTo>
                    <a:pt x="13276" y="99060"/>
                  </a:lnTo>
                  <a:lnTo>
                    <a:pt x="0" y="125730"/>
                  </a:lnTo>
                  <a:lnTo>
                    <a:pt x="2820" y="146050"/>
                  </a:lnTo>
                  <a:lnTo>
                    <a:pt x="13409" y="170180"/>
                  </a:lnTo>
                  <a:lnTo>
                    <a:pt x="31701" y="195580"/>
                  </a:lnTo>
                  <a:lnTo>
                    <a:pt x="36573" y="200660"/>
                  </a:lnTo>
                  <a:lnTo>
                    <a:pt x="41708" y="207010"/>
                  </a:lnTo>
                  <a:lnTo>
                    <a:pt x="47107" y="212090"/>
                  </a:lnTo>
                  <a:lnTo>
                    <a:pt x="52768" y="217170"/>
                  </a:lnTo>
                  <a:lnTo>
                    <a:pt x="47107" y="223520"/>
                  </a:lnTo>
                  <a:lnTo>
                    <a:pt x="41708" y="228600"/>
                  </a:lnTo>
                  <a:lnTo>
                    <a:pt x="36573" y="234950"/>
                  </a:lnTo>
                  <a:lnTo>
                    <a:pt x="31701" y="240030"/>
                  </a:lnTo>
                  <a:lnTo>
                    <a:pt x="13409" y="265430"/>
                  </a:lnTo>
                  <a:lnTo>
                    <a:pt x="2820" y="288290"/>
                  </a:lnTo>
                  <a:lnTo>
                    <a:pt x="0" y="308610"/>
                  </a:lnTo>
                  <a:lnTo>
                    <a:pt x="5014" y="326390"/>
                  </a:lnTo>
                  <a:lnTo>
                    <a:pt x="13276" y="336550"/>
                  </a:lnTo>
                  <a:lnTo>
                    <a:pt x="25292" y="342900"/>
                  </a:lnTo>
                  <a:lnTo>
                    <a:pt x="40863" y="347980"/>
                  </a:lnTo>
                  <a:lnTo>
                    <a:pt x="59791" y="349250"/>
                  </a:lnTo>
                  <a:lnTo>
                    <a:pt x="74110" y="349250"/>
                  </a:lnTo>
                  <a:lnTo>
                    <a:pt x="105908" y="344170"/>
                  </a:lnTo>
                  <a:lnTo>
                    <a:pt x="122992" y="339090"/>
                  </a:lnTo>
                  <a:lnTo>
                    <a:pt x="137572" y="339090"/>
                  </a:lnTo>
                  <a:lnTo>
                    <a:pt x="136334" y="335280"/>
                  </a:lnTo>
                  <a:lnTo>
                    <a:pt x="47666" y="335280"/>
                  </a:lnTo>
                  <a:lnTo>
                    <a:pt x="35475" y="332740"/>
                  </a:lnTo>
                  <a:lnTo>
                    <a:pt x="24733" y="327660"/>
                  </a:lnTo>
                  <a:lnTo>
                    <a:pt x="16952" y="318770"/>
                  </a:lnTo>
                  <a:lnTo>
                    <a:pt x="13891" y="306070"/>
                  </a:lnTo>
                  <a:lnTo>
                    <a:pt x="17216" y="289560"/>
                  </a:lnTo>
                  <a:lnTo>
                    <a:pt x="26729" y="270510"/>
                  </a:lnTo>
                  <a:lnTo>
                    <a:pt x="42235" y="248920"/>
                  </a:lnTo>
                  <a:lnTo>
                    <a:pt x="47096" y="243840"/>
                  </a:lnTo>
                  <a:lnTo>
                    <a:pt x="52154" y="238760"/>
                  </a:lnTo>
                  <a:lnTo>
                    <a:pt x="57344" y="232410"/>
                  </a:lnTo>
                  <a:lnTo>
                    <a:pt x="62600" y="227330"/>
                  </a:lnTo>
                  <a:lnTo>
                    <a:pt x="84669" y="227330"/>
                  </a:lnTo>
                  <a:lnTo>
                    <a:pt x="81703" y="224790"/>
                  </a:lnTo>
                  <a:lnTo>
                    <a:pt x="73133" y="217170"/>
                  </a:lnTo>
                  <a:lnTo>
                    <a:pt x="81703" y="210820"/>
                  </a:lnTo>
                  <a:lnTo>
                    <a:pt x="84669" y="208280"/>
                  </a:lnTo>
                  <a:lnTo>
                    <a:pt x="62600" y="208280"/>
                  </a:lnTo>
                  <a:lnTo>
                    <a:pt x="56949" y="201930"/>
                  </a:lnTo>
                  <a:lnTo>
                    <a:pt x="51627" y="196850"/>
                  </a:lnTo>
                  <a:lnTo>
                    <a:pt x="46701" y="191770"/>
                  </a:lnTo>
                  <a:lnTo>
                    <a:pt x="42235" y="185420"/>
                  </a:lnTo>
                  <a:lnTo>
                    <a:pt x="26729" y="165100"/>
                  </a:lnTo>
                  <a:lnTo>
                    <a:pt x="17216" y="146050"/>
                  </a:lnTo>
                  <a:lnTo>
                    <a:pt x="13891" y="129540"/>
                  </a:lnTo>
                  <a:lnTo>
                    <a:pt x="16952" y="115570"/>
                  </a:lnTo>
                  <a:lnTo>
                    <a:pt x="24733" y="107950"/>
                  </a:lnTo>
                  <a:lnTo>
                    <a:pt x="35475" y="102870"/>
                  </a:lnTo>
                  <a:lnTo>
                    <a:pt x="47666" y="100330"/>
                  </a:lnTo>
                  <a:lnTo>
                    <a:pt x="136334" y="100330"/>
                  </a:lnTo>
                  <a:lnTo>
                    <a:pt x="137530" y="96520"/>
                  </a:lnTo>
                  <a:lnTo>
                    <a:pt x="122992" y="96520"/>
                  </a:lnTo>
                  <a:lnTo>
                    <a:pt x="89548" y="88900"/>
                  </a:lnTo>
                  <a:lnTo>
                    <a:pt x="59791" y="86360"/>
                  </a:lnTo>
                  <a:close/>
                </a:path>
                <a:path w="386715" h="434339">
                  <a:moveTo>
                    <a:pt x="367145" y="339090"/>
                  </a:moveTo>
                  <a:lnTo>
                    <a:pt x="263439" y="339090"/>
                  </a:lnTo>
                  <a:lnTo>
                    <a:pt x="296883" y="346710"/>
                  </a:lnTo>
                  <a:lnTo>
                    <a:pt x="326640" y="349250"/>
                  </a:lnTo>
                  <a:lnTo>
                    <a:pt x="345568" y="346710"/>
                  </a:lnTo>
                  <a:lnTo>
                    <a:pt x="361138" y="342900"/>
                  </a:lnTo>
                  <a:lnTo>
                    <a:pt x="367145" y="339090"/>
                  </a:lnTo>
                  <a:close/>
                </a:path>
                <a:path w="386715" h="434339">
                  <a:moveTo>
                    <a:pt x="84669" y="227330"/>
                  </a:moveTo>
                  <a:lnTo>
                    <a:pt x="62600" y="227330"/>
                  </a:lnTo>
                  <a:lnTo>
                    <a:pt x="73517" y="237490"/>
                  </a:lnTo>
                  <a:lnTo>
                    <a:pt x="85159" y="246380"/>
                  </a:lnTo>
                  <a:lnTo>
                    <a:pt x="97459" y="256540"/>
                  </a:lnTo>
                  <a:lnTo>
                    <a:pt x="110352" y="265430"/>
                  </a:lnTo>
                  <a:lnTo>
                    <a:pt x="112074" y="281940"/>
                  </a:lnTo>
                  <a:lnTo>
                    <a:pt x="114126" y="297180"/>
                  </a:lnTo>
                  <a:lnTo>
                    <a:pt x="116573" y="311150"/>
                  </a:lnTo>
                  <a:lnTo>
                    <a:pt x="119481" y="325120"/>
                  </a:lnTo>
                  <a:lnTo>
                    <a:pt x="103439" y="330200"/>
                  </a:lnTo>
                  <a:lnTo>
                    <a:pt x="73462" y="335280"/>
                  </a:lnTo>
                  <a:lnTo>
                    <a:pt x="136334" y="335280"/>
                  </a:lnTo>
                  <a:lnTo>
                    <a:pt x="164248" y="325120"/>
                  </a:lnTo>
                  <a:lnTo>
                    <a:pt x="175012" y="321310"/>
                  </a:lnTo>
                  <a:lnTo>
                    <a:pt x="132823" y="321310"/>
                  </a:lnTo>
                  <a:lnTo>
                    <a:pt x="130738" y="309880"/>
                  </a:lnTo>
                  <a:lnTo>
                    <a:pt x="128785" y="298450"/>
                  </a:lnTo>
                  <a:lnTo>
                    <a:pt x="127096" y="287020"/>
                  </a:lnTo>
                  <a:lnTo>
                    <a:pt x="125801" y="275590"/>
                  </a:lnTo>
                  <a:lnTo>
                    <a:pt x="153698" y="275590"/>
                  </a:lnTo>
                  <a:lnTo>
                    <a:pt x="149282" y="273050"/>
                  </a:lnTo>
                  <a:lnTo>
                    <a:pt x="140723" y="267970"/>
                  </a:lnTo>
                  <a:lnTo>
                    <a:pt x="132428" y="262890"/>
                  </a:lnTo>
                  <a:lnTo>
                    <a:pt x="124396" y="257810"/>
                  </a:lnTo>
                  <a:lnTo>
                    <a:pt x="123881" y="247650"/>
                  </a:lnTo>
                  <a:lnTo>
                    <a:pt x="109649" y="247650"/>
                  </a:lnTo>
                  <a:lnTo>
                    <a:pt x="99895" y="240030"/>
                  </a:lnTo>
                  <a:lnTo>
                    <a:pt x="90601" y="232410"/>
                  </a:lnTo>
                  <a:lnTo>
                    <a:pt x="84669" y="227330"/>
                  </a:lnTo>
                  <a:close/>
                </a:path>
                <a:path w="386715" h="434339">
                  <a:moveTo>
                    <a:pt x="342836" y="227330"/>
                  </a:moveTo>
                  <a:lnTo>
                    <a:pt x="323832" y="227330"/>
                  </a:lnTo>
                  <a:lnTo>
                    <a:pt x="329482" y="232410"/>
                  </a:lnTo>
                  <a:lnTo>
                    <a:pt x="334804" y="238760"/>
                  </a:lnTo>
                  <a:lnTo>
                    <a:pt x="359700" y="270510"/>
                  </a:lnTo>
                  <a:lnTo>
                    <a:pt x="372538" y="306070"/>
                  </a:lnTo>
                  <a:lnTo>
                    <a:pt x="369477" y="318770"/>
                  </a:lnTo>
                  <a:lnTo>
                    <a:pt x="361697" y="327660"/>
                  </a:lnTo>
                  <a:lnTo>
                    <a:pt x="350955" y="332740"/>
                  </a:lnTo>
                  <a:lnTo>
                    <a:pt x="338765" y="335280"/>
                  </a:lnTo>
                  <a:lnTo>
                    <a:pt x="373153" y="335280"/>
                  </a:lnTo>
                  <a:lnTo>
                    <a:pt x="381415" y="325120"/>
                  </a:lnTo>
                  <a:lnTo>
                    <a:pt x="386331" y="308610"/>
                  </a:lnTo>
                  <a:lnTo>
                    <a:pt x="383346" y="288290"/>
                  </a:lnTo>
                  <a:lnTo>
                    <a:pt x="372725" y="264160"/>
                  </a:lnTo>
                  <a:lnTo>
                    <a:pt x="354730" y="238760"/>
                  </a:lnTo>
                  <a:lnTo>
                    <a:pt x="349858" y="234950"/>
                  </a:lnTo>
                  <a:lnTo>
                    <a:pt x="342836" y="227330"/>
                  </a:lnTo>
                  <a:close/>
                </a:path>
                <a:path w="386715" h="434339">
                  <a:moveTo>
                    <a:pt x="153698" y="275590"/>
                  </a:moveTo>
                  <a:lnTo>
                    <a:pt x="125801" y="275590"/>
                  </a:lnTo>
                  <a:lnTo>
                    <a:pt x="151081" y="290830"/>
                  </a:lnTo>
                  <a:lnTo>
                    <a:pt x="157511" y="294640"/>
                  </a:lnTo>
                  <a:lnTo>
                    <a:pt x="164073" y="297180"/>
                  </a:lnTo>
                  <a:lnTo>
                    <a:pt x="170634" y="300990"/>
                  </a:lnTo>
                  <a:lnTo>
                    <a:pt x="177064" y="304800"/>
                  </a:lnTo>
                  <a:lnTo>
                    <a:pt x="166004" y="309880"/>
                  </a:lnTo>
                  <a:lnTo>
                    <a:pt x="132823" y="321310"/>
                  </a:lnTo>
                  <a:lnTo>
                    <a:pt x="175012" y="321310"/>
                  </a:lnTo>
                  <a:lnTo>
                    <a:pt x="178600" y="320040"/>
                  </a:lnTo>
                  <a:lnTo>
                    <a:pt x="193216" y="312420"/>
                  </a:lnTo>
                  <a:lnTo>
                    <a:pt x="229216" y="312420"/>
                  </a:lnTo>
                  <a:lnTo>
                    <a:pt x="220822" y="308610"/>
                  </a:lnTo>
                  <a:lnTo>
                    <a:pt x="209367" y="304800"/>
                  </a:lnTo>
                  <a:lnTo>
                    <a:pt x="215797" y="300990"/>
                  </a:lnTo>
                  <a:lnTo>
                    <a:pt x="222358" y="297180"/>
                  </a:lnTo>
                  <a:lnTo>
                    <a:pt x="193216" y="297180"/>
                  </a:lnTo>
                  <a:lnTo>
                    <a:pt x="184372" y="293370"/>
                  </a:lnTo>
                  <a:lnTo>
                    <a:pt x="153698" y="275590"/>
                  </a:lnTo>
                  <a:close/>
                </a:path>
                <a:path w="386715" h="434339">
                  <a:moveTo>
                    <a:pt x="275019" y="275590"/>
                  </a:moveTo>
                  <a:lnTo>
                    <a:pt x="260630" y="275590"/>
                  </a:lnTo>
                  <a:lnTo>
                    <a:pt x="259335" y="287020"/>
                  </a:lnTo>
                  <a:lnTo>
                    <a:pt x="257646" y="299720"/>
                  </a:lnTo>
                  <a:lnTo>
                    <a:pt x="255693" y="311150"/>
                  </a:lnTo>
                  <a:lnTo>
                    <a:pt x="253608" y="321310"/>
                  </a:lnTo>
                  <a:lnTo>
                    <a:pt x="267743" y="321310"/>
                  </a:lnTo>
                  <a:lnTo>
                    <a:pt x="269858" y="311150"/>
                  </a:lnTo>
                  <a:lnTo>
                    <a:pt x="272305" y="297180"/>
                  </a:lnTo>
                  <a:lnTo>
                    <a:pt x="274357" y="281940"/>
                  </a:lnTo>
                  <a:lnTo>
                    <a:pt x="275019" y="275590"/>
                  </a:lnTo>
                  <a:close/>
                </a:path>
                <a:path w="386715" h="434339">
                  <a:moveTo>
                    <a:pt x="222358" y="137160"/>
                  </a:moveTo>
                  <a:lnTo>
                    <a:pt x="193216" y="137160"/>
                  </a:lnTo>
                  <a:lnTo>
                    <a:pt x="202059" y="142240"/>
                  </a:lnTo>
                  <a:lnTo>
                    <a:pt x="210771" y="146050"/>
                  </a:lnTo>
                  <a:lnTo>
                    <a:pt x="237149" y="161290"/>
                  </a:lnTo>
                  <a:lnTo>
                    <a:pt x="245708" y="167640"/>
                  </a:lnTo>
                  <a:lnTo>
                    <a:pt x="254003" y="172720"/>
                  </a:lnTo>
                  <a:lnTo>
                    <a:pt x="262035" y="177800"/>
                  </a:lnTo>
                  <a:lnTo>
                    <a:pt x="262936" y="195580"/>
                  </a:lnTo>
                  <a:lnTo>
                    <a:pt x="263040" y="198120"/>
                  </a:lnTo>
                  <a:lnTo>
                    <a:pt x="263279" y="205740"/>
                  </a:lnTo>
                  <a:lnTo>
                    <a:pt x="263364" y="223520"/>
                  </a:lnTo>
                  <a:lnTo>
                    <a:pt x="263279" y="228600"/>
                  </a:lnTo>
                  <a:lnTo>
                    <a:pt x="245708" y="267970"/>
                  </a:lnTo>
                  <a:lnTo>
                    <a:pt x="202059" y="293370"/>
                  </a:lnTo>
                  <a:lnTo>
                    <a:pt x="193216" y="297180"/>
                  </a:lnTo>
                  <a:lnTo>
                    <a:pt x="222358" y="297180"/>
                  </a:lnTo>
                  <a:lnTo>
                    <a:pt x="228920" y="294640"/>
                  </a:lnTo>
                  <a:lnTo>
                    <a:pt x="235350" y="290830"/>
                  </a:lnTo>
                  <a:lnTo>
                    <a:pt x="260630" y="275590"/>
                  </a:lnTo>
                  <a:lnTo>
                    <a:pt x="275019" y="275590"/>
                  </a:lnTo>
                  <a:lnTo>
                    <a:pt x="276079" y="265430"/>
                  </a:lnTo>
                  <a:lnTo>
                    <a:pt x="288972" y="256540"/>
                  </a:lnTo>
                  <a:lnTo>
                    <a:pt x="299735" y="247650"/>
                  </a:lnTo>
                  <a:lnTo>
                    <a:pt x="276782" y="247650"/>
                  </a:lnTo>
                  <a:lnTo>
                    <a:pt x="277188" y="240030"/>
                  </a:lnTo>
                  <a:lnTo>
                    <a:pt x="277327" y="234950"/>
                  </a:lnTo>
                  <a:lnTo>
                    <a:pt x="277447" y="227330"/>
                  </a:lnTo>
                  <a:lnTo>
                    <a:pt x="277327" y="200660"/>
                  </a:lnTo>
                  <a:lnTo>
                    <a:pt x="277188" y="195580"/>
                  </a:lnTo>
                  <a:lnTo>
                    <a:pt x="276782" y="187960"/>
                  </a:lnTo>
                  <a:lnTo>
                    <a:pt x="299735" y="187960"/>
                  </a:lnTo>
                  <a:lnTo>
                    <a:pt x="288972" y="179070"/>
                  </a:lnTo>
                  <a:lnTo>
                    <a:pt x="276079" y="170180"/>
                  </a:lnTo>
                  <a:lnTo>
                    <a:pt x="275019" y="160020"/>
                  </a:lnTo>
                  <a:lnTo>
                    <a:pt x="260630" y="160020"/>
                  </a:lnTo>
                  <a:lnTo>
                    <a:pt x="235350" y="144780"/>
                  </a:lnTo>
                  <a:lnTo>
                    <a:pt x="228920" y="140970"/>
                  </a:lnTo>
                  <a:lnTo>
                    <a:pt x="222358" y="137160"/>
                  </a:lnTo>
                  <a:close/>
                </a:path>
                <a:path w="386715" h="434339">
                  <a:moveTo>
                    <a:pt x="123881" y="187960"/>
                  </a:moveTo>
                  <a:lnTo>
                    <a:pt x="109649" y="187960"/>
                  </a:lnTo>
                  <a:lnTo>
                    <a:pt x="109243" y="195580"/>
                  </a:lnTo>
                  <a:lnTo>
                    <a:pt x="109104" y="200660"/>
                  </a:lnTo>
                  <a:lnTo>
                    <a:pt x="108984" y="227330"/>
                  </a:lnTo>
                  <a:lnTo>
                    <a:pt x="109104" y="234950"/>
                  </a:lnTo>
                  <a:lnTo>
                    <a:pt x="109243" y="240030"/>
                  </a:lnTo>
                  <a:lnTo>
                    <a:pt x="109649" y="247650"/>
                  </a:lnTo>
                  <a:lnTo>
                    <a:pt x="123881" y="247650"/>
                  </a:lnTo>
                  <a:lnTo>
                    <a:pt x="123431" y="237490"/>
                  </a:lnTo>
                  <a:lnTo>
                    <a:pt x="123152" y="228600"/>
                  </a:lnTo>
                  <a:lnTo>
                    <a:pt x="123067" y="223520"/>
                  </a:lnTo>
                  <a:lnTo>
                    <a:pt x="123152" y="205740"/>
                  </a:lnTo>
                  <a:lnTo>
                    <a:pt x="123391" y="198120"/>
                  </a:lnTo>
                  <a:lnTo>
                    <a:pt x="123495" y="195580"/>
                  </a:lnTo>
                  <a:lnTo>
                    <a:pt x="123881" y="187960"/>
                  </a:lnTo>
                  <a:close/>
                </a:path>
                <a:path w="386715" h="434339">
                  <a:moveTo>
                    <a:pt x="299735" y="187960"/>
                  </a:moveTo>
                  <a:lnTo>
                    <a:pt x="276782" y="187960"/>
                  </a:lnTo>
                  <a:lnTo>
                    <a:pt x="286536" y="195580"/>
                  </a:lnTo>
                  <a:lnTo>
                    <a:pt x="295830" y="203200"/>
                  </a:lnTo>
                  <a:lnTo>
                    <a:pt x="304728" y="210820"/>
                  </a:lnTo>
                  <a:lnTo>
                    <a:pt x="313298" y="217170"/>
                  </a:lnTo>
                  <a:lnTo>
                    <a:pt x="304728" y="224790"/>
                  </a:lnTo>
                  <a:lnTo>
                    <a:pt x="295830" y="232410"/>
                  </a:lnTo>
                  <a:lnTo>
                    <a:pt x="286536" y="240030"/>
                  </a:lnTo>
                  <a:lnTo>
                    <a:pt x="276782" y="247650"/>
                  </a:lnTo>
                  <a:lnTo>
                    <a:pt x="299735" y="247650"/>
                  </a:lnTo>
                  <a:lnTo>
                    <a:pt x="301272" y="246380"/>
                  </a:lnTo>
                  <a:lnTo>
                    <a:pt x="312914" y="237490"/>
                  </a:lnTo>
                  <a:lnTo>
                    <a:pt x="323832" y="227330"/>
                  </a:lnTo>
                  <a:lnTo>
                    <a:pt x="342836" y="227330"/>
                  </a:lnTo>
                  <a:lnTo>
                    <a:pt x="339325" y="223520"/>
                  </a:lnTo>
                  <a:lnTo>
                    <a:pt x="333663" y="217170"/>
                  </a:lnTo>
                  <a:lnTo>
                    <a:pt x="339325" y="212090"/>
                  </a:lnTo>
                  <a:lnTo>
                    <a:pt x="342564" y="208280"/>
                  </a:lnTo>
                  <a:lnTo>
                    <a:pt x="323832" y="208280"/>
                  </a:lnTo>
                  <a:lnTo>
                    <a:pt x="312914" y="198120"/>
                  </a:lnTo>
                  <a:lnTo>
                    <a:pt x="301272" y="189230"/>
                  </a:lnTo>
                  <a:lnTo>
                    <a:pt x="299735" y="187960"/>
                  </a:lnTo>
                  <a:close/>
                </a:path>
                <a:path w="386715" h="434339">
                  <a:moveTo>
                    <a:pt x="136334" y="100330"/>
                  </a:moveTo>
                  <a:lnTo>
                    <a:pt x="73462" y="100330"/>
                  </a:lnTo>
                  <a:lnTo>
                    <a:pt x="103439" y="105410"/>
                  </a:lnTo>
                  <a:lnTo>
                    <a:pt x="119481" y="109220"/>
                  </a:lnTo>
                  <a:lnTo>
                    <a:pt x="116573" y="123190"/>
                  </a:lnTo>
                  <a:lnTo>
                    <a:pt x="114126" y="138430"/>
                  </a:lnTo>
                  <a:lnTo>
                    <a:pt x="112074" y="153670"/>
                  </a:lnTo>
                  <a:lnTo>
                    <a:pt x="110352" y="170180"/>
                  </a:lnTo>
                  <a:lnTo>
                    <a:pt x="97459" y="179070"/>
                  </a:lnTo>
                  <a:lnTo>
                    <a:pt x="85159" y="187960"/>
                  </a:lnTo>
                  <a:lnTo>
                    <a:pt x="73517" y="198120"/>
                  </a:lnTo>
                  <a:lnTo>
                    <a:pt x="62600" y="208280"/>
                  </a:lnTo>
                  <a:lnTo>
                    <a:pt x="84669" y="208280"/>
                  </a:lnTo>
                  <a:lnTo>
                    <a:pt x="90601" y="203200"/>
                  </a:lnTo>
                  <a:lnTo>
                    <a:pt x="99895" y="195580"/>
                  </a:lnTo>
                  <a:lnTo>
                    <a:pt x="109649" y="187960"/>
                  </a:lnTo>
                  <a:lnTo>
                    <a:pt x="123881" y="187960"/>
                  </a:lnTo>
                  <a:lnTo>
                    <a:pt x="124396" y="177800"/>
                  </a:lnTo>
                  <a:lnTo>
                    <a:pt x="132428" y="172720"/>
                  </a:lnTo>
                  <a:lnTo>
                    <a:pt x="140723" y="167640"/>
                  </a:lnTo>
                  <a:lnTo>
                    <a:pt x="149282" y="161290"/>
                  </a:lnTo>
                  <a:lnTo>
                    <a:pt x="151490" y="160020"/>
                  </a:lnTo>
                  <a:lnTo>
                    <a:pt x="125801" y="160020"/>
                  </a:lnTo>
                  <a:lnTo>
                    <a:pt x="127096" y="147320"/>
                  </a:lnTo>
                  <a:lnTo>
                    <a:pt x="128785" y="135890"/>
                  </a:lnTo>
                  <a:lnTo>
                    <a:pt x="130738" y="124460"/>
                  </a:lnTo>
                  <a:lnTo>
                    <a:pt x="132823" y="114300"/>
                  </a:lnTo>
                  <a:lnTo>
                    <a:pt x="175730" y="114300"/>
                  </a:lnTo>
                  <a:lnTo>
                    <a:pt x="164248" y="109220"/>
                  </a:lnTo>
                  <a:lnTo>
                    <a:pt x="150160" y="104140"/>
                  </a:lnTo>
                  <a:lnTo>
                    <a:pt x="136334" y="100330"/>
                  </a:lnTo>
                  <a:close/>
                </a:path>
                <a:path w="386715" h="434339">
                  <a:moveTo>
                    <a:pt x="374185" y="100330"/>
                  </a:moveTo>
                  <a:lnTo>
                    <a:pt x="338765" y="100330"/>
                  </a:lnTo>
                  <a:lnTo>
                    <a:pt x="350955" y="102870"/>
                  </a:lnTo>
                  <a:lnTo>
                    <a:pt x="361697" y="107950"/>
                  </a:lnTo>
                  <a:lnTo>
                    <a:pt x="369477" y="115570"/>
                  </a:lnTo>
                  <a:lnTo>
                    <a:pt x="372538" y="129540"/>
                  </a:lnTo>
                  <a:lnTo>
                    <a:pt x="369214" y="146050"/>
                  </a:lnTo>
                  <a:lnTo>
                    <a:pt x="359700" y="165100"/>
                  </a:lnTo>
                  <a:lnTo>
                    <a:pt x="339336" y="191770"/>
                  </a:lnTo>
                  <a:lnTo>
                    <a:pt x="334277" y="196850"/>
                  </a:lnTo>
                  <a:lnTo>
                    <a:pt x="329087" y="201930"/>
                  </a:lnTo>
                  <a:lnTo>
                    <a:pt x="323832" y="208280"/>
                  </a:lnTo>
                  <a:lnTo>
                    <a:pt x="342564" y="208280"/>
                  </a:lnTo>
                  <a:lnTo>
                    <a:pt x="344723" y="205740"/>
                  </a:lnTo>
                  <a:lnTo>
                    <a:pt x="349858" y="200660"/>
                  </a:lnTo>
                  <a:lnTo>
                    <a:pt x="354730" y="195580"/>
                  </a:lnTo>
                  <a:lnTo>
                    <a:pt x="373021" y="170180"/>
                  </a:lnTo>
                  <a:lnTo>
                    <a:pt x="383609" y="147320"/>
                  </a:lnTo>
                  <a:lnTo>
                    <a:pt x="386429" y="125730"/>
                  </a:lnTo>
                  <a:lnTo>
                    <a:pt x="381415" y="109220"/>
                  </a:lnTo>
                  <a:lnTo>
                    <a:pt x="374185" y="100330"/>
                  </a:lnTo>
                  <a:close/>
                </a:path>
                <a:path w="386715" h="434339">
                  <a:moveTo>
                    <a:pt x="175730" y="114300"/>
                  </a:moveTo>
                  <a:lnTo>
                    <a:pt x="132823" y="114300"/>
                  </a:lnTo>
                  <a:lnTo>
                    <a:pt x="143488" y="118110"/>
                  </a:lnTo>
                  <a:lnTo>
                    <a:pt x="165609" y="125730"/>
                  </a:lnTo>
                  <a:lnTo>
                    <a:pt x="177064" y="130810"/>
                  </a:lnTo>
                  <a:lnTo>
                    <a:pt x="170634" y="133350"/>
                  </a:lnTo>
                  <a:lnTo>
                    <a:pt x="157511" y="140970"/>
                  </a:lnTo>
                  <a:lnTo>
                    <a:pt x="151081" y="144780"/>
                  </a:lnTo>
                  <a:lnTo>
                    <a:pt x="125801" y="160020"/>
                  </a:lnTo>
                  <a:lnTo>
                    <a:pt x="151490" y="160020"/>
                  </a:lnTo>
                  <a:lnTo>
                    <a:pt x="175660" y="146050"/>
                  </a:lnTo>
                  <a:lnTo>
                    <a:pt x="184372" y="142240"/>
                  </a:lnTo>
                  <a:lnTo>
                    <a:pt x="193216" y="137160"/>
                  </a:lnTo>
                  <a:lnTo>
                    <a:pt x="222358" y="137160"/>
                  </a:lnTo>
                  <a:lnTo>
                    <a:pt x="215797" y="133350"/>
                  </a:lnTo>
                  <a:lnTo>
                    <a:pt x="209367" y="130810"/>
                  </a:lnTo>
                  <a:lnTo>
                    <a:pt x="228722" y="121920"/>
                  </a:lnTo>
                  <a:lnTo>
                    <a:pt x="193216" y="121920"/>
                  </a:lnTo>
                  <a:lnTo>
                    <a:pt x="175730" y="114300"/>
                  </a:lnTo>
                  <a:close/>
                </a:path>
                <a:path w="386715" h="434339">
                  <a:moveTo>
                    <a:pt x="268008" y="114300"/>
                  </a:moveTo>
                  <a:lnTo>
                    <a:pt x="253608" y="114300"/>
                  </a:lnTo>
                  <a:lnTo>
                    <a:pt x="255693" y="124460"/>
                  </a:lnTo>
                  <a:lnTo>
                    <a:pt x="257646" y="135890"/>
                  </a:lnTo>
                  <a:lnTo>
                    <a:pt x="259335" y="148590"/>
                  </a:lnTo>
                  <a:lnTo>
                    <a:pt x="260630" y="160020"/>
                  </a:lnTo>
                  <a:lnTo>
                    <a:pt x="275019" y="160020"/>
                  </a:lnTo>
                  <a:lnTo>
                    <a:pt x="274357" y="153670"/>
                  </a:lnTo>
                  <a:lnTo>
                    <a:pt x="272305" y="138430"/>
                  </a:lnTo>
                  <a:lnTo>
                    <a:pt x="269858" y="123190"/>
                  </a:lnTo>
                  <a:lnTo>
                    <a:pt x="268008" y="114300"/>
                  </a:lnTo>
                  <a:close/>
                </a:path>
                <a:path w="386715" h="434339">
                  <a:moveTo>
                    <a:pt x="220990" y="13970"/>
                  </a:moveTo>
                  <a:lnTo>
                    <a:pt x="193216" y="13970"/>
                  </a:lnTo>
                  <a:lnTo>
                    <a:pt x="209115" y="20320"/>
                  </a:lnTo>
                  <a:lnTo>
                    <a:pt x="224553" y="36830"/>
                  </a:lnTo>
                  <a:lnTo>
                    <a:pt x="238543" y="63500"/>
                  </a:lnTo>
                  <a:lnTo>
                    <a:pt x="250097" y="100330"/>
                  </a:lnTo>
                  <a:lnTo>
                    <a:pt x="236271" y="104140"/>
                  </a:lnTo>
                  <a:lnTo>
                    <a:pt x="222183" y="109220"/>
                  </a:lnTo>
                  <a:lnTo>
                    <a:pt x="193216" y="121920"/>
                  </a:lnTo>
                  <a:lnTo>
                    <a:pt x="228722" y="121920"/>
                  </a:lnTo>
                  <a:lnTo>
                    <a:pt x="231487" y="120650"/>
                  </a:lnTo>
                  <a:lnTo>
                    <a:pt x="242548" y="116840"/>
                  </a:lnTo>
                  <a:lnTo>
                    <a:pt x="253608" y="114300"/>
                  </a:lnTo>
                  <a:lnTo>
                    <a:pt x="268008" y="114300"/>
                  </a:lnTo>
                  <a:lnTo>
                    <a:pt x="266950" y="109220"/>
                  </a:lnTo>
                  <a:lnTo>
                    <a:pt x="282992" y="105410"/>
                  </a:lnTo>
                  <a:lnTo>
                    <a:pt x="312969" y="100330"/>
                  </a:lnTo>
                  <a:lnTo>
                    <a:pt x="374185" y="100330"/>
                  </a:lnTo>
                  <a:lnTo>
                    <a:pt x="373153" y="99060"/>
                  </a:lnTo>
                  <a:lnTo>
                    <a:pt x="367145" y="95250"/>
                  </a:lnTo>
                  <a:lnTo>
                    <a:pt x="263439" y="95250"/>
                  </a:lnTo>
                  <a:lnTo>
                    <a:pt x="250393" y="55880"/>
                  </a:lnTo>
                  <a:lnTo>
                    <a:pt x="233857" y="26670"/>
                  </a:lnTo>
                  <a:lnTo>
                    <a:pt x="220990" y="13970"/>
                  </a:lnTo>
                  <a:close/>
                </a:path>
                <a:path w="386715" h="434339">
                  <a:moveTo>
                    <a:pt x="193216" y="0"/>
                  </a:moveTo>
                  <a:lnTo>
                    <a:pt x="171874" y="7620"/>
                  </a:lnTo>
                  <a:lnTo>
                    <a:pt x="152574" y="26670"/>
                  </a:lnTo>
                  <a:lnTo>
                    <a:pt x="136038" y="57150"/>
                  </a:lnTo>
                  <a:lnTo>
                    <a:pt x="122992" y="96520"/>
                  </a:lnTo>
                  <a:lnTo>
                    <a:pt x="137530" y="96520"/>
                  </a:lnTo>
                  <a:lnTo>
                    <a:pt x="147888" y="63500"/>
                  </a:lnTo>
                  <a:lnTo>
                    <a:pt x="161878" y="36830"/>
                  </a:lnTo>
                  <a:lnTo>
                    <a:pt x="177316" y="20320"/>
                  </a:lnTo>
                  <a:lnTo>
                    <a:pt x="193216" y="13970"/>
                  </a:lnTo>
                  <a:lnTo>
                    <a:pt x="220990" y="13970"/>
                  </a:lnTo>
                  <a:lnTo>
                    <a:pt x="214557" y="7620"/>
                  </a:lnTo>
                  <a:lnTo>
                    <a:pt x="193216" y="0"/>
                  </a:lnTo>
                  <a:close/>
                </a:path>
                <a:path w="386715" h="434339">
                  <a:moveTo>
                    <a:pt x="326640" y="86360"/>
                  </a:moveTo>
                  <a:lnTo>
                    <a:pt x="312321" y="86360"/>
                  </a:lnTo>
                  <a:lnTo>
                    <a:pt x="280523" y="91440"/>
                  </a:lnTo>
                  <a:lnTo>
                    <a:pt x="263439" y="95250"/>
                  </a:lnTo>
                  <a:lnTo>
                    <a:pt x="367145" y="95250"/>
                  </a:lnTo>
                  <a:lnTo>
                    <a:pt x="361138" y="91440"/>
                  </a:lnTo>
                  <a:lnTo>
                    <a:pt x="345568" y="87630"/>
                  </a:lnTo>
                  <a:lnTo>
                    <a:pt x="326640" y="863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452729" y="2344293"/>
            <a:ext cx="379031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 problem?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Why</a:t>
            </a:r>
            <a:r>
              <a:rPr sz="20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it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important?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How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will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you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solve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it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(high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level)?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2729" y="3804920"/>
            <a:ext cx="457200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How</a:t>
            </a:r>
            <a:r>
              <a:rPr sz="20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your</a:t>
            </a:r>
            <a:r>
              <a:rPr sz="20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solution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implemented?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 requirements</a:t>
            </a:r>
            <a:r>
              <a:rPr sz="2000" spc="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do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each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part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satisfy?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are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risks?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Prove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it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will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work.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7200" y="4789932"/>
            <a:ext cx="4479290" cy="451484"/>
          </a:xfrm>
          <a:custGeom>
            <a:avLst/>
            <a:gdLst/>
            <a:ahLst/>
            <a:cxnLst/>
            <a:rect l="l" t="t" r="r" b="b"/>
            <a:pathLst>
              <a:path w="4479290" h="451485">
                <a:moveTo>
                  <a:pt x="0" y="451104"/>
                </a:moveTo>
                <a:lnTo>
                  <a:pt x="4479036" y="451104"/>
                </a:lnTo>
                <a:lnTo>
                  <a:pt x="4479036" y="0"/>
                </a:lnTo>
                <a:lnTo>
                  <a:pt x="0" y="0"/>
                </a:lnTo>
                <a:lnTo>
                  <a:pt x="0" y="451104"/>
                </a:lnTo>
                <a:close/>
              </a:path>
            </a:pathLst>
          </a:custGeom>
          <a:ln w="9525">
            <a:solidFill>
              <a:srgbClr val="436C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591436" y="4768088"/>
            <a:ext cx="22136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436CC4"/>
                </a:solidFill>
                <a:latin typeface="Calibri"/>
                <a:cs typeface="Calibri"/>
              </a:rPr>
              <a:t>Ethics</a:t>
            </a:r>
            <a:r>
              <a:rPr sz="2800" b="1" spc="-35" dirty="0">
                <a:solidFill>
                  <a:srgbClr val="436CC4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436CC4"/>
                </a:solidFill>
                <a:latin typeface="Calibri"/>
                <a:cs typeface="Calibri"/>
              </a:rPr>
              <a:t>&amp;</a:t>
            </a:r>
            <a:r>
              <a:rPr sz="2800" b="1" spc="-30" dirty="0">
                <a:solidFill>
                  <a:srgbClr val="436CC4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436CC4"/>
                </a:solidFill>
                <a:latin typeface="Calibri"/>
                <a:cs typeface="Calibri"/>
              </a:rPr>
              <a:t>Safety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40601" y="4774501"/>
            <a:ext cx="550545" cy="517525"/>
            <a:chOff x="240601" y="4774501"/>
            <a:chExt cx="550545" cy="517525"/>
          </a:xfrm>
        </p:grpSpPr>
        <p:sp>
          <p:nvSpPr>
            <p:cNvPr id="50" name="object 50"/>
            <p:cNvSpPr/>
            <p:nvPr/>
          </p:nvSpPr>
          <p:spPr>
            <a:xfrm>
              <a:off x="245363" y="4779264"/>
              <a:ext cx="541020" cy="508000"/>
            </a:xfrm>
            <a:custGeom>
              <a:avLst/>
              <a:gdLst/>
              <a:ahLst/>
              <a:cxnLst/>
              <a:rect l="l" t="t" r="r" b="b"/>
              <a:pathLst>
                <a:path w="541020" h="508000">
                  <a:moveTo>
                    <a:pt x="270509" y="0"/>
                  </a:moveTo>
                  <a:lnTo>
                    <a:pt x="221884" y="4090"/>
                  </a:lnTo>
                  <a:lnTo>
                    <a:pt x="176118" y="15881"/>
                  </a:lnTo>
                  <a:lnTo>
                    <a:pt x="133976" y="34656"/>
                  </a:lnTo>
                  <a:lnTo>
                    <a:pt x="96222" y="59697"/>
                  </a:lnTo>
                  <a:lnTo>
                    <a:pt x="63619" y="90284"/>
                  </a:lnTo>
                  <a:lnTo>
                    <a:pt x="36931" y="125701"/>
                  </a:lnTo>
                  <a:lnTo>
                    <a:pt x="16923" y="165229"/>
                  </a:lnTo>
                  <a:lnTo>
                    <a:pt x="4358" y="208150"/>
                  </a:lnTo>
                  <a:lnTo>
                    <a:pt x="0" y="253746"/>
                  </a:lnTo>
                  <a:lnTo>
                    <a:pt x="4358" y="299341"/>
                  </a:lnTo>
                  <a:lnTo>
                    <a:pt x="16923" y="342262"/>
                  </a:lnTo>
                  <a:lnTo>
                    <a:pt x="36931" y="381790"/>
                  </a:lnTo>
                  <a:lnTo>
                    <a:pt x="63619" y="417207"/>
                  </a:lnTo>
                  <a:lnTo>
                    <a:pt x="96222" y="447794"/>
                  </a:lnTo>
                  <a:lnTo>
                    <a:pt x="133976" y="472835"/>
                  </a:lnTo>
                  <a:lnTo>
                    <a:pt x="176118" y="491610"/>
                  </a:lnTo>
                  <a:lnTo>
                    <a:pt x="221884" y="503401"/>
                  </a:lnTo>
                  <a:lnTo>
                    <a:pt x="270509" y="507492"/>
                  </a:lnTo>
                  <a:lnTo>
                    <a:pt x="319135" y="503401"/>
                  </a:lnTo>
                  <a:lnTo>
                    <a:pt x="364901" y="491610"/>
                  </a:lnTo>
                  <a:lnTo>
                    <a:pt x="407043" y="472835"/>
                  </a:lnTo>
                  <a:lnTo>
                    <a:pt x="444797" y="447794"/>
                  </a:lnTo>
                  <a:lnTo>
                    <a:pt x="477400" y="417207"/>
                  </a:lnTo>
                  <a:lnTo>
                    <a:pt x="504088" y="381790"/>
                  </a:lnTo>
                  <a:lnTo>
                    <a:pt x="524096" y="342262"/>
                  </a:lnTo>
                  <a:lnTo>
                    <a:pt x="536661" y="299341"/>
                  </a:lnTo>
                  <a:lnTo>
                    <a:pt x="541020" y="253746"/>
                  </a:lnTo>
                  <a:lnTo>
                    <a:pt x="536661" y="208150"/>
                  </a:lnTo>
                  <a:lnTo>
                    <a:pt x="524096" y="165229"/>
                  </a:lnTo>
                  <a:lnTo>
                    <a:pt x="504088" y="125701"/>
                  </a:lnTo>
                  <a:lnTo>
                    <a:pt x="477400" y="90284"/>
                  </a:lnTo>
                  <a:lnTo>
                    <a:pt x="444797" y="59697"/>
                  </a:lnTo>
                  <a:lnTo>
                    <a:pt x="407043" y="34656"/>
                  </a:lnTo>
                  <a:lnTo>
                    <a:pt x="364901" y="15881"/>
                  </a:lnTo>
                  <a:lnTo>
                    <a:pt x="319135" y="4090"/>
                  </a:lnTo>
                  <a:lnTo>
                    <a:pt x="270509" y="0"/>
                  </a:lnTo>
                  <a:close/>
                </a:path>
              </a:pathLst>
            </a:custGeom>
            <a:solidFill>
              <a:srgbClr val="436C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45363" y="4779264"/>
              <a:ext cx="541020" cy="508000"/>
            </a:xfrm>
            <a:custGeom>
              <a:avLst/>
              <a:gdLst/>
              <a:ahLst/>
              <a:cxnLst/>
              <a:rect l="l" t="t" r="r" b="b"/>
              <a:pathLst>
                <a:path w="541020" h="508000">
                  <a:moveTo>
                    <a:pt x="0" y="253746"/>
                  </a:moveTo>
                  <a:lnTo>
                    <a:pt x="4358" y="208150"/>
                  </a:lnTo>
                  <a:lnTo>
                    <a:pt x="16923" y="165229"/>
                  </a:lnTo>
                  <a:lnTo>
                    <a:pt x="36931" y="125701"/>
                  </a:lnTo>
                  <a:lnTo>
                    <a:pt x="63619" y="90284"/>
                  </a:lnTo>
                  <a:lnTo>
                    <a:pt x="96222" y="59697"/>
                  </a:lnTo>
                  <a:lnTo>
                    <a:pt x="133976" y="34656"/>
                  </a:lnTo>
                  <a:lnTo>
                    <a:pt x="176118" y="15881"/>
                  </a:lnTo>
                  <a:lnTo>
                    <a:pt x="221884" y="4090"/>
                  </a:lnTo>
                  <a:lnTo>
                    <a:pt x="270509" y="0"/>
                  </a:lnTo>
                  <a:lnTo>
                    <a:pt x="319135" y="4090"/>
                  </a:lnTo>
                  <a:lnTo>
                    <a:pt x="364901" y="15881"/>
                  </a:lnTo>
                  <a:lnTo>
                    <a:pt x="407043" y="34656"/>
                  </a:lnTo>
                  <a:lnTo>
                    <a:pt x="444797" y="59697"/>
                  </a:lnTo>
                  <a:lnTo>
                    <a:pt x="477400" y="90284"/>
                  </a:lnTo>
                  <a:lnTo>
                    <a:pt x="504088" y="125701"/>
                  </a:lnTo>
                  <a:lnTo>
                    <a:pt x="524096" y="165229"/>
                  </a:lnTo>
                  <a:lnTo>
                    <a:pt x="536661" y="208150"/>
                  </a:lnTo>
                  <a:lnTo>
                    <a:pt x="541020" y="253746"/>
                  </a:lnTo>
                  <a:lnTo>
                    <a:pt x="536661" y="299341"/>
                  </a:lnTo>
                  <a:lnTo>
                    <a:pt x="524096" y="342262"/>
                  </a:lnTo>
                  <a:lnTo>
                    <a:pt x="504088" y="381790"/>
                  </a:lnTo>
                  <a:lnTo>
                    <a:pt x="477400" y="417207"/>
                  </a:lnTo>
                  <a:lnTo>
                    <a:pt x="444797" y="447794"/>
                  </a:lnTo>
                  <a:lnTo>
                    <a:pt x="407043" y="472835"/>
                  </a:lnTo>
                  <a:lnTo>
                    <a:pt x="364901" y="491610"/>
                  </a:lnTo>
                  <a:lnTo>
                    <a:pt x="319135" y="503401"/>
                  </a:lnTo>
                  <a:lnTo>
                    <a:pt x="270509" y="507492"/>
                  </a:lnTo>
                  <a:lnTo>
                    <a:pt x="221884" y="503401"/>
                  </a:lnTo>
                  <a:lnTo>
                    <a:pt x="176118" y="491610"/>
                  </a:lnTo>
                  <a:lnTo>
                    <a:pt x="133976" y="472835"/>
                  </a:lnTo>
                  <a:lnTo>
                    <a:pt x="96222" y="447794"/>
                  </a:lnTo>
                  <a:lnTo>
                    <a:pt x="63619" y="417207"/>
                  </a:lnTo>
                  <a:lnTo>
                    <a:pt x="36931" y="381790"/>
                  </a:lnTo>
                  <a:lnTo>
                    <a:pt x="16923" y="342262"/>
                  </a:lnTo>
                  <a:lnTo>
                    <a:pt x="4358" y="299341"/>
                  </a:lnTo>
                  <a:lnTo>
                    <a:pt x="0" y="253746"/>
                  </a:lnTo>
                  <a:close/>
                </a:path>
              </a:pathLst>
            </a:custGeom>
            <a:ln w="9525">
              <a:solidFill>
                <a:srgbClr val="436C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4787" y="4833281"/>
              <a:ext cx="345502" cy="356482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452729" y="5289296"/>
            <a:ext cx="445516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ethics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code</a:t>
            </a:r>
            <a:r>
              <a:rPr sz="20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did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you</a:t>
            </a:r>
            <a:r>
              <a:rPr sz="20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follow?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are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project’s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safety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concerns?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26286" y="1400632"/>
            <a:ext cx="22180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Keys</a:t>
            </a:r>
            <a:r>
              <a:rPr sz="28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8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success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5504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</a:t>
            </a:r>
            <a:r>
              <a:rPr sz="3600" spc="-5" dirty="0">
                <a:solidFill>
                  <a:srgbClr val="132957"/>
                </a:solidFill>
              </a:rPr>
              <a:t> 1: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Introduction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377188"/>
            <a:ext cx="841375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2957"/>
                </a:solidFill>
                <a:latin typeface="Arial"/>
                <a:cs typeface="Arial"/>
              </a:rPr>
              <a:t>Title</a:t>
            </a:r>
            <a:r>
              <a:rPr sz="2400" b="1" spc="-6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page</a:t>
            </a:r>
            <a:endParaRPr sz="2400">
              <a:latin typeface="Arial"/>
              <a:cs typeface="Arial"/>
            </a:endParaRPr>
          </a:p>
          <a:p>
            <a:pPr marL="12700" marR="431800">
              <a:lnSpc>
                <a:spcPct val="100000"/>
              </a:lnSpc>
              <a:buChar char="•"/>
              <a:tabLst>
                <a:tab pos="20320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Project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title,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team </a:t>
            </a:r>
            <a:r>
              <a:rPr sz="2400" spc="-25" dirty="0">
                <a:solidFill>
                  <a:srgbClr val="132957"/>
                </a:solidFill>
                <a:latin typeface="Arial"/>
                <a:cs typeface="Arial"/>
              </a:rPr>
              <a:t>number,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team members,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project </a:t>
            </a:r>
            <a:r>
              <a:rPr sz="2400" spc="-25" dirty="0">
                <a:solidFill>
                  <a:srgbClr val="132957"/>
                </a:solidFill>
                <a:latin typeface="Arial"/>
                <a:cs typeface="Arial"/>
              </a:rPr>
              <a:t>faculty, </a:t>
            </a:r>
            <a:r>
              <a:rPr sz="2400" spc="-65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date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,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co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rse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numbe</a:t>
            </a:r>
            <a:r>
              <a:rPr sz="2400" spc="-135" dirty="0">
                <a:solidFill>
                  <a:srgbClr val="132957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,</a:t>
            </a:r>
            <a:r>
              <a:rPr sz="2400" spc="-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185" dirty="0">
                <a:solidFill>
                  <a:srgbClr val="132957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A</a:t>
            </a:r>
            <a:r>
              <a:rPr sz="2400" spc="-1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Professo</a:t>
            </a:r>
            <a:r>
              <a:rPr sz="2400" spc="85" dirty="0">
                <a:solidFill>
                  <a:srgbClr val="132957"/>
                </a:solidFill>
                <a:latin typeface="Arial"/>
                <a:cs typeface="Arial"/>
              </a:rPr>
              <a:t>r</a:t>
            </a:r>
            <a:r>
              <a:rPr sz="2400" spc="-55" dirty="0">
                <a:solidFill>
                  <a:srgbClr val="132957"/>
                </a:solidFill>
                <a:latin typeface="Arial"/>
                <a:cs typeface="Arial"/>
              </a:rPr>
              <a:t>’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s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name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32957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Objective</a:t>
            </a:r>
            <a:r>
              <a:rPr sz="2400" b="1" spc="-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and</a:t>
            </a:r>
            <a:r>
              <a:rPr sz="2400" b="1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Background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Goals: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Which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problems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are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being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solved?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Functions: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What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is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the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product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supposed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do?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Benefits: How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does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it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help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clients?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Features: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What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differentiates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it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from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stuff</a:t>
            </a:r>
            <a:r>
              <a:rPr sz="2400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that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already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exist?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132957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High-Level</a:t>
            </a:r>
            <a:r>
              <a:rPr sz="2400" b="1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Requirements List</a:t>
            </a:r>
            <a:endParaRPr sz="24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Font typeface="Arial"/>
              <a:buChar char="•"/>
              <a:tabLst>
                <a:tab pos="288290" algn="l"/>
                <a:tab pos="288925" algn="l"/>
              </a:tabLst>
            </a:pPr>
            <a:r>
              <a:rPr sz="2400" i="1" spc="-5" dirty="0">
                <a:solidFill>
                  <a:srgbClr val="132957"/>
                </a:solidFill>
                <a:latin typeface="Arial"/>
                <a:cs typeface="Arial"/>
              </a:rPr>
              <a:t>Measurable</a:t>
            </a:r>
            <a:r>
              <a:rPr sz="2400" i="1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characteristics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to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evaluate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solution.</a:t>
            </a:r>
            <a:endParaRPr sz="2400">
              <a:latin typeface="Arial"/>
              <a:cs typeface="Arial"/>
            </a:endParaRPr>
          </a:p>
          <a:p>
            <a:pPr marL="271780" indent="-259079">
              <a:lnSpc>
                <a:spcPct val="100000"/>
              </a:lnSpc>
              <a:buChar char="•"/>
              <a:tabLst>
                <a:tab pos="271145" algn="l"/>
                <a:tab pos="27178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At</a:t>
            </a:r>
            <a:r>
              <a:rPr sz="2400" spc="-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least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3,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at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most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4.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List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in complete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sentences.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754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 </a:t>
            </a:r>
            <a:r>
              <a:rPr sz="3600" spc="-5" dirty="0">
                <a:solidFill>
                  <a:srgbClr val="132957"/>
                </a:solidFill>
              </a:rPr>
              <a:t>2: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Design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&amp;</a:t>
            </a:r>
            <a:r>
              <a:rPr sz="3600" spc="-5" dirty="0">
                <a:solidFill>
                  <a:srgbClr val="132957"/>
                </a:solidFill>
              </a:rPr>
              <a:t>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102344"/>
            <a:ext cx="8679180" cy="4871085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Diagrams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Physical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diagram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(CAD,</a:t>
            </a:r>
            <a:r>
              <a:rPr sz="2400" spc="-1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Adobe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Illustrator,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Block</a:t>
            </a:r>
            <a:r>
              <a:rPr sz="2400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Diagram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132957"/>
              </a:buClr>
              <a:buFont typeface="Arial"/>
              <a:buChar char="•"/>
            </a:pPr>
            <a:endParaRPr sz="2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Descriptions</a:t>
            </a:r>
            <a:r>
              <a:rPr sz="2400" b="1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&amp;</a:t>
            </a:r>
            <a:r>
              <a:rPr sz="2400" b="1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Requirements</a:t>
            </a:r>
            <a:r>
              <a:rPr sz="2400" b="1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of</a:t>
            </a:r>
            <a:r>
              <a:rPr sz="2400" b="1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Physical</a:t>
            </a:r>
            <a:r>
              <a:rPr sz="2400" b="1" spc="3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&amp;</a:t>
            </a:r>
            <a:r>
              <a:rPr sz="2400" b="1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Block</a:t>
            </a:r>
            <a:r>
              <a:rPr sz="2400" b="1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Diagrams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Describe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function of ……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each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diagram/block/component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connection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between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diagrams/blocks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how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each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design/block</a:t>
            </a:r>
            <a:r>
              <a:rPr sz="2400" spc="4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contributes</a:t>
            </a:r>
            <a:r>
              <a:rPr sz="2400" spc="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to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overall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functionality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Write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requirements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for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each component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(If</a:t>
            </a:r>
            <a:r>
              <a:rPr sz="2400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all</a:t>
            </a:r>
            <a:r>
              <a:rPr sz="2400" spc="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requirements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are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met,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this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means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block</a:t>
            </a:r>
            <a:r>
              <a:rPr sz="2400" spc="4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works!)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6233159"/>
            <a:ext cx="8732520" cy="462280"/>
          </a:xfrm>
          <a:prstGeom prst="rect">
            <a:avLst/>
          </a:prstGeom>
          <a:ln w="9525">
            <a:solidFill>
              <a:srgbClr val="F06221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15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Please</a:t>
            </a:r>
            <a:r>
              <a:rPr sz="2400" b="1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use</a:t>
            </a:r>
            <a:r>
              <a:rPr sz="2400" b="1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132957"/>
                </a:solidFill>
                <a:latin typeface="Arial"/>
                <a:cs typeface="Arial"/>
              </a:rPr>
              <a:t>quantitative</a:t>
            </a:r>
            <a:r>
              <a:rPr sz="2400" b="1" i="1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and </a:t>
            </a:r>
            <a:r>
              <a:rPr sz="2400" b="1" i="1" spc="-5" dirty="0">
                <a:solidFill>
                  <a:srgbClr val="132957"/>
                </a:solidFill>
                <a:latin typeface="Arial"/>
                <a:cs typeface="Arial"/>
              </a:rPr>
              <a:t>specific</a:t>
            </a:r>
            <a:r>
              <a:rPr sz="2400" b="1" i="1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language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754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 </a:t>
            </a:r>
            <a:r>
              <a:rPr sz="3600" spc="-5" dirty="0">
                <a:solidFill>
                  <a:srgbClr val="132957"/>
                </a:solidFill>
              </a:rPr>
              <a:t>2: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Design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&amp;</a:t>
            </a:r>
            <a:r>
              <a:rPr sz="3600" spc="-5" dirty="0">
                <a:solidFill>
                  <a:srgbClr val="132957"/>
                </a:solidFill>
              </a:rPr>
              <a:t>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2362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Example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Physical</a:t>
            </a:r>
            <a:r>
              <a:rPr sz="2400" b="1" spc="-5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Design </a:t>
            </a:r>
            <a:r>
              <a:rPr sz="2400" b="1" spc="-65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Diagrams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5408" y="1411224"/>
            <a:ext cx="5657088" cy="54452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313180" y="6300622"/>
            <a:ext cx="19570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0530" marR="5080" indent="-41783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Dynamic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Robotic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Leg </a:t>
            </a:r>
            <a:r>
              <a:rPr sz="1600" spc="-4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Spring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754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 </a:t>
            </a:r>
            <a:r>
              <a:rPr sz="3600" spc="-5" dirty="0">
                <a:solidFill>
                  <a:srgbClr val="132957"/>
                </a:solidFill>
              </a:rPr>
              <a:t>2: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Design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&amp;</a:t>
            </a:r>
            <a:r>
              <a:rPr sz="3600" spc="-5" dirty="0">
                <a:solidFill>
                  <a:srgbClr val="132957"/>
                </a:solidFill>
              </a:rPr>
              <a:t>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144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132957"/>
                </a:solidFill>
                <a:latin typeface="Arial"/>
                <a:cs typeface="Arial"/>
              </a:rPr>
              <a:t>x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amples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2095" y="1440180"/>
            <a:ext cx="7200867" cy="488287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368541" y="5975730"/>
            <a:ext cx="2801620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715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Digitizing the Restaurant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 Network-enabled Smart </a:t>
            </a:r>
            <a:r>
              <a:rPr sz="1600" spc="-35" dirty="0">
                <a:latin typeface="Arial"/>
                <a:cs typeface="Arial"/>
              </a:rPr>
              <a:t>Tables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Fall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2020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1014729"/>
            <a:ext cx="3483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32957"/>
                </a:solidFill>
              </a:rPr>
              <a:t>Looming</a:t>
            </a:r>
            <a:r>
              <a:rPr sz="3600" spc="-7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Deadlines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3443" y="1856381"/>
            <a:ext cx="8087157" cy="4263988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Request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Approval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40" dirty="0">
                <a:solidFill>
                  <a:srgbClr val="001F5F"/>
                </a:solidFill>
                <a:latin typeface="Segoe UI"/>
                <a:cs typeface="Segoe UI"/>
              </a:rPr>
              <a:t>(RFA)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due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Feb.</a:t>
            </a:r>
            <a:r>
              <a:rPr sz="28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2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7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8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b="1" spc="-10" dirty="0">
                <a:solidFill>
                  <a:srgbClr val="001F5F"/>
                </a:solidFill>
                <a:latin typeface="Segoe UI"/>
                <a:cs typeface="Segoe UI"/>
              </a:rPr>
              <a:t>2022</a:t>
            </a:r>
            <a:endParaRPr lang="en-US" sz="2800" b="1" spc="-10" dirty="0">
              <a:solidFill>
                <a:srgbClr val="001F5F"/>
              </a:solidFill>
              <a:latin typeface="Segoe UI"/>
              <a:cs typeface="Segoe UI"/>
            </a:endParaRPr>
          </a:p>
          <a:p>
            <a:pPr marL="394970" indent="-382905"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lang="en-US" sz="2800" spc="-10" dirty="0">
                <a:solidFill>
                  <a:srgbClr val="001F5F"/>
                </a:solidFill>
                <a:latin typeface="Segoe UI"/>
                <a:cs typeface="Segoe UI"/>
              </a:rPr>
              <a:t>Soldering Exercise</a:t>
            </a:r>
            <a:r>
              <a:rPr lang="en-US" sz="2800" spc="-20" dirty="0">
                <a:solidFill>
                  <a:srgbClr val="001F5F"/>
                </a:solidFill>
                <a:latin typeface="Segoe UI"/>
                <a:cs typeface="Segoe UI"/>
              </a:rPr>
              <a:t>               </a:t>
            </a:r>
            <a:r>
              <a:rPr lang="en-US" sz="2800" spc="-5" dirty="0">
                <a:solidFill>
                  <a:srgbClr val="001F5F"/>
                </a:solidFill>
                <a:latin typeface="Segoe UI"/>
                <a:cs typeface="Segoe UI"/>
              </a:rPr>
              <a:t>due </a:t>
            </a:r>
            <a:r>
              <a:rPr lang="en-US" sz="2800" b="1" spc="-65" dirty="0">
                <a:solidFill>
                  <a:srgbClr val="001F5F"/>
                </a:solidFill>
                <a:latin typeface="Segoe UI"/>
                <a:cs typeface="Segoe UI"/>
              </a:rPr>
              <a:t>Mar.</a:t>
            </a:r>
            <a:r>
              <a:rPr lang="en-US" sz="2800" b="1" spc="5" dirty="0">
                <a:solidFill>
                  <a:srgbClr val="001F5F"/>
                </a:solidFill>
                <a:latin typeface="Segoe UI"/>
                <a:cs typeface="Segoe UI"/>
              </a:rPr>
              <a:t>   </a:t>
            </a:r>
            <a:r>
              <a:rPr lang="en-US" sz="2800" b="1" spc="-5" dirty="0">
                <a:solidFill>
                  <a:srgbClr val="001F5F"/>
                </a:solidFill>
                <a:latin typeface="Segoe UI"/>
                <a:cs typeface="Segoe UI"/>
              </a:rPr>
              <a:t>3,</a:t>
            </a:r>
            <a:r>
              <a:rPr lang="en-US" sz="2800" b="1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2022</a:t>
            </a:r>
          </a:p>
          <a:p>
            <a:pPr marL="394970" indent="-382905"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lang="en-US" sz="2800" spc="-10" dirty="0">
                <a:solidFill>
                  <a:srgbClr val="001F5F"/>
                </a:solidFill>
                <a:latin typeface="Segoe UI"/>
                <a:cs typeface="Segoe UI"/>
              </a:rPr>
              <a:t>Proposal (Early deadline)    due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Mar.   8,</a:t>
            </a:r>
            <a:r>
              <a:rPr lang="en-US" sz="28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2022</a:t>
            </a:r>
          </a:p>
          <a:p>
            <a:pPr marL="394970" indent="-382905"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lang="en-US" sz="2800" spc="-10" dirty="0">
                <a:solidFill>
                  <a:srgbClr val="001F5F"/>
                </a:solidFill>
                <a:latin typeface="Segoe UI"/>
                <a:cs typeface="Segoe UI"/>
              </a:rPr>
              <a:t>Proposal                              due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Mar.  13,</a:t>
            </a:r>
            <a:r>
              <a:rPr lang="en-US" sz="28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2022</a:t>
            </a:r>
          </a:p>
          <a:p>
            <a:pPr marL="394970" indent="-382905"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lang="en-US" sz="2800" spc="-10" dirty="0">
                <a:solidFill>
                  <a:srgbClr val="001F5F"/>
                </a:solidFill>
                <a:latin typeface="Segoe UI"/>
                <a:cs typeface="Segoe UI"/>
              </a:rPr>
              <a:t>Design Document                due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Mar. 23,</a:t>
            </a:r>
            <a:r>
              <a:rPr lang="en-US" sz="2800" b="1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lang="en-US" sz="2800" b="1" spc="-10" dirty="0">
                <a:solidFill>
                  <a:srgbClr val="001F5F"/>
                </a:solidFill>
                <a:latin typeface="Segoe UI"/>
                <a:cs typeface="Segoe UI"/>
              </a:rPr>
              <a:t>2022</a:t>
            </a:r>
          </a:p>
          <a:p>
            <a:pPr marL="394970" indent="-382905"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endParaRPr lang="en-US" sz="2800" b="1" spc="-10" dirty="0">
              <a:solidFill>
                <a:srgbClr val="001F5F"/>
              </a:solidFill>
              <a:latin typeface="Segoe UI"/>
              <a:cs typeface="Segoe UI"/>
            </a:endParaRPr>
          </a:p>
          <a:p>
            <a:pPr marL="394970" indent="-382905"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endParaRPr lang="en-US" sz="2800" b="1" spc="-10" dirty="0">
              <a:solidFill>
                <a:srgbClr val="001F5F"/>
              </a:solidFill>
              <a:latin typeface="Segoe UI"/>
              <a:cs typeface="Segoe UI"/>
            </a:endParaRPr>
          </a:p>
          <a:p>
            <a:pPr marL="394970" indent="-38290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endParaRPr sz="2800" dirty="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7549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 </a:t>
            </a:r>
            <a:r>
              <a:rPr sz="3600" spc="-5" dirty="0">
                <a:solidFill>
                  <a:srgbClr val="132957"/>
                </a:solidFill>
              </a:rPr>
              <a:t>2: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Design</a:t>
            </a:r>
            <a:r>
              <a:rPr sz="3600" spc="-1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&amp;</a:t>
            </a:r>
            <a:r>
              <a:rPr sz="3600" spc="-5" dirty="0">
                <a:solidFill>
                  <a:srgbClr val="132957"/>
                </a:solidFill>
              </a:rPr>
              <a:t> 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144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132957"/>
                </a:solidFill>
                <a:latin typeface="Arial"/>
                <a:cs typeface="Arial"/>
              </a:rPr>
              <a:t>x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amples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94955" y="1723770"/>
            <a:ext cx="8566785" cy="4607560"/>
            <a:chOff x="694955" y="1723770"/>
            <a:chExt cx="8566785" cy="46075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955" y="2292153"/>
              <a:ext cx="8566378" cy="388152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99909" y="1723770"/>
              <a:ext cx="1323975" cy="676275"/>
            </a:xfrm>
            <a:custGeom>
              <a:avLst/>
              <a:gdLst/>
              <a:ahLst/>
              <a:cxnLst/>
              <a:rect l="l" t="t" r="r" b="b"/>
              <a:pathLst>
                <a:path w="1323975" h="676275">
                  <a:moveTo>
                    <a:pt x="50926" y="607949"/>
                  </a:moveTo>
                  <a:lnTo>
                    <a:pt x="0" y="676275"/>
                  </a:lnTo>
                  <a:lnTo>
                    <a:pt x="85217" y="676020"/>
                  </a:lnTo>
                  <a:lnTo>
                    <a:pt x="76644" y="659002"/>
                  </a:lnTo>
                  <a:lnTo>
                    <a:pt x="62357" y="659002"/>
                  </a:lnTo>
                  <a:lnTo>
                    <a:pt x="50926" y="636396"/>
                  </a:lnTo>
                  <a:lnTo>
                    <a:pt x="62353" y="630632"/>
                  </a:lnTo>
                  <a:lnTo>
                    <a:pt x="50926" y="607949"/>
                  </a:lnTo>
                  <a:close/>
                </a:path>
                <a:path w="1323975" h="676275">
                  <a:moveTo>
                    <a:pt x="62353" y="630632"/>
                  </a:moveTo>
                  <a:lnTo>
                    <a:pt x="50926" y="636396"/>
                  </a:lnTo>
                  <a:lnTo>
                    <a:pt x="62357" y="659002"/>
                  </a:lnTo>
                  <a:lnTo>
                    <a:pt x="73749" y="653255"/>
                  </a:lnTo>
                  <a:lnTo>
                    <a:pt x="62353" y="630632"/>
                  </a:lnTo>
                  <a:close/>
                </a:path>
                <a:path w="1323975" h="676275">
                  <a:moveTo>
                    <a:pt x="73749" y="653255"/>
                  </a:moveTo>
                  <a:lnTo>
                    <a:pt x="62357" y="659002"/>
                  </a:lnTo>
                  <a:lnTo>
                    <a:pt x="76644" y="659002"/>
                  </a:lnTo>
                  <a:lnTo>
                    <a:pt x="73749" y="653255"/>
                  </a:lnTo>
                  <a:close/>
                </a:path>
                <a:path w="1323975" h="676275">
                  <a:moveTo>
                    <a:pt x="1312418" y="0"/>
                  </a:moveTo>
                  <a:lnTo>
                    <a:pt x="62353" y="630632"/>
                  </a:lnTo>
                  <a:lnTo>
                    <a:pt x="73749" y="653255"/>
                  </a:lnTo>
                  <a:lnTo>
                    <a:pt x="1323848" y="22605"/>
                  </a:lnTo>
                  <a:lnTo>
                    <a:pt x="1312418" y="0"/>
                  </a:lnTo>
                  <a:close/>
                </a:path>
              </a:pathLst>
            </a:custGeom>
            <a:solidFill>
              <a:srgbClr val="F69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122670" y="1826132"/>
              <a:ext cx="2660015" cy="4505325"/>
            </a:xfrm>
            <a:custGeom>
              <a:avLst/>
              <a:gdLst/>
              <a:ahLst/>
              <a:cxnLst/>
              <a:rect l="l" t="t" r="r" b="b"/>
              <a:pathLst>
                <a:path w="2660015" h="4505325">
                  <a:moveTo>
                    <a:pt x="1060958" y="4487037"/>
                  </a:moveTo>
                  <a:lnTo>
                    <a:pt x="50571" y="2835452"/>
                  </a:lnTo>
                  <a:lnTo>
                    <a:pt x="68313" y="2824607"/>
                  </a:lnTo>
                  <a:lnTo>
                    <a:pt x="72263" y="2822194"/>
                  </a:lnTo>
                  <a:lnTo>
                    <a:pt x="0" y="2777109"/>
                  </a:lnTo>
                  <a:lnTo>
                    <a:pt x="7239" y="2861945"/>
                  </a:lnTo>
                  <a:lnTo>
                    <a:pt x="28917" y="2848699"/>
                  </a:lnTo>
                  <a:lnTo>
                    <a:pt x="1039241" y="4500245"/>
                  </a:lnTo>
                  <a:lnTo>
                    <a:pt x="1060958" y="4487037"/>
                  </a:lnTo>
                  <a:close/>
                </a:path>
                <a:path w="2660015" h="4505325">
                  <a:moveTo>
                    <a:pt x="2262505" y="4064889"/>
                  </a:moveTo>
                  <a:lnTo>
                    <a:pt x="2177669" y="4072382"/>
                  </a:lnTo>
                  <a:lnTo>
                    <a:pt x="2191004" y="4094022"/>
                  </a:lnTo>
                  <a:lnTo>
                    <a:pt x="1558544" y="4483481"/>
                  </a:lnTo>
                  <a:lnTo>
                    <a:pt x="1571752" y="4505198"/>
                  </a:lnTo>
                  <a:lnTo>
                    <a:pt x="2204313" y="4115625"/>
                  </a:lnTo>
                  <a:lnTo>
                    <a:pt x="2217674" y="4137279"/>
                  </a:lnTo>
                  <a:lnTo>
                    <a:pt x="2248573" y="4087368"/>
                  </a:lnTo>
                  <a:lnTo>
                    <a:pt x="2262505" y="4064889"/>
                  </a:lnTo>
                  <a:close/>
                </a:path>
                <a:path w="2660015" h="4505325">
                  <a:moveTo>
                    <a:pt x="2660015" y="762"/>
                  </a:moveTo>
                  <a:lnTo>
                    <a:pt x="2634615" y="0"/>
                  </a:lnTo>
                  <a:lnTo>
                    <a:pt x="2604757" y="1004316"/>
                  </a:lnTo>
                  <a:lnTo>
                    <a:pt x="2579370" y="1003554"/>
                  </a:lnTo>
                  <a:lnTo>
                    <a:pt x="2615184" y="1080897"/>
                  </a:lnTo>
                  <a:lnTo>
                    <a:pt x="2649143" y="1017778"/>
                  </a:lnTo>
                  <a:lnTo>
                    <a:pt x="2655570" y="1005840"/>
                  </a:lnTo>
                  <a:lnTo>
                    <a:pt x="2630157" y="1005078"/>
                  </a:lnTo>
                  <a:lnTo>
                    <a:pt x="2660015" y="762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920355" y="1042543"/>
            <a:ext cx="12217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256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Multiple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32957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eso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l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utions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7406" y="6203950"/>
            <a:ext cx="176403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271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Clearly defined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i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nt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e</a:t>
            </a:r>
            <a:r>
              <a:rPr sz="2000" spc="-30" dirty="0">
                <a:solidFill>
                  <a:srgbClr val="132957"/>
                </a:solidFill>
                <a:latin typeface="Calibri"/>
                <a:cs typeface="Calibri"/>
              </a:rPr>
              <a:t>r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on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n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ections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65070" y="5775197"/>
            <a:ext cx="1529715" cy="596265"/>
          </a:xfrm>
          <a:custGeom>
            <a:avLst/>
            <a:gdLst/>
            <a:ahLst/>
            <a:cxnLst/>
            <a:rect l="l" t="t" r="r" b="b"/>
            <a:pathLst>
              <a:path w="1529714" h="596264">
                <a:moveTo>
                  <a:pt x="393192" y="582041"/>
                </a:moveTo>
                <a:lnTo>
                  <a:pt x="52120" y="57010"/>
                </a:lnTo>
                <a:lnTo>
                  <a:pt x="68516" y="46355"/>
                </a:lnTo>
                <a:lnTo>
                  <a:pt x="73406" y="43180"/>
                </a:lnTo>
                <a:lnTo>
                  <a:pt x="0" y="0"/>
                </a:lnTo>
                <a:lnTo>
                  <a:pt x="9525" y="84709"/>
                </a:lnTo>
                <a:lnTo>
                  <a:pt x="30797" y="70878"/>
                </a:lnTo>
                <a:lnTo>
                  <a:pt x="371856" y="595884"/>
                </a:lnTo>
                <a:lnTo>
                  <a:pt x="393192" y="582041"/>
                </a:lnTo>
                <a:close/>
              </a:path>
              <a:path w="1529714" h="596264">
                <a:moveTo>
                  <a:pt x="1529461" y="135636"/>
                </a:moveTo>
                <a:lnTo>
                  <a:pt x="1444625" y="143129"/>
                </a:lnTo>
                <a:lnTo>
                  <a:pt x="1457960" y="164769"/>
                </a:lnTo>
                <a:lnTo>
                  <a:pt x="825500" y="554228"/>
                </a:lnTo>
                <a:lnTo>
                  <a:pt x="838708" y="575945"/>
                </a:lnTo>
                <a:lnTo>
                  <a:pt x="1471269" y="186372"/>
                </a:lnTo>
                <a:lnTo>
                  <a:pt x="1484630" y="208026"/>
                </a:lnTo>
                <a:lnTo>
                  <a:pt x="1515529" y="158115"/>
                </a:lnTo>
                <a:lnTo>
                  <a:pt x="1529461" y="135636"/>
                </a:lnTo>
                <a:close/>
              </a:path>
            </a:pathLst>
          </a:custGeom>
          <a:solidFill>
            <a:srgbClr val="F06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39161" y="6293916"/>
            <a:ext cx="1336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Modular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Organization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5265" y="1695068"/>
            <a:ext cx="200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5080" indent="-44513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Wireless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IntraNetwork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Spring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233" y="5868161"/>
            <a:ext cx="813244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291465" marR="5080" indent="-279400">
              <a:lnSpc>
                <a:spcPts val="2100"/>
              </a:lnSpc>
              <a:spcBef>
                <a:spcPts val="219"/>
              </a:spcBef>
              <a:buChar char="•"/>
              <a:tabLst>
                <a:tab pos="291465" algn="l"/>
                <a:tab pos="292100" algn="l"/>
              </a:tabLst>
            </a:pPr>
            <a:r>
              <a:rPr sz="1800" spc="-90" dirty="0">
                <a:latin typeface="Arial"/>
                <a:cs typeface="Arial"/>
              </a:rPr>
              <a:t>Requirement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1: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05" dirty="0">
                <a:latin typeface="Arial"/>
                <a:cs typeface="Arial"/>
              </a:rPr>
              <a:t>The</a:t>
            </a:r>
            <a:r>
              <a:rPr sz="1800" spc="-30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microcontroller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must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be</a:t>
            </a:r>
            <a:r>
              <a:rPr sz="1800" spc="-225" dirty="0">
                <a:latin typeface="Arial"/>
                <a:cs typeface="Arial"/>
              </a:rPr>
              <a:t> </a:t>
            </a:r>
            <a:r>
              <a:rPr sz="1800" spc="-65" dirty="0">
                <a:latin typeface="Arial"/>
                <a:cs typeface="Arial"/>
              </a:rPr>
              <a:t>able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to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communicate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over</a:t>
            </a:r>
            <a:r>
              <a:rPr sz="1800" spc="-135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UARTand</a:t>
            </a:r>
            <a:r>
              <a:rPr sz="1800" spc="-14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SPI </a:t>
            </a:r>
            <a:r>
              <a:rPr sz="1800" spc="-484" dirty="0">
                <a:latin typeface="Arial"/>
                <a:cs typeface="Arial"/>
              </a:rPr>
              <a:t> </a:t>
            </a:r>
            <a:r>
              <a:rPr sz="1800" spc="-75" dirty="0">
                <a:latin typeface="Arial"/>
                <a:cs typeface="Arial"/>
              </a:rPr>
              <a:t>s</a:t>
            </a:r>
            <a:r>
              <a:rPr sz="1800" spc="-85" dirty="0">
                <a:latin typeface="Arial"/>
                <a:cs typeface="Arial"/>
              </a:rPr>
              <a:t>i</a:t>
            </a:r>
            <a:r>
              <a:rPr sz="1800" spc="-75" dirty="0">
                <a:latin typeface="Arial"/>
                <a:cs typeface="Arial"/>
              </a:rPr>
              <a:t>m</a:t>
            </a:r>
            <a:r>
              <a:rPr sz="1800" spc="-85" dirty="0">
                <a:latin typeface="Arial"/>
                <a:cs typeface="Arial"/>
              </a:rPr>
              <a:t>ul</a:t>
            </a:r>
            <a:r>
              <a:rPr sz="1800" spc="-70" dirty="0">
                <a:latin typeface="Arial"/>
                <a:cs typeface="Arial"/>
              </a:rPr>
              <a:t>t</a:t>
            </a:r>
            <a:r>
              <a:rPr sz="1800" spc="-85" dirty="0">
                <a:latin typeface="Arial"/>
                <a:cs typeface="Arial"/>
              </a:rPr>
              <a:t>aneou</a:t>
            </a:r>
            <a:r>
              <a:rPr sz="1800" spc="-75" dirty="0">
                <a:latin typeface="Arial"/>
                <a:cs typeface="Arial"/>
              </a:rPr>
              <a:t>s</a:t>
            </a:r>
            <a:r>
              <a:rPr sz="1800" spc="-8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1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s</a:t>
            </a:r>
            <a:r>
              <a:rPr sz="1800" spc="-155" dirty="0">
                <a:latin typeface="Arial"/>
                <a:cs typeface="Arial"/>
              </a:rPr>
              <a:t>peed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285" dirty="0">
                <a:latin typeface="Arial"/>
                <a:cs typeface="Arial"/>
              </a:rPr>
              <a:t> </a:t>
            </a:r>
            <a:r>
              <a:rPr sz="1800" spc="-60" dirty="0">
                <a:latin typeface="Arial"/>
                <a:cs typeface="Arial"/>
              </a:rPr>
              <a:t>g</a:t>
            </a:r>
            <a:r>
              <a:rPr sz="1800" spc="-50" dirty="0">
                <a:latin typeface="Arial"/>
                <a:cs typeface="Arial"/>
              </a:rPr>
              <a:t>r</a:t>
            </a:r>
            <a:r>
              <a:rPr sz="1800" spc="-60" dirty="0">
                <a:latin typeface="Arial"/>
                <a:cs typeface="Arial"/>
              </a:rPr>
              <a:t>ea</a:t>
            </a:r>
            <a:r>
              <a:rPr sz="1800" spc="-45" dirty="0">
                <a:latin typeface="Arial"/>
                <a:cs typeface="Arial"/>
              </a:rPr>
              <a:t>t</a:t>
            </a:r>
            <a:r>
              <a:rPr sz="1800" spc="-6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spc="-50" dirty="0">
                <a:latin typeface="Arial"/>
                <a:cs typeface="Arial"/>
              </a:rPr>
              <a:t>ha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95" dirty="0">
                <a:latin typeface="Arial"/>
                <a:cs typeface="Arial"/>
              </a:rPr>
              <a:t>4</a:t>
            </a:r>
            <a:r>
              <a:rPr sz="1800" spc="-85" dirty="0">
                <a:latin typeface="Arial"/>
                <a:cs typeface="Arial"/>
              </a:rPr>
              <a:t>.</a:t>
            </a:r>
            <a:r>
              <a:rPr sz="1800" spc="-95" dirty="0">
                <a:latin typeface="Arial"/>
                <a:cs typeface="Arial"/>
              </a:rPr>
              <a:t>5</a:t>
            </a:r>
            <a:r>
              <a:rPr sz="1800" spc="-85" dirty="0">
                <a:latin typeface="Arial"/>
                <a:cs typeface="Arial"/>
              </a:rPr>
              <a:t>M</a:t>
            </a:r>
            <a:r>
              <a:rPr sz="1800" spc="-95" dirty="0">
                <a:latin typeface="Arial"/>
                <a:cs typeface="Arial"/>
              </a:rPr>
              <a:t>bp</a:t>
            </a:r>
            <a:r>
              <a:rPr sz="1800" spc="175" dirty="0">
                <a:latin typeface="Arial"/>
                <a:cs typeface="Arial"/>
              </a:rPr>
              <a:t>s</a:t>
            </a:r>
            <a:r>
              <a:rPr sz="1800" spc="-100" dirty="0">
                <a:latin typeface="Arial"/>
                <a:cs typeface="Arial"/>
              </a:rPr>
              <a:t>(</a:t>
            </a:r>
            <a:r>
              <a:rPr sz="1800" spc="-110" dirty="0">
                <a:latin typeface="Arial"/>
                <a:cs typeface="Arial"/>
              </a:rPr>
              <a:t>ea</a:t>
            </a:r>
            <a:r>
              <a:rPr sz="1800" spc="-100" dirty="0">
                <a:latin typeface="Arial"/>
                <a:cs typeface="Arial"/>
              </a:rPr>
              <a:t>c</a:t>
            </a:r>
            <a:r>
              <a:rPr sz="1800" spc="-110" dirty="0">
                <a:latin typeface="Arial"/>
                <a:cs typeface="Arial"/>
              </a:rPr>
              <a:t>h</a:t>
            </a:r>
            <a:r>
              <a:rPr sz="1800" spc="-100" dirty="0">
                <a:latin typeface="Arial"/>
                <a:cs typeface="Arial"/>
              </a:rPr>
              <a:t>)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3870" y="6436614"/>
            <a:ext cx="1222375" cy="243840"/>
          </a:xfrm>
          <a:prstGeom prst="rect">
            <a:avLst/>
          </a:prstGeom>
          <a:ln w="19050">
            <a:solidFill>
              <a:srgbClr val="F0622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905">
              <a:lnSpc>
                <a:spcPts val="1920"/>
              </a:lnSpc>
            </a:pPr>
            <a:r>
              <a:rPr sz="1800" spc="-120" dirty="0">
                <a:latin typeface="Arial"/>
                <a:cs typeface="Arial"/>
              </a:rPr>
              <a:t>10</a:t>
            </a:r>
            <a:r>
              <a:rPr sz="1800" spc="-110" dirty="0">
                <a:latin typeface="Arial"/>
                <a:cs typeface="Arial"/>
              </a:rPr>
              <a:t>m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2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+/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5%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3709" y="6401511"/>
            <a:ext cx="825245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4850130" algn="l"/>
              </a:tabLst>
            </a:pPr>
            <a:r>
              <a:rPr sz="1800" spc="-105" dirty="0">
                <a:latin typeface="Arial"/>
                <a:cs typeface="Arial"/>
              </a:rPr>
              <a:t>R</a:t>
            </a:r>
            <a:r>
              <a:rPr sz="1800" spc="-110" dirty="0">
                <a:latin typeface="Arial"/>
                <a:cs typeface="Arial"/>
              </a:rPr>
              <a:t>equ</a:t>
            </a:r>
            <a:r>
              <a:rPr sz="1800" spc="-105" dirty="0">
                <a:latin typeface="Arial"/>
                <a:cs typeface="Arial"/>
              </a:rPr>
              <a:t>i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spc="-95" dirty="0">
                <a:latin typeface="Arial"/>
                <a:cs typeface="Arial"/>
              </a:rPr>
              <a:t>e</a:t>
            </a:r>
            <a:r>
              <a:rPr sz="1800" spc="-85" dirty="0">
                <a:latin typeface="Arial"/>
                <a:cs typeface="Arial"/>
              </a:rPr>
              <a:t>m</a:t>
            </a:r>
            <a:r>
              <a:rPr sz="1800" spc="-95" dirty="0">
                <a:latin typeface="Arial"/>
                <a:cs typeface="Arial"/>
              </a:rPr>
              <a:t>e</a:t>
            </a:r>
            <a:r>
              <a:rPr sz="1800" spc="-1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70" dirty="0">
                <a:latin typeface="Arial"/>
                <a:cs typeface="Arial"/>
              </a:rPr>
              <a:t>2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40" dirty="0">
                <a:latin typeface="Arial"/>
                <a:cs typeface="Arial"/>
              </a:rPr>
              <a:t>M</a:t>
            </a:r>
            <a:r>
              <a:rPr sz="1800" spc="-50" dirty="0">
                <a:latin typeface="Arial"/>
                <a:cs typeface="Arial"/>
              </a:rPr>
              <a:t>u</a:t>
            </a:r>
            <a:r>
              <a:rPr sz="1800" spc="-4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0" dirty="0">
                <a:latin typeface="Arial"/>
                <a:cs typeface="Arial"/>
              </a:rPr>
              <a:t>s</a:t>
            </a:r>
            <a:r>
              <a:rPr sz="1800" spc="-105" dirty="0">
                <a:latin typeface="Arial"/>
                <a:cs typeface="Arial"/>
              </a:rPr>
              <a:t>i</a:t>
            </a:r>
            <a:r>
              <a:rPr sz="1800" spc="-1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10" dirty="0">
                <a:latin typeface="Arial"/>
                <a:cs typeface="Arial"/>
              </a:rPr>
              <a:t>s</a:t>
            </a:r>
            <a:r>
              <a:rPr sz="1800" spc="-114" dirty="0">
                <a:latin typeface="Arial"/>
                <a:cs typeface="Arial"/>
              </a:rPr>
              <a:t>ou</a:t>
            </a:r>
            <a:r>
              <a:rPr sz="1800" spc="-105" dirty="0">
                <a:latin typeface="Arial"/>
                <a:cs typeface="Arial"/>
              </a:rPr>
              <a:t>r</a:t>
            </a:r>
            <a:r>
              <a:rPr sz="1800" spc="-1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	</a:t>
            </a:r>
            <a:r>
              <a:rPr sz="1800" spc="-9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ea</a:t>
            </a:r>
            <a:r>
              <a:rPr sz="1800" spc="-110" dirty="0">
                <a:latin typeface="Arial"/>
                <a:cs typeface="Arial"/>
              </a:rPr>
              <a:t>c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spc="-240" dirty="0">
                <a:latin typeface="Arial"/>
                <a:cs typeface="Arial"/>
              </a:rPr>
              <a:t> </a:t>
            </a:r>
            <a:r>
              <a:rPr sz="1800" spc="-35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f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spc="-5" dirty="0">
                <a:latin typeface="Arial"/>
                <a:cs typeface="Arial"/>
              </a:rPr>
              <a:t>o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200" dirty="0">
                <a:latin typeface="Arial"/>
                <a:cs typeface="Arial"/>
              </a:rPr>
              <a:t>G</a:t>
            </a:r>
            <a:r>
              <a:rPr sz="1800" spc="-210" dirty="0">
                <a:latin typeface="Arial"/>
                <a:cs typeface="Arial"/>
              </a:rPr>
              <a:t>P</a:t>
            </a:r>
            <a:r>
              <a:rPr sz="1800" spc="-200" dirty="0">
                <a:latin typeface="Arial"/>
                <a:cs typeface="Arial"/>
              </a:rPr>
              <a:t>IO</a:t>
            </a:r>
            <a:r>
              <a:rPr sz="1800" spc="80" dirty="0">
                <a:latin typeface="Arial"/>
                <a:cs typeface="Arial"/>
              </a:rPr>
              <a:t>s</a:t>
            </a:r>
            <a:r>
              <a:rPr sz="1800" dirty="0">
                <a:latin typeface="Arial"/>
                <a:cs typeface="Arial"/>
              </a:rPr>
              <a:t>at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3</a:t>
            </a:r>
            <a:r>
              <a:rPr sz="1800" spc="-105" dirty="0">
                <a:latin typeface="Arial"/>
                <a:cs typeface="Arial"/>
              </a:rPr>
              <a:t>.</a:t>
            </a:r>
            <a:r>
              <a:rPr sz="1800" spc="-120" dirty="0">
                <a:latin typeface="Arial"/>
                <a:cs typeface="Arial"/>
              </a:rPr>
              <a:t>3</a:t>
            </a:r>
            <a:r>
              <a:rPr sz="1800" dirty="0">
                <a:latin typeface="Arial"/>
                <a:cs typeface="Arial"/>
              </a:rPr>
              <a:t>V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+/</a:t>
            </a:r>
            <a:r>
              <a:rPr sz="1800" dirty="0">
                <a:latin typeface="Arial"/>
                <a:cs typeface="Arial"/>
              </a:rPr>
              <a:t>-</a:t>
            </a:r>
            <a:r>
              <a:rPr sz="1800" spc="-34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5%.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79444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</a:t>
            </a:r>
            <a:r>
              <a:rPr sz="3600" spc="-5" dirty="0">
                <a:solidFill>
                  <a:srgbClr val="132957"/>
                </a:solidFill>
              </a:rPr>
              <a:t> 2: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Design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and</a:t>
            </a:r>
            <a:r>
              <a:rPr sz="3600" spc="-3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Requirements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741070" y="1436623"/>
            <a:ext cx="1447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132957"/>
                </a:solidFill>
                <a:latin typeface="Arial"/>
                <a:cs typeface="Arial"/>
              </a:rPr>
              <a:t>x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amples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6662" y="2496311"/>
            <a:ext cx="8947785" cy="3043555"/>
            <a:chOff x="676662" y="2496311"/>
            <a:chExt cx="8947785" cy="304355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6662" y="2615239"/>
              <a:ext cx="8947385" cy="292446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987" y="2863634"/>
              <a:ext cx="3957828" cy="3367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242566" y="2893313"/>
              <a:ext cx="3857625" cy="236220"/>
            </a:xfrm>
            <a:custGeom>
              <a:avLst/>
              <a:gdLst/>
              <a:ahLst/>
              <a:cxnLst/>
              <a:rect l="l" t="t" r="r" b="b"/>
              <a:pathLst>
                <a:path w="3857625" h="236219">
                  <a:moveTo>
                    <a:pt x="0" y="236220"/>
                  </a:moveTo>
                  <a:lnTo>
                    <a:pt x="3857244" y="236220"/>
                  </a:lnTo>
                  <a:lnTo>
                    <a:pt x="3857244" y="0"/>
                  </a:lnTo>
                  <a:lnTo>
                    <a:pt x="0" y="0"/>
                  </a:lnTo>
                  <a:lnTo>
                    <a:pt x="0" y="236220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2107" y="2496311"/>
              <a:ext cx="726948" cy="4983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031741" y="2519679"/>
              <a:ext cx="569595" cy="339725"/>
            </a:xfrm>
            <a:custGeom>
              <a:avLst/>
              <a:gdLst/>
              <a:ahLst/>
              <a:cxnLst/>
              <a:rect l="l" t="t" r="r" b="b"/>
              <a:pathLst>
                <a:path w="569595" h="339725">
                  <a:moveTo>
                    <a:pt x="46609" y="268097"/>
                  </a:moveTo>
                  <a:lnTo>
                    <a:pt x="0" y="339471"/>
                  </a:lnTo>
                  <a:lnTo>
                    <a:pt x="84962" y="333883"/>
                  </a:lnTo>
                  <a:lnTo>
                    <a:pt x="75929" y="318389"/>
                  </a:lnTo>
                  <a:lnTo>
                    <a:pt x="61213" y="318389"/>
                  </a:lnTo>
                  <a:lnTo>
                    <a:pt x="48387" y="296418"/>
                  </a:lnTo>
                  <a:lnTo>
                    <a:pt x="59379" y="290002"/>
                  </a:lnTo>
                  <a:lnTo>
                    <a:pt x="46609" y="268097"/>
                  </a:lnTo>
                  <a:close/>
                </a:path>
                <a:path w="569595" h="339725">
                  <a:moveTo>
                    <a:pt x="59379" y="290002"/>
                  </a:moveTo>
                  <a:lnTo>
                    <a:pt x="48387" y="296418"/>
                  </a:lnTo>
                  <a:lnTo>
                    <a:pt x="61213" y="318389"/>
                  </a:lnTo>
                  <a:lnTo>
                    <a:pt x="72192" y="311978"/>
                  </a:lnTo>
                  <a:lnTo>
                    <a:pt x="59379" y="290002"/>
                  </a:lnTo>
                  <a:close/>
                </a:path>
                <a:path w="569595" h="339725">
                  <a:moveTo>
                    <a:pt x="72192" y="311978"/>
                  </a:moveTo>
                  <a:lnTo>
                    <a:pt x="61213" y="318389"/>
                  </a:lnTo>
                  <a:lnTo>
                    <a:pt x="75929" y="318389"/>
                  </a:lnTo>
                  <a:lnTo>
                    <a:pt x="72192" y="311978"/>
                  </a:lnTo>
                  <a:close/>
                </a:path>
                <a:path w="569595" h="339725">
                  <a:moveTo>
                    <a:pt x="556260" y="0"/>
                  </a:moveTo>
                  <a:lnTo>
                    <a:pt x="59379" y="290002"/>
                  </a:lnTo>
                  <a:lnTo>
                    <a:pt x="72192" y="311978"/>
                  </a:lnTo>
                  <a:lnTo>
                    <a:pt x="569087" y="21844"/>
                  </a:lnTo>
                  <a:lnTo>
                    <a:pt x="556260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08401" y="1921510"/>
            <a:ext cx="30168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0205" marR="5080" indent="-35814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How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this module </a:t>
            </a:r>
            <a:r>
              <a:rPr sz="2000" spc="-10" dirty="0">
                <a:solidFill>
                  <a:srgbClr val="F06221"/>
                </a:solidFill>
                <a:latin typeface="Calibri"/>
                <a:cs typeface="Calibri"/>
              </a:rPr>
              <a:t>contributes </a:t>
            </a:r>
            <a:r>
              <a:rPr sz="2000" spc="-440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06221"/>
                </a:solidFill>
                <a:latin typeface="Calibri"/>
                <a:cs typeface="Calibri"/>
              </a:rPr>
              <a:t>to overall</a:t>
            </a: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functionality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93063" y="3099828"/>
            <a:ext cx="1515110" cy="696595"/>
            <a:chOff x="893063" y="3099828"/>
            <a:chExt cx="1515110" cy="69659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3063" y="3099828"/>
              <a:ext cx="1185672" cy="37184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945641" y="3129533"/>
              <a:ext cx="1085215" cy="271780"/>
            </a:xfrm>
            <a:custGeom>
              <a:avLst/>
              <a:gdLst/>
              <a:ahLst/>
              <a:cxnLst/>
              <a:rect l="l" t="t" r="r" b="b"/>
              <a:pathLst>
                <a:path w="1085214" h="271779">
                  <a:moveTo>
                    <a:pt x="0" y="271272"/>
                  </a:moveTo>
                  <a:lnTo>
                    <a:pt x="1085087" y="271272"/>
                  </a:lnTo>
                  <a:lnTo>
                    <a:pt x="1085087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40991" y="3267481"/>
              <a:ext cx="566966" cy="52880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960625" y="3367277"/>
              <a:ext cx="410209" cy="370840"/>
            </a:xfrm>
            <a:custGeom>
              <a:avLst/>
              <a:gdLst/>
              <a:ahLst/>
              <a:cxnLst/>
              <a:rect l="l" t="t" r="r" b="b"/>
              <a:pathLst>
                <a:path w="410210" h="370839">
                  <a:moveTo>
                    <a:pt x="65155" y="41481"/>
                  </a:moveTo>
                  <a:lnTo>
                    <a:pt x="48116" y="60385"/>
                  </a:lnTo>
                  <a:lnTo>
                    <a:pt x="392684" y="370459"/>
                  </a:lnTo>
                  <a:lnTo>
                    <a:pt x="409701" y="351536"/>
                  </a:lnTo>
                  <a:lnTo>
                    <a:pt x="65155" y="41481"/>
                  </a:lnTo>
                  <a:close/>
                </a:path>
                <a:path w="410210" h="370839">
                  <a:moveTo>
                    <a:pt x="0" y="0"/>
                  </a:moveTo>
                  <a:lnTo>
                    <a:pt x="31115" y="79248"/>
                  </a:lnTo>
                  <a:lnTo>
                    <a:pt x="48116" y="60385"/>
                  </a:lnTo>
                  <a:lnTo>
                    <a:pt x="38735" y="51943"/>
                  </a:lnTo>
                  <a:lnTo>
                    <a:pt x="55753" y="33020"/>
                  </a:lnTo>
                  <a:lnTo>
                    <a:pt x="72782" y="33020"/>
                  </a:lnTo>
                  <a:lnTo>
                    <a:pt x="82168" y="22606"/>
                  </a:lnTo>
                  <a:lnTo>
                    <a:pt x="0" y="0"/>
                  </a:lnTo>
                  <a:close/>
                </a:path>
                <a:path w="410210" h="370839">
                  <a:moveTo>
                    <a:pt x="55753" y="33020"/>
                  </a:moveTo>
                  <a:lnTo>
                    <a:pt x="38735" y="51943"/>
                  </a:lnTo>
                  <a:lnTo>
                    <a:pt x="48116" y="60385"/>
                  </a:lnTo>
                  <a:lnTo>
                    <a:pt x="65155" y="41481"/>
                  </a:lnTo>
                  <a:lnTo>
                    <a:pt x="55753" y="33020"/>
                  </a:lnTo>
                  <a:close/>
                </a:path>
                <a:path w="410210" h="370839">
                  <a:moveTo>
                    <a:pt x="72782" y="33020"/>
                  </a:moveTo>
                  <a:lnTo>
                    <a:pt x="55753" y="33020"/>
                  </a:lnTo>
                  <a:lnTo>
                    <a:pt x="65155" y="41481"/>
                  </a:lnTo>
                  <a:lnTo>
                    <a:pt x="72782" y="3302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36396" y="3556838"/>
            <a:ext cx="404685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Connection</a:t>
            </a:r>
            <a:r>
              <a:rPr sz="2000" spc="-50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with</a:t>
            </a:r>
            <a:r>
              <a:rPr sz="2000" spc="-1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other</a:t>
            </a:r>
            <a:r>
              <a:rPr sz="2000" spc="-30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modules/blocks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308860" y="3907535"/>
            <a:ext cx="6201410" cy="494030"/>
            <a:chOff x="2308860" y="3907535"/>
            <a:chExt cx="6201410" cy="49403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08860" y="4064546"/>
              <a:ext cx="6201155" cy="33676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61438" y="4094225"/>
              <a:ext cx="6101080" cy="236220"/>
            </a:xfrm>
            <a:custGeom>
              <a:avLst/>
              <a:gdLst/>
              <a:ahLst/>
              <a:cxnLst/>
              <a:rect l="l" t="t" r="r" b="b"/>
              <a:pathLst>
                <a:path w="6101080" h="236220">
                  <a:moveTo>
                    <a:pt x="0" y="236220"/>
                  </a:moveTo>
                  <a:lnTo>
                    <a:pt x="6100571" y="236220"/>
                  </a:lnTo>
                  <a:lnTo>
                    <a:pt x="6100571" y="0"/>
                  </a:lnTo>
                  <a:lnTo>
                    <a:pt x="0" y="0"/>
                  </a:lnTo>
                  <a:lnTo>
                    <a:pt x="0" y="236220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86372" y="3907535"/>
              <a:ext cx="472427" cy="3337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906006" y="3930649"/>
              <a:ext cx="314960" cy="175895"/>
            </a:xfrm>
            <a:custGeom>
              <a:avLst/>
              <a:gdLst/>
              <a:ahLst/>
              <a:cxnLst/>
              <a:rect l="l" t="t" r="r" b="b"/>
              <a:pathLst>
                <a:path w="314959" h="175895">
                  <a:moveTo>
                    <a:pt x="49402" y="106045"/>
                  </a:moveTo>
                  <a:lnTo>
                    <a:pt x="0" y="175387"/>
                  </a:lnTo>
                  <a:lnTo>
                    <a:pt x="85217" y="173354"/>
                  </a:lnTo>
                  <a:lnTo>
                    <a:pt x="76432" y="156845"/>
                  </a:lnTo>
                  <a:lnTo>
                    <a:pt x="61975" y="156845"/>
                  </a:lnTo>
                  <a:lnTo>
                    <a:pt x="50038" y="134365"/>
                  </a:lnTo>
                  <a:lnTo>
                    <a:pt x="61290" y="128386"/>
                  </a:lnTo>
                  <a:lnTo>
                    <a:pt x="49402" y="106045"/>
                  </a:lnTo>
                  <a:close/>
                </a:path>
                <a:path w="314959" h="175895">
                  <a:moveTo>
                    <a:pt x="61290" y="128386"/>
                  </a:moveTo>
                  <a:lnTo>
                    <a:pt x="50038" y="134365"/>
                  </a:lnTo>
                  <a:lnTo>
                    <a:pt x="61975" y="156845"/>
                  </a:lnTo>
                  <a:lnTo>
                    <a:pt x="73243" y="150851"/>
                  </a:lnTo>
                  <a:lnTo>
                    <a:pt x="61290" y="128386"/>
                  </a:lnTo>
                  <a:close/>
                </a:path>
                <a:path w="314959" h="175895">
                  <a:moveTo>
                    <a:pt x="73243" y="150851"/>
                  </a:moveTo>
                  <a:lnTo>
                    <a:pt x="61975" y="156845"/>
                  </a:lnTo>
                  <a:lnTo>
                    <a:pt x="76432" y="156845"/>
                  </a:lnTo>
                  <a:lnTo>
                    <a:pt x="73243" y="150851"/>
                  </a:lnTo>
                  <a:close/>
                </a:path>
                <a:path w="314959" h="175895">
                  <a:moveTo>
                    <a:pt x="302895" y="0"/>
                  </a:moveTo>
                  <a:lnTo>
                    <a:pt x="61290" y="128386"/>
                  </a:lnTo>
                  <a:lnTo>
                    <a:pt x="73243" y="150851"/>
                  </a:lnTo>
                  <a:lnTo>
                    <a:pt x="314833" y="22351"/>
                  </a:lnTo>
                  <a:lnTo>
                    <a:pt x="302895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770626" y="3638169"/>
            <a:ext cx="2560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Description</a:t>
            </a:r>
            <a:r>
              <a:rPr sz="2000" spc="-2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and</a:t>
            </a:r>
            <a:r>
              <a:rPr sz="2000" spc="-2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purpose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39495" y="4559820"/>
            <a:ext cx="5306695" cy="1057910"/>
            <a:chOff x="539495" y="4559820"/>
            <a:chExt cx="5306695" cy="1057910"/>
          </a:xfrm>
        </p:grpSpPr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9495" y="4559820"/>
              <a:ext cx="5306568" cy="37184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92073" y="4589525"/>
              <a:ext cx="5206365" cy="271780"/>
            </a:xfrm>
            <a:custGeom>
              <a:avLst/>
              <a:gdLst/>
              <a:ahLst/>
              <a:cxnLst/>
              <a:rect l="l" t="t" r="r" b="b"/>
              <a:pathLst>
                <a:path w="5206365" h="271779">
                  <a:moveTo>
                    <a:pt x="0" y="271272"/>
                  </a:moveTo>
                  <a:lnTo>
                    <a:pt x="5205984" y="271272"/>
                  </a:lnTo>
                  <a:lnTo>
                    <a:pt x="5205984" y="0"/>
                  </a:lnTo>
                  <a:lnTo>
                    <a:pt x="0" y="0"/>
                  </a:lnTo>
                  <a:lnTo>
                    <a:pt x="0" y="271272"/>
                  </a:lnTo>
                  <a:close/>
                </a:path>
              </a:pathLst>
            </a:custGeom>
            <a:ln w="19049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74463" y="4645139"/>
              <a:ext cx="580643" cy="97232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594098" y="4744973"/>
              <a:ext cx="422909" cy="815340"/>
            </a:xfrm>
            <a:custGeom>
              <a:avLst/>
              <a:gdLst/>
              <a:ahLst/>
              <a:cxnLst/>
              <a:rect l="l" t="t" r="r" b="b"/>
              <a:pathLst>
                <a:path w="422910" h="815339">
                  <a:moveTo>
                    <a:pt x="45893" y="62142"/>
                  </a:moveTo>
                  <a:lnTo>
                    <a:pt x="23162" y="73699"/>
                  </a:lnTo>
                  <a:lnTo>
                    <a:pt x="399923" y="815086"/>
                  </a:lnTo>
                  <a:lnTo>
                    <a:pt x="422528" y="803656"/>
                  </a:lnTo>
                  <a:lnTo>
                    <a:pt x="45893" y="62142"/>
                  </a:lnTo>
                  <a:close/>
                </a:path>
                <a:path w="422910" h="815339">
                  <a:moveTo>
                    <a:pt x="0" y="0"/>
                  </a:moveTo>
                  <a:lnTo>
                    <a:pt x="507" y="85217"/>
                  </a:lnTo>
                  <a:lnTo>
                    <a:pt x="23162" y="73699"/>
                  </a:lnTo>
                  <a:lnTo>
                    <a:pt x="17399" y="62356"/>
                  </a:lnTo>
                  <a:lnTo>
                    <a:pt x="40131" y="50800"/>
                  </a:lnTo>
                  <a:lnTo>
                    <a:pt x="68203" y="50800"/>
                  </a:lnTo>
                  <a:lnTo>
                    <a:pt x="68452" y="50673"/>
                  </a:lnTo>
                  <a:lnTo>
                    <a:pt x="0" y="0"/>
                  </a:lnTo>
                  <a:close/>
                </a:path>
                <a:path w="422910" h="815339">
                  <a:moveTo>
                    <a:pt x="40131" y="50800"/>
                  </a:moveTo>
                  <a:lnTo>
                    <a:pt x="17399" y="62356"/>
                  </a:lnTo>
                  <a:lnTo>
                    <a:pt x="23162" y="73699"/>
                  </a:lnTo>
                  <a:lnTo>
                    <a:pt x="45893" y="62142"/>
                  </a:lnTo>
                  <a:lnTo>
                    <a:pt x="40131" y="50800"/>
                  </a:lnTo>
                  <a:close/>
                </a:path>
                <a:path w="422910" h="815339">
                  <a:moveTo>
                    <a:pt x="68203" y="50800"/>
                  </a:moveTo>
                  <a:lnTo>
                    <a:pt x="40131" y="50800"/>
                  </a:lnTo>
                  <a:lnTo>
                    <a:pt x="45893" y="62142"/>
                  </a:lnTo>
                  <a:lnTo>
                    <a:pt x="68203" y="5080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70934" y="5468239"/>
            <a:ext cx="223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Number</a:t>
            </a:r>
            <a:r>
              <a:rPr sz="2000" spc="-40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and</a:t>
            </a:r>
            <a:r>
              <a:rPr sz="2000" spc="-4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purpose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21752" y="2496324"/>
            <a:ext cx="371843" cy="490715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5468111" y="2519298"/>
            <a:ext cx="3761740" cy="3104515"/>
            <a:chOff x="5468111" y="2519298"/>
            <a:chExt cx="3761740" cy="3104515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7523" y="4811204"/>
              <a:ext cx="2552700" cy="32924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150101" y="4840985"/>
              <a:ext cx="2452370" cy="228600"/>
            </a:xfrm>
            <a:custGeom>
              <a:avLst/>
              <a:gdLst/>
              <a:ahLst/>
              <a:cxnLst/>
              <a:rect l="l" t="t" r="r" b="b"/>
              <a:pathLst>
                <a:path w="2452370" h="228600">
                  <a:moveTo>
                    <a:pt x="0" y="228600"/>
                  </a:moveTo>
                  <a:lnTo>
                    <a:pt x="2452116" y="228600"/>
                  </a:lnTo>
                  <a:lnTo>
                    <a:pt x="2452116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468111" y="4893589"/>
              <a:ext cx="1213104" cy="729970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10148" y="4993385"/>
              <a:ext cx="1057275" cy="572770"/>
            </a:xfrm>
            <a:custGeom>
              <a:avLst/>
              <a:gdLst/>
              <a:ahLst/>
              <a:cxnLst/>
              <a:rect l="l" t="t" r="r" b="b"/>
              <a:pathLst>
                <a:path w="1057275" h="572770">
                  <a:moveTo>
                    <a:pt x="983785" y="24681"/>
                  </a:moveTo>
                  <a:lnTo>
                    <a:pt x="0" y="550037"/>
                  </a:lnTo>
                  <a:lnTo>
                    <a:pt x="11937" y="572515"/>
                  </a:lnTo>
                  <a:lnTo>
                    <a:pt x="995791" y="47124"/>
                  </a:lnTo>
                  <a:lnTo>
                    <a:pt x="983785" y="24681"/>
                  </a:lnTo>
                  <a:close/>
                </a:path>
                <a:path w="1057275" h="572770">
                  <a:moveTo>
                    <a:pt x="1043778" y="18668"/>
                  </a:moveTo>
                  <a:lnTo>
                    <a:pt x="995045" y="18668"/>
                  </a:lnTo>
                  <a:lnTo>
                    <a:pt x="1006982" y="41147"/>
                  </a:lnTo>
                  <a:lnTo>
                    <a:pt x="995791" y="47124"/>
                  </a:lnTo>
                  <a:lnTo>
                    <a:pt x="1007745" y="69468"/>
                  </a:lnTo>
                  <a:lnTo>
                    <a:pt x="1043778" y="18668"/>
                  </a:lnTo>
                  <a:close/>
                </a:path>
                <a:path w="1057275" h="572770">
                  <a:moveTo>
                    <a:pt x="995045" y="18668"/>
                  </a:moveTo>
                  <a:lnTo>
                    <a:pt x="983785" y="24681"/>
                  </a:lnTo>
                  <a:lnTo>
                    <a:pt x="995791" y="47124"/>
                  </a:lnTo>
                  <a:lnTo>
                    <a:pt x="1006982" y="41147"/>
                  </a:lnTo>
                  <a:lnTo>
                    <a:pt x="995045" y="18668"/>
                  </a:lnTo>
                  <a:close/>
                </a:path>
                <a:path w="1057275" h="572770">
                  <a:moveTo>
                    <a:pt x="1057021" y="0"/>
                  </a:moveTo>
                  <a:lnTo>
                    <a:pt x="971803" y="2286"/>
                  </a:lnTo>
                  <a:lnTo>
                    <a:pt x="983785" y="24681"/>
                  </a:lnTo>
                  <a:lnTo>
                    <a:pt x="995045" y="18668"/>
                  </a:lnTo>
                  <a:lnTo>
                    <a:pt x="1043778" y="18668"/>
                  </a:lnTo>
                  <a:lnTo>
                    <a:pt x="1057021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50279" y="2868142"/>
              <a:ext cx="3179064" cy="34140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102857" y="2897885"/>
              <a:ext cx="3078480" cy="241300"/>
            </a:xfrm>
            <a:custGeom>
              <a:avLst/>
              <a:gdLst/>
              <a:ahLst/>
              <a:cxnLst/>
              <a:rect l="l" t="t" r="r" b="b"/>
              <a:pathLst>
                <a:path w="3078479" h="241300">
                  <a:moveTo>
                    <a:pt x="0" y="240791"/>
                  </a:moveTo>
                  <a:lnTo>
                    <a:pt x="3078480" y="240791"/>
                  </a:lnTo>
                  <a:lnTo>
                    <a:pt x="3078480" y="0"/>
                  </a:lnTo>
                  <a:lnTo>
                    <a:pt x="0" y="0"/>
                  </a:lnTo>
                  <a:lnTo>
                    <a:pt x="0" y="240791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965058" y="2519298"/>
              <a:ext cx="214629" cy="333375"/>
            </a:xfrm>
            <a:custGeom>
              <a:avLst/>
              <a:gdLst/>
              <a:ahLst/>
              <a:cxnLst/>
              <a:rect l="l" t="t" r="r" b="b"/>
              <a:pathLst>
                <a:path w="214629" h="333375">
                  <a:moveTo>
                    <a:pt x="163342" y="275249"/>
                  </a:moveTo>
                  <a:lnTo>
                    <a:pt x="141859" y="288671"/>
                  </a:lnTo>
                  <a:lnTo>
                    <a:pt x="214502" y="333121"/>
                  </a:lnTo>
                  <a:lnTo>
                    <a:pt x="210059" y="286003"/>
                  </a:lnTo>
                  <a:lnTo>
                    <a:pt x="170052" y="286003"/>
                  </a:lnTo>
                  <a:lnTo>
                    <a:pt x="163342" y="275249"/>
                  </a:lnTo>
                  <a:close/>
                </a:path>
                <a:path w="214629" h="333375">
                  <a:moveTo>
                    <a:pt x="184920" y="261768"/>
                  </a:moveTo>
                  <a:lnTo>
                    <a:pt x="163342" y="275249"/>
                  </a:lnTo>
                  <a:lnTo>
                    <a:pt x="170052" y="286003"/>
                  </a:lnTo>
                  <a:lnTo>
                    <a:pt x="191643" y="272541"/>
                  </a:lnTo>
                  <a:lnTo>
                    <a:pt x="184920" y="261768"/>
                  </a:lnTo>
                  <a:close/>
                </a:path>
                <a:path w="214629" h="333375">
                  <a:moveTo>
                    <a:pt x="206501" y="248285"/>
                  </a:moveTo>
                  <a:lnTo>
                    <a:pt x="184920" y="261768"/>
                  </a:lnTo>
                  <a:lnTo>
                    <a:pt x="191643" y="272541"/>
                  </a:lnTo>
                  <a:lnTo>
                    <a:pt x="170052" y="286003"/>
                  </a:lnTo>
                  <a:lnTo>
                    <a:pt x="210059" y="286003"/>
                  </a:lnTo>
                  <a:lnTo>
                    <a:pt x="206501" y="248285"/>
                  </a:lnTo>
                  <a:close/>
                </a:path>
                <a:path w="214629" h="333375">
                  <a:moveTo>
                    <a:pt x="21590" y="0"/>
                  </a:moveTo>
                  <a:lnTo>
                    <a:pt x="0" y="13462"/>
                  </a:lnTo>
                  <a:lnTo>
                    <a:pt x="163342" y="275249"/>
                  </a:lnTo>
                  <a:lnTo>
                    <a:pt x="184920" y="261768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290054" y="2175459"/>
            <a:ext cx="12065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Description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570469" y="1486280"/>
            <a:ext cx="20072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0" marR="5080" indent="-445134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Wireless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IntraNetwork </a:t>
            </a:r>
            <a:r>
              <a:rPr sz="1600" spc="-4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Spring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2016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925311" y="5812510"/>
            <a:ext cx="2843784" cy="486181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3264408" y="5835777"/>
            <a:ext cx="5504815" cy="915669"/>
            <a:chOff x="3264408" y="5835777"/>
            <a:chExt cx="5504815" cy="915669"/>
          </a:xfrm>
        </p:grpSpPr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41292" y="6406896"/>
              <a:ext cx="1322832" cy="3443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30012" y="5867400"/>
              <a:ext cx="3339084" cy="74825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5549646" y="5890768"/>
              <a:ext cx="3181350" cy="614680"/>
            </a:xfrm>
            <a:custGeom>
              <a:avLst/>
              <a:gdLst/>
              <a:ahLst/>
              <a:cxnLst/>
              <a:rect l="l" t="t" r="r" b="b"/>
              <a:pathLst>
                <a:path w="3181350" h="614679">
                  <a:moveTo>
                    <a:pt x="68199" y="539241"/>
                  </a:moveTo>
                  <a:lnTo>
                    <a:pt x="0" y="590422"/>
                  </a:lnTo>
                  <a:lnTo>
                    <a:pt x="81787" y="614260"/>
                  </a:lnTo>
                  <a:lnTo>
                    <a:pt x="77677" y="591565"/>
                  </a:lnTo>
                  <a:lnTo>
                    <a:pt x="64769" y="591565"/>
                  </a:lnTo>
                  <a:lnTo>
                    <a:pt x="60198" y="566546"/>
                  </a:lnTo>
                  <a:lnTo>
                    <a:pt x="72732" y="564268"/>
                  </a:lnTo>
                  <a:lnTo>
                    <a:pt x="68199" y="539241"/>
                  </a:lnTo>
                  <a:close/>
                </a:path>
                <a:path w="3181350" h="614679">
                  <a:moveTo>
                    <a:pt x="72732" y="564268"/>
                  </a:moveTo>
                  <a:lnTo>
                    <a:pt x="60198" y="566546"/>
                  </a:lnTo>
                  <a:lnTo>
                    <a:pt x="64769" y="591565"/>
                  </a:lnTo>
                  <a:lnTo>
                    <a:pt x="77265" y="589293"/>
                  </a:lnTo>
                  <a:lnTo>
                    <a:pt x="72732" y="564268"/>
                  </a:lnTo>
                  <a:close/>
                </a:path>
                <a:path w="3181350" h="614679">
                  <a:moveTo>
                    <a:pt x="77265" y="589293"/>
                  </a:moveTo>
                  <a:lnTo>
                    <a:pt x="64769" y="591565"/>
                  </a:lnTo>
                  <a:lnTo>
                    <a:pt x="77677" y="591565"/>
                  </a:lnTo>
                  <a:lnTo>
                    <a:pt x="77265" y="589293"/>
                  </a:lnTo>
                  <a:close/>
                </a:path>
                <a:path w="3181350" h="614679">
                  <a:moveTo>
                    <a:pt x="3176397" y="0"/>
                  </a:moveTo>
                  <a:lnTo>
                    <a:pt x="72732" y="564268"/>
                  </a:lnTo>
                  <a:lnTo>
                    <a:pt x="77265" y="589293"/>
                  </a:lnTo>
                  <a:lnTo>
                    <a:pt x="3180969" y="24891"/>
                  </a:lnTo>
                  <a:lnTo>
                    <a:pt x="3176397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64408" y="6134100"/>
              <a:ext cx="2784348" cy="373341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3316986" y="6163818"/>
              <a:ext cx="2684145" cy="273050"/>
            </a:xfrm>
            <a:custGeom>
              <a:avLst/>
              <a:gdLst/>
              <a:ahLst/>
              <a:cxnLst/>
              <a:rect l="l" t="t" r="r" b="b"/>
              <a:pathLst>
                <a:path w="2684145" h="273050">
                  <a:moveTo>
                    <a:pt x="0" y="272796"/>
                  </a:moveTo>
                  <a:lnTo>
                    <a:pt x="2683764" y="272796"/>
                  </a:lnTo>
                  <a:lnTo>
                    <a:pt x="2683764" y="0"/>
                  </a:lnTo>
                  <a:lnTo>
                    <a:pt x="0" y="0"/>
                  </a:lnTo>
                  <a:lnTo>
                    <a:pt x="0" y="272796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044946" y="5835777"/>
              <a:ext cx="2686050" cy="358140"/>
            </a:xfrm>
            <a:custGeom>
              <a:avLst/>
              <a:gdLst/>
              <a:ahLst/>
              <a:cxnLst/>
              <a:rect l="l" t="t" r="r" b="b"/>
              <a:pathLst>
                <a:path w="2686050" h="358139">
                  <a:moveTo>
                    <a:pt x="71246" y="282067"/>
                  </a:moveTo>
                  <a:lnTo>
                    <a:pt x="0" y="328803"/>
                  </a:lnTo>
                  <a:lnTo>
                    <a:pt x="80137" y="357759"/>
                  </a:lnTo>
                  <a:lnTo>
                    <a:pt x="77347" y="334010"/>
                  </a:lnTo>
                  <a:lnTo>
                    <a:pt x="64515" y="334010"/>
                  </a:lnTo>
                  <a:lnTo>
                    <a:pt x="61594" y="308737"/>
                  </a:lnTo>
                  <a:lnTo>
                    <a:pt x="74204" y="307251"/>
                  </a:lnTo>
                  <a:lnTo>
                    <a:pt x="71246" y="282067"/>
                  </a:lnTo>
                  <a:close/>
                </a:path>
                <a:path w="2686050" h="358139">
                  <a:moveTo>
                    <a:pt x="74204" y="307251"/>
                  </a:moveTo>
                  <a:lnTo>
                    <a:pt x="61594" y="308737"/>
                  </a:lnTo>
                  <a:lnTo>
                    <a:pt x="64515" y="334010"/>
                  </a:lnTo>
                  <a:lnTo>
                    <a:pt x="77172" y="332518"/>
                  </a:lnTo>
                  <a:lnTo>
                    <a:pt x="74204" y="307251"/>
                  </a:lnTo>
                  <a:close/>
                </a:path>
                <a:path w="2686050" h="358139">
                  <a:moveTo>
                    <a:pt x="77172" y="332518"/>
                  </a:moveTo>
                  <a:lnTo>
                    <a:pt x="64515" y="334010"/>
                  </a:lnTo>
                  <a:lnTo>
                    <a:pt x="77347" y="334010"/>
                  </a:lnTo>
                  <a:lnTo>
                    <a:pt x="77172" y="332518"/>
                  </a:lnTo>
                  <a:close/>
                </a:path>
                <a:path w="2686050" h="358139">
                  <a:moveTo>
                    <a:pt x="2682494" y="0"/>
                  </a:moveTo>
                  <a:lnTo>
                    <a:pt x="74204" y="307251"/>
                  </a:lnTo>
                  <a:lnTo>
                    <a:pt x="77172" y="332518"/>
                  </a:lnTo>
                  <a:lnTo>
                    <a:pt x="2685542" y="25146"/>
                  </a:lnTo>
                  <a:lnTo>
                    <a:pt x="2682494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74256" y="5520690"/>
            <a:ext cx="28809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Numbers</a:t>
            </a:r>
            <a:r>
              <a:rPr sz="2000" spc="-1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06221"/>
                </a:solidFill>
                <a:latin typeface="Calibri"/>
                <a:cs typeface="Calibri"/>
              </a:rPr>
              <a:t>and</a:t>
            </a:r>
            <a:r>
              <a:rPr sz="2000" spc="-30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06221"/>
                </a:solidFill>
                <a:latin typeface="Calibri"/>
                <a:cs typeface="Calibri"/>
              </a:rPr>
              <a:t>error</a:t>
            </a:r>
            <a:r>
              <a:rPr sz="2000" spc="5" dirty="0">
                <a:solidFill>
                  <a:srgbClr val="F06221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06221"/>
                </a:solidFill>
                <a:latin typeface="Calibri"/>
                <a:cs typeface="Calibri"/>
              </a:rPr>
              <a:t>margins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523988" y="5817108"/>
            <a:ext cx="1458595" cy="913130"/>
            <a:chOff x="7523988" y="5817108"/>
            <a:chExt cx="1458595" cy="913130"/>
          </a:xfrm>
        </p:grpSpPr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23988" y="6385560"/>
              <a:ext cx="1458468" cy="34439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7576566" y="6415278"/>
              <a:ext cx="1358265" cy="243840"/>
            </a:xfrm>
            <a:custGeom>
              <a:avLst/>
              <a:gdLst/>
              <a:ahLst/>
              <a:cxnLst/>
              <a:rect l="l" t="t" r="r" b="b"/>
              <a:pathLst>
                <a:path w="1358265" h="243840">
                  <a:moveTo>
                    <a:pt x="0" y="243840"/>
                  </a:moveTo>
                  <a:lnTo>
                    <a:pt x="1357883" y="243840"/>
                  </a:lnTo>
                  <a:lnTo>
                    <a:pt x="1357883" y="0"/>
                  </a:lnTo>
                  <a:lnTo>
                    <a:pt x="0" y="0"/>
                  </a:lnTo>
                  <a:lnTo>
                    <a:pt x="0" y="243840"/>
                  </a:lnTo>
                  <a:close/>
                </a:path>
              </a:pathLst>
            </a:custGeom>
            <a:ln w="19050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135112" y="5817108"/>
              <a:ext cx="681227" cy="73305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8254746" y="5839841"/>
              <a:ext cx="523875" cy="575945"/>
            </a:xfrm>
            <a:custGeom>
              <a:avLst/>
              <a:gdLst/>
              <a:ahLst/>
              <a:cxnLst/>
              <a:rect l="l" t="t" r="r" b="b"/>
              <a:pathLst>
                <a:path w="523875" h="575945">
                  <a:moveTo>
                    <a:pt x="22986" y="493394"/>
                  </a:moveTo>
                  <a:lnTo>
                    <a:pt x="0" y="575436"/>
                  </a:lnTo>
                  <a:lnTo>
                    <a:pt x="79375" y="544575"/>
                  </a:lnTo>
                  <a:lnTo>
                    <a:pt x="70979" y="536955"/>
                  </a:lnTo>
                  <a:lnTo>
                    <a:pt x="52070" y="536955"/>
                  </a:lnTo>
                  <a:lnTo>
                    <a:pt x="33274" y="519937"/>
                  </a:lnTo>
                  <a:lnTo>
                    <a:pt x="41835" y="510503"/>
                  </a:lnTo>
                  <a:lnTo>
                    <a:pt x="22986" y="493394"/>
                  </a:lnTo>
                  <a:close/>
                </a:path>
                <a:path w="523875" h="575945">
                  <a:moveTo>
                    <a:pt x="41835" y="510503"/>
                  </a:moveTo>
                  <a:lnTo>
                    <a:pt x="33274" y="519937"/>
                  </a:lnTo>
                  <a:lnTo>
                    <a:pt x="52070" y="536955"/>
                  </a:lnTo>
                  <a:lnTo>
                    <a:pt x="60610" y="527544"/>
                  </a:lnTo>
                  <a:lnTo>
                    <a:pt x="41835" y="510503"/>
                  </a:lnTo>
                  <a:close/>
                </a:path>
                <a:path w="523875" h="575945">
                  <a:moveTo>
                    <a:pt x="60610" y="527544"/>
                  </a:moveTo>
                  <a:lnTo>
                    <a:pt x="52070" y="536955"/>
                  </a:lnTo>
                  <a:lnTo>
                    <a:pt x="70979" y="536955"/>
                  </a:lnTo>
                  <a:lnTo>
                    <a:pt x="60610" y="527544"/>
                  </a:lnTo>
                  <a:close/>
                </a:path>
                <a:path w="523875" h="575945">
                  <a:moveTo>
                    <a:pt x="505078" y="0"/>
                  </a:moveTo>
                  <a:lnTo>
                    <a:pt x="41835" y="510503"/>
                  </a:lnTo>
                  <a:lnTo>
                    <a:pt x="60610" y="527544"/>
                  </a:lnTo>
                  <a:lnTo>
                    <a:pt x="523875" y="17017"/>
                  </a:lnTo>
                  <a:lnTo>
                    <a:pt x="505078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79444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</a:t>
            </a:r>
            <a:r>
              <a:rPr sz="3600" spc="-5" dirty="0">
                <a:solidFill>
                  <a:srgbClr val="132957"/>
                </a:solidFill>
              </a:rPr>
              <a:t> 2: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Design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and</a:t>
            </a:r>
            <a:r>
              <a:rPr sz="3600" spc="-3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Requirements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876808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132957"/>
                </a:solidFill>
                <a:latin typeface="Arial"/>
                <a:cs typeface="Arial"/>
              </a:rPr>
              <a:t>Tolerance</a:t>
            </a:r>
            <a:r>
              <a:rPr sz="2400" b="1" spc="-114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Analysis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67665" indent="-343535">
              <a:lnSpc>
                <a:spcPct val="100000"/>
              </a:lnSpc>
              <a:buChar char="•"/>
              <a:tabLst>
                <a:tab pos="367665" algn="l"/>
                <a:tab pos="3683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Identify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most</a:t>
            </a:r>
            <a:r>
              <a:rPr sz="2400" b="1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critical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part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of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your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project.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What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poses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risk</a:t>
            </a:r>
            <a:endParaRPr sz="2400">
              <a:latin typeface="Arial"/>
              <a:cs typeface="Arial"/>
            </a:endParaRPr>
          </a:p>
          <a:p>
            <a:pPr marL="367665">
              <a:lnSpc>
                <a:spcPct val="100000"/>
              </a:lnSpc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to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a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successful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completion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of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your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project?</a:t>
            </a:r>
            <a:endParaRPr sz="2400">
              <a:latin typeface="Arial"/>
              <a:cs typeface="Arial"/>
            </a:endParaRPr>
          </a:p>
          <a:p>
            <a:pPr marL="878205" marR="5080" lvl="1" indent="-342900">
              <a:lnSpc>
                <a:spcPct val="100000"/>
              </a:lnSpc>
              <a:buChar char="•"/>
              <a:tabLst>
                <a:tab pos="878205" algn="l"/>
                <a:tab pos="87884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This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is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from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</a:t>
            </a:r>
            <a:r>
              <a:rPr sz="2400" spc="-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132957"/>
                </a:solidFill>
                <a:latin typeface="Arial"/>
                <a:cs typeface="Arial"/>
              </a:rPr>
              <a:t>design</a:t>
            </a:r>
            <a:r>
              <a:rPr sz="2400" i="1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level.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Not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“if</a:t>
            </a:r>
            <a:r>
              <a:rPr sz="2400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we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do not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put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enough </a:t>
            </a:r>
            <a:r>
              <a:rPr sz="2400" spc="-65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time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this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part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will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not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work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because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it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is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hard.”</a:t>
            </a:r>
            <a:endParaRPr sz="2400">
              <a:latin typeface="Arial"/>
              <a:cs typeface="Arial"/>
            </a:endParaRPr>
          </a:p>
          <a:p>
            <a:pPr marL="878205" lvl="1" indent="-343535">
              <a:lnSpc>
                <a:spcPct val="100000"/>
              </a:lnSpc>
              <a:buFont typeface="Arial"/>
              <a:buChar char="•"/>
              <a:tabLst>
                <a:tab pos="878205" algn="l"/>
                <a:tab pos="878840" algn="l"/>
              </a:tabLst>
            </a:pPr>
            <a:r>
              <a:rPr sz="2400" i="1" dirty="0">
                <a:solidFill>
                  <a:srgbClr val="132957"/>
                </a:solidFill>
                <a:latin typeface="Arial"/>
                <a:cs typeface="Arial"/>
              </a:rPr>
              <a:t>Prove</a:t>
            </a:r>
            <a:r>
              <a:rPr sz="2400" i="1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that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your design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will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work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based on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mathematical</a:t>
            </a:r>
            <a:endParaRPr sz="2400">
              <a:latin typeface="Arial"/>
              <a:cs typeface="Arial"/>
            </a:endParaRPr>
          </a:p>
          <a:p>
            <a:pPr marL="87820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analysis</a:t>
            </a:r>
            <a:r>
              <a:rPr sz="2400" spc="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or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rudimentary</a:t>
            </a:r>
            <a:r>
              <a:rPr sz="2400" spc="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simulation.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 </a:t>
            </a:r>
            <a:r>
              <a:rPr sz="3600" spc="-5" dirty="0">
                <a:solidFill>
                  <a:srgbClr val="132957"/>
                </a:solidFill>
              </a:rPr>
              <a:t>3: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Ethics</a:t>
            </a:r>
            <a:r>
              <a:rPr sz="3600" spc="-5" dirty="0">
                <a:solidFill>
                  <a:srgbClr val="132957"/>
                </a:solidFill>
              </a:rPr>
              <a:t> and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10" dirty="0">
                <a:solidFill>
                  <a:srgbClr val="132957"/>
                </a:solidFill>
              </a:rPr>
              <a:t>Safety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78854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Ethics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Clr>
                <a:srgbClr val="000000"/>
              </a:buClr>
              <a:buChar char="•"/>
              <a:tabLst>
                <a:tab pos="288290" algn="l"/>
                <a:tab pos="288925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Refer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u="sng" spc="-5" dirty="0">
                <a:solidFill>
                  <a:srgbClr val="132957"/>
                </a:solidFill>
                <a:uFill>
                  <a:solidFill>
                    <a:srgbClr val="132957"/>
                  </a:solidFill>
                </a:uFill>
                <a:latin typeface="Arial"/>
                <a:cs typeface="Arial"/>
                <a:hlinkClick r:id="rId2"/>
              </a:rPr>
              <a:t>Ethical</a:t>
            </a:r>
            <a:r>
              <a:rPr sz="2400" u="sng" dirty="0">
                <a:solidFill>
                  <a:srgbClr val="132957"/>
                </a:solidFill>
                <a:uFill>
                  <a:solidFill>
                    <a:srgbClr val="132957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400" u="sng" spc="-5" dirty="0">
                <a:solidFill>
                  <a:srgbClr val="132957"/>
                </a:solidFill>
                <a:uFill>
                  <a:solidFill>
                    <a:srgbClr val="132957"/>
                  </a:solidFill>
                </a:uFill>
                <a:latin typeface="Arial"/>
                <a:cs typeface="Arial"/>
                <a:hlinkClick r:id="rId2"/>
              </a:rPr>
              <a:t>Guidelines</a:t>
            </a:r>
            <a:endParaRPr sz="24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Char char="•"/>
              <a:tabLst>
                <a:tab pos="288290" algn="l"/>
                <a:tab pos="288925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IEEE/ACM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code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ethics</a:t>
            </a:r>
            <a:endParaRPr sz="2400">
              <a:latin typeface="Arial"/>
              <a:cs typeface="Arial"/>
            </a:endParaRPr>
          </a:p>
          <a:p>
            <a:pPr marL="535305" lvl="1" indent="-185420">
              <a:lnSpc>
                <a:spcPct val="100000"/>
              </a:lnSpc>
              <a:buChar char="-"/>
              <a:tabLst>
                <a:tab pos="53594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Discuss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ethical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concerns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as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they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apply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to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your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project.</a:t>
            </a:r>
            <a:endParaRPr sz="2400">
              <a:latin typeface="Arial"/>
              <a:cs typeface="Arial"/>
            </a:endParaRPr>
          </a:p>
          <a:p>
            <a:pPr marL="535305" lvl="1" indent="-185420">
              <a:lnSpc>
                <a:spcPct val="100000"/>
              </a:lnSpc>
              <a:buChar char="-"/>
              <a:tabLst>
                <a:tab pos="53594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Do</a:t>
            </a:r>
            <a:r>
              <a:rPr sz="2400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not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simply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copy/paste!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940" y="4114800"/>
            <a:ext cx="8493760" cy="2554605"/>
          </a:xfrm>
          <a:prstGeom prst="rect">
            <a:avLst/>
          </a:prstGeom>
          <a:ln w="9525">
            <a:solidFill>
              <a:srgbClr val="132957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212090">
              <a:lnSpc>
                <a:spcPct val="100000"/>
              </a:lnSpc>
              <a:spcBef>
                <a:spcPts val="240"/>
              </a:spcBef>
            </a:pP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“Security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0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 big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concern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with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data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we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are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collecting.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35" dirty="0">
                <a:solidFill>
                  <a:srgbClr val="132957"/>
                </a:solidFill>
                <a:latin typeface="Calibri"/>
                <a:cs typeface="Calibri"/>
              </a:rPr>
              <a:t>We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plan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use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asynchronous</a:t>
            </a:r>
            <a:r>
              <a:rPr sz="20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cryptography</a:t>
            </a:r>
            <a:r>
              <a:rPr sz="20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have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public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key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that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will</a:t>
            </a:r>
            <a:r>
              <a:rPr sz="20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encrypt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all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data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that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is </a:t>
            </a:r>
            <a:r>
              <a:rPr sz="2000" spc="-4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sent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from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each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individual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device……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In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addition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above, our team</a:t>
            </a:r>
            <a:r>
              <a:rPr sz="2000" spc="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pledges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follow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IEEE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Ethics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guidelines</a:t>
            </a:r>
            <a:endParaRPr sz="20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</a:pP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[14]</a:t>
            </a:r>
            <a:r>
              <a:rPr sz="2000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as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well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 as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the ACM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Ethics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guidelines [7]</a:t>
            </a:r>
            <a:r>
              <a:rPr sz="20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closely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as </a:t>
            </a:r>
            <a:r>
              <a:rPr sz="2000" spc="-5" dirty="0">
                <a:solidFill>
                  <a:srgbClr val="132957"/>
                </a:solidFill>
                <a:latin typeface="Calibri"/>
                <a:cs typeface="Calibri"/>
              </a:rPr>
              <a:t>possible.</a:t>
            </a:r>
            <a:r>
              <a:rPr sz="20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”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7477125" marR="83185" indent="107950" algn="r">
              <a:lnSpc>
                <a:spcPct val="100000"/>
              </a:lnSpc>
            </a:pP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BusP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an 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Fall</a:t>
            </a:r>
            <a:r>
              <a:rPr sz="2000" spc="-9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2018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6445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Part </a:t>
            </a:r>
            <a:r>
              <a:rPr sz="3600" spc="-5" dirty="0">
                <a:solidFill>
                  <a:srgbClr val="132957"/>
                </a:solidFill>
              </a:rPr>
              <a:t>3: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Ethics</a:t>
            </a:r>
            <a:r>
              <a:rPr sz="3600" spc="-5" dirty="0">
                <a:solidFill>
                  <a:srgbClr val="132957"/>
                </a:solidFill>
              </a:rPr>
              <a:t> and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10" dirty="0">
                <a:solidFill>
                  <a:srgbClr val="132957"/>
                </a:solidFill>
              </a:rPr>
              <a:t>Safety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74688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Safety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Refer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to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Safety Guidelines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Discuss</a:t>
            </a:r>
            <a:r>
              <a:rPr sz="2400" spc="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safety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concerns</a:t>
            </a:r>
            <a:r>
              <a:rPr sz="2400" spc="3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(Electrical,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Mechanical,</a:t>
            </a:r>
            <a:r>
              <a:rPr sz="2400" spc="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Lab </a:t>
            </a:r>
            <a:r>
              <a:rPr sz="2400" spc="-65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30" dirty="0">
                <a:solidFill>
                  <a:srgbClr val="132957"/>
                </a:solidFill>
                <a:latin typeface="Arial"/>
                <a:cs typeface="Arial"/>
              </a:rPr>
              <a:t>Safety,</a:t>
            </a:r>
            <a:r>
              <a:rPr sz="2400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etc.)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9575" y="3915155"/>
            <a:ext cx="7699375" cy="2308860"/>
          </a:xfrm>
          <a:prstGeom prst="rect">
            <a:avLst/>
          </a:prstGeom>
          <a:ln w="9525">
            <a:solidFill>
              <a:srgbClr val="132957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90805" marR="451484">
              <a:lnSpc>
                <a:spcPct val="100000"/>
              </a:lnSpc>
              <a:spcBef>
                <a:spcPts val="315"/>
              </a:spcBef>
            </a:pP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“The</a:t>
            </a:r>
            <a:r>
              <a:rPr sz="1800" spc="-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heart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rate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 monitor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uses an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IR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transmitter and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receiver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and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can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be </a:t>
            </a:r>
            <a:r>
              <a:rPr sz="1800" spc="-484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classified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as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a Class</a:t>
            </a:r>
            <a:r>
              <a:rPr sz="18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I 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or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II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medical</a:t>
            </a:r>
            <a:r>
              <a:rPr sz="18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device</a:t>
            </a:r>
            <a:r>
              <a:rPr sz="18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by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FDA</a:t>
            </a:r>
            <a:r>
              <a:rPr sz="1800" spc="-10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since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it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90805" marR="581660">
              <a:lnSpc>
                <a:spcPct val="100000"/>
              </a:lnSpc>
            </a:pP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interacting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32957"/>
                </a:solidFill>
                <a:latin typeface="Arial"/>
                <a:cs typeface="Arial"/>
              </a:rPr>
              <a:t>with</a:t>
            </a:r>
            <a:r>
              <a:rPr sz="1800" spc="4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humans</a:t>
            </a:r>
            <a:r>
              <a:rPr sz="18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and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measuring</a:t>
            </a:r>
            <a:r>
              <a:rPr sz="1800" spc="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part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of</a:t>
            </a:r>
            <a:r>
              <a:rPr sz="18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 body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[14]…..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132957"/>
                </a:solidFill>
                <a:latin typeface="Arial"/>
                <a:cs typeface="Arial"/>
              </a:rPr>
              <a:t>We </a:t>
            </a:r>
            <a:r>
              <a:rPr sz="1800" spc="-484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32957"/>
                </a:solidFill>
                <a:latin typeface="Arial"/>
                <a:cs typeface="Arial"/>
              </a:rPr>
              <a:t>would</a:t>
            </a:r>
            <a:r>
              <a:rPr sz="1800" spc="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only</a:t>
            </a:r>
            <a:r>
              <a:rPr sz="18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need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gain</a:t>
            </a:r>
            <a:r>
              <a:rPr sz="18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approval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from the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FDA</a:t>
            </a:r>
            <a:r>
              <a:rPr sz="1800" spc="-1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if </a:t>
            </a:r>
            <a:r>
              <a:rPr sz="1800" spc="-25" dirty="0">
                <a:solidFill>
                  <a:srgbClr val="132957"/>
                </a:solidFill>
                <a:latin typeface="Arial"/>
                <a:cs typeface="Arial"/>
              </a:rPr>
              <a:t>we</a:t>
            </a:r>
            <a:r>
              <a:rPr sz="1800" spc="3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15" dirty="0">
                <a:solidFill>
                  <a:srgbClr val="132957"/>
                </a:solidFill>
                <a:latin typeface="Arial"/>
                <a:cs typeface="Arial"/>
              </a:rPr>
              <a:t>were</a:t>
            </a:r>
            <a:r>
              <a:rPr sz="1800" spc="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put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our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project</a:t>
            </a:r>
            <a:r>
              <a:rPr sz="18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on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market. ”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R="83185" algn="r">
              <a:lnSpc>
                <a:spcPct val="100000"/>
              </a:lnSpc>
            </a:pP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Get</a:t>
            </a:r>
            <a:r>
              <a:rPr sz="1800" spc="-10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Active</a:t>
            </a:r>
            <a:r>
              <a:rPr sz="18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G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am</a:t>
            </a:r>
            <a:r>
              <a:rPr sz="1800" spc="-15" dirty="0">
                <a:solidFill>
                  <a:srgbClr val="132957"/>
                </a:solidFill>
                <a:latin typeface="Arial"/>
                <a:cs typeface="Arial"/>
              </a:rPr>
              <a:t>i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ng</a:t>
            </a:r>
            <a:r>
              <a:rPr sz="18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S</a:t>
            </a:r>
            <a:r>
              <a:rPr sz="1800" spc="-30" dirty="0">
                <a:solidFill>
                  <a:srgbClr val="132957"/>
                </a:solidFill>
                <a:latin typeface="Arial"/>
                <a:cs typeface="Arial"/>
              </a:rPr>
              <a:t>y</a:t>
            </a:r>
            <a:r>
              <a:rPr sz="1800" dirty="0">
                <a:solidFill>
                  <a:srgbClr val="132957"/>
                </a:solidFill>
                <a:latin typeface="Arial"/>
                <a:cs typeface="Arial"/>
              </a:rPr>
              <a:t>stem</a:t>
            </a:r>
            <a:endParaRPr sz="1800">
              <a:latin typeface="Arial"/>
              <a:cs typeface="Arial"/>
            </a:endParaRPr>
          </a:p>
          <a:p>
            <a:pPr marR="81280" algn="r">
              <a:lnSpc>
                <a:spcPct val="100000"/>
              </a:lnSpc>
            </a:pP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Fall</a:t>
            </a:r>
            <a:r>
              <a:rPr sz="1800" spc="-8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132957"/>
                </a:solidFill>
                <a:latin typeface="Arial"/>
                <a:cs typeface="Arial"/>
              </a:rPr>
              <a:t>2018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6512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5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5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Citations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738060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Citations</a:t>
            </a:r>
            <a:r>
              <a:rPr sz="2400" b="1" spc="-4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and</a:t>
            </a:r>
            <a:r>
              <a:rPr sz="2400" b="1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References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Char char="•"/>
              <a:tabLst>
                <a:tab pos="288290" algn="l"/>
                <a:tab pos="288925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List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of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references formatted</a:t>
            </a:r>
            <a:r>
              <a:rPr sz="2400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using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IEEE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standard</a:t>
            </a:r>
            <a:endParaRPr sz="2400">
              <a:latin typeface="Arial"/>
              <a:cs typeface="Arial"/>
            </a:endParaRPr>
          </a:p>
          <a:p>
            <a:pPr marL="288290" indent="-276225">
              <a:lnSpc>
                <a:spcPct val="100000"/>
              </a:lnSpc>
              <a:buChar char="•"/>
              <a:tabLst>
                <a:tab pos="288290" algn="l"/>
                <a:tab pos="288925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Should</a:t>
            </a:r>
            <a:r>
              <a:rPr sz="2400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include...</a:t>
            </a:r>
            <a:endParaRPr sz="2400">
              <a:latin typeface="Arial"/>
              <a:cs typeface="Arial"/>
            </a:endParaRPr>
          </a:p>
          <a:p>
            <a:pPr marL="681355" lvl="1" indent="-248920">
              <a:lnSpc>
                <a:spcPct val="100000"/>
              </a:lnSpc>
              <a:buChar char="–"/>
              <a:tabLst>
                <a:tab pos="681990" algn="l"/>
              </a:tabLst>
            </a:pPr>
            <a:r>
              <a:rPr sz="2400" spc="-35" dirty="0">
                <a:solidFill>
                  <a:srgbClr val="132957"/>
                </a:solidFill>
                <a:latin typeface="Arial"/>
                <a:cs typeface="Arial"/>
              </a:rPr>
              <a:t>Textbooks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or datasheets</a:t>
            </a:r>
            <a:endParaRPr sz="2400">
              <a:latin typeface="Arial"/>
              <a:cs typeface="Arial"/>
            </a:endParaRPr>
          </a:p>
          <a:p>
            <a:pPr marL="687705" lvl="1" indent="-255270">
              <a:lnSpc>
                <a:spcPct val="100000"/>
              </a:lnSpc>
              <a:buChar char="–"/>
              <a:tabLst>
                <a:tab pos="68834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IEEE</a:t>
            </a:r>
            <a:r>
              <a:rPr sz="2400" spc="-2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code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ethics</a:t>
            </a:r>
            <a:endParaRPr sz="2400">
              <a:latin typeface="Arial"/>
              <a:cs typeface="Arial"/>
            </a:endParaRPr>
          </a:p>
          <a:p>
            <a:pPr marL="687705" lvl="1" indent="-255270">
              <a:lnSpc>
                <a:spcPct val="100000"/>
              </a:lnSpc>
              <a:buChar char="–"/>
              <a:tabLst>
                <a:tab pos="68834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Informative</a:t>
            </a:r>
            <a:r>
              <a:rPr sz="2400" spc="-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articles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or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tutorials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(example</a:t>
            </a:r>
            <a:r>
              <a:rPr sz="2400" spc="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codes)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3318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Proposal</a:t>
            </a:r>
            <a:r>
              <a:rPr sz="3600" spc="-4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–</a:t>
            </a:r>
            <a:r>
              <a:rPr sz="3600" spc="-45" dirty="0">
                <a:solidFill>
                  <a:srgbClr val="132957"/>
                </a:solidFill>
              </a:rPr>
              <a:t> </a:t>
            </a:r>
            <a:r>
              <a:rPr sz="3600" spc="-10" dirty="0">
                <a:solidFill>
                  <a:srgbClr val="132957"/>
                </a:solidFill>
              </a:rPr>
              <a:t>Writing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41070" y="1436623"/>
            <a:ext cx="834898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32957"/>
                </a:solidFill>
                <a:latin typeface="Arial"/>
                <a:cs typeface="Arial"/>
              </a:rPr>
              <a:t>Writing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All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writing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assignments</a:t>
            </a:r>
            <a:r>
              <a:rPr sz="2400" spc="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in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this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course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follow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the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final</a:t>
            </a:r>
            <a:r>
              <a:rPr sz="2400" spc="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report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Guidelines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IEEE</a:t>
            </a:r>
            <a:r>
              <a:rPr sz="2400" spc="-3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Citation</a:t>
            </a:r>
            <a:r>
              <a:rPr sz="2400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Format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Recommend</a:t>
            </a:r>
            <a:r>
              <a:rPr sz="2400" spc="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using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132957"/>
                </a:solidFill>
                <a:latin typeface="Arial"/>
                <a:cs typeface="Arial"/>
              </a:rPr>
              <a:t>LaTeX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template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(see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course</a:t>
            </a:r>
            <a:r>
              <a:rPr sz="2400" spc="1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website!)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132957"/>
                </a:solidFill>
                <a:latin typeface="Arial"/>
                <a:cs typeface="Arial"/>
              </a:rPr>
              <a:t>Label</a:t>
            </a:r>
            <a:r>
              <a:rPr sz="2400" b="1" dirty="0">
                <a:solidFill>
                  <a:srgbClr val="132957"/>
                </a:solidFill>
                <a:latin typeface="Arial"/>
                <a:cs typeface="Arial"/>
              </a:rPr>
              <a:t> all</a:t>
            </a:r>
            <a:r>
              <a:rPr sz="2400" b="1" spc="-1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figures,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tables, 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schematics,</a:t>
            </a:r>
            <a:r>
              <a:rPr sz="2400" spc="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Arial"/>
                <a:cs typeface="Arial"/>
              </a:rPr>
              <a:t>images,</a:t>
            </a:r>
            <a:r>
              <a:rPr sz="2400" dirty="0">
                <a:solidFill>
                  <a:srgbClr val="132957"/>
                </a:solidFill>
                <a:latin typeface="Arial"/>
                <a:cs typeface="Arial"/>
              </a:rPr>
              <a:t> etc.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7244" y="1101344"/>
            <a:ext cx="483489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20" dirty="0">
                <a:solidFill>
                  <a:srgbClr val="132957"/>
                </a:solidFill>
                <a:latin typeface="Arial"/>
                <a:cs typeface="Arial"/>
              </a:rPr>
              <a:t>Writing</a:t>
            </a:r>
            <a:r>
              <a:rPr sz="6000" spc="-7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6000" spc="-5" dirty="0">
                <a:solidFill>
                  <a:srgbClr val="132957"/>
                </a:solidFill>
                <a:latin typeface="Arial"/>
                <a:cs typeface="Arial"/>
              </a:rPr>
              <a:t>HLRs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26182" y="1236725"/>
            <a:ext cx="57575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22849"/>
                </a:solidFill>
                <a:latin typeface="Calibri"/>
                <a:cs typeface="Calibri"/>
              </a:rPr>
              <a:t>Short</a:t>
            </a:r>
            <a:r>
              <a:rPr sz="2800" spc="2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22849"/>
                </a:solidFill>
                <a:latin typeface="Calibri"/>
                <a:cs typeface="Calibri"/>
              </a:rPr>
              <a:t>statements</a:t>
            </a:r>
            <a:r>
              <a:rPr sz="2800" spc="1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22849"/>
                </a:solidFill>
                <a:latin typeface="Calibri"/>
                <a:cs typeface="Calibri"/>
              </a:rPr>
              <a:t>that</a:t>
            </a:r>
            <a:r>
              <a:rPr sz="2800" spc="2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22849"/>
                </a:solidFill>
                <a:latin typeface="Calibri"/>
                <a:cs typeface="Calibri"/>
              </a:rPr>
              <a:t>address</a:t>
            </a:r>
            <a:r>
              <a:rPr sz="2800" spc="3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22849"/>
                </a:solidFill>
                <a:latin typeface="Calibri"/>
                <a:cs typeface="Calibri"/>
              </a:rPr>
              <a:t>technical </a:t>
            </a:r>
            <a:r>
              <a:rPr sz="2800" spc="-61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22849"/>
                </a:solidFill>
                <a:latin typeface="Calibri"/>
                <a:cs typeface="Calibri"/>
              </a:rPr>
              <a:t>features</a:t>
            </a:r>
            <a:r>
              <a:rPr sz="2800" spc="1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22849"/>
                </a:solidFill>
                <a:latin typeface="Calibri"/>
                <a:cs typeface="Calibri"/>
              </a:rPr>
              <a:t>of the</a:t>
            </a:r>
            <a:r>
              <a:rPr sz="2800" spc="1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22849"/>
                </a:solidFill>
                <a:latin typeface="Calibri"/>
                <a:cs typeface="Calibri"/>
              </a:rPr>
              <a:t>design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64282" y="2464688"/>
            <a:ext cx="559308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a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EE501D"/>
                </a:solidFill>
                <a:latin typeface="Calibri"/>
                <a:cs typeface="Calibri"/>
              </a:rPr>
              <a:t>blueprint</a:t>
            </a:r>
            <a:r>
              <a:rPr sz="2800" spc="3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EE501D"/>
                </a:solidFill>
                <a:latin typeface="Calibri"/>
                <a:cs typeface="Calibri"/>
              </a:rPr>
              <a:t>for</a:t>
            </a: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 the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EE501D"/>
                </a:solidFill>
                <a:latin typeface="Calibri"/>
                <a:cs typeface="Calibri"/>
              </a:rPr>
              <a:t>customer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help</a:t>
            </a:r>
            <a:r>
              <a:rPr sz="2800" spc="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EE501D"/>
                </a:solidFill>
                <a:latin typeface="Calibri"/>
                <a:cs typeface="Calibri"/>
              </a:rPr>
              <a:t>you</a:t>
            </a:r>
            <a:r>
              <a:rPr sz="280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EE501D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plan</a:t>
            </a:r>
            <a:r>
              <a:rPr sz="2800" spc="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out</a:t>
            </a:r>
            <a:r>
              <a:rPr sz="280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modular</a:t>
            </a:r>
            <a:r>
              <a:rPr sz="2800" spc="2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units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...</a:t>
            </a:r>
            <a:r>
              <a:rPr sz="2800" spc="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and</a:t>
            </a:r>
            <a:r>
              <a:rPr sz="2800" spc="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of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EE501D"/>
                </a:solidFill>
                <a:latin typeface="Calibri"/>
                <a:cs typeface="Calibri"/>
              </a:rPr>
              <a:t>course,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EE501D"/>
                </a:solidFill>
                <a:latin typeface="Calibri"/>
                <a:cs typeface="Calibri"/>
              </a:rPr>
              <a:t>to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pass</a:t>
            </a:r>
            <a:r>
              <a:rPr sz="2800" spc="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EE501D"/>
                </a:solidFill>
                <a:latin typeface="Calibri"/>
                <a:cs typeface="Calibri"/>
              </a:rPr>
              <a:t>the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EE501D"/>
                </a:solidFill>
                <a:latin typeface="Calibri"/>
                <a:cs typeface="Calibri"/>
              </a:rPr>
              <a:t>class</a:t>
            </a:r>
            <a:r>
              <a:rPr sz="2800" spc="3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EE501D"/>
                </a:solidFill>
                <a:latin typeface="Calibri"/>
                <a:cs typeface="Calibri"/>
              </a:rPr>
              <a:t>:)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64282" y="4166692"/>
            <a:ext cx="2486025" cy="17329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20" dirty="0">
                <a:solidFill>
                  <a:srgbClr val="2B5FAF"/>
                </a:solidFill>
                <a:latin typeface="Calibri"/>
                <a:cs typeface="Calibri"/>
              </a:rPr>
              <a:t>Abstract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25" dirty="0">
                <a:solidFill>
                  <a:srgbClr val="2B5FAF"/>
                </a:solidFill>
                <a:latin typeface="Calibri"/>
                <a:cs typeface="Calibri"/>
              </a:rPr>
              <a:t>Verifiable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2B5FAF"/>
                </a:solidFill>
                <a:latin typeface="Calibri"/>
                <a:cs typeface="Calibri"/>
              </a:rPr>
              <a:t>Unambiguous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30" dirty="0">
                <a:solidFill>
                  <a:srgbClr val="2B5FAF"/>
                </a:solidFill>
                <a:latin typeface="Calibri"/>
                <a:cs typeface="Calibri"/>
              </a:rPr>
              <a:t>Traceable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2429" y="1386077"/>
            <a:ext cx="1554480" cy="784860"/>
          </a:xfrm>
          <a:custGeom>
            <a:avLst/>
            <a:gdLst/>
            <a:ahLst/>
            <a:cxnLst/>
            <a:rect l="l" t="t" r="r" b="b"/>
            <a:pathLst>
              <a:path w="1554480" h="784860">
                <a:moveTo>
                  <a:pt x="0" y="130810"/>
                </a:moveTo>
                <a:lnTo>
                  <a:pt x="10280" y="79884"/>
                </a:lnTo>
                <a:lnTo>
                  <a:pt x="38315" y="38306"/>
                </a:lnTo>
                <a:lnTo>
                  <a:pt x="79895" y="10277"/>
                </a:lnTo>
                <a:lnTo>
                  <a:pt x="130810" y="0"/>
                </a:lnTo>
                <a:lnTo>
                  <a:pt x="1423670" y="0"/>
                </a:lnTo>
                <a:lnTo>
                  <a:pt x="1474595" y="10277"/>
                </a:lnTo>
                <a:lnTo>
                  <a:pt x="1516173" y="38306"/>
                </a:lnTo>
                <a:lnTo>
                  <a:pt x="1544202" y="79884"/>
                </a:lnTo>
                <a:lnTo>
                  <a:pt x="1554480" y="130810"/>
                </a:lnTo>
                <a:lnTo>
                  <a:pt x="1554480" y="654050"/>
                </a:lnTo>
                <a:lnTo>
                  <a:pt x="1544202" y="704975"/>
                </a:lnTo>
                <a:lnTo>
                  <a:pt x="1516173" y="746553"/>
                </a:lnTo>
                <a:lnTo>
                  <a:pt x="1474595" y="774582"/>
                </a:lnTo>
                <a:lnTo>
                  <a:pt x="1423670" y="784860"/>
                </a:lnTo>
                <a:lnTo>
                  <a:pt x="130810" y="784860"/>
                </a:lnTo>
                <a:lnTo>
                  <a:pt x="79895" y="774582"/>
                </a:lnTo>
                <a:lnTo>
                  <a:pt x="38315" y="746553"/>
                </a:lnTo>
                <a:lnTo>
                  <a:pt x="10280" y="704975"/>
                </a:lnTo>
                <a:lnTo>
                  <a:pt x="0" y="654050"/>
                </a:lnTo>
                <a:lnTo>
                  <a:pt x="0" y="130810"/>
                </a:lnTo>
                <a:close/>
              </a:path>
            </a:pathLst>
          </a:custGeom>
          <a:ln w="254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69442" y="1439926"/>
            <a:ext cx="930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122849"/>
                </a:solidFill>
                <a:latin typeface="Calibri"/>
                <a:cs typeface="Calibri"/>
              </a:rPr>
              <a:t>Wh</a:t>
            </a:r>
            <a:r>
              <a:rPr sz="3200" spc="-20" dirty="0">
                <a:solidFill>
                  <a:srgbClr val="122849"/>
                </a:solidFill>
                <a:latin typeface="Calibri"/>
                <a:cs typeface="Calibri"/>
              </a:rPr>
              <a:t>a</a:t>
            </a:r>
            <a:r>
              <a:rPr sz="3200" dirty="0">
                <a:solidFill>
                  <a:srgbClr val="122849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20850" y="1629109"/>
            <a:ext cx="702310" cy="821690"/>
            <a:chOff x="1720850" y="1629109"/>
            <a:chExt cx="702310" cy="821690"/>
          </a:xfrm>
        </p:grpSpPr>
        <p:sp>
          <p:nvSpPr>
            <p:cNvPr id="8" name="object 8"/>
            <p:cNvSpPr/>
            <p:nvPr/>
          </p:nvSpPr>
          <p:spPr>
            <a:xfrm>
              <a:off x="1733550" y="1652777"/>
              <a:ext cx="676910" cy="784860"/>
            </a:xfrm>
            <a:custGeom>
              <a:avLst/>
              <a:gdLst/>
              <a:ahLst/>
              <a:cxnLst/>
              <a:rect l="l" t="t" r="r" b="b"/>
              <a:pathLst>
                <a:path w="676910" h="784860">
                  <a:moveTo>
                    <a:pt x="676656" y="0"/>
                  </a:moveTo>
                  <a:lnTo>
                    <a:pt x="0" y="0"/>
                  </a:lnTo>
                  <a:lnTo>
                    <a:pt x="0" y="784860"/>
                  </a:lnTo>
                  <a:lnTo>
                    <a:pt x="676656" y="784860"/>
                  </a:lnTo>
                  <a:lnTo>
                    <a:pt x="676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33550" y="1652777"/>
              <a:ext cx="676910" cy="784860"/>
            </a:xfrm>
            <a:custGeom>
              <a:avLst/>
              <a:gdLst/>
              <a:ahLst/>
              <a:cxnLst/>
              <a:rect l="l" t="t" r="r" b="b"/>
              <a:pathLst>
                <a:path w="676910" h="784860">
                  <a:moveTo>
                    <a:pt x="0" y="784860"/>
                  </a:moveTo>
                  <a:lnTo>
                    <a:pt x="676656" y="784860"/>
                  </a:lnTo>
                  <a:lnTo>
                    <a:pt x="676656" y="0"/>
                  </a:lnTo>
                  <a:lnTo>
                    <a:pt x="0" y="0"/>
                  </a:lnTo>
                  <a:lnTo>
                    <a:pt x="0" y="78486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21374" y="1708039"/>
              <a:ext cx="568960" cy="673100"/>
            </a:xfrm>
            <a:custGeom>
              <a:avLst/>
              <a:gdLst/>
              <a:ahLst/>
              <a:cxnLst/>
              <a:rect l="l" t="t" r="r" b="b"/>
              <a:pathLst>
                <a:path w="568960" h="673100">
                  <a:moveTo>
                    <a:pt x="546575" y="0"/>
                  </a:moveTo>
                  <a:lnTo>
                    <a:pt x="437260" y="0"/>
                  </a:lnTo>
                  <a:lnTo>
                    <a:pt x="437260" y="72082"/>
                  </a:lnTo>
                  <a:lnTo>
                    <a:pt x="497948" y="72082"/>
                  </a:lnTo>
                  <a:lnTo>
                    <a:pt x="502849" y="77468"/>
                  </a:lnTo>
                  <a:lnTo>
                    <a:pt x="502849" y="595302"/>
                  </a:lnTo>
                  <a:lnTo>
                    <a:pt x="497948" y="600684"/>
                  </a:lnTo>
                  <a:lnTo>
                    <a:pt x="70484" y="600683"/>
                  </a:lnTo>
                  <a:lnTo>
                    <a:pt x="65592" y="595301"/>
                  </a:lnTo>
                  <a:lnTo>
                    <a:pt x="65592" y="77468"/>
                  </a:lnTo>
                  <a:lnTo>
                    <a:pt x="70484" y="72082"/>
                  </a:lnTo>
                  <a:lnTo>
                    <a:pt x="131180" y="72082"/>
                  </a:lnTo>
                  <a:lnTo>
                    <a:pt x="131180" y="0"/>
                  </a:lnTo>
                  <a:lnTo>
                    <a:pt x="21866" y="0"/>
                  </a:lnTo>
                  <a:lnTo>
                    <a:pt x="0" y="24027"/>
                  </a:lnTo>
                  <a:lnTo>
                    <a:pt x="0" y="648738"/>
                  </a:lnTo>
                  <a:lnTo>
                    <a:pt x="546575" y="672766"/>
                  </a:lnTo>
                  <a:lnTo>
                    <a:pt x="555087" y="670878"/>
                  </a:lnTo>
                  <a:lnTo>
                    <a:pt x="562036" y="665730"/>
                  </a:lnTo>
                  <a:lnTo>
                    <a:pt x="566720" y="658093"/>
                  </a:lnTo>
                  <a:lnTo>
                    <a:pt x="568438" y="648738"/>
                  </a:lnTo>
                  <a:lnTo>
                    <a:pt x="568438" y="24027"/>
                  </a:lnTo>
                  <a:lnTo>
                    <a:pt x="566720" y="14672"/>
                  </a:lnTo>
                  <a:lnTo>
                    <a:pt x="562036" y="7035"/>
                  </a:lnTo>
                  <a:lnTo>
                    <a:pt x="555087" y="1887"/>
                  </a:lnTo>
                  <a:lnTo>
                    <a:pt x="546575" y="0"/>
                  </a:lnTo>
                  <a:close/>
                </a:path>
              </a:pathLst>
            </a:custGeom>
            <a:solidFill>
              <a:srgbClr val="12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21374" y="1708039"/>
              <a:ext cx="568960" cy="673100"/>
            </a:xfrm>
            <a:custGeom>
              <a:avLst/>
              <a:gdLst/>
              <a:ahLst/>
              <a:cxnLst/>
              <a:rect l="l" t="t" r="r" b="b"/>
              <a:pathLst>
                <a:path w="568960" h="673100">
                  <a:moveTo>
                    <a:pt x="546575" y="0"/>
                  </a:moveTo>
                  <a:lnTo>
                    <a:pt x="437260" y="0"/>
                  </a:lnTo>
                  <a:lnTo>
                    <a:pt x="437260" y="72082"/>
                  </a:lnTo>
                  <a:lnTo>
                    <a:pt x="491918" y="72082"/>
                  </a:lnTo>
                  <a:lnTo>
                    <a:pt x="497948" y="72082"/>
                  </a:lnTo>
                  <a:lnTo>
                    <a:pt x="502849" y="77468"/>
                  </a:lnTo>
                  <a:lnTo>
                    <a:pt x="502849" y="84095"/>
                  </a:lnTo>
                  <a:lnTo>
                    <a:pt x="502849" y="588670"/>
                  </a:lnTo>
                  <a:lnTo>
                    <a:pt x="502849" y="595302"/>
                  </a:lnTo>
                  <a:lnTo>
                    <a:pt x="497948" y="600684"/>
                  </a:lnTo>
                  <a:lnTo>
                    <a:pt x="491918" y="600684"/>
                  </a:lnTo>
                  <a:lnTo>
                    <a:pt x="76523" y="600683"/>
                  </a:lnTo>
                  <a:lnTo>
                    <a:pt x="70484" y="600683"/>
                  </a:lnTo>
                  <a:lnTo>
                    <a:pt x="65592" y="595301"/>
                  </a:lnTo>
                  <a:lnTo>
                    <a:pt x="65592" y="588670"/>
                  </a:lnTo>
                  <a:lnTo>
                    <a:pt x="65592" y="84095"/>
                  </a:lnTo>
                  <a:lnTo>
                    <a:pt x="65592" y="77468"/>
                  </a:lnTo>
                  <a:lnTo>
                    <a:pt x="70484" y="72082"/>
                  </a:lnTo>
                  <a:lnTo>
                    <a:pt x="76523" y="72082"/>
                  </a:lnTo>
                  <a:lnTo>
                    <a:pt x="131180" y="72082"/>
                  </a:lnTo>
                  <a:lnTo>
                    <a:pt x="131180" y="0"/>
                  </a:lnTo>
                  <a:lnTo>
                    <a:pt x="21866" y="0"/>
                  </a:lnTo>
                  <a:lnTo>
                    <a:pt x="13352" y="1887"/>
                  </a:lnTo>
                  <a:lnTo>
                    <a:pt x="6402" y="7035"/>
                  </a:lnTo>
                  <a:lnTo>
                    <a:pt x="1717" y="14672"/>
                  </a:lnTo>
                  <a:lnTo>
                    <a:pt x="0" y="24027"/>
                  </a:lnTo>
                  <a:lnTo>
                    <a:pt x="0" y="648738"/>
                  </a:lnTo>
                  <a:lnTo>
                    <a:pt x="546575" y="672766"/>
                  </a:lnTo>
                  <a:lnTo>
                    <a:pt x="555087" y="670878"/>
                  </a:lnTo>
                  <a:lnTo>
                    <a:pt x="562036" y="665730"/>
                  </a:lnTo>
                  <a:lnTo>
                    <a:pt x="566720" y="658093"/>
                  </a:lnTo>
                  <a:lnTo>
                    <a:pt x="568438" y="648738"/>
                  </a:lnTo>
                  <a:lnTo>
                    <a:pt x="568438" y="24027"/>
                  </a:lnTo>
                  <a:lnTo>
                    <a:pt x="566720" y="14672"/>
                  </a:lnTo>
                  <a:lnTo>
                    <a:pt x="562036" y="7035"/>
                  </a:lnTo>
                  <a:lnTo>
                    <a:pt x="555087" y="1887"/>
                  </a:lnTo>
                  <a:lnTo>
                    <a:pt x="546575" y="0"/>
                  </a:lnTo>
                  <a:close/>
                </a:path>
              </a:pathLst>
            </a:custGeom>
            <a:ln w="13279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74417" y="1635957"/>
              <a:ext cx="262890" cy="168275"/>
            </a:xfrm>
            <a:custGeom>
              <a:avLst/>
              <a:gdLst/>
              <a:ahLst/>
              <a:cxnLst/>
              <a:rect l="l" t="t" r="r" b="b"/>
              <a:pathLst>
                <a:path w="262889" h="168275">
                  <a:moveTo>
                    <a:pt x="131177" y="0"/>
                  </a:moveTo>
                  <a:lnTo>
                    <a:pt x="105645" y="5663"/>
                  </a:lnTo>
                  <a:lnTo>
                    <a:pt x="84797" y="21110"/>
                  </a:lnTo>
                  <a:lnTo>
                    <a:pt x="70742" y="44022"/>
                  </a:lnTo>
                  <a:lnTo>
                    <a:pt x="65588" y="72082"/>
                  </a:lnTo>
                  <a:lnTo>
                    <a:pt x="0" y="72082"/>
                  </a:lnTo>
                  <a:lnTo>
                    <a:pt x="0" y="162805"/>
                  </a:lnTo>
                  <a:lnTo>
                    <a:pt x="4891" y="168191"/>
                  </a:lnTo>
                  <a:lnTo>
                    <a:pt x="257453" y="168191"/>
                  </a:lnTo>
                  <a:lnTo>
                    <a:pt x="262354" y="162805"/>
                  </a:lnTo>
                  <a:lnTo>
                    <a:pt x="262354" y="96109"/>
                  </a:lnTo>
                  <a:lnTo>
                    <a:pt x="131177" y="96109"/>
                  </a:lnTo>
                  <a:lnTo>
                    <a:pt x="122665" y="94221"/>
                  </a:lnTo>
                  <a:lnTo>
                    <a:pt x="115716" y="89073"/>
                  </a:lnTo>
                  <a:lnTo>
                    <a:pt x="111031" y="81436"/>
                  </a:lnTo>
                  <a:lnTo>
                    <a:pt x="109314" y="72082"/>
                  </a:lnTo>
                  <a:lnTo>
                    <a:pt x="111031" y="62727"/>
                  </a:lnTo>
                  <a:lnTo>
                    <a:pt x="115716" y="55090"/>
                  </a:lnTo>
                  <a:lnTo>
                    <a:pt x="122665" y="49942"/>
                  </a:lnTo>
                  <a:lnTo>
                    <a:pt x="131177" y="48054"/>
                  </a:lnTo>
                  <a:lnTo>
                    <a:pt x="192351" y="48054"/>
                  </a:lnTo>
                  <a:lnTo>
                    <a:pt x="191610" y="44022"/>
                  </a:lnTo>
                  <a:lnTo>
                    <a:pt x="177553" y="21110"/>
                  </a:lnTo>
                  <a:lnTo>
                    <a:pt x="156705" y="5663"/>
                  </a:lnTo>
                  <a:lnTo>
                    <a:pt x="131177" y="0"/>
                  </a:lnTo>
                  <a:close/>
                </a:path>
                <a:path w="262889" h="168275">
                  <a:moveTo>
                    <a:pt x="192351" y="48054"/>
                  </a:moveTo>
                  <a:lnTo>
                    <a:pt x="131177" y="48054"/>
                  </a:lnTo>
                  <a:lnTo>
                    <a:pt x="139689" y="49942"/>
                  </a:lnTo>
                  <a:lnTo>
                    <a:pt x="146638" y="55090"/>
                  </a:lnTo>
                  <a:lnTo>
                    <a:pt x="151322" y="62727"/>
                  </a:lnTo>
                  <a:lnTo>
                    <a:pt x="153040" y="72082"/>
                  </a:lnTo>
                  <a:lnTo>
                    <a:pt x="151322" y="81436"/>
                  </a:lnTo>
                  <a:lnTo>
                    <a:pt x="146638" y="89073"/>
                  </a:lnTo>
                  <a:lnTo>
                    <a:pt x="139689" y="94221"/>
                  </a:lnTo>
                  <a:lnTo>
                    <a:pt x="131177" y="96109"/>
                  </a:lnTo>
                  <a:lnTo>
                    <a:pt x="262354" y="96109"/>
                  </a:lnTo>
                  <a:lnTo>
                    <a:pt x="262354" y="72082"/>
                  </a:lnTo>
                  <a:lnTo>
                    <a:pt x="196765" y="72082"/>
                  </a:lnTo>
                  <a:lnTo>
                    <a:pt x="192351" y="48054"/>
                  </a:lnTo>
                  <a:close/>
                </a:path>
              </a:pathLst>
            </a:custGeom>
            <a:solidFill>
              <a:srgbClr val="12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74417" y="1635957"/>
              <a:ext cx="262890" cy="168275"/>
            </a:xfrm>
            <a:custGeom>
              <a:avLst/>
              <a:gdLst/>
              <a:ahLst/>
              <a:cxnLst/>
              <a:rect l="l" t="t" r="r" b="b"/>
              <a:pathLst>
                <a:path w="262889" h="168275">
                  <a:moveTo>
                    <a:pt x="196765" y="72082"/>
                  </a:moveTo>
                  <a:lnTo>
                    <a:pt x="191610" y="44022"/>
                  </a:lnTo>
                  <a:lnTo>
                    <a:pt x="177553" y="21110"/>
                  </a:lnTo>
                  <a:lnTo>
                    <a:pt x="156705" y="5663"/>
                  </a:lnTo>
                  <a:lnTo>
                    <a:pt x="131177" y="0"/>
                  </a:lnTo>
                  <a:lnTo>
                    <a:pt x="105645" y="5663"/>
                  </a:lnTo>
                  <a:lnTo>
                    <a:pt x="84797" y="21110"/>
                  </a:lnTo>
                  <a:lnTo>
                    <a:pt x="70742" y="44022"/>
                  </a:lnTo>
                  <a:lnTo>
                    <a:pt x="65588" y="72082"/>
                  </a:lnTo>
                  <a:lnTo>
                    <a:pt x="0" y="72082"/>
                  </a:lnTo>
                  <a:lnTo>
                    <a:pt x="0" y="156177"/>
                  </a:lnTo>
                  <a:lnTo>
                    <a:pt x="0" y="162805"/>
                  </a:lnTo>
                  <a:lnTo>
                    <a:pt x="4891" y="168191"/>
                  </a:lnTo>
                  <a:lnTo>
                    <a:pt x="10931" y="168191"/>
                  </a:lnTo>
                  <a:lnTo>
                    <a:pt x="251422" y="168191"/>
                  </a:lnTo>
                  <a:lnTo>
                    <a:pt x="257453" y="168191"/>
                  </a:lnTo>
                  <a:lnTo>
                    <a:pt x="262354" y="162805"/>
                  </a:lnTo>
                  <a:lnTo>
                    <a:pt x="262354" y="156177"/>
                  </a:lnTo>
                  <a:lnTo>
                    <a:pt x="262354" y="72082"/>
                  </a:lnTo>
                  <a:lnTo>
                    <a:pt x="196765" y="72082"/>
                  </a:lnTo>
                  <a:close/>
                </a:path>
                <a:path w="262889" h="168275">
                  <a:moveTo>
                    <a:pt x="131177" y="96109"/>
                  </a:moveTo>
                  <a:lnTo>
                    <a:pt x="122665" y="94221"/>
                  </a:lnTo>
                  <a:lnTo>
                    <a:pt x="115716" y="89073"/>
                  </a:lnTo>
                  <a:lnTo>
                    <a:pt x="111031" y="81436"/>
                  </a:lnTo>
                  <a:lnTo>
                    <a:pt x="109314" y="72082"/>
                  </a:lnTo>
                  <a:lnTo>
                    <a:pt x="111031" y="62727"/>
                  </a:lnTo>
                  <a:lnTo>
                    <a:pt x="115716" y="55090"/>
                  </a:lnTo>
                  <a:lnTo>
                    <a:pt x="122665" y="49942"/>
                  </a:lnTo>
                  <a:lnTo>
                    <a:pt x="131177" y="48054"/>
                  </a:lnTo>
                  <a:lnTo>
                    <a:pt x="139689" y="49942"/>
                  </a:lnTo>
                  <a:lnTo>
                    <a:pt x="146638" y="55090"/>
                  </a:lnTo>
                  <a:lnTo>
                    <a:pt x="151322" y="62727"/>
                  </a:lnTo>
                  <a:lnTo>
                    <a:pt x="153040" y="72082"/>
                  </a:lnTo>
                  <a:lnTo>
                    <a:pt x="151322" y="81436"/>
                  </a:lnTo>
                  <a:lnTo>
                    <a:pt x="146638" y="89073"/>
                  </a:lnTo>
                  <a:lnTo>
                    <a:pt x="139689" y="94221"/>
                  </a:lnTo>
                  <a:lnTo>
                    <a:pt x="131177" y="96109"/>
                  </a:lnTo>
                  <a:close/>
                </a:path>
              </a:pathLst>
            </a:custGeom>
            <a:ln w="13384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9336" y="1952344"/>
              <a:ext cx="234371" cy="182975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392429" y="2693670"/>
            <a:ext cx="1694814" cy="783590"/>
          </a:xfrm>
          <a:custGeom>
            <a:avLst/>
            <a:gdLst/>
            <a:ahLst/>
            <a:cxnLst/>
            <a:rect l="l" t="t" r="r" b="b"/>
            <a:pathLst>
              <a:path w="1694814" h="783589">
                <a:moveTo>
                  <a:pt x="0" y="130555"/>
                </a:moveTo>
                <a:lnTo>
                  <a:pt x="10260" y="79724"/>
                </a:lnTo>
                <a:lnTo>
                  <a:pt x="38241" y="38226"/>
                </a:lnTo>
                <a:lnTo>
                  <a:pt x="79740" y="10255"/>
                </a:lnTo>
                <a:lnTo>
                  <a:pt x="130556" y="0"/>
                </a:lnTo>
                <a:lnTo>
                  <a:pt x="1564132" y="0"/>
                </a:lnTo>
                <a:lnTo>
                  <a:pt x="1614963" y="10255"/>
                </a:lnTo>
                <a:lnTo>
                  <a:pt x="1656461" y="38226"/>
                </a:lnTo>
                <a:lnTo>
                  <a:pt x="1684432" y="79724"/>
                </a:lnTo>
                <a:lnTo>
                  <a:pt x="1694688" y="130555"/>
                </a:lnTo>
                <a:lnTo>
                  <a:pt x="1694688" y="652779"/>
                </a:lnTo>
                <a:lnTo>
                  <a:pt x="1684432" y="703611"/>
                </a:lnTo>
                <a:lnTo>
                  <a:pt x="1656461" y="745108"/>
                </a:lnTo>
                <a:lnTo>
                  <a:pt x="1614963" y="773080"/>
                </a:lnTo>
                <a:lnTo>
                  <a:pt x="1564132" y="783335"/>
                </a:lnTo>
                <a:lnTo>
                  <a:pt x="130556" y="783335"/>
                </a:lnTo>
                <a:lnTo>
                  <a:pt x="79740" y="773080"/>
                </a:lnTo>
                <a:lnTo>
                  <a:pt x="38241" y="745108"/>
                </a:lnTo>
                <a:lnTo>
                  <a:pt x="10260" y="703611"/>
                </a:lnTo>
                <a:lnTo>
                  <a:pt x="0" y="652779"/>
                </a:lnTo>
                <a:lnTo>
                  <a:pt x="0" y="130555"/>
                </a:lnTo>
                <a:close/>
              </a:path>
            </a:pathLst>
          </a:custGeom>
          <a:ln w="25399">
            <a:solidFill>
              <a:srgbClr val="EE50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87425" y="2709163"/>
            <a:ext cx="778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EE501D"/>
                </a:solidFill>
                <a:latin typeface="Calibri"/>
                <a:cs typeface="Calibri"/>
              </a:rPr>
              <a:t>W</a:t>
            </a:r>
            <a:r>
              <a:rPr sz="3200" spc="-60" dirty="0">
                <a:solidFill>
                  <a:srgbClr val="EE501D"/>
                </a:solidFill>
                <a:latin typeface="Calibri"/>
                <a:cs typeface="Calibri"/>
              </a:rPr>
              <a:t>h</a:t>
            </a:r>
            <a:r>
              <a:rPr sz="3200" dirty="0">
                <a:solidFill>
                  <a:srgbClr val="EE501D"/>
                </a:solidFill>
                <a:latin typeface="Calibri"/>
                <a:cs typeface="Calibri"/>
              </a:rPr>
              <a:t>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2429" y="4303014"/>
            <a:ext cx="1694814" cy="784860"/>
          </a:xfrm>
          <a:custGeom>
            <a:avLst/>
            <a:gdLst/>
            <a:ahLst/>
            <a:cxnLst/>
            <a:rect l="l" t="t" r="r" b="b"/>
            <a:pathLst>
              <a:path w="1694814" h="784860">
                <a:moveTo>
                  <a:pt x="0" y="130810"/>
                </a:moveTo>
                <a:lnTo>
                  <a:pt x="10280" y="79884"/>
                </a:lnTo>
                <a:lnTo>
                  <a:pt x="38315" y="38306"/>
                </a:lnTo>
                <a:lnTo>
                  <a:pt x="79895" y="10277"/>
                </a:lnTo>
                <a:lnTo>
                  <a:pt x="130810" y="0"/>
                </a:lnTo>
                <a:lnTo>
                  <a:pt x="1563877" y="0"/>
                </a:lnTo>
                <a:lnTo>
                  <a:pt x="1614803" y="10277"/>
                </a:lnTo>
                <a:lnTo>
                  <a:pt x="1656381" y="38306"/>
                </a:lnTo>
                <a:lnTo>
                  <a:pt x="1684410" y="79884"/>
                </a:lnTo>
                <a:lnTo>
                  <a:pt x="1694688" y="130810"/>
                </a:lnTo>
                <a:lnTo>
                  <a:pt x="1694688" y="654050"/>
                </a:lnTo>
                <a:lnTo>
                  <a:pt x="1684410" y="704975"/>
                </a:lnTo>
                <a:lnTo>
                  <a:pt x="1656381" y="746553"/>
                </a:lnTo>
                <a:lnTo>
                  <a:pt x="1614803" y="774582"/>
                </a:lnTo>
                <a:lnTo>
                  <a:pt x="1563877" y="784860"/>
                </a:lnTo>
                <a:lnTo>
                  <a:pt x="130810" y="784860"/>
                </a:lnTo>
                <a:lnTo>
                  <a:pt x="79895" y="774582"/>
                </a:lnTo>
                <a:lnTo>
                  <a:pt x="38315" y="746553"/>
                </a:lnTo>
                <a:lnTo>
                  <a:pt x="10280" y="704975"/>
                </a:lnTo>
                <a:lnTo>
                  <a:pt x="0" y="654050"/>
                </a:lnTo>
                <a:lnTo>
                  <a:pt x="0" y="130810"/>
                </a:lnTo>
                <a:close/>
              </a:path>
            </a:pathLst>
          </a:custGeom>
          <a:ln w="25400">
            <a:solidFill>
              <a:srgbClr val="006F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4311" y="2887979"/>
            <a:ext cx="873251" cy="83032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87425" y="4357242"/>
            <a:ext cx="7829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2B5FAF"/>
                </a:solidFill>
                <a:latin typeface="Calibri"/>
                <a:cs typeface="Calibri"/>
              </a:rPr>
              <a:t>H</a:t>
            </a:r>
            <a:r>
              <a:rPr sz="3200" spc="-15" dirty="0">
                <a:solidFill>
                  <a:srgbClr val="2B5FAF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2B5FAF"/>
                </a:solidFill>
                <a:latin typeface="Calibri"/>
                <a:cs typeface="Calibri"/>
              </a:rPr>
              <a:t>w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841245" y="4557014"/>
            <a:ext cx="763270" cy="808990"/>
            <a:chOff x="1841245" y="4557014"/>
            <a:chExt cx="763270" cy="808990"/>
          </a:xfrm>
        </p:grpSpPr>
        <p:sp>
          <p:nvSpPr>
            <p:cNvPr id="21" name="object 21"/>
            <p:cNvSpPr/>
            <p:nvPr/>
          </p:nvSpPr>
          <p:spPr>
            <a:xfrm>
              <a:off x="1853945" y="4569714"/>
              <a:ext cx="737870" cy="783590"/>
            </a:xfrm>
            <a:custGeom>
              <a:avLst/>
              <a:gdLst/>
              <a:ahLst/>
              <a:cxnLst/>
              <a:rect l="l" t="t" r="r" b="b"/>
              <a:pathLst>
                <a:path w="737869" h="783589">
                  <a:moveTo>
                    <a:pt x="737616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737616" y="783336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53945" y="4569714"/>
              <a:ext cx="737870" cy="783590"/>
            </a:xfrm>
            <a:custGeom>
              <a:avLst/>
              <a:gdLst/>
              <a:ahLst/>
              <a:cxnLst/>
              <a:rect l="l" t="t" r="r" b="b"/>
              <a:pathLst>
                <a:path w="737869" h="783589">
                  <a:moveTo>
                    <a:pt x="0" y="783336"/>
                  </a:moveTo>
                  <a:lnTo>
                    <a:pt x="737616" y="783336"/>
                  </a:lnTo>
                  <a:lnTo>
                    <a:pt x="737616" y="0"/>
                  </a:lnTo>
                  <a:lnTo>
                    <a:pt x="0" y="0"/>
                  </a:lnTo>
                  <a:lnTo>
                    <a:pt x="0" y="783336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82279" y="4624196"/>
              <a:ext cx="617855" cy="645795"/>
            </a:xfrm>
            <a:custGeom>
              <a:avLst/>
              <a:gdLst/>
              <a:ahLst/>
              <a:cxnLst/>
              <a:rect l="l" t="t" r="r" b="b"/>
              <a:pathLst>
                <a:path w="617855" h="645795">
                  <a:moveTo>
                    <a:pt x="297383" y="335864"/>
                  </a:moveTo>
                  <a:lnTo>
                    <a:pt x="0" y="335864"/>
                  </a:lnTo>
                  <a:lnTo>
                    <a:pt x="0" y="644334"/>
                  </a:lnTo>
                  <a:lnTo>
                    <a:pt x="1219" y="645604"/>
                  </a:lnTo>
                  <a:lnTo>
                    <a:pt x="87668" y="555193"/>
                  </a:lnTo>
                  <a:lnTo>
                    <a:pt x="84721" y="552107"/>
                  </a:lnTo>
                  <a:lnTo>
                    <a:pt x="84721" y="545045"/>
                  </a:lnTo>
                  <a:lnTo>
                    <a:pt x="134937" y="492594"/>
                  </a:lnTo>
                  <a:lnTo>
                    <a:pt x="84721" y="440156"/>
                  </a:lnTo>
                  <a:lnTo>
                    <a:pt x="84721" y="433082"/>
                  </a:lnTo>
                  <a:lnTo>
                    <a:pt x="93091" y="424319"/>
                  </a:lnTo>
                  <a:lnTo>
                    <a:pt x="99872" y="424319"/>
                  </a:lnTo>
                  <a:lnTo>
                    <a:pt x="150088" y="476770"/>
                  </a:lnTo>
                  <a:lnTo>
                    <a:pt x="200304" y="424319"/>
                  </a:lnTo>
                  <a:lnTo>
                    <a:pt x="207086" y="424319"/>
                  </a:lnTo>
                  <a:lnTo>
                    <a:pt x="209943" y="427316"/>
                  </a:lnTo>
                  <a:lnTo>
                    <a:pt x="212801" y="424319"/>
                  </a:lnTo>
                  <a:lnTo>
                    <a:pt x="297383" y="335864"/>
                  </a:lnTo>
                  <a:close/>
                </a:path>
                <a:path w="617855" h="645795">
                  <a:moveTo>
                    <a:pt x="300189" y="0"/>
                  </a:moveTo>
                  <a:lnTo>
                    <a:pt x="225145" y="0"/>
                  </a:lnTo>
                  <a:lnTo>
                    <a:pt x="225145" y="150533"/>
                  </a:lnTo>
                  <a:lnTo>
                    <a:pt x="225145" y="162928"/>
                  </a:lnTo>
                  <a:lnTo>
                    <a:pt x="220345" y="167932"/>
                  </a:lnTo>
                  <a:lnTo>
                    <a:pt x="160820" y="167932"/>
                  </a:lnTo>
                  <a:lnTo>
                    <a:pt x="160820" y="230098"/>
                  </a:lnTo>
                  <a:lnTo>
                    <a:pt x="156019" y="235102"/>
                  </a:lnTo>
                  <a:lnTo>
                    <a:pt x="144157" y="235102"/>
                  </a:lnTo>
                  <a:lnTo>
                    <a:pt x="139369" y="230098"/>
                  </a:lnTo>
                  <a:lnTo>
                    <a:pt x="139369" y="167932"/>
                  </a:lnTo>
                  <a:lnTo>
                    <a:pt x="79832" y="167932"/>
                  </a:lnTo>
                  <a:lnTo>
                    <a:pt x="75044" y="162928"/>
                  </a:lnTo>
                  <a:lnTo>
                    <a:pt x="75044" y="150533"/>
                  </a:lnTo>
                  <a:lnTo>
                    <a:pt x="79832" y="145542"/>
                  </a:lnTo>
                  <a:lnTo>
                    <a:pt x="139369" y="145542"/>
                  </a:lnTo>
                  <a:lnTo>
                    <a:pt x="139369" y="83362"/>
                  </a:lnTo>
                  <a:lnTo>
                    <a:pt x="144157" y="78359"/>
                  </a:lnTo>
                  <a:lnTo>
                    <a:pt x="156019" y="78359"/>
                  </a:lnTo>
                  <a:lnTo>
                    <a:pt x="160820" y="83362"/>
                  </a:lnTo>
                  <a:lnTo>
                    <a:pt x="160820" y="145542"/>
                  </a:lnTo>
                  <a:lnTo>
                    <a:pt x="220345" y="145542"/>
                  </a:lnTo>
                  <a:lnTo>
                    <a:pt x="225145" y="150533"/>
                  </a:lnTo>
                  <a:lnTo>
                    <a:pt x="225145" y="0"/>
                  </a:lnTo>
                  <a:lnTo>
                    <a:pt x="4787" y="0"/>
                  </a:lnTo>
                  <a:lnTo>
                    <a:pt x="0" y="4991"/>
                  </a:lnTo>
                  <a:lnTo>
                    <a:pt x="0" y="313474"/>
                  </a:lnTo>
                  <a:lnTo>
                    <a:pt x="300189" y="313474"/>
                  </a:lnTo>
                  <a:lnTo>
                    <a:pt x="300189" y="235102"/>
                  </a:lnTo>
                  <a:lnTo>
                    <a:pt x="300189" y="78359"/>
                  </a:lnTo>
                  <a:lnTo>
                    <a:pt x="300189" y="0"/>
                  </a:lnTo>
                  <a:close/>
                </a:path>
                <a:path w="617855" h="645795">
                  <a:moveTo>
                    <a:pt x="617766" y="787"/>
                  </a:moveTo>
                  <a:lnTo>
                    <a:pt x="617016" y="0"/>
                  </a:lnTo>
                  <a:lnTo>
                    <a:pt x="321627" y="0"/>
                  </a:lnTo>
                  <a:lnTo>
                    <a:pt x="321627" y="310502"/>
                  </a:lnTo>
                  <a:lnTo>
                    <a:pt x="457949" y="167932"/>
                  </a:lnTo>
                  <a:lnTo>
                    <a:pt x="401459" y="167932"/>
                  </a:lnTo>
                  <a:lnTo>
                    <a:pt x="396671" y="162928"/>
                  </a:lnTo>
                  <a:lnTo>
                    <a:pt x="396671" y="150533"/>
                  </a:lnTo>
                  <a:lnTo>
                    <a:pt x="401459" y="145542"/>
                  </a:lnTo>
                  <a:lnTo>
                    <a:pt x="479361" y="145542"/>
                  </a:lnTo>
                  <a:lnTo>
                    <a:pt x="617766" y="787"/>
                  </a:lnTo>
                  <a:close/>
                </a:path>
              </a:pathLst>
            </a:custGeom>
            <a:solidFill>
              <a:srgbClr val="2B5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926138" y="4195826"/>
            <a:ext cx="3888740" cy="2574290"/>
            <a:chOff x="5926138" y="4195826"/>
            <a:chExt cx="3888740" cy="2574290"/>
          </a:xfrm>
        </p:grpSpPr>
        <p:sp>
          <p:nvSpPr>
            <p:cNvPr id="25" name="object 25"/>
            <p:cNvSpPr/>
            <p:nvPr/>
          </p:nvSpPr>
          <p:spPr>
            <a:xfrm>
              <a:off x="6188202" y="4208526"/>
              <a:ext cx="3613785" cy="2449195"/>
            </a:xfrm>
            <a:custGeom>
              <a:avLst/>
              <a:gdLst/>
              <a:ahLst/>
              <a:cxnLst/>
              <a:rect l="l" t="t" r="r" b="b"/>
              <a:pathLst>
                <a:path w="3613784" h="2449195">
                  <a:moveTo>
                    <a:pt x="0" y="2449068"/>
                  </a:moveTo>
                  <a:lnTo>
                    <a:pt x="3613404" y="2449068"/>
                  </a:lnTo>
                  <a:lnTo>
                    <a:pt x="3613404" y="0"/>
                  </a:lnTo>
                  <a:lnTo>
                    <a:pt x="0" y="0"/>
                  </a:lnTo>
                  <a:lnTo>
                    <a:pt x="0" y="2449068"/>
                  </a:lnTo>
                  <a:close/>
                </a:path>
              </a:pathLst>
            </a:custGeom>
            <a:ln w="25400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40373" y="5703570"/>
              <a:ext cx="718185" cy="972819"/>
            </a:xfrm>
            <a:custGeom>
              <a:avLst/>
              <a:gdLst/>
              <a:ahLst/>
              <a:cxnLst/>
              <a:rect l="l" t="t" r="r" b="b"/>
              <a:pathLst>
                <a:path w="718184" h="972820">
                  <a:moveTo>
                    <a:pt x="717803" y="0"/>
                  </a:moveTo>
                  <a:lnTo>
                    <a:pt x="0" y="0"/>
                  </a:lnTo>
                  <a:lnTo>
                    <a:pt x="0" y="972311"/>
                  </a:lnTo>
                  <a:lnTo>
                    <a:pt x="717803" y="972311"/>
                  </a:lnTo>
                  <a:lnTo>
                    <a:pt x="7178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40373" y="5703570"/>
              <a:ext cx="718185" cy="972819"/>
            </a:xfrm>
            <a:custGeom>
              <a:avLst/>
              <a:gdLst/>
              <a:ahLst/>
              <a:cxnLst/>
              <a:rect l="l" t="t" r="r" b="b"/>
              <a:pathLst>
                <a:path w="718184" h="972820">
                  <a:moveTo>
                    <a:pt x="0" y="972311"/>
                  </a:moveTo>
                  <a:lnTo>
                    <a:pt x="717803" y="972311"/>
                  </a:lnTo>
                  <a:lnTo>
                    <a:pt x="717803" y="0"/>
                  </a:lnTo>
                  <a:lnTo>
                    <a:pt x="0" y="0"/>
                  </a:lnTo>
                  <a:lnTo>
                    <a:pt x="0" y="972311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3381" y="5689854"/>
              <a:ext cx="212433" cy="212334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933355" y="6278676"/>
              <a:ext cx="407670" cy="240029"/>
            </a:xfrm>
            <a:custGeom>
              <a:avLst/>
              <a:gdLst/>
              <a:ahLst/>
              <a:cxnLst/>
              <a:rect l="l" t="t" r="r" b="b"/>
              <a:pathLst>
                <a:path w="407670" h="240029">
                  <a:moveTo>
                    <a:pt x="319581" y="0"/>
                  </a:moveTo>
                  <a:lnTo>
                    <a:pt x="256634" y="117279"/>
                  </a:lnTo>
                  <a:lnTo>
                    <a:pt x="61255" y="117279"/>
                  </a:lnTo>
                  <a:lnTo>
                    <a:pt x="37410" y="122091"/>
                  </a:lnTo>
                  <a:lnTo>
                    <a:pt x="17939" y="135214"/>
                  </a:lnTo>
                  <a:lnTo>
                    <a:pt x="4813" y="154679"/>
                  </a:lnTo>
                  <a:lnTo>
                    <a:pt x="0" y="178517"/>
                  </a:lnTo>
                  <a:lnTo>
                    <a:pt x="4813" y="202351"/>
                  </a:lnTo>
                  <a:lnTo>
                    <a:pt x="17939" y="221817"/>
                  </a:lnTo>
                  <a:lnTo>
                    <a:pt x="37410" y="234942"/>
                  </a:lnTo>
                  <a:lnTo>
                    <a:pt x="61255" y="239755"/>
                  </a:lnTo>
                  <a:lnTo>
                    <a:pt x="293346" y="239755"/>
                  </a:lnTo>
                  <a:lnTo>
                    <a:pt x="337352" y="221036"/>
                  </a:lnTo>
                  <a:lnTo>
                    <a:pt x="407236" y="96557"/>
                  </a:lnTo>
                  <a:lnTo>
                    <a:pt x="388365" y="79495"/>
                  </a:lnTo>
                  <a:lnTo>
                    <a:pt x="325201" y="195858"/>
                  </a:lnTo>
                  <a:lnTo>
                    <a:pt x="319489" y="203853"/>
                  </a:lnTo>
                  <a:lnTo>
                    <a:pt x="311961" y="209899"/>
                  </a:lnTo>
                  <a:lnTo>
                    <a:pt x="303090" y="213710"/>
                  </a:lnTo>
                  <a:lnTo>
                    <a:pt x="293346" y="215002"/>
                  </a:lnTo>
                  <a:lnTo>
                    <a:pt x="61255" y="215002"/>
                  </a:lnTo>
                  <a:lnTo>
                    <a:pt x="47046" y="212134"/>
                  </a:lnTo>
                  <a:lnTo>
                    <a:pt x="35442" y="204312"/>
                  </a:lnTo>
                  <a:lnTo>
                    <a:pt x="27618" y="192712"/>
                  </a:lnTo>
                  <a:lnTo>
                    <a:pt x="24749" y="178507"/>
                  </a:lnTo>
                  <a:lnTo>
                    <a:pt x="27618" y="164297"/>
                  </a:lnTo>
                  <a:lnTo>
                    <a:pt x="35442" y="152697"/>
                  </a:lnTo>
                  <a:lnTo>
                    <a:pt x="47046" y="144878"/>
                  </a:lnTo>
                  <a:lnTo>
                    <a:pt x="61255" y="142011"/>
                  </a:lnTo>
                  <a:lnTo>
                    <a:pt x="268617" y="142011"/>
                  </a:lnTo>
                  <a:lnTo>
                    <a:pt x="272804" y="139506"/>
                  </a:lnTo>
                  <a:lnTo>
                    <a:pt x="333121" y="27124"/>
                  </a:lnTo>
                  <a:lnTo>
                    <a:pt x="325129" y="14172"/>
                  </a:lnTo>
                  <a:lnTo>
                    <a:pt x="319581" y="0"/>
                  </a:lnTo>
                  <a:close/>
                </a:path>
              </a:pathLst>
            </a:custGeom>
            <a:solidFill>
              <a:srgbClr val="12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33355" y="6278676"/>
              <a:ext cx="407670" cy="240029"/>
            </a:xfrm>
            <a:custGeom>
              <a:avLst/>
              <a:gdLst/>
              <a:ahLst/>
              <a:cxnLst/>
              <a:rect l="l" t="t" r="r" b="b"/>
              <a:pathLst>
                <a:path w="407670" h="240029">
                  <a:moveTo>
                    <a:pt x="325201" y="195858"/>
                  </a:moveTo>
                  <a:lnTo>
                    <a:pt x="319489" y="203853"/>
                  </a:lnTo>
                  <a:lnTo>
                    <a:pt x="311961" y="209899"/>
                  </a:lnTo>
                  <a:lnTo>
                    <a:pt x="303090" y="213710"/>
                  </a:lnTo>
                  <a:lnTo>
                    <a:pt x="293346" y="215002"/>
                  </a:lnTo>
                  <a:lnTo>
                    <a:pt x="61255" y="215002"/>
                  </a:lnTo>
                  <a:lnTo>
                    <a:pt x="47046" y="212134"/>
                  </a:lnTo>
                  <a:lnTo>
                    <a:pt x="35442" y="204312"/>
                  </a:lnTo>
                  <a:lnTo>
                    <a:pt x="27618" y="192712"/>
                  </a:lnTo>
                  <a:lnTo>
                    <a:pt x="24749" y="178507"/>
                  </a:lnTo>
                  <a:lnTo>
                    <a:pt x="27618" y="164297"/>
                  </a:lnTo>
                  <a:lnTo>
                    <a:pt x="35442" y="152697"/>
                  </a:lnTo>
                  <a:lnTo>
                    <a:pt x="47046" y="144878"/>
                  </a:lnTo>
                  <a:lnTo>
                    <a:pt x="61255" y="142011"/>
                  </a:lnTo>
                  <a:lnTo>
                    <a:pt x="264059" y="142011"/>
                  </a:lnTo>
                  <a:lnTo>
                    <a:pt x="268617" y="142011"/>
                  </a:lnTo>
                  <a:lnTo>
                    <a:pt x="272804" y="139506"/>
                  </a:lnTo>
                  <a:lnTo>
                    <a:pt x="274959" y="135486"/>
                  </a:lnTo>
                  <a:lnTo>
                    <a:pt x="333121" y="27124"/>
                  </a:lnTo>
                  <a:lnTo>
                    <a:pt x="328830" y="20821"/>
                  </a:lnTo>
                  <a:lnTo>
                    <a:pt x="325129" y="14172"/>
                  </a:lnTo>
                  <a:lnTo>
                    <a:pt x="322039" y="7218"/>
                  </a:lnTo>
                  <a:lnTo>
                    <a:pt x="319581" y="0"/>
                  </a:lnTo>
                  <a:lnTo>
                    <a:pt x="256634" y="117279"/>
                  </a:lnTo>
                  <a:lnTo>
                    <a:pt x="61255" y="117279"/>
                  </a:lnTo>
                  <a:lnTo>
                    <a:pt x="17939" y="135214"/>
                  </a:lnTo>
                  <a:lnTo>
                    <a:pt x="0" y="178517"/>
                  </a:lnTo>
                  <a:lnTo>
                    <a:pt x="4813" y="202351"/>
                  </a:lnTo>
                  <a:lnTo>
                    <a:pt x="17939" y="221817"/>
                  </a:lnTo>
                  <a:lnTo>
                    <a:pt x="37410" y="234942"/>
                  </a:lnTo>
                  <a:lnTo>
                    <a:pt x="61255" y="239755"/>
                  </a:lnTo>
                  <a:lnTo>
                    <a:pt x="293346" y="239755"/>
                  </a:lnTo>
                  <a:lnTo>
                    <a:pt x="337352" y="221036"/>
                  </a:lnTo>
                  <a:lnTo>
                    <a:pt x="407236" y="96557"/>
                  </a:lnTo>
                  <a:lnTo>
                    <a:pt x="388365" y="79495"/>
                  </a:lnTo>
                  <a:lnTo>
                    <a:pt x="325201" y="195858"/>
                  </a:lnTo>
                  <a:close/>
                </a:path>
              </a:pathLst>
            </a:custGeom>
            <a:ln w="14434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69013" y="5909094"/>
              <a:ext cx="697865" cy="854075"/>
            </a:xfrm>
            <a:custGeom>
              <a:avLst/>
              <a:gdLst/>
              <a:ahLst/>
              <a:cxnLst/>
              <a:rect l="l" t="t" r="r" b="b"/>
              <a:pathLst>
                <a:path w="697865" h="854075">
                  <a:moveTo>
                    <a:pt x="245490" y="120846"/>
                  </a:moveTo>
                  <a:lnTo>
                    <a:pt x="217396" y="120846"/>
                  </a:lnTo>
                  <a:lnTo>
                    <a:pt x="112209" y="317034"/>
                  </a:lnTo>
                  <a:lnTo>
                    <a:pt x="105744" y="336177"/>
                  </a:lnTo>
                  <a:lnTo>
                    <a:pt x="105884" y="355865"/>
                  </a:lnTo>
                  <a:lnTo>
                    <a:pt x="112344" y="374462"/>
                  </a:lnTo>
                  <a:lnTo>
                    <a:pt x="124842" y="390334"/>
                  </a:lnTo>
                  <a:lnTo>
                    <a:pt x="305928" y="554594"/>
                  </a:lnTo>
                  <a:lnTo>
                    <a:pt x="295409" y="789648"/>
                  </a:lnTo>
                  <a:lnTo>
                    <a:pt x="309599" y="833328"/>
                  </a:lnTo>
                  <a:lnTo>
                    <a:pt x="352189" y="853617"/>
                  </a:lnTo>
                  <a:lnTo>
                    <a:pt x="354582" y="853617"/>
                  </a:lnTo>
                  <a:lnTo>
                    <a:pt x="377308" y="849018"/>
                  </a:lnTo>
                  <a:lnTo>
                    <a:pt x="396127" y="836791"/>
                  </a:lnTo>
                  <a:lnTo>
                    <a:pt x="401854" y="828874"/>
                  </a:lnTo>
                  <a:lnTo>
                    <a:pt x="352757" y="828874"/>
                  </a:lnTo>
                  <a:lnTo>
                    <a:pt x="345813" y="827872"/>
                  </a:lnTo>
                  <a:lnTo>
                    <a:pt x="320088" y="798307"/>
                  </a:lnTo>
                  <a:lnTo>
                    <a:pt x="320173" y="789648"/>
                  </a:lnTo>
                  <a:lnTo>
                    <a:pt x="331080" y="546202"/>
                  </a:lnTo>
                  <a:lnTo>
                    <a:pt x="329595" y="542635"/>
                  </a:lnTo>
                  <a:lnTo>
                    <a:pt x="141414" y="372014"/>
                  </a:lnTo>
                  <a:lnTo>
                    <a:pt x="134040" y="362632"/>
                  </a:lnTo>
                  <a:lnTo>
                    <a:pt x="130234" y="351644"/>
                  </a:lnTo>
                  <a:lnTo>
                    <a:pt x="130162" y="340017"/>
                  </a:lnTo>
                  <a:lnTo>
                    <a:pt x="133989" y="328715"/>
                  </a:lnTo>
                  <a:lnTo>
                    <a:pt x="245490" y="120846"/>
                  </a:lnTo>
                  <a:close/>
                </a:path>
                <a:path w="697865" h="854075">
                  <a:moveTo>
                    <a:pt x="420436" y="115444"/>
                  </a:moveTo>
                  <a:lnTo>
                    <a:pt x="412867" y="117475"/>
                  </a:lnTo>
                  <a:lnTo>
                    <a:pt x="409186" y="123836"/>
                  </a:lnTo>
                  <a:lnTo>
                    <a:pt x="268937" y="385117"/>
                  </a:lnTo>
                  <a:lnTo>
                    <a:pt x="269948" y="391241"/>
                  </a:lnTo>
                  <a:lnTo>
                    <a:pt x="390799" y="503366"/>
                  </a:lnTo>
                  <a:lnTo>
                    <a:pt x="396105" y="509024"/>
                  </a:lnTo>
                  <a:lnTo>
                    <a:pt x="399871" y="515682"/>
                  </a:lnTo>
                  <a:lnTo>
                    <a:pt x="401971" y="523038"/>
                  </a:lnTo>
                  <a:lnTo>
                    <a:pt x="402277" y="530789"/>
                  </a:lnTo>
                  <a:lnTo>
                    <a:pt x="390263" y="795040"/>
                  </a:lnTo>
                  <a:lnTo>
                    <a:pt x="386864" y="808276"/>
                  </a:lnTo>
                  <a:lnTo>
                    <a:pt x="379093" y="818984"/>
                  </a:lnTo>
                  <a:lnTo>
                    <a:pt x="367987" y="826178"/>
                  </a:lnTo>
                  <a:lnTo>
                    <a:pt x="354582" y="828874"/>
                  </a:lnTo>
                  <a:lnTo>
                    <a:pt x="401854" y="828874"/>
                  </a:lnTo>
                  <a:lnTo>
                    <a:pt x="409278" y="818611"/>
                  </a:lnTo>
                  <a:lnTo>
                    <a:pt x="415002" y="796153"/>
                  </a:lnTo>
                  <a:lnTo>
                    <a:pt x="426975" y="532336"/>
                  </a:lnTo>
                  <a:lnTo>
                    <a:pt x="426418" y="519020"/>
                  </a:lnTo>
                  <a:lnTo>
                    <a:pt x="422842" y="506360"/>
                  </a:lnTo>
                  <a:lnTo>
                    <a:pt x="416455" y="494858"/>
                  </a:lnTo>
                  <a:lnTo>
                    <a:pt x="407464" y="485016"/>
                  </a:lnTo>
                  <a:lnTo>
                    <a:pt x="297925" y="383396"/>
                  </a:lnTo>
                  <a:lnTo>
                    <a:pt x="430862" y="135774"/>
                  </a:lnTo>
                  <a:lnTo>
                    <a:pt x="434286" y="129857"/>
                  </a:lnTo>
                  <a:lnTo>
                    <a:pt x="432265" y="122290"/>
                  </a:lnTo>
                  <a:lnTo>
                    <a:pt x="420436" y="115444"/>
                  </a:lnTo>
                  <a:close/>
                </a:path>
                <a:path w="697865" h="854075">
                  <a:moveTo>
                    <a:pt x="442258" y="166579"/>
                  </a:moveTo>
                  <a:lnTo>
                    <a:pt x="437864" y="174971"/>
                  </a:lnTo>
                  <a:lnTo>
                    <a:pt x="430615" y="188476"/>
                  </a:lnTo>
                  <a:lnTo>
                    <a:pt x="537472" y="255714"/>
                  </a:lnTo>
                  <a:lnTo>
                    <a:pt x="548794" y="261479"/>
                  </a:lnTo>
                  <a:lnTo>
                    <a:pt x="560937" y="264719"/>
                  </a:lnTo>
                  <a:lnTo>
                    <a:pt x="573487" y="265369"/>
                  </a:lnTo>
                  <a:lnTo>
                    <a:pt x="586033" y="263363"/>
                  </a:lnTo>
                  <a:lnTo>
                    <a:pt x="597750" y="258993"/>
                  </a:lnTo>
                  <a:lnTo>
                    <a:pt x="608164" y="252321"/>
                  </a:lnTo>
                  <a:lnTo>
                    <a:pt x="616945" y="243613"/>
                  </a:lnTo>
                  <a:lnTo>
                    <a:pt x="618881" y="240640"/>
                  </a:lnTo>
                  <a:lnTo>
                    <a:pt x="572131" y="240640"/>
                  </a:lnTo>
                  <a:lnTo>
                    <a:pt x="564690" y="240229"/>
                  </a:lnTo>
                  <a:lnTo>
                    <a:pt x="557585" y="238333"/>
                  </a:lnTo>
                  <a:lnTo>
                    <a:pt x="550909" y="234951"/>
                  </a:lnTo>
                  <a:lnTo>
                    <a:pt x="442258" y="166579"/>
                  </a:lnTo>
                  <a:close/>
                </a:path>
                <a:path w="697865" h="854075">
                  <a:moveTo>
                    <a:pt x="342567" y="0"/>
                  </a:moveTo>
                  <a:lnTo>
                    <a:pt x="138382" y="0"/>
                  </a:lnTo>
                  <a:lnTo>
                    <a:pt x="122205" y="2123"/>
                  </a:lnTo>
                  <a:lnTo>
                    <a:pt x="85459" y="31711"/>
                  </a:lnTo>
                  <a:lnTo>
                    <a:pt x="7497" y="175548"/>
                  </a:lnTo>
                  <a:lnTo>
                    <a:pt x="0" y="209419"/>
                  </a:lnTo>
                  <a:lnTo>
                    <a:pt x="2207" y="221012"/>
                  </a:lnTo>
                  <a:lnTo>
                    <a:pt x="31906" y="257683"/>
                  </a:lnTo>
                  <a:lnTo>
                    <a:pt x="60276" y="264992"/>
                  </a:lnTo>
                  <a:lnTo>
                    <a:pt x="76370" y="262690"/>
                  </a:lnTo>
                  <a:lnTo>
                    <a:pt x="91045" y="256352"/>
                  </a:lnTo>
                  <a:lnTo>
                    <a:pt x="103567" y="246417"/>
                  </a:lnTo>
                  <a:lnTo>
                    <a:pt x="108118" y="240229"/>
                  </a:lnTo>
                  <a:lnTo>
                    <a:pt x="60245" y="240229"/>
                  </a:lnTo>
                  <a:lnTo>
                    <a:pt x="54305" y="239951"/>
                  </a:lnTo>
                  <a:lnTo>
                    <a:pt x="26008" y="214136"/>
                  </a:lnTo>
                  <a:lnTo>
                    <a:pt x="24704" y="207372"/>
                  </a:lnTo>
                  <a:lnTo>
                    <a:pt x="24800" y="200552"/>
                  </a:lnTo>
                  <a:lnTo>
                    <a:pt x="107197" y="43433"/>
                  </a:lnTo>
                  <a:lnTo>
                    <a:pt x="138351" y="24742"/>
                  </a:lnTo>
                  <a:lnTo>
                    <a:pt x="342537" y="24742"/>
                  </a:lnTo>
                  <a:lnTo>
                    <a:pt x="349147" y="24567"/>
                  </a:lnTo>
                  <a:lnTo>
                    <a:pt x="398957" y="24567"/>
                  </a:lnTo>
                  <a:lnTo>
                    <a:pt x="374649" y="9257"/>
                  </a:lnTo>
                  <a:lnTo>
                    <a:pt x="367218" y="5150"/>
                  </a:lnTo>
                  <a:lnTo>
                    <a:pt x="359304" y="2212"/>
                  </a:lnTo>
                  <a:lnTo>
                    <a:pt x="351043" y="482"/>
                  </a:lnTo>
                  <a:lnTo>
                    <a:pt x="342567" y="0"/>
                  </a:lnTo>
                  <a:close/>
                </a:path>
                <a:path w="697865" h="854075">
                  <a:moveTo>
                    <a:pt x="685831" y="43478"/>
                  </a:moveTo>
                  <a:lnTo>
                    <a:pt x="640265" y="43478"/>
                  </a:lnTo>
                  <a:lnTo>
                    <a:pt x="647137" y="44721"/>
                  </a:lnTo>
                  <a:lnTo>
                    <a:pt x="653713" y="47258"/>
                  </a:lnTo>
                  <a:lnTo>
                    <a:pt x="672711" y="76030"/>
                  </a:lnTo>
                  <a:lnTo>
                    <a:pt x="672466" y="82801"/>
                  </a:lnTo>
                  <a:lnTo>
                    <a:pt x="601801" y="221868"/>
                  </a:lnTo>
                  <a:lnTo>
                    <a:pt x="572131" y="240640"/>
                  </a:lnTo>
                  <a:lnTo>
                    <a:pt x="618881" y="240640"/>
                  </a:lnTo>
                  <a:lnTo>
                    <a:pt x="689611" y="107465"/>
                  </a:lnTo>
                  <a:lnTo>
                    <a:pt x="697384" y="74065"/>
                  </a:lnTo>
                  <a:lnTo>
                    <a:pt x="695386" y="62578"/>
                  </a:lnTo>
                  <a:lnTo>
                    <a:pt x="690826" y="51098"/>
                  </a:lnTo>
                  <a:lnTo>
                    <a:pt x="685831" y="43478"/>
                  </a:lnTo>
                  <a:close/>
                </a:path>
                <a:path w="697865" h="854075">
                  <a:moveTo>
                    <a:pt x="240145" y="96073"/>
                  </a:moveTo>
                  <a:lnTo>
                    <a:pt x="162647" y="96073"/>
                  </a:lnTo>
                  <a:lnTo>
                    <a:pt x="158481" y="98557"/>
                  </a:lnTo>
                  <a:lnTo>
                    <a:pt x="91409" y="221507"/>
                  </a:lnTo>
                  <a:lnTo>
                    <a:pt x="85713" y="229194"/>
                  </a:lnTo>
                  <a:lnTo>
                    <a:pt x="78341" y="235044"/>
                  </a:lnTo>
                  <a:lnTo>
                    <a:pt x="69711" y="238806"/>
                  </a:lnTo>
                  <a:lnTo>
                    <a:pt x="60245" y="240229"/>
                  </a:lnTo>
                  <a:lnTo>
                    <a:pt x="108118" y="240229"/>
                  </a:lnTo>
                  <a:lnTo>
                    <a:pt x="113199" y="233322"/>
                  </a:lnTo>
                  <a:lnTo>
                    <a:pt x="174558" y="120846"/>
                  </a:lnTo>
                  <a:lnTo>
                    <a:pt x="245490" y="120846"/>
                  </a:lnTo>
                  <a:lnTo>
                    <a:pt x="252231" y="108279"/>
                  </a:lnTo>
                  <a:lnTo>
                    <a:pt x="249972" y="100774"/>
                  </a:lnTo>
                  <a:lnTo>
                    <a:pt x="242156" y="96578"/>
                  </a:lnTo>
                  <a:lnTo>
                    <a:pt x="240145" y="96073"/>
                  </a:lnTo>
                  <a:close/>
                </a:path>
                <a:path w="697865" h="854075">
                  <a:moveTo>
                    <a:pt x="398957" y="24567"/>
                  </a:moveTo>
                  <a:lnTo>
                    <a:pt x="349147" y="24567"/>
                  </a:lnTo>
                  <a:lnTo>
                    <a:pt x="355644" y="26412"/>
                  </a:lnTo>
                  <a:lnTo>
                    <a:pt x="361171" y="30051"/>
                  </a:lnTo>
                  <a:lnTo>
                    <a:pt x="551951" y="150238"/>
                  </a:lnTo>
                  <a:lnTo>
                    <a:pt x="559592" y="148506"/>
                  </a:lnTo>
                  <a:lnTo>
                    <a:pt x="563562" y="142197"/>
                  </a:lnTo>
                  <a:lnTo>
                    <a:pt x="576112" y="118527"/>
                  </a:lnTo>
                  <a:lnTo>
                    <a:pt x="548145" y="118527"/>
                  </a:lnTo>
                  <a:lnTo>
                    <a:pt x="398957" y="24567"/>
                  </a:lnTo>
                  <a:close/>
                </a:path>
                <a:path w="697865" h="854075">
                  <a:moveTo>
                    <a:pt x="642582" y="18840"/>
                  </a:moveTo>
                  <a:lnTo>
                    <a:pt x="598443" y="32515"/>
                  </a:lnTo>
                  <a:lnTo>
                    <a:pt x="548145" y="118527"/>
                  </a:lnTo>
                  <a:lnTo>
                    <a:pt x="576112" y="118527"/>
                  </a:lnTo>
                  <a:lnTo>
                    <a:pt x="605884" y="62371"/>
                  </a:lnTo>
                  <a:lnTo>
                    <a:pt x="609569" y="56497"/>
                  </a:lnTo>
                  <a:lnTo>
                    <a:pt x="685831" y="43478"/>
                  </a:lnTo>
                  <a:lnTo>
                    <a:pt x="684119" y="40867"/>
                  </a:lnTo>
                  <a:lnTo>
                    <a:pt x="675518" y="32178"/>
                  </a:lnTo>
                  <a:lnTo>
                    <a:pt x="665273" y="25319"/>
                  </a:lnTo>
                  <a:lnTo>
                    <a:pt x="654184" y="20981"/>
                  </a:lnTo>
                  <a:lnTo>
                    <a:pt x="642582" y="18840"/>
                  </a:lnTo>
                  <a:close/>
                </a:path>
              </a:pathLst>
            </a:custGeom>
            <a:solidFill>
              <a:srgbClr val="12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69013" y="5909094"/>
              <a:ext cx="697865" cy="854075"/>
            </a:xfrm>
            <a:custGeom>
              <a:avLst/>
              <a:gdLst/>
              <a:ahLst/>
              <a:cxnLst/>
              <a:rect l="l" t="t" r="r" b="b"/>
              <a:pathLst>
                <a:path w="697865" h="854075">
                  <a:moveTo>
                    <a:pt x="695386" y="62578"/>
                  </a:moveTo>
                  <a:lnTo>
                    <a:pt x="665273" y="25319"/>
                  </a:lnTo>
                  <a:lnTo>
                    <a:pt x="642582" y="18840"/>
                  </a:lnTo>
                  <a:lnTo>
                    <a:pt x="630790" y="18926"/>
                  </a:lnTo>
                  <a:lnTo>
                    <a:pt x="590265" y="40985"/>
                  </a:lnTo>
                  <a:lnTo>
                    <a:pt x="548145" y="118527"/>
                  </a:lnTo>
                  <a:lnTo>
                    <a:pt x="511217" y="95258"/>
                  </a:lnTo>
                  <a:lnTo>
                    <a:pt x="457850" y="61660"/>
                  </a:lnTo>
                  <a:lnTo>
                    <a:pt x="398822" y="24474"/>
                  </a:lnTo>
                  <a:lnTo>
                    <a:pt x="374649" y="9257"/>
                  </a:lnTo>
                  <a:lnTo>
                    <a:pt x="367218" y="5150"/>
                  </a:lnTo>
                  <a:lnTo>
                    <a:pt x="359304" y="2212"/>
                  </a:lnTo>
                  <a:lnTo>
                    <a:pt x="351043" y="482"/>
                  </a:lnTo>
                  <a:lnTo>
                    <a:pt x="342567" y="0"/>
                  </a:lnTo>
                  <a:lnTo>
                    <a:pt x="138382" y="0"/>
                  </a:lnTo>
                  <a:lnTo>
                    <a:pt x="94959" y="18448"/>
                  </a:lnTo>
                  <a:lnTo>
                    <a:pt x="7497" y="175548"/>
                  </a:lnTo>
                  <a:lnTo>
                    <a:pt x="0" y="209419"/>
                  </a:lnTo>
                  <a:lnTo>
                    <a:pt x="2207" y="221012"/>
                  </a:lnTo>
                  <a:lnTo>
                    <a:pt x="31906" y="257683"/>
                  </a:lnTo>
                  <a:lnTo>
                    <a:pt x="60276" y="264992"/>
                  </a:lnTo>
                  <a:lnTo>
                    <a:pt x="76370" y="262690"/>
                  </a:lnTo>
                  <a:lnTo>
                    <a:pt x="91045" y="256352"/>
                  </a:lnTo>
                  <a:lnTo>
                    <a:pt x="103567" y="246417"/>
                  </a:lnTo>
                  <a:lnTo>
                    <a:pt x="113199" y="233322"/>
                  </a:lnTo>
                  <a:lnTo>
                    <a:pt x="174558" y="120846"/>
                  </a:lnTo>
                  <a:lnTo>
                    <a:pt x="217396" y="120846"/>
                  </a:lnTo>
                  <a:lnTo>
                    <a:pt x="112209" y="317034"/>
                  </a:lnTo>
                  <a:lnTo>
                    <a:pt x="105744" y="336177"/>
                  </a:lnTo>
                  <a:lnTo>
                    <a:pt x="105884" y="355865"/>
                  </a:lnTo>
                  <a:lnTo>
                    <a:pt x="112344" y="374462"/>
                  </a:lnTo>
                  <a:lnTo>
                    <a:pt x="124842" y="390334"/>
                  </a:lnTo>
                  <a:lnTo>
                    <a:pt x="305928" y="554594"/>
                  </a:lnTo>
                  <a:lnTo>
                    <a:pt x="295409" y="789648"/>
                  </a:lnTo>
                  <a:lnTo>
                    <a:pt x="309599" y="833328"/>
                  </a:lnTo>
                  <a:lnTo>
                    <a:pt x="352189" y="853617"/>
                  </a:lnTo>
                  <a:lnTo>
                    <a:pt x="354582" y="853617"/>
                  </a:lnTo>
                  <a:lnTo>
                    <a:pt x="396127" y="836791"/>
                  </a:lnTo>
                  <a:lnTo>
                    <a:pt x="415002" y="796153"/>
                  </a:lnTo>
                  <a:lnTo>
                    <a:pt x="426975" y="532336"/>
                  </a:lnTo>
                  <a:lnTo>
                    <a:pt x="426418" y="519020"/>
                  </a:lnTo>
                  <a:lnTo>
                    <a:pt x="422842" y="506360"/>
                  </a:lnTo>
                  <a:lnTo>
                    <a:pt x="416455" y="494858"/>
                  </a:lnTo>
                  <a:lnTo>
                    <a:pt x="407464" y="485016"/>
                  </a:lnTo>
                  <a:lnTo>
                    <a:pt x="297925" y="383396"/>
                  </a:lnTo>
                  <a:lnTo>
                    <a:pt x="430862" y="135774"/>
                  </a:lnTo>
                  <a:lnTo>
                    <a:pt x="434286" y="129857"/>
                  </a:lnTo>
                  <a:lnTo>
                    <a:pt x="432265" y="122290"/>
                  </a:lnTo>
                  <a:lnTo>
                    <a:pt x="426345" y="118867"/>
                  </a:lnTo>
                  <a:lnTo>
                    <a:pt x="420436" y="115444"/>
                  </a:lnTo>
                  <a:lnTo>
                    <a:pt x="412867" y="117475"/>
                  </a:lnTo>
                  <a:lnTo>
                    <a:pt x="409443" y="123382"/>
                  </a:lnTo>
                  <a:lnTo>
                    <a:pt x="409309" y="123609"/>
                  </a:lnTo>
                  <a:lnTo>
                    <a:pt x="409186" y="123836"/>
                  </a:lnTo>
                  <a:lnTo>
                    <a:pt x="409072" y="124073"/>
                  </a:lnTo>
                  <a:lnTo>
                    <a:pt x="271598" y="380159"/>
                  </a:lnTo>
                  <a:lnTo>
                    <a:pt x="268937" y="385117"/>
                  </a:lnTo>
                  <a:lnTo>
                    <a:pt x="269948" y="391241"/>
                  </a:lnTo>
                  <a:lnTo>
                    <a:pt x="274073" y="395076"/>
                  </a:lnTo>
                  <a:lnTo>
                    <a:pt x="390799" y="503366"/>
                  </a:lnTo>
                  <a:lnTo>
                    <a:pt x="396105" y="509024"/>
                  </a:lnTo>
                  <a:lnTo>
                    <a:pt x="399871" y="515682"/>
                  </a:lnTo>
                  <a:lnTo>
                    <a:pt x="401971" y="523038"/>
                  </a:lnTo>
                  <a:lnTo>
                    <a:pt x="402277" y="530789"/>
                  </a:lnTo>
                  <a:lnTo>
                    <a:pt x="390263" y="795040"/>
                  </a:lnTo>
                  <a:lnTo>
                    <a:pt x="386864" y="808276"/>
                  </a:lnTo>
                  <a:lnTo>
                    <a:pt x="379093" y="818984"/>
                  </a:lnTo>
                  <a:lnTo>
                    <a:pt x="367987" y="826178"/>
                  </a:lnTo>
                  <a:lnTo>
                    <a:pt x="354582" y="828874"/>
                  </a:lnTo>
                  <a:lnTo>
                    <a:pt x="352757" y="828874"/>
                  </a:lnTo>
                  <a:lnTo>
                    <a:pt x="321487" y="805061"/>
                  </a:lnTo>
                  <a:lnTo>
                    <a:pt x="320088" y="798307"/>
                  </a:lnTo>
                  <a:lnTo>
                    <a:pt x="320097" y="791339"/>
                  </a:lnTo>
                  <a:lnTo>
                    <a:pt x="330904" y="549882"/>
                  </a:lnTo>
                  <a:lnTo>
                    <a:pt x="331080" y="546202"/>
                  </a:lnTo>
                  <a:lnTo>
                    <a:pt x="329595" y="542635"/>
                  </a:lnTo>
                  <a:lnTo>
                    <a:pt x="141414" y="372014"/>
                  </a:lnTo>
                  <a:lnTo>
                    <a:pt x="130162" y="340017"/>
                  </a:lnTo>
                  <a:lnTo>
                    <a:pt x="133989" y="328715"/>
                  </a:lnTo>
                  <a:lnTo>
                    <a:pt x="249003" y="114300"/>
                  </a:lnTo>
                  <a:lnTo>
                    <a:pt x="252231" y="108279"/>
                  </a:lnTo>
                  <a:lnTo>
                    <a:pt x="249972" y="100774"/>
                  </a:lnTo>
                  <a:lnTo>
                    <a:pt x="243950" y="97547"/>
                  </a:lnTo>
                  <a:lnTo>
                    <a:pt x="242156" y="96578"/>
                  </a:lnTo>
                  <a:lnTo>
                    <a:pt x="240145" y="96073"/>
                  </a:lnTo>
                  <a:lnTo>
                    <a:pt x="238103" y="96073"/>
                  </a:lnTo>
                  <a:lnTo>
                    <a:pt x="167184" y="96073"/>
                  </a:lnTo>
                  <a:lnTo>
                    <a:pt x="162647" y="96073"/>
                  </a:lnTo>
                  <a:lnTo>
                    <a:pt x="158481" y="98557"/>
                  </a:lnTo>
                  <a:lnTo>
                    <a:pt x="156315" y="102537"/>
                  </a:lnTo>
                  <a:lnTo>
                    <a:pt x="91409" y="221507"/>
                  </a:lnTo>
                  <a:lnTo>
                    <a:pt x="85713" y="229194"/>
                  </a:lnTo>
                  <a:lnTo>
                    <a:pt x="78341" y="235044"/>
                  </a:lnTo>
                  <a:lnTo>
                    <a:pt x="69711" y="238806"/>
                  </a:lnTo>
                  <a:lnTo>
                    <a:pt x="60245" y="240229"/>
                  </a:lnTo>
                  <a:lnTo>
                    <a:pt x="54305" y="239951"/>
                  </a:lnTo>
                  <a:lnTo>
                    <a:pt x="26008" y="214136"/>
                  </a:lnTo>
                  <a:lnTo>
                    <a:pt x="24704" y="207372"/>
                  </a:lnTo>
                  <a:lnTo>
                    <a:pt x="24800" y="200552"/>
                  </a:lnTo>
                  <a:lnTo>
                    <a:pt x="107197" y="43433"/>
                  </a:lnTo>
                  <a:lnTo>
                    <a:pt x="138351" y="24742"/>
                  </a:lnTo>
                  <a:lnTo>
                    <a:pt x="342537" y="24742"/>
                  </a:lnTo>
                  <a:lnTo>
                    <a:pt x="349147" y="24567"/>
                  </a:lnTo>
                  <a:lnTo>
                    <a:pt x="355644" y="26412"/>
                  </a:lnTo>
                  <a:lnTo>
                    <a:pt x="361171" y="30051"/>
                  </a:lnTo>
                  <a:lnTo>
                    <a:pt x="379816" y="41804"/>
                  </a:lnTo>
                  <a:lnTo>
                    <a:pt x="463718" y="94640"/>
                  </a:lnTo>
                  <a:lnTo>
                    <a:pt x="546176" y="146599"/>
                  </a:lnTo>
                  <a:lnTo>
                    <a:pt x="551951" y="150238"/>
                  </a:lnTo>
                  <a:lnTo>
                    <a:pt x="563707" y="141919"/>
                  </a:lnTo>
                  <a:lnTo>
                    <a:pt x="605884" y="62371"/>
                  </a:lnTo>
                  <a:lnTo>
                    <a:pt x="640265" y="43478"/>
                  </a:lnTo>
                  <a:lnTo>
                    <a:pt x="647137" y="44721"/>
                  </a:lnTo>
                  <a:lnTo>
                    <a:pt x="672711" y="76030"/>
                  </a:lnTo>
                  <a:lnTo>
                    <a:pt x="672466" y="82801"/>
                  </a:lnTo>
                  <a:lnTo>
                    <a:pt x="601801" y="221868"/>
                  </a:lnTo>
                  <a:lnTo>
                    <a:pt x="572131" y="240640"/>
                  </a:lnTo>
                  <a:lnTo>
                    <a:pt x="564738" y="240242"/>
                  </a:lnTo>
                  <a:lnTo>
                    <a:pt x="557585" y="238333"/>
                  </a:lnTo>
                  <a:lnTo>
                    <a:pt x="550909" y="234951"/>
                  </a:lnTo>
                  <a:lnTo>
                    <a:pt x="442258" y="166579"/>
                  </a:lnTo>
                  <a:lnTo>
                    <a:pt x="437864" y="174971"/>
                  </a:lnTo>
                  <a:lnTo>
                    <a:pt x="537472" y="255714"/>
                  </a:lnTo>
                  <a:lnTo>
                    <a:pt x="573487" y="265369"/>
                  </a:lnTo>
                  <a:lnTo>
                    <a:pt x="586033" y="263363"/>
                  </a:lnTo>
                  <a:lnTo>
                    <a:pt x="623766" y="233136"/>
                  </a:lnTo>
                  <a:lnTo>
                    <a:pt x="689611" y="107465"/>
                  </a:lnTo>
                  <a:lnTo>
                    <a:pt x="697384" y="74065"/>
                  </a:lnTo>
                  <a:lnTo>
                    <a:pt x="695386" y="62578"/>
                  </a:lnTo>
                  <a:close/>
                </a:path>
              </a:pathLst>
            </a:custGeom>
            <a:ln w="14435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495669" y="4378197"/>
            <a:ext cx="314515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830" marR="5080" indent="-24765" algn="r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solidFill>
                  <a:srgbClr val="122849"/>
                </a:solidFill>
                <a:latin typeface="Calibri"/>
                <a:cs typeface="Calibri"/>
              </a:rPr>
              <a:t>For </a:t>
            </a:r>
            <a:r>
              <a:rPr sz="3200" spc="-5" dirty="0">
                <a:solidFill>
                  <a:srgbClr val="122849"/>
                </a:solidFill>
                <a:latin typeface="Calibri"/>
                <a:cs typeface="Calibri"/>
              </a:rPr>
              <a:t>this </a:t>
            </a:r>
            <a:r>
              <a:rPr sz="3200" spc="-20" dirty="0">
                <a:solidFill>
                  <a:srgbClr val="122849"/>
                </a:solidFill>
                <a:latin typeface="Calibri"/>
                <a:cs typeface="Calibri"/>
              </a:rPr>
              <a:t>course </a:t>
            </a:r>
            <a:r>
              <a:rPr sz="3200" spc="-15" dirty="0">
                <a:solidFill>
                  <a:srgbClr val="122849"/>
                </a:solidFill>
                <a:latin typeface="Calibri"/>
                <a:cs typeface="Calibri"/>
              </a:rPr>
              <a:t>you </a:t>
            </a:r>
            <a:r>
              <a:rPr sz="3200" spc="-71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122849"/>
                </a:solidFill>
                <a:latin typeface="Calibri"/>
                <a:cs typeface="Calibri"/>
              </a:rPr>
              <a:t>want </a:t>
            </a:r>
            <a:r>
              <a:rPr sz="3200" b="1" spc="-10" dirty="0">
                <a:solidFill>
                  <a:srgbClr val="122849"/>
                </a:solidFill>
                <a:latin typeface="Calibri"/>
                <a:cs typeface="Calibri"/>
              </a:rPr>
              <a:t>three </a:t>
            </a:r>
            <a:r>
              <a:rPr sz="3200" spc="-5" dirty="0">
                <a:solidFill>
                  <a:srgbClr val="122849"/>
                </a:solidFill>
                <a:latin typeface="Calibri"/>
                <a:cs typeface="Calibri"/>
              </a:rPr>
              <a:t>high- </a:t>
            </a:r>
            <a:r>
              <a:rPr sz="320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2849"/>
                </a:solidFill>
                <a:latin typeface="Calibri"/>
                <a:cs typeface="Calibri"/>
              </a:rPr>
              <a:t>level</a:t>
            </a:r>
            <a:r>
              <a:rPr sz="3200" spc="-8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122849"/>
                </a:solidFill>
                <a:latin typeface="Calibri"/>
                <a:cs typeface="Calibri"/>
              </a:rPr>
              <a:t>requirements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4768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High-level</a:t>
            </a:r>
            <a:r>
              <a:rPr spc="-50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35" name="object 35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115695"/>
            <a:ext cx="8340090" cy="490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which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001F5F"/>
                </a:solidFill>
                <a:latin typeface="Calibri"/>
                <a:cs typeface="Calibri"/>
              </a:rPr>
              <a:t>like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better?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584200" marR="39370" indent="-571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have </a:t>
            </a:r>
            <a:r>
              <a:rPr sz="3200" spc="75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average </a:t>
            </a:r>
            <a:r>
              <a:rPr sz="3200" spc="25" dirty="0">
                <a:solidFill>
                  <a:srgbClr val="001F5F"/>
                </a:solidFill>
                <a:latin typeface="Calibri"/>
                <a:cs typeface="Calibri"/>
              </a:rPr>
              <a:t>forward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speed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0.5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feet/sec,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top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speed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least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Calibri"/>
                <a:cs typeface="Calibri"/>
              </a:rPr>
              <a:t>foot/sec,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ability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accelerate </a:t>
            </a:r>
            <a:r>
              <a:rPr sz="3200" spc="2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001F5F"/>
                </a:solidFill>
                <a:latin typeface="Calibri"/>
                <a:cs typeface="Calibri"/>
              </a:rPr>
              <a:t>standstill</a:t>
            </a:r>
            <a:r>
              <a:rPr sz="32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average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speed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under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sec.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584200" marR="508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employ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sensors</a:t>
            </a:r>
            <a:r>
              <a:rPr sz="3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sense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its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external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environment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navigate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 autonomously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battery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life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hrs.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668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High-level</a:t>
            </a:r>
            <a:r>
              <a:rPr spc="-10" dirty="0"/>
              <a:t> requirements:</a:t>
            </a:r>
            <a:r>
              <a:rPr spc="-5" dirty="0"/>
              <a:t> </a:t>
            </a:r>
            <a:r>
              <a:rPr spc="-10" dirty="0"/>
              <a:t>example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443" y="1014729"/>
            <a:ext cx="259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132957"/>
                </a:solidFill>
              </a:rPr>
              <a:t>In</a:t>
            </a:r>
            <a:r>
              <a:rPr sz="3600" spc="-5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this</a:t>
            </a:r>
            <a:r>
              <a:rPr sz="3600" spc="-35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Lecture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23443" y="1856381"/>
            <a:ext cx="8963025" cy="292735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Request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Approval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details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and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process</a:t>
            </a:r>
            <a:endParaRPr sz="2800">
              <a:latin typeface="Segoe UI"/>
              <a:cs typeface="Segoe UI"/>
            </a:endParaRPr>
          </a:p>
          <a:p>
            <a:pPr marL="394970" indent="-382905">
              <a:lnSpc>
                <a:spcPct val="100000"/>
              </a:lnSpc>
              <a:spcBef>
                <a:spcPts val="6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Project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Proposal</a:t>
            </a:r>
            <a:r>
              <a:rPr sz="28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details</a:t>
            </a:r>
            <a:endParaRPr sz="2800">
              <a:latin typeface="Segoe UI"/>
              <a:cs typeface="Segoe UI"/>
            </a:endParaRPr>
          </a:p>
          <a:p>
            <a:pPr marL="394970" marR="5080" indent="-38290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How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write</a:t>
            </a:r>
            <a:r>
              <a:rPr sz="2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good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High-Level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Requirements</a:t>
            </a:r>
            <a:r>
              <a:rPr sz="2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(HLRs),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Subsystem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Requirements,</a:t>
            </a:r>
            <a:r>
              <a:rPr sz="28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Subsystem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Verifications,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and </a:t>
            </a:r>
            <a:r>
              <a:rPr sz="2800" spc="-75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Block</a:t>
            </a:r>
            <a:r>
              <a:rPr sz="2800" spc="-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Diagrams.</a:t>
            </a:r>
            <a:endParaRPr sz="2800">
              <a:latin typeface="Segoe UI"/>
              <a:cs typeface="Segoe UI"/>
            </a:endParaRPr>
          </a:p>
          <a:p>
            <a:pPr marL="394970" indent="-382905">
              <a:lnSpc>
                <a:spcPct val="100000"/>
              </a:lnSpc>
              <a:spcBef>
                <a:spcPts val="675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Ethics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and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Safety</a:t>
            </a:r>
            <a:endParaRPr sz="2800">
              <a:latin typeface="Segoe UI"/>
              <a:cs typeface="Segoe U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115695"/>
            <a:ext cx="8340090" cy="490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which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one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001F5F"/>
                </a:solidFill>
                <a:latin typeface="Calibri"/>
                <a:cs typeface="Calibri"/>
              </a:rPr>
              <a:t>like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better?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100">
              <a:latin typeface="Calibri"/>
              <a:cs typeface="Calibri"/>
            </a:endParaRPr>
          </a:p>
          <a:p>
            <a:pPr marL="584200" marR="39370" indent="-5715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have </a:t>
            </a:r>
            <a:r>
              <a:rPr sz="3200" spc="75" dirty="0">
                <a:solidFill>
                  <a:srgbClr val="001F5F"/>
                </a:solidFill>
                <a:latin typeface="Calibri"/>
                <a:cs typeface="Calibri"/>
              </a:rPr>
              <a:t>an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average </a:t>
            </a:r>
            <a:r>
              <a:rPr sz="3200" spc="25" dirty="0">
                <a:solidFill>
                  <a:srgbClr val="001F5F"/>
                </a:solidFill>
                <a:latin typeface="Calibri"/>
                <a:cs typeface="Calibri"/>
              </a:rPr>
              <a:t>forward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speed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0.5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feet/sec,</a:t>
            </a:r>
            <a:r>
              <a:rPr sz="32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top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speed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least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Calibri"/>
                <a:cs typeface="Calibri"/>
              </a:rPr>
              <a:t>foot/sec,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ability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accelerate </a:t>
            </a:r>
            <a:r>
              <a:rPr sz="3200" spc="25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001F5F"/>
                </a:solidFill>
                <a:latin typeface="Calibri"/>
                <a:cs typeface="Calibri"/>
              </a:rPr>
              <a:t>standstill</a:t>
            </a:r>
            <a:r>
              <a:rPr sz="32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average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speed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under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sec.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1F5F"/>
              </a:buClr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584200" marR="508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employ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sensors</a:t>
            </a:r>
            <a:r>
              <a:rPr sz="3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sense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its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external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environment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navigate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 autonomously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battery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life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hrs.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5360" y="4511040"/>
            <a:ext cx="8183880" cy="1706880"/>
          </a:xfrm>
          <a:custGeom>
            <a:avLst/>
            <a:gdLst/>
            <a:ahLst/>
            <a:cxnLst/>
            <a:rect l="l" t="t" r="r" b="b"/>
            <a:pathLst>
              <a:path w="8183880" h="1706879">
                <a:moveTo>
                  <a:pt x="0" y="0"/>
                </a:moveTo>
                <a:lnTo>
                  <a:pt x="8183880" y="1706880"/>
                </a:lnTo>
              </a:path>
              <a:path w="8183880" h="1706879">
                <a:moveTo>
                  <a:pt x="0" y="1386840"/>
                </a:moveTo>
                <a:lnTo>
                  <a:pt x="8037068" y="15240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668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High-level</a:t>
            </a:r>
            <a:r>
              <a:rPr spc="-10" dirty="0"/>
              <a:t> requirements:</a:t>
            </a:r>
            <a:r>
              <a:rPr spc="-5" dirty="0"/>
              <a:t> </a:t>
            </a:r>
            <a:r>
              <a:rPr spc="-10" dirty="0"/>
              <a:t>example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603375"/>
            <a:ext cx="834009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employ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sensors</a:t>
            </a:r>
            <a:r>
              <a:rPr sz="3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sense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its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external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environment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navigate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 autonomously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battery</a:t>
            </a:r>
            <a:r>
              <a:rPr sz="32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life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hrs.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31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20" dirty="0">
                <a:solidFill>
                  <a:srgbClr val="E36C09"/>
                </a:solidFill>
                <a:latin typeface="Calibri"/>
                <a:cs typeface="Calibri"/>
              </a:rPr>
              <a:t>Not</a:t>
            </a:r>
            <a:r>
              <a:rPr sz="3200" spc="-120" dirty="0">
                <a:solidFill>
                  <a:srgbClr val="E36C09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36C09"/>
                </a:solidFill>
                <a:latin typeface="Calibri"/>
                <a:cs typeface="Calibri"/>
              </a:rPr>
              <a:t>Abstract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08270" y="1485138"/>
            <a:ext cx="1935480" cy="715010"/>
          </a:xfrm>
          <a:custGeom>
            <a:avLst/>
            <a:gdLst/>
            <a:ahLst/>
            <a:cxnLst/>
            <a:rect l="l" t="t" r="r" b="b"/>
            <a:pathLst>
              <a:path w="1935479" h="715010">
                <a:moveTo>
                  <a:pt x="0" y="357377"/>
                </a:moveTo>
                <a:lnTo>
                  <a:pt x="9611" y="306820"/>
                </a:lnTo>
                <a:lnTo>
                  <a:pt x="37571" y="258441"/>
                </a:lnTo>
                <a:lnTo>
                  <a:pt x="82568" y="212724"/>
                </a:lnTo>
                <a:lnTo>
                  <a:pt x="143293" y="170153"/>
                </a:lnTo>
                <a:lnTo>
                  <a:pt x="179144" y="150198"/>
                </a:lnTo>
                <a:lnTo>
                  <a:pt x="218435" y="131212"/>
                </a:lnTo>
                <a:lnTo>
                  <a:pt x="261002" y="113254"/>
                </a:lnTo>
                <a:lnTo>
                  <a:pt x="306682" y="96385"/>
                </a:lnTo>
                <a:lnTo>
                  <a:pt x="355311" y="80665"/>
                </a:lnTo>
                <a:lnTo>
                  <a:pt x="406725" y="66155"/>
                </a:lnTo>
                <a:lnTo>
                  <a:pt x="460760" y="52916"/>
                </a:lnTo>
                <a:lnTo>
                  <a:pt x="517252" y="41008"/>
                </a:lnTo>
                <a:lnTo>
                  <a:pt x="576038" y="30491"/>
                </a:lnTo>
                <a:lnTo>
                  <a:pt x="636953" y="21426"/>
                </a:lnTo>
                <a:lnTo>
                  <a:pt x="699834" y="13874"/>
                </a:lnTo>
                <a:lnTo>
                  <a:pt x="764517" y="7895"/>
                </a:lnTo>
                <a:lnTo>
                  <a:pt x="830838" y="3549"/>
                </a:lnTo>
                <a:lnTo>
                  <a:pt x="898634" y="897"/>
                </a:lnTo>
                <a:lnTo>
                  <a:pt x="967739" y="0"/>
                </a:lnTo>
                <a:lnTo>
                  <a:pt x="1036845" y="897"/>
                </a:lnTo>
                <a:lnTo>
                  <a:pt x="1104641" y="3549"/>
                </a:lnTo>
                <a:lnTo>
                  <a:pt x="1170962" y="7895"/>
                </a:lnTo>
                <a:lnTo>
                  <a:pt x="1235645" y="13874"/>
                </a:lnTo>
                <a:lnTo>
                  <a:pt x="1298526" y="21426"/>
                </a:lnTo>
                <a:lnTo>
                  <a:pt x="1359441" y="30491"/>
                </a:lnTo>
                <a:lnTo>
                  <a:pt x="1418227" y="41008"/>
                </a:lnTo>
                <a:lnTo>
                  <a:pt x="1474719" y="52916"/>
                </a:lnTo>
                <a:lnTo>
                  <a:pt x="1528754" y="66155"/>
                </a:lnTo>
                <a:lnTo>
                  <a:pt x="1580168" y="80665"/>
                </a:lnTo>
                <a:lnTo>
                  <a:pt x="1628797" y="96385"/>
                </a:lnTo>
                <a:lnTo>
                  <a:pt x="1674477" y="113254"/>
                </a:lnTo>
                <a:lnTo>
                  <a:pt x="1717044" y="131212"/>
                </a:lnTo>
                <a:lnTo>
                  <a:pt x="1756335" y="150198"/>
                </a:lnTo>
                <a:lnTo>
                  <a:pt x="1792186" y="170153"/>
                </a:lnTo>
                <a:lnTo>
                  <a:pt x="1824432" y="191015"/>
                </a:lnTo>
                <a:lnTo>
                  <a:pt x="1877457" y="235220"/>
                </a:lnTo>
                <a:lnTo>
                  <a:pt x="1914100" y="282328"/>
                </a:lnTo>
                <a:lnTo>
                  <a:pt x="1933049" y="331857"/>
                </a:lnTo>
                <a:lnTo>
                  <a:pt x="1935479" y="357377"/>
                </a:lnTo>
                <a:lnTo>
                  <a:pt x="1933049" y="382898"/>
                </a:lnTo>
                <a:lnTo>
                  <a:pt x="1914100" y="432427"/>
                </a:lnTo>
                <a:lnTo>
                  <a:pt x="1877457" y="479535"/>
                </a:lnTo>
                <a:lnTo>
                  <a:pt x="1824432" y="523740"/>
                </a:lnTo>
                <a:lnTo>
                  <a:pt x="1792186" y="544602"/>
                </a:lnTo>
                <a:lnTo>
                  <a:pt x="1756335" y="564557"/>
                </a:lnTo>
                <a:lnTo>
                  <a:pt x="1717044" y="583543"/>
                </a:lnTo>
                <a:lnTo>
                  <a:pt x="1674477" y="601501"/>
                </a:lnTo>
                <a:lnTo>
                  <a:pt x="1628797" y="618370"/>
                </a:lnTo>
                <a:lnTo>
                  <a:pt x="1580168" y="634090"/>
                </a:lnTo>
                <a:lnTo>
                  <a:pt x="1528754" y="648600"/>
                </a:lnTo>
                <a:lnTo>
                  <a:pt x="1474719" y="661839"/>
                </a:lnTo>
                <a:lnTo>
                  <a:pt x="1418227" y="673747"/>
                </a:lnTo>
                <a:lnTo>
                  <a:pt x="1359441" y="684264"/>
                </a:lnTo>
                <a:lnTo>
                  <a:pt x="1298526" y="693329"/>
                </a:lnTo>
                <a:lnTo>
                  <a:pt x="1235645" y="700881"/>
                </a:lnTo>
                <a:lnTo>
                  <a:pt x="1170962" y="706860"/>
                </a:lnTo>
                <a:lnTo>
                  <a:pt x="1104641" y="711206"/>
                </a:lnTo>
                <a:lnTo>
                  <a:pt x="1036845" y="713858"/>
                </a:lnTo>
                <a:lnTo>
                  <a:pt x="967739" y="714756"/>
                </a:lnTo>
                <a:lnTo>
                  <a:pt x="898634" y="713858"/>
                </a:lnTo>
                <a:lnTo>
                  <a:pt x="830838" y="711206"/>
                </a:lnTo>
                <a:lnTo>
                  <a:pt x="764517" y="706860"/>
                </a:lnTo>
                <a:lnTo>
                  <a:pt x="699834" y="700881"/>
                </a:lnTo>
                <a:lnTo>
                  <a:pt x="636953" y="693329"/>
                </a:lnTo>
                <a:lnTo>
                  <a:pt x="576038" y="684264"/>
                </a:lnTo>
                <a:lnTo>
                  <a:pt x="517252" y="673747"/>
                </a:lnTo>
                <a:lnTo>
                  <a:pt x="460760" y="661839"/>
                </a:lnTo>
                <a:lnTo>
                  <a:pt x="406725" y="648600"/>
                </a:lnTo>
                <a:lnTo>
                  <a:pt x="355311" y="634090"/>
                </a:lnTo>
                <a:lnTo>
                  <a:pt x="306682" y="618370"/>
                </a:lnTo>
                <a:lnTo>
                  <a:pt x="261002" y="601501"/>
                </a:lnTo>
                <a:lnTo>
                  <a:pt x="218435" y="583543"/>
                </a:lnTo>
                <a:lnTo>
                  <a:pt x="179144" y="564557"/>
                </a:lnTo>
                <a:lnTo>
                  <a:pt x="143293" y="544602"/>
                </a:lnTo>
                <a:lnTo>
                  <a:pt x="111047" y="523740"/>
                </a:lnTo>
                <a:lnTo>
                  <a:pt x="58022" y="479535"/>
                </a:lnTo>
                <a:lnTo>
                  <a:pt x="21379" y="432427"/>
                </a:lnTo>
                <a:lnTo>
                  <a:pt x="2430" y="382898"/>
                </a:lnTo>
                <a:lnTo>
                  <a:pt x="0" y="357377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30902" y="2494026"/>
            <a:ext cx="1363980" cy="715010"/>
          </a:xfrm>
          <a:custGeom>
            <a:avLst/>
            <a:gdLst/>
            <a:ahLst/>
            <a:cxnLst/>
            <a:rect l="l" t="t" r="r" b="b"/>
            <a:pathLst>
              <a:path w="1363979" h="715010">
                <a:moveTo>
                  <a:pt x="0" y="357377"/>
                </a:moveTo>
                <a:lnTo>
                  <a:pt x="10986" y="293143"/>
                </a:lnTo>
                <a:lnTo>
                  <a:pt x="42663" y="232683"/>
                </a:lnTo>
                <a:lnTo>
                  <a:pt x="93105" y="177009"/>
                </a:lnTo>
                <a:lnTo>
                  <a:pt x="124760" y="151282"/>
                </a:lnTo>
                <a:lnTo>
                  <a:pt x="160385" y="127130"/>
                </a:lnTo>
                <a:lnTo>
                  <a:pt x="199739" y="104679"/>
                </a:lnTo>
                <a:lnTo>
                  <a:pt x="242580" y="84056"/>
                </a:lnTo>
                <a:lnTo>
                  <a:pt x="288668" y="65386"/>
                </a:lnTo>
                <a:lnTo>
                  <a:pt x="337763" y="48796"/>
                </a:lnTo>
                <a:lnTo>
                  <a:pt x="389624" y="34412"/>
                </a:lnTo>
                <a:lnTo>
                  <a:pt x="444009" y="22360"/>
                </a:lnTo>
                <a:lnTo>
                  <a:pt x="500679" y="12767"/>
                </a:lnTo>
                <a:lnTo>
                  <a:pt x="559393" y="5758"/>
                </a:lnTo>
                <a:lnTo>
                  <a:pt x="619910" y="1460"/>
                </a:lnTo>
                <a:lnTo>
                  <a:pt x="681989" y="0"/>
                </a:lnTo>
                <a:lnTo>
                  <a:pt x="744069" y="1460"/>
                </a:lnTo>
                <a:lnTo>
                  <a:pt x="804586" y="5758"/>
                </a:lnTo>
                <a:lnTo>
                  <a:pt x="863300" y="12767"/>
                </a:lnTo>
                <a:lnTo>
                  <a:pt x="919970" y="22360"/>
                </a:lnTo>
                <a:lnTo>
                  <a:pt x="974355" y="34412"/>
                </a:lnTo>
                <a:lnTo>
                  <a:pt x="1026216" y="48796"/>
                </a:lnTo>
                <a:lnTo>
                  <a:pt x="1075311" y="65386"/>
                </a:lnTo>
                <a:lnTo>
                  <a:pt x="1121399" y="84056"/>
                </a:lnTo>
                <a:lnTo>
                  <a:pt x="1164240" y="104679"/>
                </a:lnTo>
                <a:lnTo>
                  <a:pt x="1203594" y="127130"/>
                </a:lnTo>
                <a:lnTo>
                  <a:pt x="1239219" y="151282"/>
                </a:lnTo>
                <a:lnTo>
                  <a:pt x="1270874" y="177009"/>
                </a:lnTo>
                <a:lnTo>
                  <a:pt x="1298320" y="204185"/>
                </a:lnTo>
                <a:lnTo>
                  <a:pt x="1339620" y="262378"/>
                </a:lnTo>
                <a:lnTo>
                  <a:pt x="1361193" y="324851"/>
                </a:lnTo>
                <a:lnTo>
                  <a:pt x="1363980" y="357377"/>
                </a:lnTo>
                <a:lnTo>
                  <a:pt x="1361193" y="389904"/>
                </a:lnTo>
                <a:lnTo>
                  <a:pt x="1339620" y="452377"/>
                </a:lnTo>
                <a:lnTo>
                  <a:pt x="1298320" y="510570"/>
                </a:lnTo>
                <a:lnTo>
                  <a:pt x="1270874" y="537746"/>
                </a:lnTo>
                <a:lnTo>
                  <a:pt x="1239219" y="563473"/>
                </a:lnTo>
                <a:lnTo>
                  <a:pt x="1203594" y="587625"/>
                </a:lnTo>
                <a:lnTo>
                  <a:pt x="1164240" y="610076"/>
                </a:lnTo>
                <a:lnTo>
                  <a:pt x="1121399" y="630699"/>
                </a:lnTo>
                <a:lnTo>
                  <a:pt x="1075311" y="649369"/>
                </a:lnTo>
                <a:lnTo>
                  <a:pt x="1026216" y="665959"/>
                </a:lnTo>
                <a:lnTo>
                  <a:pt x="974355" y="680343"/>
                </a:lnTo>
                <a:lnTo>
                  <a:pt x="919970" y="692395"/>
                </a:lnTo>
                <a:lnTo>
                  <a:pt x="863300" y="701988"/>
                </a:lnTo>
                <a:lnTo>
                  <a:pt x="804586" y="708997"/>
                </a:lnTo>
                <a:lnTo>
                  <a:pt x="744069" y="713295"/>
                </a:lnTo>
                <a:lnTo>
                  <a:pt x="681989" y="714756"/>
                </a:lnTo>
                <a:lnTo>
                  <a:pt x="619910" y="713295"/>
                </a:lnTo>
                <a:lnTo>
                  <a:pt x="559393" y="708997"/>
                </a:lnTo>
                <a:lnTo>
                  <a:pt x="500679" y="701988"/>
                </a:lnTo>
                <a:lnTo>
                  <a:pt x="444009" y="692395"/>
                </a:lnTo>
                <a:lnTo>
                  <a:pt x="389624" y="680343"/>
                </a:lnTo>
                <a:lnTo>
                  <a:pt x="337763" y="665959"/>
                </a:lnTo>
                <a:lnTo>
                  <a:pt x="288668" y="649369"/>
                </a:lnTo>
                <a:lnTo>
                  <a:pt x="242580" y="630699"/>
                </a:lnTo>
                <a:lnTo>
                  <a:pt x="199739" y="610076"/>
                </a:lnTo>
                <a:lnTo>
                  <a:pt x="160385" y="587625"/>
                </a:lnTo>
                <a:lnTo>
                  <a:pt x="124760" y="563473"/>
                </a:lnTo>
                <a:lnTo>
                  <a:pt x="93105" y="537746"/>
                </a:lnTo>
                <a:lnTo>
                  <a:pt x="65659" y="510570"/>
                </a:lnTo>
                <a:lnTo>
                  <a:pt x="24359" y="452377"/>
                </a:lnTo>
                <a:lnTo>
                  <a:pt x="2786" y="389904"/>
                </a:lnTo>
                <a:lnTo>
                  <a:pt x="0" y="357377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668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High-level</a:t>
            </a:r>
            <a:r>
              <a:rPr spc="-10" dirty="0"/>
              <a:t> requirements:</a:t>
            </a:r>
            <a:r>
              <a:rPr spc="-5" dirty="0"/>
              <a:t> </a:t>
            </a:r>
            <a:r>
              <a:rPr spc="-10" dirty="0"/>
              <a:t>example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603375"/>
            <a:ext cx="8340090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4200" marR="5080" indent="-5715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employ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sensors</a:t>
            </a:r>
            <a:r>
              <a:rPr sz="3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sense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its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external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environment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navigate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 autonomously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battery</a:t>
            </a:r>
            <a:r>
              <a:rPr sz="32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life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hrs.</a:t>
            </a:r>
            <a:endParaRPr sz="32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20" dirty="0">
                <a:solidFill>
                  <a:srgbClr val="EDEBE0"/>
                </a:solidFill>
                <a:latin typeface="Calibri"/>
                <a:cs typeface="Calibri"/>
              </a:rPr>
              <a:t>Not</a:t>
            </a:r>
            <a:r>
              <a:rPr sz="3200" spc="-120" dirty="0">
                <a:solidFill>
                  <a:srgbClr val="EDEBE0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EDEBE0"/>
                </a:solidFill>
                <a:latin typeface="Calibri"/>
                <a:cs typeface="Calibri"/>
              </a:rPr>
              <a:t>Abstract</a:t>
            </a:r>
            <a:endParaRPr sz="3200">
              <a:latin typeface="Calibri"/>
              <a:cs typeface="Calibri"/>
            </a:endParaRPr>
          </a:p>
          <a:p>
            <a:pPr marL="58420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55" dirty="0">
                <a:solidFill>
                  <a:srgbClr val="E36C09"/>
                </a:solidFill>
                <a:latin typeface="Calibri"/>
                <a:cs typeface="Calibri"/>
              </a:rPr>
              <a:t>Ambiguous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How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about</a:t>
            </a:r>
            <a:r>
              <a:rPr sz="32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this:</a:t>
            </a:r>
            <a:endParaRPr sz="3200">
              <a:latin typeface="Calibri"/>
              <a:cs typeface="Calibri"/>
            </a:endParaRPr>
          </a:p>
          <a:p>
            <a:pPr marL="584200" marR="105410" indent="-571500">
              <a:lnSpc>
                <a:spcPct val="100000"/>
              </a:lnSpc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7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robot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must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navigate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autonomously,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with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aid </a:t>
            </a:r>
            <a:r>
              <a:rPr sz="3200" spc="5" dirty="0">
                <a:solidFill>
                  <a:srgbClr val="001F5F"/>
                </a:solidFill>
                <a:latin typeface="Calibri"/>
                <a:cs typeface="Calibri"/>
              </a:rPr>
              <a:t>of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only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landmarks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in </a:t>
            </a:r>
            <a:r>
              <a:rPr sz="3200" spc="1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specified 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environment,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period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at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least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-30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Calibri"/>
                <a:cs typeface="Calibri"/>
              </a:rPr>
              <a:t>hr.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87017" y="2535173"/>
            <a:ext cx="2543810" cy="715010"/>
          </a:xfrm>
          <a:custGeom>
            <a:avLst/>
            <a:gdLst/>
            <a:ahLst/>
            <a:cxnLst/>
            <a:rect l="l" t="t" r="r" b="b"/>
            <a:pathLst>
              <a:path w="2543810" h="715010">
                <a:moveTo>
                  <a:pt x="0" y="357377"/>
                </a:moveTo>
                <a:lnTo>
                  <a:pt x="7980" y="317118"/>
                </a:lnTo>
                <a:lnTo>
                  <a:pt x="31350" y="278165"/>
                </a:lnTo>
                <a:lnTo>
                  <a:pt x="69250" y="240761"/>
                </a:lnTo>
                <a:lnTo>
                  <a:pt x="120822" y="205146"/>
                </a:lnTo>
                <a:lnTo>
                  <a:pt x="185207" y="171563"/>
                </a:lnTo>
                <a:lnTo>
                  <a:pt x="221936" y="155609"/>
                </a:lnTo>
                <a:lnTo>
                  <a:pt x="261547" y="140253"/>
                </a:lnTo>
                <a:lnTo>
                  <a:pt x="303931" y="125526"/>
                </a:lnTo>
                <a:lnTo>
                  <a:pt x="348983" y="111457"/>
                </a:lnTo>
                <a:lnTo>
                  <a:pt x="396593" y="98077"/>
                </a:lnTo>
                <a:lnTo>
                  <a:pt x="446656" y="85417"/>
                </a:lnTo>
                <a:lnTo>
                  <a:pt x="499063" y="73505"/>
                </a:lnTo>
                <a:lnTo>
                  <a:pt x="553708" y="62374"/>
                </a:lnTo>
                <a:lnTo>
                  <a:pt x="610483" y="52051"/>
                </a:lnTo>
                <a:lnTo>
                  <a:pt x="669281" y="42569"/>
                </a:lnTo>
                <a:lnTo>
                  <a:pt x="729994" y="33957"/>
                </a:lnTo>
                <a:lnTo>
                  <a:pt x="792516" y="26244"/>
                </a:lnTo>
                <a:lnTo>
                  <a:pt x="856738" y="19463"/>
                </a:lnTo>
                <a:lnTo>
                  <a:pt x="922553" y="13641"/>
                </a:lnTo>
                <a:lnTo>
                  <a:pt x="989855" y="8811"/>
                </a:lnTo>
                <a:lnTo>
                  <a:pt x="1058536" y="5001"/>
                </a:lnTo>
                <a:lnTo>
                  <a:pt x="1128488" y="2243"/>
                </a:lnTo>
                <a:lnTo>
                  <a:pt x="1199604" y="565"/>
                </a:lnTo>
                <a:lnTo>
                  <a:pt x="1271777" y="0"/>
                </a:lnTo>
                <a:lnTo>
                  <a:pt x="1343951" y="565"/>
                </a:lnTo>
                <a:lnTo>
                  <a:pt x="1415067" y="2243"/>
                </a:lnTo>
                <a:lnTo>
                  <a:pt x="1485019" y="5001"/>
                </a:lnTo>
                <a:lnTo>
                  <a:pt x="1553700" y="8811"/>
                </a:lnTo>
                <a:lnTo>
                  <a:pt x="1621002" y="13641"/>
                </a:lnTo>
                <a:lnTo>
                  <a:pt x="1686817" y="19463"/>
                </a:lnTo>
                <a:lnTo>
                  <a:pt x="1751039" y="26244"/>
                </a:lnTo>
                <a:lnTo>
                  <a:pt x="1813561" y="33957"/>
                </a:lnTo>
                <a:lnTo>
                  <a:pt x="1874274" y="42569"/>
                </a:lnTo>
                <a:lnTo>
                  <a:pt x="1933072" y="52051"/>
                </a:lnTo>
                <a:lnTo>
                  <a:pt x="1989847" y="62374"/>
                </a:lnTo>
                <a:lnTo>
                  <a:pt x="2044492" y="73505"/>
                </a:lnTo>
                <a:lnTo>
                  <a:pt x="2096899" y="85417"/>
                </a:lnTo>
                <a:lnTo>
                  <a:pt x="2146962" y="98077"/>
                </a:lnTo>
                <a:lnTo>
                  <a:pt x="2194572" y="111457"/>
                </a:lnTo>
                <a:lnTo>
                  <a:pt x="2239624" y="125526"/>
                </a:lnTo>
                <a:lnTo>
                  <a:pt x="2282008" y="140253"/>
                </a:lnTo>
                <a:lnTo>
                  <a:pt x="2321619" y="155609"/>
                </a:lnTo>
                <a:lnTo>
                  <a:pt x="2358348" y="171563"/>
                </a:lnTo>
                <a:lnTo>
                  <a:pt x="2422733" y="205146"/>
                </a:lnTo>
                <a:lnTo>
                  <a:pt x="2474305" y="240761"/>
                </a:lnTo>
                <a:lnTo>
                  <a:pt x="2512205" y="278165"/>
                </a:lnTo>
                <a:lnTo>
                  <a:pt x="2535575" y="317118"/>
                </a:lnTo>
                <a:lnTo>
                  <a:pt x="2543556" y="357377"/>
                </a:lnTo>
                <a:lnTo>
                  <a:pt x="2541542" y="377656"/>
                </a:lnTo>
                <a:lnTo>
                  <a:pt x="2525760" y="417292"/>
                </a:lnTo>
                <a:lnTo>
                  <a:pt x="2495018" y="455501"/>
                </a:lnTo>
                <a:lnTo>
                  <a:pt x="2450175" y="492040"/>
                </a:lnTo>
                <a:lnTo>
                  <a:pt x="2392089" y="526669"/>
                </a:lnTo>
                <a:lnTo>
                  <a:pt x="2321619" y="559146"/>
                </a:lnTo>
                <a:lnTo>
                  <a:pt x="2282008" y="574502"/>
                </a:lnTo>
                <a:lnTo>
                  <a:pt x="2239624" y="589229"/>
                </a:lnTo>
                <a:lnTo>
                  <a:pt x="2194572" y="603298"/>
                </a:lnTo>
                <a:lnTo>
                  <a:pt x="2146962" y="616678"/>
                </a:lnTo>
                <a:lnTo>
                  <a:pt x="2096899" y="629338"/>
                </a:lnTo>
                <a:lnTo>
                  <a:pt x="2044492" y="641250"/>
                </a:lnTo>
                <a:lnTo>
                  <a:pt x="1989847" y="652381"/>
                </a:lnTo>
                <a:lnTo>
                  <a:pt x="1933072" y="662704"/>
                </a:lnTo>
                <a:lnTo>
                  <a:pt x="1874274" y="672186"/>
                </a:lnTo>
                <a:lnTo>
                  <a:pt x="1813561" y="680798"/>
                </a:lnTo>
                <a:lnTo>
                  <a:pt x="1751039" y="688511"/>
                </a:lnTo>
                <a:lnTo>
                  <a:pt x="1686817" y="695292"/>
                </a:lnTo>
                <a:lnTo>
                  <a:pt x="1621002" y="701114"/>
                </a:lnTo>
                <a:lnTo>
                  <a:pt x="1553700" y="705944"/>
                </a:lnTo>
                <a:lnTo>
                  <a:pt x="1485019" y="709754"/>
                </a:lnTo>
                <a:lnTo>
                  <a:pt x="1415067" y="712512"/>
                </a:lnTo>
                <a:lnTo>
                  <a:pt x="1343951" y="714190"/>
                </a:lnTo>
                <a:lnTo>
                  <a:pt x="1271777" y="714755"/>
                </a:lnTo>
                <a:lnTo>
                  <a:pt x="1199604" y="714190"/>
                </a:lnTo>
                <a:lnTo>
                  <a:pt x="1128488" y="712512"/>
                </a:lnTo>
                <a:lnTo>
                  <a:pt x="1058536" y="709754"/>
                </a:lnTo>
                <a:lnTo>
                  <a:pt x="989855" y="705944"/>
                </a:lnTo>
                <a:lnTo>
                  <a:pt x="922553" y="701114"/>
                </a:lnTo>
                <a:lnTo>
                  <a:pt x="856738" y="695292"/>
                </a:lnTo>
                <a:lnTo>
                  <a:pt x="792516" y="688511"/>
                </a:lnTo>
                <a:lnTo>
                  <a:pt x="729994" y="680798"/>
                </a:lnTo>
                <a:lnTo>
                  <a:pt x="669281" y="672186"/>
                </a:lnTo>
                <a:lnTo>
                  <a:pt x="610483" y="662704"/>
                </a:lnTo>
                <a:lnTo>
                  <a:pt x="553708" y="652381"/>
                </a:lnTo>
                <a:lnTo>
                  <a:pt x="499063" y="641250"/>
                </a:lnTo>
                <a:lnTo>
                  <a:pt x="446656" y="629338"/>
                </a:lnTo>
                <a:lnTo>
                  <a:pt x="396593" y="616678"/>
                </a:lnTo>
                <a:lnTo>
                  <a:pt x="348983" y="603298"/>
                </a:lnTo>
                <a:lnTo>
                  <a:pt x="303931" y="589229"/>
                </a:lnTo>
                <a:lnTo>
                  <a:pt x="261547" y="574502"/>
                </a:lnTo>
                <a:lnTo>
                  <a:pt x="221936" y="559146"/>
                </a:lnTo>
                <a:lnTo>
                  <a:pt x="185207" y="543192"/>
                </a:lnTo>
                <a:lnTo>
                  <a:pt x="120822" y="509609"/>
                </a:lnTo>
                <a:lnTo>
                  <a:pt x="69250" y="473994"/>
                </a:lnTo>
                <a:lnTo>
                  <a:pt x="31350" y="436590"/>
                </a:lnTo>
                <a:lnTo>
                  <a:pt x="7980" y="397637"/>
                </a:lnTo>
                <a:lnTo>
                  <a:pt x="0" y="357377"/>
                </a:lnTo>
                <a:close/>
              </a:path>
            </a:pathLst>
          </a:custGeom>
          <a:ln w="25399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2621" y="2535173"/>
            <a:ext cx="993775" cy="715010"/>
          </a:xfrm>
          <a:custGeom>
            <a:avLst/>
            <a:gdLst/>
            <a:ahLst/>
            <a:cxnLst/>
            <a:rect l="l" t="t" r="r" b="b"/>
            <a:pathLst>
              <a:path w="993775" h="715010">
                <a:moveTo>
                  <a:pt x="0" y="357377"/>
                </a:moveTo>
                <a:lnTo>
                  <a:pt x="2914" y="318440"/>
                </a:lnTo>
                <a:lnTo>
                  <a:pt x="11456" y="280716"/>
                </a:lnTo>
                <a:lnTo>
                  <a:pt x="25322" y="244425"/>
                </a:lnTo>
                <a:lnTo>
                  <a:pt x="44210" y="209783"/>
                </a:lnTo>
                <a:lnTo>
                  <a:pt x="67818" y="177009"/>
                </a:lnTo>
                <a:lnTo>
                  <a:pt x="95841" y="146322"/>
                </a:lnTo>
                <a:lnTo>
                  <a:pt x="127978" y="117939"/>
                </a:lnTo>
                <a:lnTo>
                  <a:pt x="163925" y="92078"/>
                </a:lnTo>
                <a:lnTo>
                  <a:pt x="203380" y="68957"/>
                </a:lnTo>
                <a:lnTo>
                  <a:pt x="246041" y="48796"/>
                </a:lnTo>
                <a:lnTo>
                  <a:pt x="291604" y="31811"/>
                </a:lnTo>
                <a:lnTo>
                  <a:pt x="339766" y="18220"/>
                </a:lnTo>
                <a:lnTo>
                  <a:pt x="390225" y="8243"/>
                </a:lnTo>
                <a:lnTo>
                  <a:pt x="442679" y="2097"/>
                </a:lnTo>
                <a:lnTo>
                  <a:pt x="496824" y="0"/>
                </a:lnTo>
                <a:lnTo>
                  <a:pt x="550968" y="2097"/>
                </a:lnTo>
                <a:lnTo>
                  <a:pt x="603422" y="8243"/>
                </a:lnTo>
                <a:lnTo>
                  <a:pt x="653881" y="18220"/>
                </a:lnTo>
                <a:lnTo>
                  <a:pt x="702043" y="31811"/>
                </a:lnTo>
                <a:lnTo>
                  <a:pt x="747606" y="48796"/>
                </a:lnTo>
                <a:lnTo>
                  <a:pt x="790267" y="68957"/>
                </a:lnTo>
                <a:lnTo>
                  <a:pt x="829722" y="92078"/>
                </a:lnTo>
                <a:lnTo>
                  <a:pt x="865669" y="117939"/>
                </a:lnTo>
                <a:lnTo>
                  <a:pt x="897806" y="146322"/>
                </a:lnTo>
                <a:lnTo>
                  <a:pt x="925829" y="177009"/>
                </a:lnTo>
                <a:lnTo>
                  <a:pt x="949437" y="209783"/>
                </a:lnTo>
                <a:lnTo>
                  <a:pt x="968325" y="244425"/>
                </a:lnTo>
                <a:lnTo>
                  <a:pt x="982191" y="280716"/>
                </a:lnTo>
                <a:lnTo>
                  <a:pt x="990733" y="318440"/>
                </a:lnTo>
                <a:lnTo>
                  <a:pt x="993648" y="357377"/>
                </a:lnTo>
                <a:lnTo>
                  <a:pt x="990733" y="396315"/>
                </a:lnTo>
                <a:lnTo>
                  <a:pt x="982191" y="434039"/>
                </a:lnTo>
                <a:lnTo>
                  <a:pt x="968325" y="470330"/>
                </a:lnTo>
                <a:lnTo>
                  <a:pt x="949437" y="504972"/>
                </a:lnTo>
                <a:lnTo>
                  <a:pt x="925829" y="537746"/>
                </a:lnTo>
                <a:lnTo>
                  <a:pt x="897806" y="568433"/>
                </a:lnTo>
                <a:lnTo>
                  <a:pt x="865669" y="596816"/>
                </a:lnTo>
                <a:lnTo>
                  <a:pt x="829722" y="622677"/>
                </a:lnTo>
                <a:lnTo>
                  <a:pt x="790267" y="645798"/>
                </a:lnTo>
                <a:lnTo>
                  <a:pt x="747606" y="665959"/>
                </a:lnTo>
                <a:lnTo>
                  <a:pt x="702043" y="682944"/>
                </a:lnTo>
                <a:lnTo>
                  <a:pt x="653881" y="696535"/>
                </a:lnTo>
                <a:lnTo>
                  <a:pt x="603422" y="706512"/>
                </a:lnTo>
                <a:lnTo>
                  <a:pt x="550968" y="712658"/>
                </a:lnTo>
                <a:lnTo>
                  <a:pt x="496824" y="714755"/>
                </a:lnTo>
                <a:lnTo>
                  <a:pt x="442679" y="712658"/>
                </a:lnTo>
                <a:lnTo>
                  <a:pt x="390225" y="706512"/>
                </a:lnTo>
                <a:lnTo>
                  <a:pt x="339766" y="696535"/>
                </a:lnTo>
                <a:lnTo>
                  <a:pt x="291604" y="682944"/>
                </a:lnTo>
                <a:lnTo>
                  <a:pt x="246041" y="665959"/>
                </a:lnTo>
                <a:lnTo>
                  <a:pt x="203380" y="645798"/>
                </a:lnTo>
                <a:lnTo>
                  <a:pt x="163925" y="622677"/>
                </a:lnTo>
                <a:lnTo>
                  <a:pt x="127978" y="596816"/>
                </a:lnTo>
                <a:lnTo>
                  <a:pt x="95841" y="568433"/>
                </a:lnTo>
                <a:lnTo>
                  <a:pt x="67818" y="537746"/>
                </a:lnTo>
                <a:lnTo>
                  <a:pt x="44210" y="504972"/>
                </a:lnTo>
                <a:lnTo>
                  <a:pt x="25322" y="470330"/>
                </a:lnTo>
                <a:lnTo>
                  <a:pt x="11456" y="434039"/>
                </a:lnTo>
                <a:lnTo>
                  <a:pt x="2914" y="396315"/>
                </a:lnTo>
                <a:lnTo>
                  <a:pt x="0" y="357377"/>
                </a:lnTo>
                <a:close/>
              </a:path>
            </a:pathLst>
          </a:custGeom>
          <a:ln w="254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668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High-level</a:t>
            </a:r>
            <a:r>
              <a:rPr spc="-10" dirty="0"/>
              <a:t> requirements:</a:t>
            </a:r>
            <a:r>
              <a:rPr spc="-5" dirty="0"/>
              <a:t> </a:t>
            </a:r>
            <a:r>
              <a:rPr spc="-10" dirty="0"/>
              <a:t>example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115695"/>
            <a:ext cx="7084059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1F5F"/>
                </a:solidFill>
                <a:latin typeface="Calibri"/>
                <a:cs typeface="Calibri"/>
              </a:rPr>
              <a:t>If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don’t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satisfy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high-level </a:t>
            </a:r>
            <a:r>
              <a:rPr sz="3200" spc="-7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5" dirty="0">
                <a:solidFill>
                  <a:srgbClr val="001F5F"/>
                </a:solidFill>
                <a:latin typeface="Calibri"/>
                <a:cs typeface="Calibri"/>
              </a:rPr>
              <a:t>requirements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(in</a:t>
            </a:r>
            <a:r>
              <a:rPr sz="3200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2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3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30" dirty="0">
                <a:solidFill>
                  <a:srgbClr val="001F5F"/>
                </a:solidFill>
                <a:latin typeface="Calibri"/>
                <a:cs typeface="Calibri"/>
              </a:rPr>
              <a:t>demo):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5" dirty="0">
                <a:solidFill>
                  <a:srgbClr val="001F5F"/>
                </a:solidFill>
                <a:latin typeface="Calibri"/>
                <a:cs typeface="Calibri"/>
              </a:rPr>
              <a:t>company,</a:t>
            </a:r>
            <a:r>
              <a:rPr sz="32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you’ll</a:t>
            </a:r>
            <a:r>
              <a:rPr sz="32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90" dirty="0">
                <a:solidFill>
                  <a:srgbClr val="001F5F"/>
                </a:solidFill>
                <a:latin typeface="Calibri"/>
                <a:cs typeface="Calibri"/>
              </a:rPr>
              <a:t>lose</a:t>
            </a:r>
            <a:r>
              <a:rPr sz="3200" b="1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80" dirty="0">
                <a:solidFill>
                  <a:srgbClr val="001F5F"/>
                </a:solidFill>
                <a:latin typeface="Calibri"/>
                <a:cs typeface="Calibri"/>
              </a:rPr>
              <a:t>money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32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8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60" dirty="0">
                <a:solidFill>
                  <a:srgbClr val="001F5F"/>
                </a:solidFill>
                <a:latin typeface="Calibri"/>
                <a:cs typeface="Calibri"/>
              </a:rPr>
              <a:t>product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manager,</a:t>
            </a:r>
            <a:r>
              <a:rPr sz="3200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you’ll</a:t>
            </a:r>
            <a:r>
              <a:rPr sz="32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90" dirty="0">
                <a:solidFill>
                  <a:srgbClr val="001F5F"/>
                </a:solidFill>
                <a:latin typeface="Calibri"/>
                <a:cs typeface="Calibri"/>
              </a:rPr>
              <a:t>lose</a:t>
            </a:r>
            <a:r>
              <a:rPr sz="3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55" dirty="0">
                <a:solidFill>
                  <a:srgbClr val="001F5F"/>
                </a:solidFill>
                <a:latin typeface="Calibri"/>
                <a:cs typeface="Calibri"/>
              </a:rPr>
              <a:t>job</a:t>
            </a:r>
            <a:r>
              <a:rPr sz="3200" spc="5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3200" spc="-10" dirty="0">
                <a:solidFill>
                  <a:srgbClr val="001F5F"/>
                </a:solidFill>
                <a:latin typeface="Calibri"/>
                <a:cs typeface="Calibri"/>
              </a:rPr>
              <a:t>As</a:t>
            </a:r>
            <a:r>
              <a:rPr sz="3200" spc="-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75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5" dirty="0">
                <a:solidFill>
                  <a:srgbClr val="001F5F"/>
                </a:solidFill>
                <a:latin typeface="Calibri"/>
                <a:cs typeface="Calibri"/>
              </a:rPr>
              <a:t>ECE445</a:t>
            </a:r>
            <a:r>
              <a:rPr sz="3200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40" dirty="0">
                <a:solidFill>
                  <a:srgbClr val="001F5F"/>
                </a:solidFill>
                <a:latin typeface="Calibri"/>
                <a:cs typeface="Calibri"/>
              </a:rPr>
              <a:t>student,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spc="50" dirty="0">
                <a:solidFill>
                  <a:srgbClr val="001F5F"/>
                </a:solidFill>
                <a:latin typeface="Calibri"/>
                <a:cs typeface="Calibri"/>
              </a:rPr>
              <a:t>you’ll</a:t>
            </a:r>
            <a:r>
              <a:rPr sz="32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850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66884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High-level</a:t>
            </a:r>
            <a:r>
              <a:rPr spc="-10" dirty="0"/>
              <a:t> requirements:</a:t>
            </a:r>
            <a:r>
              <a:rPr spc="-5" dirty="0"/>
              <a:t> </a:t>
            </a:r>
            <a:r>
              <a:rPr spc="-10" dirty="0"/>
              <a:t>example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192529"/>
            <a:ext cx="916495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75" dirty="0">
                <a:solidFill>
                  <a:srgbClr val="001F5F"/>
                </a:solidFill>
                <a:latin typeface="Calibri"/>
                <a:cs typeface="Calibri"/>
              </a:rPr>
              <a:t>Interview</a:t>
            </a:r>
            <a:r>
              <a:rPr sz="2400" b="1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001F5F"/>
                </a:solidFill>
                <a:latin typeface="Calibri"/>
                <a:cs typeface="Calibri"/>
              </a:rPr>
              <a:t>customer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Customers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pay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product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Users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use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break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products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Users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should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involved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design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1F5F"/>
              </a:buClr>
              <a:buFont typeface="Arial"/>
              <a:buChar char="•"/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85" dirty="0">
                <a:solidFill>
                  <a:srgbClr val="001F5F"/>
                </a:solidFill>
                <a:latin typeface="Calibri"/>
                <a:cs typeface="Calibri"/>
              </a:rPr>
              <a:t>Role-playing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85" dirty="0">
                <a:solidFill>
                  <a:srgbClr val="001F5F"/>
                </a:solidFill>
                <a:latin typeface="Calibri"/>
                <a:cs typeface="Calibri"/>
              </a:rPr>
              <a:t>game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70" dirty="0">
                <a:solidFill>
                  <a:srgbClr val="001F5F"/>
                </a:solidFill>
                <a:latin typeface="Calibri"/>
                <a:cs typeface="Calibri"/>
              </a:rPr>
              <a:t>Customer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have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pain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in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XXX.</a:t>
            </a:r>
            <a:r>
              <a:rPr sz="24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want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solve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my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problem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pay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reasonable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price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it.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don’t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understand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technical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details.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25" dirty="0">
                <a:solidFill>
                  <a:srgbClr val="001F5F"/>
                </a:solidFill>
                <a:latin typeface="Calibri"/>
                <a:cs typeface="Calibri"/>
              </a:rPr>
              <a:t>Manager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: I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want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to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get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max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gain 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from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this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project,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which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is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potential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income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(sales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price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95" dirty="0">
                <a:solidFill>
                  <a:srgbClr val="001F5F"/>
                </a:solidFill>
                <a:latin typeface="Calibri"/>
                <a:cs typeface="Calibri"/>
              </a:rPr>
              <a:t>*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quantity)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minus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expense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(labor,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BOM, </a:t>
            </a:r>
            <a:r>
              <a:rPr sz="2400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R&amp;D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cost).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70" dirty="0">
                <a:solidFill>
                  <a:srgbClr val="001F5F"/>
                </a:solidFill>
                <a:latin typeface="Calibri"/>
                <a:cs typeface="Calibri"/>
              </a:rPr>
              <a:t>Engineer</a:t>
            </a:r>
            <a:r>
              <a:rPr sz="2400" spc="70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r>
              <a:rPr sz="24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615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8813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</a:t>
            </a:r>
            <a:r>
              <a:rPr spc="5" dirty="0"/>
              <a:t> </a:t>
            </a:r>
            <a:r>
              <a:rPr spc="-5" dirty="0"/>
              <a:t>to</a:t>
            </a:r>
            <a:r>
              <a:rPr spc="-20" dirty="0"/>
              <a:t> </a:t>
            </a:r>
            <a:r>
              <a:rPr spc="-5" dirty="0"/>
              <a:t>design</a:t>
            </a:r>
            <a:r>
              <a:rPr dirty="0"/>
              <a:t> </a:t>
            </a:r>
            <a:r>
              <a:rPr spc="-5" dirty="0"/>
              <a:t>good</a:t>
            </a:r>
            <a:r>
              <a:rPr spc="-15" dirty="0"/>
              <a:t> </a:t>
            </a:r>
            <a:r>
              <a:rPr spc="-5" dirty="0"/>
              <a:t>high-level</a:t>
            </a:r>
            <a:r>
              <a:rPr dirty="0"/>
              <a:t> </a:t>
            </a:r>
            <a:r>
              <a:rPr spc="-10" dirty="0"/>
              <a:t>requirements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8631" y="1319529"/>
            <a:ext cx="8284209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80" dirty="0">
                <a:solidFill>
                  <a:srgbClr val="001F5F"/>
                </a:solidFill>
                <a:latin typeface="Calibri"/>
                <a:cs typeface="Calibri"/>
              </a:rPr>
              <a:t>Context</a:t>
            </a:r>
            <a:r>
              <a:rPr sz="2400" b="1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001F5F"/>
                </a:solidFill>
                <a:latin typeface="Calibri"/>
                <a:cs typeface="Calibri"/>
              </a:rPr>
              <a:t>Free</a:t>
            </a:r>
            <a:r>
              <a:rPr sz="2400" b="1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90" dirty="0">
                <a:solidFill>
                  <a:srgbClr val="001F5F"/>
                </a:solidFill>
                <a:latin typeface="Calibri"/>
                <a:cs typeface="Calibri"/>
              </a:rPr>
              <a:t>Process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1F5F"/>
                </a:solidFill>
                <a:latin typeface="Calibri"/>
                <a:cs typeface="Calibri"/>
              </a:rPr>
              <a:t>Questions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Who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client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XXX</a:t>
            </a:r>
            <a:r>
              <a:rPr sz="24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project?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highly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successful</a:t>
            </a:r>
            <a:r>
              <a:rPr sz="2400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solution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really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worth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client?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real</a:t>
            </a:r>
            <a:r>
              <a:rPr sz="24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reason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for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wanting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solve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problem?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How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much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time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do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we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"/>
                <a:cs typeface="Calibri"/>
              </a:rPr>
              <a:t>have?</a:t>
            </a:r>
            <a:endParaRPr sz="2400">
              <a:latin typeface="Calibri"/>
              <a:cs typeface="Calibri"/>
            </a:endParaRPr>
          </a:p>
          <a:p>
            <a:pPr marL="469900" marR="3556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Where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else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can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solution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spc="-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problem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obtained?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65" dirty="0">
                <a:solidFill>
                  <a:srgbClr val="001F5F"/>
                </a:solidFill>
                <a:latin typeface="Calibri"/>
                <a:cs typeface="Calibri"/>
              </a:rPr>
              <a:t>Can </a:t>
            </a:r>
            <a:r>
              <a:rPr sz="2400" spc="-5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we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copy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an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existing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solution?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80" dirty="0">
                <a:solidFill>
                  <a:srgbClr val="001F5F"/>
                </a:solidFill>
                <a:latin typeface="Calibri"/>
                <a:cs typeface="Calibri"/>
              </a:rPr>
              <a:t>Context</a:t>
            </a:r>
            <a:r>
              <a:rPr sz="2400" b="1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80" dirty="0">
                <a:solidFill>
                  <a:srgbClr val="001F5F"/>
                </a:solidFill>
                <a:latin typeface="Calibri"/>
                <a:cs typeface="Calibri"/>
              </a:rPr>
              <a:t>Free</a:t>
            </a:r>
            <a:r>
              <a:rPr sz="2400" b="1" spc="-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95" dirty="0">
                <a:solidFill>
                  <a:srgbClr val="001F5F"/>
                </a:solidFill>
                <a:latin typeface="Calibri"/>
                <a:cs typeface="Calibri"/>
              </a:rPr>
              <a:t>Product</a:t>
            </a:r>
            <a:r>
              <a:rPr sz="2400" b="1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b="1" spc="65" dirty="0">
                <a:solidFill>
                  <a:srgbClr val="001F5F"/>
                </a:solidFill>
                <a:latin typeface="Calibri"/>
                <a:cs typeface="Calibri"/>
              </a:rPr>
              <a:t>Questions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problems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does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2400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001F5F"/>
                </a:solidFill>
                <a:latin typeface="Calibri"/>
                <a:cs typeface="Calibri"/>
              </a:rPr>
              <a:t>solve?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problems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001F5F"/>
                </a:solidFill>
                <a:latin typeface="Calibri"/>
                <a:cs typeface="Calibri"/>
              </a:rPr>
              <a:t>could</a:t>
            </a:r>
            <a:r>
              <a:rPr sz="24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create?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001F5F"/>
                </a:solidFill>
                <a:latin typeface="Calibri"/>
                <a:cs typeface="Calibri"/>
              </a:rPr>
              <a:t>environment</a:t>
            </a:r>
            <a:r>
              <a:rPr sz="24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001F5F"/>
                </a:solidFill>
                <a:latin typeface="Calibri"/>
                <a:cs typeface="Calibri"/>
              </a:rPr>
              <a:t>this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5" dirty="0">
                <a:solidFill>
                  <a:srgbClr val="001F5F"/>
                </a:solidFill>
                <a:latin typeface="Calibri"/>
                <a:cs typeface="Calibri"/>
              </a:rPr>
              <a:t>likely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encounter?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What</a:t>
            </a:r>
            <a:r>
              <a:rPr sz="24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001F5F"/>
                </a:solidFill>
                <a:latin typeface="Calibri"/>
                <a:cs typeface="Calibri"/>
              </a:rPr>
              <a:t>kind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001F5F"/>
                </a:solidFill>
                <a:latin typeface="Calibri"/>
                <a:cs typeface="Calibri"/>
              </a:rPr>
              <a:t>precision</a:t>
            </a:r>
            <a:r>
              <a:rPr sz="24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4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Calibri"/>
                <a:cs typeface="Calibri"/>
              </a:rPr>
              <a:t>required?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1070" y="289635"/>
            <a:ext cx="8813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How</a:t>
            </a:r>
            <a:r>
              <a:rPr spc="5" dirty="0"/>
              <a:t> </a:t>
            </a:r>
            <a:r>
              <a:rPr spc="-5" dirty="0"/>
              <a:t>to</a:t>
            </a:r>
            <a:r>
              <a:rPr spc="-20" dirty="0"/>
              <a:t> </a:t>
            </a:r>
            <a:r>
              <a:rPr spc="-5" dirty="0"/>
              <a:t>design</a:t>
            </a:r>
            <a:r>
              <a:rPr dirty="0"/>
              <a:t> </a:t>
            </a:r>
            <a:r>
              <a:rPr spc="-5" dirty="0"/>
              <a:t>good</a:t>
            </a:r>
            <a:r>
              <a:rPr spc="-15" dirty="0"/>
              <a:t> </a:t>
            </a:r>
            <a:r>
              <a:rPr spc="-5" dirty="0"/>
              <a:t>high-level</a:t>
            </a:r>
            <a:r>
              <a:rPr dirty="0"/>
              <a:t> </a:t>
            </a:r>
            <a:r>
              <a:rPr spc="-10" dirty="0"/>
              <a:t>requirements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900" y="2222517"/>
            <a:ext cx="4352290" cy="403987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286385" marR="94615" indent="-287020">
              <a:lnSpc>
                <a:spcPts val="2640"/>
              </a:lnSpc>
              <a:spcBef>
                <a:spcPts val="45"/>
              </a:spcBef>
              <a:tabLst>
                <a:tab pos="286385" algn="l"/>
              </a:tabLst>
            </a:pPr>
            <a:r>
              <a:rPr sz="2200" spc="-5" dirty="0">
                <a:solidFill>
                  <a:srgbClr val="122849"/>
                </a:solidFill>
                <a:latin typeface="Arial"/>
                <a:cs typeface="Arial"/>
              </a:rPr>
              <a:t>•	</a:t>
            </a:r>
            <a:r>
              <a:rPr sz="2200" spc="60" dirty="0">
                <a:solidFill>
                  <a:srgbClr val="122849"/>
                </a:solidFill>
                <a:latin typeface="Calibri"/>
                <a:cs typeface="Calibri"/>
              </a:rPr>
              <a:t>ERSAB</a:t>
            </a:r>
            <a:r>
              <a:rPr sz="2200" spc="-5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122849"/>
                </a:solidFill>
                <a:latin typeface="Calibri"/>
                <a:cs typeface="Calibri"/>
              </a:rPr>
              <a:t>decreases</a:t>
            </a:r>
            <a:r>
              <a:rPr sz="22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122849"/>
                </a:solidFill>
                <a:latin typeface="Calibri"/>
                <a:cs typeface="Calibri"/>
              </a:rPr>
              <a:t>at</a:t>
            </a:r>
            <a:r>
              <a:rPr sz="22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122849"/>
                </a:solidFill>
                <a:latin typeface="Calibri"/>
                <a:cs typeface="Calibri"/>
              </a:rPr>
              <a:t>least</a:t>
            </a:r>
            <a:r>
              <a:rPr sz="22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60" dirty="0">
                <a:solidFill>
                  <a:srgbClr val="122849"/>
                </a:solidFill>
                <a:latin typeface="Calibri"/>
                <a:cs typeface="Calibri"/>
              </a:rPr>
              <a:t>50%</a:t>
            </a:r>
            <a:r>
              <a:rPr sz="2200" spc="-8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122849"/>
                </a:solidFill>
                <a:latin typeface="Calibri"/>
                <a:cs typeface="Calibri"/>
              </a:rPr>
              <a:t>jerk </a:t>
            </a:r>
            <a:r>
              <a:rPr sz="2200" spc="-48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5" dirty="0">
                <a:solidFill>
                  <a:srgbClr val="122849"/>
                </a:solidFill>
                <a:latin typeface="Calibri"/>
                <a:cs typeface="Calibri"/>
              </a:rPr>
              <a:t>(the</a:t>
            </a:r>
            <a:r>
              <a:rPr sz="22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20" dirty="0">
                <a:solidFill>
                  <a:srgbClr val="122849"/>
                </a:solidFill>
                <a:latin typeface="Calibri"/>
                <a:cs typeface="Calibri"/>
              </a:rPr>
              <a:t>derivative</a:t>
            </a:r>
            <a:r>
              <a:rPr sz="22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22849"/>
                </a:solidFill>
                <a:latin typeface="Calibri"/>
                <a:cs typeface="Calibri"/>
              </a:rPr>
              <a:t>of</a:t>
            </a:r>
            <a:r>
              <a:rPr sz="22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122849"/>
                </a:solidFill>
                <a:latin typeface="Calibri"/>
                <a:cs typeface="Calibri"/>
              </a:rPr>
              <a:t>acceleration).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alibri"/>
              <a:cs typeface="Calibri"/>
            </a:endParaRPr>
          </a:p>
          <a:p>
            <a:pPr marL="286385" marR="123189" indent="-287020">
              <a:lnSpc>
                <a:spcPct val="100000"/>
              </a:lnSpc>
              <a:tabLst>
                <a:tab pos="286385" algn="l"/>
              </a:tabLst>
            </a:pPr>
            <a:r>
              <a:rPr sz="2200" spc="-5" dirty="0">
                <a:solidFill>
                  <a:srgbClr val="122849"/>
                </a:solidFill>
                <a:latin typeface="Arial"/>
                <a:cs typeface="Arial"/>
              </a:rPr>
              <a:t>•	</a:t>
            </a:r>
            <a:r>
              <a:rPr sz="2200" spc="60" dirty="0">
                <a:solidFill>
                  <a:srgbClr val="122849"/>
                </a:solidFill>
                <a:latin typeface="Calibri"/>
                <a:cs typeface="Calibri"/>
              </a:rPr>
              <a:t>ERSAB </a:t>
            </a:r>
            <a:r>
              <a:rPr sz="2200" spc="50" dirty="0">
                <a:solidFill>
                  <a:srgbClr val="122849"/>
                </a:solidFill>
                <a:latin typeface="Calibri"/>
                <a:cs typeface="Calibri"/>
              </a:rPr>
              <a:t>has </a:t>
            </a:r>
            <a:r>
              <a:rPr sz="2200" spc="15" dirty="0">
                <a:solidFill>
                  <a:srgbClr val="122849"/>
                </a:solidFill>
                <a:latin typeface="Calibri"/>
                <a:cs typeface="Calibri"/>
              </a:rPr>
              <a:t>shorter </a:t>
            </a:r>
            <a:r>
              <a:rPr sz="2200" spc="10" dirty="0">
                <a:solidFill>
                  <a:srgbClr val="122849"/>
                </a:solidFill>
                <a:latin typeface="Calibri"/>
                <a:cs typeface="Calibri"/>
              </a:rPr>
              <a:t>or </a:t>
            </a:r>
            <a:r>
              <a:rPr sz="2200" spc="40" dirty="0">
                <a:solidFill>
                  <a:srgbClr val="122849"/>
                </a:solidFill>
                <a:latin typeface="Calibri"/>
                <a:cs typeface="Calibri"/>
              </a:rPr>
              <a:t>equal </a:t>
            </a:r>
            <a:r>
              <a:rPr sz="2200" spc="4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122849"/>
                </a:solidFill>
                <a:latin typeface="Calibri"/>
                <a:cs typeface="Calibri"/>
              </a:rPr>
              <a:t>braking</a:t>
            </a:r>
            <a:r>
              <a:rPr sz="2200" spc="-8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122849"/>
                </a:solidFill>
                <a:latin typeface="Calibri"/>
                <a:cs typeface="Calibri"/>
              </a:rPr>
              <a:t>distance</a:t>
            </a:r>
            <a:r>
              <a:rPr sz="22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122849"/>
                </a:solidFill>
                <a:latin typeface="Calibri"/>
                <a:cs typeface="Calibri"/>
              </a:rPr>
              <a:t>compared</a:t>
            </a:r>
            <a:r>
              <a:rPr sz="2200" spc="-7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15" dirty="0">
                <a:solidFill>
                  <a:srgbClr val="122849"/>
                </a:solidFill>
                <a:latin typeface="Calibri"/>
                <a:cs typeface="Calibri"/>
              </a:rPr>
              <a:t>to</a:t>
            </a:r>
            <a:r>
              <a:rPr sz="22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122849"/>
                </a:solidFill>
                <a:latin typeface="Calibri"/>
                <a:cs typeface="Calibri"/>
              </a:rPr>
              <a:t>the </a:t>
            </a:r>
            <a:r>
              <a:rPr sz="2200" spc="-48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40" dirty="0">
                <a:solidFill>
                  <a:srgbClr val="122849"/>
                </a:solidFill>
                <a:latin typeface="Calibri"/>
                <a:cs typeface="Calibri"/>
              </a:rPr>
              <a:t>original</a:t>
            </a:r>
            <a:r>
              <a:rPr sz="22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122849"/>
                </a:solidFill>
                <a:latin typeface="Calibri"/>
                <a:cs typeface="Calibri"/>
              </a:rPr>
              <a:t>brake</a:t>
            </a:r>
            <a:r>
              <a:rPr sz="2200" spc="-7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35" dirty="0">
                <a:solidFill>
                  <a:srgbClr val="122849"/>
                </a:solidFill>
                <a:latin typeface="Calibri"/>
                <a:cs typeface="Calibri"/>
              </a:rPr>
              <a:t>system</a:t>
            </a:r>
            <a:r>
              <a:rPr sz="2200" spc="-7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122849"/>
                </a:solidFill>
                <a:latin typeface="Calibri"/>
                <a:cs typeface="Calibri"/>
              </a:rPr>
              <a:t>(50-100%).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Calibri"/>
              <a:cs typeface="Calibri"/>
            </a:endParaRPr>
          </a:p>
          <a:p>
            <a:pPr marL="286385" indent="-287020">
              <a:lnSpc>
                <a:spcPct val="100000"/>
              </a:lnSpc>
              <a:tabLst>
                <a:tab pos="286385" algn="l"/>
              </a:tabLst>
            </a:pPr>
            <a:r>
              <a:rPr sz="2200" spc="-5" dirty="0">
                <a:solidFill>
                  <a:srgbClr val="122849"/>
                </a:solidFill>
                <a:latin typeface="Arial"/>
                <a:cs typeface="Arial"/>
              </a:rPr>
              <a:t>•	</a:t>
            </a:r>
            <a:r>
              <a:rPr sz="2200" spc="45" dirty="0">
                <a:solidFill>
                  <a:srgbClr val="122849"/>
                </a:solidFill>
                <a:latin typeface="Calibri"/>
                <a:cs typeface="Calibri"/>
              </a:rPr>
              <a:t>The </a:t>
            </a:r>
            <a:r>
              <a:rPr sz="2200" spc="30" dirty="0">
                <a:solidFill>
                  <a:srgbClr val="122849"/>
                </a:solidFill>
                <a:latin typeface="Calibri"/>
                <a:cs typeface="Calibri"/>
              </a:rPr>
              <a:t>control unit </a:t>
            </a:r>
            <a:r>
              <a:rPr sz="2200" spc="45" dirty="0">
                <a:solidFill>
                  <a:srgbClr val="122849"/>
                </a:solidFill>
                <a:latin typeface="Calibri"/>
                <a:cs typeface="Calibri"/>
              </a:rPr>
              <a:t>is </a:t>
            </a:r>
            <a:r>
              <a:rPr sz="2200" spc="40" dirty="0">
                <a:solidFill>
                  <a:srgbClr val="122849"/>
                </a:solidFill>
                <a:latin typeface="Calibri"/>
                <a:cs typeface="Calibri"/>
              </a:rPr>
              <a:t>designed </a:t>
            </a:r>
            <a:r>
              <a:rPr sz="2200" spc="45" dirty="0">
                <a:solidFill>
                  <a:srgbClr val="122849"/>
                </a:solidFill>
                <a:latin typeface="Calibri"/>
                <a:cs typeface="Calibri"/>
              </a:rPr>
              <a:t> compactly </a:t>
            </a:r>
            <a:r>
              <a:rPr sz="2200" spc="20" dirty="0">
                <a:solidFill>
                  <a:srgbClr val="122849"/>
                </a:solidFill>
                <a:latin typeface="Calibri"/>
                <a:cs typeface="Calibri"/>
              </a:rPr>
              <a:t>with </a:t>
            </a:r>
            <a:r>
              <a:rPr sz="2200" spc="10" dirty="0">
                <a:solidFill>
                  <a:srgbClr val="122849"/>
                </a:solidFill>
                <a:latin typeface="Calibri"/>
                <a:cs typeface="Calibri"/>
              </a:rPr>
              <a:t>the </a:t>
            </a:r>
            <a:r>
              <a:rPr sz="2200" spc="25" dirty="0">
                <a:solidFill>
                  <a:srgbClr val="122849"/>
                </a:solidFill>
                <a:latin typeface="Calibri"/>
                <a:cs typeface="Calibri"/>
              </a:rPr>
              <a:t>intention </a:t>
            </a:r>
            <a:r>
              <a:rPr sz="2200" dirty="0">
                <a:solidFill>
                  <a:srgbClr val="122849"/>
                </a:solidFill>
                <a:latin typeface="Calibri"/>
                <a:cs typeface="Calibri"/>
              </a:rPr>
              <a:t>of </a:t>
            </a:r>
            <a:r>
              <a:rPr sz="2200" spc="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122849"/>
                </a:solidFill>
                <a:latin typeface="Calibri"/>
                <a:cs typeface="Calibri"/>
              </a:rPr>
              <a:t>integrating</a:t>
            </a:r>
            <a:r>
              <a:rPr sz="22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122849"/>
                </a:solidFill>
                <a:latin typeface="Calibri"/>
                <a:cs typeface="Calibri"/>
              </a:rPr>
              <a:t>the</a:t>
            </a:r>
            <a:r>
              <a:rPr sz="2200" spc="-6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10" dirty="0">
                <a:solidFill>
                  <a:srgbClr val="122849"/>
                </a:solidFill>
                <a:latin typeface="Calibri"/>
                <a:cs typeface="Calibri"/>
              </a:rPr>
              <a:t>power,</a:t>
            </a:r>
            <a:r>
              <a:rPr sz="2200" spc="-6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25" dirty="0">
                <a:solidFill>
                  <a:srgbClr val="122849"/>
                </a:solidFill>
                <a:latin typeface="Calibri"/>
                <a:cs typeface="Calibri"/>
              </a:rPr>
              <a:t>control,</a:t>
            </a:r>
            <a:r>
              <a:rPr sz="22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50" dirty="0">
                <a:solidFill>
                  <a:srgbClr val="122849"/>
                </a:solidFill>
                <a:latin typeface="Calibri"/>
                <a:cs typeface="Calibri"/>
              </a:rPr>
              <a:t>and </a:t>
            </a:r>
            <a:r>
              <a:rPr sz="2200" spc="-484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45" dirty="0">
                <a:solidFill>
                  <a:srgbClr val="122849"/>
                </a:solidFill>
                <a:latin typeface="Calibri"/>
                <a:cs typeface="Calibri"/>
              </a:rPr>
              <a:t>braking </a:t>
            </a:r>
            <a:r>
              <a:rPr sz="2200" spc="35" dirty="0">
                <a:solidFill>
                  <a:srgbClr val="122849"/>
                </a:solidFill>
                <a:latin typeface="Calibri"/>
                <a:cs typeface="Calibri"/>
              </a:rPr>
              <a:t>systems </a:t>
            </a:r>
            <a:r>
              <a:rPr sz="2200" spc="50" dirty="0">
                <a:solidFill>
                  <a:srgbClr val="122849"/>
                </a:solidFill>
                <a:latin typeface="Calibri"/>
                <a:cs typeface="Calibri"/>
              </a:rPr>
              <a:t>and </a:t>
            </a:r>
            <a:r>
              <a:rPr sz="2200" spc="25" dirty="0">
                <a:solidFill>
                  <a:srgbClr val="122849"/>
                </a:solidFill>
                <a:latin typeface="Calibri"/>
                <a:cs typeface="Calibri"/>
              </a:rPr>
              <a:t>lighter </a:t>
            </a:r>
            <a:r>
              <a:rPr sz="2200" spc="35" dirty="0">
                <a:solidFill>
                  <a:srgbClr val="122849"/>
                </a:solidFill>
                <a:latin typeface="Calibri"/>
                <a:cs typeface="Calibri"/>
              </a:rPr>
              <a:t>than </a:t>
            </a:r>
            <a:r>
              <a:rPr sz="2200" spc="4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200" spc="30" dirty="0">
                <a:solidFill>
                  <a:srgbClr val="122849"/>
                </a:solidFill>
                <a:latin typeface="Calibri"/>
                <a:cs typeface="Calibri"/>
              </a:rPr>
              <a:t>1kg.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459" y="2193035"/>
            <a:ext cx="4556760" cy="4154804"/>
          </a:xfrm>
          <a:custGeom>
            <a:avLst/>
            <a:gdLst/>
            <a:ahLst/>
            <a:cxnLst/>
            <a:rect l="l" t="t" r="r" b="b"/>
            <a:pathLst>
              <a:path w="4556760" h="4154804">
                <a:moveTo>
                  <a:pt x="4556760" y="0"/>
                </a:moveTo>
                <a:lnTo>
                  <a:pt x="0" y="0"/>
                </a:lnTo>
                <a:lnTo>
                  <a:pt x="0" y="4154424"/>
                </a:lnTo>
                <a:lnTo>
                  <a:pt x="4556760" y="4154424"/>
                </a:lnTo>
                <a:lnTo>
                  <a:pt x="455676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6403" y="1068324"/>
          <a:ext cx="9696450" cy="58883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6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14730">
                <a:tc>
                  <a:txBody>
                    <a:bodyPr/>
                    <a:lstStyle/>
                    <a:p>
                      <a:pPr marR="131445" algn="r">
                        <a:lnSpc>
                          <a:spcPts val="2840"/>
                        </a:lnSpc>
                      </a:pPr>
                      <a:r>
                        <a:rPr sz="2800" spc="-1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DO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38100">
                      <a:solidFill>
                        <a:srgbClr val="122849"/>
                      </a:solidFill>
                      <a:prstDash val="solid"/>
                    </a:lnR>
                    <a:lnT w="6350">
                      <a:solidFill>
                        <a:srgbClr val="12284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Team</a:t>
                      </a:r>
                      <a:r>
                        <a:rPr sz="2000" spc="-7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9,</a:t>
                      </a:r>
                      <a:r>
                        <a:rPr sz="2000" spc="-7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2019</a:t>
                      </a:r>
                      <a:r>
                        <a:rPr sz="2000" spc="-5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3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fall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92759" marR="486409" algn="ctr">
                        <a:lnSpc>
                          <a:spcPct val="100000"/>
                        </a:lnSpc>
                      </a:pPr>
                      <a:r>
                        <a:rPr sz="2000" spc="3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Electronic</a:t>
                      </a:r>
                      <a:r>
                        <a:rPr sz="20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3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r>
                        <a:rPr sz="2000" spc="-6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4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2000" spc="-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000" spc="-4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2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Assisted</a:t>
                      </a:r>
                      <a:r>
                        <a:rPr sz="20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Braking </a:t>
                      </a:r>
                      <a:r>
                        <a:rPr sz="2000" spc="-434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(ERSAB)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38100">
                      <a:solidFill>
                        <a:srgbClr val="122849"/>
                      </a:solidFill>
                      <a:prstDash val="solid"/>
                    </a:lnL>
                    <a:lnR w="38100">
                      <a:solidFill>
                        <a:srgbClr val="122849"/>
                      </a:solidFill>
                      <a:prstDash val="solid"/>
                    </a:lnR>
                    <a:lnT w="57150">
                      <a:solidFill>
                        <a:srgbClr val="122849"/>
                      </a:solidFill>
                      <a:prstDash val="solid"/>
                    </a:lnT>
                    <a:lnB w="38100">
                      <a:solidFill>
                        <a:srgbClr val="12284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ts val="2895"/>
                        </a:lnSpc>
                      </a:pPr>
                      <a:r>
                        <a:rPr sz="2800" spc="-5" dirty="0">
                          <a:solidFill>
                            <a:srgbClr val="EE501D"/>
                          </a:solidFill>
                          <a:latin typeface="Calibri"/>
                          <a:cs typeface="Calibri"/>
                        </a:rPr>
                        <a:t>DON’T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38100">
                      <a:solidFill>
                        <a:srgbClr val="122849"/>
                      </a:solidFill>
                      <a:prstDash val="solid"/>
                    </a:lnL>
                    <a:lnT w="6350">
                      <a:solidFill>
                        <a:srgbClr val="122849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3625">
                <a:tc gridSpan="2">
                  <a:txBody>
                    <a:bodyPr/>
                    <a:lstStyle/>
                    <a:p>
                      <a:pPr marL="286385" marR="262255" indent="-286385">
                        <a:lnSpc>
                          <a:spcPct val="100000"/>
                        </a:lnSpc>
                        <a:spcBef>
                          <a:spcPts val="940"/>
                        </a:spcBef>
                        <a:buFont typeface="Arial"/>
                        <a:buChar char="•"/>
                        <a:tabLst>
                          <a:tab pos="286385" algn="l"/>
                          <a:tab pos="450850" algn="l"/>
                        </a:tabLst>
                      </a:pPr>
                      <a:r>
                        <a:rPr sz="2200" spc="6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ERSAB</a:t>
                      </a:r>
                      <a:r>
                        <a:rPr sz="2200" spc="-5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decreases</a:t>
                      </a:r>
                      <a:r>
                        <a:rPr sz="2200" spc="-6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200" spc="-6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least</a:t>
                      </a:r>
                      <a:r>
                        <a:rPr sz="2200" spc="-6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6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50%</a:t>
                      </a:r>
                      <a:r>
                        <a:rPr sz="2200" spc="-8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jerk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 marR="313690" algn="ctr">
                        <a:lnSpc>
                          <a:spcPct val="100000"/>
                        </a:lnSpc>
                      </a:pPr>
                      <a:r>
                        <a:rPr sz="2200" spc="1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(the</a:t>
                      </a:r>
                      <a:r>
                        <a:rPr sz="2200" spc="-7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derivative</a:t>
                      </a:r>
                      <a:r>
                        <a:rPr sz="2200" spc="-7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2200" spc="-8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acceleration).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50215" marR="33528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50215" algn="l"/>
                          <a:tab pos="450850" algn="l"/>
                        </a:tabLst>
                      </a:pPr>
                      <a:r>
                        <a:rPr sz="2200" spc="6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ERSAB </a:t>
                      </a:r>
                      <a:r>
                        <a:rPr sz="22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can </a:t>
                      </a:r>
                      <a:r>
                        <a:rPr sz="2200" spc="2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shorten</a:t>
                      </a:r>
                      <a:r>
                        <a:rPr sz="2200" spc="2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braking </a:t>
                      </a:r>
                      <a:r>
                        <a:rPr sz="22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distance</a:t>
                      </a:r>
                      <a:r>
                        <a:rPr sz="22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by</a:t>
                      </a:r>
                      <a:r>
                        <a:rPr sz="2200" spc="-8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at</a:t>
                      </a:r>
                      <a:r>
                        <a:rPr sz="22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least</a:t>
                      </a:r>
                      <a:r>
                        <a:rPr sz="22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6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10%</a:t>
                      </a:r>
                      <a:r>
                        <a:rPr sz="2200" spc="-7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compared </a:t>
                      </a:r>
                      <a:r>
                        <a:rPr sz="2200" spc="-48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200" spc="-7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-7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original</a:t>
                      </a:r>
                      <a:r>
                        <a:rPr sz="22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brake</a:t>
                      </a:r>
                      <a:r>
                        <a:rPr sz="2200" spc="-6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system.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  <a:buFont typeface="Arial"/>
                        <a:buChar char="•"/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50215" marR="323850" indent="-28702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50215" algn="l"/>
                          <a:tab pos="450850" algn="l"/>
                        </a:tabLst>
                      </a:pPr>
                      <a:r>
                        <a:rPr sz="2200" spc="4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3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control unit </a:t>
                      </a:r>
                      <a:r>
                        <a:rPr sz="2200" spc="4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is </a:t>
                      </a:r>
                      <a:r>
                        <a:rPr sz="22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designed </a:t>
                      </a:r>
                      <a:r>
                        <a:rPr sz="2200" spc="4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compactly </a:t>
                      </a:r>
                      <a:r>
                        <a:rPr sz="2200" spc="2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2200" spc="1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2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intention </a:t>
                      </a:r>
                      <a:r>
                        <a:rPr sz="220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200" spc="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integrating</a:t>
                      </a:r>
                      <a:r>
                        <a:rPr sz="2200" spc="-6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-6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power,</a:t>
                      </a:r>
                      <a:r>
                        <a:rPr sz="2200" spc="-6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control,</a:t>
                      </a:r>
                      <a:r>
                        <a:rPr sz="2200" spc="-75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2200" spc="-484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braking </a:t>
                      </a:r>
                      <a:r>
                        <a:rPr sz="2200" spc="4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systems </a:t>
                      </a:r>
                      <a:r>
                        <a:rPr sz="2200" spc="5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2200" spc="2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lighter </a:t>
                      </a:r>
                      <a:r>
                        <a:rPr sz="2200" spc="35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than </a:t>
                      </a:r>
                      <a:r>
                        <a:rPr sz="2200" spc="4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2B5FAF"/>
                          </a:solidFill>
                          <a:latin typeface="Calibri"/>
                          <a:cs typeface="Calibri"/>
                        </a:rPr>
                        <a:t>1kg</a:t>
                      </a:r>
                      <a:r>
                        <a:rPr sz="2200" spc="30" dirty="0">
                          <a:solidFill>
                            <a:srgbClr val="122849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R w="38100">
                      <a:solidFill>
                        <a:srgbClr val="122849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420370" marR="89535" indent="-342900">
                        <a:lnSpc>
                          <a:spcPct val="100000"/>
                        </a:lnSpc>
                        <a:spcBef>
                          <a:spcPts val="620"/>
                        </a:spcBef>
                        <a:buFont typeface="Arial"/>
                        <a:buChar char="•"/>
                        <a:tabLst>
                          <a:tab pos="420370" algn="l"/>
                          <a:tab pos="421005" algn="l"/>
                        </a:tabLst>
                      </a:pPr>
                      <a:r>
                        <a:rPr sz="22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speed</a:t>
                      </a:r>
                      <a:r>
                        <a:rPr sz="2200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sensor</a:t>
                      </a:r>
                      <a:r>
                        <a:rPr sz="2200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2200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able</a:t>
                      </a:r>
                      <a:r>
                        <a:rPr sz="2200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200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sample</a:t>
                      </a:r>
                      <a:r>
                        <a:rPr sz="2200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at </a:t>
                      </a:r>
                      <a:r>
                        <a:rPr sz="2200" spc="-48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5000 </a:t>
                      </a:r>
                      <a:r>
                        <a:rPr sz="22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samples/sec </a:t>
                      </a:r>
                      <a:r>
                        <a:rPr sz="22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 </a:t>
                      </a:r>
                      <a:r>
                        <a:rPr sz="22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send data </a:t>
                      </a:r>
                      <a:r>
                        <a:rPr sz="22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22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microcontroller </a:t>
                      </a:r>
                      <a:r>
                        <a:rPr sz="22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 </a:t>
                      </a:r>
                      <a:r>
                        <a:rPr sz="22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order to </a:t>
                      </a:r>
                      <a:r>
                        <a:rPr sz="22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enable </a:t>
                      </a:r>
                      <a:r>
                        <a:rPr sz="22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motor </a:t>
                      </a:r>
                      <a:r>
                        <a:rPr sz="22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200" spc="15" dirty="0">
                          <a:solidFill>
                            <a:srgbClr val="EE501D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EE501D"/>
                          </a:solidFill>
                          <a:latin typeface="Calibri"/>
                          <a:cs typeface="Calibri"/>
                        </a:rPr>
                        <a:t>activate</a:t>
                      </a:r>
                      <a:r>
                        <a:rPr sz="22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braking</a:t>
                      </a:r>
                      <a:r>
                        <a:rPr sz="2200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system</a:t>
                      </a:r>
                      <a:r>
                        <a:rPr sz="2200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2200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bike.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Font typeface="Arial"/>
                        <a:buChar char="•"/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420370" marR="29972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0370" algn="l"/>
                          <a:tab pos="421005" algn="l"/>
                        </a:tabLst>
                      </a:pP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</a:t>
                      </a:r>
                      <a:r>
                        <a:rPr sz="22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2200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le</a:t>
                      </a:r>
                      <a:r>
                        <a:rPr sz="22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2200" spc="-6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200" spc="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v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ide</a:t>
                      </a:r>
                      <a:r>
                        <a:rPr sz="2200" spc="-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2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2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icient  </a:t>
                      </a:r>
                      <a:r>
                        <a:rPr sz="22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torque 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to </a:t>
                      </a:r>
                      <a:r>
                        <a:rPr sz="2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activate 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the b</a:t>
                      </a:r>
                      <a:r>
                        <a:rPr sz="2200" b="1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rake </a:t>
                      </a:r>
                      <a:r>
                        <a:rPr sz="2200" spc="-5" dirty="0">
                          <a:solidFill>
                            <a:srgbClr val="001F5F"/>
                          </a:solidFill>
                          <a:latin typeface="Cambria Math"/>
                          <a:cs typeface="Cambria Math"/>
                        </a:rPr>
                        <a:t>≦ </a:t>
                      </a:r>
                      <a:r>
                        <a:rPr sz="2200" spc="-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10- </a:t>
                      </a:r>
                      <a:r>
                        <a:rPr sz="2200" spc="-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hole</a:t>
                      </a:r>
                      <a:r>
                        <a:rPr sz="22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increments.</a:t>
                      </a:r>
                      <a:endParaRPr sz="22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 marL="420370" marR="181610" indent="-3429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420370" algn="l"/>
                          <a:tab pos="421005" algn="l"/>
                        </a:tabLst>
                      </a:pPr>
                      <a:r>
                        <a:rPr sz="2200" spc="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2200" spc="-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PCB</a:t>
                      </a:r>
                      <a:r>
                        <a:rPr sz="2200" spc="-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22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designed</a:t>
                      </a:r>
                      <a:r>
                        <a:rPr sz="2200" spc="-6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compactl</a:t>
                      </a:r>
                      <a:r>
                        <a:rPr sz="2200" b="1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200" b="1" spc="-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with </a:t>
                      </a:r>
                      <a:r>
                        <a:rPr sz="2200" spc="-484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2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intention </a:t>
                      </a:r>
                      <a:r>
                        <a:rPr sz="220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of </a:t>
                      </a:r>
                      <a:r>
                        <a:rPr sz="2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integrating </a:t>
                      </a:r>
                      <a:r>
                        <a:rPr sz="2200" spc="1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the 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power,</a:t>
                      </a:r>
                      <a:r>
                        <a:rPr sz="2200" spc="-8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3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control,</a:t>
                      </a:r>
                      <a:r>
                        <a:rPr sz="2200" spc="-9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200" spc="-7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braking</a:t>
                      </a:r>
                      <a:r>
                        <a:rPr sz="2200" spc="-8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4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systems </a:t>
                      </a:r>
                      <a:r>
                        <a:rPr sz="2200" spc="-480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without</a:t>
                      </a:r>
                      <a:r>
                        <a:rPr sz="2200" spc="-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adding</a:t>
                      </a:r>
                      <a:r>
                        <a:rPr sz="22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too</a:t>
                      </a:r>
                      <a:r>
                        <a:rPr sz="2200" spc="-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much</a:t>
                      </a:r>
                      <a:r>
                        <a:rPr sz="2200" spc="-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2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weight</a:t>
                      </a:r>
                      <a:r>
                        <a:rPr sz="2200" spc="15" dirty="0">
                          <a:solidFill>
                            <a:srgbClr val="001F5F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T="78740" marB="0">
                    <a:lnL w="38100">
                      <a:solidFill>
                        <a:srgbClr val="122849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70" y="1222376"/>
            <a:ext cx="899640" cy="8989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0725" y="289635"/>
            <a:ext cx="9215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</a:t>
            </a:r>
            <a:r>
              <a:rPr spc="-120" dirty="0"/>
              <a:t> </a:t>
            </a:r>
            <a:r>
              <a:rPr dirty="0"/>
              <a:t>good</a:t>
            </a:r>
            <a:r>
              <a:rPr spc="5" dirty="0"/>
              <a:t> </a:t>
            </a:r>
            <a:r>
              <a:rPr spc="-5" dirty="0"/>
              <a:t>high-level</a:t>
            </a:r>
            <a:r>
              <a:rPr dirty="0"/>
              <a:t> </a:t>
            </a:r>
            <a:r>
              <a:rPr spc="-10" dirty="0"/>
              <a:t>requirement</a:t>
            </a:r>
            <a:r>
              <a:rPr dirty="0"/>
              <a:t> </a:t>
            </a:r>
            <a:r>
              <a:rPr spc="-5" dirty="0"/>
              <a:t>fulfills</a:t>
            </a:r>
            <a:r>
              <a:rPr spc="-15" dirty="0"/>
              <a:t> </a:t>
            </a:r>
            <a:r>
              <a:rPr spc="-5" dirty="0"/>
              <a:t>4</a:t>
            </a:r>
            <a:r>
              <a:rPr dirty="0"/>
              <a:t> </a:t>
            </a:r>
            <a:r>
              <a:rPr spc="-10" dirty="0"/>
              <a:t>criteria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44711" y="1181100"/>
            <a:ext cx="1313688" cy="11475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999" y="1108075"/>
            <a:ext cx="746125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132957"/>
                </a:solidFill>
                <a:latin typeface="Arial"/>
                <a:cs typeface="Arial"/>
              </a:rPr>
              <a:t>Defining</a:t>
            </a:r>
            <a:r>
              <a:rPr sz="6000" spc="-4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6000" spc="-5" dirty="0">
                <a:solidFill>
                  <a:srgbClr val="132957"/>
                </a:solidFill>
                <a:latin typeface="Arial"/>
                <a:cs typeface="Arial"/>
              </a:rPr>
              <a:t>R&amp;V</a:t>
            </a:r>
            <a:r>
              <a:rPr sz="6000" spc="-3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6000" spc="-80" dirty="0">
                <a:solidFill>
                  <a:srgbClr val="132957"/>
                </a:solidFill>
                <a:latin typeface="Arial"/>
                <a:cs typeface="Arial"/>
              </a:rPr>
              <a:t>Tables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127926"/>
            <a:ext cx="10058400" cy="1644650"/>
            <a:chOff x="0" y="6127926"/>
            <a:chExt cx="10058400" cy="1644650"/>
          </a:xfrm>
        </p:grpSpPr>
        <p:sp>
          <p:nvSpPr>
            <p:cNvPr id="3" name="object 3"/>
            <p:cNvSpPr/>
            <p:nvPr/>
          </p:nvSpPr>
          <p:spPr>
            <a:xfrm>
              <a:off x="179069" y="6430517"/>
              <a:ext cx="9697720" cy="464820"/>
            </a:xfrm>
            <a:custGeom>
              <a:avLst/>
              <a:gdLst/>
              <a:ahLst/>
              <a:cxnLst/>
              <a:rect l="l" t="t" r="r" b="b"/>
              <a:pathLst>
                <a:path w="9697720" h="464820">
                  <a:moveTo>
                    <a:pt x="0" y="464819"/>
                  </a:moveTo>
                  <a:lnTo>
                    <a:pt x="9697212" y="464819"/>
                  </a:lnTo>
                  <a:lnTo>
                    <a:pt x="9697212" y="0"/>
                  </a:lnTo>
                  <a:lnTo>
                    <a:pt x="0" y="0"/>
                  </a:lnTo>
                  <a:lnTo>
                    <a:pt x="0" y="464819"/>
                  </a:lnTo>
                  <a:close/>
                </a:path>
              </a:pathLst>
            </a:custGeom>
            <a:ln w="25399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6" y="6390893"/>
              <a:ext cx="1382395" cy="554990"/>
            </a:xfrm>
            <a:custGeom>
              <a:avLst/>
              <a:gdLst/>
              <a:ahLst/>
              <a:cxnLst/>
              <a:rect l="l" t="t" r="r" b="b"/>
              <a:pathLst>
                <a:path w="1382395" h="554990">
                  <a:moveTo>
                    <a:pt x="1382268" y="0"/>
                  </a:moveTo>
                  <a:lnTo>
                    <a:pt x="0" y="0"/>
                  </a:lnTo>
                  <a:lnTo>
                    <a:pt x="0" y="554735"/>
                  </a:lnTo>
                  <a:lnTo>
                    <a:pt x="1382268" y="554735"/>
                  </a:lnTo>
                  <a:lnTo>
                    <a:pt x="13822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6" y="6390893"/>
              <a:ext cx="1382395" cy="554990"/>
            </a:xfrm>
            <a:custGeom>
              <a:avLst/>
              <a:gdLst/>
              <a:ahLst/>
              <a:cxnLst/>
              <a:rect l="l" t="t" r="r" b="b"/>
              <a:pathLst>
                <a:path w="1382395" h="554990">
                  <a:moveTo>
                    <a:pt x="0" y="554735"/>
                  </a:moveTo>
                  <a:lnTo>
                    <a:pt x="1382268" y="554735"/>
                  </a:lnTo>
                  <a:lnTo>
                    <a:pt x="1382268" y="0"/>
                  </a:lnTo>
                  <a:lnTo>
                    <a:pt x="0" y="0"/>
                  </a:lnTo>
                  <a:lnTo>
                    <a:pt x="0" y="554735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3922" y="6556846"/>
              <a:ext cx="380365" cy="174625"/>
            </a:xfrm>
            <a:custGeom>
              <a:avLst/>
              <a:gdLst/>
              <a:ahLst/>
              <a:cxnLst/>
              <a:rect l="l" t="t" r="r" b="b"/>
              <a:pathLst>
                <a:path w="380365" h="174625">
                  <a:moveTo>
                    <a:pt x="298094" y="0"/>
                  </a:moveTo>
                  <a:lnTo>
                    <a:pt x="239379" y="85282"/>
                  </a:lnTo>
                  <a:lnTo>
                    <a:pt x="57137" y="85282"/>
                  </a:lnTo>
                  <a:lnTo>
                    <a:pt x="34895" y="88781"/>
                  </a:lnTo>
                  <a:lnTo>
                    <a:pt x="16733" y="98324"/>
                  </a:lnTo>
                  <a:lnTo>
                    <a:pt x="4489" y="112478"/>
                  </a:lnTo>
                  <a:lnTo>
                    <a:pt x="0" y="129813"/>
                  </a:lnTo>
                  <a:lnTo>
                    <a:pt x="4489" y="147145"/>
                  </a:lnTo>
                  <a:lnTo>
                    <a:pt x="16733" y="161300"/>
                  </a:lnTo>
                  <a:lnTo>
                    <a:pt x="34895" y="170844"/>
                  </a:lnTo>
                  <a:lnTo>
                    <a:pt x="57137" y="174344"/>
                  </a:lnTo>
                  <a:lnTo>
                    <a:pt x="273623" y="174344"/>
                  </a:lnTo>
                  <a:lnTo>
                    <a:pt x="314670" y="160732"/>
                  </a:lnTo>
                  <a:lnTo>
                    <a:pt x="379856" y="70214"/>
                  </a:lnTo>
                  <a:lnTo>
                    <a:pt x="362253" y="57807"/>
                  </a:lnTo>
                  <a:lnTo>
                    <a:pt x="303336" y="142423"/>
                  </a:lnTo>
                  <a:lnTo>
                    <a:pt x="298008" y="148237"/>
                  </a:lnTo>
                  <a:lnTo>
                    <a:pt x="290986" y="152633"/>
                  </a:lnTo>
                  <a:lnTo>
                    <a:pt x="282712" y="155404"/>
                  </a:lnTo>
                  <a:lnTo>
                    <a:pt x="273623" y="156344"/>
                  </a:lnTo>
                  <a:lnTo>
                    <a:pt x="57137" y="156344"/>
                  </a:lnTo>
                  <a:lnTo>
                    <a:pt x="43883" y="154259"/>
                  </a:lnTo>
                  <a:lnTo>
                    <a:pt x="33059" y="148571"/>
                  </a:lnTo>
                  <a:lnTo>
                    <a:pt x="25761" y="140135"/>
                  </a:lnTo>
                  <a:lnTo>
                    <a:pt x="23085" y="129806"/>
                  </a:lnTo>
                  <a:lnTo>
                    <a:pt x="25761" y="119473"/>
                  </a:lnTo>
                  <a:lnTo>
                    <a:pt x="33059" y="111038"/>
                  </a:lnTo>
                  <a:lnTo>
                    <a:pt x="43883" y="105352"/>
                  </a:lnTo>
                  <a:lnTo>
                    <a:pt x="57137" y="103267"/>
                  </a:lnTo>
                  <a:lnTo>
                    <a:pt x="250556" y="103267"/>
                  </a:lnTo>
                  <a:lnTo>
                    <a:pt x="254462" y="101445"/>
                  </a:lnTo>
                  <a:lnTo>
                    <a:pt x="310724" y="19723"/>
                  </a:lnTo>
                  <a:lnTo>
                    <a:pt x="305029" y="13794"/>
                  </a:lnTo>
                  <a:lnTo>
                    <a:pt x="300749" y="7114"/>
                  </a:lnTo>
                  <a:lnTo>
                    <a:pt x="298094" y="0"/>
                  </a:lnTo>
                  <a:close/>
                </a:path>
              </a:pathLst>
            </a:custGeom>
            <a:solidFill>
              <a:srgbClr val="12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3922" y="6556846"/>
              <a:ext cx="380365" cy="174625"/>
            </a:xfrm>
            <a:custGeom>
              <a:avLst/>
              <a:gdLst/>
              <a:ahLst/>
              <a:cxnLst/>
              <a:rect l="l" t="t" r="r" b="b"/>
              <a:pathLst>
                <a:path w="380365" h="174625">
                  <a:moveTo>
                    <a:pt x="303336" y="142423"/>
                  </a:moveTo>
                  <a:lnTo>
                    <a:pt x="298008" y="148237"/>
                  </a:lnTo>
                  <a:lnTo>
                    <a:pt x="290986" y="152633"/>
                  </a:lnTo>
                  <a:lnTo>
                    <a:pt x="282712" y="155404"/>
                  </a:lnTo>
                  <a:lnTo>
                    <a:pt x="273623" y="156344"/>
                  </a:lnTo>
                  <a:lnTo>
                    <a:pt x="57137" y="156344"/>
                  </a:lnTo>
                  <a:lnTo>
                    <a:pt x="43883" y="154259"/>
                  </a:lnTo>
                  <a:lnTo>
                    <a:pt x="33059" y="148571"/>
                  </a:lnTo>
                  <a:lnTo>
                    <a:pt x="25761" y="140135"/>
                  </a:lnTo>
                  <a:lnTo>
                    <a:pt x="23085" y="129806"/>
                  </a:lnTo>
                  <a:lnTo>
                    <a:pt x="25761" y="119473"/>
                  </a:lnTo>
                  <a:lnTo>
                    <a:pt x="33059" y="111038"/>
                  </a:lnTo>
                  <a:lnTo>
                    <a:pt x="43883" y="105352"/>
                  </a:lnTo>
                  <a:lnTo>
                    <a:pt x="57137" y="103267"/>
                  </a:lnTo>
                  <a:lnTo>
                    <a:pt x="246305" y="103267"/>
                  </a:lnTo>
                  <a:lnTo>
                    <a:pt x="250556" y="103267"/>
                  </a:lnTo>
                  <a:lnTo>
                    <a:pt x="254462" y="101445"/>
                  </a:lnTo>
                  <a:lnTo>
                    <a:pt x="256472" y="98522"/>
                  </a:lnTo>
                  <a:lnTo>
                    <a:pt x="310724" y="19723"/>
                  </a:lnTo>
                  <a:lnTo>
                    <a:pt x="305029" y="13794"/>
                  </a:lnTo>
                  <a:lnTo>
                    <a:pt x="300749" y="7114"/>
                  </a:lnTo>
                  <a:lnTo>
                    <a:pt x="298094" y="0"/>
                  </a:lnTo>
                  <a:lnTo>
                    <a:pt x="239379" y="85282"/>
                  </a:lnTo>
                  <a:lnTo>
                    <a:pt x="57137" y="85282"/>
                  </a:lnTo>
                  <a:lnTo>
                    <a:pt x="16733" y="98324"/>
                  </a:lnTo>
                  <a:lnTo>
                    <a:pt x="0" y="129813"/>
                  </a:lnTo>
                  <a:lnTo>
                    <a:pt x="4489" y="147145"/>
                  </a:lnTo>
                  <a:lnTo>
                    <a:pt x="16733" y="161300"/>
                  </a:lnTo>
                  <a:lnTo>
                    <a:pt x="34895" y="170844"/>
                  </a:lnTo>
                  <a:lnTo>
                    <a:pt x="57137" y="174344"/>
                  </a:lnTo>
                  <a:lnTo>
                    <a:pt x="273623" y="174344"/>
                  </a:lnTo>
                  <a:lnTo>
                    <a:pt x="314670" y="160732"/>
                  </a:lnTo>
                  <a:lnTo>
                    <a:pt x="379856" y="70214"/>
                  </a:lnTo>
                  <a:lnTo>
                    <a:pt x="362253" y="57807"/>
                  </a:lnTo>
                  <a:lnTo>
                    <a:pt x="303336" y="142423"/>
                  </a:lnTo>
                  <a:close/>
                </a:path>
              </a:pathLst>
            </a:custGeom>
            <a:ln w="11012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036" y="6127926"/>
              <a:ext cx="196666" cy="15588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53736" y="6288095"/>
              <a:ext cx="650875" cy="621030"/>
            </a:xfrm>
            <a:custGeom>
              <a:avLst/>
              <a:gdLst/>
              <a:ahLst/>
              <a:cxnLst/>
              <a:rect l="l" t="t" r="r" b="b"/>
              <a:pathLst>
                <a:path w="650875" h="621029">
                  <a:moveTo>
                    <a:pt x="228984" y="87876"/>
                  </a:moveTo>
                  <a:lnTo>
                    <a:pt x="202779" y="87876"/>
                  </a:lnTo>
                  <a:lnTo>
                    <a:pt x="104665" y="230539"/>
                  </a:lnTo>
                  <a:lnTo>
                    <a:pt x="98635" y="244460"/>
                  </a:lnTo>
                  <a:lnTo>
                    <a:pt x="98765" y="258776"/>
                  </a:lnTo>
                  <a:lnTo>
                    <a:pt x="104790" y="272300"/>
                  </a:lnTo>
                  <a:lnTo>
                    <a:pt x="116448" y="283841"/>
                  </a:lnTo>
                  <a:lnTo>
                    <a:pt x="285358" y="403287"/>
                  </a:lnTo>
                  <a:lnTo>
                    <a:pt x="275547" y="574213"/>
                  </a:lnTo>
                  <a:lnTo>
                    <a:pt x="297099" y="611990"/>
                  </a:lnTo>
                  <a:lnTo>
                    <a:pt x="328509" y="620729"/>
                  </a:lnTo>
                  <a:lnTo>
                    <a:pt x="330741" y="620729"/>
                  </a:lnTo>
                  <a:lnTo>
                    <a:pt x="351939" y="617385"/>
                  </a:lnTo>
                  <a:lnTo>
                    <a:pt x="369493" y="608494"/>
                  </a:lnTo>
                  <a:lnTo>
                    <a:pt x="374835" y="602737"/>
                  </a:lnTo>
                  <a:lnTo>
                    <a:pt x="329039" y="602737"/>
                  </a:lnTo>
                  <a:lnTo>
                    <a:pt x="320227" y="602455"/>
                  </a:lnTo>
                  <a:lnTo>
                    <a:pt x="311955" y="599354"/>
                  </a:lnTo>
                  <a:lnTo>
                    <a:pt x="300412" y="589019"/>
                  </a:lnTo>
                  <a:lnTo>
                    <a:pt x="297661" y="582234"/>
                  </a:lnTo>
                  <a:lnTo>
                    <a:pt x="298575" y="575442"/>
                  </a:lnTo>
                  <a:lnTo>
                    <a:pt x="308819" y="397185"/>
                  </a:lnTo>
                  <a:lnTo>
                    <a:pt x="307434" y="394591"/>
                  </a:lnTo>
                  <a:lnTo>
                    <a:pt x="131906" y="270520"/>
                  </a:lnTo>
                  <a:lnTo>
                    <a:pt x="125027" y="263697"/>
                  </a:lnTo>
                  <a:lnTo>
                    <a:pt x="121478" y="255707"/>
                  </a:lnTo>
                  <a:lnTo>
                    <a:pt x="121410" y="247252"/>
                  </a:lnTo>
                  <a:lnTo>
                    <a:pt x="124980" y="239033"/>
                  </a:lnTo>
                  <a:lnTo>
                    <a:pt x="228984" y="87876"/>
                  </a:lnTo>
                  <a:close/>
                </a:path>
                <a:path w="650875" h="621029">
                  <a:moveTo>
                    <a:pt x="392168" y="83948"/>
                  </a:moveTo>
                  <a:lnTo>
                    <a:pt x="385108" y="85425"/>
                  </a:lnTo>
                  <a:lnTo>
                    <a:pt x="381674" y="90050"/>
                  </a:lnTo>
                  <a:lnTo>
                    <a:pt x="250855" y="280048"/>
                  </a:lnTo>
                  <a:lnTo>
                    <a:pt x="251798" y="284501"/>
                  </a:lnTo>
                  <a:lnTo>
                    <a:pt x="364523" y="366036"/>
                  </a:lnTo>
                  <a:lnTo>
                    <a:pt x="372026" y="370939"/>
                  </a:lnTo>
                  <a:lnTo>
                    <a:pt x="376018" y="378368"/>
                  </a:lnTo>
                  <a:lnTo>
                    <a:pt x="375229" y="385977"/>
                  </a:lnTo>
                  <a:lnTo>
                    <a:pt x="364023" y="578134"/>
                  </a:lnTo>
                  <a:lnTo>
                    <a:pt x="360853" y="587759"/>
                  </a:lnTo>
                  <a:lnTo>
                    <a:pt x="353604" y="595545"/>
                  </a:lnTo>
                  <a:lnTo>
                    <a:pt x="343245" y="600776"/>
                  </a:lnTo>
                  <a:lnTo>
                    <a:pt x="330741" y="602737"/>
                  </a:lnTo>
                  <a:lnTo>
                    <a:pt x="374835" y="602737"/>
                  </a:lnTo>
                  <a:lnTo>
                    <a:pt x="381760" y="595274"/>
                  </a:lnTo>
                  <a:lnTo>
                    <a:pt x="387099" y="578943"/>
                  </a:lnTo>
                  <a:lnTo>
                    <a:pt x="398267" y="387102"/>
                  </a:lnTo>
                  <a:lnTo>
                    <a:pt x="397747" y="377418"/>
                  </a:lnTo>
                  <a:lnTo>
                    <a:pt x="394412" y="368213"/>
                  </a:lnTo>
                  <a:lnTo>
                    <a:pt x="388454" y="359849"/>
                  </a:lnTo>
                  <a:lnTo>
                    <a:pt x="380068" y="352691"/>
                  </a:lnTo>
                  <a:lnTo>
                    <a:pt x="277894" y="278796"/>
                  </a:lnTo>
                  <a:lnTo>
                    <a:pt x="401893" y="98732"/>
                  </a:lnTo>
                  <a:lnTo>
                    <a:pt x="405087" y="94429"/>
                  </a:lnTo>
                  <a:lnTo>
                    <a:pt x="403201" y="88926"/>
                  </a:lnTo>
                  <a:lnTo>
                    <a:pt x="392168" y="83948"/>
                  </a:lnTo>
                  <a:close/>
                </a:path>
                <a:path w="650875" h="621029">
                  <a:moveTo>
                    <a:pt x="412522" y="121132"/>
                  </a:moveTo>
                  <a:lnTo>
                    <a:pt x="408424" y="127234"/>
                  </a:lnTo>
                  <a:lnTo>
                    <a:pt x="401662" y="137055"/>
                  </a:lnTo>
                  <a:lnTo>
                    <a:pt x="501335" y="185949"/>
                  </a:lnTo>
                  <a:lnTo>
                    <a:pt x="511896" y="190141"/>
                  </a:lnTo>
                  <a:lnTo>
                    <a:pt x="523222" y="192497"/>
                  </a:lnTo>
                  <a:lnTo>
                    <a:pt x="534929" y="192970"/>
                  </a:lnTo>
                  <a:lnTo>
                    <a:pt x="546631" y="191511"/>
                  </a:lnTo>
                  <a:lnTo>
                    <a:pt x="557560" y="188333"/>
                  </a:lnTo>
                  <a:lnTo>
                    <a:pt x="567273" y="183481"/>
                  </a:lnTo>
                  <a:lnTo>
                    <a:pt x="575465" y="177150"/>
                  </a:lnTo>
                  <a:lnTo>
                    <a:pt x="577271" y="174987"/>
                  </a:lnTo>
                  <a:lnTo>
                    <a:pt x="533664" y="174987"/>
                  </a:lnTo>
                  <a:lnTo>
                    <a:pt x="526723" y="174689"/>
                  </a:lnTo>
                  <a:lnTo>
                    <a:pt x="520095" y="173310"/>
                  </a:lnTo>
                  <a:lnTo>
                    <a:pt x="513868" y="170850"/>
                  </a:lnTo>
                  <a:lnTo>
                    <a:pt x="412522" y="121132"/>
                  </a:lnTo>
                  <a:close/>
                </a:path>
                <a:path w="650875" h="621029">
                  <a:moveTo>
                    <a:pt x="319535" y="0"/>
                  </a:moveTo>
                  <a:lnTo>
                    <a:pt x="129078" y="0"/>
                  </a:lnTo>
                  <a:lnTo>
                    <a:pt x="113988" y="1544"/>
                  </a:lnTo>
                  <a:lnTo>
                    <a:pt x="79713" y="23059"/>
                  </a:lnTo>
                  <a:lnTo>
                    <a:pt x="6993" y="127654"/>
                  </a:lnTo>
                  <a:lnTo>
                    <a:pt x="0" y="152284"/>
                  </a:lnTo>
                  <a:lnTo>
                    <a:pt x="2058" y="160715"/>
                  </a:lnTo>
                  <a:lnTo>
                    <a:pt x="29761" y="187381"/>
                  </a:lnTo>
                  <a:lnTo>
                    <a:pt x="56223" y="192696"/>
                  </a:lnTo>
                  <a:lnTo>
                    <a:pt x="71235" y="191021"/>
                  </a:lnTo>
                  <a:lnTo>
                    <a:pt x="84924" y="186413"/>
                  </a:lnTo>
                  <a:lnTo>
                    <a:pt x="96603" y="179188"/>
                  </a:lnTo>
                  <a:lnTo>
                    <a:pt x="100849" y="174689"/>
                  </a:lnTo>
                  <a:lnTo>
                    <a:pt x="56194" y="174689"/>
                  </a:lnTo>
                  <a:lnTo>
                    <a:pt x="50654" y="174486"/>
                  </a:lnTo>
                  <a:lnTo>
                    <a:pt x="24259" y="155714"/>
                  </a:lnTo>
                  <a:lnTo>
                    <a:pt x="21758" y="149252"/>
                  </a:lnTo>
                  <a:lnTo>
                    <a:pt x="22797" y="142265"/>
                  </a:lnTo>
                  <a:lnTo>
                    <a:pt x="27135" y="136425"/>
                  </a:lnTo>
                  <a:lnTo>
                    <a:pt x="99990" y="31583"/>
                  </a:lnTo>
                  <a:lnTo>
                    <a:pt x="105203" y="25902"/>
                  </a:lnTo>
                  <a:lnTo>
                    <a:pt x="112070" y="21608"/>
                  </a:lnTo>
                  <a:lnTo>
                    <a:pt x="120162" y="18904"/>
                  </a:lnTo>
                  <a:lnTo>
                    <a:pt x="129049" y="17992"/>
                  </a:lnTo>
                  <a:lnTo>
                    <a:pt x="319506" y="17992"/>
                  </a:lnTo>
                  <a:lnTo>
                    <a:pt x="325672" y="17864"/>
                  </a:lnTo>
                  <a:lnTo>
                    <a:pt x="372133" y="17864"/>
                  </a:lnTo>
                  <a:lnTo>
                    <a:pt x="349460" y="6732"/>
                  </a:lnTo>
                  <a:lnTo>
                    <a:pt x="342528" y="3745"/>
                  </a:lnTo>
                  <a:lnTo>
                    <a:pt x="335147" y="1608"/>
                  </a:lnTo>
                  <a:lnTo>
                    <a:pt x="327441" y="350"/>
                  </a:lnTo>
                  <a:lnTo>
                    <a:pt x="319535" y="0"/>
                  </a:lnTo>
                  <a:close/>
                </a:path>
                <a:path w="650875" h="621029">
                  <a:moveTo>
                    <a:pt x="639719" y="31616"/>
                  </a:moveTo>
                  <a:lnTo>
                    <a:pt x="597216" y="31616"/>
                  </a:lnTo>
                  <a:lnTo>
                    <a:pt x="603627" y="32520"/>
                  </a:lnTo>
                  <a:lnTo>
                    <a:pt x="609761" y="34365"/>
                  </a:lnTo>
                  <a:lnTo>
                    <a:pt x="617850" y="37716"/>
                  </a:lnTo>
                  <a:lnTo>
                    <a:pt x="623910" y="43496"/>
                  </a:lnTo>
                  <a:lnTo>
                    <a:pt x="626411" y="50378"/>
                  </a:lnTo>
                  <a:lnTo>
                    <a:pt x="628720" y="56847"/>
                  </a:lnTo>
                  <a:lnTo>
                    <a:pt x="627469" y="63752"/>
                  </a:lnTo>
                  <a:lnTo>
                    <a:pt x="623045" y="69509"/>
                  </a:lnTo>
                  <a:lnTo>
                    <a:pt x="561338" y="161337"/>
                  </a:lnTo>
                  <a:lnTo>
                    <a:pt x="557106" y="167739"/>
                  </a:lnTo>
                  <a:lnTo>
                    <a:pt x="549536" y="172417"/>
                  </a:lnTo>
                  <a:lnTo>
                    <a:pt x="540561" y="174149"/>
                  </a:lnTo>
                  <a:lnTo>
                    <a:pt x="533664" y="174987"/>
                  </a:lnTo>
                  <a:lnTo>
                    <a:pt x="577271" y="174987"/>
                  </a:lnTo>
                  <a:lnTo>
                    <a:pt x="643245" y="78146"/>
                  </a:lnTo>
                  <a:lnTo>
                    <a:pt x="650495" y="53858"/>
                  </a:lnTo>
                  <a:lnTo>
                    <a:pt x="648631" y="45505"/>
                  </a:lnTo>
                  <a:lnTo>
                    <a:pt x="644378" y="37157"/>
                  </a:lnTo>
                  <a:lnTo>
                    <a:pt x="639719" y="31616"/>
                  </a:lnTo>
                  <a:close/>
                </a:path>
                <a:path w="650875" h="621029">
                  <a:moveTo>
                    <a:pt x="223999" y="69862"/>
                  </a:moveTo>
                  <a:lnTo>
                    <a:pt x="151711" y="69862"/>
                  </a:lnTo>
                  <a:lnTo>
                    <a:pt x="147825" y="71668"/>
                  </a:lnTo>
                  <a:lnTo>
                    <a:pt x="85263" y="161075"/>
                  </a:lnTo>
                  <a:lnTo>
                    <a:pt x="79950" y="166664"/>
                  </a:lnTo>
                  <a:lnTo>
                    <a:pt x="73073" y="170918"/>
                  </a:lnTo>
                  <a:lnTo>
                    <a:pt x="65024" y="173654"/>
                  </a:lnTo>
                  <a:lnTo>
                    <a:pt x="56194" y="174689"/>
                  </a:lnTo>
                  <a:lnTo>
                    <a:pt x="100849" y="174689"/>
                  </a:lnTo>
                  <a:lnTo>
                    <a:pt x="105588" y="169666"/>
                  </a:lnTo>
                  <a:lnTo>
                    <a:pt x="162821" y="87876"/>
                  </a:lnTo>
                  <a:lnTo>
                    <a:pt x="228984" y="87876"/>
                  </a:lnTo>
                  <a:lnTo>
                    <a:pt x="235272" y="78738"/>
                  </a:lnTo>
                  <a:lnTo>
                    <a:pt x="233165" y="73280"/>
                  </a:lnTo>
                  <a:lnTo>
                    <a:pt x="225874" y="70229"/>
                  </a:lnTo>
                  <a:lnTo>
                    <a:pt x="223999" y="69862"/>
                  </a:lnTo>
                  <a:close/>
                </a:path>
                <a:path w="650875" h="621029">
                  <a:moveTo>
                    <a:pt x="372133" y="17864"/>
                  </a:moveTo>
                  <a:lnTo>
                    <a:pt x="325672" y="17864"/>
                  </a:lnTo>
                  <a:lnTo>
                    <a:pt x="331732" y="19206"/>
                  </a:lnTo>
                  <a:lnTo>
                    <a:pt x="336888" y="21853"/>
                  </a:lnTo>
                  <a:lnTo>
                    <a:pt x="514840" y="109250"/>
                  </a:lnTo>
                  <a:lnTo>
                    <a:pt x="521968" y="107990"/>
                  </a:lnTo>
                  <a:lnTo>
                    <a:pt x="525671" y="103402"/>
                  </a:lnTo>
                  <a:lnTo>
                    <a:pt x="537377" y="86190"/>
                  </a:lnTo>
                  <a:lnTo>
                    <a:pt x="511291" y="86190"/>
                  </a:lnTo>
                  <a:lnTo>
                    <a:pt x="372133" y="17864"/>
                  </a:lnTo>
                  <a:close/>
                </a:path>
                <a:path w="650875" h="621029">
                  <a:moveTo>
                    <a:pt x="599378" y="13700"/>
                  </a:moveTo>
                  <a:lnTo>
                    <a:pt x="558206" y="23644"/>
                  </a:lnTo>
                  <a:lnTo>
                    <a:pt x="511291" y="86190"/>
                  </a:lnTo>
                  <a:lnTo>
                    <a:pt x="537377" y="86190"/>
                  </a:lnTo>
                  <a:lnTo>
                    <a:pt x="565148" y="45355"/>
                  </a:lnTo>
                  <a:lnTo>
                    <a:pt x="568995" y="39260"/>
                  </a:lnTo>
                  <a:lnTo>
                    <a:pt x="575921" y="34672"/>
                  </a:lnTo>
                  <a:lnTo>
                    <a:pt x="584261" y="32685"/>
                  </a:lnTo>
                  <a:lnTo>
                    <a:pt x="590703" y="31667"/>
                  </a:lnTo>
                  <a:lnTo>
                    <a:pt x="639719" y="31616"/>
                  </a:lnTo>
                  <a:lnTo>
                    <a:pt x="638122" y="29718"/>
                  </a:lnTo>
                  <a:lnTo>
                    <a:pt x="630100" y="23399"/>
                  </a:lnTo>
                  <a:lnTo>
                    <a:pt x="620544" y="18412"/>
                  </a:lnTo>
                  <a:lnTo>
                    <a:pt x="610199" y="15257"/>
                  </a:lnTo>
                  <a:lnTo>
                    <a:pt x="599378" y="13700"/>
                  </a:lnTo>
                  <a:close/>
                </a:path>
              </a:pathLst>
            </a:custGeom>
            <a:solidFill>
              <a:srgbClr val="12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53736" y="6288095"/>
              <a:ext cx="650875" cy="621030"/>
            </a:xfrm>
            <a:custGeom>
              <a:avLst/>
              <a:gdLst/>
              <a:ahLst/>
              <a:cxnLst/>
              <a:rect l="l" t="t" r="r" b="b"/>
              <a:pathLst>
                <a:path w="650875" h="621029">
                  <a:moveTo>
                    <a:pt x="648631" y="45505"/>
                  </a:moveTo>
                  <a:lnTo>
                    <a:pt x="620544" y="18412"/>
                  </a:lnTo>
                  <a:lnTo>
                    <a:pt x="599378" y="13700"/>
                  </a:lnTo>
                  <a:lnTo>
                    <a:pt x="588378" y="13762"/>
                  </a:lnTo>
                  <a:lnTo>
                    <a:pt x="550579" y="29803"/>
                  </a:lnTo>
                  <a:lnTo>
                    <a:pt x="511291" y="86190"/>
                  </a:lnTo>
                  <a:lnTo>
                    <a:pt x="476845" y="69269"/>
                  </a:lnTo>
                  <a:lnTo>
                    <a:pt x="427066" y="44838"/>
                  </a:lnTo>
                  <a:lnTo>
                    <a:pt x="372007" y="17797"/>
                  </a:lnTo>
                  <a:lnTo>
                    <a:pt x="349460" y="6732"/>
                  </a:lnTo>
                  <a:lnTo>
                    <a:pt x="342528" y="3745"/>
                  </a:lnTo>
                  <a:lnTo>
                    <a:pt x="335147" y="1608"/>
                  </a:lnTo>
                  <a:lnTo>
                    <a:pt x="327441" y="350"/>
                  </a:lnTo>
                  <a:lnTo>
                    <a:pt x="319535" y="0"/>
                  </a:lnTo>
                  <a:lnTo>
                    <a:pt x="129078" y="0"/>
                  </a:lnTo>
                  <a:lnTo>
                    <a:pt x="88575" y="13415"/>
                  </a:lnTo>
                  <a:lnTo>
                    <a:pt x="6993" y="127654"/>
                  </a:lnTo>
                  <a:lnTo>
                    <a:pt x="0" y="152284"/>
                  </a:lnTo>
                  <a:lnTo>
                    <a:pt x="2058" y="160715"/>
                  </a:lnTo>
                  <a:lnTo>
                    <a:pt x="29761" y="187381"/>
                  </a:lnTo>
                  <a:lnTo>
                    <a:pt x="56223" y="192696"/>
                  </a:lnTo>
                  <a:lnTo>
                    <a:pt x="71235" y="191021"/>
                  </a:lnTo>
                  <a:lnTo>
                    <a:pt x="84924" y="186413"/>
                  </a:lnTo>
                  <a:lnTo>
                    <a:pt x="96603" y="179188"/>
                  </a:lnTo>
                  <a:lnTo>
                    <a:pt x="105588" y="169666"/>
                  </a:lnTo>
                  <a:lnTo>
                    <a:pt x="162821" y="87876"/>
                  </a:lnTo>
                  <a:lnTo>
                    <a:pt x="202779" y="87876"/>
                  </a:lnTo>
                  <a:lnTo>
                    <a:pt x="104665" y="230539"/>
                  </a:lnTo>
                  <a:lnTo>
                    <a:pt x="98635" y="244460"/>
                  </a:lnTo>
                  <a:lnTo>
                    <a:pt x="98765" y="258776"/>
                  </a:lnTo>
                  <a:lnTo>
                    <a:pt x="104790" y="272300"/>
                  </a:lnTo>
                  <a:lnTo>
                    <a:pt x="116448" y="283841"/>
                  </a:lnTo>
                  <a:lnTo>
                    <a:pt x="285358" y="403287"/>
                  </a:lnTo>
                  <a:lnTo>
                    <a:pt x="275547" y="574213"/>
                  </a:lnTo>
                  <a:lnTo>
                    <a:pt x="297099" y="611990"/>
                  </a:lnTo>
                  <a:lnTo>
                    <a:pt x="328509" y="620729"/>
                  </a:lnTo>
                  <a:lnTo>
                    <a:pt x="330741" y="620729"/>
                  </a:lnTo>
                  <a:lnTo>
                    <a:pt x="369493" y="608494"/>
                  </a:lnTo>
                  <a:lnTo>
                    <a:pt x="398267" y="387102"/>
                  </a:lnTo>
                  <a:lnTo>
                    <a:pt x="397747" y="377418"/>
                  </a:lnTo>
                  <a:lnTo>
                    <a:pt x="394412" y="368213"/>
                  </a:lnTo>
                  <a:lnTo>
                    <a:pt x="388454" y="359849"/>
                  </a:lnTo>
                  <a:lnTo>
                    <a:pt x="380068" y="352691"/>
                  </a:lnTo>
                  <a:lnTo>
                    <a:pt x="277894" y="278796"/>
                  </a:lnTo>
                  <a:lnTo>
                    <a:pt x="401893" y="98732"/>
                  </a:lnTo>
                  <a:lnTo>
                    <a:pt x="405087" y="94429"/>
                  </a:lnTo>
                  <a:lnTo>
                    <a:pt x="403201" y="88926"/>
                  </a:lnTo>
                  <a:lnTo>
                    <a:pt x="397680" y="86437"/>
                  </a:lnTo>
                  <a:lnTo>
                    <a:pt x="392168" y="83948"/>
                  </a:lnTo>
                  <a:lnTo>
                    <a:pt x="385108" y="85425"/>
                  </a:lnTo>
                  <a:lnTo>
                    <a:pt x="381914" y="89721"/>
                  </a:lnTo>
                  <a:lnTo>
                    <a:pt x="381789" y="89885"/>
                  </a:lnTo>
                  <a:lnTo>
                    <a:pt x="381674" y="90050"/>
                  </a:lnTo>
                  <a:lnTo>
                    <a:pt x="381568" y="90223"/>
                  </a:lnTo>
                  <a:lnTo>
                    <a:pt x="253337" y="276442"/>
                  </a:lnTo>
                  <a:lnTo>
                    <a:pt x="250855" y="280048"/>
                  </a:lnTo>
                  <a:lnTo>
                    <a:pt x="251798" y="284501"/>
                  </a:lnTo>
                  <a:lnTo>
                    <a:pt x="255645" y="287290"/>
                  </a:lnTo>
                  <a:lnTo>
                    <a:pt x="364523" y="366036"/>
                  </a:lnTo>
                  <a:lnTo>
                    <a:pt x="372026" y="370939"/>
                  </a:lnTo>
                  <a:lnTo>
                    <a:pt x="376018" y="378368"/>
                  </a:lnTo>
                  <a:lnTo>
                    <a:pt x="375229" y="385977"/>
                  </a:lnTo>
                  <a:lnTo>
                    <a:pt x="364023" y="578134"/>
                  </a:lnTo>
                  <a:lnTo>
                    <a:pt x="360853" y="587759"/>
                  </a:lnTo>
                  <a:lnTo>
                    <a:pt x="353604" y="595545"/>
                  </a:lnTo>
                  <a:lnTo>
                    <a:pt x="343245" y="600776"/>
                  </a:lnTo>
                  <a:lnTo>
                    <a:pt x="330741" y="602737"/>
                  </a:lnTo>
                  <a:lnTo>
                    <a:pt x="329039" y="602737"/>
                  </a:lnTo>
                  <a:lnTo>
                    <a:pt x="320227" y="602455"/>
                  </a:lnTo>
                  <a:lnTo>
                    <a:pt x="311955" y="599354"/>
                  </a:lnTo>
                  <a:lnTo>
                    <a:pt x="306174" y="594164"/>
                  </a:lnTo>
                  <a:lnTo>
                    <a:pt x="300412" y="589019"/>
                  </a:lnTo>
                  <a:lnTo>
                    <a:pt x="297661" y="582234"/>
                  </a:lnTo>
                  <a:lnTo>
                    <a:pt x="298575" y="575442"/>
                  </a:lnTo>
                  <a:lnTo>
                    <a:pt x="308656" y="399861"/>
                  </a:lnTo>
                  <a:lnTo>
                    <a:pt x="308819" y="397185"/>
                  </a:lnTo>
                  <a:lnTo>
                    <a:pt x="307434" y="394591"/>
                  </a:lnTo>
                  <a:lnTo>
                    <a:pt x="304875" y="392799"/>
                  </a:lnTo>
                  <a:lnTo>
                    <a:pt x="131906" y="270520"/>
                  </a:lnTo>
                  <a:lnTo>
                    <a:pt x="125027" y="263697"/>
                  </a:lnTo>
                  <a:lnTo>
                    <a:pt x="121478" y="255707"/>
                  </a:lnTo>
                  <a:lnTo>
                    <a:pt x="121410" y="247252"/>
                  </a:lnTo>
                  <a:lnTo>
                    <a:pt x="124980" y="239033"/>
                  </a:lnTo>
                  <a:lnTo>
                    <a:pt x="232261" y="83116"/>
                  </a:lnTo>
                  <a:lnTo>
                    <a:pt x="235272" y="78738"/>
                  </a:lnTo>
                  <a:lnTo>
                    <a:pt x="233165" y="73280"/>
                  </a:lnTo>
                  <a:lnTo>
                    <a:pt x="227548" y="70934"/>
                  </a:lnTo>
                  <a:lnTo>
                    <a:pt x="225874" y="70229"/>
                  </a:lnTo>
                  <a:lnTo>
                    <a:pt x="223999" y="69862"/>
                  </a:lnTo>
                  <a:lnTo>
                    <a:pt x="222094" y="69862"/>
                  </a:lnTo>
                  <a:lnTo>
                    <a:pt x="155944" y="69862"/>
                  </a:lnTo>
                  <a:lnTo>
                    <a:pt x="151711" y="69862"/>
                  </a:lnTo>
                  <a:lnTo>
                    <a:pt x="147825" y="71668"/>
                  </a:lnTo>
                  <a:lnTo>
                    <a:pt x="145805" y="74562"/>
                  </a:lnTo>
                  <a:lnTo>
                    <a:pt x="85263" y="161075"/>
                  </a:lnTo>
                  <a:lnTo>
                    <a:pt x="79950" y="166664"/>
                  </a:lnTo>
                  <a:lnTo>
                    <a:pt x="73073" y="170918"/>
                  </a:lnTo>
                  <a:lnTo>
                    <a:pt x="65024" y="173654"/>
                  </a:lnTo>
                  <a:lnTo>
                    <a:pt x="56194" y="174689"/>
                  </a:lnTo>
                  <a:lnTo>
                    <a:pt x="50654" y="174486"/>
                  </a:lnTo>
                  <a:lnTo>
                    <a:pt x="24259" y="155714"/>
                  </a:lnTo>
                  <a:lnTo>
                    <a:pt x="21758" y="149252"/>
                  </a:lnTo>
                  <a:lnTo>
                    <a:pt x="22797" y="142265"/>
                  </a:lnTo>
                  <a:lnTo>
                    <a:pt x="27135" y="136425"/>
                  </a:lnTo>
                  <a:lnTo>
                    <a:pt x="99990" y="31583"/>
                  </a:lnTo>
                  <a:lnTo>
                    <a:pt x="105203" y="25902"/>
                  </a:lnTo>
                  <a:lnTo>
                    <a:pt x="112070" y="21608"/>
                  </a:lnTo>
                  <a:lnTo>
                    <a:pt x="120162" y="18904"/>
                  </a:lnTo>
                  <a:lnTo>
                    <a:pt x="129049" y="17992"/>
                  </a:lnTo>
                  <a:lnTo>
                    <a:pt x="319506" y="17992"/>
                  </a:lnTo>
                  <a:lnTo>
                    <a:pt x="325672" y="17864"/>
                  </a:lnTo>
                  <a:lnTo>
                    <a:pt x="331732" y="19206"/>
                  </a:lnTo>
                  <a:lnTo>
                    <a:pt x="336888" y="21853"/>
                  </a:lnTo>
                  <a:lnTo>
                    <a:pt x="354279" y="30399"/>
                  </a:lnTo>
                  <a:lnTo>
                    <a:pt x="432539" y="68820"/>
                  </a:lnTo>
                  <a:lnTo>
                    <a:pt x="509453" y="106603"/>
                  </a:lnTo>
                  <a:lnTo>
                    <a:pt x="514840" y="109250"/>
                  </a:lnTo>
                  <a:lnTo>
                    <a:pt x="525806" y="103200"/>
                  </a:lnTo>
                  <a:lnTo>
                    <a:pt x="565148" y="45355"/>
                  </a:lnTo>
                  <a:lnTo>
                    <a:pt x="597216" y="31616"/>
                  </a:lnTo>
                  <a:lnTo>
                    <a:pt x="603627" y="32520"/>
                  </a:lnTo>
                  <a:lnTo>
                    <a:pt x="628720" y="56847"/>
                  </a:lnTo>
                  <a:lnTo>
                    <a:pt x="627469" y="63752"/>
                  </a:lnTo>
                  <a:lnTo>
                    <a:pt x="623045" y="69509"/>
                  </a:lnTo>
                  <a:lnTo>
                    <a:pt x="561338" y="161337"/>
                  </a:lnTo>
                  <a:lnTo>
                    <a:pt x="557106" y="167739"/>
                  </a:lnTo>
                  <a:lnTo>
                    <a:pt x="549536" y="172417"/>
                  </a:lnTo>
                  <a:lnTo>
                    <a:pt x="540561" y="174149"/>
                  </a:lnTo>
                  <a:lnTo>
                    <a:pt x="533664" y="174987"/>
                  </a:lnTo>
                  <a:lnTo>
                    <a:pt x="526768" y="174698"/>
                  </a:lnTo>
                  <a:lnTo>
                    <a:pt x="520095" y="173310"/>
                  </a:lnTo>
                  <a:lnTo>
                    <a:pt x="513869" y="170850"/>
                  </a:lnTo>
                  <a:lnTo>
                    <a:pt x="412522" y="121132"/>
                  </a:lnTo>
                  <a:lnTo>
                    <a:pt x="408425" y="127234"/>
                  </a:lnTo>
                  <a:lnTo>
                    <a:pt x="501335" y="185949"/>
                  </a:lnTo>
                  <a:lnTo>
                    <a:pt x="534929" y="192970"/>
                  </a:lnTo>
                  <a:lnTo>
                    <a:pt x="546631" y="191511"/>
                  </a:lnTo>
                  <a:lnTo>
                    <a:pt x="581827" y="169531"/>
                  </a:lnTo>
                  <a:lnTo>
                    <a:pt x="643245" y="78146"/>
                  </a:lnTo>
                  <a:lnTo>
                    <a:pt x="650495" y="53858"/>
                  </a:lnTo>
                  <a:lnTo>
                    <a:pt x="648631" y="45505"/>
                  </a:lnTo>
                  <a:close/>
                </a:path>
              </a:pathLst>
            </a:custGeom>
            <a:ln w="11911">
              <a:solidFill>
                <a:srgbClr val="12284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22231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</a:t>
            </a:r>
            <a:r>
              <a:rPr spc="-25" dirty="0"/>
              <a:t> </a:t>
            </a:r>
            <a:r>
              <a:rPr spc="-5" dirty="0"/>
              <a:t>&amp;</a:t>
            </a:r>
            <a:r>
              <a:rPr spc="-25" dirty="0"/>
              <a:t> </a:t>
            </a:r>
            <a:r>
              <a:rPr spc="-5" dirty="0"/>
              <a:t>V</a:t>
            </a:r>
            <a:r>
              <a:rPr spc="-25" dirty="0"/>
              <a:t> </a:t>
            </a:r>
            <a:r>
              <a:rPr spc="-5" dirty="0"/>
              <a:t>table</a:t>
            </a:r>
          </a:p>
        </p:txBody>
      </p:sp>
      <p:sp>
        <p:nvSpPr>
          <p:cNvPr id="12" name="object 12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5147" y="1287780"/>
            <a:ext cx="8310880" cy="730250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2735"/>
              </a:lnSpc>
            </a:pPr>
            <a:r>
              <a:rPr sz="2400" spc="-85" dirty="0">
                <a:solidFill>
                  <a:srgbClr val="122849"/>
                </a:solidFill>
                <a:latin typeface="Calibri"/>
                <a:cs typeface="Calibri"/>
              </a:rPr>
              <a:t>A</a:t>
            </a:r>
            <a:r>
              <a:rPr sz="2400" spc="-7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22849"/>
                </a:solidFill>
                <a:latin typeface="Calibri"/>
                <a:cs typeface="Calibri"/>
              </a:rPr>
              <a:t>two-column</a:t>
            </a:r>
            <a:r>
              <a:rPr sz="2400" spc="-6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122849"/>
                </a:solidFill>
                <a:latin typeface="Calibri"/>
                <a:cs typeface="Calibri"/>
              </a:rPr>
              <a:t>table</a:t>
            </a:r>
            <a:r>
              <a:rPr sz="2400" spc="-7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20" dirty="0">
                <a:solidFill>
                  <a:srgbClr val="122849"/>
                </a:solidFill>
                <a:latin typeface="Calibri"/>
                <a:cs typeface="Calibri"/>
              </a:rPr>
              <a:t>with</a:t>
            </a:r>
            <a:r>
              <a:rPr sz="2400" spc="-8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b="1" spc="75" dirty="0">
                <a:solidFill>
                  <a:srgbClr val="122849"/>
                </a:solidFill>
                <a:latin typeface="Calibri"/>
                <a:cs typeface="Calibri"/>
              </a:rPr>
              <a:t>requirements</a:t>
            </a:r>
            <a:r>
              <a:rPr sz="2400" b="1" spc="-8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122849"/>
                </a:solidFill>
                <a:latin typeface="Calibri"/>
                <a:cs typeface="Calibri"/>
              </a:rPr>
              <a:t>on</a:t>
            </a:r>
            <a:r>
              <a:rPr sz="2400" spc="-7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122849"/>
                </a:solidFill>
                <a:latin typeface="Calibri"/>
                <a:cs typeface="Calibri"/>
              </a:rPr>
              <a:t>the</a:t>
            </a:r>
            <a:r>
              <a:rPr sz="24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849"/>
                </a:solidFill>
                <a:latin typeface="Calibri"/>
                <a:cs typeface="Calibri"/>
              </a:rPr>
              <a:t>left,</a:t>
            </a:r>
            <a:r>
              <a:rPr sz="2400" spc="-6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122849"/>
                </a:solidFill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92075">
              <a:lnSpc>
                <a:spcPct val="100000"/>
              </a:lnSpc>
            </a:pPr>
            <a:r>
              <a:rPr sz="2400" b="1" spc="75" dirty="0">
                <a:solidFill>
                  <a:srgbClr val="122849"/>
                </a:solidFill>
                <a:latin typeface="Calibri"/>
                <a:cs typeface="Calibri"/>
              </a:rPr>
              <a:t>verification</a:t>
            </a:r>
            <a:r>
              <a:rPr sz="2400" b="1" spc="-9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40" dirty="0">
                <a:solidFill>
                  <a:srgbClr val="122849"/>
                </a:solidFill>
                <a:latin typeface="Calibri"/>
                <a:cs typeface="Calibri"/>
              </a:rPr>
              <a:t>on</a:t>
            </a:r>
            <a:r>
              <a:rPr sz="2400" spc="-7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122849"/>
                </a:solidFill>
                <a:latin typeface="Calibri"/>
                <a:cs typeface="Calibri"/>
              </a:rPr>
              <a:t>the</a:t>
            </a:r>
            <a:r>
              <a:rPr sz="2400" spc="-9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122849"/>
                </a:solidFill>
                <a:latin typeface="Calibri"/>
                <a:cs typeface="Calibri"/>
              </a:rPr>
              <a:t>right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63814" y="2225039"/>
            <a:ext cx="8312150" cy="727075"/>
          </a:xfrm>
          <a:prstGeom prst="rect">
            <a:avLst/>
          </a:prstGeom>
          <a:ln w="9525">
            <a:solidFill>
              <a:srgbClr val="EE501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29895" indent="-343535">
              <a:lnSpc>
                <a:spcPts val="2725"/>
              </a:lnSpc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sz="2400" spc="-10" dirty="0">
                <a:solidFill>
                  <a:srgbClr val="EE501D"/>
                </a:solidFill>
                <a:latin typeface="Calibri"/>
                <a:cs typeface="Calibri"/>
              </a:rPr>
              <a:t>Modular</a:t>
            </a:r>
            <a:r>
              <a:rPr sz="2400" spc="-6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EE501D"/>
                </a:solidFill>
                <a:latin typeface="Calibri"/>
                <a:cs typeface="Calibri"/>
              </a:rPr>
              <a:t>goals</a:t>
            </a:r>
            <a:r>
              <a:rPr sz="2400" spc="-7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EE501D"/>
                </a:solidFill>
                <a:latin typeface="Calibri"/>
                <a:cs typeface="Calibri"/>
              </a:rPr>
              <a:t>and</a:t>
            </a:r>
            <a:r>
              <a:rPr sz="2400" spc="-7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EE501D"/>
                </a:solidFill>
                <a:latin typeface="Calibri"/>
                <a:cs typeface="Calibri"/>
              </a:rPr>
              <a:t>unit</a:t>
            </a:r>
            <a:r>
              <a:rPr sz="2400" spc="-8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55" dirty="0">
                <a:solidFill>
                  <a:srgbClr val="EE501D"/>
                </a:solidFill>
                <a:latin typeface="Calibri"/>
                <a:cs typeface="Calibri"/>
              </a:rPr>
              <a:t>debugging</a:t>
            </a:r>
            <a:endParaRPr sz="2400">
              <a:latin typeface="Calibri"/>
              <a:cs typeface="Calibri"/>
            </a:endParaRPr>
          </a:p>
          <a:p>
            <a:pPr marL="429895" indent="-343535">
              <a:lnSpc>
                <a:spcPct val="100000"/>
              </a:lnSpc>
              <a:buFont typeface="Arial"/>
              <a:buChar char="•"/>
              <a:tabLst>
                <a:tab pos="429895" algn="l"/>
                <a:tab pos="430530" algn="l"/>
              </a:tabLst>
            </a:pPr>
            <a:r>
              <a:rPr sz="2400" spc="-5" dirty="0">
                <a:solidFill>
                  <a:srgbClr val="EE501D"/>
                </a:solidFill>
                <a:latin typeface="Calibri"/>
                <a:cs typeface="Calibri"/>
              </a:rPr>
              <a:t>If</a:t>
            </a:r>
            <a:r>
              <a:rPr sz="2400" spc="-7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60" dirty="0">
                <a:solidFill>
                  <a:srgbClr val="EE501D"/>
                </a:solidFill>
                <a:latin typeface="Calibri"/>
                <a:cs typeface="Calibri"/>
              </a:rPr>
              <a:t>all</a:t>
            </a:r>
            <a:r>
              <a:rPr sz="2400" spc="-6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E501D"/>
                </a:solidFill>
                <a:latin typeface="Calibri"/>
                <a:cs typeface="Calibri"/>
              </a:rPr>
              <a:t>requirements</a:t>
            </a:r>
            <a:r>
              <a:rPr sz="2400" spc="-5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EE501D"/>
                </a:solidFill>
                <a:latin typeface="Calibri"/>
                <a:cs typeface="Calibri"/>
              </a:rPr>
              <a:t>are</a:t>
            </a:r>
            <a:r>
              <a:rPr sz="2400" spc="-6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EE501D"/>
                </a:solidFill>
                <a:latin typeface="Calibri"/>
                <a:cs typeface="Calibri"/>
              </a:rPr>
              <a:t>met,</a:t>
            </a:r>
            <a:r>
              <a:rPr sz="2400" spc="-7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15" dirty="0">
                <a:solidFill>
                  <a:srgbClr val="EE501D"/>
                </a:solidFill>
                <a:latin typeface="Calibri"/>
                <a:cs typeface="Calibri"/>
              </a:rPr>
              <a:t>the</a:t>
            </a:r>
            <a:r>
              <a:rPr sz="2400" spc="40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25" dirty="0">
                <a:solidFill>
                  <a:srgbClr val="EE501D"/>
                </a:solidFill>
                <a:latin typeface="Calibri"/>
                <a:cs typeface="Calibri"/>
              </a:rPr>
              <a:t>project</a:t>
            </a:r>
            <a:r>
              <a:rPr sz="2400" spc="-4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50" dirty="0">
                <a:solidFill>
                  <a:srgbClr val="EE501D"/>
                </a:solidFill>
                <a:latin typeface="Calibri"/>
                <a:cs typeface="Calibri"/>
              </a:rPr>
              <a:t>should</a:t>
            </a:r>
            <a:r>
              <a:rPr sz="2400" spc="-7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30" dirty="0">
                <a:solidFill>
                  <a:srgbClr val="EE501D"/>
                </a:solidFill>
                <a:latin typeface="Calibri"/>
                <a:cs typeface="Calibri"/>
              </a:rPr>
              <a:t>be</a:t>
            </a:r>
            <a:r>
              <a:rPr sz="2400" spc="-7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400" spc="35" dirty="0">
                <a:solidFill>
                  <a:srgbClr val="EE501D"/>
                </a:solidFill>
                <a:latin typeface="Calibri"/>
                <a:cs typeface="Calibri"/>
              </a:rPr>
              <a:t>functioning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2879" y="1287780"/>
            <a:ext cx="1382395" cy="730250"/>
          </a:xfrm>
          <a:prstGeom prst="rect">
            <a:avLst/>
          </a:prstGeom>
          <a:solidFill>
            <a:srgbClr val="122849"/>
          </a:solidFill>
          <a:ln w="9525">
            <a:solidFill>
              <a:srgbClr val="001F5F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127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3545" y="2225039"/>
            <a:ext cx="1390650" cy="727075"/>
          </a:xfrm>
          <a:prstGeom prst="rect">
            <a:avLst/>
          </a:prstGeom>
          <a:solidFill>
            <a:srgbClr val="EE501D"/>
          </a:solidFill>
          <a:ln w="9525">
            <a:solidFill>
              <a:srgbClr val="EE501D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405130">
              <a:lnSpc>
                <a:spcPct val="100000"/>
              </a:lnSpc>
              <a:spcBef>
                <a:spcPts val="1270"/>
              </a:spcBef>
            </a:pP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3545" y="3154489"/>
            <a:ext cx="1396365" cy="736600"/>
          </a:xfrm>
          <a:prstGeom prst="rect">
            <a:avLst/>
          </a:prstGeom>
          <a:solidFill>
            <a:srgbClr val="2B5FAF"/>
          </a:solidFill>
        </p:spPr>
        <p:txBody>
          <a:bodyPr vert="horz" wrap="square" lIns="0" tIns="16637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31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01917" y="3361182"/>
            <a:ext cx="3232785" cy="422275"/>
          </a:xfrm>
          <a:prstGeom prst="rect">
            <a:avLst/>
          </a:prstGeom>
          <a:ln w="38100">
            <a:solidFill>
              <a:srgbClr val="2B5FA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57250">
              <a:lnSpc>
                <a:spcPts val="2730"/>
              </a:lnSpc>
            </a:pPr>
            <a:r>
              <a:rPr sz="2400" spc="-15" dirty="0">
                <a:solidFill>
                  <a:srgbClr val="2B5FAF"/>
                </a:solidFill>
                <a:latin typeface="Calibri"/>
                <a:cs typeface="Calibri"/>
              </a:rPr>
              <a:t>Verifications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43625" y="3801313"/>
            <a:ext cx="345122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B5FAF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set of procedures you </a:t>
            </a:r>
            <a:r>
              <a:rPr sz="2400" dirty="0">
                <a:solidFill>
                  <a:srgbClr val="2B5FAF"/>
                </a:solidFill>
                <a:latin typeface="Calibri"/>
                <a:cs typeface="Calibri"/>
              </a:rPr>
              <a:t>will </a:t>
            </a:r>
            <a:r>
              <a:rPr sz="2400" spc="-53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B5FAF"/>
                </a:solidFill>
                <a:latin typeface="Calibri"/>
                <a:cs typeface="Calibri"/>
              </a:rPr>
              <a:t>follow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2B5FAF"/>
                </a:solidFill>
                <a:latin typeface="Calibri"/>
                <a:cs typeface="Calibri"/>
              </a:rPr>
              <a:t>to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verify</a:t>
            </a:r>
            <a:r>
              <a:rPr sz="240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that</a:t>
            </a:r>
            <a:r>
              <a:rPr sz="2400" spc="-2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B5FAF"/>
                </a:solidFill>
                <a:latin typeface="Calibri"/>
                <a:cs typeface="Calibri"/>
              </a:rPr>
              <a:t>a </a:t>
            </a:r>
            <a:r>
              <a:rPr sz="2400" spc="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requirement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B5FAF"/>
                </a:solidFill>
                <a:latin typeface="Calibri"/>
                <a:cs typeface="Calibri"/>
              </a:rPr>
              <a:t>is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 met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59813" y="3160014"/>
            <a:ext cx="8316595" cy="3134995"/>
          </a:xfrm>
          <a:custGeom>
            <a:avLst/>
            <a:gdLst/>
            <a:ahLst/>
            <a:cxnLst/>
            <a:rect l="l" t="t" r="r" b="b"/>
            <a:pathLst>
              <a:path w="8316595" h="3134995">
                <a:moveTo>
                  <a:pt x="0" y="12191"/>
                </a:moveTo>
                <a:lnTo>
                  <a:pt x="8315833" y="12191"/>
                </a:lnTo>
              </a:path>
              <a:path w="8316595" h="3134995">
                <a:moveTo>
                  <a:pt x="4341876" y="12191"/>
                </a:moveTo>
                <a:lnTo>
                  <a:pt x="4341876" y="3133979"/>
                </a:lnTo>
              </a:path>
              <a:path w="8316595" h="3134995">
                <a:moveTo>
                  <a:pt x="12192" y="0"/>
                </a:moveTo>
                <a:lnTo>
                  <a:pt x="12192" y="3134487"/>
                </a:lnTo>
              </a:path>
              <a:path w="8316595" h="3134995">
                <a:moveTo>
                  <a:pt x="8316467" y="0"/>
                </a:moveTo>
                <a:lnTo>
                  <a:pt x="8316467" y="3121787"/>
                </a:lnTo>
              </a:path>
            </a:pathLst>
          </a:custGeom>
          <a:ln w="25400">
            <a:solidFill>
              <a:srgbClr val="2B5F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752980" y="3801313"/>
            <a:ext cx="35566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solidFill>
                  <a:srgbClr val="2B5FAF"/>
                </a:solidFill>
                <a:latin typeface="Calibri"/>
                <a:cs typeface="Calibri"/>
              </a:rPr>
              <a:t>Technical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definitions 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of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what </a:t>
            </a:r>
            <a:r>
              <a:rPr sz="2400" spc="-53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B5FAF"/>
                </a:solidFill>
                <a:latin typeface="Calibri"/>
                <a:cs typeface="Calibri"/>
              </a:rPr>
              <a:t>each module in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your </a:t>
            </a:r>
            <a:r>
              <a:rPr sz="2400" spc="-25" dirty="0">
                <a:solidFill>
                  <a:srgbClr val="2B5FAF"/>
                </a:solidFill>
                <a:latin typeface="Calibri"/>
                <a:cs typeface="Calibri"/>
              </a:rPr>
              <a:t>system </a:t>
            </a:r>
            <a:r>
              <a:rPr sz="2400" spc="-2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block</a:t>
            </a:r>
            <a:r>
              <a:rPr sz="2400" spc="-2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diagram</a:t>
            </a:r>
            <a:r>
              <a:rPr sz="2400" spc="-3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2B5FAF"/>
                </a:solidFill>
                <a:latin typeface="Calibri"/>
                <a:cs typeface="Calibri"/>
              </a:rPr>
              <a:t>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80082" y="3359658"/>
            <a:ext cx="2763520" cy="422275"/>
          </a:xfrm>
          <a:prstGeom prst="rect">
            <a:avLst/>
          </a:prstGeom>
          <a:ln w="38100">
            <a:solidFill>
              <a:srgbClr val="2B5FA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20065">
              <a:lnSpc>
                <a:spcPts val="2720"/>
              </a:lnSpc>
            </a:pPr>
            <a:r>
              <a:rPr sz="2400" spc="-10" dirty="0">
                <a:solidFill>
                  <a:srgbClr val="2B5FAF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35582" y="4987544"/>
            <a:ext cx="324548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2B5FAF"/>
                </a:solidFill>
                <a:latin typeface="Calibri"/>
                <a:cs typeface="Calibri"/>
              </a:rPr>
              <a:t>Quantitative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2B5FAF"/>
                </a:solidFill>
                <a:latin typeface="Calibri"/>
                <a:cs typeface="Calibri"/>
              </a:rPr>
              <a:t>Thorough</a:t>
            </a:r>
            <a:r>
              <a:rPr sz="2000" spc="-4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B5FAF"/>
                </a:solidFill>
                <a:latin typeface="Calibri"/>
                <a:cs typeface="Calibri"/>
              </a:rPr>
              <a:t>and</a:t>
            </a:r>
            <a:r>
              <a:rPr sz="2000" spc="-1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B5FAF"/>
                </a:solidFill>
                <a:latin typeface="Calibri"/>
                <a:cs typeface="Calibri"/>
              </a:rPr>
              <a:t>detailed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10" dirty="0">
                <a:solidFill>
                  <a:srgbClr val="2B5FAF"/>
                </a:solidFill>
                <a:latin typeface="Calibri"/>
                <a:cs typeface="Calibri"/>
              </a:rPr>
              <a:t>Driven</a:t>
            </a:r>
            <a:r>
              <a:rPr sz="2000" spc="-1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by</a:t>
            </a:r>
            <a:r>
              <a:rPr sz="2000" spc="-3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B5FAF"/>
                </a:solidFill>
                <a:latin typeface="Calibri"/>
                <a:cs typeface="Calibri"/>
              </a:rPr>
              <a:t>project </a:t>
            </a: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goals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2B5FAF"/>
                </a:solidFill>
                <a:latin typeface="Calibri"/>
                <a:cs typeface="Calibri"/>
              </a:rPr>
              <a:t>No</a:t>
            </a:r>
            <a:r>
              <a:rPr sz="2000" spc="-3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copying</a:t>
            </a:r>
            <a:r>
              <a:rPr sz="2000" spc="-3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2B5FAF"/>
                </a:solidFill>
                <a:latin typeface="Calibri"/>
                <a:cs typeface="Calibri"/>
              </a:rPr>
              <a:t>from data</a:t>
            </a:r>
            <a:r>
              <a:rPr sz="200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sheet!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22872" y="5132070"/>
            <a:ext cx="264668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Equipment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30" dirty="0">
                <a:solidFill>
                  <a:srgbClr val="2B5FAF"/>
                </a:solidFill>
                <a:latin typeface="Calibri"/>
                <a:cs typeface="Calibri"/>
              </a:rPr>
              <a:t>Testing </a:t>
            </a:r>
            <a:r>
              <a:rPr sz="2000" spc="-10" dirty="0">
                <a:solidFill>
                  <a:srgbClr val="2B5FAF"/>
                </a:solidFill>
                <a:latin typeface="Calibri"/>
                <a:cs typeface="Calibri"/>
              </a:rPr>
              <a:t>procedures</a:t>
            </a:r>
            <a:endParaRPr sz="2000">
              <a:latin typeface="Calibri"/>
              <a:cs typeface="Calibri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Results</a:t>
            </a:r>
            <a:r>
              <a:rPr sz="2000" spc="-15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(mock</a:t>
            </a:r>
            <a:r>
              <a:rPr sz="2000" spc="-30" dirty="0">
                <a:solidFill>
                  <a:srgbClr val="2B5F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2B5FAF"/>
                </a:solidFill>
                <a:latin typeface="Calibri"/>
                <a:cs typeface="Calibri"/>
              </a:rPr>
              <a:t>object)?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07970" y="6442049"/>
            <a:ext cx="5665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22849"/>
                </a:solidFill>
                <a:latin typeface="Calibri"/>
                <a:cs typeface="Calibri"/>
              </a:rPr>
              <a:t>One</a:t>
            </a:r>
            <a:r>
              <a:rPr sz="2400" spc="-15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849"/>
                </a:solidFill>
                <a:latin typeface="Calibri"/>
                <a:cs typeface="Calibri"/>
              </a:rPr>
              <a:t>R&amp;V</a:t>
            </a:r>
            <a:r>
              <a:rPr sz="2400" spc="-2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Calibri"/>
                <a:cs typeface="Calibri"/>
              </a:rPr>
              <a:t>table</a:t>
            </a:r>
            <a:r>
              <a:rPr sz="2400" spc="-2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Calibri"/>
                <a:cs typeface="Calibri"/>
              </a:rPr>
              <a:t>per</a:t>
            </a:r>
            <a:r>
              <a:rPr sz="2400" spc="-1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Calibri"/>
                <a:cs typeface="Calibri"/>
              </a:rPr>
              <a:t>block</a:t>
            </a:r>
            <a:r>
              <a:rPr sz="2400" spc="-2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Calibri"/>
                <a:cs typeface="Calibri"/>
              </a:rPr>
              <a:t>of</a:t>
            </a:r>
            <a:r>
              <a:rPr sz="2400" spc="-1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22849"/>
                </a:solidFill>
                <a:latin typeface="Calibri"/>
                <a:cs typeface="Calibri"/>
              </a:rPr>
              <a:t>the</a:t>
            </a:r>
            <a:r>
              <a:rPr sz="2400" spc="-2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Calibri"/>
                <a:cs typeface="Calibri"/>
              </a:rPr>
              <a:t>block</a:t>
            </a:r>
            <a:r>
              <a:rPr sz="2400" spc="-30" dirty="0">
                <a:solidFill>
                  <a:srgbClr val="12284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22849"/>
                </a:solidFill>
                <a:latin typeface="Calibri"/>
                <a:cs typeface="Calibri"/>
              </a:rPr>
              <a:t>diagram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27405" y="315594"/>
            <a:ext cx="9005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Verification</a:t>
            </a:r>
            <a:r>
              <a:rPr sz="3600" spc="5" dirty="0"/>
              <a:t> </a:t>
            </a:r>
            <a:r>
              <a:rPr sz="3600" dirty="0"/>
              <a:t>for</a:t>
            </a:r>
            <a:r>
              <a:rPr sz="3600" spc="5" dirty="0"/>
              <a:t> </a:t>
            </a:r>
            <a:r>
              <a:rPr sz="3600" dirty="0"/>
              <a:t>unit</a:t>
            </a:r>
            <a:r>
              <a:rPr sz="3600" spc="15" dirty="0"/>
              <a:t> </a:t>
            </a:r>
            <a:r>
              <a:rPr sz="3600" dirty="0"/>
              <a:t>testing </a:t>
            </a:r>
            <a:r>
              <a:rPr sz="3600" spc="-5" dirty="0"/>
              <a:t>(bottom-up</a:t>
            </a:r>
            <a:r>
              <a:rPr sz="3600" dirty="0"/>
              <a:t> </a:t>
            </a:r>
            <a:r>
              <a:rPr sz="3600" spc="-5" dirty="0"/>
              <a:t>debugging)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62855" y="2731007"/>
            <a:ext cx="4712208" cy="408432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045461" y="2903473"/>
            <a:ext cx="187325" cy="548640"/>
            <a:chOff x="2045461" y="2903473"/>
            <a:chExt cx="187325" cy="548640"/>
          </a:xfrm>
        </p:grpSpPr>
        <p:sp>
          <p:nvSpPr>
            <p:cNvPr id="6" name="object 6"/>
            <p:cNvSpPr/>
            <p:nvPr/>
          </p:nvSpPr>
          <p:spPr>
            <a:xfrm>
              <a:off x="2058161" y="2916173"/>
              <a:ext cx="161925" cy="523240"/>
            </a:xfrm>
            <a:custGeom>
              <a:avLst/>
              <a:gdLst/>
              <a:ahLst/>
              <a:cxnLst/>
              <a:rect l="l" t="t" r="r" b="b"/>
              <a:pathLst>
                <a:path w="161925" h="523239">
                  <a:moveTo>
                    <a:pt x="121157" y="0"/>
                  </a:moveTo>
                  <a:lnTo>
                    <a:pt x="40386" y="0"/>
                  </a:lnTo>
                  <a:lnTo>
                    <a:pt x="40386" y="441960"/>
                  </a:lnTo>
                  <a:lnTo>
                    <a:pt x="0" y="441960"/>
                  </a:lnTo>
                  <a:lnTo>
                    <a:pt x="80771" y="522731"/>
                  </a:lnTo>
                  <a:lnTo>
                    <a:pt x="161544" y="441960"/>
                  </a:lnTo>
                  <a:lnTo>
                    <a:pt x="121157" y="441960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58161" y="2916173"/>
              <a:ext cx="161925" cy="523240"/>
            </a:xfrm>
            <a:custGeom>
              <a:avLst/>
              <a:gdLst/>
              <a:ahLst/>
              <a:cxnLst/>
              <a:rect l="l" t="t" r="r" b="b"/>
              <a:pathLst>
                <a:path w="161925" h="523239">
                  <a:moveTo>
                    <a:pt x="0" y="441960"/>
                  </a:moveTo>
                  <a:lnTo>
                    <a:pt x="40386" y="441960"/>
                  </a:lnTo>
                  <a:lnTo>
                    <a:pt x="40386" y="0"/>
                  </a:lnTo>
                  <a:lnTo>
                    <a:pt x="121157" y="0"/>
                  </a:lnTo>
                  <a:lnTo>
                    <a:pt x="121157" y="441960"/>
                  </a:lnTo>
                  <a:lnTo>
                    <a:pt x="161544" y="441960"/>
                  </a:lnTo>
                  <a:lnTo>
                    <a:pt x="80771" y="522731"/>
                  </a:lnTo>
                  <a:lnTo>
                    <a:pt x="0" y="44196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045461" y="3734053"/>
            <a:ext cx="187325" cy="548640"/>
            <a:chOff x="2045461" y="3734053"/>
            <a:chExt cx="187325" cy="548640"/>
          </a:xfrm>
        </p:grpSpPr>
        <p:sp>
          <p:nvSpPr>
            <p:cNvPr id="9" name="object 9"/>
            <p:cNvSpPr/>
            <p:nvPr/>
          </p:nvSpPr>
          <p:spPr>
            <a:xfrm>
              <a:off x="2058161" y="3746753"/>
              <a:ext cx="161925" cy="523240"/>
            </a:xfrm>
            <a:custGeom>
              <a:avLst/>
              <a:gdLst/>
              <a:ahLst/>
              <a:cxnLst/>
              <a:rect l="l" t="t" r="r" b="b"/>
              <a:pathLst>
                <a:path w="161925" h="523239">
                  <a:moveTo>
                    <a:pt x="121157" y="0"/>
                  </a:moveTo>
                  <a:lnTo>
                    <a:pt x="40386" y="0"/>
                  </a:lnTo>
                  <a:lnTo>
                    <a:pt x="40386" y="441960"/>
                  </a:lnTo>
                  <a:lnTo>
                    <a:pt x="0" y="441960"/>
                  </a:lnTo>
                  <a:lnTo>
                    <a:pt x="80771" y="522732"/>
                  </a:lnTo>
                  <a:lnTo>
                    <a:pt x="161544" y="441960"/>
                  </a:lnTo>
                  <a:lnTo>
                    <a:pt x="121157" y="441960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58161" y="3746753"/>
              <a:ext cx="161925" cy="523240"/>
            </a:xfrm>
            <a:custGeom>
              <a:avLst/>
              <a:gdLst/>
              <a:ahLst/>
              <a:cxnLst/>
              <a:rect l="l" t="t" r="r" b="b"/>
              <a:pathLst>
                <a:path w="161925" h="523239">
                  <a:moveTo>
                    <a:pt x="0" y="441960"/>
                  </a:moveTo>
                  <a:lnTo>
                    <a:pt x="40386" y="441960"/>
                  </a:lnTo>
                  <a:lnTo>
                    <a:pt x="40386" y="0"/>
                  </a:lnTo>
                  <a:lnTo>
                    <a:pt x="121157" y="0"/>
                  </a:lnTo>
                  <a:lnTo>
                    <a:pt x="121157" y="441960"/>
                  </a:lnTo>
                  <a:lnTo>
                    <a:pt x="161544" y="441960"/>
                  </a:lnTo>
                  <a:lnTo>
                    <a:pt x="80771" y="522732"/>
                  </a:lnTo>
                  <a:lnTo>
                    <a:pt x="0" y="44196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4739" y="1123949"/>
            <a:ext cx="6558915" cy="422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95"/>
              </a:spcBef>
              <a:buChar char="▪"/>
              <a:tabLst>
                <a:tab pos="394970" algn="l"/>
                <a:tab pos="395605" algn="l"/>
              </a:tabLst>
            </a:pPr>
            <a:r>
              <a:rPr sz="2800" spc="75" dirty="0">
                <a:solidFill>
                  <a:srgbClr val="001F5F"/>
                </a:solidFill>
                <a:latin typeface="Calibri"/>
                <a:cs typeface="Calibri"/>
              </a:rPr>
              <a:t>Each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001F5F"/>
                </a:solidFill>
                <a:latin typeface="Calibri"/>
                <a:cs typeface="Calibri"/>
              </a:rPr>
              <a:t>module</a:t>
            </a:r>
            <a:r>
              <a:rPr sz="2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800" spc="-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unit.</a:t>
            </a:r>
            <a:endParaRPr sz="28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buChar char="▪"/>
              <a:tabLst>
                <a:tab pos="394970" algn="l"/>
                <a:tab pos="395605" algn="l"/>
              </a:tabLst>
            </a:pPr>
            <a:r>
              <a:rPr sz="2800" spc="5" dirty="0">
                <a:solidFill>
                  <a:srgbClr val="001F5F"/>
                </a:solidFill>
                <a:latin typeface="Calibri"/>
                <a:cs typeface="Calibri"/>
              </a:rPr>
              <a:t>R:</a:t>
            </a:r>
            <a:r>
              <a:rPr sz="28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90" dirty="0">
                <a:solidFill>
                  <a:srgbClr val="001F5F"/>
                </a:solidFill>
                <a:latin typeface="Calibri"/>
                <a:cs typeface="Calibri"/>
              </a:rPr>
              <a:t>attributes</a:t>
            </a:r>
            <a:r>
              <a:rPr sz="28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your</a:t>
            </a:r>
            <a:r>
              <a:rPr sz="28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45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001F5F"/>
                </a:solidFill>
                <a:latin typeface="Calibri"/>
                <a:cs typeface="Calibri"/>
              </a:rPr>
              <a:t>must</a:t>
            </a:r>
            <a:r>
              <a:rPr sz="28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001F5F"/>
                </a:solidFill>
                <a:latin typeface="Calibri"/>
                <a:cs typeface="Calibri"/>
              </a:rPr>
              <a:t>have</a:t>
            </a:r>
            <a:endParaRPr sz="280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buChar char="▪"/>
              <a:tabLst>
                <a:tab pos="394970" algn="l"/>
                <a:tab pos="395605" algn="l"/>
              </a:tabLst>
            </a:pPr>
            <a:r>
              <a:rPr sz="2800" spc="-100" dirty="0">
                <a:solidFill>
                  <a:srgbClr val="001F5F"/>
                </a:solidFill>
                <a:latin typeface="Calibri"/>
                <a:cs typeface="Calibri"/>
              </a:rPr>
              <a:t>V: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b="1" spc="95" dirty="0">
                <a:solidFill>
                  <a:srgbClr val="001F5F"/>
                </a:solidFill>
                <a:latin typeface="Calibri"/>
                <a:cs typeface="Calibri"/>
              </a:rPr>
              <a:t>tes</a:t>
            </a:r>
            <a:r>
              <a:rPr sz="2800" b="1" spc="65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800" b="1" spc="1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8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40" dirty="0">
                <a:solidFill>
                  <a:srgbClr val="001F5F"/>
                </a:solidFill>
                <a:latin typeface="Calibri"/>
                <a:cs typeface="Calibri"/>
              </a:rPr>
              <a:t>you</a:t>
            </a:r>
            <a:r>
              <a:rPr sz="2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40" dirty="0">
                <a:solidFill>
                  <a:srgbClr val="001F5F"/>
                </a:solidFill>
                <a:latin typeface="Calibri"/>
                <a:cs typeface="Calibri"/>
              </a:rPr>
              <a:t>w</a:t>
            </a:r>
            <a:r>
              <a:rPr sz="2800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800" spc="70" dirty="0">
                <a:solidFill>
                  <a:srgbClr val="001F5F"/>
                </a:solidFill>
                <a:latin typeface="Calibri"/>
                <a:cs typeface="Calibri"/>
              </a:rPr>
              <a:t>ll</a:t>
            </a:r>
            <a:r>
              <a:rPr sz="2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001F5F"/>
                </a:solidFill>
                <a:latin typeface="Calibri"/>
                <a:cs typeface="Calibri"/>
              </a:rPr>
              <a:t>perform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Calibri"/>
                <a:cs typeface="Calibri"/>
              </a:rPr>
              <a:t>(w.</a:t>
            </a:r>
            <a:r>
              <a:rPr sz="28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800" spc="3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800" spc="100" dirty="0">
                <a:solidFill>
                  <a:srgbClr val="001F5F"/>
                </a:solidFill>
                <a:latin typeface="Calibri"/>
                <a:cs typeface="Calibri"/>
              </a:rPr>
              <a:t>ck</a:t>
            </a:r>
            <a:r>
              <a:rPr sz="28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001F5F"/>
                </a:solidFill>
                <a:latin typeface="Calibri"/>
                <a:cs typeface="Calibri"/>
              </a:rPr>
              <a:t>object)</a:t>
            </a:r>
            <a:endParaRPr sz="2800">
              <a:latin typeface="Calibri"/>
              <a:cs typeface="Calibri"/>
            </a:endParaRPr>
          </a:p>
          <a:p>
            <a:pPr marL="1348105">
              <a:lnSpc>
                <a:spcPct val="100000"/>
              </a:lnSpc>
              <a:spcBef>
                <a:spcPts val="95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Unit</a:t>
            </a:r>
            <a:r>
              <a:rPr sz="24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</a:t>
            </a:r>
            <a:endParaRPr sz="2400">
              <a:latin typeface="Calibri"/>
              <a:cs typeface="Calibri"/>
            </a:endParaRPr>
          </a:p>
          <a:p>
            <a:pPr marL="1064260" marR="3847465" indent="106680">
              <a:lnSpc>
                <a:spcPct val="215600"/>
              </a:lnSpc>
              <a:spcBef>
                <a:spcPts val="525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Mock</a:t>
            </a:r>
            <a:r>
              <a:rPr sz="2400" spc="-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Calibri"/>
                <a:cs typeface="Calibri"/>
              </a:rPr>
              <a:t>object </a:t>
            </a:r>
            <a:r>
              <a:rPr sz="2400" spc="-5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"/>
                <a:cs typeface="Calibri"/>
              </a:rPr>
              <a:t>System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test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 Bread</a:t>
            </a:r>
            <a:r>
              <a:rPr sz="24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Calibri"/>
                <a:cs typeface="Calibri"/>
              </a:rPr>
              <a:t>board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47469" y="5887669"/>
            <a:ext cx="20701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35" dirty="0">
                <a:solidFill>
                  <a:srgbClr val="001F5F"/>
                </a:solidFill>
                <a:latin typeface="Calibri"/>
                <a:cs typeface="Calibri"/>
              </a:rPr>
              <a:t>Testing</a:t>
            </a:r>
            <a:r>
              <a:rPr sz="24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points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Calibri"/>
                <a:cs typeface="Calibri"/>
              </a:rPr>
              <a:t>jumpers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045461" y="5372353"/>
            <a:ext cx="187325" cy="548640"/>
            <a:chOff x="2045461" y="5372353"/>
            <a:chExt cx="187325" cy="548640"/>
          </a:xfrm>
        </p:grpSpPr>
        <p:sp>
          <p:nvSpPr>
            <p:cNvPr id="14" name="object 14"/>
            <p:cNvSpPr/>
            <p:nvPr/>
          </p:nvSpPr>
          <p:spPr>
            <a:xfrm>
              <a:off x="2058161" y="5385053"/>
              <a:ext cx="161925" cy="523240"/>
            </a:xfrm>
            <a:custGeom>
              <a:avLst/>
              <a:gdLst/>
              <a:ahLst/>
              <a:cxnLst/>
              <a:rect l="l" t="t" r="r" b="b"/>
              <a:pathLst>
                <a:path w="161925" h="523239">
                  <a:moveTo>
                    <a:pt x="121157" y="0"/>
                  </a:moveTo>
                  <a:lnTo>
                    <a:pt x="40386" y="0"/>
                  </a:lnTo>
                  <a:lnTo>
                    <a:pt x="40386" y="441960"/>
                  </a:lnTo>
                  <a:lnTo>
                    <a:pt x="0" y="441960"/>
                  </a:lnTo>
                  <a:lnTo>
                    <a:pt x="80771" y="522732"/>
                  </a:lnTo>
                  <a:lnTo>
                    <a:pt x="161544" y="441960"/>
                  </a:lnTo>
                  <a:lnTo>
                    <a:pt x="121157" y="441960"/>
                  </a:lnTo>
                  <a:lnTo>
                    <a:pt x="121157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058161" y="5385053"/>
              <a:ext cx="161925" cy="523240"/>
            </a:xfrm>
            <a:custGeom>
              <a:avLst/>
              <a:gdLst/>
              <a:ahLst/>
              <a:cxnLst/>
              <a:rect l="l" t="t" r="r" b="b"/>
              <a:pathLst>
                <a:path w="161925" h="523239">
                  <a:moveTo>
                    <a:pt x="0" y="441960"/>
                  </a:moveTo>
                  <a:lnTo>
                    <a:pt x="40386" y="441960"/>
                  </a:lnTo>
                  <a:lnTo>
                    <a:pt x="40386" y="0"/>
                  </a:lnTo>
                  <a:lnTo>
                    <a:pt x="121157" y="0"/>
                  </a:lnTo>
                  <a:lnTo>
                    <a:pt x="121157" y="441960"/>
                  </a:lnTo>
                  <a:lnTo>
                    <a:pt x="161544" y="441960"/>
                  </a:lnTo>
                  <a:lnTo>
                    <a:pt x="80771" y="522732"/>
                  </a:lnTo>
                  <a:lnTo>
                    <a:pt x="0" y="44196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92809" y="6072327"/>
            <a:ext cx="5124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F5F"/>
                </a:solidFill>
                <a:latin typeface="Calibri"/>
                <a:cs typeface="Calibri"/>
              </a:rPr>
              <a:t>PCB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751" y="839546"/>
            <a:ext cx="93256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600" dirty="0">
                <a:solidFill>
                  <a:srgbClr val="132957"/>
                </a:solidFill>
                <a:latin typeface="Arial"/>
                <a:cs typeface="Arial"/>
              </a:rPr>
              <a:t>Request</a:t>
            </a:r>
            <a:r>
              <a:rPr sz="5600" spc="-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5600" dirty="0">
                <a:solidFill>
                  <a:srgbClr val="132957"/>
                </a:solidFill>
                <a:latin typeface="Arial"/>
                <a:cs typeface="Arial"/>
              </a:rPr>
              <a:t>for</a:t>
            </a:r>
            <a:r>
              <a:rPr sz="5600" spc="-24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5600" dirty="0">
                <a:solidFill>
                  <a:srgbClr val="132957"/>
                </a:solidFill>
                <a:latin typeface="Arial"/>
                <a:cs typeface="Arial"/>
              </a:rPr>
              <a:t>Approval</a:t>
            </a:r>
            <a:r>
              <a:rPr sz="5600" spc="-20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5600" spc="-65" dirty="0">
                <a:solidFill>
                  <a:srgbClr val="132957"/>
                </a:solidFill>
                <a:latin typeface="Arial"/>
                <a:cs typeface="Arial"/>
              </a:rPr>
              <a:t>(RFA)</a:t>
            </a:r>
            <a:endParaRPr sz="5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14" y="1443990"/>
            <a:ext cx="3430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9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5607" y="2225548"/>
          <a:ext cx="8279129" cy="100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Step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battery 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oscilloscope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measurements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make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332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35" dirty="0"/>
              <a:t> 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14" y="1443990"/>
            <a:ext cx="3430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9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5607" y="2225548"/>
          <a:ext cx="8279129" cy="100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Step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battery 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oscilloscope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measurements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make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858517" y="2618994"/>
            <a:ext cx="970915" cy="439420"/>
          </a:xfrm>
          <a:custGeom>
            <a:avLst/>
            <a:gdLst/>
            <a:ahLst/>
            <a:cxnLst/>
            <a:rect l="l" t="t" r="r" b="b"/>
            <a:pathLst>
              <a:path w="970914" h="439419">
                <a:moveTo>
                  <a:pt x="0" y="219455"/>
                </a:moveTo>
                <a:lnTo>
                  <a:pt x="17337" y="161131"/>
                </a:lnTo>
                <a:lnTo>
                  <a:pt x="66265" y="108711"/>
                </a:lnTo>
                <a:lnTo>
                  <a:pt x="101131" y="85371"/>
                </a:lnTo>
                <a:lnTo>
                  <a:pt x="142160" y="64293"/>
                </a:lnTo>
                <a:lnTo>
                  <a:pt x="188775" y="45739"/>
                </a:lnTo>
                <a:lnTo>
                  <a:pt x="240396" y="29971"/>
                </a:lnTo>
                <a:lnTo>
                  <a:pt x="296447" y="17252"/>
                </a:lnTo>
                <a:lnTo>
                  <a:pt x="356349" y="7842"/>
                </a:lnTo>
                <a:lnTo>
                  <a:pt x="419524" y="2004"/>
                </a:lnTo>
                <a:lnTo>
                  <a:pt x="485394" y="0"/>
                </a:lnTo>
                <a:lnTo>
                  <a:pt x="551263" y="2004"/>
                </a:lnTo>
                <a:lnTo>
                  <a:pt x="614438" y="7842"/>
                </a:lnTo>
                <a:lnTo>
                  <a:pt x="674340" y="17252"/>
                </a:lnTo>
                <a:lnTo>
                  <a:pt x="730391" y="29971"/>
                </a:lnTo>
                <a:lnTo>
                  <a:pt x="782012" y="45739"/>
                </a:lnTo>
                <a:lnTo>
                  <a:pt x="828627" y="64293"/>
                </a:lnTo>
                <a:lnTo>
                  <a:pt x="869656" y="85371"/>
                </a:lnTo>
                <a:lnTo>
                  <a:pt x="904522" y="108711"/>
                </a:lnTo>
                <a:lnTo>
                  <a:pt x="953450" y="161131"/>
                </a:lnTo>
                <a:lnTo>
                  <a:pt x="970788" y="219455"/>
                </a:lnTo>
                <a:lnTo>
                  <a:pt x="966357" y="249225"/>
                </a:lnTo>
                <a:lnTo>
                  <a:pt x="932646" y="304859"/>
                </a:lnTo>
                <a:lnTo>
                  <a:pt x="869656" y="353540"/>
                </a:lnTo>
                <a:lnTo>
                  <a:pt x="828627" y="374618"/>
                </a:lnTo>
                <a:lnTo>
                  <a:pt x="782012" y="393172"/>
                </a:lnTo>
                <a:lnTo>
                  <a:pt x="730391" y="408939"/>
                </a:lnTo>
                <a:lnTo>
                  <a:pt x="674340" y="421659"/>
                </a:lnTo>
                <a:lnTo>
                  <a:pt x="614438" y="431069"/>
                </a:lnTo>
                <a:lnTo>
                  <a:pt x="551263" y="436907"/>
                </a:lnTo>
                <a:lnTo>
                  <a:pt x="485394" y="438911"/>
                </a:lnTo>
                <a:lnTo>
                  <a:pt x="419524" y="436907"/>
                </a:lnTo>
                <a:lnTo>
                  <a:pt x="356349" y="431069"/>
                </a:lnTo>
                <a:lnTo>
                  <a:pt x="296447" y="421659"/>
                </a:lnTo>
                <a:lnTo>
                  <a:pt x="240396" y="408940"/>
                </a:lnTo>
                <a:lnTo>
                  <a:pt x="188775" y="393172"/>
                </a:lnTo>
                <a:lnTo>
                  <a:pt x="142160" y="374618"/>
                </a:lnTo>
                <a:lnTo>
                  <a:pt x="101131" y="353540"/>
                </a:lnTo>
                <a:lnTo>
                  <a:pt x="66265" y="330200"/>
                </a:lnTo>
                <a:lnTo>
                  <a:pt x="17337" y="277780"/>
                </a:lnTo>
                <a:lnTo>
                  <a:pt x="0" y="21945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36495" y="3646170"/>
            <a:ext cx="2478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source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voltage?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332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35" dirty="0"/>
              <a:t> 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14" y="1443990"/>
            <a:ext cx="3430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9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5607" y="2225548"/>
          <a:ext cx="8279129" cy="100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Step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battery 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oscilloscope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measurements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make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929889" y="2591561"/>
            <a:ext cx="1186180" cy="439420"/>
          </a:xfrm>
          <a:custGeom>
            <a:avLst/>
            <a:gdLst/>
            <a:ahLst/>
            <a:cxnLst/>
            <a:rect l="l" t="t" r="r" b="b"/>
            <a:pathLst>
              <a:path w="1186179" h="439419">
                <a:moveTo>
                  <a:pt x="0" y="219455"/>
                </a:moveTo>
                <a:lnTo>
                  <a:pt x="15657" y="169150"/>
                </a:lnTo>
                <a:lnTo>
                  <a:pt x="60257" y="122964"/>
                </a:lnTo>
                <a:lnTo>
                  <a:pt x="92299" y="101827"/>
                </a:lnTo>
                <a:lnTo>
                  <a:pt x="130242" y="82216"/>
                </a:lnTo>
                <a:lnTo>
                  <a:pt x="173640" y="64293"/>
                </a:lnTo>
                <a:lnTo>
                  <a:pt x="222050" y="48225"/>
                </a:lnTo>
                <a:lnTo>
                  <a:pt x="275027" y="34177"/>
                </a:lnTo>
                <a:lnTo>
                  <a:pt x="332125" y="22313"/>
                </a:lnTo>
                <a:lnTo>
                  <a:pt x="392900" y="12798"/>
                </a:lnTo>
                <a:lnTo>
                  <a:pt x="456906" y="5798"/>
                </a:lnTo>
                <a:lnTo>
                  <a:pt x="523700" y="1477"/>
                </a:lnTo>
                <a:lnTo>
                  <a:pt x="592836" y="0"/>
                </a:lnTo>
                <a:lnTo>
                  <a:pt x="661971" y="1477"/>
                </a:lnTo>
                <a:lnTo>
                  <a:pt x="728765" y="5798"/>
                </a:lnTo>
                <a:lnTo>
                  <a:pt x="792771" y="12798"/>
                </a:lnTo>
                <a:lnTo>
                  <a:pt x="853546" y="22313"/>
                </a:lnTo>
                <a:lnTo>
                  <a:pt x="910644" y="34177"/>
                </a:lnTo>
                <a:lnTo>
                  <a:pt x="963621" y="48225"/>
                </a:lnTo>
                <a:lnTo>
                  <a:pt x="1012031" y="64293"/>
                </a:lnTo>
                <a:lnTo>
                  <a:pt x="1055429" y="82216"/>
                </a:lnTo>
                <a:lnTo>
                  <a:pt x="1093372" y="101827"/>
                </a:lnTo>
                <a:lnTo>
                  <a:pt x="1125414" y="122964"/>
                </a:lnTo>
                <a:lnTo>
                  <a:pt x="1170014" y="169150"/>
                </a:lnTo>
                <a:lnTo>
                  <a:pt x="1185672" y="219455"/>
                </a:lnTo>
                <a:lnTo>
                  <a:pt x="1181683" y="245041"/>
                </a:lnTo>
                <a:lnTo>
                  <a:pt x="1151109" y="293451"/>
                </a:lnTo>
                <a:lnTo>
                  <a:pt x="1093372" y="337084"/>
                </a:lnTo>
                <a:lnTo>
                  <a:pt x="1055429" y="356695"/>
                </a:lnTo>
                <a:lnTo>
                  <a:pt x="1012031" y="374618"/>
                </a:lnTo>
                <a:lnTo>
                  <a:pt x="963621" y="390686"/>
                </a:lnTo>
                <a:lnTo>
                  <a:pt x="910644" y="404734"/>
                </a:lnTo>
                <a:lnTo>
                  <a:pt x="853546" y="416598"/>
                </a:lnTo>
                <a:lnTo>
                  <a:pt x="792771" y="426113"/>
                </a:lnTo>
                <a:lnTo>
                  <a:pt x="728765" y="433113"/>
                </a:lnTo>
                <a:lnTo>
                  <a:pt x="661971" y="437434"/>
                </a:lnTo>
                <a:lnTo>
                  <a:pt x="592836" y="438912"/>
                </a:lnTo>
                <a:lnTo>
                  <a:pt x="523700" y="437434"/>
                </a:lnTo>
                <a:lnTo>
                  <a:pt x="456906" y="433113"/>
                </a:lnTo>
                <a:lnTo>
                  <a:pt x="392900" y="426113"/>
                </a:lnTo>
                <a:lnTo>
                  <a:pt x="332125" y="416598"/>
                </a:lnTo>
                <a:lnTo>
                  <a:pt x="275027" y="404734"/>
                </a:lnTo>
                <a:lnTo>
                  <a:pt x="222050" y="390686"/>
                </a:lnTo>
                <a:lnTo>
                  <a:pt x="173640" y="374618"/>
                </a:lnTo>
                <a:lnTo>
                  <a:pt x="130242" y="356695"/>
                </a:lnTo>
                <a:lnTo>
                  <a:pt x="92299" y="337084"/>
                </a:lnTo>
                <a:lnTo>
                  <a:pt x="60257" y="315947"/>
                </a:lnTo>
                <a:lnTo>
                  <a:pt x="15657" y="269761"/>
                </a:lnTo>
                <a:lnTo>
                  <a:pt x="0" y="219455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96746" y="3703065"/>
            <a:ext cx="4661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 fail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if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the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output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is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 3.25V?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(error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margin)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332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35" dirty="0"/>
              <a:t> 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14" y="1443990"/>
            <a:ext cx="3430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9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5607" y="2225548"/>
          <a:ext cx="8279129" cy="100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Step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battery 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oscilloscope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measurements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make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936495" y="3646170"/>
            <a:ext cx="5139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Do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we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miss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requirements?</a:t>
            </a:r>
            <a:r>
              <a:rPr sz="20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FF0000"/>
                </a:solidFill>
                <a:latin typeface="Calibri"/>
                <a:cs typeface="Calibri"/>
              </a:rPr>
              <a:t>e.g,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current</a:t>
            </a:r>
            <a:r>
              <a:rPr sz="20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draw?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332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35" dirty="0"/>
              <a:t> 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614" y="1443990"/>
            <a:ext cx="34309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9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15607" y="2225548"/>
          <a:ext cx="8279129" cy="10096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Step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down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battery 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3.3VDC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6002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Take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oscilloscope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measurements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make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sure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6643878" y="2544317"/>
            <a:ext cx="1714500" cy="500380"/>
          </a:xfrm>
          <a:custGeom>
            <a:avLst/>
            <a:gdLst/>
            <a:ahLst/>
            <a:cxnLst/>
            <a:rect l="l" t="t" r="r" b="b"/>
            <a:pathLst>
              <a:path w="1714500" h="500380">
                <a:moveTo>
                  <a:pt x="0" y="249936"/>
                </a:moveTo>
                <a:lnTo>
                  <a:pt x="11219" y="209391"/>
                </a:lnTo>
                <a:lnTo>
                  <a:pt x="43702" y="170931"/>
                </a:lnTo>
                <a:lnTo>
                  <a:pt x="95682" y="135070"/>
                </a:lnTo>
                <a:lnTo>
                  <a:pt x="165396" y="102321"/>
                </a:lnTo>
                <a:lnTo>
                  <a:pt x="206352" y="87274"/>
                </a:lnTo>
                <a:lnTo>
                  <a:pt x="251078" y="73199"/>
                </a:lnTo>
                <a:lnTo>
                  <a:pt x="299356" y="60159"/>
                </a:lnTo>
                <a:lnTo>
                  <a:pt x="350965" y="48219"/>
                </a:lnTo>
                <a:lnTo>
                  <a:pt x="405682" y="37443"/>
                </a:lnTo>
                <a:lnTo>
                  <a:pt x="463289" y="27894"/>
                </a:lnTo>
                <a:lnTo>
                  <a:pt x="523565" y="19639"/>
                </a:lnTo>
                <a:lnTo>
                  <a:pt x="586288" y="12740"/>
                </a:lnTo>
                <a:lnTo>
                  <a:pt x="651239" y="7263"/>
                </a:lnTo>
                <a:lnTo>
                  <a:pt x="718197" y="3270"/>
                </a:lnTo>
                <a:lnTo>
                  <a:pt x="786940" y="828"/>
                </a:lnTo>
                <a:lnTo>
                  <a:pt x="857250" y="0"/>
                </a:lnTo>
                <a:lnTo>
                  <a:pt x="927559" y="828"/>
                </a:lnTo>
                <a:lnTo>
                  <a:pt x="996302" y="3270"/>
                </a:lnTo>
                <a:lnTo>
                  <a:pt x="1063260" y="7263"/>
                </a:lnTo>
                <a:lnTo>
                  <a:pt x="1128211" y="12740"/>
                </a:lnTo>
                <a:lnTo>
                  <a:pt x="1190934" y="19639"/>
                </a:lnTo>
                <a:lnTo>
                  <a:pt x="1251210" y="27894"/>
                </a:lnTo>
                <a:lnTo>
                  <a:pt x="1308817" y="37443"/>
                </a:lnTo>
                <a:lnTo>
                  <a:pt x="1363534" y="48219"/>
                </a:lnTo>
                <a:lnTo>
                  <a:pt x="1415143" y="60159"/>
                </a:lnTo>
                <a:lnTo>
                  <a:pt x="1463421" y="73199"/>
                </a:lnTo>
                <a:lnTo>
                  <a:pt x="1508147" y="87274"/>
                </a:lnTo>
                <a:lnTo>
                  <a:pt x="1549103" y="102321"/>
                </a:lnTo>
                <a:lnTo>
                  <a:pt x="1586066" y="118274"/>
                </a:lnTo>
                <a:lnTo>
                  <a:pt x="1647134" y="152644"/>
                </a:lnTo>
                <a:lnTo>
                  <a:pt x="1689586" y="189869"/>
                </a:lnTo>
                <a:lnTo>
                  <a:pt x="1711658" y="229435"/>
                </a:lnTo>
                <a:lnTo>
                  <a:pt x="1714500" y="249936"/>
                </a:lnTo>
                <a:lnTo>
                  <a:pt x="1711658" y="270436"/>
                </a:lnTo>
                <a:lnTo>
                  <a:pt x="1689586" y="310002"/>
                </a:lnTo>
                <a:lnTo>
                  <a:pt x="1647134" y="347227"/>
                </a:lnTo>
                <a:lnTo>
                  <a:pt x="1586066" y="381597"/>
                </a:lnTo>
                <a:lnTo>
                  <a:pt x="1549103" y="397550"/>
                </a:lnTo>
                <a:lnTo>
                  <a:pt x="1508147" y="412597"/>
                </a:lnTo>
                <a:lnTo>
                  <a:pt x="1463421" y="426672"/>
                </a:lnTo>
                <a:lnTo>
                  <a:pt x="1415143" y="439712"/>
                </a:lnTo>
                <a:lnTo>
                  <a:pt x="1363534" y="451652"/>
                </a:lnTo>
                <a:lnTo>
                  <a:pt x="1308817" y="462428"/>
                </a:lnTo>
                <a:lnTo>
                  <a:pt x="1251210" y="471977"/>
                </a:lnTo>
                <a:lnTo>
                  <a:pt x="1190934" y="480232"/>
                </a:lnTo>
                <a:lnTo>
                  <a:pt x="1128211" y="487131"/>
                </a:lnTo>
                <a:lnTo>
                  <a:pt x="1063260" y="492608"/>
                </a:lnTo>
                <a:lnTo>
                  <a:pt x="996302" y="496601"/>
                </a:lnTo>
                <a:lnTo>
                  <a:pt x="927559" y="499043"/>
                </a:lnTo>
                <a:lnTo>
                  <a:pt x="857250" y="499872"/>
                </a:lnTo>
                <a:lnTo>
                  <a:pt x="786940" y="499043"/>
                </a:lnTo>
                <a:lnTo>
                  <a:pt x="718197" y="496601"/>
                </a:lnTo>
                <a:lnTo>
                  <a:pt x="651239" y="492608"/>
                </a:lnTo>
                <a:lnTo>
                  <a:pt x="586288" y="487131"/>
                </a:lnTo>
                <a:lnTo>
                  <a:pt x="523565" y="480232"/>
                </a:lnTo>
                <a:lnTo>
                  <a:pt x="463289" y="471977"/>
                </a:lnTo>
                <a:lnTo>
                  <a:pt x="405682" y="462428"/>
                </a:lnTo>
                <a:lnTo>
                  <a:pt x="350965" y="451652"/>
                </a:lnTo>
                <a:lnTo>
                  <a:pt x="299356" y="439712"/>
                </a:lnTo>
                <a:lnTo>
                  <a:pt x="251078" y="426672"/>
                </a:lnTo>
                <a:lnTo>
                  <a:pt x="206352" y="412597"/>
                </a:lnTo>
                <a:lnTo>
                  <a:pt x="165396" y="397550"/>
                </a:lnTo>
                <a:lnTo>
                  <a:pt x="128433" y="381597"/>
                </a:lnTo>
                <a:lnTo>
                  <a:pt x="67365" y="347227"/>
                </a:lnTo>
                <a:lnTo>
                  <a:pt x="24913" y="310002"/>
                </a:lnTo>
                <a:lnTo>
                  <a:pt x="2841" y="270436"/>
                </a:lnTo>
                <a:lnTo>
                  <a:pt x="0" y="24993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35370" y="3733291"/>
            <a:ext cx="18434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How</a:t>
            </a:r>
            <a:r>
              <a:rPr sz="200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measure?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33267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35" dirty="0"/>
              <a:t> 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0991" y="683359"/>
            <a:ext cx="4620895" cy="12331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35" dirty="0">
                <a:latin typeface="Calibri"/>
                <a:cs typeface="Calibri"/>
              </a:rPr>
              <a:t>(adapted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SP16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IntraNetwork)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773" y="172498"/>
            <a:ext cx="1534696" cy="1649478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6343" y="2011045"/>
          <a:ext cx="8927465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25">
                <a:tc>
                  <a:txBody>
                    <a:bodyPr/>
                    <a:lstStyle/>
                    <a:p>
                      <a:pPr marL="434340" marR="332740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+/-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0.5%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3.7V-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4.2V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operate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-300mA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Maintain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stability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below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125°C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571500" indent="-342900">
                        <a:lnSpc>
                          <a:spcPct val="100000"/>
                        </a:lnSpc>
                        <a:buAutoNum type="arabicPeriod" startAt="4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Efficiency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should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be higher than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80%.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695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Connect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regulator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VDD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constant-current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circuit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12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2B.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Adjust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most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300mA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multimeter.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92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2C.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using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34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thermometer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Good</a:t>
            </a:r>
            <a:r>
              <a:rPr spc="-25" dirty="0"/>
              <a:t> </a:t>
            </a:r>
            <a:r>
              <a:rPr spc="-40" dirty="0"/>
              <a:t>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773" y="172498"/>
            <a:ext cx="1534696" cy="164947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8927465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25">
                <a:tc>
                  <a:txBody>
                    <a:bodyPr/>
                    <a:lstStyle/>
                    <a:p>
                      <a:pPr marL="434340" marR="332740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+/-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0.5%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3.7V-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4.2V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3705" algn="l"/>
                          <a:tab pos="434975" algn="l"/>
                          <a:tab pos="35147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operate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	0-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300mA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518795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below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Efficiency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should be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 80%.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048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Quantitative</a:t>
                      </a:r>
                      <a:r>
                        <a:rPr sz="20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measurable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ranges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695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Connect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regulator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VDD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constant-current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circuit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12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2B.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Adjust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most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300mA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multimeter.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92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2C.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using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34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thermometer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358389" y="2393442"/>
            <a:ext cx="928369" cy="410209"/>
          </a:xfrm>
          <a:custGeom>
            <a:avLst/>
            <a:gdLst/>
            <a:ahLst/>
            <a:cxnLst/>
            <a:rect l="l" t="t" r="r" b="b"/>
            <a:pathLst>
              <a:path w="928370" h="410210">
                <a:moveTo>
                  <a:pt x="0" y="204978"/>
                </a:moveTo>
                <a:lnTo>
                  <a:pt x="16577" y="150503"/>
                </a:lnTo>
                <a:lnTo>
                  <a:pt x="63358" y="101543"/>
                </a:lnTo>
                <a:lnTo>
                  <a:pt x="96694" y="79742"/>
                </a:lnTo>
                <a:lnTo>
                  <a:pt x="135921" y="60055"/>
                </a:lnTo>
                <a:lnTo>
                  <a:pt x="180488" y="42724"/>
                </a:lnTo>
                <a:lnTo>
                  <a:pt x="229841" y="27996"/>
                </a:lnTo>
                <a:lnTo>
                  <a:pt x="283428" y="16115"/>
                </a:lnTo>
                <a:lnTo>
                  <a:pt x="340695" y="7325"/>
                </a:lnTo>
                <a:lnTo>
                  <a:pt x="401089" y="1872"/>
                </a:lnTo>
                <a:lnTo>
                  <a:pt x="464058" y="0"/>
                </a:lnTo>
                <a:lnTo>
                  <a:pt x="527026" y="1872"/>
                </a:lnTo>
                <a:lnTo>
                  <a:pt x="587420" y="7325"/>
                </a:lnTo>
                <a:lnTo>
                  <a:pt x="644687" y="16115"/>
                </a:lnTo>
                <a:lnTo>
                  <a:pt x="698274" y="27996"/>
                </a:lnTo>
                <a:lnTo>
                  <a:pt x="747627" y="42724"/>
                </a:lnTo>
                <a:lnTo>
                  <a:pt x="792194" y="60055"/>
                </a:lnTo>
                <a:lnTo>
                  <a:pt x="831421" y="79742"/>
                </a:lnTo>
                <a:lnTo>
                  <a:pt x="864757" y="101543"/>
                </a:lnTo>
                <a:lnTo>
                  <a:pt x="911538" y="150503"/>
                </a:lnTo>
                <a:lnTo>
                  <a:pt x="928115" y="204978"/>
                </a:lnTo>
                <a:lnTo>
                  <a:pt x="923879" y="232781"/>
                </a:lnTo>
                <a:lnTo>
                  <a:pt x="891647" y="284743"/>
                </a:lnTo>
                <a:lnTo>
                  <a:pt x="831421" y="330213"/>
                </a:lnTo>
                <a:lnTo>
                  <a:pt x="792194" y="349900"/>
                </a:lnTo>
                <a:lnTo>
                  <a:pt x="747627" y="367231"/>
                </a:lnTo>
                <a:lnTo>
                  <a:pt x="698274" y="381959"/>
                </a:lnTo>
                <a:lnTo>
                  <a:pt x="644687" y="393840"/>
                </a:lnTo>
                <a:lnTo>
                  <a:pt x="587420" y="402630"/>
                </a:lnTo>
                <a:lnTo>
                  <a:pt x="527026" y="408083"/>
                </a:lnTo>
                <a:lnTo>
                  <a:pt x="464058" y="409956"/>
                </a:lnTo>
                <a:lnTo>
                  <a:pt x="401089" y="408083"/>
                </a:lnTo>
                <a:lnTo>
                  <a:pt x="340695" y="402630"/>
                </a:lnTo>
                <a:lnTo>
                  <a:pt x="283428" y="393840"/>
                </a:lnTo>
                <a:lnTo>
                  <a:pt x="229841" y="381959"/>
                </a:lnTo>
                <a:lnTo>
                  <a:pt x="180488" y="367231"/>
                </a:lnTo>
                <a:lnTo>
                  <a:pt x="135921" y="349900"/>
                </a:lnTo>
                <a:lnTo>
                  <a:pt x="96694" y="330213"/>
                </a:lnTo>
                <a:lnTo>
                  <a:pt x="63358" y="308412"/>
                </a:lnTo>
                <a:lnTo>
                  <a:pt x="16577" y="259452"/>
                </a:lnTo>
                <a:lnTo>
                  <a:pt x="0" y="20497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15161" y="2643377"/>
            <a:ext cx="1181100" cy="410209"/>
          </a:xfrm>
          <a:custGeom>
            <a:avLst/>
            <a:gdLst/>
            <a:ahLst/>
            <a:cxnLst/>
            <a:rect l="l" t="t" r="r" b="b"/>
            <a:pathLst>
              <a:path w="1181100" h="410210">
                <a:moveTo>
                  <a:pt x="0" y="204977"/>
                </a:moveTo>
                <a:lnTo>
                  <a:pt x="15597" y="157993"/>
                </a:lnTo>
                <a:lnTo>
                  <a:pt x="60024" y="114855"/>
                </a:lnTo>
                <a:lnTo>
                  <a:pt x="129738" y="76795"/>
                </a:lnTo>
                <a:lnTo>
                  <a:pt x="172969" y="60055"/>
                </a:lnTo>
                <a:lnTo>
                  <a:pt x="221192" y="45046"/>
                </a:lnTo>
                <a:lnTo>
                  <a:pt x="273964" y="31924"/>
                </a:lnTo>
                <a:lnTo>
                  <a:pt x="330842" y="20842"/>
                </a:lnTo>
                <a:lnTo>
                  <a:pt x="391383" y="11955"/>
                </a:lnTo>
                <a:lnTo>
                  <a:pt x="455143" y="5416"/>
                </a:lnTo>
                <a:lnTo>
                  <a:pt x="521679" y="1379"/>
                </a:lnTo>
                <a:lnTo>
                  <a:pt x="590550" y="0"/>
                </a:lnTo>
                <a:lnTo>
                  <a:pt x="659417" y="1379"/>
                </a:lnTo>
                <a:lnTo>
                  <a:pt x="725952" y="5416"/>
                </a:lnTo>
                <a:lnTo>
                  <a:pt x="789711" y="11955"/>
                </a:lnTo>
                <a:lnTo>
                  <a:pt x="850252" y="20842"/>
                </a:lnTo>
                <a:lnTo>
                  <a:pt x="907129" y="31924"/>
                </a:lnTo>
                <a:lnTo>
                  <a:pt x="959902" y="45046"/>
                </a:lnTo>
                <a:lnTo>
                  <a:pt x="1008126" y="60055"/>
                </a:lnTo>
                <a:lnTo>
                  <a:pt x="1051357" y="76795"/>
                </a:lnTo>
                <a:lnTo>
                  <a:pt x="1089154" y="95113"/>
                </a:lnTo>
                <a:lnTo>
                  <a:pt x="1146670" y="135866"/>
                </a:lnTo>
                <a:lnTo>
                  <a:pt x="1177126" y="181082"/>
                </a:lnTo>
                <a:lnTo>
                  <a:pt x="1181100" y="204977"/>
                </a:lnTo>
                <a:lnTo>
                  <a:pt x="1177126" y="228873"/>
                </a:lnTo>
                <a:lnTo>
                  <a:pt x="1146670" y="274089"/>
                </a:lnTo>
                <a:lnTo>
                  <a:pt x="1089154" y="314842"/>
                </a:lnTo>
                <a:lnTo>
                  <a:pt x="1051357" y="333160"/>
                </a:lnTo>
                <a:lnTo>
                  <a:pt x="1008126" y="349900"/>
                </a:lnTo>
                <a:lnTo>
                  <a:pt x="959902" y="364909"/>
                </a:lnTo>
                <a:lnTo>
                  <a:pt x="907129" y="378031"/>
                </a:lnTo>
                <a:lnTo>
                  <a:pt x="850252" y="389113"/>
                </a:lnTo>
                <a:lnTo>
                  <a:pt x="789711" y="398000"/>
                </a:lnTo>
                <a:lnTo>
                  <a:pt x="725952" y="404539"/>
                </a:lnTo>
                <a:lnTo>
                  <a:pt x="659417" y="408576"/>
                </a:lnTo>
                <a:lnTo>
                  <a:pt x="590550" y="409956"/>
                </a:lnTo>
                <a:lnTo>
                  <a:pt x="521679" y="408576"/>
                </a:lnTo>
                <a:lnTo>
                  <a:pt x="455143" y="404539"/>
                </a:lnTo>
                <a:lnTo>
                  <a:pt x="391383" y="398000"/>
                </a:lnTo>
                <a:lnTo>
                  <a:pt x="330842" y="389113"/>
                </a:lnTo>
                <a:lnTo>
                  <a:pt x="273964" y="378031"/>
                </a:lnTo>
                <a:lnTo>
                  <a:pt x="221192" y="364909"/>
                </a:lnTo>
                <a:lnTo>
                  <a:pt x="172969" y="349900"/>
                </a:lnTo>
                <a:lnTo>
                  <a:pt x="129738" y="333160"/>
                </a:lnTo>
                <a:lnTo>
                  <a:pt x="91942" y="314842"/>
                </a:lnTo>
                <a:lnTo>
                  <a:pt x="34428" y="274089"/>
                </a:lnTo>
                <a:lnTo>
                  <a:pt x="3973" y="228873"/>
                </a:lnTo>
                <a:lnTo>
                  <a:pt x="0" y="20497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205" y="3198114"/>
            <a:ext cx="1181100" cy="410209"/>
          </a:xfrm>
          <a:custGeom>
            <a:avLst/>
            <a:gdLst/>
            <a:ahLst/>
            <a:cxnLst/>
            <a:rect l="l" t="t" r="r" b="b"/>
            <a:pathLst>
              <a:path w="1181100" h="410210">
                <a:moveTo>
                  <a:pt x="0" y="204977"/>
                </a:moveTo>
                <a:lnTo>
                  <a:pt x="15597" y="157993"/>
                </a:lnTo>
                <a:lnTo>
                  <a:pt x="60024" y="114855"/>
                </a:lnTo>
                <a:lnTo>
                  <a:pt x="129738" y="76795"/>
                </a:lnTo>
                <a:lnTo>
                  <a:pt x="172969" y="60055"/>
                </a:lnTo>
                <a:lnTo>
                  <a:pt x="221192" y="45046"/>
                </a:lnTo>
                <a:lnTo>
                  <a:pt x="273964" y="31924"/>
                </a:lnTo>
                <a:lnTo>
                  <a:pt x="330842" y="20842"/>
                </a:lnTo>
                <a:lnTo>
                  <a:pt x="391383" y="11955"/>
                </a:lnTo>
                <a:lnTo>
                  <a:pt x="455143" y="5416"/>
                </a:lnTo>
                <a:lnTo>
                  <a:pt x="521679" y="1379"/>
                </a:lnTo>
                <a:lnTo>
                  <a:pt x="590550" y="0"/>
                </a:lnTo>
                <a:lnTo>
                  <a:pt x="659417" y="1379"/>
                </a:lnTo>
                <a:lnTo>
                  <a:pt x="725952" y="5416"/>
                </a:lnTo>
                <a:lnTo>
                  <a:pt x="789711" y="11955"/>
                </a:lnTo>
                <a:lnTo>
                  <a:pt x="850252" y="20842"/>
                </a:lnTo>
                <a:lnTo>
                  <a:pt x="907129" y="31924"/>
                </a:lnTo>
                <a:lnTo>
                  <a:pt x="959902" y="45046"/>
                </a:lnTo>
                <a:lnTo>
                  <a:pt x="1008126" y="60055"/>
                </a:lnTo>
                <a:lnTo>
                  <a:pt x="1051357" y="76795"/>
                </a:lnTo>
                <a:lnTo>
                  <a:pt x="1089154" y="95113"/>
                </a:lnTo>
                <a:lnTo>
                  <a:pt x="1146670" y="135866"/>
                </a:lnTo>
                <a:lnTo>
                  <a:pt x="1177126" y="181082"/>
                </a:lnTo>
                <a:lnTo>
                  <a:pt x="1181100" y="204977"/>
                </a:lnTo>
                <a:lnTo>
                  <a:pt x="1177126" y="228873"/>
                </a:lnTo>
                <a:lnTo>
                  <a:pt x="1146670" y="274089"/>
                </a:lnTo>
                <a:lnTo>
                  <a:pt x="1089154" y="314842"/>
                </a:lnTo>
                <a:lnTo>
                  <a:pt x="1051357" y="333160"/>
                </a:lnTo>
                <a:lnTo>
                  <a:pt x="1008126" y="349900"/>
                </a:lnTo>
                <a:lnTo>
                  <a:pt x="959902" y="364909"/>
                </a:lnTo>
                <a:lnTo>
                  <a:pt x="907129" y="378031"/>
                </a:lnTo>
                <a:lnTo>
                  <a:pt x="850252" y="389113"/>
                </a:lnTo>
                <a:lnTo>
                  <a:pt x="789711" y="398000"/>
                </a:lnTo>
                <a:lnTo>
                  <a:pt x="725952" y="404539"/>
                </a:lnTo>
                <a:lnTo>
                  <a:pt x="659417" y="408576"/>
                </a:lnTo>
                <a:lnTo>
                  <a:pt x="590550" y="409956"/>
                </a:lnTo>
                <a:lnTo>
                  <a:pt x="521679" y="408576"/>
                </a:lnTo>
                <a:lnTo>
                  <a:pt x="455143" y="404539"/>
                </a:lnTo>
                <a:lnTo>
                  <a:pt x="391383" y="398000"/>
                </a:lnTo>
                <a:lnTo>
                  <a:pt x="330842" y="389113"/>
                </a:lnTo>
                <a:lnTo>
                  <a:pt x="273964" y="378031"/>
                </a:lnTo>
                <a:lnTo>
                  <a:pt x="221192" y="364909"/>
                </a:lnTo>
                <a:lnTo>
                  <a:pt x="172969" y="349900"/>
                </a:lnTo>
                <a:lnTo>
                  <a:pt x="129738" y="333160"/>
                </a:lnTo>
                <a:lnTo>
                  <a:pt x="91942" y="314842"/>
                </a:lnTo>
                <a:lnTo>
                  <a:pt x="34428" y="274089"/>
                </a:lnTo>
                <a:lnTo>
                  <a:pt x="3973" y="228873"/>
                </a:lnTo>
                <a:lnTo>
                  <a:pt x="0" y="204977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0991" y="683359"/>
            <a:ext cx="4620895" cy="12331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35" dirty="0">
                <a:latin typeface="Calibri"/>
                <a:cs typeface="Calibri"/>
              </a:rPr>
              <a:t>(adapted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SP16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IntraNetwork)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Good</a:t>
            </a:r>
            <a:r>
              <a:rPr spc="-25" dirty="0"/>
              <a:t> </a:t>
            </a:r>
            <a:r>
              <a:rPr spc="-40" dirty="0"/>
              <a:t>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773" y="172498"/>
            <a:ext cx="1534696" cy="164947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8927465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25">
                <a:tc>
                  <a:txBody>
                    <a:bodyPr/>
                    <a:lstStyle/>
                    <a:p>
                      <a:pPr marL="434340" marR="332740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+/-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0.5%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3.7V-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4.2V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3705" algn="l"/>
                          <a:tab pos="434975" algn="l"/>
                          <a:tab pos="35147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operate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	0-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300mA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518795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below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Efficiency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should be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 80%.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541020" marR="610870">
                        <a:lnSpc>
                          <a:spcPct val="100000"/>
                        </a:lnSpc>
                      </a:pPr>
                      <a:r>
                        <a:rPr sz="20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Very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detailed</a:t>
                      </a:r>
                      <a:r>
                        <a:rPr sz="20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thorough </a:t>
                      </a:r>
                      <a:r>
                        <a:rPr sz="2000" spc="-43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695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Connect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regulator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VDD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constant-current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circuit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12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2B.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Adjust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most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300mA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multimeter.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92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2C.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using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34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thermometer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70991" y="683359"/>
            <a:ext cx="4620895" cy="12331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35" dirty="0">
                <a:latin typeface="Calibri"/>
                <a:cs typeface="Calibri"/>
              </a:rPr>
              <a:t>(adapted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SP16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IntraNetwork)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Good</a:t>
            </a:r>
            <a:r>
              <a:rPr spc="-25" dirty="0"/>
              <a:t> </a:t>
            </a:r>
            <a:r>
              <a:rPr spc="-40" dirty="0"/>
              <a:t>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773" y="172498"/>
            <a:ext cx="1534696" cy="164947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66343" y="2011045"/>
            <a:ext cx="8940165" cy="4864100"/>
          </a:xfrm>
          <a:custGeom>
            <a:avLst/>
            <a:gdLst/>
            <a:ahLst/>
            <a:cxnLst/>
            <a:rect l="l" t="t" r="r" b="b"/>
            <a:pathLst>
              <a:path w="8940165" h="4864100">
                <a:moveTo>
                  <a:pt x="3991432" y="0"/>
                </a:moveTo>
                <a:lnTo>
                  <a:pt x="3991432" y="4864036"/>
                </a:lnTo>
              </a:path>
              <a:path w="8940165" h="4864100">
                <a:moveTo>
                  <a:pt x="0" y="377189"/>
                </a:moveTo>
                <a:lnTo>
                  <a:pt x="8939606" y="377189"/>
                </a:lnTo>
              </a:path>
              <a:path w="8940165" h="4864100">
                <a:moveTo>
                  <a:pt x="6350" y="0"/>
                </a:moveTo>
                <a:lnTo>
                  <a:pt x="6350" y="4864036"/>
                </a:lnTo>
              </a:path>
              <a:path w="8940165" h="4864100">
                <a:moveTo>
                  <a:pt x="8933256" y="0"/>
                </a:moveTo>
                <a:lnTo>
                  <a:pt x="8933256" y="4864036"/>
                </a:lnTo>
              </a:path>
              <a:path w="8940165" h="4864100">
                <a:moveTo>
                  <a:pt x="0" y="6350"/>
                </a:moveTo>
                <a:lnTo>
                  <a:pt x="8939606" y="6350"/>
                </a:lnTo>
              </a:path>
              <a:path w="8940165" h="4864100">
                <a:moveTo>
                  <a:pt x="0" y="4857686"/>
                </a:moveTo>
                <a:lnTo>
                  <a:pt x="8939606" y="485768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51459" y="2406522"/>
            <a:ext cx="3578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1.	</a:t>
            </a:r>
            <a:r>
              <a:rPr sz="1800" spc="-10" dirty="0">
                <a:latin typeface="Calibri"/>
                <a:cs typeface="Calibri"/>
              </a:rPr>
              <a:t>Provide </a:t>
            </a:r>
            <a:r>
              <a:rPr sz="1800" dirty="0">
                <a:latin typeface="Calibri"/>
                <a:cs typeface="Calibri"/>
              </a:rPr>
              <a:t>3.3V </a:t>
            </a:r>
            <a:r>
              <a:rPr sz="1800" spc="-5" dirty="0">
                <a:latin typeface="Calibri"/>
                <a:cs typeface="Calibri"/>
              </a:rPr>
              <a:t>+/- </a:t>
            </a:r>
            <a:r>
              <a:rPr sz="1800" dirty="0">
                <a:latin typeface="Calibri"/>
                <a:cs typeface="Calibri"/>
              </a:rPr>
              <a:t>0.5%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a 3.7V-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4.2V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source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1459" y="2955163"/>
            <a:ext cx="339280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54965" algn="l"/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Can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operate </a:t>
            </a:r>
            <a:r>
              <a:rPr sz="1800" spc="-5" dirty="0">
                <a:latin typeface="Calibri"/>
                <a:cs typeface="Calibri"/>
              </a:rPr>
              <a:t>current within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300mA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AutoNum type="arabicPeriod" startAt="3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Maintain </a:t>
            </a:r>
            <a:r>
              <a:rPr sz="1800" dirty="0">
                <a:latin typeface="Calibri"/>
                <a:cs typeface="Calibri"/>
              </a:rPr>
              <a:t>thermal </a:t>
            </a:r>
            <a:r>
              <a:rPr sz="1800" spc="-10" dirty="0">
                <a:latin typeface="Calibri"/>
                <a:cs typeface="Calibri"/>
              </a:rPr>
              <a:t>stability </a:t>
            </a:r>
            <a:r>
              <a:rPr sz="1800" spc="-5" dirty="0">
                <a:latin typeface="Calibri"/>
                <a:cs typeface="Calibri"/>
              </a:rPr>
              <a:t>below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125°C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1459" y="4052696"/>
            <a:ext cx="3846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4965" algn="l"/>
              </a:tabLst>
            </a:pPr>
            <a:r>
              <a:rPr sz="1800" spc="-5" dirty="0">
                <a:latin typeface="Calibri"/>
                <a:cs typeface="Calibri"/>
              </a:rPr>
              <a:t>4.	</a:t>
            </a:r>
            <a:r>
              <a:rPr sz="1800" spc="-10" dirty="0">
                <a:latin typeface="Calibri"/>
                <a:cs typeface="Calibri"/>
              </a:rPr>
              <a:t>Efficiency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should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higher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than 80%.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74921" y="2406522"/>
            <a:ext cx="4836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4675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1A.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Measure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using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oscilloscope,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ensuring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574675" algn="l"/>
              </a:tabLst>
            </a:pPr>
            <a:r>
              <a:rPr sz="1800" spc="-5" dirty="0">
                <a:latin typeface="Calibri"/>
                <a:cs typeface="Calibri"/>
              </a:rPr>
              <a:t>0-	</a:t>
            </a:r>
            <a:r>
              <a:rPr sz="1800" spc="-20" dirty="0">
                <a:latin typeface="Calibri"/>
                <a:cs typeface="Calibri"/>
              </a:rPr>
              <a:t>stays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5%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40" dirty="0">
                <a:latin typeface="Calibri"/>
                <a:cs typeface="Calibri"/>
              </a:rPr>
              <a:t>3.3V.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37278" y="3504057"/>
            <a:ext cx="46977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2A.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Connect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regulator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VDD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node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constant-current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test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circuit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Figure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3.</a:t>
            </a:r>
            <a:endParaRPr sz="1800">
              <a:latin typeface="Calibri"/>
              <a:cs typeface="Calibri"/>
            </a:endParaRPr>
          </a:p>
          <a:p>
            <a:pPr marL="12700" marR="4762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2B.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Adjust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Figure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3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deliver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</a:t>
            </a:r>
            <a:r>
              <a:rPr sz="1800" spc="-5" dirty="0">
                <a:latin typeface="Calibri"/>
                <a:cs typeface="Calibri"/>
              </a:rPr>
              <a:t> most </a:t>
            </a:r>
            <a:r>
              <a:rPr sz="1800" dirty="0">
                <a:latin typeface="Calibri"/>
                <a:cs typeface="Calibri"/>
              </a:rPr>
              <a:t>300mA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load,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measured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by</a:t>
            </a:r>
            <a:r>
              <a:rPr sz="1800" dirty="0">
                <a:latin typeface="Calibri"/>
                <a:cs typeface="Calibri"/>
              </a:rPr>
              <a:t> a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multimeter.</a:t>
            </a:r>
            <a:endParaRPr sz="1800">
              <a:latin typeface="Calibri"/>
              <a:cs typeface="Calibri"/>
            </a:endParaRPr>
          </a:p>
          <a:p>
            <a:pPr marL="12700" marR="42799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2C.</a:t>
            </a:r>
            <a:r>
              <a:rPr sz="1800" spc="-5" dirty="0">
                <a:latin typeface="Calibri"/>
                <a:cs typeface="Calibri"/>
              </a:rPr>
              <a:t> Measure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</a:t>
            </a:r>
            <a:r>
              <a:rPr sz="1800" spc="-5" dirty="0">
                <a:latin typeface="Calibri"/>
                <a:cs typeface="Calibri"/>
              </a:rPr>
              <a:t> using</a:t>
            </a:r>
            <a:r>
              <a:rPr sz="1800" dirty="0">
                <a:latin typeface="Calibri"/>
                <a:cs typeface="Calibri"/>
              </a:rPr>
              <a:t> an 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oscilloscope,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ensuring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that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output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voltage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stays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5%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3.3V.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7278" y="5973317"/>
            <a:ext cx="45262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3A.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During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verification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for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Requirement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1 and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2,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IR</a:t>
            </a:r>
            <a:r>
              <a:rPr sz="1800" spc="-5" dirty="0">
                <a:latin typeface="Calibri"/>
                <a:cs typeface="Calibri"/>
              </a:rPr>
              <a:t> thermometer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ensure </a:t>
            </a:r>
            <a:r>
              <a:rPr sz="1800" dirty="0">
                <a:latin typeface="Calibri"/>
                <a:cs typeface="Calibri"/>
              </a:rPr>
              <a:t>the 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stays 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below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125°C.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6561" y="3458717"/>
            <a:ext cx="562610" cy="1805939"/>
          </a:xfrm>
          <a:custGeom>
            <a:avLst/>
            <a:gdLst/>
            <a:ahLst/>
            <a:cxnLst/>
            <a:rect l="l" t="t" r="r" b="b"/>
            <a:pathLst>
              <a:path w="562610" h="1805939">
                <a:moveTo>
                  <a:pt x="19812" y="210312"/>
                </a:moveTo>
                <a:lnTo>
                  <a:pt x="25321" y="167911"/>
                </a:lnTo>
                <a:lnTo>
                  <a:pt x="41124" y="128426"/>
                </a:lnTo>
                <a:lnTo>
                  <a:pt x="66130" y="92701"/>
                </a:lnTo>
                <a:lnTo>
                  <a:pt x="99250" y="61579"/>
                </a:lnTo>
                <a:lnTo>
                  <a:pt x="139395" y="35904"/>
                </a:lnTo>
                <a:lnTo>
                  <a:pt x="185475" y="16519"/>
                </a:lnTo>
                <a:lnTo>
                  <a:pt x="236401" y="4270"/>
                </a:lnTo>
                <a:lnTo>
                  <a:pt x="291084" y="0"/>
                </a:lnTo>
                <a:lnTo>
                  <a:pt x="345766" y="4270"/>
                </a:lnTo>
                <a:lnTo>
                  <a:pt x="396692" y="16519"/>
                </a:lnTo>
                <a:lnTo>
                  <a:pt x="442772" y="35904"/>
                </a:lnTo>
                <a:lnTo>
                  <a:pt x="482917" y="61579"/>
                </a:lnTo>
                <a:lnTo>
                  <a:pt x="516037" y="92701"/>
                </a:lnTo>
                <a:lnTo>
                  <a:pt x="541043" y="128426"/>
                </a:lnTo>
                <a:lnTo>
                  <a:pt x="556846" y="167911"/>
                </a:lnTo>
                <a:lnTo>
                  <a:pt x="562355" y="210312"/>
                </a:lnTo>
                <a:lnTo>
                  <a:pt x="556846" y="252712"/>
                </a:lnTo>
                <a:lnTo>
                  <a:pt x="541043" y="292197"/>
                </a:lnTo>
                <a:lnTo>
                  <a:pt x="516037" y="327922"/>
                </a:lnTo>
                <a:lnTo>
                  <a:pt x="482917" y="359044"/>
                </a:lnTo>
                <a:lnTo>
                  <a:pt x="442772" y="384719"/>
                </a:lnTo>
                <a:lnTo>
                  <a:pt x="396692" y="404104"/>
                </a:lnTo>
                <a:lnTo>
                  <a:pt x="345766" y="416353"/>
                </a:lnTo>
                <a:lnTo>
                  <a:pt x="291084" y="420624"/>
                </a:lnTo>
                <a:lnTo>
                  <a:pt x="236401" y="416353"/>
                </a:lnTo>
                <a:lnTo>
                  <a:pt x="185475" y="404104"/>
                </a:lnTo>
                <a:lnTo>
                  <a:pt x="139395" y="384719"/>
                </a:lnTo>
                <a:lnTo>
                  <a:pt x="99250" y="359044"/>
                </a:lnTo>
                <a:lnTo>
                  <a:pt x="66130" y="327922"/>
                </a:lnTo>
                <a:lnTo>
                  <a:pt x="41124" y="292197"/>
                </a:lnTo>
                <a:lnTo>
                  <a:pt x="25321" y="252712"/>
                </a:lnTo>
                <a:lnTo>
                  <a:pt x="19812" y="210312"/>
                </a:lnTo>
                <a:close/>
              </a:path>
              <a:path w="562610" h="1805939">
                <a:moveTo>
                  <a:pt x="0" y="1034034"/>
                </a:moveTo>
                <a:lnTo>
                  <a:pt x="5509" y="991491"/>
                </a:lnTo>
                <a:lnTo>
                  <a:pt x="21312" y="951868"/>
                </a:lnTo>
                <a:lnTo>
                  <a:pt x="46318" y="916014"/>
                </a:lnTo>
                <a:lnTo>
                  <a:pt x="79438" y="884777"/>
                </a:lnTo>
                <a:lnTo>
                  <a:pt x="119583" y="859004"/>
                </a:lnTo>
                <a:lnTo>
                  <a:pt x="165663" y="839545"/>
                </a:lnTo>
                <a:lnTo>
                  <a:pt x="216589" y="827247"/>
                </a:lnTo>
                <a:lnTo>
                  <a:pt x="271272" y="822960"/>
                </a:lnTo>
                <a:lnTo>
                  <a:pt x="325954" y="827247"/>
                </a:lnTo>
                <a:lnTo>
                  <a:pt x="376880" y="839545"/>
                </a:lnTo>
                <a:lnTo>
                  <a:pt x="422960" y="859004"/>
                </a:lnTo>
                <a:lnTo>
                  <a:pt x="463105" y="884777"/>
                </a:lnTo>
                <a:lnTo>
                  <a:pt x="496225" y="916014"/>
                </a:lnTo>
                <a:lnTo>
                  <a:pt x="521231" y="951868"/>
                </a:lnTo>
                <a:lnTo>
                  <a:pt x="537034" y="991491"/>
                </a:lnTo>
                <a:lnTo>
                  <a:pt x="542543" y="1034034"/>
                </a:lnTo>
                <a:lnTo>
                  <a:pt x="537034" y="1076576"/>
                </a:lnTo>
                <a:lnTo>
                  <a:pt x="521231" y="1116199"/>
                </a:lnTo>
                <a:lnTo>
                  <a:pt x="496225" y="1152053"/>
                </a:lnTo>
                <a:lnTo>
                  <a:pt x="463105" y="1183290"/>
                </a:lnTo>
                <a:lnTo>
                  <a:pt x="422960" y="1209063"/>
                </a:lnTo>
                <a:lnTo>
                  <a:pt x="376880" y="1228522"/>
                </a:lnTo>
                <a:lnTo>
                  <a:pt x="325954" y="1240820"/>
                </a:lnTo>
                <a:lnTo>
                  <a:pt x="271272" y="1245108"/>
                </a:lnTo>
                <a:lnTo>
                  <a:pt x="216589" y="1240820"/>
                </a:lnTo>
                <a:lnTo>
                  <a:pt x="165663" y="1228522"/>
                </a:lnTo>
                <a:lnTo>
                  <a:pt x="119583" y="1209063"/>
                </a:lnTo>
                <a:lnTo>
                  <a:pt x="79438" y="1183290"/>
                </a:lnTo>
                <a:lnTo>
                  <a:pt x="46318" y="1152053"/>
                </a:lnTo>
                <a:lnTo>
                  <a:pt x="21312" y="1116199"/>
                </a:lnTo>
                <a:lnTo>
                  <a:pt x="5509" y="1076576"/>
                </a:lnTo>
                <a:lnTo>
                  <a:pt x="0" y="1034034"/>
                </a:lnTo>
                <a:close/>
              </a:path>
              <a:path w="562610" h="1805939">
                <a:moveTo>
                  <a:pt x="19812" y="1595628"/>
                </a:moveTo>
                <a:lnTo>
                  <a:pt x="25321" y="1553227"/>
                </a:lnTo>
                <a:lnTo>
                  <a:pt x="41124" y="1513742"/>
                </a:lnTo>
                <a:lnTo>
                  <a:pt x="66130" y="1478017"/>
                </a:lnTo>
                <a:lnTo>
                  <a:pt x="99250" y="1446895"/>
                </a:lnTo>
                <a:lnTo>
                  <a:pt x="139395" y="1421220"/>
                </a:lnTo>
                <a:lnTo>
                  <a:pt x="185475" y="1401835"/>
                </a:lnTo>
                <a:lnTo>
                  <a:pt x="236401" y="1389586"/>
                </a:lnTo>
                <a:lnTo>
                  <a:pt x="291084" y="1385316"/>
                </a:lnTo>
                <a:lnTo>
                  <a:pt x="345766" y="1389586"/>
                </a:lnTo>
                <a:lnTo>
                  <a:pt x="396692" y="1401835"/>
                </a:lnTo>
                <a:lnTo>
                  <a:pt x="442772" y="1421220"/>
                </a:lnTo>
                <a:lnTo>
                  <a:pt x="482917" y="1446895"/>
                </a:lnTo>
                <a:lnTo>
                  <a:pt x="516037" y="1478017"/>
                </a:lnTo>
                <a:lnTo>
                  <a:pt x="541043" y="1513742"/>
                </a:lnTo>
                <a:lnTo>
                  <a:pt x="556846" y="1553227"/>
                </a:lnTo>
                <a:lnTo>
                  <a:pt x="562355" y="1595628"/>
                </a:lnTo>
                <a:lnTo>
                  <a:pt x="556846" y="1638028"/>
                </a:lnTo>
                <a:lnTo>
                  <a:pt x="541043" y="1677513"/>
                </a:lnTo>
                <a:lnTo>
                  <a:pt x="516037" y="1713238"/>
                </a:lnTo>
                <a:lnTo>
                  <a:pt x="482917" y="1744360"/>
                </a:lnTo>
                <a:lnTo>
                  <a:pt x="442772" y="1770035"/>
                </a:lnTo>
                <a:lnTo>
                  <a:pt x="396692" y="1789420"/>
                </a:lnTo>
                <a:lnTo>
                  <a:pt x="345766" y="1801669"/>
                </a:lnTo>
                <a:lnTo>
                  <a:pt x="291084" y="1805940"/>
                </a:lnTo>
                <a:lnTo>
                  <a:pt x="236401" y="1801669"/>
                </a:lnTo>
                <a:lnTo>
                  <a:pt x="185475" y="1789420"/>
                </a:lnTo>
                <a:lnTo>
                  <a:pt x="139395" y="1770035"/>
                </a:lnTo>
                <a:lnTo>
                  <a:pt x="99250" y="1744360"/>
                </a:lnTo>
                <a:lnTo>
                  <a:pt x="66130" y="1713238"/>
                </a:lnTo>
                <a:lnTo>
                  <a:pt x="41124" y="1677513"/>
                </a:lnTo>
                <a:lnTo>
                  <a:pt x="25321" y="1638028"/>
                </a:lnTo>
                <a:lnTo>
                  <a:pt x="19812" y="159562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549146" y="4719573"/>
            <a:ext cx="24549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Step-by-step</a:t>
            </a:r>
            <a:r>
              <a:rPr sz="20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procedure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991" y="683359"/>
            <a:ext cx="5183505" cy="16522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35" dirty="0">
                <a:latin typeface="Calibri"/>
                <a:cs typeface="Calibri"/>
              </a:rPr>
              <a:t>(adapted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from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SP16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IntraNetwork)</a:t>
            </a:r>
            <a:endParaRPr sz="2000">
              <a:latin typeface="Calibri"/>
              <a:cs typeface="Calibri"/>
            </a:endParaRPr>
          </a:p>
          <a:p>
            <a:pPr marL="92710">
              <a:lnSpc>
                <a:spcPct val="100000"/>
              </a:lnSpc>
              <a:spcBef>
                <a:spcPts val="1135"/>
              </a:spcBef>
              <a:tabLst>
                <a:tab pos="4078604" algn="l"/>
              </a:tabLst>
            </a:pPr>
            <a:r>
              <a:rPr sz="1800" b="1" spc="-10" dirty="0">
                <a:solidFill>
                  <a:srgbClr val="4F81BC"/>
                </a:solidFill>
                <a:latin typeface="Calibri"/>
                <a:cs typeface="Calibri"/>
              </a:rPr>
              <a:t>Requirements	</a:t>
            </a:r>
            <a:r>
              <a:rPr sz="1800" b="1" spc="-15" dirty="0">
                <a:solidFill>
                  <a:srgbClr val="4F81BC"/>
                </a:solidFill>
                <a:latin typeface="Calibri"/>
                <a:cs typeface="Calibri"/>
              </a:rPr>
              <a:t>Verification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Good</a:t>
            </a:r>
            <a:r>
              <a:rPr spc="-25" dirty="0"/>
              <a:t> </a:t>
            </a:r>
            <a:r>
              <a:rPr spc="-40" dirty="0"/>
              <a:t>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773" y="172498"/>
            <a:ext cx="1534696" cy="164947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8927465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25">
                <a:tc>
                  <a:txBody>
                    <a:bodyPr/>
                    <a:lstStyle/>
                    <a:p>
                      <a:pPr marL="434340" marR="332740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+/-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0.5%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3.7V-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4.2V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3705" algn="l"/>
                          <a:tab pos="434975" algn="l"/>
                          <a:tab pos="35147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operate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	0-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300mA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518795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below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Efficiency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should be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 80%.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2475230">
                        <a:lnSpc>
                          <a:spcPct val="100000"/>
                        </a:lnSpc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Equipment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695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Connect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regulator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VDD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constant-current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circuit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12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2B.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Adjust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most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300mA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multimeter.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92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2C.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using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34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thermometer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516373" y="2678429"/>
            <a:ext cx="1485900" cy="421005"/>
          </a:xfrm>
          <a:custGeom>
            <a:avLst/>
            <a:gdLst/>
            <a:ahLst/>
            <a:cxnLst/>
            <a:rect l="l" t="t" r="r" b="b"/>
            <a:pathLst>
              <a:path w="1485900" h="421005">
                <a:moveTo>
                  <a:pt x="0" y="210312"/>
                </a:moveTo>
                <a:lnTo>
                  <a:pt x="13395" y="170333"/>
                </a:lnTo>
                <a:lnTo>
                  <a:pt x="51923" y="132893"/>
                </a:lnTo>
                <a:lnTo>
                  <a:pt x="113092" y="98695"/>
                </a:lnTo>
                <a:lnTo>
                  <a:pt x="151388" y="83032"/>
                </a:lnTo>
                <a:lnTo>
                  <a:pt x="194411" y="68443"/>
                </a:lnTo>
                <a:lnTo>
                  <a:pt x="241850" y="55016"/>
                </a:lnTo>
                <a:lnTo>
                  <a:pt x="293392" y="42840"/>
                </a:lnTo>
                <a:lnTo>
                  <a:pt x="348727" y="32002"/>
                </a:lnTo>
                <a:lnTo>
                  <a:pt x="407543" y="22590"/>
                </a:lnTo>
                <a:lnTo>
                  <a:pt x="469529" y="14692"/>
                </a:lnTo>
                <a:lnTo>
                  <a:pt x="534374" y="8396"/>
                </a:lnTo>
                <a:lnTo>
                  <a:pt x="601767" y="3790"/>
                </a:lnTo>
                <a:lnTo>
                  <a:pt x="671396" y="962"/>
                </a:lnTo>
                <a:lnTo>
                  <a:pt x="742950" y="0"/>
                </a:lnTo>
                <a:lnTo>
                  <a:pt x="814503" y="962"/>
                </a:lnTo>
                <a:lnTo>
                  <a:pt x="884132" y="3790"/>
                </a:lnTo>
                <a:lnTo>
                  <a:pt x="951525" y="8396"/>
                </a:lnTo>
                <a:lnTo>
                  <a:pt x="1016370" y="14692"/>
                </a:lnTo>
                <a:lnTo>
                  <a:pt x="1078356" y="22590"/>
                </a:lnTo>
                <a:lnTo>
                  <a:pt x="1137172" y="32002"/>
                </a:lnTo>
                <a:lnTo>
                  <a:pt x="1192507" y="42840"/>
                </a:lnTo>
                <a:lnTo>
                  <a:pt x="1244049" y="55016"/>
                </a:lnTo>
                <a:lnTo>
                  <a:pt x="1291488" y="68443"/>
                </a:lnTo>
                <a:lnTo>
                  <a:pt x="1334511" y="83032"/>
                </a:lnTo>
                <a:lnTo>
                  <a:pt x="1372807" y="98695"/>
                </a:lnTo>
                <a:lnTo>
                  <a:pt x="1433976" y="132893"/>
                </a:lnTo>
                <a:lnTo>
                  <a:pt x="1472504" y="170333"/>
                </a:lnTo>
                <a:lnTo>
                  <a:pt x="1485900" y="210312"/>
                </a:lnTo>
                <a:lnTo>
                  <a:pt x="1482499" y="230574"/>
                </a:lnTo>
                <a:lnTo>
                  <a:pt x="1456226" y="269372"/>
                </a:lnTo>
                <a:lnTo>
                  <a:pt x="1406066" y="305278"/>
                </a:lnTo>
                <a:lnTo>
                  <a:pt x="1334511" y="337591"/>
                </a:lnTo>
                <a:lnTo>
                  <a:pt x="1291488" y="352180"/>
                </a:lnTo>
                <a:lnTo>
                  <a:pt x="1244049" y="365607"/>
                </a:lnTo>
                <a:lnTo>
                  <a:pt x="1192507" y="377783"/>
                </a:lnTo>
                <a:lnTo>
                  <a:pt x="1137172" y="388621"/>
                </a:lnTo>
                <a:lnTo>
                  <a:pt x="1078356" y="398033"/>
                </a:lnTo>
                <a:lnTo>
                  <a:pt x="1016370" y="405931"/>
                </a:lnTo>
                <a:lnTo>
                  <a:pt x="951525" y="412227"/>
                </a:lnTo>
                <a:lnTo>
                  <a:pt x="884132" y="416833"/>
                </a:lnTo>
                <a:lnTo>
                  <a:pt x="814503" y="419661"/>
                </a:lnTo>
                <a:lnTo>
                  <a:pt x="742950" y="420624"/>
                </a:lnTo>
                <a:lnTo>
                  <a:pt x="671396" y="419661"/>
                </a:lnTo>
                <a:lnTo>
                  <a:pt x="601767" y="416833"/>
                </a:lnTo>
                <a:lnTo>
                  <a:pt x="534374" y="412227"/>
                </a:lnTo>
                <a:lnTo>
                  <a:pt x="469529" y="405931"/>
                </a:lnTo>
                <a:lnTo>
                  <a:pt x="407543" y="398033"/>
                </a:lnTo>
                <a:lnTo>
                  <a:pt x="348727" y="388621"/>
                </a:lnTo>
                <a:lnTo>
                  <a:pt x="293392" y="377783"/>
                </a:lnTo>
                <a:lnTo>
                  <a:pt x="241850" y="365607"/>
                </a:lnTo>
                <a:lnTo>
                  <a:pt x="194411" y="352180"/>
                </a:lnTo>
                <a:lnTo>
                  <a:pt x="151388" y="337591"/>
                </a:lnTo>
                <a:lnTo>
                  <a:pt x="113092" y="321928"/>
                </a:lnTo>
                <a:lnTo>
                  <a:pt x="51923" y="287730"/>
                </a:lnTo>
                <a:lnTo>
                  <a:pt x="13395" y="250290"/>
                </a:lnTo>
                <a:lnTo>
                  <a:pt x="0" y="21031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103869" y="4594097"/>
            <a:ext cx="1396365" cy="403860"/>
          </a:xfrm>
          <a:custGeom>
            <a:avLst/>
            <a:gdLst/>
            <a:ahLst/>
            <a:cxnLst/>
            <a:rect l="l" t="t" r="r" b="b"/>
            <a:pathLst>
              <a:path w="1396365" h="403860">
                <a:moveTo>
                  <a:pt x="0" y="201929"/>
                </a:moveTo>
                <a:lnTo>
                  <a:pt x="14182" y="161238"/>
                </a:lnTo>
                <a:lnTo>
                  <a:pt x="54858" y="123336"/>
                </a:lnTo>
                <a:lnTo>
                  <a:pt x="119218" y="89036"/>
                </a:lnTo>
                <a:lnTo>
                  <a:pt x="159402" y="73490"/>
                </a:lnTo>
                <a:lnTo>
                  <a:pt x="204454" y="59150"/>
                </a:lnTo>
                <a:lnTo>
                  <a:pt x="254023" y="46116"/>
                </a:lnTo>
                <a:lnTo>
                  <a:pt x="307757" y="34490"/>
                </a:lnTo>
                <a:lnTo>
                  <a:pt x="365307" y="24375"/>
                </a:lnTo>
                <a:lnTo>
                  <a:pt x="426321" y="15871"/>
                </a:lnTo>
                <a:lnTo>
                  <a:pt x="490447" y="9079"/>
                </a:lnTo>
                <a:lnTo>
                  <a:pt x="557335" y="4103"/>
                </a:lnTo>
                <a:lnTo>
                  <a:pt x="626633" y="1042"/>
                </a:lnTo>
                <a:lnTo>
                  <a:pt x="697991" y="0"/>
                </a:lnTo>
                <a:lnTo>
                  <a:pt x="769350" y="1042"/>
                </a:lnTo>
                <a:lnTo>
                  <a:pt x="838648" y="4103"/>
                </a:lnTo>
                <a:lnTo>
                  <a:pt x="905536" y="9079"/>
                </a:lnTo>
                <a:lnTo>
                  <a:pt x="969662" y="15871"/>
                </a:lnTo>
                <a:lnTo>
                  <a:pt x="1030676" y="24375"/>
                </a:lnTo>
                <a:lnTo>
                  <a:pt x="1088226" y="34490"/>
                </a:lnTo>
                <a:lnTo>
                  <a:pt x="1141960" y="46116"/>
                </a:lnTo>
                <a:lnTo>
                  <a:pt x="1191529" y="59150"/>
                </a:lnTo>
                <a:lnTo>
                  <a:pt x="1236581" y="73490"/>
                </a:lnTo>
                <a:lnTo>
                  <a:pt x="1276765" y="89036"/>
                </a:lnTo>
                <a:lnTo>
                  <a:pt x="1311731" y="105685"/>
                </a:lnTo>
                <a:lnTo>
                  <a:pt x="1364599" y="141888"/>
                </a:lnTo>
                <a:lnTo>
                  <a:pt x="1392379" y="181286"/>
                </a:lnTo>
                <a:lnTo>
                  <a:pt x="1395983" y="201929"/>
                </a:lnTo>
                <a:lnTo>
                  <a:pt x="1392379" y="222573"/>
                </a:lnTo>
                <a:lnTo>
                  <a:pt x="1364599" y="261971"/>
                </a:lnTo>
                <a:lnTo>
                  <a:pt x="1311731" y="298174"/>
                </a:lnTo>
                <a:lnTo>
                  <a:pt x="1276765" y="314823"/>
                </a:lnTo>
                <a:lnTo>
                  <a:pt x="1236581" y="330369"/>
                </a:lnTo>
                <a:lnTo>
                  <a:pt x="1191529" y="344709"/>
                </a:lnTo>
                <a:lnTo>
                  <a:pt x="1141960" y="357743"/>
                </a:lnTo>
                <a:lnTo>
                  <a:pt x="1088226" y="369369"/>
                </a:lnTo>
                <a:lnTo>
                  <a:pt x="1030676" y="379484"/>
                </a:lnTo>
                <a:lnTo>
                  <a:pt x="969662" y="387988"/>
                </a:lnTo>
                <a:lnTo>
                  <a:pt x="905536" y="394780"/>
                </a:lnTo>
                <a:lnTo>
                  <a:pt x="838648" y="399756"/>
                </a:lnTo>
                <a:lnTo>
                  <a:pt x="769350" y="402817"/>
                </a:lnTo>
                <a:lnTo>
                  <a:pt x="697991" y="403859"/>
                </a:lnTo>
                <a:lnTo>
                  <a:pt x="626633" y="402817"/>
                </a:lnTo>
                <a:lnTo>
                  <a:pt x="557335" y="399756"/>
                </a:lnTo>
                <a:lnTo>
                  <a:pt x="490447" y="394780"/>
                </a:lnTo>
                <a:lnTo>
                  <a:pt x="426321" y="387988"/>
                </a:lnTo>
                <a:lnTo>
                  <a:pt x="365307" y="379484"/>
                </a:lnTo>
                <a:lnTo>
                  <a:pt x="307757" y="369369"/>
                </a:lnTo>
                <a:lnTo>
                  <a:pt x="254023" y="357743"/>
                </a:lnTo>
                <a:lnTo>
                  <a:pt x="204454" y="344709"/>
                </a:lnTo>
                <a:lnTo>
                  <a:pt x="159402" y="330369"/>
                </a:lnTo>
                <a:lnTo>
                  <a:pt x="119218" y="314823"/>
                </a:lnTo>
                <a:lnTo>
                  <a:pt x="84252" y="298174"/>
                </a:lnTo>
                <a:lnTo>
                  <a:pt x="31384" y="261971"/>
                </a:lnTo>
                <a:lnTo>
                  <a:pt x="3604" y="222573"/>
                </a:lnTo>
                <a:lnTo>
                  <a:pt x="0" y="201929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16373" y="5103114"/>
            <a:ext cx="1485900" cy="421005"/>
          </a:xfrm>
          <a:custGeom>
            <a:avLst/>
            <a:gdLst/>
            <a:ahLst/>
            <a:cxnLst/>
            <a:rect l="l" t="t" r="r" b="b"/>
            <a:pathLst>
              <a:path w="1485900" h="421004">
                <a:moveTo>
                  <a:pt x="0" y="210312"/>
                </a:moveTo>
                <a:lnTo>
                  <a:pt x="13395" y="170333"/>
                </a:lnTo>
                <a:lnTo>
                  <a:pt x="51923" y="132893"/>
                </a:lnTo>
                <a:lnTo>
                  <a:pt x="113092" y="98695"/>
                </a:lnTo>
                <a:lnTo>
                  <a:pt x="151388" y="83032"/>
                </a:lnTo>
                <a:lnTo>
                  <a:pt x="194411" y="68443"/>
                </a:lnTo>
                <a:lnTo>
                  <a:pt x="241850" y="55016"/>
                </a:lnTo>
                <a:lnTo>
                  <a:pt x="293392" y="42840"/>
                </a:lnTo>
                <a:lnTo>
                  <a:pt x="348727" y="32002"/>
                </a:lnTo>
                <a:lnTo>
                  <a:pt x="407543" y="22590"/>
                </a:lnTo>
                <a:lnTo>
                  <a:pt x="469529" y="14692"/>
                </a:lnTo>
                <a:lnTo>
                  <a:pt x="534374" y="8396"/>
                </a:lnTo>
                <a:lnTo>
                  <a:pt x="601767" y="3790"/>
                </a:lnTo>
                <a:lnTo>
                  <a:pt x="671396" y="962"/>
                </a:lnTo>
                <a:lnTo>
                  <a:pt x="742950" y="0"/>
                </a:lnTo>
                <a:lnTo>
                  <a:pt x="814503" y="962"/>
                </a:lnTo>
                <a:lnTo>
                  <a:pt x="884132" y="3790"/>
                </a:lnTo>
                <a:lnTo>
                  <a:pt x="951525" y="8396"/>
                </a:lnTo>
                <a:lnTo>
                  <a:pt x="1016370" y="14692"/>
                </a:lnTo>
                <a:lnTo>
                  <a:pt x="1078356" y="22590"/>
                </a:lnTo>
                <a:lnTo>
                  <a:pt x="1137172" y="32002"/>
                </a:lnTo>
                <a:lnTo>
                  <a:pt x="1192507" y="42840"/>
                </a:lnTo>
                <a:lnTo>
                  <a:pt x="1244049" y="55016"/>
                </a:lnTo>
                <a:lnTo>
                  <a:pt x="1291488" y="68443"/>
                </a:lnTo>
                <a:lnTo>
                  <a:pt x="1334511" y="83032"/>
                </a:lnTo>
                <a:lnTo>
                  <a:pt x="1372807" y="98695"/>
                </a:lnTo>
                <a:lnTo>
                  <a:pt x="1433976" y="132893"/>
                </a:lnTo>
                <a:lnTo>
                  <a:pt x="1472504" y="170333"/>
                </a:lnTo>
                <a:lnTo>
                  <a:pt x="1485900" y="210312"/>
                </a:lnTo>
                <a:lnTo>
                  <a:pt x="1482499" y="230574"/>
                </a:lnTo>
                <a:lnTo>
                  <a:pt x="1456226" y="269372"/>
                </a:lnTo>
                <a:lnTo>
                  <a:pt x="1406066" y="305278"/>
                </a:lnTo>
                <a:lnTo>
                  <a:pt x="1334511" y="337591"/>
                </a:lnTo>
                <a:lnTo>
                  <a:pt x="1291488" y="352180"/>
                </a:lnTo>
                <a:lnTo>
                  <a:pt x="1244049" y="365607"/>
                </a:lnTo>
                <a:lnTo>
                  <a:pt x="1192507" y="377783"/>
                </a:lnTo>
                <a:lnTo>
                  <a:pt x="1137172" y="388621"/>
                </a:lnTo>
                <a:lnTo>
                  <a:pt x="1078356" y="398033"/>
                </a:lnTo>
                <a:lnTo>
                  <a:pt x="1016370" y="405931"/>
                </a:lnTo>
                <a:lnTo>
                  <a:pt x="951525" y="412227"/>
                </a:lnTo>
                <a:lnTo>
                  <a:pt x="884132" y="416833"/>
                </a:lnTo>
                <a:lnTo>
                  <a:pt x="814503" y="419661"/>
                </a:lnTo>
                <a:lnTo>
                  <a:pt x="742950" y="420624"/>
                </a:lnTo>
                <a:lnTo>
                  <a:pt x="671396" y="419661"/>
                </a:lnTo>
                <a:lnTo>
                  <a:pt x="601767" y="416833"/>
                </a:lnTo>
                <a:lnTo>
                  <a:pt x="534374" y="412227"/>
                </a:lnTo>
                <a:lnTo>
                  <a:pt x="469529" y="405931"/>
                </a:lnTo>
                <a:lnTo>
                  <a:pt x="407543" y="398033"/>
                </a:lnTo>
                <a:lnTo>
                  <a:pt x="348727" y="388621"/>
                </a:lnTo>
                <a:lnTo>
                  <a:pt x="293392" y="377783"/>
                </a:lnTo>
                <a:lnTo>
                  <a:pt x="241850" y="365607"/>
                </a:lnTo>
                <a:lnTo>
                  <a:pt x="194411" y="352180"/>
                </a:lnTo>
                <a:lnTo>
                  <a:pt x="151388" y="337591"/>
                </a:lnTo>
                <a:lnTo>
                  <a:pt x="113092" y="321928"/>
                </a:lnTo>
                <a:lnTo>
                  <a:pt x="51923" y="287730"/>
                </a:lnTo>
                <a:lnTo>
                  <a:pt x="13395" y="250290"/>
                </a:lnTo>
                <a:lnTo>
                  <a:pt x="0" y="210312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11546" y="6182105"/>
            <a:ext cx="1818639" cy="421005"/>
          </a:xfrm>
          <a:custGeom>
            <a:avLst/>
            <a:gdLst/>
            <a:ahLst/>
            <a:cxnLst/>
            <a:rect l="l" t="t" r="r" b="b"/>
            <a:pathLst>
              <a:path w="1818640" h="421004">
                <a:moveTo>
                  <a:pt x="0" y="210312"/>
                </a:moveTo>
                <a:lnTo>
                  <a:pt x="26421" y="159754"/>
                </a:lnTo>
                <a:lnTo>
                  <a:pt x="71443" y="128426"/>
                </a:lnTo>
                <a:lnTo>
                  <a:pt x="136206" y="99505"/>
                </a:lnTo>
                <a:lnTo>
                  <a:pt x="175406" y="86081"/>
                </a:lnTo>
                <a:lnTo>
                  <a:pt x="218839" y="73421"/>
                </a:lnTo>
                <a:lnTo>
                  <a:pt x="266271" y="61579"/>
                </a:lnTo>
                <a:lnTo>
                  <a:pt x="317468" y="50608"/>
                </a:lnTo>
                <a:lnTo>
                  <a:pt x="372197" y="40562"/>
                </a:lnTo>
                <a:lnTo>
                  <a:pt x="430223" y="31496"/>
                </a:lnTo>
                <a:lnTo>
                  <a:pt x="491312" y="23464"/>
                </a:lnTo>
                <a:lnTo>
                  <a:pt x="555230" y="16519"/>
                </a:lnTo>
                <a:lnTo>
                  <a:pt x="621743" y="10716"/>
                </a:lnTo>
                <a:lnTo>
                  <a:pt x="690617" y="6109"/>
                </a:lnTo>
                <a:lnTo>
                  <a:pt x="761618" y="2751"/>
                </a:lnTo>
                <a:lnTo>
                  <a:pt x="834512" y="696"/>
                </a:lnTo>
                <a:lnTo>
                  <a:pt x="909065" y="0"/>
                </a:lnTo>
                <a:lnTo>
                  <a:pt x="983619" y="696"/>
                </a:lnTo>
                <a:lnTo>
                  <a:pt x="1056513" y="2751"/>
                </a:lnTo>
                <a:lnTo>
                  <a:pt x="1127514" y="6109"/>
                </a:lnTo>
                <a:lnTo>
                  <a:pt x="1196388" y="10716"/>
                </a:lnTo>
                <a:lnTo>
                  <a:pt x="1262901" y="16519"/>
                </a:lnTo>
                <a:lnTo>
                  <a:pt x="1326819" y="23464"/>
                </a:lnTo>
                <a:lnTo>
                  <a:pt x="1387908" y="31496"/>
                </a:lnTo>
                <a:lnTo>
                  <a:pt x="1445934" y="40562"/>
                </a:lnTo>
                <a:lnTo>
                  <a:pt x="1500663" y="50608"/>
                </a:lnTo>
                <a:lnTo>
                  <a:pt x="1551860" y="61579"/>
                </a:lnTo>
                <a:lnTo>
                  <a:pt x="1599292" y="73421"/>
                </a:lnTo>
                <a:lnTo>
                  <a:pt x="1642725" y="86081"/>
                </a:lnTo>
                <a:lnTo>
                  <a:pt x="1681925" y="99505"/>
                </a:lnTo>
                <a:lnTo>
                  <a:pt x="1746688" y="128426"/>
                </a:lnTo>
                <a:lnTo>
                  <a:pt x="1791710" y="159754"/>
                </a:lnTo>
                <a:lnTo>
                  <a:pt x="1815118" y="193055"/>
                </a:lnTo>
                <a:lnTo>
                  <a:pt x="1818131" y="210312"/>
                </a:lnTo>
                <a:lnTo>
                  <a:pt x="1815118" y="227561"/>
                </a:lnTo>
                <a:lnTo>
                  <a:pt x="1791710" y="260853"/>
                </a:lnTo>
                <a:lnTo>
                  <a:pt x="1746688" y="292175"/>
                </a:lnTo>
                <a:lnTo>
                  <a:pt x="1681925" y="321096"/>
                </a:lnTo>
                <a:lnTo>
                  <a:pt x="1642725" y="334520"/>
                </a:lnTo>
                <a:lnTo>
                  <a:pt x="1599292" y="347181"/>
                </a:lnTo>
                <a:lnTo>
                  <a:pt x="1551860" y="359025"/>
                </a:lnTo>
                <a:lnTo>
                  <a:pt x="1500663" y="369998"/>
                </a:lnTo>
                <a:lnTo>
                  <a:pt x="1445934" y="380046"/>
                </a:lnTo>
                <a:lnTo>
                  <a:pt x="1387908" y="389114"/>
                </a:lnTo>
                <a:lnTo>
                  <a:pt x="1326819" y="397149"/>
                </a:lnTo>
                <a:lnTo>
                  <a:pt x="1262901" y="404096"/>
                </a:lnTo>
                <a:lnTo>
                  <a:pt x="1196388" y="409902"/>
                </a:lnTo>
                <a:lnTo>
                  <a:pt x="1127514" y="414511"/>
                </a:lnTo>
                <a:lnTo>
                  <a:pt x="1056513" y="417871"/>
                </a:lnTo>
                <a:lnTo>
                  <a:pt x="983619" y="419926"/>
                </a:lnTo>
                <a:lnTo>
                  <a:pt x="909065" y="420624"/>
                </a:lnTo>
                <a:lnTo>
                  <a:pt x="834512" y="419926"/>
                </a:lnTo>
                <a:lnTo>
                  <a:pt x="761618" y="417871"/>
                </a:lnTo>
                <a:lnTo>
                  <a:pt x="690617" y="414511"/>
                </a:lnTo>
                <a:lnTo>
                  <a:pt x="621743" y="409902"/>
                </a:lnTo>
                <a:lnTo>
                  <a:pt x="555230" y="404096"/>
                </a:lnTo>
                <a:lnTo>
                  <a:pt x="491312" y="397149"/>
                </a:lnTo>
                <a:lnTo>
                  <a:pt x="430223" y="389114"/>
                </a:lnTo>
                <a:lnTo>
                  <a:pt x="372197" y="380046"/>
                </a:lnTo>
                <a:lnTo>
                  <a:pt x="317468" y="369998"/>
                </a:lnTo>
                <a:lnTo>
                  <a:pt x="266271" y="359025"/>
                </a:lnTo>
                <a:lnTo>
                  <a:pt x="218839" y="347181"/>
                </a:lnTo>
                <a:lnTo>
                  <a:pt x="175406" y="334520"/>
                </a:lnTo>
                <a:lnTo>
                  <a:pt x="136206" y="321096"/>
                </a:lnTo>
                <a:lnTo>
                  <a:pt x="71443" y="292175"/>
                </a:lnTo>
                <a:lnTo>
                  <a:pt x="26421" y="260853"/>
                </a:lnTo>
                <a:lnTo>
                  <a:pt x="3013" y="227561"/>
                </a:lnTo>
                <a:lnTo>
                  <a:pt x="0" y="210312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0991" y="683359"/>
            <a:ext cx="4620895" cy="12331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35" dirty="0">
                <a:latin typeface="Calibri"/>
                <a:cs typeface="Calibri"/>
              </a:rPr>
              <a:t>(adapted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SP16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IntraNetwork)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Good</a:t>
            </a:r>
            <a:r>
              <a:rPr spc="-25" dirty="0"/>
              <a:t> </a:t>
            </a:r>
            <a:r>
              <a:rPr spc="-40" dirty="0"/>
              <a:t>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1070" y="2928721"/>
            <a:ext cx="3676650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8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3200" spc="-5" dirty="0">
                <a:solidFill>
                  <a:srgbClr val="001F5F"/>
                </a:solidFill>
                <a:latin typeface="Segoe UI"/>
                <a:cs typeface="Segoe UI"/>
              </a:rPr>
              <a:t>Problem</a:t>
            </a:r>
            <a:endParaRPr sz="3200">
              <a:latin typeface="Segoe UI"/>
              <a:cs typeface="Segoe UI"/>
            </a:endParaRPr>
          </a:p>
          <a:p>
            <a:pPr marL="394970" indent="-38290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3200" spc="-5" dirty="0">
                <a:solidFill>
                  <a:srgbClr val="001F5F"/>
                </a:solidFill>
                <a:latin typeface="Segoe UI"/>
                <a:cs typeface="Segoe UI"/>
              </a:rPr>
              <a:t>Solution</a:t>
            </a:r>
            <a:r>
              <a:rPr sz="3200" spc="-8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spc="15" dirty="0">
                <a:solidFill>
                  <a:srgbClr val="001F5F"/>
                </a:solidFill>
                <a:latin typeface="Segoe UI"/>
                <a:cs typeface="Segoe UI"/>
              </a:rPr>
              <a:t>Overview</a:t>
            </a:r>
            <a:endParaRPr sz="3200">
              <a:latin typeface="Segoe UI"/>
              <a:cs typeface="Segoe UI"/>
            </a:endParaRPr>
          </a:p>
          <a:p>
            <a:pPr marL="394970" indent="-382905">
              <a:lnSpc>
                <a:spcPct val="100000"/>
              </a:lnSpc>
              <a:spcBef>
                <a:spcPts val="765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3200" spc="-5" dirty="0">
                <a:solidFill>
                  <a:srgbClr val="001F5F"/>
                </a:solidFill>
                <a:latin typeface="Segoe UI"/>
                <a:cs typeface="Segoe UI"/>
              </a:rPr>
              <a:t>Components</a:t>
            </a:r>
            <a:endParaRPr sz="3200">
              <a:latin typeface="Segoe UI"/>
              <a:cs typeface="Segoe UI"/>
            </a:endParaRPr>
          </a:p>
          <a:p>
            <a:pPr marL="394970" indent="-382905">
              <a:lnSpc>
                <a:spcPct val="100000"/>
              </a:lnSpc>
              <a:spcBef>
                <a:spcPts val="770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3200" spc="-5" dirty="0">
                <a:solidFill>
                  <a:srgbClr val="001F5F"/>
                </a:solidFill>
                <a:latin typeface="Segoe UI"/>
                <a:cs typeface="Segoe UI"/>
              </a:rPr>
              <a:t>Criteria</a:t>
            </a:r>
            <a:r>
              <a:rPr sz="3200" spc="-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spc="-35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32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3200" spc="-5" dirty="0">
                <a:solidFill>
                  <a:srgbClr val="001F5F"/>
                </a:solidFill>
                <a:latin typeface="Segoe UI"/>
                <a:cs typeface="Segoe UI"/>
              </a:rPr>
              <a:t>Success</a:t>
            </a:r>
            <a:endParaRPr sz="3200">
              <a:latin typeface="Segoe UI"/>
              <a:cs typeface="Segoe U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110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What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is</a:t>
            </a:r>
            <a:r>
              <a:rPr sz="3600" spc="-3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the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5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703832" y="1275588"/>
            <a:ext cx="6650990" cy="769620"/>
          </a:xfrm>
          <a:prstGeom prst="rect">
            <a:avLst/>
          </a:prstGeom>
          <a:ln w="76200">
            <a:solidFill>
              <a:srgbClr val="F06221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234950">
              <a:lnSpc>
                <a:spcPct val="100000"/>
              </a:lnSpc>
              <a:spcBef>
                <a:spcPts val="75"/>
              </a:spcBef>
            </a:pPr>
            <a:r>
              <a:rPr sz="4400" b="1" dirty="0">
                <a:solidFill>
                  <a:srgbClr val="132957"/>
                </a:solidFill>
                <a:latin typeface="Calibri"/>
                <a:cs typeface="Calibri"/>
              </a:rPr>
              <a:t>An</a:t>
            </a:r>
            <a:r>
              <a:rPr sz="4400" b="1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4400" b="1" spc="-10" dirty="0">
                <a:solidFill>
                  <a:srgbClr val="132957"/>
                </a:solidFill>
                <a:latin typeface="Calibri"/>
                <a:cs typeface="Calibri"/>
              </a:rPr>
              <a:t>overview</a:t>
            </a:r>
            <a:r>
              <a:rPr sz="4400" b="1" spc="-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32957"/>
                </a:solidFill>
                <a:latin typeface="Calibri"/>
                <a:cs typeface="Calibri"/>
              </a:rPr>
              <a:t>of</a:t>
            </a:r>
            <a:r>
              <a:rPr sz="4400" b="1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4400" b="1" dirty="0">
                <a:solidFill>
                  <a:srgbClr val="132957"/>
                </a:solidFill>
                <a:latin typeface="Calibri"/>
                <a:cs typeface="Calibri"/>
              </a:rPr>
              <a:t>the </a:t>
            </a:r>
            <a:r>
              <a:rPr sz="4400" b="1" spc="-10" dirty="0">
                <a:solidFill>
                  <a:srgbClr val="132957"/>
                </a:solidFill>
                <a:latin typeface="Calibri"/>
                <a:cs typeface="Calibri"/>
              </a:rPr>
              <a:t>project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69714" y="2375061"/>
            <a:ext cx="4449445" cy="2852420"/>
          </a:xfrm>
          <a:custGeom>
            <a:avLst/>
            <a:gdLst/>
            <a:ahLst/>
            <a:cxnLst/>
            <a:rect l="l" t="t" r="r" b="b"/>
            <a:pathLst>
              <a:path w="4449445" h="2852420">
                <a:moveTo>
                  <a:pt x="4449121" y="297560"/>
                </a:moveTo>
                <a:lnTo>
                  <a:pt x="2510385" y="297560"/>
                </a:lnTo>
                <a:lnTo>
                  <a:pt x="2510385" y="74390"/>
                </a:lnTo>
                <a:lnTo>
                  <a:pt x="2503070" y="45453"/>
                </a:lnTo>
                <a:lnTo>
                  <a:pt x="2483131" y="21805"/>
                </a:lnTo>
                <a:lnTo>
                  <a:pt x="2453575" y="5852"/>
                </a:lnTo>
                <a:lnTo>
                  <a:pt x="2417409" y="0"/>
                </a:lnTo>
                <a:lnTo>
                  <a:pt x="2231457" y="0"/>
                </a:lnTo>
                <a:lnTo>
                  <a:pt x="2195258" y="5852"/>
                </a:lnTo>
                <a:lnTo>
                  <a:pt x="2165705" y="21805"/>
                </a:lnTo>
                <a:lnTo>
                  <a:pt x="2145784" y="45453"/>
                </a:lnTo>
                <a:lnTo>
                  <a:pt x="2138481" y="74390"/>
                </a:lnTo>
                <a:lnTo>
                  <a:pt x="2138481" y="297560"/>
                </a:lnTo>
                <a:lnTo>
                  <a:pt x="93007" y="297560"/>
                </a:lnTo>
                <a:lnTo>
                  <a:pt x="56809" y="303412"/>
                </a:lnTo>
                <a:lnTo>
                  <a:pt x="27245" y="319365"/>
                </a:lnTo>
                <a:lnTo>
                  <a:pt x="7310" y="343013"/>
                </a:lnTo>
                <a:lnTo>
                  <a:pt x="0" y="371950"/>
                </a:lnTo>
                <a:lnTo>
                  <a:pt x="0" y="2852157"/>
                </a:lnTo>
              </a:path>
            </a:pathLst>
          </a:custGeom>
          <a:ln w="93104">
            <a:solidFill>
              <a:srgbClr val="F062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25339" y="2720721"/>
            <a:ext cx="41090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3937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32957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request 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for 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approval </a:t>
            </a:r>
            <a:r>
              <a:rPr sz="2400" spc="-30" dirty="0">
                <a:solidFill>
                  <a:srgbClr val="132957"/>
                </a:solidFill>
                <a:latin typeface="Calibri"/>
                <a:cs typeface="Calibri"/>
              </a:rPr>
              <a:t>(RFA) 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is </a:t>
            </a:r>
            <a:r>
              <a:rPr sz="2400" spc="-5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Calibri"/>
                <a:cs typeface="Calibri"/>
              </a:rPr>
              <a:t>where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you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Calibri"/>
                <a:cs typeface="Calibri"/>
              </a:rPr>
              <a:t>write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 a</a:t>
            </a:r>
            <a:endParaRPr sz="24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2400" spc="-5" dirty="0">
                <a:solidFill>
                  <a:srgbClr val="132957"/>
                </a:solidFill>
                <a:latin typeface="Calibri"/>
                <a:cs typeface="Calibri"/>
              </a:rPr>
              <a:t>document</a:t>
            </a:r>
            <a:r>
              <a:rPr sz="24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explaining</a:t>
            </a:r>
            <a:r>
              <a:rPr sz="24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endParaRPr sz="2400">
              <a:latin typeface="Calibri"/>
              <a:cs typeface="Calibri"/>
            </a:endParaRPr>
          </a:p>
          <a:p>
            <a:pPr marL="12700" marR="5080" indent="176530">
              <a:lnSpc>
                <a:spcPct val="100000"/>
              </a:lnSpc>
            </a:pP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challenging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problem you 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want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solve 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and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your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132957"/>
                </a:solidFill>
                <a:latin typeface="Calibri"/>
                <a:cs typeface="Calibri"/>
              </a:rPr>
              <a:t>plan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 to</a:t>
            </a:r>
            <a:r>
              <a:rPr sz="24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solve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 it.</a:t>
            </a:r>
            <a:endParaRPr sz="2400">
              <a:latin typeface="Calibri"/>
              <a:cs typeface="Calibri"/>
            </a:endParaRPr>
          </a:p>
          <a:p>
            <a:pPr marL="76200" marR="69215" indent="95885">
              <a:lnSpc>
                <a:spcPct val="100000"/>
              </a:lnSpc>
            </a:pPr>
            <a:r>
              <a:rPr sz="2400" spc="-65" dirty="0">
                <a:solidFill>
                  <a:srgbClr val="132957"/>
                </a:solidFill>
                <a:latin typeface="Calibri"/>
                <a:cs typeface="Calibri"/>
              </a:rPr>
              <a:t>You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will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receive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feedback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 from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staff</a:t>
            </a:r>
            <a:r>
              <a:rPr sz="24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to</a:t>
            </a:r>
            <a:r>
              <a:rPr sz="24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132957"/>
                </a:solidFill>
                <a:latin typeface="Calibri"/>
                <a:cs typeface="Calibri"/>
              </a:rPr>
              <a:t>refine</a:t>
            </a:r>
            <a:r>
              <a:rPr sz="2400" dirty="0">
                <a:solidFill>
                  <a:srgbClr val="132957"/>
                </a:solidFill>
                <a:latin typeface="Calibri"/>
                <a:cs typeface="Calibri"/>
              </a:rPr>
              <a:t> the</a:t>
            </a:r>
            <a:r>
              <a:rPr sz="24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project</a:t>
            </a:r>
            <a:r>
              <a:rPr sz="24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132957"/>
                </a:solidFill>
                <a:latin typeface="Calibri"/>
                <a:cs typeface="Calibri"/>
              </a:rPr>
              <a:t>scope.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518876" y="5603761"/>
            <a:ext cx="3554729" cy="826135"/>
          </a:xfrm>
          <a:custGeom>
            <a:avLst/>
            <a:gdLst/>
            <a:ahLst/>
            <a:cxnLst/>
            <a:rect l="l" t="t" r="r" b="b"/>
            <a:pathLst>
              <a:path w="3554729" h="826135">
                <a:moveTo>
                  <a:pt x="3496927" y="0"/>
                </a:moveTo>
                <a:lnTo>
                  <a:pt x="57326" y="0"/>
                </a:lnTo>
                <a:lnTo>
                  <a:pt x="34995" y="3609"/>
                </a:lnTo>
                <a:lnTo>
                  <a:pt x="16775" y="13450"/>
                </a:lnTo>
                <a:lnTo>
                  <a:pt x="4499" y="28036"/>
                </a:lnTo>
                <a:lnTo>
                  <a:pt x="0" y="45885"/>
                </a:lnTo>
                <a:lnTo>
                  <a:pt x="0" y="137656"/>
                </a:lnTo>
                <a:lnTo>
                  <a:pt x="4499" y="155504"/>
                </a:lnTo>
                <a:lnTo>
                  <a:pt x="16775" y="170091"/>
                </a:lnTo>
                <a:lnTo>
                  <a:pt x="34995" y="179931"/>
                </a:lnTo>
                <a:lnTo>
                  <a:pt x="57326" y="183541"/>
                </a:lnTo>
                <a:lnTo>
                  <a:pt x="1308541" y="183541"/>
                </a:lnTo>
                <a:lnTo>
                  <a:pt x="701741" y="750180"/>
                </a:lnTo>
                <a:lnTo>
                  <a:pt x="690612" y="766084"/>
                </a:lnTo>
                <a:lnTo>
                  <a:pt x="688055" y="783562"/>
                </a:lnTo>
                <a:lnTo>
                  <a:pt x="693881" y="800524"/>
                </a:lnTo>
                <a:lnTo>
                  <a:pt x="725705" y="823195"/>
                </a:lnTo>
                <a:lnTo>
                  <a:pt x="745262" y="825937"/>
                </a:lnTo>
                <a:lnTo>
                  <a:pt x="757261" y="824919"/>
                </a:lnTo>
                <a:lnTo>
                  <a:pt x="768807" y="821888"/>
                </a:lnTo>
                <a:lnTo>
                  <a:pt x="779449" y="816877"/>
                </a:lnTo>
                <a:lnTo>
                  <a:pt x="788734" y="809923"/>
                </a:lnTo>
                <a:lnTo>
                  <a:pt x="1459548" y="183541"/>
                </a:lnTo>
                <a:lnTo>
                  <a:pt x="1719809" y="183541"/>
                </a:lnTo>
                <a:lnTo>
                  <a:pt x="1719810" y="688281"/>
                </a:lnTo>
                <a:lnTo>
                  <a:pt x="1754797" y="730558"/>
                </a:lnTo>
                <a:lnTo>
                  <a:pt x="1777136" y="734166"/>
                </a:lnTo>
                <a:lnTo>
                  <a:pt x="1799455" y="730558"/>
                </a:lnTo>
                <a:lnTo>
                  <a:pt x="1817677" y="720722"/>
                </a:lnTo>
                <a:lnTo>
                  <a:pt x="1829959" y="706136"/>
                </a:lnTo>
                <a:lnTo>
                  <a:pt x="1834462" y="688281"/>
                </a:lnTo>
                <a:lnTo>
                  <a:pt x="1834462" y="183541"/>
                </a:lnTo>
                <a:lnTo>
                  <a:pt x="2094724" y="183541"/>
                </a:lnTo>
                <a:lnTo>
                  <a:pt x="2765490" y="809923"/>
                </a:lnTo>
                <a:lnTo>
                  <a:pt x="2809011" y="825937"/>
                </a:lnTo>
                <a:lnTo>
                  <a:pt x="2818877" y="825254"/>
                </a:lnTo>
                <a:lnTo>
                  <a:pt x="2860302" y="800524"/>
                </a:lnTo>
                <a:lnTo>
                  <a:pt x="2866140" y="783562"/>
                </a:lnTo>
                <a:lnTo>
                  <a:pt x="2863585" y="766084"/>
                </a:lnTo>
                <a:lnTo>
                  <a:pt x="2852435" y="750180"/>
                </a:lnTo>
                <a:lnTo>
                  <a:pt x="2245683" y="183541"/>
                </a:lnTo>
                <a:lnTo>
                  <a:pt x="3496927" y="183541"/>
                </a:lnTo>
                <a:lnTo>
                  <a:pt x="3519246" y="179931"/>
                </a:lnTo>
                <a:lnTo>
                  <a:pt x="3537467" y="170091"/>
                </a:lnTo>
                <a:lnTo>
                  <a:pt x="3549750" y="155504"/>
                </a:lnTo>
                <a:lnTo>
                  <a:pt x="3554253" y="137656"/>
                </a:lnTo>
                <a:lnTo>
                  <a:pt x="3554253" y="45885"/>
                </a:lnTo>
                <a:lnTo>
                  <a:pt x="3549750" y="28036"/>
                </a:lnTo>
                <a:lnTo>
                  <a:pt x="3537467" y="13450"/>
                </a:lnTo>
                <a:lnTo>
                  <a:pt x="3519246" y="3609"/>
                </a:lnTo>
                <a:lnTo>
                  <a:pt x="3496927" y="0"/>
                </a:lnTo>
                <a:close/>
              </a:path>
            </a:pathLst>
          </a:custGeom>
          <a:ln w="54216">
            <a:solidFill>
              <a:srgbClr val="F0622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82773" y="172498"/>
            <a:ext cx="1534696" cy="1649478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8927465" cy="4850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9925">
                <a:tc>
                  <a:txBody>
                    <a:bodyPr/>
                    <a:lstStyle/>
                    <a:p>
                      <a:pPr marL="434340" marR="332740" indent="-342900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Provide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3.3V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+/-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0.5%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from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 3.7V-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4.2V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source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3705" algn="l"/>
                          <a:tab pos="434975" algn="l"/>
                          <a:tab pos="351472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operate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	0-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300mA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marR="518795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Maintain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thermal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stability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below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Efficiency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should be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higher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than 80%.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10209" algn="ctr">
                        <a:lnSpc>
                          <a:spcPct val="100000"/>
                        </a:lnSpc>
                        <a:spcBef>
                          <a:spcPts val="1490"/>
                        </a:spcBef>
                      </a:pPr>
                      <a:r>
                        <a:rPr sz="2000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Explicit </a:t>
                      </a:r>
                      <a:r>
                        <a:rPr sz="20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set-up/configuration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924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using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6954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Connect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regulator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VDD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node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constant-current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circuit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21272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2B.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Adjust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Rs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Figure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deliver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most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300mA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load,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multimeter.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 marR="5924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2C.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Measure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using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oscilloscope,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voltage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within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5%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3.3V.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341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During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verification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Requirement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1 and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2,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use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thermometer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the IC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stays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below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125°C.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4200905" y="3387090"/>
            <a:ext cx="5600700" cy="1071880"/>
          </a:xfrm>
          <a:custGeom>
            <a:avLst/>
            <a:gdLst/>
            <a:ahLst/>
            <a:cxnLst/>
            <a:rect l="l" t="t" r="r" b="b"/>
            <a:pathLst>
              <a:path w="5600700" h="1071879">
                <a:moveTo>
                  <a:pt x="0" y="535686"/>
                </a:moveTo>
                <a:lnTo>
                  <a:pt x="8983" y="492456"/>
                </a:lnTo>
                <a:lnTo>
                  <a:pt x="35474" y="450172"/>
                </a:lnTo>
                <a:lnTo>
                  <a:pt x="62524" y="422573"/>
                </a:lnTo>
                <a:lnTo>
                  <a:pt x="96847" y="395491"/>
                </a:lnTo>
                <a:lnTo>
                  <a:pt x="138241" y="368965"/>
                </a:lnTo>
                <a:lnTo>
                  <a:pt x="186502" y="343035"/>
                </a:lnTo>
                <a:lnTo>
                  <a:pt x="241428" y="317738"/>
                </a:lnTo>
                <a:lnTo>
                  <a:pt x="302814" y="293114"/>
                </a:lnTo>
                <a:lnTo>
                  <a:pt x="370458" y="269202"/>
                </a:lnTo>
                <a:lnTo>
                  <a:pt x="444156" y="246040"/>
                </a:lnTo>
                <a:lnTo>
                  <a:pt x="483212" y="234753"/>
                </a:lnTo>
                <a:lnTo>
                  <a:pt x="523706" y="223667"/>
                </a:lnTo>
                <a:lnTo>
                  <a:pt x="565612" y="212789"/>
                </a:lnTo>
                <a:lnTo>
                  <a:pt x="608904" y="202123"/>
                </a:lnTo>
                <a:lnTo>
                  <a:pt x="653557" y="191673"/>
                </a:lnTo>
                <a:lnTo>
                  <a:pt x="699546" y="181445"/>
                </a:lnTo>
                <a:lnTo>
                  <a:pt x="746846" y="171443"/>
                </a:lnTo>
                <a:lnTo>
                  <a:pt x="795431" y="161673"/>
                </a:lnTo>
                <a:lnTo>
                  <a:pt x="845275" y="152139"/>
                </a:lnTo>
                <a:lnTo>
                  <a:pt x="896354" y="142846"/>
                </a:lnTo>
                <a:lnTo>
                  <a:pt x="948641" y="133799"/>
                </a:lnTo>
                <a:lnTo>
                  <a:pt x="1002112" y="125002"/>
                </a:lnTo>
                <a:lnTo>
                  <a:pt x="1056741" y="116461"/>
                </a:lnTo>
                <a:lnTo>
                  <a:pt x="1112503" y="108180"/>
                </a:lnTo>
                <a:lnTo>
                  <a:pt x="1169371" y="100165"/>
                </a:lnTo>
                <a:lnTo>
                  <a:pt x="1227322" y="92420"/>
                </a:lnTo>
                <a:lnTo>
                  <a:pt x="1286329" y="84949"/>
                </a:lnTo>
                <a:lnTo>
                  <a:pt x="1346367" y="77759"/>
                </a:lnTo>
                <a:lnTo>
                  <a:pt x="1407410" y="70853"/>
                </a:lnTo>
                <a:lnTo>
                  <a:pt x="1469434" y="64237"/>
                </a:lnTo>
                <a:lnTo>
                  <a:pt x="1532413" y="57915"/>
                </a:lnTo>
                <a:lnTo>
                  <a:pt x="1596321" y="51893"/>
                </a:lnTo>
                <a:lnTo>
                  <a:pt x="1661133" y="46174"/>
                </a:lnTo>
                <a:lnTo>
                  <a:pt x="1726824" y="40765"/>
                </a:lnTo>
                <a:lnTo>
                  <a:pt x="1793368" y="35669"/>
                </a:lnTo>
                <a:lnTo>
                  <a:pt x="1860740" y="30892"/>
                </a:lnTo>
                <a:lnTo>
                  <a:pt x="1928914" y="26439"/>
                </a:lnTo>
                <a:lnTo>
                  <a:pt x="1997866" y="22314"/>
                </a:lnTo>
                <a:lnTo>
                  <a:pt x="2067568" y="18522"/>
                </a:lnTo>
                <a:lnTo>
                  <a:pt x="2137998" y="15068"/>
                </a:lnTo>
                <a:lnTo>
                  <a:pt x="2209128" y="11957"/>
                </a:lnTo>
                <a:lnTo>
                  <a:pt x="2280933" y="9194"/>
                </a:lnTo>
                <a:lnTo>
                  <a:pt x="2353389" y="6784"/>
                </a:lnTo>
                <a:lnTo>
                  <a:pt x="2426469" y="4731"/>
                </a:lnTo>
                <a:lnTo>
                  <a:pt x="2500148" y="3041"/>
                </a:lnTo>
                <a:lnTo>
                  <a:pt x="2574401" y="1717"/>
                </a:lnTo>
                <a:lnTo>
                  <a:pt x="2649203" y="766"/>
                </a:lnTo>
                <a:lnTo>
                  <a:pt x="2724527" y="192"/>
                </a:lnTo>
                <a:lnTo>
                  <a:pt x="2800350" y="0"/>
                </a:lnTo>
                <a:lnTo>
                  <a:pt x="2876172" y="192"/>
                </a:lnTo>
                <a:lnTo>
                  <a:pt x="2951496" y="766"/>
                </a:lnTo>
                <a:lnTo>
                  <a:pt x="3026298" y="1717"/>
                </a:lnTo>
                <a:lnTo>
                  <a:pt x="3100551" y="3041"/>
                </a:lnTo>
                <a:lnTo>
                  <a:pt x="3174230" y="4731"/>
                </a:lnTo>
                <a:lnTo>
                  <a:pt x="3247310" y="6784"/>
                </a:lnTo>
                <a:lnTo>
                  <a:pt x="3319766" y="9194"/>
                </a:lnTo>
                <a:lnTo>
                  <a:pt x="3391571" y="11957"/>
                </a:lnTo>
                <a:lnTo>
                  <a:pt x="3462701" y="15068"/>
                </a:lnTo>
                <a:lnTo>
                  <a:pt x="3533131" y="18522"/>
                </a:lnTo>
                <a:lnTo>
                  <a:pt x="3602833" y="22314"/>
                </a:lnTo>
                <a:lnTo>
                  <a:pt x="3671785" y="26439"/>
                </a:lnTo>
                <a:lnTo>
                  <a:pt x="3739959" y="30892"/>
                </a:lnTo>
                <a:lnTo>
                  <a:pt x="3807331" y="35669"/>
                </a:lnTo>
                <a:lnTo>
                  <a:pt x="3873875" y="40765"/>
                </a:lnTo>
                <a:lnTo>
                  <a:pt x="3939566" y="46174"/>
                </a:lnTo>
                <a:lnTo>
                  <a:pt x="4004378" y="51893"/>
                </a:lnTo>
                <a:lnTo>
                  <a:pt x="4068286" y="57915"/>
                </a:lnTo>
                <a:lnTo>
                  <a:pt x="4131265" y="64237"/>
                </a:lnTo>
                <a:lnTo>
                  <a:pt x="4193289" y="70853"/>
                </a:lnTo>
                <a:lnTo>
                  <a:pt x="4254332" y="77759"/>
                </a:lnTo>
                <a:lnTo>
                  <a:pt x="4314370" y="84949"/>
                </a:lnTo>
                <a:lnTo>
                  <a:pt x="4373377" y="92420"/>
                </a:lnTo>
                <a:lnTo>
                  <a:pt x="4431328" y="100165"/>
                </a:lnTo>
                <a:lnTo>
                  <a:pt x="4488196" y="108180"/>
                </a:lnTo>
                <a:lnTo>
                  <a:pt x="4543958" y="116461"/>
                </a:lnTo>
                <a:lnTo>
                  <a:pt x="4598587" y="125002"/>
                </a:lnTo>
                <a:lnTo>
                  <a:pt x="4652058" y="133799"/>
                </a:lnTo>
                <a:lnTo>
                  <a:pt x="4704345" y="142846"/>
                </a:lnTo>
                <a:lnTo>
                  <a:pt x="4755424" y="152139"/>
                </a:lnTo>
                <a:lnTo>
                  <a:pt x="4805268" y="161673"/>
                </a:lnTo>
                <a:lnTo>
                  <a:pt x="4853853" y="171443"/>
                </a:lnTo>
                <a:lnTo>
                  <a:pt x="4901153" y="181445"/>
                </a:lnTo>
                <a:lnTo>
                  <a:pt x="4947142" y="191673"/>
                </a:lnTo>
                <a:lnTo>
                  <a:pt x="4991795" y="202123"/>
                </a:lnTo>
                <a:lnTo>
                  <a:pt x="5035087" y="212789"/>
                </a:lnTo>
                <a:lnTo>
                  <a:pt x="5076993" y="223667"/>
                </a:lnTo>
                <a:lnTo>
                  <a:pt x="5117487" y="234753"/>
                </a:lnTo>
                <a:lnTo>
                  <a:pt x="5156543" y="246040"/>
                </a:lnTo>
                <a:lnTo>
                  <a:pt x="5194136" y="257525"/>
                </a:lnTo>
                <a:lnTo>
                  <a:pt x="5264833" y="281067"/>
                </a:lnTo>
                <a:lnTo>
                  <a:pt x="5329373" y="305340"/>
                </a:lnTo>
                <a:lnTo>
                  <a:pt x="5387554" y="330305"/>
                </a:lnTo>
                <a:lnTo>
                  <a:pt x="5439173" y="355923"/>
                </a:lnTo>
                <a:lnTo>
                  <a:pt x="5484026" y="382156"/>
                </a:lnTo>
                <a:lnTo>
                  <a:pt x="5521910" y="408965"/>
                </a:lnTo>
                <a:lnTo>
                  <a:pt x="5552622" y="436310"/>
                </a:lnTo>
                <a:lnTo>
                  <a:pt x="5584797" y="478250"/>
                </a:lnTo>
                <a:lnTo>
                  <a:pt x="5599693" y="521179"/>
                </a:lnTo>
                <a:lnTo>
                  <a:pt x="5600700" y="535686"/>
                </a:lnTo>
                <a:lnTo>
                  <a:pt x="5599693" y="550192"/>
                </a:lnTo>
                <a:lnTo>
                  <a:pt x="5584797" y="593121"/>
                </a:lnTo>
                <a:lnTo>
                  <a:pt x="5552622" y="635061"/>
                </a:lnTo>
                <a:lnTo>
                  <a:pt x="5521910" y="662406"/>
                </a:lnTo>
                <a:lnTo>
                  <a:pt x="5484026" y="689215"/>
                </a:lnTo>
                <a:lnTo>
                  <a:pt x="5439173" y="715448"/>
                </a:lnTo>
                <a:lnTo>
                  <a:pt x="5387554" y="741066"/>
                </a:lnTo>
                <a:lnTo>
                  <a:pt x="5329373" y="766031"/>
                </a:lnTo>
                <a:lnTo>
                  <a:pt x="5264833" y="790304"/>
                </a:lnTo>
                <a:lnTo>
                  <a:pt x="5194136" y="813846"/>
                </a:lnTo>
                <a:lnTo>
                  <a:pt x="5156543" y="825331"/>
                </a:lnTo>
                <a:lnTo>
                  <a:pt x="5117487" y="836618"/>
                </a:lnTo>
                <a:lnTo>
                  <a:pt x="5076993" y="847704"/>
                </a:lnTo>
                <a:lnTo>
                  <a:pt x="5035087" y="858582"/>
                </a:lnTo>
                <a:lnTo>
                  <a:pt x="4991795" y="869248"/>
                </a:lnTo>
                <a:lnTo>
                  <a:pt x="4947142" y="879698"/>
                </a:lnTo>
                <a:lnTo>
                  <a:pt x="4901153" y="889926"/>
                </a:lnTo>
                <a:lnTo>
                  <a:pt x="4853853" y="899928"/>
                </a:lnTo>
                <a:lnTo>
                  <a:pt x="4805268" y="909698"/>
                </a:lnTo>
                <a:lnTo>
                  <a:pt x="4755424" y="919232"/>
                </a:lnTo>
                <a:lnTo>
                  <a:pt x="4704345" y="928525"/>
                </a:lnTo>
                <a:lnTo>
                  <a:pt x="4652058" y="937572"/>
                </a:lnTo>
                <a:lnTo>
                  <a:pt x="4598587" y="946369"/>
                </a:lnTo>
                <a:lnTo>
                  <a:pt x="4543958" y="954910"/>
                </a:lnTo>
                <a:lnTo>
                  <a:pt x="4488196" y="963191"/>
                </a:lnTo>
                <a:lnTo>
                  <a:pt x="4431328" y="971206"/>
                </a:lnTo>
                <a:lnTo>
                  <a:pt x="4373377" y="978951"/>
                </a:lnTo>
                <a:lnTo>
                  <a:pt x="4314370" y="986422"/>
                </a:lnTo>
                <a:lnTo>
                  <a:pt x="4254332" y="993612"/>
                </a:lnTo>
                <a:lnTo>
                  <a:pt x="4193289" y="1000518"/>
                </a:lnTo>
                <a:lnTo>
                  <a:pt x="4131265" y="1007134"/>
                </a:lnTo>
                <a:lnTo>
                  <a:pt x="4068286" y="1013456"/>
                </a:lnTo>
                <a:lnTo>
                  <a:pt x="4004378" y="1019478"/>
                </a:lnTo>
                <a:lnTo>
                  <a:pt x="3939566" y="1025197"/>
                </a:lnTo>
                <a:lnTo>
                  <a:pt x="3873875" y="1030606"/>
                </a:lnTo>
                <a:lnTo>
                  <a:pt x="3807331" y="1035702"/>
                </a:lnTo>
                <a:lnTo>
                  <a:pt x="3739959" y="1040479"/>
                </a:lnTo>
                <a:lnTo>
                  <a:pt x="3671785" y="1044932"/>
                </a:lnTo>
                <a:lnTo>
                  <a:pt x="3602833" y="1049057"/>
                </a:lnTo>
                <a:lnTo>
                  <a:pt x="3533131" y="1052849"/>
                </a:lnTo>
                <a:lnTo>
                  <a:pt x="3462701" y="1056303"/>
                </a:lnTo>
                <a:lnTo>
                  <a:pt x="3391571" y="1059414"/>
                </a:lnTo>
                <a:lnTo>
                  <a:pt x="3319766" y="1062177"/>
                </a:lnTo>
                <a:lnTo>
                  <a:pt x="3247310" y="1064587"/>
                </a:lnTo>
                <a:lnTo>
                  <a:pt x="3174230" y="1066640"/>
                </a:lnTo>
                <a:lnTo>
                  <a:pt x="3100551" y="1068330"/>
                </a:lnTo>
                <a:lnTo>
                  <a:pt x="3026298" y="1069654"/>
                </a:lnTo>
                <a:lnTo>
                  <a:pt x="2951496" y="1070605"/>
                </a:lnTo>
                <a:lnTo>
                  <a:pt x="2876172" y="1071179"/>
                </a:lnTo>
                <a:lnTo>
                  <a:pt x="2800350" y="1071372"/>
                </a:lnTo>
                <a:lnTo>
                  <a:pt x="2724527" y="1071179"/>
                </a:lnTo>
                <a:lnTo>
                  <a:pt x="2649203" y="1070605"/>
                </a:lnTo>
                <a:lnTo>
                  <a:pt x="2574401" y="1069654"/>
                </a:lnTo>
                <a:lnTo>
                  <a:pt x="2500148" y="1068330"/>
                </a:lnTo>
                <a:lnTo>
                  <a:pt x="2426469" y="1066640"/>
                </a:lnTo>
                <a:lnTo>
                  <a:pt x="2353389" y="1064587"/>
                </a:lnTo>
                <a:lnTo>
                  <a:pt x="2280933" y="1062177"/>
                </a:lnTo>
                <a:lnTo>
                  <a:pt x="2209128" y="1059414"/>
                </a:lnTo>
                <a:lnTo>
                  <a:pt x="2137998" y="1056303"/>
                </a:lnTo>
                <a:lnTo>
                  <a:pt x="2067568" y="1052849"/>
                </a:lnTo>
                <a:lnTo>
                  <a:pt x="1997866" y="1049057"/>
                </a:lnTo>
                <a:lnTo>
                  <a:pt x="1928914" y="1044932"/>
                </a:lnTo>
                <a:lnTo>
                  <a:pt x="1860740" y="1040479"/>
                </a:lnTo>
                <a:lnTo>
                  <a:pt x="1793368" y="1035702"/>
                </a:lnTo>
                <a:lnTo>
                  <a:pt x="1726824" y="1030606"/>
                </a:lnTo>
                <a:lnTo>
                  <a:pt x="1661133" y="1025197"/>
                </a:lnTo>
                <a:lnTo>
                  <a:pt x="1596321" y="1019478"/>
                </a:lnTo>
                <a:lnTo>
                  <a:pt x="1532413" y="1013456"/>
                </a:lnTo>
                <a:lnTo>
                  <a:pt x="1469434" y="1007134"/>
                </a:lnTo>
                <a:lnTo>
                  <a:pt x="1407410" y="1000518"/>
                </a:lnTo>
                <a:lnTo>
                  <a:pt x="1346367" y="993612"/>
                </a:lnTo>
                <a:lnTo>
                  <a:pt x="1286329" y="986422"/>
                </a:lnTo>
                <a:lnTo>
                  <a:pt x="1227322" y="978951"/>
                </a:lnTo>
                <a:lnTo>
                  <a:pt x="1169371" y="971206"/>
                </a:lnTo>
                <a:lnTo>
                  <a:pt x="1112503" y="963191"/>
                </a:lnTo>
                <a:lnTo>
                  <a:pt x="1056741" y="954910"/>
                </a:lnTo>
                <a:lnTo>
                  <a:pt x="1002112" y="946369"/>
                </a:lnTo>
                <a:lnTo>
                  <a:pt x="948641" y="937572"/>
                </a:lnTo>
                <a:lnTo>
                  <a:pt x="896354" y="928525"/>
                </a:lnTo>
                <a:lnTo>
                  <a:pt x="845275" y="919232"/>
                </a:lnTo>
                <a:lnTo>
                  <a:pt x="795431" y="909698"/>
                </a:lnTo>
                <a:lnTo>
                  <a:pt x="746846" y="899928"/>
                </a:lnTo>
                <a:lnTo>
                  <a:pt x="699546" y="889926"/>
                </a:lnTo>
                <a:lnTo>
                  <a:pt x="653557" y="879698"/>
                </a:lnTo>
                <a:lnTo>
                  <a:pt x="608904" y="869248"/>
                </a:lnTo>
                <a:lnTo>
                  <a:pt x="565612" y="858582"/>
                </a:lnTo>
                <a:lnTo>
                  <a:pt x="523706" y="847704"/>
                </a:lnTo>
                <a:lnTo>
                  <a:pt x="483212" y="836618"/>
                </a:lnTo>
                <a:lnTo>
                  <a:pt x="444156" y="825331"/>
                </a:lnTo>
                <a:lnTo>
                  <a:pt x="406563" y="813846"/>
                </a:lnTo>
                <a:lnTo>
                  <a:pt x="335866" y="790304"/>
                </a:lnTo>
                <a:lnTo>
                  <a:pt x="271326" y="766031"/>
                </a:lnTo>
                <a:lnTo>
                  <a:pt x="213145" y="741066"/>
                </a:lnTo>
                <a:lnTo>
                  <a:pt x="161526" y="715448"/>
                </a:lnTo>
                <a:lnTo>
                  <a:pt x="116673" y="689215"/>
                </a:lnTo>
                <a:lnTo>
                  <a:pt x="78789" y="662406"/>
                </a:lnTo>
                <a:lnTo>
                  <a:pt x="48077" y="635061"/>
                </a:lnTo>
                <a:lnTo>
                  <a:pt x="15902" y="593121"/>
                </a:lnTo>
                <a:lnTo>
                  <a:pt x="1006" y="550192"/>
                </a:lnTo>
                <a:lnTo>
                  <a:pt x="0" y="535686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0991" y="683359"/>
            <a:ext cx="4620895" cy="123317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90"/>
              </a:spcBef>
            </a:pPr>
            <a:r>
              <a:rPr sz="3600" spc="25" dirty="0">
                <a:latin typeface="Calibri"/>
                <a:cs typeface="Calibri"/>
              </a:rPr>
              <a:t>Voltage</a:t>
            </a:r>
            <a:r>
              <a:rPr sz="3600" spc="-150" dirty="0">
                <a:latin typeface="Calibri"/>
                <a:cs typeface="Calibri"/>
              </a:rPr>
              <a:t> </a:t>
            </a:r>
            <a:r>
              <a:rPr sz="3600" spc="55" dirty="0">
                <a:latin typeface="Calibri"/>
                <a:cs typeface="Calibri"/>
              </a:rPr>
              <a:t>Regulator</a:t>
            </a:r>
            <a:endParaRPr sz="3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spc="35" dirty="0">
                <a:latin typeface="Calibri"/>
                <a:cs typeface="Calibri"/>
              </a:rPr>
              <a:t>(adapted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from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50" dirty="0">
                <a:latin typeface="Calibri"/>
                <a:cs typeface="Calibri"/>
              </a:rPr>
              <a:t>SP16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Wireless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IntraNetwork)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Good</a:t>
            </a:r>
            <a:r>
              <a:rPr spc="-25" dirty="0"/>
              <a:t> </a:t>
            </a:r>
            <a:r>
              <a:rPr spc="-40" dirty="0"/>
              <a:t>RV</a:t>
            </a:r>
            <a:r>
              <a:rPr spc="-30" dirty="0"/>
              <a:t> </a:t>
            </a:r>
            <a:r>
              <a:rPr spc="-5" dirty="0"/>
              <a:t>Example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991" y="314071"/>
            <a:ext cx="4403090" cy="117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>
              <a:lnSpc>
                <a:spcPts val="475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20" dirty="0"/>
              <a:t> </a:t>
            </a:r>
            <a:r>
              <a:rPr spc="-35" dirty="0"/>
              <a:t>RV</a:t>
            </a:r>
            <a:r>
              <a:rPr spc="-20" dirty="0"/>
              <a:t> </a:t>
            </a:r>
            <a:r>
              <a:rPr spc="-5" dirty="0"/>
              <a:t>Example</a:t>
            </a:r>
          </a:p>
          <a:p>
            <a:pPr marL="12700">
              <a:lnSpc>
                <a:spcPts val="4270"/>
              </a:lnSpc>
            </a:pPr>
            <a:r>
              <a:rPr sz="3600" b="0" spc="70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sz="36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80" dirty="0">
                <a:solidFill>
                  <a:srgbClr val="000000"/>
                </a:solidFill>
                <a:latin typeface="Calibri"/>
                <a:cs typeface="Calibri"/>
              </a:rPr>
              <a:t>Rain</a:t>
            </a:r>
            <a:r>
              <a:rPr sz="36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20" dirty="0">
                <a:solidFill>
                  <a:srgbClr val="000000"/>
                </a:solidFill>
                <a:latin typeface="Calibri"/>
                <a:cs typeface="Calibri"/>
              </a:rPr>
              <a:t>Detector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8927465" cy="375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79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Raspberry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is functional.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alibri"/>
                        <a:buAutoNum type="arabicPeriod"/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Raspberry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GPIO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pins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produce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outputs.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marR="695960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Speaker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produces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sound when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powered.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AutoNum type="arabicPeriod" startAt="3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marR="54356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Moisture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sensor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survive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manufacturer-specified weather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conditions.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880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5V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Raspberry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Pi. Inspect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status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lights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ensure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operating.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Toggle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GPIO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pins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oscilloscope.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460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Drive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speaker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9V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listen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it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works.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sensor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outside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rainy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works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after.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046719" y="115823"/>
            <a:ext cx="1801495" cy="1769745"/>
            <a:chOff x="8046719" y="115823"/>
            <a:chExt cx="1801495" cy="1769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6719" y="1069848"/>
              <a:ext cx="701040" cy="525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8655" y="833628"/>
              <a:ext cx="789431" cy="1051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8931" y="115823"/>
              <a:ext cx="1234439" cy="92964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229469" y="822197"/>
            <a:ext cx="1123315" cy="1017269"/>
            <a:chOff x="5229469" y="822197"/>
            <a:chExt cx="1123315" cy="101726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9469" y="1139951"/>
              <a:ext cx="771378" cy="6993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06618" y="822197"/>
              <a:ext cx="645795" cy="672465"/>
            </a:xfrm>
            <a:custGeom>
              <a:avLst/>
              <a:gdLst/>
              <a:ahLst/>
              <a:cxnLst/>
              <a:rect l="l" t="t" r="r" b="b"/>
              <a:pathLst>
                <a:path w="645795" h="672465">
                  <a:moveTo>
                    <a:pt x="152400" y="173101"/>
                  </a:moveTo>
                  <a:lnTo>
                    <a:pt x="101600" y="173101"/>
                  </a:lnTo>
                  <a:lnTo>
                    <a:pt x="101600" y="0"/>
                  </a:lnTo>
                  <a:lnTo>
                    <a:pt x="50800" y="0"/>
                  </a:lnTo>
                  <a:lnTo>
                    <a:pt x="50800" y="173101"/>
                  </a:lnTo>
                  <a:lnTo>
                    <a:pt x="0" y="173101"/>
                  </a:lnTo>
                  <a:lnTo>
                    <a:pt x="76200" y="325501"/>
                  </a:lnTo>
                  <a:lnTo>
                    <a:pt x="139700" y="198501"/>
                  </a:lnTo>
                  <a:lnTo>
                    <a:pt x="152400" y="173101"/>
                  </a:lnTo>
                  <a:close/>
                </a:path>
                <a:path w="645795" h="672465">
                  <a:moveTo>
                    <a:pt x="645541" y="595884"/>
                  </a:moveTo>
                  <a:lnTo>
                    <a:pt x="594741" y="570484"/>
                  </a:lnTo>
                  <a:lnTo>
                    <a:pt x="493141" y="519684"/>
                  </a:lnTo>
                  <a:lnTo>
                    <a:pt x="493141" y="570484"/>
                  </a:lnTo>
                  <a:lnTo>
                    <a:pt x="320040" y="570484"/>
                  </a:lnTo>
                  <a:lnTo>
                    <a:pt x="320040" y="621284"/>
                  </a:lnTo>
                  <a:lnTo>
                    <a:pt x="493141" y="621284"/>
                  </a:lnTo>
                  <a:lnTo>
                    <a:pt x="493141" y="672084"/>
                  </a:lnTo>
                  <a:lnTo>
                    <a:pt x="594741" y="621284"/>
                  </a:lnTo>
                  <a:lnTo>
                    <a:pt x="645541" y="595884"/>
                  </a:lnTo>
                  <a:close/>
                </a:path>
              </a:pathLst>
            </a:custGeom>
            <a:solidFill>
              <a:srgbClr val="5F9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0857" y="70140"/>
            <a:ext cx="710083" cy="7009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5956" y="1021080"/>
            <a:ext cx="1027135" cy="7055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02193" y="346963"/>
            <a:ext cx="90931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It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raining;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put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jacket.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8381" y="1341882"/>
            <a:ext cx="325755" cy="152400"/>
          </a:xfrm>
          <a:custGeom>
            <a:avLst/>
            <a:gdLst/>
            <a:ahLst/>
            <a:cxnLst/>
            <a:rect l="l" t="t" r="r" b="b"/>
            <a:pathLst>
              <a:path w="325754" h="152400">
                <a:moveTo>
                  <a:pt x="173100" y="0"/>
                </a:moveTo>
                <a:lnTo>
                  <a:pt x="173100" y="152400"/>
                </a:lnTo>
                <a:lnTo>
                  <a:pt x="274700" y="101600"/>
                </a:lnTo>
                <a:lnTo>
                  <a:pt x="198500" y="101600"/>
                </a:lnTo>
                <a:lnTo>
                  <a:pt x="198500" y="50800"/>
                </a:lnTo>
                <a:lnTo>
                  <a:pt x="274700" y="50800"/>
                </a:lnTo>
                <a:lnTo>
                  <a:pt x="173100" y="0"/>
                </a:lnTo>
                <a:close/>
              </a:path>
              <a:path w="325754" h="152400">
                <a:moveTo>
                  <a:pt x="173100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73100" y="101600"/>
                </a:lnTo>
                <a:lnTo>
                  <a:pt x="173100" y="50800"/>
                </a:lnTo>
                <a:close/>
              </a:path>
              <a:path w="325754" h="152400">
                <a:moveTo>
                  <a:pt x="274700" y="50800"/>
                </a:moveTo>
                <a:lnTo>
                  <a:pt x="198500" y="50800"/>
                </a:lnTo>
                <a:lnTo>
                  <a:pt x="198500" y="101600"/>
                </a:lnTo>
                <a:lnTo>
                  <a:pt x="274700" y="101600"/>
                </a:lnTo>
                <a:lnTo>
                  <a:pt x="325500" y="76200"/>
                </a:lnTo>
                <a:lnTo>
                  <a:pt x="274700" y="50800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12530" y="1341882"/>
            <a:ext cx="325755" cy="152400"/>
          </a:xfrm>
          <a:custGeom>
            <a:avLst/>
            <a:gdLst/>
            <a:ahLst/>
            <a:cxnLst/>
            <a:rect l="l" t="t" r="r" b="b"/>
            <a:pathLst>
              <a:path w="325754" h="152400">
                <a:moveTo>
                  <a:pt x="173100" y="0"/>
                </a:moveTo>
                <a:lnTo>
                  <a:pt x="173100" y="152400"/>
                </a:lnTo>
                <a:lnTo>
                  <a:pt x="274700" y="101600"/>
                </a:lnTo>
                <a:lnTo>
                  <a:pt x="198500" y="101600"/>
                </a:lnTo>
                <a:lnTo>
                  <a:pt x="198500" y="50800"/>
                </a:lnTo>
                <a:lnTo>
                  <a:pt x="274700" y="50800"/>
                </a:lnTo>
                <a:lnTo>
                  <a:pt x="173100" y="0"/>
                </a:lnTo>
                <a:close/>
              </a:path>
              <a:path w="325754" h="152400">
                <a:moveTo>
                  <a:pt x="173100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73100" y="101600"/>
                </a:lnTo>
                <a:lnTo>
                  <a:pt x="173100" y="50800"/>
                </a:lnTo>
                <a:close/>
              </a:path>
              <a:path w="325754" h="152400">
                <a:moveTo>
                  <a:pt x="274700" y="50800"/>
                </a:moveTo>
                <a:lnTo>
                  <a:pt x="198500" y="50800"/>
                </a:lnTo>
                <a:lnTo>
                  <a:pt x="198500" y="101600"/>
                </a:lnTo>
                <a:lnTo>
                  <a:pt x="274700" y="101600"/>
                </a:lnTo>
                <a:lnTo>
                  <a:pt x="325500" y="76200"/>
                </a:lnTo>
                <a:lnTo>
                  <a:pt x="274700" y="50800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38962" y="5896483"/>
            <a:ext cx="27412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indent="-571500">
              <a:lnSpc>
                <a:spcPct val="100000"/>
              </a:lnSpc>
              <a:spcBef>
                <a:spcPts val="100"/>
              </a:spcBef>
              <a:buClr>
                <a:srgbClr val="001F5F"/>
              </a:buClr>
              <a:buFont typeface="Arial"/>
              <a:buChar char="•"/>
              <a:tabLst>
                <a:tab pos="583565" algn="l"/>
                <a:tab pos="584200" algn="l"/>
              </a:tabLst>
            </a:pPr>
            <a:r>
              <a:rPr sz="3200" spc="-45" dirty="0">
                <a:latin typeface="Calibri"/>
                <a:cs typeface="Calibri"/>
              </a:rPr>
              <a:t>What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70" dirty="0">
                <a:latin typeface="Calibri"/>
                <a:cs typeface="Calibri"/>
              </a:rPr>
              <a:t>is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spc="35" dirty="0">
                <a:latin typeface="Calibri"/>
                <a:cs typeface="Calibri"/>
              </a:rPr>
              <a:t>bad?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991" y="314071"/>
            <a:ext cx="4403090" cy="117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>
              <a:lnSpc>
                <a:spcPts val="475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20" dirty="0"/>
              <a:t> </a:t>
            </a:r>
            <a:r>
              <a:rPr spc="-35" dirty="0"/>
              <a:t>RV</a:t>
            </a:r>
            <a:r>
              <a:rPr spc="-20" dirty="0"/>
              <a:t> </a:t>
            </a:r>
            <a:r>
              <a:rPr spc="-5" dirty="0"/>
              <a:t>Example</a:t>
            </a:r>
          </a:p>
          <a:p>
            <a:pPr marL="12700">
              <a:lnSpc>
                <a:spcPts val="4270"/>
              </a:lnSpc>
            </a:pPr>
            <a:r>
              <a:rPr sz="3600" b="0" spc="70" dirty="0">
                <a:solidFill>
                  <a:srgbClr val="000000"/>
                </a:solidFill>
                <a:latin typeface="Calibri"/>
                <a:cs typeface="Calibri"/>
              </a:rPr>
              <a:t>Personal</a:t>
            </a:r>
            <a:r>
              <a:rPr sz="36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80" dirty="0">
                <a:solidFill>
                  <a:srgbClr val="000000"/>
                </a:solidFill>
                <a:latin typeface="Calibri"/>
                <a:cs typeface="Calibri"/>
              </a:rPr>
              <a:t>Rain</a:t>
            </a:r>
            <a:r>
              <a:rPr sz="3600" b="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20" dirty="0">
                <a:solidFill>
                  <a:srgbClr val="000000"/>
                </a:solidFill>
                <a:latin typeface="Calibri"/>
                <a:cs typeface="Calibri"/>
              </a:rPr>
              <a:t>Detector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8927465" cy="37534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2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279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Raspberry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is functional.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Calibri"/>
                        <a:buAutoNum type="arabicPeriod"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  <a:buFont typeface="Calibri"/>
                        <a:buAutoNum type="arabicPeriod"/>
                      </a:pPr>
                      <a:endParaRPr sz="19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Raspberry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GPIO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pins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produce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3434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outputs.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marR="695960" indent="-342900">
                        <a:lnSpc>
                          <a:spcPct val="100000"/>
                        </a:lnSpc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Speaker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produces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sound when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powered.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AutoNum type="arabicPeriod" startAt="3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marR="54356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 startAt="3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Moisture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sensor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can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survive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manufacturer-specified weather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conditions.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5880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1A.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Provide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5V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Raspberry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Pi. Inspect </a:t>
                      </a:r>
                      <a:r>
                        <a:rPr sz="1800" spc="-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status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lights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ensure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operating.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2A.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Toggle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GPIO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pins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and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measure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oscilloscope.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 marR="14605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3A.</a:t>
                      </a:r>
                      <a:r>
                        <a:rPr sz="1800" spc="3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Drive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speaker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9V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power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supply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listen </a:t>
                      </a:r>
                      <a:r>
                        <a:rPr sz="1800" spc="-3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for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sound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ensure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it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works.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4.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sensor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outside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rainy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day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test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that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works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after.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8046719" y="115823"/>
            <a:ext cx="1801495" cy="1769745"/>
            <a:chOff x="8046719" y="115823"/>
            <a:chExt cx="1801495" cy="17697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6719" y="1069848"/>
              <a:ext cx="701040" cy="52577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58655" y="833628"/>
              <a:ext cx="789431" cy="1051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8931" y="115823"/>
              <a:ext cx="1234439" cy="92964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5229469" y="822197"/>
            <a:ext cx="1123315" cy="1017269"/>
            <a:chOff x="5229469" y="822197"/>
            <a:chExt cx="1123315" cy="1017269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9469" y="1139951"/>
              <a:ext cx="771378" cy="69939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06618" y="822197"/>
              <a:ext cx="645795" cy="672465"/>
            </a:xfrm>
            <a:custGeom>
              <a:avLst/>
              <a:gdLst/>
              <a:ahLst/>
              <a:cxnLst/>
              <a:rect l="l" t="t" r="r" b="b"/>
              <a:pathLst>
                <a:path w="645795" h="672465">
                  <a:moveTo>
                    <a:pt x="152400" y="173101"/>
                  </a:moveTo>
                  <a:lnTo>
                    <a:pt x="101600" y="173101"/>
                  </a:lnTo>
                  <a:lnTo>
                    <a:pt x="101600" y="0"/>
                  </a:lnTo>
                  <a:lnTo>
                    <a:pt x="50800" y="0"/>
                  </a:lnTo>
                  <a:lnTo>
                    <a:pt x="50800" y="173101"/>
                  </a:lnTo>
                  <a:lnTo>
                    <a:pt x="0" y="173101"/>
                  </a:lnTo>
                  <a:lnTo>
                    <a:pt x="76200" y="325501"/>
                  </a:lnTo>
                  <a:lnTo>
                    <a:pt x="139700" y="198501"/>
                  </a:lnTo>
                  <a:lnTo>
                    <a:pt x="152400" y="173101"/>
                  </a:lnTo>
                  <a:close/>
                </a:path>
                <a:path w="645795" h="672465">
                  <a:moveTo>
                    <a:pt x="645541" y="595884"/>
                  </a:moveTo>
                  <a:lnTo>
                    <a:pt x="594741" y="570484"/>
                  </a:lnTo>
                  <a:lnTo>
                    <a:pt x="493141" y="519684"/>
                  </a:lnTo>
                  <a:lnTo>
                    <a:pt x="493141" y="570484"/>
                  </a:lnTo>
                  <a:lnTo>
                    <a:pt x="320040" y="570484"/>
                  </a:lnTo>
                  <a:lnTo>
                    <a:pt x="320040" y="621284"/>
                  </a:lnTo>
                  <a:lnTo>
                    <a:pt x="493141" y="621284"/>
                  </a:lnTo>
                  <a:lnTo>
                    <a:pt x="493141" y="672084"/>
                  </a:lnTo>
                  <a:lnTo>
                    <a:pt x="594741" y="621284"/>
                  </a:lnTo>
                  <a:lnTo>
                    <a:pt x="645541" y="595884"/>
                  </a:lnTo>
                  <a:close/>
                </a:path>
              </a:pathLst>
            </a:custGeom>
            <a:solidFill>
              <a:srgbClr val="5F9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10857" y="70140"/>
            <a:ext cx="710083" cy="7009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05956" y="1021080"/>
            <a:ext cx="1027135" cy="70559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402193" y="346963"/>
            <a:ext cx="909319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It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raining;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put </a:t>
            </a:r>
            <a:r>
              <a:rPr sz="1100" spc="-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jacket.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8381" y="1341882"/>
            <a:ext cx="325755" cy="152400"/>
          </a:xfrm>
          <a:custGeom>
            <a:avLst/>
            <a:gdLst/>
            <a:ahLst/>
            <a:cxnLst/>
            <a:rect l="l" t="t" r="r" b="b"/>
            <a:pathLst>
              <a:path w="325754" h="152400">
                <a:moveTo>
                  <a:pt x="173100" y="0"/>
                </a:moveTo>
                <a:lnTo>
                  <a:pt x="173100" y="152400"/>
                </a:lnTo>
                <a:lnTo>
                  <a:pt x="274700" y="101600"/>
                </a:lnTo>
                <a:lnTo>
                  <a:pt x="198500" y="101600"/>
                </a:lnTo>
                <a:lnTo>
                  <a:pt x="198500" y="50800"/>
                </a:lnTo>
                <a:lnTo>
                  <a:pt x="274700" y="50800"/>
                </a:lnTo>
                <a:lnTo>
                  <a:pt x="173100" y="0"/>
                </a:lnTo>
                <a:close/>
              </a:path>
              <a:path w="325754" h="152400">
                <a:moveTo>
                  <a:pt x="173100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73100" y="101600"/>
                </a:lnTo>
                <a:lnTo>
                  <a:pt x="173100" y="50800"/>
                </a:lnTo>
                <a:close/>
              </a:path>
              <a:path w="325754" h="152400">
                <a:moveTo>
                  <a:pt x="274700" y="50800"/>
                </a:moveTo>
                <a:lnTo>
                  <a:pt x="198500" y="50800"/>
                </a:lnTo>
                <a:lnTo>
                  <a:pt x="198500" y="101600"/>
                </a:lnTo>
                <a:lnTo>
                  <a:pt x="274700" y="101600"/>
                </a:lnTo>
                <a:lnTo>
                  <a:pt x="325500" y="76200"/>
                </a:lnTo>
                <a:lnTo>
                  <a:pt x="274700" y="50800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12530" y="1341882"/>
            <a:ext cx="325755" cy="152400"/>
          </a:xfrm>
          <a:custGeom>
            <a:avLst/>
            <a:gdLst/>
            <a:ahLst/>
            <a:cxnLst/>
            <a:rect l="l" t="t" r="r" b="b"/>
            <a:pathLst>
              <a:path w="325754" h="152400">
                <a:moveTo>
                  <a:pt x="173100" y="0"/>
                </a:moveTo>
                <a:lnTo>
                  <a:pt x="173100" y="152400"/>
                </a:lnTo>
                <a:lnTo>
                  <a:pt x="274700" y="101600"/>
                </a:lnTo>
                <a:lnTo>
                  <a:pt x="198500" y="101600"/>
                </a:lnTo>
                <a:lnTo>
                  <a:pt x="198500" y="50800"/>
                </a:lnTo>
                <a:lnTo>
                  <a:pt x="274700" y="50800"/>
                </a:lnTo>
                <a:lnTo>
                  <a:pt x="173100" y="0"/>
                </a:lnTo>
                <a:close/>
              </a:path>
              <a:path w="325754" h="152400">
                <a:moveTo>
                  <a:pt x="173100" y="50800"/>
                </a:moveTo>
                <a:lnTo>
                  <a:pt x="0" y="50800"/>
                </a:lnTo>
                <a:lnTo>
                  <a:pt x="0" y="101600"/>
                </a:lnTo>
                <a:lnTo>
                  <a:pt x="173100" y="101600"/>
                </a:lnTo>
                <a:lnTo>
                  <a:pt x="173100" y="50800"/>
                </a:lnTo>
                <a:close/>
              </a:path>
              <a:path w="325754" h="152400">
                <a:moveTo>
                  <a:pt x="274700" y="50800"/>
                </a:moveTo>
                <a:lnTo>
                  <a:pt x="198500" y="50800"/>
                </a:lnTo>
                <a:lnTo>
                  <a:pt x="198500" y="101600"/>
                </a:lnTo>
                <a:lnTo>
                  <a:pt x="274700" y="101600"/>
                </a:lnTo>
                <a:lnTo>
                  <a:pt x="325500" y="76200"/>
                </a:lnTo>
                <a:lnTo>
                  <a:pt x="274700" y="50800"/>
                </a:lnTo>
                <a:close/>
              </a:path>
            </a:pathLst>
          </a:custGeom>
          <a:solidFill>
            <a:srgbClr val="5F9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84275" y="5704585"/>
            <a:ext cx="5147310" cy="108267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ISSUE: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Padding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RV table.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480"/>
              </a:spcBef>
            </a:pP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Each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these is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“guaranteed”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by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manufacturer.</a:t>
            </a:r>
            <a:endParaRPr sz="18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aren’t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testing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any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new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designs of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your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own.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0991" y="314071"/>
            <a:ext cx="3502660" cy="1170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8595">
              <a:lnSpc>
                <a:spcPts val="4750"/>
              </a:lnSpc>
              <a:spcBef>
                <a:spcPts val="95"/>
              </a:spcBef>
            </a:pPr>
            <a:r>
              <a:rPr spc="-5" dirty="0"/>
              <a:t>Bad</a:t>
            </a:r>
            <a:r>
              <a:rPr spc="-35" dirty="0"/>
              <a:t> RV</a:t>
            </a:r>
            <a:r>
              <a:rPr spc="-30" dirty="0"/>
              <a:t> </a:t>
            </a:r>
            <a:r>
              <a:rPr spc="-5" dirty="0"/>
              <a:t>Example</a:t>
            </a:r>
          </a:p>
          <a:p>
            <a:pPr marL="12700">
              <a:lnSpc>
                <a:spcPts val="4270"/>
              </a:lnSpc>
            </a:pPr>
            <a:r>
              <a:rPr sz="3600" b="0" spc="45" dirty="0">
                <a:solidFill>
                  <a:srgbClr val="000000"/>
                </a:solidFill>
                <a:latin typeface="Calibri"/>
                <a:cs typeface="Calibri"/>
              </a:rPr>
              <a:t>Power</a:t>
            </a:r>
            <a:r>
              <a:rPr sz="3600" b="0" spc="-1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0" spc="70" dirty="0">
                <a:solidFill>
                  <a:srgbClr val="000000"/>
                </a:solidFill>
                <a:latin typeface="Calibri"/>
                <a:cs typeface="Calibri"/>
              </a:rPr>
              <a:t>module</a:t>
            </a:r>
            <a:endParaRPr sz="3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66343" y="2011045"/>
          <a:ext cx="5832475" cy="29305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49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3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Requirements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Verification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320">
                <a:tc>
                  <a:txBody>
                    <a:bodyPr/>
                    <a:lstStyle/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240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Voltage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Range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4.9-5.1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alibri"/>
                        <a:buAutoNum type="arabicPeriod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Current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Capability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 100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Font typeface="Calibri"/>
                        <a:buAutoNum type="arabicPeriod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Input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Regulation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Typically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0.01%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AutoNum type="arabicPeriod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Output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Regulation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Typically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0.5%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  <a:buFont typeface="Calibri"/>
                        <a:buAutoNum type="arabicPeriod"/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434340" indent="-343535">
                        <a:lnSpc>
                          <a:spcPct val="100000"/>
                        </a:lnSpc>
                        <a:buAutoNum type="arabicPeriod"/>
                        <a:tabLst>
                          <a:tab pos="433705" algn="l"/>
                          <a:tab pos="434975" algn="l"/>
                        </a:tabLst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Ripple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Rejection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Typically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80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dB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…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662" y="0"/>
            <a:ext cx="3062573" cy="19095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75376" y="2546604"/>
            <a:ext cx="4125468" cy="25344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84275" y="5054854"/>
            <a:ext cx="8084184" cy="173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LM317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datasheet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ISS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U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E: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design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215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equ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 </a:t>
            </a:r>
            <a:r>
              <a:rPr sz="2400" spc="-215" dirty="0">
                <a:solidFill>
                  <a:srgbClr val="FF0000"/>
                </a:solidFill>
                <a:latin typeface="Wingdings"/>
                <a:cs typeface="Wingdings"/>
              </a:rPr>
              <a:t></a:t>
            </a:r>
            <a:r>
              <a:rPr sz="24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parts,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not the</a:t>
            </a:r>
            <a:r>
              <a:rPr sz="2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ppo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  <a:spcBef>
                <a:spcPts val="455"/>
              </a:spcBef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Look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at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what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power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module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you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really</a:t>
            </a:r>
            <a:r>
              <a:rPr sz="1800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need: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V,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I,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ripple,</a:t>
            </a:r>
            <a:r>
              <a:rPr sz="1800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efficiency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etc</a:t>
            </a:r>
            <a:endParaRPr sz="1800">
              <a:latin typeface="Calibri"/>
              <a:cs typeface="Calibri"/>
            </a:endParaRPr>
          </a:p>
          <a:p>
            <a:pPr marL="393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Select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parts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satisfying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requirement</a:t>
            </a:r>
            <a:r>
              <a:rPr sz="18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later.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084" y="1218438"/>
            <a:ext cx="8231505" cy="48266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Requirement:</a:t>
            </a:r>
            <a:endParaRPr sz="240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900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Requirements</a:t>
            </a:r>
            <a:r>
              <a:rPr sz="2400" spc="2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modules</a:t>
            </a:r>
            <a:r>
              <a:rPr sz="2400" spc="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or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sub-block</a:t>
            </a:r>
            <a:endParaRPr sz="240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900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Derived</a:t>
            </a:r>
            <a:r>
              <a:rPr sz="2400" spc="2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from</a:t>
            </a:r>
            <a:r>
              <a:rPr sz="2400" spc="-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high-level</a:t>
            </a:r>
            <a:r>
              <a:rPr sz="2400" spc="5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requirements</a:t>
            </a:r>
            <a:r>
              <a:rPr sz="2400" spc="2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(top-down)</a:t>
            </a:r>
            <a:endParaRPr sz="240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900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Be</a:t>
            </a:r>
            <a:r>
              <a:rPr sz="2400" spc="-4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specific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solidFill>
                  <a:srgbClr val="122849"/>
                </a:solidFill>
                <a:latin typeface="Arial"/>
                <a:cs typeface="Arial"/>
              </a:rPr>
              <a:t>Verification: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779"/>
              </a:lnSpc>
              <a:spcBef>
                <a:spcPts val="275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Anyone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can</a:t>
            </a:r>
            <a:r>
              <a:rPr sz="2400" spc="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test</a:t>
            </a:r>
            <a:r>
              <a:rPr sz="2400" spc="-1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module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for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you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following</a:t>
            </a:r>
            <a:r>
              <a:rPr sz="2400" spc="5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your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writing </a:t>
            </a:r>
            <a:r>
              <a:rPr sz="2400" spc="-65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122849"/>
                </a:solidFill>
                <a:latin typeface="Arial"/>
                <a:cs typeface="Arial"/>
              </a:rPr>
              <a:t>DON’T:</a:t>
            </a:r>
            <a:endParaRPr sz="240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625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Copy-pasting</a:t>
            </a:r>
            <a:r>
              <a:rPr sz="2400" spc="2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spec</a:t>
            </a:r>
            <a:r>
              <a:rPr sz="2400" spc="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sheets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 (driven</a:t>
            </a:r>
            <a:r>
              <a:rPr sz="2400" spc="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by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design</a:t>
            </a:r>
            <a:r>
              <a:rPr sz="2400" spc="2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goal)</a:t>
            </a:r>
            <a:endParaRPr sz="240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900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Laundry list</a:t>
            </a:r>
            <a:r>
              <a:rPr sz="2400" spc="-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of</a:t>
            </a:r>
            <a:r>
              <a:rPr sz="2400" spc="-1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parts</a:t>
            </a:r>
            <a:endParaRPr sz="2400">
              <a:latin typeface="Arial"/>
              <a:cs typeface="Arial"/>
            </a:endParaRPr>
          </a:p>
          <a:p>
            <a:pPr marL="509270" indent="-497205">
              <a:lnSpc>
                <a:spcPct val="100000"/>
              </a:lnSpc>
              <a:spcBef>
                <a:spcPts val="900"/>
              </a:spcBef>
              <a:buClr>
                <a:srgbClr val="001F5F"/>
              </a:buClr>
              <a:buChar char="•"/>
              <a:tabLst>
                <a:tab pos="509270" algn="l"/>
                <a:tab pos="509905" algn="l"/>
              </a:tabLst>
            </a:pP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Requirements</a:t>
            </a:r>
            <a:r>
              <a:rPr sz="2400" spc="3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of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parts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122849"/>
                </a:solidFill>
                <a:latin typeface="Arial"/>
                <a:cs typeface="Arial"/>
              </a:rPr>
              <a:t>(vs</a:t>
            </a:r>
            <a:r>
              <a:rPr sz="2400" spc="5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purchasing</a:t>
            </a:r>
            <a:r>
              <a:rPr sz="2400" spc="20" dirty="0">
                <a:solidFill>
                  <a:srgbClr val="122849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122849"/>
                </a:solidFill>
                <a:latin typeface="Arial"/>
                <a:cs typeface="Arial"/>
              </a:rPr>
              <a:t>requirement)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47166" y="314071"/>
            <a:ext cx="2608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RV</a:t>
            </a:r>
            <a:r>
              <a:rPr spc="-70" dirty="0"/>
              <a:t> </a:t>
            </a:r>
            <a:r>
              <a:rPr spc="-5" dirty="0"/>
              <a:t>Summary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2067" y="1108075"/>
            <a:ext cx="536130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132957"/>
                </a:solidFill>
                <a:latin typeface="Arial"/>
                <a:cs typeface="Arial"/>
              </a:rPr>
              <a:t>Block</a:t>
            </a:r>
            <a:r>
              <a:rPr sz="6000" spc="-7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6000" dirty="0">
                <a:solidFill>
                  <a:srgbClr val="132957"/>
                </a:solidFill>
                <a:latin typeface="Arial"/>
                <a:cs typeface="Arial"/>
              </a:rPr>
              <a:t>Diagram</a:t>
            </a:r>
            <a:endParaRPr sz="6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19" y="362203"/>
            <a:ext cx="32200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Physical</a:t>
            </a:r>
            <a:r>
              <a:rPr spc="-6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19" y="1216228"/>
            <a:ext cx="748410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394970" algn="l"/>
                <a:tab pos="395605" algn="l"/>
              </a:tabLst>
            </a:pP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Pictorial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representation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how device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used</a:t>
            </a:r>
            <a:endParaRPr sz="2800">
              <a:latin typeface="Segoe UI"/>
              <a:cs typeface="Segoe U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61915" y="2289048"/>
            <a:ext cx="4866123" cy="33528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508" y="2016305"/>
            <a:ext cx="3953224" cy="40994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256182" y="6213728"/>
            <a:ext cx="256540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8515" marR="5080" indent="-80645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libri"/>
                <a:cs typeface="Calibri"/>
              </a:rPr>
              <a:t>Marching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Assistant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Fall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28998" y="6006210"/>
            <a:ext cx="62026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Digitizing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Restaurant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with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Network-Enabled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Smart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Table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34733" y="6310985"/>
            <a:ext cx="949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Fall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2020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919" y="362203"/>
            <a:ext cx="2941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Block</a:t>
            </a:r>
            <a:r>
              <a:rPr spc="-6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21919" y="1226896"/>
            <a:ext cx="8884920" cy="45910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469900" marR="479425" indent="-457200">
              <a:lnSpc>
                <a:spcPts val="3279"/>
              </a:lnSpc>
              <a:spcBef>
                <a:spcPts val="2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visual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representation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 the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main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components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of </a:t>
            </a:r>
            <a:r>
              <a:rPr sz="2800" spc="-7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your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project</a:t>
            </a:r>
            <a:endParaRPr sz="2800">
              <a:latin typeface="Segoe UI"/>
              <a:cs typeface="Segoe UI"/>
            </a:endParaRPr>
          </a:p>
          <a:p>
            <a:pPr marL="469900" marR="5080" indent="-457200">
              <a:lnSpc>
                <a:spcPts val="3279"/>
              </a:lnSpc>
              <a:spcBef>
                <a:spcPts val="7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Outline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construction</a:t>
            </a:r>
            <a:r>
              <a:rPr sz="28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25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 your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Segoe UI"/>
                <a:cs typeface="Segoe UI"/>
              </a:rPr>
              <a:t>system</a:t>
            </a:r>
            <a:r>
              <a:rPr sz="28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and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dirty="0">
                <a:solidFill>
                  <a:srgbClr val="001F5F"/>
                </a:solidFill>
                <a:latin typeface="Segoe UI"/>
                <a:cs typeface="Segoe UI"/>
              </a:rPr>
              <a:t>show</a:t>
            </a:r>
            <a:r>
              <a:rPr sz="28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the </a:t>
            </a:r>
            <a:r>
              <a:rPr sz="2800" spc="-7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dependencies between</a:t>
            </a:r>
            <a:r>
              <a:rPr sz="28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Segoe UI"/>
                <a:cs typeface="Segoe UI"/>
              </a:rPr>
              <a:t>subsystems</a:t>
            </a:r>
            <a:endParaRPr sz="2800">
              <a:latin typeface="Segoe UI"/>
              <a:cs typeface="Segoe UI"/>
            </a:endParaRPr>
          </a:p>
          <a:p>
            <a:pPr marL="840105" lvl="1" indent="-317500">
              <a:lnSpc>
                <a:spcPct val="100000"/>
              </a:lnSpc>
              <a:spcBef>
                <a:spcPts val="420"/>
              </a:spcBef>
              <a:buFont typeface="Arial"/>
              <a:buChar char="–"/>
              <a:tabLst>
                <a:tab pos="840105" algn="l"/>
                <a:tab pos="840740" algn="l"/>
              </a:tabLst>
            </a:pP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Break</a:t>
            </a: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your system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into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subsystems/modules</a:t>
            </a:r>
            <a:endParaRPr sz="2400">
              <a:latin typeface="Segoe UI"/>
              <a:cs typeface="Segoe UI"/>
            </a:endParaRPr>
          </a:p>
          <a:p>
            <a:pPr marL="840105" lvl="1" indent="-317500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840105" algn="l"/>
                <a:tab pos="840740" algn="l"/>
              </a:tabLst>
            </a:pP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Break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each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subsystem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into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units/blocks</a:t>
            </a:r>
            <a:endParaRPr sz="2400">
              <a:latin typeface="Segoe UI"/>
              <a:cs typeface="Segoe UI"/>
            </a:endParaRPr>
          </a:p>
          <a:p>
            <a:pPr marL="840105" marR="1379220" lvl="1" indent="-317500">
              <a:lnSpc>
                <a:spcPts val="2810"/>
              </a:lnSpc>
              <a:spcBef>
                <a:spcPts val="730"/>
              </a:spcBef>
              <a:buFont typeface="Arial"/>
              <a:buChar char="–"/>
              <a:tabLst>
                <a:tab pos="840105" algn="l"/>
                <a:tab pos="840740" algn="l"/>
              </a:tabLst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Show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connections</a:t>
            </a:r>
            <a:r>
              <a:rPr sz="24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between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Segoe UI"/>
                <a:cs typeface="Segoe UI"/>
              </a:rPr>
              <a:t>components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,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not </a:t>
            </a:r>
            <a:r>
              <a:rPr sz="2400" spc="-6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subsystems</a:t>
            </a:r>
            <a:endParaRPr sz="240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400">
              <a:latin typeface="Segoe UI"/>
              <a:cs typeface="Segoe UI"/>
            </a:endParaRPr>
          </a:p>
          <a:p>
            <a:pPr marL="640080" algn="ctr">
              <a:lnSpc>
                <a:spcPct val="100000"/>
              </a:lnSpc>
            </a:pPr>
            <a:r>
              <a:rPr sz="3600" b="1" spc="-45" dirty="0">
                <a:solidFill>
                  <a:srgbClr val="001F5F"/>
                </a:solidFill>
                <a:latin typeface="Segoe UI"/>
                <a:cs typeface="Segoe UI"/>
              </a:rPr>
              <a:t>Top-down </a:t>
            </a:r>
            <a:r>
              <a:rPr sz="3600" b="1" spc="-15" dirty="0">
                <a:solidFill>
                  <a:srgbClr val="001F5F"/>
                </a:solidFill>
                <a:latin typeface="Segoe UI"/>
                <a:cs typeface="Segoe UI"/>
              </a:rPr>
              <a:t>approach</a:t>
            </a:r>
            <a:endParaRPr sz="3600"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6530" y="1054861"/>
            <a:ext cx="8784590" cy="5792470"/>
            <a:chOff x="646530" y="1054861"/>
            <a:chExt cx="8784590" cy="5792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6530" y="1087870"/>
              <a:ext cx="8784546" cy="57591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78913" y="1067561"/>
              <a:ext cx="546100" cy="379730"/>
            </a:xfrm>
            <a:custGeom>
              <a:avLst/>
              <a:gdLst/>
              <a:ahLst/>
              <a:cxnLst/>
              <a:rect l="l" t="t" r="r" b="b"/>
              <a:pathLst>
                <a:path w="546100" h="379730">
                  <a:moveTo>
                    <a:pt x="0" y="379476"/>
                  </a:moveTo>
                  <a:lnTo>
                    <a:pt x="545592" y="379476"/>
                  </a:lnTo>
                  <a:lnTo>
                    <a:pt x="545592" y="0"/>
                  </a:lnTo>
                  <a:lnTo>
                    <a:pt x="0" y="0"/>
                  </a:lnTo>
                  <a:lnTo>
                    <a:pt x="0" y="379476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25624" y="1446275"/>
              <a:ext cx="494665" cy="437515"/>
            </a:xfrm>
            <a:custGeom>
              <a:avLst/>
              <a:gdLst/>
              <a:ahLst/>
              <a:cxnLst/>
              <a:rect l="l" t="t" r="r" b="b"/>
              <a:pathLst>
                <a:path w="494664" h="437514">
                  <a:moveTo>
                    <a:pt x="61330" y="45608"/>
                  </a:moveTo>
                  <a:lnTo>
                    <a:pt x="52936" y="55123"/>
                  </a:lnTo>
                  <a:lnTo>
                    <a:pt x="486028" y="437388"/>
                  </a:lnTo>
                  <a:lnTo>
                    <a:pt x="494411" y="427863"/>
                  </a:lnTo>
                  <a:lnTo>
                    <a:pt x="61330" y="45608"/>
                  </a:lnTo>
                  <a:close/>
                </a:path>
                <a:path w="494664" h="437514">
                  <a:moveTo>
                    <a:pt x="0" y="0"/>
                  </a:moveTo>
                  <a:lnTo>
                    <a:pt x="31876" y="78994"/>
                  </a:lnTo>
                  <a:lnTo>
                    <a:pt x="52936" y="55123"/>
                  </a:lnTo>
                  <a:lnTo>
                    <a:pt x="43433" y="46736"/>
                  </a:lnTo>
                  <a:lnTo>
                    <a:pt x="51815" y="37211"/>
                  </a:lnTo>
                  <a:lnTo>
                    <a:pt x="68738" y="37211"/>
                  </a:lnTo>
                  <a:lnTo>
                    <a:pt x="82295" y="21844"/>
                  </a:lnTo>
                  <a:lnTo>
                    <a:pt x="0" y="0"/>
                  </a:lnTo>
                  <a:close/>
                </a:path>
                <a:path w="494664" h="437514">
                  <a:moveTo>
                    <a:pt x="51815" y="37211"/>
                  </a:moveTo>
                  <a:lnTo>
                    <a:pt x="43433" y="46736"/>
                  </a:lnTo>
                  <a:lnTo>
                    <a:pt x="52936" y="55123"/>
                  </a:lnTo>
                  <a:lnTo>
                    <a:pt x="61330" y="45608"/>
                  </a:lnTo>
                  <a:lnTo>
                    <a:pt x="51815" y="37211"/>
                  </a:lnTo>
                  <a:close/>
                </a:path>
                <a:path w="494664" h="437514">
                  <a:moveTo>
                    <a:pt x="68738" y="37211"/>
                  </a:moveTo>
                  <a:lnTo>
                    <a:pt x="51815" y="37211"/>
                  </a:lnTo>
                  <a:lnTo>
                    <a:pt x="61330" y="45608"/>
                  </a:lnTo>
                  <a:lnTo>
                    <a:pt x="68738" y="37211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6971" y="393573"/>
            <a:ext cx="38436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Bad</a:t>
            </a:r>
            <a:r>
              <a:rPr spc="-2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Block</a:t>
            </a:r>
            <a:r>
              <a:rPr spc="-2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3941" y="1896237"/>
            <a:ext cx="22193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Call</a:t>
            </a:r>
            <a:r>
              <a:rPr sz="2000" spc="-3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501D"/>
                </a:solidFill>
                <a:latin typeface="Calibri"/>
                <a:cs typeface="Calibri"/>
              </a:rPr>
              <a:t>it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 something</a:t>
            </a:r>
            <a:r>
              <a:rPr sz="2000" spc="-2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else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00953" y="2222245"/>
            <a:ext cx="737235" cy="2868930"/>
            <a:chOff x="5600953" y="2222245"/>
            <a:chExt cx="737235" cy="2868930"/>
          </a:xfrm>
        </p:grpSpPr>
        <p:sp>
          <p:nvSpPr>
            <p:cNvPr id="9" name="object 9"/>
            <p:cNvSpPr/>
            <p:nvPr/>
          </p:nvSpPr>
          <p:spPr>
            <a:xfrm>
              <a:off x="5613653" y="2234945"/>
              <a:ext cx="711835" cy="381000"/>
            </a:xfrm>
            <a:custGeom>
              <a:avLst/>
              <a:gdLst/>
              <a:ahLst/>
              <a:cxnLst/>
              <a:rect l="l" t="t" r="r" b="b"/>
              <a:pathLst>
                <a:path w="711835" h="381000">
                  <a:moveTo>
                    <a:pt x="0" y="381000"/>
                  </a:moveTo>
                  <a:lnTo>
                    <a:pt x="711708" y="381000"/>
                  </a:lnTo>
                  <a:lnTo>
                    <a:pt x="71170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892037" y="2680715"/>
              <a:ext cx="146685" cy="2410460"/>
            </a:xfrm>
            <a:custGeom>
              <a:avLst/>
              <a:gdLst/>
              <a:ahLst/>
              <a:cxnLst/>
              <a:rect l="l" t="t" r="r" b="b"/>
              <a:pathLst>
                <a:path w="146685" h="2410460">
                  <a:moveTo>
                    <a:pt x="44498" y="75848"/>
                  </a:moveTo>
                  <a:lnTo>
                    <a:pt x="31795" y="76420"/>
                  </a:lnTo>
                  <a:lnTo>
                    <a:pt x="133731" y="2410206"/>
                  </a:lnTo>
                  <a:lnTo>
                    <a:pt x="146431" y="2409571"/>
                  </a:lnTo>
                  <a:lnTo>
                    <a:pt x="44498" y="75848"/>
                  </a:lnTo>
                  <a:close/>
                </a:path>
                <a:path w="146685" h="2410460">
                  <a:moveTo>
                    <a:pt x="34798" y="0"/>
                  </a:moveTo>
                  <a:lnTo>
                    <a:pt x="0" y="77850"/>
                  </a:lnTo>
                  <a:lnTo>
                    <a:pt x="31795" y="76420"/>
                  </a:lnTo>
                  <a:lnTo>
                    <a:pt x="31241" y="63754"/>
                  </a:lnTo>
                  <a:lnTo>
                    <a:pt x="43941" y="63119"/>
                  </a:lnTo>
                  <a:lnTo>
                    <a:pt x="69911" y="63119"/>
                  </a:lnTo>
                  <a:lnTo>
                    <a:pt x="34798" y="0"/>
                  </a:lnTo>
                  <a:close/>
                </a:path>
                <a:path w="146685" h="2410460">
                  <a:moveTo>
                    <a:pt x="43941" y="63119"/>
                  </a:moveTo>
                  <a:lnTo>
                    <a:pt x="31241" y="63754"/>
                  </a:lnTo>
                  <a:lnTo>
                    <a:pt x="31795" y="76420"/>
                  </a:lnTo>
                  <a:lnTo>
                    <a:pt x="44498" y="75848"/>
                  </a:lnTo>
                  <a:lnTo>
                    <a:pt x="43941" y="63119"/>
                  </a:lnTo>
                  <a:close/>
                </a:path>
                <a:path w="146685" h="2410460">
                  <a:moveTo>
                    <a:pt x="69911" y="63119"/>
                  </a:moveTo>
                  <a:lnTo>
                    <a:pt x="43941" y="63119"/>
                  </a:lnTo>
                  <a:lnTo>
                    <a:pt x="44498" y="75848"/>
                  </a:lnTo>
                  <a:lnTo>
                    <a:pt x="76200" y="74422"/>
                  </a:lnTo>
                  <a:lnTo>
                    <a:pt x="69911" y="63119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51272" y="5108575"/>
            <a:ext cx="39319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dirty="0">
                <a:solidFill>
                  <a:srgbClr val="EE501D"/>
                </a:solidFill>
                <a:latin typeface="Calibri"/>
                <a:cs typeface="Calibri"/>
              </a:rPr>
              <a:t>Connections</a:t>
            </a:r>
            <a:r>
              <a:rPr sz="2000" spc="-3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between</a:t>
            </a:r>
            <a:r>
              <a:rPr sz="2000" spc="-3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EE501D"/>
                </a:solidFill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Labels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804414" y="4372609"/>
            <a:ext cx="737235" cy="850265"/>
            <a:chOff x="2804414" y="4372609"/>
            <a:chExt cx="737235" cy="850265"/>
          </a:xfrm>
        </p:grpSpPr>
        <p:sp>
          <p:nvSpPr>
            <p:cNvPr id="13" name="object 13"/>
            <p:cNvSpPr/>
            <p:nvPr/>
          </p:nvSpPr>
          <p:spPr>
            <a:xfrm>
              <a:off x="2817114" y="4385309"/>
              <a:ext cx="711835" cy="381000"/>
            </a:xfrm>
            <a:custGeom>
              <a:avLst/>
              <a:gdLst/>
              <a:ahLst/>
              <a:cxnLst/>
              <a:rect l="l" t="t" r="r" b="b"/>
              <a:pathLst>
                <a:path w="711835" h="381000">
                  <a:moveTo>
                    <a:pt x="0" y="381000"/>
                  </a:moveTo>
                  <a:lnTo>
                    <a:pt x="711708" y="381000"/>
                  </a:lnTo>
                  <a:lnTo>
                    <a:pt x="711708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70301" y="4687823"/>
              <a:ext cx="264160" cy="534670"/>
            </a:xfrm>
            <a:custGeom>
              <a:avLst/>
              <a:gdLst/>
              <a:ahLst/>
              <a:cxnLst/>
              <a:rect l="l" t="t" r="r" b="b"/>
              <a:pathLst>
                <a:path w="264160" h="534670">
                  <a:moveTo>
                    <a:pt x="40067" y="65776"/>
                  </a:moveTo>
                  <a:lnTo>
                    <a:pt x="28621" y="71330"/>
                  </a:lnTo>
                  <a:lnTo>
                    <a:pt x="252729" y="534669"/>
                  </a:lnTo>
                  <a:lnTo>
                    <a:pt x="264160" y="529082"/>
                  </a:lnTo>
                  <a:lnTo>
                    <a:pt x="40067" y="65776"/>
                  </a:lnTo>
                  <a:close/>
                </a:path>
                <a:path w="264160" h="534670">
                  <a:moveTo>
                    <a:pt x="1143" y="0"/>
                  </a:moveTo>
                  <a:lnTo>
                    <a:pt x="0" y="85217"/>
                  </a:lnTo>
                  <a:lnTo>
                    <a:pt x="28621" y="71330"/>
                  </a:lnTo>
                  <a:lnTo>
                    <a:pt x="23113" y="59943"/>
                  </a:lnTo>
                  <a:lnTo>
                    <a:pt x="34543" y="54356"/>
                  </a:lnTo>
                  <a:lnTo>
                    <a:pt x="63606" y="54356"/>
                  </a:lnTo>
                  <a:lnTo>
                    <a:pt x="68580" y="51943"/>
                  </a:lnTo>
                  <a:lnTo>
                    <a:pt x="1143" y="0"/>
                  </a:lnTo>
                  <a:close/>
                </a:path>
                <a:path w="264160" h="534670">
                  <a:moveTo>
                    <a:pt x="34543" y="54356"/>
                  </a:moveTo>
                  <a:lnTo>
                    <a:pt x="23113" y="59943"/>
                  </a:lnTo>
                  <a:lnTo>
                    <a:pt x="28621" y="71330"/>
                  </a:lnTo>
                  <a:lnTo>
                    <a:pt x="40067" y="65776"/>
                  </a:lnTo>
                  <a:lnTo>
                    <a:pt x="34543" y="54356"/>
                  </a:lnTo>
                  <a:close/>
                </a:path>
                <a:path w="264160" h="534670">
                  <a:moveTo>
                    <a:pt x="63606" y="54356"/>
                  </a:moveTo>
                  <a:lnTo>
                    <a:pt x="34543" y="54356"/>
                  </a:lnTo>
                  <a:lnTo>
                    <a:pt x="40067" y="65776"/>
                  </a:lnTo>
                  <a:lnTo>
                    <a:pt x="63606" y="54356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602738" y="5207889"/>
            <a:ext cx="15919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What</a:t>
            </a:r>
            <a:r>
              <a:rPr sz="2000" spc="-4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501D"/>
                </a:solidFill>
                <a:latin typeface="Calibri"/>
                <a:cs typeface="Calibri"/>
              </a:rPr>
              <a:t>is</a:t>
            </a:r>
            <a:r>
              <a:rPr sz="2000" spc="-3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this???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19070" y="2901950"/>
            <a:ext cx="924560" cy="850265"/>
            <a:chOff x="2719070" y="2901950"/>
            <a:chExt cx="924560" cy="850265"/>
          </a:xfrm>
        </p:grpSpPr>
        <p:sp>
          <p:nvSpPr>
            <p:cNvPr id="17" name="object 17"/>
            <p:cNvSpPr/>
            <p:nvPr/>
          </p:nvSpPr>
          <p:spPr>
            <a:xfrm>
              <a:off x="2731770" y="2914650"/>
              <a:ext cx="899160" cy="401320"/>
            </a:xfrm>
            <a:custGeom>
              <a:avLst/>
              <a:gdLst/>
              <a:ahLst/>
              <a:cxnLst/>
              <a:rect l="l" t="t" r="r" b="b"/>
              <a:pathLst>
                <a:path w="899160" h="401320">
                  <a:moveTo>
                    <a:pt x="0" y="400812"/>
                  </a:moveTo>
                  <a:lnTo>
                    <a:pt x="899159" y="400812"/>
                  </a:lnTo>
                  <a:lnTo>
                    <a:pt x="899159" y="0"/>
                  </a:lnTo>
                  <a:lnTo>
                    <a:pt x="0" y="0"/>
                  </a:lnTo>
                  <a:lnTo>
                    <a:pt x="0" y="400812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70301" y="3217163"/>
              <a:ext cx="264160" cy="534670"/>
            </a:xfrm>
            <a:custGeom>
              <a:avLst/>
              <a:gdLst/>
              <a:ahLst/>
              <a:cxnLst/>
              <a:rect l="l" t="t" r="r" b="b"/>
              <a:pathLst>
                <a:path w="264160" h="534670">
                  <a:moveTo>
                    <a:pt x="40067" y="65776"/>
                  </a:moveTo>
                  <a:lnTo>
                    <a:pt x="28621" y="71330"/>
                  </a:lnTo>
                  <a:lnTo>
                    <a:pt x="252729" y="534670"/>
                  </a:lnTo>
                  <a:lnTo>
                    <a:pt x="264160" y="529082"/>
                  </a:lnTo>
                  <a:lnTo>
                    <a:pt x="40067" y="65776"/>
                  </a:lnTo>
                  <a:close/>
                </a:path>
                <a:path w="264160" h="534670">
                  <a:moveTo>
                    <a:pt x="1143" y="0"/>
                  </a:moveTo>
                  <a:lnTo>
                    <a:pt x="0" y="85216"/>
                  </a:lnTo>
                  <a:lnTo>
                    <a:pt x="28621" y="71330"/>
                  </a:lnTo>
                  <a:lnTo>
                    <a:pt x="23113" y="59944"/>
                  </a:lnTo>
                  <a:lnTo>
                    <a:pt x="34543" y="54356"/>
                  </a:lnTo>
                  <a:lnTo>
                    <a:pt x="63606" y="54356"/>
                  </a:lnTo>
                  <a:lnTo>
                    <a:pt x="68580" y="51943"/>
                  </a:lnTo>
                  <a:lnTo>
                    <a:pt x="1143" y="0"/>
                  </a:lnTo>
                  <a:close/>
                </a:path>
                <a:path w="264160" h="534670">
                  <a:moveTo>
                    <a:pt x="34543" y="54356"/>
                  </a:moveTo>
                  <a:lnTo>
                    <a:pt x="23113" y="59944"/>
                  </a:lnTo>
                  <a:lnTo>
                    <a:pt x="28621" y="71330"/>
                  </a:lnTo>
                  <a:lnTo>
                    <a:pt x="40067" y="65776"/>
                  </a:lnTo>
                  <a:lnTo>
                    <a:pt x="34543" y="54356"/>
                  </a:lnTo>
                  <a:close/>
                </a:path>
                <a:path w="264160" h="534670">
                  <a:moveTo>
                    <a:pt x="63606" y="54356"/>
                  </a:moveTo>
                  <a:lnTo>
                    <a:pt x="34543" y="54356"/>
                  </a:lnTo>
                  <a:lnTo>
                    <a:pt x="40067" y="65776"/>
                  </a:lnTo>
                  <a:lnTo>
                    <a:pt x="63606" y="54356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04998" y="3696080"/>
            <a:ext cx="25222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E501D"/>
                </a:solidFill>
                <a:latin typeface="Calibri"/>
                <a:cs typeface="Calibri"/>
              </a:rPr>
              <a:t>Not</a:t>
            </a:r>
            <a:r>
              <a:rPr sz="2000" spc="-3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EE501D"/>
                </a:solidFill>
                <a:latin typeface="Calibri"/>
                <a:cs typeface="Calibri"/>
              </a:rPr>
              <a:t>enough</a:t>
            </a:r>
            <a:r>
              <a:rPr sz="2000" spc="-6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EE501D"/>
                </a:solidFill>
                <a:latin typeface="Calibri"/>
                <a:cs typeface="Calibri"/>
              </a:rPr>
              <a:t>information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4688" y="1554084"/>
            <a:ext cx="7185230" cy="518696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242050" y="156850"/>
            <a:ext cx="2390140" cy="1265555"/>
            <a:chOff x="6242050" y="156850"/>
            <a:chExt cx="2390140" cy="126555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79558" y="156850"/>
              <a:ext cx="1952537" cy="12651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67322" y="267462"/>
              <a:ext cx="1641475" cy="1003300"/>
            </a:xfrm>
            <a:custGeom>
              <a:avLst/>
              <a:gdLst/>
              <a:ahLst/>
              <a:cxnLst/>
              <a:rect l="l" t="t" r="r" b="b"/>
              <a:pathLst>
                <a:path w="1641475" h="1003300">
                  <a:moveTo>
                    <a:pt x="0" y="1002792"/>
                  </a:moveTo>
                  <a:lnTo>
                    <a:pt x="1641348" y="1002792"/>
                  </a:lnTo>
                  <a:lnTo>
                    <a:pt x="1641348" y="0"/>
                  </a:lnTo>
                  <a:lnTo>
                    <a:pt x="0" y="0"/>
                  </a:lnTo>
                  <a:lnTo>
                    <a:pt x="0" y="1002792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2050" y="947928"/>
              <a:ext cx="525780" cy="170180"/>
            </a:xfrm>
            <a:custGeom>
              <a:avLst/>
              <a:gdLst/>
              <a:ahLst/>
              <a:cxnLst/>
              <a:rect l="l" t="t" r="r" b="b"/>
              <a:pathLst>
                <a:path w="525779" h="170180">
                  <a:moveTo>
                    <a:pt x="450466" y="139183"/>
                  </a:moveTo>
                  <a:lnTo>
                    <a:pt x="441832" y="169799"/>
                  </a:lnTo>
                  <a:lnTo>
                    <a:pt x="525526" y="153797"/>
                  </a:lnTo>
                  <a:lnTo>
                    <a:pt x="513262" y="142621"/>
                  </a:lnTo>
                  <a:lnTo>
                    <a:pt x="462660" y="142621"/>
                  </a:lnTo>
                  <a:lnTo>
                    <a:pt x="450466" y="139183"/>
                  </a:lnTo>
                  <a:close/>
                </a:path>
                <a:path w="525779" h="170180">
                  <a:moveTo>
                    <a:pt x="453904" y="126992"/>
                  </a:moveTo>
                  <a:lnTo>
                    <a:pt x="450466" y="139183"/>
                  </a:lnTo>
                  <a:lnTo>
                    <a:pt x="462660" y="142621"/>
                  </a:lnTo>
                  <a:lnTo>
                    <a:pt x="466090" y="130428"/>
                  </a:lnTo>
                  <a:lnTo>
                    <a:pt x="453904" y="126992"/>
                  </a:lnTo>
                  <a:close/>
                </a:path>
                <a:path w="525779" h="170180">
                  <a:moveTo>
                    <a:pt x="462533" y="96393"/>
                  </a:moveTo>
                  <a:lnTo>
                    <a:pt x="453904" y="126992"/>
                  </a:lnTo>
                  <a:lnTo>
                    <a:pt x="466090" y="130428"/>
                  </a:lnTo>
                  <a:lnTo>
                    <a:pt x="462660" y="142621"/>
                  </a:lnTo>
                  <a:lnTo>
                    <a:pt x="513262" y="142621"/>
                  </a:lnTo>
                  <a:lnTo>
                    <a:pt x="462533" y="96393"/>
                  </a:lnTo>
                  <a:close/>
                </a:path>
                <a:path w="525779" h="170180">
                  <a:moveTo>
                    <a:pt x="3555" y="0"/>
                  </a:moveTo>
                  <a:lnTo>
                    <a:pt x="0" y="12192"/>
                  </a:lnTo>
                  <a:lnTo>
                    <a:pt x="450466" y="139183"/>
                  </a:lnTo>
                  <a:lnTo>
                    <a:pt x="453904" y="126992"/>
                  </a:lnTo>
                  <a:lnTo>
                    <a:pt x="3555" y="0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908550" y="588010"/>
            <a:ext cx="13112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Clear</a:t>
            </a:r>
            <a:r>
              <a:rPr sz="2000" spc="-5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legend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64661" y="1450847"/>
            <a:ext cx="737235" cy="768350"/>
            <a:chOff x="3264661" y="1450847"/>
            <a:chExt cx="737235" cy="768350"/>
          </a:xfrm>
        </p:grpSpPr>
        <p:sp>
          <p:nvSpPr>
            <p:cNvPr id="9" name="object 9"/>
            <p:cNvSpPr/>
            <p:nvPr/>
          </p:nvSpPr>
          <p:spPr>
            <a:xfrm>
              <a:off x="3277361" y="1826513"/>
              <a:ext cx="711835" cy="379730"/>
            </a:xfrm>
            <a:custGeom>
              <a:avLst/>
              <a:gdLst/>
              <a:ahLst/>
              <a:cxnLst/>
              <a:rect l="l" t="t" r="r" b="b"/>
              <a:pathLst>
                <a:path w="711835" h="379730">
                  <a:moveTo>
                    <a:pt x="0" y="379475"/>
                  </a:moveTo>
                  <a:lnTo>
                    <a:pt x="711708" y="379475"/>
                  </a:lnTo>
                  <a:lnTo>
                    <a:pt x="711708" y="0"/>
                  </a:lnTo>
                  <a:lnTo>
                    <a:pt x="0" y="0"/>
                  </a:lnTo>
                  <a:lnTo>
                    <a:pt x="0" y="379475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1691" y="1450847"/>
              <a:ext cx="208279" cy="374650"/>
            </a:xfrm>
            <a:custGeom>
              <a:avLst/>
              <a:gdLst/>
              <a:ahLst/>
              <a:cxnLst/>
              <a:rect l="l" t="t" r="r" b="b"/>
              <a:pathLst>
                <a:path w="208279" h="374650">
                  <a:moveTo>
                    <a:pt x="3048" y="289051"/>
                  </a:moveTo>
                  <a:lnTo>
                    <a:pt x="0" y="374141"/>
                  </a:lnTo>
                  <a:lnTo>
                    <a:pt x="69977" y="325500"/>
                  </a:lnTo>
                  <a:lnTo>
                    <a:pt x="62514" y="321437"/>
                  </a:lnTo>
                  <a:lnTo>
                    <a:pt x="35941" y="321437"/>
                  </a:lnTo>
                  <a:lnTo>
                    <a:pt x="24892" y="315340"/>
                  </a:lnTo>
                  <a:lnTo>
                    <a:pt x="30946" y="304245"/>
                  </a:lnTo>
                  <a:lnTo>
                    <a:pt x="3048" y="289051"/>
                  </a:lnTo>
                  <a:close/>
                </a:path>
                <a:path w="208279" h="374650">
                  <a:moveTo>
                    <a:pt x="30946" y="304245"/>
                  </a:moveTo>
                  <a:lnTo>
                    <a:pt x="24892" y="315340"/>
                  </a:lnTo>
                  <a:lnTo>
                    <a:pt x="35941" y="321437"/>
                  </a:lnTo>
                  <a:lnTo>
                    <a:pt x="42032" y="310282"/>
                  </a:lnTo>
                  <a:lnTo>
                    <a:pt x="30946" y="304245"/>
                  </a:lnTo>
                  <a:close/>
                </a:path>
                <a:path w="208279" h="374650">
                  <a:moveTo>
                    <a:pt x="42032" y="310282"/>
                  </a:moveTo>
                  <a:lnTo>
                    <a:pt x="35941" y="321437"/>
                  </a:lnTo>
                  <a:lnTo>
                    <a:pt x="62514" y="321437"/>
                  </a:lnTo>
                  <a:lnTo>
                    <a:pt x="42032" y="310282"/>
                  </a:lnTo>
                  <a:close/>
                </a:path>
                <a:path w="208279" h="374650">
                  <a:moveTo>
                    <a:pt x="196977" y="0"/>
                  </a:moveTo>
                  <a:lnTo>
                    <a:pt x="30946" y="304245"/>
                  </a:lnTo>
                  <a:lnTo>
                    <a:pt x="42032" y="310282"/>
                  </a:lnTo>
                  <a:lnTo>
                    <a:pt x="208153" y="6096"/>
                  </a:lnTo>
                  <a:lnTo>
                    <a:pt x="196977" y="0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6243828" y="2343911"/>
            <a:ext cx="692785" cy="567055"/>
          </a:xfrm>
          <a:custGeom>
            <a:avLst/>
            <a:gdLst/>
            <a:ahLst/>
            <a:cxnLst/>
            <a:rect l="l" t="t" r="r" b="b"/>
            <a:pathLst>
              <a:path w="692784" h="567055">
                <a:moveTo>
                  <a:pt x="63098" y="43248"/>
                </a:moveTo>
                <a:lnTo>
                  <a:pt x="55041" y="53107"/>
                </a:lnTo>
                <a:lnTo>
                  <a:pt x="684402" y="566801"/>
                </a:lnTo>
                <a:lnTo>
                  <a:pt x="692403" y="556895"/>
                </a:lnTo>
                <a:lnTo>
                  <a:pt x="63098" y="43248"/>
                </a:lnTo>
                <a:close/>
              </a:path>
              <a:path w="692784" h="567055">
                <a:moveTo>
                  <a:pt x="0" y="0"/>
                </a:moveTo>
                <a:lnTo>
                  <a:pt x="34925" y="77724"/>
                </a:lnTo>
                <a:lnTo>
                  <a:pt x="55041" y="53107"/>
                </a:lnTo>
                <a:lnTo>
                  <a:pt x="45212" y="45085"/>
                </a:lnTo>
                <a:lnTo>
                  <a:pt x="53212" y="35178"/>
                </a:lnTo>
                <a:lnTo>
                  <a:pt x="69692" y="35178"/>
                </a:lnTo>
                <a:lnTo>
                  <a:pt x="83185" y="18668"/>
                </a:lnTo>
                <a:lnTo>
                  <a:pt x="0" y="0"/>
                </a:lnTo>
                <a:close/>
              </a:path>
              <a:path w="692784" h="567055">
                <a:moveTo>
                  <a:pt x="53212" y="35178"/>
                </a:moveTo>
                <a:lnTo>
                  <a:pt x="45212" y="45085"/>
                </a:lnTo>
                <a:lnTo>
                  <a:pt x="55041" y="53107"/>
                </a:lnTo>
                <a:lnTo>
                  <a:pt x="63098" y="43248"/>
                </a:lnTo>
                <a:lnTo>
                  <a:pt x="53212" y="35178"/>
                </a:lnTo>
                <a:close/>
              </a:path>
              <a:path w="692784" h="567055">
                <a:moveTo>
                  <a:pt x="69692" y="35178"/>
                </a:moveTo>
                <a:lnTo>
                  <a:pt x="53212" y="35178"/>
                </a:lnTo>
                <a:lnTo>
                  <a:pt x="63098" y="43248"/>
                </a:lnTo>
                <a:lnTo>
                  <a:pt x="69692" y="35178"/>
                </a:lnTo>
                <a:close/>
              </a:path>
            </a:pathLst>
          </a:custGeom>
          <a:solidFill>
            <a:srgbClr val="EE50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011416" y="2568320"/>
            <a:ext cx="22815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EE501D"/>
                </a:solidFill>
                <a:latin typeface="Calibri"/>
                <a:cs typeface="Calibri"/>
              </a:rPr>
              <a:t>Connections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between</a:t>
            </a:r>
            <a:r>
              <a:rPr sz="2000" spc="-7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components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851660" y="5942329"/>
            <a:ext cx="1333500" cy="721995"/>
            <a:chOff x="1851660" y="5942329"/>
            <a:chExt cx="1333500" cy="721995"/>
          </a:xfrm>
        </p:grpSpPr>
        <p:sp>
          <p:nvSpPr>
            <p:cNvPr id="14" name="object 14"/>
            <p:cNvSpPr/>
            <p:nvPr/>
          </p:nvSpPr>
          <p:spPr>
            <a:xfrm>
              <a:off x="2105406" y="5955029"/>
              <a:ext cx="1066800" cy="379730"/>
            </a:xfrm>
            <a:custGeom>
              <a:avLst/>
              <a:gdLst/>
              <a:ahLst/>
              <a:cxnLst/>
              <a:rect l="l" t="t" r="r" b="b"/>
              <a:pathLst>
                <a:path w="1066800" h="379729">
                  <a:moveTo>
                    <a:pt x="0" y="379476"/>
                  </a:moveTo>
                  <a:lnTo>
                    <a:pt x="1066800" y="379476"/>
                  </a:lnTo>
                  <a:lnTo>
                    <a:pt x="1066800" y="0"/>
                  </a:lnTo>
                  <a:lnTo>
                    <a:pt x="0" y="0"/>
                  </a:lnTo>
                  <a:lnTo>
                    <a:pt x="0" y="379476"/>
                  </a:lnTo>
                  <a:close/>
                </a:path>
              </a:pathLst>
            </a:custGeom>
            <a:ln w="25400">
              <a:solidFill>
                <a:srgbClr val="EE501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51660" y="6263639"/>
              <a:ext cx="708025" cy="400685"/>
            </a:xfrm>
            <a:custGeom>
              <a:avLst/>
              <a:gdLst/>
              <a:ahLst/>
              <a:cxnLst/>
              <a:rect l="l" t="t" r="r" b="b"/>
              <a:pathLst>
                <a:path w="708025" h="400684">
                  <a:moveTo>
                    <a:pt x="638046" y="31717"/>
                  </a:moveTo>
                  <a:lnTo>
                    <a:pt x="0" y="389178"/>
                  </a:lnTo>
                  <a:lnTo>
                    <a:pt x="6095" y="400265"/>
                  </a:lnTo>
                  <a:lnTo>
                    <a:pt x="644244" y="42780"/>
                  </a:lnTo>
                  <a:lnTo>
                    <a:pt x="638046" y="31717"/>
                  </a:lnTo>
                  <a:close/>
                </a:path>
                <a:path w="708025" h="400684">
                  <a:moveTo>
                    <a:pt x="690304" y="25527"/>
                  </a:moveTo>
                  <a:lnTo>
                    <a:pt x="649096" y="25527"/>
                  </a:lnTo>
                  <a:lnTo>
                    <a:pt x="655319" y="36576"/>
                  </a:lnTo>
                  <a:lnTo>
                    <a:pt x="644244" y="42780"/>
                  </a:lnTo>
                  <a:lnTo>
                    <a:pt x="659764" y="70485"/>
                  </a:lnTo>
                  <a:lnTo>
                    <a:pt x="690304" y="25527"/>
                  </a:lnTo>
                  <a:close/>
                </a:path>
                <a:path w="708025" h="400684">
                  <a:moveTo>
                    <a:pt x="649096" y="25527"/>
                  </a:moveTo>
                  <a:lnTo>
                    <a:pt x="638046" y="31717"/>
                  </a:lnTo>
                  <a:lnTo>
                    <a:pt x="644244" y="42780"/>
                  </a:lnTo>
                  <a:lnTo>
                    <a:pt x="655319" y="36576"/>
                  </a:lnTo>
                  <a:lnTo>
                    <a:pt x="649096" y="25527"/>
                  </a:lnTo>
                  <a:close/>
                </a:path>
                <a:path w="708025" h="400684">
                  <a:moveTo>
                    <a:pt x="707644" y="0"/>
                  </a:moveTo>
                  <a:lnTo>
                    <a:pt x="622553" y="4064"/>
                  </a:lnTo>
                  <a:lnTo>
                    <a:pt x="638046" y="31717"/>
                  </a:lnTo>
                  <a:lnTo>
                    <a:pt x="649096" y="25527"/>
                  </a:lnTo>
                  <a:lnTo>
                    <a:pt x="690304" y="25527"/>
                  </a:lnTo>
                  <a:lnTo>
                    <a:pt x="707644" y="0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23443" y="6080201"/>
            <a:ext cx="126809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EE501D"/>
                </a:solidFill>
                <a:latin typeface="Calibri"/>
                <a:cs typeface="Calibri"/>
              </a:rPr>
              <a:t>Appropriate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EE501D"/>
                </a:solidFill>
                <a:latin typeface="Calibri"/>
                <a:cs typeface="Calibri"/>
              </a:rPr>
              <a:t>information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95345" y="1130934"/>
            <a:ext cx="199643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Clear</a:t>
            </a:r>
            <a:r>
              <a:rPr sz="2000" spc="-20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E501D"/>
                </a:solidFill>
                <a:latin typeface="Calibri"/>
                <a:cs typeface="Calibri"/>
              </a:rPr>
              <a:t>data</a:t>
            </a:r>
            <a:r>
              <a:rPr sz="2000" spc="-5" dirty="0">
                <a:solidFill>
                  <a:srgbClr val="EE501D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EE501D"/>
                </a:solidFill>
                <a:latin typeface="Calibri"/>
                <a:cs typeface="Calibri"/>
              </a:rPr>
              <a:t>protocol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56971" y="393573"/>
            <a:ext cx="41414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32957"/>
                </a:solidFill>
              </a:rPr>
              <a:t>Good</a:t>
            </a:r>
            <a:r>
              <a:rPr spc="-4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Block</a:t>
            </a:r>
            <a:r>
              <a:rPr spc="-2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88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write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grpSp>
        <p:nvGrpSpPr>
          <p:cNvPr id="3" name="object 3"/>
          <p:cNvGrpSpPr/>
          <p:nvPr/>
        </p:nvGrpSpPr>
        <p:grpSpPr>
          <a:xfrm>
            <a:off x="615695" y="1449311"/>
            <a:ext cx="8871585" cy="5420995"/>
            <a:chOff x="615695" y="1449311"/>
            <a:chExt cx="8871585" cy="54209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39" y="1717488"/>
              <a:ext cx="8823960" cy="51527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695" y="1449311"/>
              <a:ext cx="1981200" cy="119787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62939" y="1473708"/>
              <a:ext cx="1891664" cy="1108075"/>
            </a:xfrm>
            <a:custGeom>
              <a:avLst/>
              <a:gdLst/>
              <a:ahLst/>
              <a:cxnLst/>
              <a:rect l="l" t="t" r="r" b="b"/>
              <a:pathLst>
                <a:path w="1891664" h="1108075">
                  <a:moveTo>
                    <a:pt x="0" y="1107948"/>
                  </a:moveTo>
                  <a:lnTo>
                    <a:pt x="1891284" y="1107948"/>
                  </a:lnTo>
                  <a:lnTo>
                    <a:pt x="1891284" y="0"/>
                  </a:lnTo>
                  <a:lnTo>
                    <a:pt x="0" y="0"/>
                  </a:lnTo>
                  <a:lnTo>
                    <a:pt x="0" y="1107948"/>
                  </a:lnTo>
                  <a:close/>
                </a:path>
              </a:pathLst>
            </a:custGeom>
            <a:ln w="9525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97532" y="2442210"/>
              <a:ext cx="330200" cy="766445"/>
            </a:xfrm>
            <a:custGeom>
              <a:avLst/>
              <a:gdLst/>
              <a:ahLst/>
              <a:cxnLst/>
              <a:rect l="l" t="t" r="r" b="b"/>
              <a:pathLst>
                <a:path w="330200" h="766444">
                  <a:moveTo>
                    <a:pt x="70890" y="99219"/>
                  </a:moveTo>
                  <a:lnTo>
                    <a:pt x="35429" y="113243"/>
                  </a:lnTo>
                  <a:lnTo>
                    <a:pt x="294259" y="766190"/>
                  </a:lnTo>
                  <a:lnTo>
                    <a:pt x="329691" y="752220"/>
                  </a:lnTo>
                  <a:lnTo>
                    <a:pt x="70890" y="99219"/>
                  </a:lnTo>
                  <a:close/>
                </a:path>
                <a:path w="330200" h="766444">
                  <a:moveTo>
                    <a:pt x="11048" y="0"/>
                  </a:moveTo>
                  <a:lnTo>
                    <a:pt x="0" y="127253"/>
                  </a:lnTo>
                  <a:lnTo>
                    <a:pt x="35429" y="113243"/>
                  </a:lnTo>
                  <a:lnTo>
                    <a:pt x="28447" y="95630"/>
                  </a:lnTo>
                  <a:lnTo>
                    <a:pt x="63880" y="81534"/>
                  </a:lnTo>
                  <a:lnTo>
                    <a:pt x="102182" y="81534"/>
                  </a:lnTo>
                  <a:lnTo>
                    <a:pt x="11048" y="0"/>
                  </a:lnTo>
                  <a:close/>
                </a:path>
                <a:path w="330200" h="766444">
                  <a:moveTo>
                    <a:pt x="63880" y="81534"/>
                  </a:moveTo>
                  <a:lnTo>
                    <a:pt x="28447" y="95630"/>
                  </a:lnTo>
                  <a:lnTo>
                    <a:pt x="35429" y="113243"/>
                  </a:lnTo>
                  <a:lnTo>
                    <a:pt x="70890" y="99219"/>
                  </a:lnTo>
                  <a:lnTo>
                    <a:pt x="63880" y="81534"/>
                  </a:lnTo>
                  <a:close/>
                </a:path>
                <a:path w="330200" h="766444">
                  <a:moveTo>
                    <a:pt x="102182" y="81534"/>
                  </a:moveTo>
                  <a:lnTo>
                    <a:pt x="63880" y="81534"/>
                  </a:lnTo>
                  <a:lnTo>
                    <a:pt x="70890" y="99219"/>
                  </a:lnTo>
                  <a:lnTo>
                    <a:pt x="106298" y="85216"/>
                  </a:lnTo>
                  <a:lnTo>
                    <a:pt x="102182" y="81534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62146" y="1090676"/>
            <a:ext cx="21120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Fall</a:t>
            </a:r>
            <a:r>
              <a:rPr sz="20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2019,</a:t>
            </a:r>
            <a:r>
              <a:rPr sz="2000" spc="-5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32957"/>
                </a:solidFill>
                <a:latin typeface="Calibri"/>
                <a:cs typeface="Calibri"/>
              </a:rPr>
              <a:t>Project</a:t>
            </a:r>
            <a:r>
              <a:rPr sz="2000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32957"/>
                </a:solidFill>
                <a:latin typeface="Calibri"/>
                <a:cs typeface="Calibri"/>
              </a:rPr>
              <a:t>14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95957" y="3149549"/>
            <a:ext cx="655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Tit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78180" y="1598663"/>
            <a:ext cx="8697595" cy="5337175"/>
            <a:chOff x="678180" y="1598663"/>
            <a:chExt cx="8697595" cy="533717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29100" y="1598663"/>
              <a:ext cx="1621536" cy="119787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76344" y="1623059"/>
              <a:ext cx="1531620" cy="1108075"/>
            </a:xfrm>
            <a:custGeom>
              <a:avLst/>
              <a:gdLst/>
              <a:ahLst/>
              <a:cxnLst/>
              <a:rect l="l" t="t" r="r" b="b"/>
              <a:pathLst>
                <a:path w="1531620" h="1108075">
                  <a:moveTo>
                    <a:pt x="0" y="1107948"/>
                  </a:moveTo>
                  <a:lnTo>
                    <a:pt x="1531620" y="1107948"/>
                  </a:lnTo>
                  <a:lnTo>
                    <a:pt x="1531620" y="0"/>
                  </a:lnTo>
                  <a:lnTo>
                    <a:pt x="0" y="0"/>
                  </a:lnTo>
                  <a:lnTo>
                    <a:pt x="0" y="1107948"/>
                  </a:lnTo>
                  <a:close/>
                </a:path>
              </a:pathLst>
            </a:custGeom>
            <a:ln w="9525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0464" y="2821686"/>
              <a:ext cx="281305" cy="765175"/>
            </a:xfrm>
            <a:custGeom>
              <a:avLst/>
              <a:gdLst/>
              <a:ahLst/>
              <a:cxnLst/>
              <a:rect l="l" t="t" r="r" b="b"/>
              <a:pathLst>
                <a:path w="281304" h="765175">
                  <a:moveTo>
                    <a:pt x="72631" y="103016"/>
                  </a:moveTo>
                  <a:lnTo>
                    <a:pt x="36289" y="114635"/>
                  </a:lnTo>
                  <a:lnTo>
                    <a:pt x="244856" y="765048"/>
                  </a:lnTo>
                  <a:lnTo>
                    <a:pt x="281177" y="753363"/>
                  </a:lnTo>
                  <a:lnTo>
                    <a:pt x="72631" y="103016"/>
                  </a:lnTo>
                  <a:close/>
                </a:path>
                <a:path w="281304" h="765175">
                  <a:moveTo>
                    <a:pt x="19558" y="0"/>
                  </a:moveTo>
                  <a:lnTo>
                    <a:pt x="0" y="126237"/>
                  </a:lnTo>
                  <a:lnTo>
                    <a:pt x="36289" y="114635"/>
                  </a:lnTo>
                  <a:lnTo>
                    <a:pt x="30480" y="96519"/>
                  </a:lnTo>
                  <a:lnTo>
                    <a:pt x="66801" y="84836"/>
                  </a:lnTo>
                  <a:lnTo>
                    <a:pt x="102390" y="84836"/>
                  </a:lnTo>
                  <a:lnTo>
                    <a:pt x="19558" y="0"/>
                  </a:lnTo>
                  <a:close/>
                </a:path>
                <a:path w="281304" h="765175">
                  <a:moveTo>
                    <a:pt x="66801" y="84836"/>
                  </a:moveTo>
                  <a:lnTo>
                    <a:pt x="30480" y="96519"/>
                  </a:lnTo>
                  <a:lnTo>
                    <a:pt x="36289" y="114635"/>
                  </a:lnTo>
                  <a:lnTo>
                    <a:pt x="72631" y="103016"/>
                  </a:lnTo>
                  <a:lnTo>
                    <a:pt x="66801" y="84836"/>
                  </a:lnTo>
                  <a:close/>
                </a:path>
                <a:path w="281304" h="765175">
                  <a:moveTo>
                    <a:pt x="102390" y="84836"/>
                  </a:moveTo>
                  <a:lnTo>
                    <a:pt x="66801" y="84836"/>
                  </a:lnTo>
                  <a:lnTo>
                    <a:pt x="72631" y="103016"/>
                  </a:lnTo>
                  <a:lnTo>
                    <a:pt x="108838" y="91439"/>
                  </a:lnTo>
                  <a:lnTo>
                    <a:pt x="102390" y="84836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180" y="5728715"/>
              <a:ext cx="8697468" cy="120702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25424" y="5753100"/>
              <a:ext cx="8608060" cy="1117600"/>
            </a:xfrm>
            <a:custGeom>
              <a:avLst/>
              <a:gdLst/>
              <a:ahLst/>
              <a:cxnLst/>
              <a:rect l="l" t="t" r="r" b="b"/>
              <a:pathLst>
                <a:path w="8608060" h="1117600">
                  <a:moveTo>
                    <a:pt x="0" y="1117092"/>
                  </a:moveTo>
                  <a:lnTo>
                    <a:pt x="8607552" y="1117092"/>
                  </a:lnTo>
                  <a:lnTo>
                    <a:pt x="8607552" y="0"/>
                  </a:lnTo>
                  <a:lnTo>
                    <a:pt x="0" y="0"/>
                  </a:lnTo>
                  <a:lnTo>
                    <a:pt x="0" y="1117092"/>
                  </a:lnTo>
                  <a:close/>
                </a:path>
              </a:pathLst>
            </a:custGeom>
            <a:ln w="9525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73719" y="5462651"/>
              <a:ext cx="146685" cy="403860"/>
            </a:xfrm>
            <a:custGeom>
              <a:avLst/>
              <a:gdLst/>
              <a:ahLst/>
              <a:cxnLst/>
              <a:rect l="l" t="t" r="r" b="b"/>
              <a:pathLst>
                <a:path w="146684" h="403860">
                  <a:moveTo>
                    <a:pt x="0" y="279019"/>
                  </a:moveTo>
                  <a:lnTo>
                    <a:pt x="27558" y="403732"/>
                  </a:lnTo>
                  <a:lnTo>
                    <a:pt x="103009" y="315975"/>
                  </a:lnTo>
                  <a:lnTo>
                    <a:pt x="69214" y="315975"/>
                  </a:lnTo>
                  <a:lnTo>
                    <a:pt x="32257" y="306705"/>
                  </a:lnTo>
                  <a:lnTo>
                    <a:pt x="36890" y="288273"/>
                  </a:lnTo>
                  <a:lnTo>
                    <a:pt x="0" y="279019"/>
                  </a:lnTo>
                  <a:close/>
                </a:path>
                <a:path w="146684" h="403860">
                  <a:moveTo>
                    <a:pt x="36890" y="288273"/>
                  </a:moveTo>
                  <a:lnTo>
                    <a:pt x="32257" y="306705"/>
                  </a:lnTo>
                  <a:lnTo>
                    <a:pt x="69214" y="315975"/>
                  </a:lnTo>
                  <a:lnTo>
                    <a:pt x="73849" y="297544"/>
                  </a:lnTo>
                  <a:lnTo>
                    <a:pt x="36890" y="288273"/>
                  </a:lnTo>
                  <a:close/>
                </a:path>
                <a:path w="146684" h="403860">
                  <a:moveTo>
                    <a:pt x="73849" y="297544"/>
                  </a:moveTo>
                  <a:lnTo>
                    <a:pt x="69214" y="315975"/>
                  </a:lnTo>
                  <a:lnTo>
                    <a:pt x="103009" y="315975"/>
                  </a:lnTo>
                  <a:lnTo>
                    <a:pt x="110871" y="306831"/>
                  </a:lnTo>
                  <a:lnTo>
                    <a:pt x="73849" y="297544"/>
                  </a:lnTo>
                  <a:close/>
                </a:path>
                <a:path w="146684" h="403860">
                  <a:moveTo>
                    <a:pt x="109347" y="0"/>
                  </a:moveTo>
                  <a:lnTo>
                    <a:pt x="36890" y="288273"/>
                  </a:lnTo>
                  <a:lnTo>
                    <a:pt x="73849" y="297544"/>
                  </a:lnTo>
                  <a:lnTo>
                    <a:pt x="146303" y="9398"/>
                  </a:lnTo>
                  <a:lnTo>
                    <a:pt x="109347" y="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243321" y="3506470"/>
            <a:ext cx="4151629" cy="1899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People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75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Problem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919" y="1398834"/>
            <a:ext cx="8910320" cy="16579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800" b="1" spc="-5" dirty="0">
                <a:solidFill>
                  <a:srgbClr val="132957"/>
                </a:solidFill>
                <a:latin typeface="Arial Narrow"/>
                <a:cs typeface="Arial Narrow"/>
              </a:rPr>
              <a:t>Problem</a:t>
            </a:r>
            <a:r>
              <a:rPr sz="2800" b="1" spc="-30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 Narrow"/>
                <a:cs typeface="Arial Narrow"/>
              </a:rPr>
              <a:t>Statement</a:t>
            </a:r>
            <a:endParaRPr sz="2800">
              <a:latin typeface="Arial Narrow"/>
              <a:cs typeface="Arial Narrow"/>
            </a:endParaRPr>
          </a:p>
          <a:p>
            <a:pPr marL="12700" marR="5080">
              <a:lnSpc>
                <a:spcPct val="98700"/>
              </a:lnSpc>
              <a:spcBef>
                <a:spcPts val="465"/>
              </a:spcBef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order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maintain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 safe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environment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when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working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with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power </a:t>
            </a:r>
            <a:r>
              <a:rPr sz="2400" spc="-6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tools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a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machine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shop, only</a:t>
            </a:r>
            <a:r>
              <a:rPr sz="24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1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person</a:t>
            </a: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is allowed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be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within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 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certain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area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in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front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power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tool.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79404" y="3762745"/>
            <a:ext cx="1835150" cy="2786380"/>
            <a:chOff x="2979404" y="3762745"/>
            <a:chExt cx="1835150" cy="27863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9404" y="3762745"/>
              <a:ext cx="1834926" cy="2785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7519" y="3777995"/>
              <a:ext cx="1763268" cy="271424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017519" y="3777995"/>
              <a:ext cx="1763395" cy="2714625"/>
            </a:xfrm>
            <a:custGeom>
              <a:avLst/>
              <a:gdLst/>
              <a:ahLst/>
              <a:cxnLst/>
              <a:rect l="l" t="t" r="r" b="b"/>
              <a:pathLst>
                <a:path w="1763395" h="2714625">
                  <a:moveTo>
                    <a:pt x="0" y="2714243"/>
                  </a:moveTo>
                  <a:lnTo>
                    <a:pt x="1763268" y="2714243"/>
                  </a:lnTo>
                  <a:lnTo>
                    <a:pt x="1763268" y="0"/>
                  </a:lnTo>
                  <a:lnTo>
                    <a:pt x="0" y="0"/>
                  </a:lnTo>
                  <a:lnTo>
                    <a:pt x="0" y="2714243"/>
                  </a:lnTo>
                  <a:close/>
                </a:path>
              </a:pathLst>
            </a:custGeom>
            <a:ln w="9525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017520" y="3777996"/>
            <a:ext cx="1763395" cy="2714625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19405" marR="309880" indent="31750">
              <a:lnSpc>
                <a:spcPct val="100499"/>
              </a:lnSpc>
              <a:spcBef>
                <a:spcPts val="1250"/>
              </a:spcBef>
            </a:pP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Table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sz="2000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t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ool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733544" y="3753611"/>
            <a:ext cx="2505710" cy="2804160"/>
            <a:chOff x="4733544" y="3753611"/>
            <a:chExt cx="2505710" cy="28041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3544" y="3753611"/>
              <a:ext cx="2505455" cy="28041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80788" y="3777995"/>
              <a:ext cx="2415540" cy="2714625"/>
            </a:xfrm>
            <a:custGeom>
              <a:avLst/>
              <a:gdLst/>
              <a:ahLst/>
              <a:cxnLst/>
              <a:rect l="l" t="t" r="r" b="b"/>
              <a:pathLst>
                <a:path w="2415540" h="2714625">
                  <a:moveTo>
                    <a:pt x="2415540" y="0"/>
                  </a:moveTo>
                  <a:lnTo>
                    <a:pt x="0" y="0"/>
                  </a:lnTo>
                  <a:lnTo>
                    <a:pt x="0" y="2714243"/>
                  </a:lnTo>
                  <a:lnTo>
                    <a:pt x="2415540" y="2714243"/>
                  </a:lnTo>
                  <a:lnTo>
                    <a:pt x="2415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780788" y="3777995"/>
              <a:ext cx="2415540" cy="2714625"/>
            </a:xfrm>
            <a:custGeom>
              <a:avLst/>
              <a:gdLst/>
              <a:ahLst/>
              <a:cxnLst/>
              <a:rect l="l" t="t" r="r" b="b"/>
              <a:pathLst>
                <a:path w="2415540" h="2714625">
                  <a:moveTo>
                    <a:pt x="0" y="2714243"/>
                  </a:moveTo>
                  <a:lnTo>
                    <a:pt x="2415540" y="2714243"/>
                  </a:lnTo>
                  <a:lnTo>
                    <a:pt x="2415540" y="0"/>
                  </a:lnTo>
                  <a:lnTo>
                    <a:pt x="0" y="0"/>
                  </a:lnTo>
                  <a:lnTo>
                    <a:pt x="0" y="271424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85550" y="4955540"/>
            <a:ext cx="24110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61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Safety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Zone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70433" y="393573"/>
            <a:ext cx="9320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Developing</a:t>
            </a:r>
            <a:r>
              <a:rPr spc="-1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block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diagram: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top-down</a:t>
            </a:r>
            <a:r>
              <a:rPr spc="-2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approach</a:t>
            </a:r>
          </a:p>
        </p:txBody>
      </p:sp>
      <p:sp>
        <p:nvSpPr>
          <p:cNvPr id="14" name="object 14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919" y="1462278"/>
            <a:ext cx="8795385" cy="3352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Arial Narrow"/>
                <a:cs typeface="Arial Narrow"/>
              </a:rPr>
              <a:t>Proposed</a:t>
            </a:r>
            <a:r>
              <a:rPr sz="2800" b="1" spc="-35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132957"/>
                </a:solidFill>
                <a:latin typeface="Arial Narrow"/>
                <a:cs typeface="Arial Narrow"/>
              </a:rPr>
              <a:t>solution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550">
              <a:latin typeface="Arial Narrow"/>
              <a:cs typeface="Arial Narrow"/>
            </a:endParaRPr>
          </a:p>
          <a:p>
            <a:pPr marL="355600" indent="-342900">
              <a:lnSpc>
                <a:spcPts val="2845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Ultrasonic</a:t>
            </a:r>
            <a:r>
              <a:rPr sz="24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or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Passive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IR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sensors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count</a:t>
            </a:r>
            <a:r>
              <a:rPr sz="24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number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people</a:t>
            </a:r>
            <a:endParaRPr sz="2400">
              <a:latin typeface="Segoe UI"/>
              <a:cs typeface="Segoe UI"/>
            </a:endParaRPr>
          </a:p>
          <a:p>
            <a:pPr marL="355600">
              <a:lnSpc>
                <a:spcPts val="2845"/>
              </a:lnSpc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in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zone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Relays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control</a:t>
            </a:r>
            <a:r>
              <a:rPr sz="24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power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machine</a:t>
            </a:r>
            <a:endParaRPr sz="2400">
              <a:latin typeface="Segoe UI"/>
              <a:cs typeface="Segoe UI"/>
            </a:endParaRPr>
          </a:p>
          <a:p>
            <a:pPr marL="355600" marR="5080" indent="-342900">
              <a:lnSpc>
                <a:spcPts val="2810"/>
              </a:lnSpc>
              <a:spcBef>
                <a:spcPts val="7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Current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sensor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 to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sense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whether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machine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is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currently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on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or </a:t>
            </a:r>
            <a:r>
              <a:rPr sz="2400" spc="-6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5" dirty="0">
                <a:solidFill>
                  <a:srgbClr val="001F5F"/>
                </a:solidFill>
                <a:latin typeface="Segoe UI"/>
                <a:cs typeface="Segoe UI"/>
              </a:rPr>
              <a:t>off.</a:t>
            </a:r>
            <a:endParaRPr sz="2400">
              <a:latin typeface="Segoe UI"/>
              <a:cs typeface="Segoe UI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Lights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indicate</a:t>
            </a:r>
            <a:r>
              <a:rPr sz="24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 status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of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system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1919" y="5711444"/>
            <a:ext cx="88353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Break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this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solution</a:t>
            </a:r>
            <a:r>
              <a:rPr sz="24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up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into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logical</a:t>
            </a:r>
            <a:r>
              <a:rPr sz="2400" spc="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subsystems</a:t>
            </a:r>
            <a:r>
              <a:rPr sz="2400" spc="-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for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block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diagram</a:t>
            </a:r>
            <a:endParaRPr sz="2400">
              <a:latin typeface="Segoe UI"/>
              <a:cs typeface="Segoe U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0433" y="393573"/>
            <a:ext cx="9320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Developing</a:t>
            </a:r>
            <a:r>
              <a:rPr spc="-1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block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diagram: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top-down</a:t>
            </a:r>
            <a:r>
              <a:rPr spc="-2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approach</a:t>
            </a:r>
          </a:p>
        </p:txBody>
      </p:sp>
      <p:sp>
        <p:nvSpPr>
          <p:cNvPr id="5" name="object 5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3527" y="1400048"/>
            <a:ext cx="2710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32957"/>
                </a:solidFill>
                <a:latin typeface="Arial Narrow"/>
                <a:cs typeface="Arial Narrow"/>
              </a:rPr>
              <a:t>System</a:t>
            </a:r>
            <a:r>
              <a:rPr sz="2800" b="1" spc="-30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132957"/>
                </a:solidFill>
                <a:latin typeface="Arial Narrow"/>
                <a:cs typeface="Arial Narrow"/>
              </a:rPr>
              <a:t>Breakdown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8203" y="5890082"/>
            <a:ext cx="8637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Now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add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individual</a:t>
            </a:r>
            <a:r>
              <a:rPr sz="24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components/blocks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their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logical</a:t>
            </a:r>
            <a:r>
              <a:rPr sz="2400" spc="5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modules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51549" y="2074113"/>
            <a:ext cx="8129270" cy="1346200"/>
            <a:chOff x="1051549" y="2074113"/>
            <a:chExt cx="8129270" cy="1346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1549" y="2074113"/>
              <a:ext cx="8129036" cy="13457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5092" y="2479522"/>
              <a:ext cx="1900427" cy="61419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089660" y="2089404"/>
            <a:ext cx="8057515" cy="12744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410"/>
              </a:spcBef>
            </a:pPr>
            <a:r>
              <a:rPr sz="2000" spc="-15" dirty="0">
                <a:latin typeface="Calibri"/>
                <a:cs typeface="Calibri"/>
              </a:rPr>
              <a:t>Power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Module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51556" y="3739882"/>
            <a:ext cx="3766185" cy="1999614"/>
            <a:chOff x="1051556" y="3739882"/>
            <a:chExt cx="3766185" cy="1999614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1556" y="3739882"/>
              <a:ext cx="3765811" cy="19995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9384" y="4471390"/>
              <a:ext cx="2008632" cy="61419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89660" y="3755135"/>
            <a:ext cx="3694429" cy="1927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035050">
              <a:lnSpc>
                <a:spcPct val="100000"/>
              </a:lnSpc>
              <a:spcBef>
                <a:spcPts val="1675"/>
              </a:spcBef>
            </a:pPr>
            <a:r>
              <a:rPr sz="2000" spc="-10" dirty="0">
                <a:latin typeface="Calibri"/>
                <a:cs typeface="Calibri"/>
              </a:rPr>
              <a:t>Control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Module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015474" y="3739882"/>
            <a:ext cx="4165600" cy="1999614"/>
            <a:chOff x="5015474" y="3739882"/>
            <a:chExt cx="4165600" cy="1999614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5474" y="3739882"/>
              <a:ext cx="4165111" cy="19995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24956" y="4471390"/>
              <a:ext cx="1946148" cy="61419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5053584" y="3755135"/>
            <a:ext cx="4093845" cy="1927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266190">
              <a:lnSpc>
                <a:spcPct val="100000"/>
              </a:lnSpc>
              <a:spcBef>
                <a:spcPts val="1675"/>
              </a:spcBef>
            </a:pPr>
            <a:r>
              <a:rPr sz="2000" spc="-5" dirty="0">
                <a:latin typeface="Calibri"/>
                <a:cs typeface="Calibri"/>
              </a:rPr>
              <a:t>Sensor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Module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70433" y="393573"/>
            <a:ext cx="9320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Developing</a:t>
            </a:r>
            <a:r>
              <a:rPr spc="-1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block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diagram: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top-down</a:t>
            </a:r>
            <a:r>
              <a:rPr spc="-2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approach</a:t>
            </a:r>
          </a:p>
        </p:txBody>
      </p:sp>
      <p:sp>
        <p:nvSpPr>
          <p:cNvPr id="17" name="object 17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2820" y="5977890"/>
            <a:ext cx="9018905" cy="74803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250"/>
              </a:spcBef>
            </a:pPr>
            <a:r>
              <a:rPr sz="2400" spc="-20" dirty="0">
                <a:solidFill>
                  <a:srgbClr val="001F5F"/>
                </a:solidFill>
                <a:latin typeface="Segoe UI"/>
                <a:cs typeface="Segoe UI"/>
              </a:rPr>
              <a:t>Finally,</a:t>
            </a:r>
            <a:r>
              <a:rPr sz="2400" spc="4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include</a:t>
            </a:r>
            <a:r>
              <a:rPr sz="2400" spc="2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interconnections</a:t>
            </a:r>
            <a:r>
              <a:rPr sz="2400" spc="3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Segoe UI"/>
                <a:cs typeface="Segoe UI"/>
              </a:rPr>
              <a:t>to</a:t>
            </a:r>
            <a:r>
              <a:rPr sz="2400" spc="15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show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 how</a:t>
            </a:r>
            <a:r>
              <a:rPr sz="2400" spc="2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dirty="0">
                <a:solidFill>
                  <a:srgbClr val="001F5F"/>
                </a:solidFill>
                <a:latin typeface="Segoe UI"/>
                <a:cs typeface="Segoe UI"/>
              </a:rPr>
              <a:t>the</a:t>
            </a:r>
            <a:r>
              <a:rPr sz="2400" spc="1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Segoe UI"/>
                <a:cs typeface="Segoe UI"/>
              </a:rPr>
              <a:t>system</a:t>
            </a:r>
            <a:r>
              <a:rPr sz="2400" spc="-3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works </a:t>
            </a:r>
            <a:r>
              <a:rPr sz="2400" spc="-640" dirty="0">
                <a:solidFill>
                  <a:srgbClr val="001F5F"/>
                </a:solidFill>
                <a:latin typeface="Segoe UI"/>
                <a:cs typeface="Segoe UI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Segoe UI"/>
                <a:cs typeface="Segoe UI"/>
              </a:rPr>
              <a:t>together</a:t>
            </a:r>
            <a:endParaRPr sz="2400">
              <a:latin typeface="Segoe UI"/>
              <a:cs typeface="Segoe U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19417" y="2142718"/>
            <a:ext cx="8194675" cy="1381125"/>
            <a:chOff x="1519417" y="2142718"/>
            <a:chExt cx="8194675" cy="1381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9417" y="2177745"/>
              <a:ext cx="8129036" cy="13457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3547" y="2142718"/>
              <a:ext cx="1900427" cy="61419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557527" y="2193035"/>
            <a:ext cx="8057515" cy="12744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R="81915" algn="r">
              <a:lnSpc>
                <a:spcPct val="100000"/>
              </a:lnSpc>
              <a:spcBef>
                <a:spcPts val="235"/>
              </a:spcBef>
            </a:pPr>
            <a:r>
              <a:rPr sz="2000" spc="-15" dirty="0">
                <a:latin typeface="Calibri"/>
                <a:cs typeface="Calibri"/>
              </a:rPr>
              <a:t>Power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Module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452372" y="3806926"/>
            <a:ext cx="3832860" cy="2035175"/>
            <a:chOff x="1452372" y="3806926"/>
            <a:chExt cx="3832860" cy="203517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9424" y="3841990"/>
              <a:ext cx="3765811" cy="199951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2372" y="3806926"/>
              <a:ext cx="2008631" cy="614197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557527" y="3857244"/>
            <a:ext cx="3694429" cy="1927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44"/>
              </a:spcBef>
            </a:pPr>
            <a:r>
              <a:rPr sz="2000" spc="-10" dirty="0">
                <a:latin typeface="Calibri"/>
                <a:cs typeface="Calibri"/>
              </a:rPr>
              <a:t>Control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Module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83342" y="3806926"/>
            <a:ext cx="4231005" cy="2035175"/>
            <a:chOff x="5483342" y="3806926"/>
            <a:chExt cx="4231005" cy="203517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3342" y="3841990"/>
              <a:ext cx="4165111" cy="19995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67827" y="3806926"/>
              <a:ext cx="1946148" cy="61419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521452" y="3857244"/>
            <a:ext cx="4093845" cy="192786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4" rIns="0" bIns="0" rtlCol="0">
            <a:spAutoFit/>
          </a:bodyPr>
          <a:lstStyle/>
          <a:p>
            <a:pPr marL="2442845">
              <a:lnSpc>
                <a:spcPct val="100000"/>
              </a:lnSpc>
              <a:spcBef>
                <a:spcPts val="244"/>
              </a:spcBef>
            </a:pPr>
            <a:r>
              <a:rPr sz="2000" spc="-5" dirty="0">
                <a:latin typeface="Calibri"/>
                <a:cs typeface="Calibri"/>
              </a:rPr>
              <a:t>Sensor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Module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647444" y="2831579"/>
            <a:ext cx="1617345" cy="530860"/>
            <a:chOff x="1647444" y="2831579"/>
            <a:chExt cx="1617345" cy="530860"/>
          </a:xfrm>
        </p:grpSpPr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47444" y="2831579"/>
              <a:ext cx="1616963" cy="4876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77924" y="2854451"/>
              <a:ext cx="1554480" cy="50749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694688" y="2855975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15270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527048" y="397763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94688" y="2855975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0" y="397763"/>
                  </a:moveTo>
                  <a:lnTo>
                    <a:pt x="1527048" y="397763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94688" y="2855976"/>
            <a:ext cx="1527175" cy="3981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520"/>
              </a:spcBef>
            </a:pPr>
            <a:r>
              <a:rPr sz="1600" spc="-10" dirty="0">
                <a:latin typeface="Calibri"/>
                <a:cs typeface="Calibri"/>
              </a:rPr>
              <a:t>Current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Sensor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616452" y="2831579"/>
            <a:ext cx="1617345" cy="530860"/>
            <a:chOff x="3616452" y="2831579"/>
            <a:chExt cx="1617345" cy="53086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6452" y="2831579"/>
              <a:ext cx="1616964" cy="48769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41648" y="2854451"/>
              <a:ext cx="765035" cy="50749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663696" y="2855975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15270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527048" y="397763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663696" y="2855975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0" y="397763"/>
                  </a:moveTo>
                  <a:lnTo>
                    <a:pt x="1527048" y="397763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3663696" y="2855976"/>
            <a:ext cx="1527175" cy="3981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20"/>
              </a:spcBef>
            </a:pPr>
            <a:r>
              <a:rPr sz="1600" spc="-15" dirty="0">
                <a:latin typeface="Calibri"/>
                <a:cs typeface="Calibri"/>
              </a:rPr>
              <a:t>Relay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85459" y="2848343"/>
            <a:ext cx="1617345" cy="528955"/>
            <a:chOff x="5585459" y="2848343"/>
            <a:chExt cx="1617345" cy="528955"/>
          </a:xfrm>
        </p:grpSpPr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5459" y="2848343"/>
              <a:ext cx="1616964" cy="4876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36919" y="2869692"/>
              <a:ext cx="1114031" cy="507491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32703" y="2872740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15270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527048" y="397763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632703" y="2872740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0" y="397763"/>
                  </a:moveTo>
                  <a:lnTo>
                    <a:pt x="1527048" y="397763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632703" y="2872739"/>
            <a:ext cx="1527175" cy="3981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68935">
              <a:lnSpc>
                <a:spcPct val="100000"/>
              </a:lnSpc>
              <a:spcBef>
                <a:spcPts val="520"/>
              </a:spcBef>
            </a:pPr>
            <a:r>
              <a:rPr sz="1600" spc="-10" dirty="0">
                <a:latin typeface="Calibri"/>
                <a:cs typeface="Calibri"/>
              </a:rPr>
              <a:t>AC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Power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7577328" y="2831579"/>
            <a:ext cx="1771014" cy="530860"/>
            <a:chOff x="7577328" y="2831579"/>
            <a:chExt cx="1771014" cy="530860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77328" y="2831579"/>
              <a:ext cx="1770887" cy="487692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609332" y="2854451"/>
              <a:ext cx="1705355" cy="50749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624572" y="2855975"/>
              <a:ext cx="1681480" cy="398145"/>
            </a:xfrm>
            <a:custGeom>
              <a:avLst/>
              <a:gdLst/>
              <a:ahLst/>
              <a:cxnLst/>
              <a:rect l="l" t="t" r="r" b="b"/>
              <a:pathLst>
                <a:path w="1681479" h="398145">
                  <a:moveTo>
                    <a:pt x="1680972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680972" y="397763"/>
                  </a:lnTo>
                  <a:lnTo>
                    <a:pt x="16809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624572" y="2855975"/>
              <a:ext cx="1681480" cy="398145"/>
            </a:xfrm>
            <a:custGeom>
              <a:avLst/>
              <a:gdLst/>
              <a:ahLst/>
              <a:cxnLst/>
              <a:rect l="l" t="t" r="r" b="b"/>
              <a:pathLst>
                <a:path w="1681479" h="398145">
                  <a:moveTo>
                    <a:pt x="0" y="397763"/>
                  </a:moveTo>
                  <a:lnTo>
                    <a:pt x="1680972" y="397763"/>
                  </a:lnTo>
                  <a:lnTo>
                    <a:pt x="1680972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7624571" y="2855976"/>
            <a:ext cx="1681480" cy="3981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50495">
              <a:lnSpc>
                <a:spcPct val="100000"/>
              </a:lnSpc>
              <a:spcBef>
                <a:spcPts val="520"/>
              </a:spcBef>
            </a:pPr>
            <a:r>
              <a:rPr sz="1600" spc="-10" dirty="0">
                <a:latin typeface="Calibri"/>
                <a:cs typeface="Calibri"/>
              </a:rPr>
              <a:t>AC-DC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Converter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174492" y="4312907"/>
            <a:ext cx="1617345" cy="530860"/>
            <a:chOff x="3174492" y="4312907"/>
            <a:chExt cx="1617345" cy="530860"/>
          </a:xfrm>
        </p:grpSpPr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4492" y="4312907"/>
              <a:ext cx="1616963" cy="4876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79064" y="4335779"/>
              <a:ext cx="1607819" cy="50749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21736" y="4337303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1527048" y="0"/>
                  </a:moveTo>
                  <a:lnTo>
                    <a:pt x="0" y="0"/>
                  </a:lnTo>
                  <a:lnTo>
                    <a:pt x="0" y="397764"/>
                  </a:lnTo>
                  <a:lnTo>
                    <a:pt x="1527048" y="397764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21736" y="4337303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0" y="397764"/>
                  </a:moveTo>
                  <a:lnTo>
                    <a:pt x="1527048" y="397764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3977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3221735" y="4337303"/>
            <a:ext cx="1527175" cy="39814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1285">
              <a:lnSpc>
                <a:spcPct val="100000"/>
              </a:lnSpc>
              <a:spcBef>
                <a:spcPts val="520"/>
              </a:spcBef>
            </a:pPr>
            <a:r>
              <a:rPr sz="1600" spc="-10" dirty="0">
                <a:latin typeface="Calibri"/>
                <a:cs typeface="Calibri"/>
              </a:rPr>
              <a:t>Microcontroller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3174492" y="5100815"/>
            <a:ext cx="1617345" cy="528955"/>
            <a:chOff x="3174492" y="5100815"/>
            <a:chExt cx="1617345" cy="528955"/>
          </a:xfrm>
        </p:grpSpPr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4492" y="5100815"/>
              <a:ext cx="1616963" cy="487692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04032" y="5122164"/>
              <a:ext cx="1359408" cy="507492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221736" y="5125212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1527048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527048" y="397763"/>
                  </a:lnTo>
                  <a:lnTo>
                    <a:pt x="15270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221736" y="5125212"/>
              <a:ext cx="1527175" cy="398145"/>
            </a:xfrm>
            <a:custGeom>
              <a:avLst/>
              <a:gdLst/>
              <a:ahLst/>
              <a:cxnLst/>
              <a:rect l="l" t="t" r="r" b="b"/>
              <a:pathLst>
                <a:path w="1527175" h="398145">
                  <a:moveTo>
                    <a:pt x="0" y="397763"/>
                  </a:moveTo>
                  <a:lnTo>
                    <a:pt x="1527048" y="397763"/>
                  </a:lnTo>
                  <a:lnTo>
                    <a:pt x="1527048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3221735" y="5125211"/>
            <a:ext cx="1527175" cy="39814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525"/>
              </a:spcBef>
            </a:pPr>
            <a:r>
              <a:rPr sz="1600" spc="-10" dirty="0">
                <a:latin typeface="Calibri"/>
                <a:cs typeface="Calibri"/>
              </a:rPr>
              <a:t>Status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Lights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855208" y="4062996"/>
            <a:ext cx="1868805" cy="777240"/>
            <a:chOff x="5855208" y="4062996"/>
            <a:chExt cx="1868805" cy="77724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65876" y="4062996"/>
              <a:ext cx="1799844" cy="73760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855208" y="4087355"/>
              <a:ext cx="1868424" cy="752868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5913120" y="4087367"/>
              <a:ext cx="1710055" cy="647700"/>
            </a:xfrm>
            <a:custGeom>
              <a:avLst/>
              <a:gdLst/>
              <a:ahLst/>
              <a:cxnLst/>
              <a:rect l="l" t="t" r="r" b="b"/>
              <a:pathLst>
                <a:path w="1710054" h="647700">
                  <a:moveTo>
                    <a:pt x="1709927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1709927" y="647699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913120" y="4087367"/>
              <a:ext cx="1710055" cy="647700"/>
            </a:xfrm>
            <a:custGeom>
              <a:avLst/>
              <a:gdLst/>
              <a:ahLst/>
              <a:cxnLst/>
              <a:rect l="l" t="t" r="r" b="b"/>
              <a:pathLst>
                <a:path w="1710054" h="647700">
                  <a:moveTo>
                    <a:pt x="0" y="647699"/>
                  </a:moveTo>
                  <a:lnTo>
                    <a:pt x="1709927" y="647699"/>
                  </a:lnTo>
                  <a:lnTo>
                    <a:pt x="1709927" y="0"/>
                  </a:lnTo>
                  <a:lnTo>
                    <a:pt x="0" y="0"/>
                  </a:lnTo>
                  <a:lnTo>
                    <a:pt x="0" y="6476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913120" y="4087367"/>
            <a:ext cx="1710055" cy="64770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535"/>
              </a:spcBef>
            </a:pPr>
            <a:r>
              <a:rPr sz="1600" spc="-10" dirty="0">
                <a:latin typeface="Calibri"/>
                <a:cs typeface="Calibri"/>
              </a:rPr>
              <a:t>Geometrical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Array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PIR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Sensors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847588" y="5100815"/>
            <a:ext cx="1836420" cy="528955"/>
            <a:chOff x="5847588" y="5100815"/>
            <a:chExt cx="1836420" cy="528955"/>
          </a:xfrm>
        </p:grpSpPr>
        <p:pic>
          <p:nvPicPr>
            <p:cNvPr id="58" name="object 5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65876" y="5100815"/>
              <a:ext cx="1799844" cy="487692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847588" y="5122164"/>
              <a:ext cx="1836419" cy="507492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5913120" y="5125212"/>
              <a:ext cx="1710055" cy="398145"/>
            </a:xfrm>
            <a:custGeom>
              <a:avLst/>
              <a:gdLst/>
              <a:ahLst/>
              <a:cxnLst/>
              <a:rect l="l" t="t" r="r" b="b"/>
              <a:pathLst>
                <a:path w="1710054" h="398145">
                  <a:moveTo>
                    <a:pt x="1709927" y="0"/>
                  </a:moveTo>
                  <a:lnTo>
                    <a:pt x="0" y="0"/>
                  </a:lnTo>
                  <a:lnTo>
                    <a:pt x="0" y="397763"/>
                  </a:lnTo>
                  <a:lnTo>
                    <a:pt x="1709927" y="397763"/>
                  </a:lnTo>
                  <a:lnTo>
                    <a:pt x="17099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913120" y="5125212"/>
              <a:ext cx="1710055" cy="398145"/>
            </a:xfrm>
            <a:custGeom>
              <a:avLst/>
              <a:gdLst/>
              <a:ahLst/>
              <a:cxnLst/>
              <a:rect l="l" t="t" r="r" b="b"/>
              <a:pathLst>
                <a:path w="1710054" h="398145">
                  <a:moveTo>
                    <a:pt x="0" y="397763"/>
                  </a:moveTo>
                  <a:lnTo>
                    <a:pt x="1709927" y="397763"/>
                  </a:lnTo>
                  <a:lnTo>
                    <a:pt x="1709927" y="0"/>
                  </a:lnTo>
                  <a:lnTo>
                    <a:pt x="0" y="0"/>
                  </a:lnTo>
                  <a:lnTo>
                    <a:pt x="0" y="397763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5913120" y="5125211"/>
            <a:ext cx="1710055" cy="39814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525"/>
              </a:spcBef>
            </a:pPr>
            <a:r>
              <a:rPr sz="1600" spc="-10" dirty="0">
                <a:latin typeface="Calibri"/>
                <a:cs typeface="Calibri"/>
              </a:rPr>
              <a:t>Ultrasonic</a:t>
            </a:r>
            <a:r>
              <a:rPr sz="1600" spc="-15" dirty="0">
                <a:latin typeface="Calibri"/>
                <a:cs typeface="Calibri"/>
              </a:rPr>
              <a:t> Sensors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329121" y="2837562"/>
            <a:ext cx="1090295" cy="520065"/>
            <a:chOff x="329121" y="2837562"/>
            <a:chExt cx="1090295" cy="520065"/>
          </a:xfrm>
        </p:grpSpPr>
        <p:pic>
          <p:nvPicPr>
            <p:cNvPr id="64" name="object 6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29121" y="2837562"/>
              <a:ext cx="1089797" cy="46963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39495" y="2849880"/>
              <a:ext cx="665962" cy="507491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367284" y="2852927"/>
            <a:ext cx="1018540" cy="3981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37185">
              <a:lnSpc>
                <a:spcPct val="100000"/>
              </a:lnSpc>
              <a:spcBef>
                <a:spcPts val="515"/>
              </a:spcBef>
            </a:pPr>
            <a:r>
              <a:rPr sz="1600" spc="-45" dirty="0">
                <a:latin typeface="Calibri"/>
                <a:cs typeface="Calibri"/>
              </a:rPr>
              <a:t>Tool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370433" y="393573"/>
            <a:ext cx="93205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132957"/>
                </a:solidFill>
              </a:rPr>
              <a:t>Developing</a:t>
            </a:r>
            <a:r>
              <a:rPr spc="-15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block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diagram:</a:t>
            </a:r>
            <a:r>
              <a:rPr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top-down</a:t>
            </a:r>
            <a:r>
              <a:rPr spc="-20" dirty="0">
                <a:solidFill>
                  <a:srgbClr val="132957"/>
                </a:solidFill>
              </a:rPr>
              <a:t> </a:t>
            </a:r>
            <a:r>
              <a:rPr spc="-5" dirty="0">
                <a:solidFill>
                  <a:srgbClr val="132957"/>
                </a:solidFill>
              </a:rPr>
              <a:t>approach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33527" y="1400048"/>
            <a:ext cx="27108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132957"/>
                </a:solidFill>
                <a:latin typeface="Arial Narrow"/>
                <a:cs typeface="Arial Narrow"/>
              </a:rPr>
              <a:t>System</a:t>
            </a:r>
            <a:r>
              <a:rPr sz="2800" b="1" spc="-30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2800" b="1" spc="-10" dirty="0">
                <a:solidFill>
                  <a:srgbClr val="132957"/>
                </a:solidFill>
                <a:latin typeface="Arial Narrow"/>
                <a:cs typeface="Arial Narrow"/>
              </a:rPr>
              <a:t>Breakdown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984489"/>
            <a:ext cx="10058400" cy="788035"/>
            <a:chOff x="0" y="6984489"/>
            <a:chExt cx="10058400" cy="788035"/>
          </a:xfrm>
        </p:grpSpPr>
        <p:sp>
          <p:nvSpPr>
            <p:cNvPr id="3" name="object 3"/>
            <p:cNvSpPr/>
            <p:nvPr/>
          </p:nvSpPr>
          <p:spPr>
            <a:xfrm>
              <a:off x="0" y="6984489"/>
              <a:ext cx="10058400" cy="54610"/>
            </a:xfrm>
            <a:custGeom>
              <a:avLst/>
              <a:gdLst/>
              <a:ahLst/>
              <a:cxnLst/>
              <a:rect l="l" t="t" r="r" b="b"/>
              <a:pathLst>
                <a:path w="10058400" h="54609">
                  <a:moveTo>
                    <a:pt x="0" y="54596"/>
                  </a:moveTo>
                  <a:lnTo>
                    <a:pt x="10058356" y="54596"/>
                  </a:lnTo>
                  <a:lnTo>
                    <a:pt x="10058356" y="0"/>
                  </a:lnTo>
                  <a:lnTo>
                    <a:pt x="0" y="0"/>
                  </a:lnTo>
                  <a:lnTo>
                    <a:pt x="0" y="54596"/>
                  </a:lnTo>
                  <a:close/>
                </a:path>
              </a:pathLst>
            </a:custGeom>
            <a:solidFill>
              <a:srgbClr val="5F9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039086"/>
              <a:ext cx="10058400" cy="733425"/>
            </a:xfrm>
            <a:custGeom>
              <a:avLst/>
              <a:gdLst/>
              <a:ahLst/>
              <a:cxnLst/>
              <a:rect l="l" t="t" r="r" b="b"/>
              <a:pathLst>
                <a:path w="10058400" h="733425">
                  <a:moveTo>
                    <a:pt x="0" y="733311"/>
                  </a:moveTo>
                  <a:lnTo>
                    <a:pt x="0" y="0"/>
                  </a:lnTo>
                  <a:lnTo>
                    <a:pt x="10058356" y="0"/>
                  </a:lnTo>
                  <a:lnTo>
                    <a:pt x="10058356" y="733311"/>
                  </a:lnTo>
                  <a:lnTo>
                    <a:pt x="0" y="733311"/>
                  </a:lnTo>
                  <a:close/>
                </a:path>
              </a:pathLst>
            </a:custGeom>
            <a:solidFill>
              <a:srgbClr val="EE50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03515" y="7259866"/>
              <a:ext cx="212725" cy="276860"/>
            </a:xfrm>
            <a:custGeom>
              <a:avLst/>
              <a:gdLst/>
              <a:ahLst/>
              <a:cxnLst/>
              <a:rect l="l" t="t" r="r" b="b"/>
              <a:pathLst>
                <a:path w="212725" h="276859">
                  <a:moveTo>
                    <a:pt x="212471" y="0"/>
                  </a:moveTo>
                  <a:lnTo>
                    <a:pt x="0" y="0"/>
                  </a:lnTo>
                  <a:lnTo>
                    <a:pt x="0" y="1282"/>
                  </a:lnTo>
                  <a:lnTo>
                    <a:pt x="0" y="3822"/>
                  </a:lnTo>
                  <a:lnTo>
                    <a:pt x="0" y="271284"/>
                  </a:lnTo>
                  <a:lnTo>
                    <a:pt x="0" y="276377"/>
                  </a:lnTo>
                  <a:lnTo>
                    <a:pt x="212471" y="276377"/>
                  </a:lnTo>
                  <a:lnTo>
                    <a:pt x="212471" y="271284"/>
                  </a:lnTo>
                  <a:lnTo>
                    <a:pt x="212471" y="3822"/>
                  </a:lnTo>
                  <a:lnTo>
                    <a:pt x="208661" y="3822"/>
                  </a:lnTo>
                  <a:lnTo>
                    <a:pt x="208661" y="271284"/>
                  </a:lnTo>
                  <a:lnTo>
                    <a:pt x="3810" y="271284"/>
                  </a:lnTo>
                  <a:lnTo>
                    <a:pt x="3810" y="3822"/>
                  </a:lnTo>
                  <a:lnTo>
                    <a:pt x="1905" y="3822"/>
                  </a:lnTo>
                  <a:lnTo>
                    <a:pt x="1905" y="1282"/>
                  </a:lnTo>
                  <a:lnTo>
                    <a:pt x="212471" y="1282"/>
                  </a:lnTo>
                  <a:lnTo>
                    <a:pt x="21247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05427" y="7261136"/>
              <a:ext cx="210570" cy="26109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75054" y="7396492"/>
              <a:ext cx="49530" cy="125730"/>
            </a:xfrm>
            <a:custGeom>
              <a:avLst/>
              <a:gdLst/>
              <a:ahLst/>
              <a:cxnLst/>
              <a:rect l="l" t="t" r="r" b="b"/>
              <a:pathLst>
                <a:path w="49529" h="125729">
                  <a:moveTo>
                    <a:pt x="48515" y="0"/>
                  </a:moveTo>
                  <a:lnTo>
                    <a:pt x="38989" y="957"/>
                  </a:lnTo>
                  <a:lnTo>
                    <a:pt x="10414" y="957"/>
                  </a:lnTo>
                  <a:lnTo>
                    <a:pt x="1905" y="0"/>
                  </a:lnTo>
                  <a:lnTo>
                    <a:pt x="0" y="957"/>
                  </a:lnTo>
                  <a:lnTo>
                    <a:pt x="0" y="3831"/>
                  </a:lnTo>
                  <a:lnTo>
                    <a:pt x="889" y="4789"/>
                  </a:lnTo>
                  <a:lnTo>
                    <a:pt x="5715" y="4789"/>
                  </a:lnTo>
                  <a:lnTo>
                    <a:pt x="12323" y="6256"/>
                  </a:lnTo>
                  <a:lnTo>
                    <a:pt x="15716" y="10058"/>
                  </a:lnTo>
                  <a:lnTo>
                    <a:pt x="16966" y="17452"/>
                  </a:lnTo>
                  <a:lnTo>
                    <a:pt x="17145" y="29696"/>
                  </a:lnTo>
                  <a:lnTo>
                    <a:pt x="17145" y="96778"/>
                  </a:lnTo>
                  <a:lnTo>
                    <a:pt x="16966" y="108319"/>
                  </a:lnTo>
                  <a:lnTo>
                    <a:pt x="15716" y="115099"/>
                  </a:lnTo>
                  <a:lnTo>
                    <a:pt x="12323" y="118467"/>
                  </a:lnTo>
                  <a:lnTo>
                    <a:pt x="889" y="120727"/>
                  </a:lnTo>
                  <a:lnTo>
                    <a:pt x="0" y="121685"/>
                  </a:lnTo>
                  <a:lnTo>
                    <a:pt x="0" y="124559"/>
                  </a:lnTo>
                  <a:lnTo>
                    <a:pt x="1905" y="125517"/>
                  </a:lnTo>
                  <a:lnTo>
                    <a:pt x="10414" y="125517"/>
                  </a:lnTo>
                  <a:lnTo>
                    <a:pt x="17145" y="124559"/>
                  </a:lnTo>
                  <a:lnTo>
                    <a:pt x="32385" y="124559"/>
                  </a:lnTo>
                  <a:lnTo>
                    <a:pt x="38989" y="125517"/>
                  </a:lnTo>
                  <a:lnTo>
                    <a:pt x="48515" y="125517"/>
                  </a:lnTo>
                  <a:lnTo>
                    <a:pt x="49531" y="124559"/>
                  </a:lnTo>
                  <a:lnTo>
                    <a:pt x="49531" y="121685"/>
                  </a:lnTo>
                  <a:lnTo>
                    <a:pt x="48515" y="120727"/>
                  </a:lnTo>
                  <a:lnTo>
                    <a:pt x="37582" y="118467"/>
                  </a:lnTo>
                  <a:lnTo>
                    <a:pt x="34147" y="115099"/>
                  </a:lnTo>
                  <a:lnTo>
                    <a:pt x="32689" y="108319"/>
                  </a:lnTo>
                  <a:lnTo>
                    <a:pt x="32385" y="96778"/>
                  </a:lnTo>
                  <a:lnTo>
                    <a:pt x="32385" y="29696"/>
                  </a:lnTo>
                  <a:lnTo>
                    <a:pt x="32689" y="17452"/>
                  </a:lnTo>
                  <a:lnTo>
                    <a:pt x="34147" y="10058"/>
                  </a:lnTo>
                  <a:lnTo>
                    <a:pt x="37582" y="6256"/>
                  </a:lnTo>
                  <a:lnTo>
                    <a:pt x="43815" y="4789"/>
                  </a:lnTo>
                  <a:lnTo>
                    <a:pt x="48515" y="4789"/>
                  </a:lnTo>
                  <a:lnTo>
                    <a:pt x="49531" y="3831"/>
                  </a:lnTo>
                  <a:lnTo>
                    <a:pt x="49531" y="957"/>
                  </a:lnTo>
                  <a:lnTo>
                    <a:pt x="485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7457" y="7396492"/>
              <a:ext cx="97157" cy="1255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9866" y="7396492"/>
              <a:ext cx="98173" cy="12551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414307" y="7396492"/>
              <a:ext cx="49530" cy="125730"/>
            </a:xfrm>
            <a:custGeom>
              <a:avLst/>
              <a:gdLst/>
              <a:ahLst/>
              <a:cxnLst/>
              <a:rect l="l" t="t" r="r" b="b"/>
              <a:pathLst>
                <a:path w="49529" h="125729">
                  <a:moveTo>
                    <a:pt x="48515" y="0"/>
                  </a:moveTo>
                  <a:lnTo>
                    <a:pt x="38989" y="957"/>
                  </a:lnTo>
                  <a:lnTo>
                    <a:pt x="10414" y="957"/>
                  </a:lnTo>
                  <a:lnTo>
                    <a:pt x="889" y="0"/>
                  </a:lnTo>
                  <a:lnTo>
                    <a:pt x="0" y="957"/>
                  </a:lnTo>
                  <a:lnTo>
                    <a:pt x="0" y="3831"/>
                  </a:lnTo>
                  <a:lnTo>
                    <a:pt x="889" y="4789"/>
                  </a:lnTo>
                  <a:lnTo>
                    <a:pt x="5715" y="4789"/>
                  </a:lnTo>
                  <a:lnTo>
                    <a:pt x="12323" y="6256"/>
                  </a:lnTo>
                  <a:lnTo>
                    <a:pt x="15716" y="10058"/>
                  </a:lnTo>
                  <a:lnTo>
                    <a:pt x="16966" y="17452"/>
                  </a:lnTo>
                  <a:lnTo>
                    <a:pt x="17145" y="29696"/>
                  </a:lnTo>
                  <a:lnTo>
                    <a:pt x="17145" y="96778"/>
                  </a:lnTo>
                  <a:lnTo>
                    <a:pt x="16966" y="108319"/>
                  </a:lnTo>
                  <a:lnTo>
                    <a:pt x="15716" y="115099"/>
                  </a:lnTo>
                  <a:lnTo>
                    <a:pt x="12323" y="118467"/>
                  </a:lnTo>
                  <a:lnTo>
                    <a:pt x="889" y="120727"/>
                  </a:lnTo>
                  <a:lnTo>
                    <a:pt x="0" y="121685"/>
                  </a:lnTo>
                  <a:lnTo>
                    <a:pt x="0" y="124559"/>
                  </a:lnTo>
                  <a:lnTo>
                    <a:pt x="889" y="125517"/>
                  </a:lnTo>
                  <a:lnTo>
                    <a:pt x="10414" y="125517"/>
                  </a:lnTo>
                  <a:lnTo>
                    <a:pt x="17145" y="124559"/>
                  </a:lnTo>
                  <a:lnTo>
                    <a:pt x="32385" y="124559"/>
                  </a:lnTo>
                  <a:lnTo>
                    <a:pt x="38989" y="125517"/>
                  </a:lnTo>
                  <a:lnTo>
                    <a:pt x="48515" y="125517"/>
                  </a:lnTo>
                  <a:lnTo>
                    <a:pt x="49531" y="124559"/>
                  </a:lnTo>
                  <a:lnTo>
                    <a:pt x="49531" y="121685"/>
                  </a:lnTo>
                  <a:lnTo>
                    <a:pt x="48515" y="120727"/>
                  </a:lnTo>
                  <a:lnTo>
                    <a:pt x="37207" y="118467"/>
                  </a:lnTo>
                  <a:lnTo>
                    <a:pt x="33814" y="115099"/>
                  </a:lnTo>
                  <a:lnTo>
                    <a:pt x="32564" y="108319"/>
                  </a:lnTo>
                  <a:lnTo>
                    <a:pt x="32385" y="96778"/>
                  </a:lnTo>
                  <a:lnTo>
                    <a:pt x="32385" y="29696"/>
                  </a:lnTo>
                  <a:lnTo>
                    <a:pt x="32564" y="17452"/>
                  </a:lnTo>
                  <a:lnTo>
                    <a:pt x="33814" y="10058"/>
                  </a:lnTo>
                  <a:lnTo>
                    <a:pt x="37207" y="6256"/>
                  </a:lnTo>
                  <a:lnTo>
                    <a:pt x="43815" y="4789"/>
                  </a:lnTo>
                  <a:lnTo>
                    <a:pt x="48515" y="4789"/>
                  </a:lnTo>
                  <a:lnTo>
                    <a:pt x="49531" y="3831"/>
                  </a:lnTo>
                  <a:lnTo>
                    <a:pt x="49531" y="957"/>
                  </a:lnTo>
                  <a:lnTo>
                    <a:pt x="4851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63789" y="7396492"/>
              <a:ext cx="138178" cy="1283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94426" y="7394576"/>
              <a:ext cx="131447" cy="13030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026841" y="7396492"/>
              <a:ext cx="50800" cy="125730"/>
            </a:xfrm>
            <a:custGeom>
              <a:avLst/>
              <a:gdLst/>
              <a:ahLst/>
              <a:cxnLst/>
              <a:rect l="l" t="t" r="r" b="b"/>
              <a:pathLst>
                <a:path w="50800" h="125729">
                  <a:moveTo>
                    <a:pt x="48642" y="0"/>
                  </a:moveTo>
                  <a:lnTo>
                    <a:pt x="39116" y="957"/>
                  </a:lnTo>
                  <a:lnTo>
                    <a:pt x="11430" y="957"/>
                  </a:lnTo>
                  <a:lnTo>
                    <a:pt x="1905" y="0"/>
                  </a:lnTo>
                  <a:lnTo>
                    <a:pt x="889" y="957"/>
                  </a:lnTo>
                  <a:lnTo>
                    <a:pt x="0" y="3831"/>
                  </a:lnTo>
                  <a:lnTo>
                    <a:pt x="1905" y="4789"/>
                  </a:lnTo>
                  <a:lnTo>
                    <a:pt x="6604" y="4789"/>
                  </a:lnTo>
                  <a:lnTo>
                    <a:pt x="12837" y="6256"/>
                  </a:lnTo>
                  <a:lnTo>
                    <a:pt x="16272" y="10058"/>
                  </a:lnTo>
                  <a:lnTo>
                    <a:pt x="17730" y="17452"/>
                  </a:lnTo>
                  <a:lnTo>
                    <a:pt x="18034" y="29696"/>
                  </a:lnTo>
                  <a:lnTo>
                    <a:pt x="18034" y="96778"/>
                  </a:lnTo>
                  <a:lnTo>
                    <a:pt x="17730" y="108319"/>
                  </a:lnTo>
                  <a:lnTo>
                    <a:pt x="16272" y="115099"/>
                  </a:lnTo>
                  <a:lnTo>
                    <a:pt x="12837" y="118467"/>
                  </a:lnTo>
                  <a:lnTo>
                    <a:pt x="1905" y="120727"/>
                  </a:lnTo>
                  <a:lnTo>
                    <a:pt x="0" y="121685"/>
                  </a:lnTo>
                  <a:lnTo>
                    <a:pt x="889" y="124559"/>
                  </a:lnTo>
                  <a:lnTo>
                    <a:pt x="1905" y="125517"/>
                  </a:lnTo>
                  <a:lnTo>
                    <a:pt x="11430" y="125517"/>
                  </a:lnTo>
                  <a:lnTo>
                    <a:pt x="18034" y="124559"/>
                  </a:lnTo>
                  <a:lnTo>
                    <a:pt x="33401" y="124559"/>
                  </a:lnTo>
                  <a:lnTo>
                    <a:pt x="39116" y="125517"/>
                  </a:lnTo>
                  <a:lnTo>
                    <a:pt x="48642" y="125517"/>
                  </a:lnTo>
                  <a:lnTo>
                    <a:pt x="49531" y="124559"/>
                  </a:lnTo>
                  <a:lnTo>
                    <a:pt x="50547" y="121685"/>
                  </a:lnTo>
                  <a:lnTo>
                    <a:pt x="49531" y="120727"/>
                  </a:lnTo>
                  <a:lnTo>
                    <a:pt x="38223" y="118467"/>
                  </a:lnTo>
                  <a:lnTo>
                    <a:pt x="34830" y="115099"/>
                  </a:lnTo>
                  <a:lnTo>
                    <a:pt x="33580" y="108319"/>
                  </a:lnTo>
                  <a:lnTo>
                    <a:pt x="33401" y="96778"/>
                  </a:lnTo>
                  <a:lnTo>
                    <a:pt x="33401" y="29696"/>
                  </a:lnTo>
                  <a:lnTo>
                    <a:pt x="33580" y="17452"/>
                  </a:lnTo>
                  <a:lnTo>
                    <a:pt x="34830" y="10058"/>
                  </a:lnTo>
                  <a:lnTo>
                    <a:pt x="38223" y="6256"/>
                  </a:lnTo>
                  <a:lnTo>
                    <a:pt x="44831" y="4789"/>
                  </a:lnTo>
                  <a:lnTo>
                    <a:pt x="49531" y="4789"/>
                  </a:lnTo>
                  <a:lnTo>
                    <a:pt x="50547" y="3831"/>
                  </a:lnTo>
                  <a:lnTo>
                    <a:pt x="49531" y="957"/>
                  </a:lnTo>
                  <a:lnTo>
                    <a:pt x="4864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81149" y="7394576"/>
              <a:ext cx="74296" cy="1303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7870" y="7319830"/>
              <a:ext cx="108612" cy="21175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7438" y="7316956"/>
              <a:ext cx="136235" cy="2165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7978" y="7319830"/>
              <a:ext cx="113375" cy="2117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90855" y="7319830"/>
              <a:ext cx="34290" cy="212090"/>
            </a:xfrm>
            <a:custGeom>
              <a:avLst/>
              <a:gdLst/>
              <a:ahLst/>
              <a:cxnLst/>
              <a:rect l="l" t="t" r="r" b="b"/>
              <a:pathLst>
                <a:path w="34290" h="212090">
                  <a:moveTo>
                    <a:pt x="34290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4290" y="211758"/>
                  </a:lnTo>
                  <a:lnTo>
                    <a:pt x="3429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4262" y="7319830"/>
              <a:ext cx="107698" cy="2117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95710" y="7319830"/>
              <a:ext cx="107698" cy="21175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633889" y="7319830"/>
              <a:ext cx="35560" cy="212090"/>
            </a:xfrm>
            <a:custGeom>
              <a:avLst/>
              <a:gdLst/>
              <a:ahLst/>
              <a:cxnLst/>
              <a:rect l="l" t="t" r="r" b="b"/>
              <a:pathLst>
                <a:path w="35560" h="212090">
                  <a:moveTo>
                    <a:pt x="35179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5179" y="211758"/>
                  </a:lnTo>
                  <a:lnTo>
                    <a:pt x="3517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07296" y="7319830"/>
              <a:ext cx="147577" cy="21175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86370" y="7316956"/>
              <a:ext cx="162944" cy="21654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080684" y="7319830"/>
              <a:ext cx="35560" cy="212090"/>
            </a:xfrm>
            <a:custGeom>
              <a:avLst/>
              <a:gdLst/>
              <a:ahLst/>
              <a:cxnLst/>
              <a:rect l="l" t="t" r="r" b="b"/>
              <a:pathLst>
                <a:path w="35560" h="212090">
                  <a:moveTo>
                    <a:pt x="35306" y="0"/>
                  </a:moveTo>
                  <a:lnTo>
                    <a:pt x="0" y="0"/>
                  </a:lnTo>
                  <a:lnTo>
                    <a:pt x="0" y="211758"/>
                  </a:lnTo>
                  <a:lnTo>
                    <a:pt x="35306" y="211758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4566" y="7316956"/>
              <a:ext cx="126621" cy="216548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7365" y="2281158"/>
            <a:ext cx="9781776" cy="3510042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Developing</a:t>
            </a:r>
            <a:r>
              <a:rPr spc="-15" dirty="0"/>
              <a:t> </a:t>
            </a:r>
            <a:r>
              <a:rPr spc="-5" dirty="0"/>
              <a:t>block</a:t>
            </a:r>
            <a:r>
              <a:rPr dirty="0"/>
              <a:t> </a:t>
            </a:r>
            <a:r>
              <a:rPr spc="-5" dirty="0"/>
              <a:t>diagram:</a:t>
            </a:r>
            <a:r>
              <a:rPr dirty="0"/>
              <a:t> </a:t>
            </a:r>
            <a:r>
              <a:rPr spc="-5" dirty="0"/>
              <a:t>top-down</a:t>
            </a:r>
            <a:r>
              <a:rPr spc="-20" dirty="0"/>
              <a:t> </a:t>
            </a:r>
            <a:r>
              <a:rPr spc="-5" dirty="0"/>
              <a:t>approach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33527" y="1400048"/>
            <a:ext cx="19177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Arial Narrow"/>
                <a:cs typeface="Arial Narrow"/>
              </a:rPr>
              <a:t>Final</a:t>
            </a:r>
            <a:r>
              <a:rPr sz="2800" b="1" spc="-70" dirty="0">
                <a:solidFill>
                  <a:srgbClr val="132957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 Narrow"/>
                <a:cs typeface="Arial Narrow"/>
              </a:rPr>
              <a:t>diagram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79070" y="1073658"/>
            <a:ext cx="9697720" cy="0"/>
          </a:xfrm>
          <a:custGeom>
            <a:avLst/>
            <a:gdLst/>
            <a:ahLst/>
            <a:cxnLst/>
            <a:rect l="l" t="t" r="r" b="b"/>
            <a:pathLst>
              <a:path w="9697720">
                <a:moveTo>
                  <a:pt x="0" y="0"/>
                </a:moveTo>
                <a:lnTo>
                  <a:pt x="9697720" y="0"/>
                </a:lnTo>
              </a:path>
            </a:pathLst>
          </a:custGeom>
          <a:ln w="38100">
            <a:solidFill>
              <a:srgbClr val="12284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711" y="5216652"/>
            <a:ext cx="9332976" cy="1556004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41375" y="952500"/>
            <a:ext cx="9354820" cy="3923029"/>
            <a:chOff x="341375" y="952500"/>
            <a:chExt cx="9354820" cy="392302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1" y="1074420"/>
              <a:ext cx="9332976" cy="3800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1375" y="952500"/>
              <a:ext cx="1772412" cy="5897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8619" y="976883"/>
              <a:ext cx="1682750" cy="500380"/>
            </a:xfrm>
            <a:custGeom>
              <a:avLst/>
              <a:gdLst/>
              <a:ahLst/>
              <a:cxnLst/>
              <a:rect l="l" t="t" r="r" b="b"/>
              <a:pathLst>
                <a:path w="1682750" h="500380">
                  <a:moveTo>
                    <a:pt x="0" y="499872"/>
                  </a:moveTo>
                  <a:lnTo>
                    <a:pt x="1682495" y="499872"/>
                  </a:lnTo>
                  <a:lnTo>
                    <a:pt x="1682495" y="0"/>
                  </a:lnTo>
                  <a:lnTo>
                    <a:pt x="0" y="0"/>
                  </a:lnTo>
                  <a:lnTo>
                    <a:pt x="0" y="499872"/>
                  </a:lnTo>
                  <a:close/>
                </a:path>
              </a:pathLst>
            </a:custGeom>
            <a:ln w="9524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71877" y="1159002"/>
              <a:ext cx="3840479" cy="76200"/>
            </a:xfrm>
            <a:custGeom>
              <a:avLst/>
              <a:gdLst/>
              <a:ahLst/>
              <a:cxnLst/>
              <a:rect l="l" t="t" r="r" b="b"/>
              <a:pathLst>
                <a:path w="384047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50800"/>
                  </a:lnTo>
                  <a:lnTo>
                    <a:pt x="63500" y="50800"/>
                  </a:lnTo>
                  <a:lnTo>
                    <a:pt x="63500" y="25400"/>
                  </a:lnTo>
                  <a:lnTo>
                    <a:pt x="76200" y="25400"/>
                  </a:lnTo>
                  <a:lnTo>
                    <a:pt x="76200" y="0"/>
                  </a:lnTo>
                  <a:close/>
                </a:path>
                <a:path w="3840479" h="76200">
                  <a:moveTo>
                    <a:pt x="76200" y="25400"/>
                  </a:moveTo>
                  <a:lnTo>
                    <a:pt x="63500" y="25400"/>
                  </a:lnTo>
                  <a:lnTo>
                    <a:pt x="63500" y="50800"/>
                  </a:lnTo>
                  <a:lnTo>
                    <a:pt x="76200" y="50800"/>
                  </a:lnTo>
                  <a:lnTo>
                    <a:pt x="76200" y="25400"/>
                  </a:lnTo>
                  <a:close/>
                </a:path>
                <a:path w="3840479" h="76200">
                  <a:moveTo>
                    <a:pt x="3839972" y="25400"/>
                  </a:moveTo>
                  <a:lnTo>
                    <a:pt x="76200" y="25400"/>
                  </a:lnTo>
                  <a:lnTo>
                    <a:pt x="76200" y="50800"/>
                  </a:lnTo>
                  <a:lnTo>
                    <a:pt x="3839972" y="50800"/>
                  </a:lnTo>
                  <a:lnTo>
                    <a:pt x="3839972" y="25400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88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write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6300342" y="940688"/>
            <a:ext cx="12172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Solution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1375" y="4998681"/>
            <a:ext cx="2047239" cy="612775"/>
            <a:chOff x="341375" y="4998681"/>
            <a:chExt cx="2047239" cy="61277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1375" y="4998681"/>
              <a:ext cx="2046732" cy="61268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8619" y="5023103"/>
              <a:ext cx="1957070" cy="523240"/>
            </a:xfrm>
            <a:custGeom>
              <a:avLst/>
              <a:gdLst/>
              <a:ahLst/>
              <a:cxnLst/>
              <a:rect l="l" t="t" r="r" b="b"/>
              <a:pathLst>
                <a:path w="1957070" h="523239">
                  <a:moveTo>
                    <a:pt x="0" y="522732"/>
                  </a:moveTo>
                  <a:lnTo>
                    <a:pt x="1956816" y="522732"/>
                  </a:lnTo>
                  <a:lnTo>
                    <a:pt x="1956816" y="0"/>
                  </a:lnTo>
                  <a:lnTo>
                    <a:pt x="0" y="0"/>
                  </a:lnTo>
                  <a:lnTo>
                    <a:pt x="0" y="522732"/>
                  </a:lnTo>
                  <a:close/>
                </a:path>
              </a:pathLst>
            </a:custGeom>
            <a:ln w="9525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529077" y="5304282"/>
            <a:ext cx="3401695" cy="76200"/>
          </a:xfrm>
          <a:custGeom>
            <a:avLst/>
            <a:gdLst/>
            <a:ahLst/>
            <a:cxnLst/>
            <a:rect l="l" t="t" r="r" b="b"/>
            <a:pathLst>
              <a:path w="34016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40169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401695" h="76200">
                <a:moveTo>
                  <a:pt x="3401568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401568" y="50800"/>
                </a:lnTo>
                <a:lnTo>
                  <a:pt x="3401568" y="25400"/>
                </a:lnTo>
                <a:close/>
              </a:path>
            </a:pathLst>
          </a:custGeom>
          <a:solidFill>
            <a:srgbClr val="F0622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26136" y="2712745"/>
            <a:ext cx="5605780" cy="2053589"/>
            <a:chOff x="326136" y="2712745"/>
            <a:chExt cx="5605780" cy="2053589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6136" y="2712745"/>
              <a:ext cx="2112264" cy="52880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73380" y="2737104"/>
              <a:ext cx="2022475" cy="439420"/>
            </a:xfrm>
            <a:custGeom>
              <a:avLst/>
              <a:gdLst/>
              <a:ahLst/>
              <a:cxnLst/>
              <a:rect l="l" t="t" r="r" b="b"/>
              <a:pathLst>
                <a:path w="2022475" h="439419">
                  <a:moveTo>
                    <a:pt x="0" y="438912"/>
                  </a:moveTo>
                  <a:lnTo>
                    <a:pt x="2022348" y="438912"/>
                  </a:lnTo>
                  <a:lnTo>
                    <a:pt x="2022348" y="0"/>
                  </a:lnTo>
                  <a:lnTo>
                    <a:pt x="0" y="0"/>
                  </a:lnTo>
                  <a:lnTo>
                    <a:pt x="0" y="438912"/>
                  </a:lnTo>
                  <a:close/>
                </a:path>
              </a:pathLst>
            </a:custGeom>
            <a:ln w="9525">
              <a:solidFill>
                <a:srgbClr val="F062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2190" y="2919221"/>
              <a:ext cx="3649345" cy="1847214"/>
            </a:xfrm>
            <a:custGeom>
              <a:avLst/>
              <a:gdLst/>
              <a:ahLst/>
              <a:cxnLst/>
              <a:rect l="l" t="t" r="r" b="b"/>
              <a:pathLst>
                <a:path w="3649345" h="1847214">
                  <a:moveTo>
                    <a:pt x="3628644" y="795020"/>
                  </a:moveTo>
                  <a:lnTo>
                    <a:pt x="2924556" y="795020"/>
                  </a:lnTo>
                  <a:lnTo>
                    <a:pt x="2924556" y="769620"/>
                  </a:lnTo>
                  <a:lnTo>
                    <a:pt x="2848356" y="807720"/>
                  </a:lnTo>
                  <a:lnTo>
                    <a:pt x="2924556" y="845820"/>
                  </a:lnTo>
                  <a:lnTo>
                    <a:pt x="2924556" y="820420"/>
                  </a:lnTo>
                  <a:lnTo>
                    <a:pt x="3628644" y="820420"/>
                  </a:lnTo>
                  <a:lnTo>
                    <a:pt x="3628644" y="795020"/>
                  </a:lnTo>
                  <a:close/>
                </a:path>
                <a:path w="3649345" h="1847214">
                  <a:moveTo>
                    <a:pt x="3629279" y="25400"/>
                  </a:moveTo>
                  <a:lnTo>
                    <a:pt x="190500" y="25400"/>
                  </a:lnTo>
                  <a:lnTo>
                    <a:pt x="190500" y="0"/>
                  </a:lnTo>
                  <a:lnTo>
                    <a:pt x="114300" y="38100"/>
                  </a:lnTo>
                  <a:lnTo>
                    <a:pt x="190500" y="76200"/>
                  </a:lnTo>
                  <a:lnTo>
                    <a:pt x="190500" y="50800"/>
                  </a:lnTo>
                  <a:lnTo>
                    <a:pt x="3629279" y="50800"/>
                  </a:lnTo>
                  <a:lnTo>
                    <a:pt x="3629279" y="25400"/>
                  </a:lnTo>
                  <a:close/>
                </a:path>
                <a:path w="3649345" h="1847214">
                  <a:moveTo>
                    <a:pt x="3629660" y="508508"/>
                  </a:moveTo>
                  <a:lnTo>
                    <a:pt x="1466088" y="508508"/>
                  </a:lnTo>
                  <a:lnTo>
                    <a:pt x="1466088" y="483108"/>
                  </a:lnTo>
                  <a:lnTo>
                    <a:pt x="1389888" y="521208"/>
                  </a:lnTo>
                  <a:lnTo>
                    <a:pt x="1466088" y="559308"/>
                  </a:lnTo>
                  <a:lnTo>
                    <a:pt x="1466088" y="533908"/>
                  </a:lnTo>
                  <a:lnTo>
                    <a:pt x="3629660" y="533908"/>
                  </a:lnTo>
                  <a:lnTo>
                    <a:pt x="3629660" y="508508"/>
                  </a:lnTo>
                  <a:close/>
                </a:path>
                <a:path w="3649345" h="1847214">
                  <a:moveTo>
                    <a:pt x="3629914" y="1508252"/>
                  </a:moveTo>
                  <a:lnTo>
                    <a:pt x="76200" y="1508252"/>
                  </a:lnTo>
                  <a:lnTo>
                    <a:pt x="76200" y="1482852"/>
                  </a:lnTo>
                  <a:lnTo>
                    <a:pt x="0" y="1520952"/>
                  </a:lnTo>
                  <a:lnTo>
                    <a:pt x="76200" y="1559052"/>
                  </a:lnTo>
                  <a:lnTo>
                    <a:pt x="76200" y="1533652"/>
                  </a:lnTo>
                  <a:lnTo>
                    <a:pt x="3629914" y="1533652"/>
                  </a:lnTo>
                  <a:lnTo>
                    <a:pt x="3629914" y="1508252"/>
                  </a:lnTo>
                  <a:close/>
                </a:path>
                <a:path w="3649345" h="1847214">
                  <a:moveTo>
                    <a:pt x="3630168" y="1083056"/>
                  </a:moveTo>
                  <a:lnTo>
                    <a:pt x="2186940" y="1083056"/>
                  </a:lnTo>
                  <a:lnTo>
                    <a:pt x="2186940" y="1057656"/>
                  </a:lnTo>
                  <a:lnTo>
                    <a:pt x="2110740" y="1095756"/>
                  </a:lnTo>
                  <a:lnTo>
                    <a:pt x="2186940" y="1133856"/>
                  </a:lnTo>
                  <a:lnTo>
                    <a:pt x="2186940" y="1108456"/>
                  </a:lnTo>
                  <a:lnTo>
                    <a:pt x="3630168" y="1108456"/>
                  </a:lnTo>
                  <a:lnTo>
                    <a:pt x="3630168" y="1083056"/>
                  </a:lnTo>
                  <a:close/>
                </a:path>
                <a:path w="3649345" h="1847214">
                  <a:moveTo>
                    <a:pt x="3649218" y="1796288"/>
                  </a:moveTo>
                  <a:lnTo>
                    <a:pt x="2769108" y="1796288"/>
                  </a:lnTo>
                  <a:lnTo>
                    <a:pt x="2769108" y="1770888"/>
                  </a:lnTo>
                  <a:lnTo>
                    <a:pt x="2692908" y="1808988"/>
                  </a:lnTo>
                  <a:lnTo>
                    <a:pt x="2769108" y="1847088"/>
                  </a:lnTo>
                  <a:lnTo>
                    <a:pt x="2769108" y="1821688"/>
                  </a:lnTo>
                  <a:lnTo>
                    <a:pt x="3649218" y="1821688"/>
                  </a:lnTo>
                  <a:lnTo>
                    <a:pt x="3649218" y="1796288"/>
                  </a:lnTo>
                  <a:close/>
                </a:path>
              </a:pathLst>
            </a:custGeom>
            <a:solidFill>
              <a:srgbClr val="F062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225032" y="2694812"/>
            <a:ext cx="2646045" cy="281305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780415">
              <a:lnSpc>
                <a:spcPts val="3240"/>
              </a:lnSpc>
              <a:spcBef>
                <a:spcPts val="300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Compone</a:t>
            </a:r>
            <a:r>
              <a:rPr sz="2800" spc="-45" dirty="0">
                <a:solidFill>
                  <a:srgbClr val="132957"/>
                </a:solidFill>
                <a:latin typeface="Calibri"/>
                <a:cs typeface="Calibri"/>
              </a:rPr>
              <a:t>n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ts 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Subsystem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  <a:p>
            <a:pPr marL="12700" marR="763270">
              <a:lnSpc>
                <a:spcPct val="69800"/>
              </a:lnSpc>
              <a:spcBef>
                <a:spcPts val="244"/>
              </a:spcBef>
            </a:pP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Hardware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I.a </a:t>
            </a:r>
            <a:r>
              <a:rPr sz="2800" spc="-6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Hardware</a:t>
            </a:r>
            <a:r>
              <a:rPr sz="2800" spc="-5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I.b</a:t>
            </a:r>
            <a:endParaRPr sz="2800">
              <a:latin typeface="Calibri"/>
              <a:cs typeface="Calibri"/>
            </a:endParaRPr>
          </a:p>
          <a:p>
            <a:pPr marL="12700" marR="810895">
              <a:lnSpc>
                <a:spcPct val="70500"/>
              </a:lnSpc>
              <a:spcBef>
                <a:spcPts val="1010"/>
              </a:spcBef>
            </a:pP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Subsystem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II </a:t>
            </a:r>
            <a:r>
              <a:rPr sz="2800" spc="-6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Software</a:t>
            </a:r>
            <a:r>
              <a:rPr sz="2800" spc="-6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II.a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Criteria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of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Success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2607" y="2034413"/>
            <a:ext cx="3407410" cy="3416935"/>
            <a:chOff x="3332607" y="2034413"/>
            <a:chExt cx="3407410" cy="3416935"/>
          </a:xfrm>
        </p:grpSpPr>
        <p:sp>
          <p:nvSpPr>
            <p:cNvPr id="3" name="object 3"/>
            <p:cNvSpPr/>
            <p:nvPr/>
          </p:nvSpPr>
          <p:spPr>
            <a:xfrm>
              <a:off x="5041011" y="2043938"/>
              <a:ext cx="1698625" cy="2548255"/>
            </a:xfrm>
            <a:custGeom>
              <a:avLst/>
              <a:gdLst/>
              <a:ahLst/>
              <a:cxnLst/>
              <a:rect l="l" t="t" r="r" b="b"/>
              <a:pathLst>
                <a:path w="1698625" h="2548254">
                  <a:moveTo>
                    <a:pt x="0" y="0"/>
                  </a:moveTo>
                  <a:lnTo>
                    <a:pt x="0" y="1698625"/>
                  </a:lnTo>
                  <a:lnTo>
                    <a:pt x="1471040" y="2547874"/>
                  </a:lnTo>
                  <a:lnTo>
                    <a:pt x="1495235" y="2504525"/>
                  </a:lnTo>
                  <a:lnTo>
                    <a:pt x="1518114" y="2460562"/>
                  </a:lnTo>
                  <a:lnTo>
                    <a:pt x="1539669" y="2416016"/>
                  </a:lnTo>
                  <a:lnTo>
                    <a:pt x="1559892" y="2370917"/>
                  </a:lnTo>
                  <a:lnTo>
                    <a:pt x="1578775" y="2325296"/>
                  </a:lnTo>
                  <a:lnTo>
                    <a:pt x="1596310" y="2279184"/>
                  </a:lnTo>
                  <a:lnTo>
                    <a:pt x="1612488" y="2232611"/>
                  </a:lnTo>
                  <a:lnTo>
                    <a:pt x="1627302" y="2185607"/>
                  </a:lnTo>
                  <a:lnTo>
                    <a:pt x="1640744" y="2138203"/>
                  </a:lnTo>
                  <a:lnTo>
                    <a:pt x="1652806" y="2090430"/>
                  </a:lnTo>
                  <a:lnTo>
                    <a:pt x="1663478" y="2042319"/>
                  </a:lnTo>
                  <a:lnTo>
                    <a:pt x="1672754" y="1993900"/>
                  </a:lnTo>
                  <a:lnTo>
                    <a:pt x="1680625" y="1945202"/>
                  </a:lnTo>
                  <a:lnTo>
                    <a:pt x="1687083" y="1896258"/>
                  </a:lnTo>
                  <a:lnTo>
                    <a:pt x="1692120" y="1847098"/>
                  </a:lnTo>
                  <a:lnTo>
                    <a:pt x="1695728" y="1797752"/>
                  </a:lnTo>
                  <a:lnTo>
                    <a:pt x="1697899" y="1748251"/>
                  </a:lnTo>
                  <a:lnTo>
                    <a:pt x="1698624" y="1698625"/>
                  </a:lnTo>
                  <a:lnTo>
                    <a:pt x="1697949" y="1650261"/>
                  </a:lnTo>
                  <a:lnTo>
                    <a:pt x="1695936" y="1602232"/>
                  </a:lnTo>
                  <a:lnTo>
                    <a:pt x="1692601" y="1554556"/>
                  </a:lnTo>
                  <a:lnTo>
                    <a:pt x="1687965" y="1507251"/>
                  </a:lnTo>
                  <a:lnTo>
                    <a:pt x="1682043" y="1460334"/>
                  </a:lnTo>
                  <a:lnTo>
                    <a:pt x="1674855" y="1413824"/>
                  </a:lnTo>
                  <a:lnTo>
                    <a:pt x="1666418" y="1367738"/>
                  </a:lnTo>
                  <a:lnTo>
                    <a:pt x="1656750" y="1322095"/>
                  </a:lnTo>
                  <a:lnTo>
                    <a:pt x="1645869" y="1276912"/>
                  </a:lnTo>
                  <a:lnTo>
                    <a:pt x="1633793" y="1232207"/>
                  </a:lnTo>
                  <a:lnTo>
                    <a:pt x="1620539" y="1187998"/>
                  </a:lnTo>
                  <a:lnTo>
                    <a:pt x="1606127" y="1144303"/>
                  </a:lnTo>
                  <a:lnTo>
                    <a:pt x="1590573" y="1101140"/>
                  </a:lnTo>
                  <a:lnTo>
                    <a:pt x="1573896" y="1058527"/>
                  </a:lnTo>
                  <a:lnTo>
                    <a:pt x="1556113" y="1016482"/>
                  </a:lnTo>
                  <a:lnTo>
                    <a:pt x="1537243" y="975023"/>
                  </a:lnTo>
                  <a:lnTo>
                    <a:pt x="1517303" y="934167"/>
                  </a:lnTo>
                  <a:lnTo>
                    <a:pt x="1496312" y="893933"/>
                  </a:lnTo>
                  <a:lnTo>
                    <a:pt x="1474286" y="854338"/>
                  </a:lnTo>
                  <a:lnTo>
                    <a:pt x="1451245" y="815401"/>
                  </a:lnTo>
                  <a:lnTo>
                    <a:pt x="1427206" y="777139"/>
                  </a:lnTo>
                  <a:lnTo>
                    <a:pt x="1402187" y="739570"/>
                  </a:lnTo>
                  <a:lnTo>
                    <a:pt x="1376206" y="702713"/>
                  </a:lnTo>
                  <a:lnTo>
                    <a:pt x="1349280" y="666584"/>
                  </a:lnTo>
                  <a:lnTo>
                    <a:pt x="1321428" y="631203"/>
                  </a:lnTo>
                  <a:lnTo>
                    <a:pt x="1292669" y="596587"/>
                  </a:lnTo>
                  <a:lnTo>
                    <a:pt x="1263018" y="562753"/>
                  </a:lnTo>
                  <a:lnTo>
                    <a:pt x="1232495" y="529720"/>
                  </a:lnTo>
                  <a:lnTo>
                    <a:pt x="1201118" y="497506"/>
                  </a:lnTo>
                  <a:lnTo>
                    <a:pt x="1168904" y="466129"/>
                  </a:lnTo>
                  <a:lnTo>
                    <a:pt x="1135871" y="435606"/>
                  </a:lnTo>
                  <a:lnTo>
                    <a:pt x="1102037" y="405955"/>
                  </a:lnTo>
                  <a:lnTo>
                    <a:pt x="1067421" y="377196"/>
                  </a:lnTo>
                  <a:lnTo>
                    <a:pt x="1032040" y="349344"/>
                  </a:lnTo>
                  <a:lnTo>
                    <a:pt x="995911" y="322418"/>
                  </a:lnTo>
                  <a:lnTo>
                    <a:pt x="959054" y="296437"/>
                  </a:lnTo>
                  <a:lnTo>
                    <a:pt x="921485" y="271418"/>
                  </a:lnTo>
                  <a:lnTo>
                    <a:pt x="883223" y="247379"/>
                  </a:lnTo>
                  <a:lnTo>
                    <a:pt x="844286" y="224338"/>
                  </a:lnTo>
                  <a:lnTo>
                    <a:pt x="804691" y="202312"/>
                  </a:lnTo>
                  <a:lnTo>
                    <a:pt x="764457" y="181321"/>
                  </a:lnTo>
                  <a:lnTo>
                    <a:pt x="723601" y="161381"/>
                  </a:lnTo>
                  <a:lnTo>
                    <a:pt x="682142" y="142511"/>
                  </a:lnTo>
                  <a:lnTo>
                    <a:pt x="640097" y="124728"/>
                  </a:lnTo>
                  <a:lnTo>
                    <a:pt x="597484" y="108051"/>
                  </a:lnTo>
                  <a:lnTo>
                    <a:pt x="554321" y="92497"/>
                  </a:lnTo>
                  <a:lnTo>
                    <a:pt x="510626" y="78085"/>
                  </a:lnTo>
                  <a:lnTo>
                    <a:pt x="466417" y="64831"/>
                  </a:lnTo>
                  <a:lnTo>
                    <a:pt x="421712" y="52755"/>
                  </a:lnTo>
                  <a:lnTo>
                    <a:pt x="376529" y="41874"/>
                  </a:lnTo>
                  <a:lnTo>
                    <a:pt x="330886" y="32206"/>
                  </a:lnTo>
                  <a:lnTo>
                    <a:pt x="284800" y="23769"/>
                  </a:lnTo>
                  <a:lnTo>
                    <a:pt x="238290" y="16581"/>
                  </a:lnTo>
                  <a:lnTo>
                    <a:pt x="191373" y="10659"/>
                  </a:lnTo>
                  <a:lnTo>
                    <a:pt x="144068" y="6023"/>
                  </a:lnTo>
                  <a:lnTo>
                    <a:pt x="96392" y="2688"/>
                  </a:lnTo>
                  <a:lnTo>
                    <a:pt x="48363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9970" y="3742563"/>
              <a:ext cx="2942590" cy="1699260"/>
            </a:xfrm>
            <a:custGeom>
              <a:avLst/>
              <a:gdLst/>
              <a:ahLst/>
              <a:cxnLst/>
              <a:rect l="l" t="t" r="r" b="b"/>
              <a:pathLst>
                <a:path w="2942590" h="1699260">
                  <a:moveTo>
                    <a:pt x="1471040" y="0"/>
                  </a:moveTo>
                  <a:lnTo>
                    <a:pt x="0" y="849249"/>
                  </a:lnTo>
                  <a:lnTo>
                    <a:pt x="25450" y="891872"/>
                  </a:lnTo>
                  <a:lnTo>
                    <a:pt x="52087" y="933664"/>
                  </a:lnTo>
                  <a:lnTo>
                    <a:pt x="79890" y="974602"/>
                  </a:lnTo>
                  <a:lnTo>
                    <a:pt x="108835" y="1014664"/>
                  </a:lnTo>
                  <a:lnTo>
                    <a:pt x="138901" y="1053827"/>
                  </a:lnTo>
                  <a:lnTo>
                    <a:pt x="170067" y="1092068"/>
                  </a:lnTo>
                  <a:lnTo>
                    <a:pt x="202309" y="1129365"/>
                  </a:lnTo>
                  <a:lnTo>
                    <a:pt x="235607" y="1165696"/>
                  </a:lnTo>
                  <a:lnTo>
                    <a:pt x="269938" y="1201038"/>
                  </a:lnTo>
                  <a:lnTo>
                    <a:pt x="305280" y="1235369"/>
                  </a:lnTo>
                  <a:lnTo>
                    <a:pt x="341612" y="1268667"/>
                  </a:lnTo>
                  <a:lnTo>
                    <a:pt x="378911" y="1300908"/>
                  </a:lnTo>
                  <a:lnTo>
                    <a:pt x="417156" y="1332070"/>
                  </a:lnTo>
                  <a:lnTo>
                    <a:pt x="456324" y="1362131"/>
                  </a:lnTo>
                  <a:lnTo>
                    <a:pt x="496393" y="1391068"/>
                  </a:lnTo>
                  <a:lnTo>
                    <a:pt x="537342" y="1418859"/>
                  </a:lnTo>
                  <a:lnTo>
                    <a:pt x="579149" y="1445482"/>
                  </a:lnTo>
                  <a:lnTo>
                    <a:pt x="621791" y="1470914"/>
                  </a:lnTo>
                  <a:lnTo>
                    <a:pt x="664011" y="1494514"/>
                  </a:lnTo>
                  <a:lnTo>
                    <a:pt x="706610" y="1516787"/>
                  </a:lnTo>
                  <a:lnTo>
                    <a:pt x="749564" y="1537741"/>
                  </a:lnTo>
                  <a:lnTo>
                    <a:pt x="792848" y="1557380"/>
                  </a:lnTo>
                  <a:lnTo>
                    <a:pt x="836438" y="1575713"/>
                  </a:lnTo>
                  <a:lnTo>
                    <a:pt x="880310" y="1592745"/>
                  </a:lnTo>
                  <a:lnTo>
                    <a:pt x="924438" y="1608484"/>
                  </a:lnTo>
                  <a:lnTo>
                    <a:pt x="968799" y="1622935"/>
                  </a:lnTo>
                  <a:lnTo>
                    <a:pt x="1013368" y="1636105"/>
                  </a:lnTo>
                  <a:lnTo>
                    <a:pt x="1058121" y="1648002"/>
                  </a:lnTo>
                  <a:lnTo>
                    <a:pt x="1103032" y="1658630"/>
                  </a:lnTo>
                  <a:lnTo>
                    <a:pt x="1148078" y="1667998"/>
                  </a:lnTo>
                  <a:lnTo>
                    <a:pt x="1193235" y="1676111"/>
                  </a:lnTo>
                  <a:lnTo>
                    <a:pt x="1238476" y="1682976"/>
                  </a:lnTo>
                  <a:lnTo>
                    <a:pt x="1283779" y="1688599"/>
                  </a:lnTo>
                  <a:lnTo>
                    <a:pt x="1329118" y="1692988"/>
                  </a:lnTo>
                  <a:lnTo>
                    <a:pt x="1374469" y="1696149"/>
                  </a:lnTo>
                  <a:lnTo>
                    <a:pt x="1419808" y="1698088"/>
                  </a:lnTo>
                  <a:lnTo>
                    <a:pt x="1465110" y="1698812"/>
                  </a:lnTo>
                  <a:lnTo>
                    <a:pt x="1510351" y="1698327"/>
                  </a:lnTo>
                  <a:lnTo>
                    <a:pt x="1555506" y="1696641"/>
                  </a:lnTo>
                  <a:lnTo>
                    <a:pt x="1600550" y="1693759"/>
                  </a:lnTo>
                  <a:lnTo>
                    <a:pt x="1645460" y="1689688"/>
                  </a:lnTo>
                  <a:lnTo>
                    <a:pt x="1690210" y="1684435"/>
                  </a:lnTo>
                  <a:lnTo>
                    <a:pt x="1734777" y="1678006"/>
                  </a:lnTo>
                  <a:lnTo>
                    <a:pt x="1779135" y="1670408"/>
                  </a:lnTo>
                  <a:lnTo>
                    <a:pt x="1823260" y="1661647"/>
                  </a:lnTo>
                  <a:lnTo>
                    <a:pt x="1867128" y="1651731"/>
                  </a:lnTo>
                  <a:lnTo>
                    <a:pt x="1910714" y="1640665"/>
                  </a:lnTo>
                  <a:lnTo>
                    <a:pt x="1953995" y="1628456"/>
                  </a:lnTo>
                  <a:lnTo>
                    <a:pt x="1996944" y="1615111"/>
                  </a:lnTo>
                  <a:lnTo>
                    <a:pt x="2039538" y="1600636"/>
                  </a:lnTo>
                  <a:lnTo>
                    <a:pt x="2081752" y="1585038"/>
                  </a:lnTo>
                  <a:lnTo>
                    <a:pt x="2123563" y="1568323"/>
                  </a:lnTo>
                  <a:lnTo>
                    <a:pt x="2164944" y="1550498"/>
                  </a:lnTo>
                  <a:lnTo>
                    <a:pt x="2205873" y="1531569"/>
                  </a:lnTo>
                  <a:lnTo>
                    <a:pt x="2246323" y="1511544"/>
                  </a:lnTo>
                  <a:lnTo>
                    <a:pt x="2286272" y="1490429"/>
                  </a:lnTo>
                  <a:lnTo>
                    <a:pt x="2325694" y="1468229"/>
                  </a:lnTo>
                  <a:lnTo>
                    <a:pt x="2364564" y="1444952"/>
                  </a:lnTo>
                  <a:lnTo>
                    <a:pt x="2402860" y="1420605"/>
                  </a:lnTo>
                  <a:lnTo>
                    <a:pt x="2440555" y="1395194"/>
                  </a:lnTo>
                  <a:lnTo>
                    <a:pt x="2477625" y="1368724"/>
                  </a:lnTo>
                  <a:lnTo>
                    <a:pt x="2514047" y="1341204"/>
                  </a:lnTo>
                  <a:lnTo>
                    <a:pt x="2549795" y="1312640"/>
                  </a:lnTo>
                  <a:lnTo>
                    <a:pt x="2584844" y="1283038"/>
                  </a:lnTo>
                  <a:lnTo>
                    <a:pt x="2619172" y="1252404"/>
                  </a:lnTo>
                  <a:lnTo>
                    <a:pt x="2652752" y="1220746"/>
                  </a:lnTo>
                  <a:lnTo>
                    <a:pt x="2685561" y="1188070"/>
                  </a:lnTo>
                  <a:lnTo>
                    <a:pt x="2717573" y="1154382"/>
                  </a:lnTo>
                  <a:lnTo>
                    <a:pt x="2748766" y="1119689"/>
                  </a:lnTo>
                  <a:lnTo>
                    <a:pt x="2779113" y="1083997"/>
                  </a:lnTo>
                  <a:lnTo>
                    <a:pt x="2808591" y="1047314"/>
                  </a:lnTo>
                  <a:lnTo>
                    <a:pt x="2837175" y="1009645"/>
                  </a:lnTo>
                  <a:lnTo>
                    <a:pt x="2864840" y="970998"/>
                  </a:lnTo>
                  <a:lnTo>
                    <a:pt x="2891563" y="931378"/>
                  </a:lnTo>
                  <a:lnTo>
                    <a:pt x="2917318" y="890793"/>
                  </a:lnTo>
                  <a:lnTo>
                    <a:pt x="2942081" y="849249"/>
                  </a:lnTo>
                  <a:lnTo>
                    <a:pt x="1471040" y="0"/>
                  </a:lnTo>
                  <a:close/>
                </a:path>
              </a:pathLst>
            </a:custGeom>
            <a:solidFill>
              <a:srgbClr val="132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9970" y="3742563"/>
              <a:ext cx="2942590" cy="1699260"/>
            </a:xfrm>
            <a:custGeom>
              <a:avLst/>
              <a:gdLst/>
              <a:ahLst/>
              <a:cxnLst/>
              <a:rect l="l" t="t" r="r" b="b"/>
              <a:pathLst>
                <a:path w="2942590" h="1699260">
                  <a:moveTo>
                    <a:pt x="2942081" y="849249"/>
                  </a:moveTo>
                  <a:lnTo>
                    <a:pt x="2917318" y="890793"/>
                  </a:lnTo>
                  <a:lnTo>
                    <a:pt x="2891563" y="931378"/>
                  </a:lnTo>
                  <a:lnTo>
                    <a:pt x="2864840" y="970998"/>
                  </a:lnTo>
                  <a:lnTo>
                    <a:pt x="2837175" y="1009645"/>
                  </a:lnTo>
                  <a:lnTo>
                    <a:pt x="2808591" y="1047314"/>
                  </a:lnTo>
                  <a:lnTo>
                    <a:pt x="2779113" y="1083997"/>
                  </a:lnTo>
                  <a:lnTo>
                    <a:pt x="2748766" y="1119689"/>
                  </a:lnTo>
                  <a:lnTo>
                    <a:pt x="2717573" y="1154382"/>
                  </a:lnTo>
                  <a:lnTo>
                    <a:pt x="2685561" y="1188070"/>
                  </a:lnTo>
                  <a:lnTo>
                    <a:pt x="2652752" y="1220746"/>
                  </a:lnTo>
                  <a:lnTo>
                    <a:pt x="2619172" y="1252404"/>
                  </a:lnTo>
                  <a:lnTo>
                    <a:pt x="2584844" y="1283038"/>
                  </a:lnTo>
                  <a:lnTo>
                    <a:pt x="2549795" y="1312640"/>
                  </a:lnTo>
                  <a:lnTo>
                    <a:pt x="2514047" y="1341204"/>
                  </a:lnTo>
                  <a:lnTo>
                    <a:pt x="2477625" y="1368724"/>
                  </a:lnTo>
                  <a:lnTo>
                    <a:pt x="2440555" y="1395194"/>
                  </a:lnTo>
                  <a:lnTo>
                    <a:pt x="2402860" y="1420605"/>
                  </a:lnTo>
                  <a:lnTo>
                    <a:pt x="2364564" y="1444952"/>
                  </a:lnTo>
                  <a:lnTo>
                    <a:pt x="2325694" y="1468229"/>
                  </a:lnTo>
                  <a:lnTo>
                    <a:pt x="2286272" y="1490429"/>
                  </a:lnTo>
                  <a:lnTo>
                    <a:pt x="2246323" y="1511544"/>
                  </a:lnTo>
                  <a:lnTo>
                    <a:pt x="2205873" y="1531569"/>
                  </a:lnTo>
                  <a:lnTo>
                    <a:pt x="2164944" y="1550498"/>
                  </a:lnTo>
                  <a:lnTo>
                    <a:pt x="2123563" y="1568323"/>
                  </a:lnTo>
                  <a:lnTo>
                    <a:pt x="2081752" y="1585038"/>
                  </a:lnTo>
                  <a:lnTo>
                    <a:pt x="2039538" y="1600636"/>
                  </a:lnTo>
                  <a:lnTo>
                    <a:pt x="1996944" y="1615111"/>
                  </a:lnTo>
                  <a:lnTo>
                    <a:pt x="1953995" y="1628456"/>
                  </a:lnTo>
                  <a:lnTo>
                    <a:pt x="1910714" y="1640665"/>
                  </a:lnTo>
                  <a:lnTo>
                    <a:pt x="1867128" y="1651731"/>
                  </a:lnTo>
                  <a:lnTo>
                    <a:pt x="1823260" y="1661647"/>
                  </a:lnTo>
                  <a:lnTo>
                    <a:pt x="1779135" y="1670408"/>
                  </a:lnTo>
                  <a:lnTo>
                    <a:pt x="1734777" y="1678006"/>
                  </a:lnTo>
                  <a:lnTo>
                    <a:pt x="1690210" y="1684435"/>
                  </a:lnTo>
                  <a:lnTo>
                    <a:pt x="1645460" y="1689688"/>
                  </a:lnTo>
                  <a:lnTo>
                    <a:pt x="1600550" y="1693759"/>
                  </a:lnTo>
                  <a:lnTo>
                    <a:pt x="1555506" y="1696641"/>
                  </a:lnTo>
                  <a:lnTo>
                    <a:pt x="1510351" y="1698327"/>
                  </a:lnTo>
                  <a:lnTo>
                    <a:pt x="1465110" y="1698812"/>
                  </a:lnTo>
                  <a:lnTo>
                    <a:pt x="1419808" y="1698088"/>
                  </a:lnTo>
                  <a:lnTo>
                    <a:pt x="1374469" y="1696149"/>
                  </a:lnTo>
                  <a:lnTo>
                    <a:pt x="1329118" y="1692988"/>
                  </a:lnTo>
                  <a:lnTo>
                    <a:pt x="1283779" y="1688599"/>
                  </a:lnTo>
                  <a:lnTo>
                    <a:pt x="1238476" y="1682976"/>
                  </a:lnTo>
                  <a:lnTo>
                    <a:pt x="1193235" y="1676111"/>
                  </a:lnTo>
                  <a:lnTo>
                    <a:pt x="1148078" y="1667998"/>
                  </a:lnTo>
                  <a:lnTo>
                    <a:pt x="1103032" y="1658630"/>
                  </a:lnTo>
                  <a:lnTo>
                    <a:pt x="1058121" y="1648002"/>
                  </a:lnTo>
                  <a:lnTo>
                    <a:pt x="1013368" y="1636105"/>
                  </a:lnTo>
                  <a:lnTo>
                    <a:pt x="968799" y="1622935"/>
                  </a:lnTo>
                  <a:lnTo>
                    <a:pt x="924438" y="1608484"/>
                  </a:lnTo>
                  <a:lnTo>
                    <a:pt x="880310" y="1592745"/>
                  </a:lnTo>
                  <a:lnTo>
                    <a:pt x="836438" y="1575713"/>
                  </a:lnTo>
                  <a:lnTo>
                    <a:pt x="792848" y="1557380"/>
                  </a:lnTo>
                  <a:lnTo>
                    <a:pt x="749564" y="1537741"/>
                  </a:lnTo>
                  <a:lnTo>
                    <a:pt x="706610" y="1516787"/>
                  </a:lnTo>
                  <a:lnTo>
                    <a:pt x="664011" y="1494514"/>
                  </a:lnTo>
                  <a:lnTo>
                    <a:pt x="621791" y="1470914"/>
                  </a:lnTo>
                  <a:lnTo>
                    <a:pt x="579149" y="1445482"/>
                  </a:lnTo>
                  <a:lnTo>
                    <a:pt x="537342" y="1418859"/>
                  </a:lnTo>
                  <a:lnTo>
                    <a:pt x="496393" y="1391068"/>
                  </a:lnTo>
                  <a:lnTo>
                    <a:pt x="456324" y="1362131"/>
                  </a:lnTo>
                  <a:lnTo>
                    <a:pt x="417156" y="1332070"/>
                  </a:lnTo>
                  <a:lnTo>
                    <a:pt x="378911" y="1300908"/>
                  </a:lnTo>
                  <a:lnTo>
                    <a:pt x="341612" y="1268667"/>
                  </a:lnTo>
                  <a:lnTo>
                    <a:pt x="305280" y="1235369"/>
                  </a:lnTo>
                  <a:lnTo>
                    <a:pt x="269938" y="1201038"/>
                  </a:lnTo>
                  <a:lnTo>
                    <a:pt x="235607" y="1165696"/>
                  </a:lnTo>
                  <a:lnTo>
                    <a:pt x="202309" y="1129365"/>
                  </a:lnTo>
                  <a:lnTo>
                    <a:pt x="170067" y="1092068"/>
                  </a:lnTo>
                  <a:lnTo>
                    <a:pt x="138901" y="1053827"/>
                  </a:lnTo>
                  <a:lnTo>
                    <a:pt x="108835" y="1014664"/>
                  </a:lnTo>
                  <a:lnTo>
                    <a:pt x="79890" y="974602"/>
                  </a:lnTo>
                  <a:lnTo>
                    <a:pt x="52087" y="933664"/>
                  </a:lnTo>
                  <a:lnTo>
                    <a:pt x="25450" y="891872"/>
                  </a:lnTo>
                  <a:lnTo>
                    <a:pt x="0" y="849249"/>
                  </a:lnTo>
                  <a:lnTo>
                    <a:pt x="1471040" y="0"/>
                  </a:lnTo>
                  <a:lnTo>
                    <a:pt x="2942081" y="8492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2132" y="2043938"/>
              <a:ext cx="1699260" cy="2548255"/>
            </a:xfrm>
            <a:custGeom>
              <a:avLst/>
              <a:gdLst/>
              <a:ahLst/>
              <a:cxnLst/>
              <a:rect l="l" t="t" r="r" b="b"/>
              <a:pathLst>
                <a:path w="1699260" h="2548254">
                  <a:moveTo>
                    <a:pt x="1698878" y="0"/>
                  </a:moveTo>
                  <a:lnTo>
                    <a:pt x="1649233" y="725"/>
                  </a:lnTo>
                  <a:lnTo>
                    <a:pt x="1599717" y="2896"/>
                  </a:lnTo>
                  <a:lnTo>
                    <a:pt x="1550360" y="6504"/>
                  </a:lnTo>
                  <a:lnTo>
                    <a:pt x="1501193" y="11541"/>
                  </a:lnTo>
                  <a:lnTo>
                    <a:pt x="1452245" y="17999"/>
                  </a:lnTo>
                  <a:lnTo>
                    <a:pt x="1403547" y="25870"/>
                  </a:lnTo>
                  <a:lnTo>
                    <a:pt x="1355128" y="35146"/>
                  </a:lnTo>
                  <a:lnTo>
                    <a:pt x="1307020" y="45818"/>
                  </a:lnTo>
                  <a:lnTo>
                    <a:pt x="1259252" y="57880"/>
                  </a:lnTo>
                  <a:lnTo>
                    <a:pt x="1211854" y="71322"/>
                  </a:lnTo>
                  <a:lnTo>
                    <a:pt x="1164857" y="86136"/>
                  </a:lnTo>
                  <a:lnTo>
                    <a:pt x="1118291" y="102314"/>
                  </a:lnTo>
                  <a:lnTo>
                    <a:pt x="1072185" y="119849"/>
                  </a:lnTo>
                  <a:lnTo>
                    <a:pt x="1026571" y="138732"/>
                  </a:lnTo>
                  <a:lnTo>
                    <a:pt x="981478" y="158955"/>
                  </a:lnTo>
                  <a:lnTo>
                    <a:pt x="936937" y="180510"/>
                  </a:lnTo>
                  <a:lnTo>
                    <a:pt x="892977" y="203389"/>
                  </a:lnTo>
                  <a:lnTo>
                    <a:pt x="849629" y="227584"/>
                  </a:lnTo>
                  <a:lnTo>
                    <a:pt x="808078" y="252347"/>
                  </a:lnTo>
                  <a:lnTo>
                    <a:pt x="767487" y="278102"/>
                  </a:lnTo>
                  <a:lnTo>
                    <a:pt x="727862" y="304825"/>
                  </a:lnTo>
                  <a:lnTo>
                    <a:pt x="689210" y="332490"/>
                  </a:lnTo>
                  <a:lnTo>
                    <a:pt x="651536" y="361074"/>
                  </a:lnTo>
                  <a:lnTo>
                    <a:pt x="614849" y="390552"/>
                  </a:lnTo>
                  <a:lnTo>
                    <a:pt x="579153" y="420899"/>
                  </a:lnTo>
                  <a:lnTo>
                    <a:pt x="544457" y="452092"/>
                  </a:lnTo>
                  <a:lnTo>
                    <a:pt x="510765" y="484104"/>
                  </a:lnTo>
                  <a:lnTo>
                    <a:pt x="478086" y="516913"/>
                  </a:lnTo>
                  <a:lnTo>
                    <a:pt x="446425" y="550493"/>
                  </a:lnTo>
                  <a:lnTo>
                    <a:pt x="415789" y="584821"/>
                  </a:lnTo>
                  <a:lnTo>
                    <a:pt x="386185" y="619870"/>
                  </a:lnTo>
                  <a:lnTo>
                    <a:pt x="357618" y="655618"/>
                  </a:lnTo>
                  <a:lnTo>
                    <a:pt x="330097" y="692040"/>
                  </a:lnTo>
                  <a:lnTo>
                    <a:pt x="303626" y="729110"/>
                  </a:lnTo>
                  <a:lnTo>
                    <a:pt x="278214" y="766805"/>
                  </a:lnTo>
                  <a:lnTo>
                    <a:pt x="253865" y="805101"/>
                  </a:lnTo>
                  <a:lnTo>
                    <a:pt x="230588" y="843971"/>
                  </a:lnTo>
                  <a:lnTo>
                    <a:pt x="208387" y="883393"/>
                  </a:lnTo>
                  <a:lnTo>
                    <a:pt x="187271" y="923342"/>
                  </a:lnTo>
                  <a:lnTo>
                    <a:pt x="167246" y="963792"/>
                  </a:lnTo>
                  <a:lnTo>
                    <a:pt x="148317" y="1004721"/>
                  </a:lnTo>
                  <a:lnTo>
                    <a:pt x="130492" y="1046102"/>
                  </a:lnTo>
                  <a:lnTo>
                    <a:pt x="113777" y="1087913"/>
                  </a:lnTo>
                  <a:lnTo>
                    <a:pt x="98178" y="1130127"/>
                  </a:lnTo>
                  <a:lnTo>
                    <a:pt x="83703" y="1172721"/>
                  </a:lnTo>
                  <a:lnTo>
                    <a:pt x="70358" y="1215670"/>
                  </a:lnTo>
                  <a:lnTo>
                    <a:pt x="58149" y="1258951"/>
                  </a:lnTo>
                  <a:lnTo>
                    <a:pt x="47083" y="1302537"/>
                  </a:lnTo>
                  <a:lnTo>
                    <a:pt x="37167" y="1346405"/>
                  </a:lnTo>
                  <a:lnTo>
                    <a:pt x="28406" y="1390530"/>
                  </a:lnTo>
                  <a:lnTo>
                    <a:pt x="20808" y="1434888"/>
                  </a:lnTo>
                  <a:lnTo>
                    <a:pt x="14379" y="1479455"/>
                  </a:lnTo>
                  <a:lnTo>
                    <a:pt x="9126" y="1524205"/>
                  </a:lnTo>
                  <a:lnTo>
                    <a:pt x="5054" y="1569115"/>
                  </a:lnTo>
                  <a:lnTo>
                    <a:pt x="2172" y="1614159"/>
                  </a:lnTo>
                  <a:lnTo>
                    <a:pt x="485" y="1659314"/>
                  </a:lnTo>
                  <a:lnTo>
                    <a:pt x="0" y="1704555"/>
                  </a:lnTo>
                  <a:lnTo>
                    <a:pt x="723" y="1749857"/>
                  </a:lnTo>
                  <a:lnTo>
                    <a:pt x="2661" y="1795196"/>
                  </a:lnTo>
                  <a:lnTo>
                    <a:pt x="5820" y="1840547"/>
                  </a:lnTo>
                  <a:lnTo>
                    <a:pt x="10208" y="1885886"/>
                  </a:lnTo>
                  <a:lnTo>
                    <a:pt x="15830" y="1931189"/>
                  </a:lnTo>
                  <a:lnTo>
                    <a:pt x="22693" y="1976430"/>
                  </a:lnTo>
                  <a:lnTo>
                    <a:pt x="30804" y="2021587"/>
                  </a:lnTo>
                  <a:lnTo>
                    <a:pt x="40169" y="2066633"/>
                  </a:lnTo>
                  <a:lnTo>
                    <a:pt x="50795" y="2111544"/>
                  </a:lnTo>
                  <a:lnTo>
                    <a:pt x="62688" y="2156297"/>
                  </a:lnTo>
                  <a:lnTo>
                    <a:pt x="75855" y="2200866"/>
                  </a:lnTo>
                  <a:lnTo>
                    <a:pt x="90302" y="2245227"/>
                  </a:lnTo>
                  <a:lnTo>
                    <a:pt x="106037" y="2289355"/>
                  </a:lnTo>
                  <a:lnTo>
                    <a:pt x="123065" y="2333227"/>
                  </a:lnTo>
                  <a:lnTo>
                    <a:pt x="141393" y="2376817"/>
                  </a:lnTo>
                  <a:lnTo>
                    <a:pt x="161028" y="2420101"/>
                  </a:lnTo>
                  <a:lnTo>
                    <a:pt x="181976" y="2463055"/>
                  </a:lnTo>
                  <a:lnTo>
                    <a:pt x="204243" y="2505654"/>
                  </a:lnTo>
                  <a:lnTo>
                    <a:pt x="227837" y="2547874"/>
                  </a:lnTo>
                  <a:lnTo>
                    <a:pt x="1698878" y="1698625"/>
                  </a:lnTo>
                  <a:lnTo>
                    <a:pt x="1698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2132" y="2043938"/>
              <a:ext cx="1699260" cy="2548255"/>
            </a:xfrm>
            <a:custGeom>
              <a:avLst/>
              <a:gdLst/>
              <a:ahLst/>
              <a:cxnLst/>
              <a:rect l="l" t="t" r="r" b="b"/>
              <a:pathLst>
                <a:path w="1699260" h="2548254">
                  <a:moveTo>
                    <a:pt x="227837" y="2547874"/>
                  </a:moveTo>
                  <a:lnTo>
                    <a:pt x="204243" y="2505654"/>
                  </a:lnTo>
                  <a:lnTo>
                    <a:pt x="181976" y="2463055"/>
                  </a:lnTo>
                  <a:lnTo>
                    <a:pt x="161028" y="2420101"/>
                  </a:lnTo>
                  <a:lnTo>
                    <a:pt x="141393" y="2376817"/>
                  </a:lnTo>
                  <a:lnTo>
                    <a:pt x="123065" y="2333227"/>
                  </a:lnTo>
                  <a:lnTo>
                    <a:pt x="106037" y="2289355"/>
                  </a:lnTo>
                  <a:lnTo>
                    <a:pt x="90302" y="2245227"/>
                  </a:lnTo>
                  <a:lnTo>
                    <a:pt x="75855" y="2200866"/>
                  </a:lnTo>
                  <a:lnTo>
                    <a:pt x="62688" y="2156297"/>
                  </a:lnTo>
                  <a:lnTo>
                    <a:pt x="50795" y="2111544"/>
                  </a:lnTo>
                  <a:lnTo>
                    <a:pt x="40169" y="2066633"/>
                  </a:lnTo>
                  <a:lnTo>
                    <a:pt x="30804" y="2021587"/>
                  </a:lnTo>
                  <a:lnTo>
                    <a:pt x="22693" y="1976430"/>
                  </a:lnTo>
                  <a:lnTo>
                    <a:pt x="15830" y="1931189"/>
                  </a:lnTo>
                  <a:lnTo>
                    <a:pt x="10208" y="1885886"/>
                  </a:lnTo>
                  <a:lnTo>
                    <a:pt x="5820" y="1840547"/>
                  </a:lnTo>
                  <a:lnTo>
                    <a:pt x="2661" y="1795196"/>
                  </a:lnTo>
                  <a:lnTo>
                    <a:pt x="723" y="1749857"/>
                  </a:lnTo>
                  <a:lnTo>
                    <a:pt x="0" y="1704555"/>
                  </a:lnTo>
                  <a:lnTo>
                    <a:pt x="485" y="1659314"/>
                  </a:lnTo>
                  <a:lnTo>
                    <a:pt x="2172" y="1614159"/>
                  </a:lnTo>
                  <a:lnTo>
                    <a:pt x="5054" y="1569115"/>
                  </a:lnTo>
                  <a:lnTo>
                    <a:pt x="9126" y="1524205"/>
                  </a:lnTo>
                  <a:lnTo>
                    <a:pt x="14379" y="1479455"/>
                  </a:lnTo>
                  <a:lnTo>
                    <a:pt x="20808" y="1434888"/>
                  </a:lnTo>
                  <a:lnTo>
                    <a:pt x="28406" y="1390530"/>
                  </a:lnTo>
                  <a:lnTo>
                    <a:pt x="37167" y="1346405"/>
                  </a:lnTo>
                  <a:lnTo>
                    <a:pt x="47083" y="1302537"/>
                  </a:lnTo>
                  <a:lnTo>
                    <a:pt x="58149" y="1258951"/>
                  </a:lnTo>
                  <a:lnTo>
                    <a:pt x="70358" y="1215670"/>
                  </a:lnTo>
                  <a:lnTo>
                    <a:pt x="83703" y="1172721"/>
                  </a:lnTo>
                  <a:lnTo>
                    <a:pt x="98178" y="1130127"/>
                  </a:lnTo>
                  <a:lnTo>
                    <a:pt x="113777" y="1087913"/>
                  </a:lnTo>
                  <a:lnTo>
                    <a:pt x="130492" y="1046102"/>
                  </a:lnTo>
                  <a:lnTo>
                    <a:pt x="148317" y="1004721"/>
                  </a:lnTo>
                  <a:lnTo>
                    <a:pt x="167246" y="963792"/>
                  </a:lnTo>
                  <a:lnTo>
                    <a:pt x="187271" y="923342"/>
                  </a:lnTo>
                  <a:lnTo>
                    <a:pt x="208387" y="883393"/>
                  </a:lnTo>
                  <a:lnTo>
                    <a:pt x="230588" y="843971"/>
                  </a:lnTo>
                  <a:lnTo>
                    <a:pt x="253865" y="805101"/>
                  </a:lnTo>
                  <a:lnTo>
                    <a:pt x="278214" y="766805"/>
                  </a:lnTo>
                  <a:lnTo>
                    <a:pt x="303626" y="729110"/>
                  </a:lnTo>
                  <a:lnTo>
                    <a:pt x="330097" y="692040"/>
                  </a:lnTo>
                  <a:lnTo>
                    <a:pt x="357618" y="655618"/>
                  </a:lnTo>
                  <a:lnTo>
                    <a:pt x="386185" y="619870"/>
                  </a:lnTo>
                  <a:lnTo>
                    <a:pt x="415789" y="584821"/>
                  </a:lnTo>
                  <a:lnTo>
                    <a:pt x="446425" y="550493"/>
                  </a:lnTo>
                  <a:lnTo>
                    <a:pt x="478086" y="516913"/>
                  </a:lnTo>
                  <a:lnTo>
                    <a:pt x="510765" y="484104"/>
                  </a:lnTo>
                  <a:lnTo>
                    <a:pt x="544457" y="452092"/>
                  </a:lnTo>
                  <a:lnTo>
                    <a:pt x="579153" y="420899"/>
                  </a:lnTo>
                  <a:lnTo>
                    <a:pt x="614849" y="390552"/>
                  </a:lnTo>
                  <a:lnTo>
                    <a:pt x="651536" y="361074"/>
                  </a:lnTo>
                  <a:lnTo>
                    <a:pt x="689210" y="332490"/>
                  </a:lnTo>
                  <a:lnTo>
                    <a:pt x="727862" y="304825"/>
                  </a:lnTo>
                  <a:lnTo>
                    <a:pt x="767487" y="278102"/>
                  </a:lnTo>
                  <a:lnTo>
                    <a:pt x="808078" y="252347"/>
                  </a:lnTo>
                  <a:lnTo>
                    <a:pt x="849629" y="227584"/>
                  </a:lnTo>
                  <a:lnTo>
                    <a:pt x="892977" y="203389"/>
                  </a:lnTo>
                  <a:lnTo>
                    <a:pt x="936937" y="180510"/>
                  </a:lnTo>
                  <a:lnTo>
                    <a:pt x="981478" y="158955"/>
                  </a:lnTo>
                  <a:lnTo>
                    <a:pt x="1026571" y="138732"/>
                  </a:lnTo>
                  <a:lnTo>
                    <a:pt x="1072185" y="119849"/>
                  </a:lnTo>
                  <a:lnTo>
                    <a:pt x="1118291" y="102314"/>
                  </a:lnTo>
                  <a:lnTo>
                    <a:pt x="1164857" y="86136"/>
                  </a:lnTo>
                  <a:lnTo>
                    <a:pt x="1211854" y="71322"/>
                  </a:lnTo>
                  <a:lnTo>
                    <a:pt x="1259252" y="57880"/>
                  </a:lnTo>
                  <a:lnTo>
                    <a:pt x="1307020" y="45818"/>
                  </a:lnTo>
                  <a:lnTo>
                    <a:pt x="1355128" y="35146"/>
                  </a:lnTo>
                  <a:lnTo>
                    <a:pt x="1403547" y="25870"/>
                  </a:lnTo>
                  <a:lnTo>
                    <a:pt x="1452245" y="17999"/>
                  </a:lnTo>
                  <a:lnTo>
                    <a:pt x="1501193" y="11541"/>
                  </a:lnTo>
                  <a:lnTo>
                    <a:pt x="1550360" y="6504"/>
                  </a:lnTo>
                  <a:lnTo>
                    <a:pt x="1599717" y="2896"/>
                  </a:lnTo>
                  <a:lnTo>
                    <a:pt x="1649233" y="725"/>
                  </a:lnTo>
                  <a:lnTo>
                    <a:pt x="1698878" y="0"/>
                  </a:lnTo>
                  <a:lnTo>
                    <a:pt x="1698878" y="1698625"/>
                  </a:lnTo>
                  <a:lnTo>
                    <a:pt x="227837" y="254787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1272" y="2782824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960119" y="0"/>
                  </a:moveTo>
                  <a:lnTo>
                    <a:pt x="818261" y="10413"/>
                  </a:lnTo>
                  <a:lnTo>
                    <a:pt x="682751" y="40639"/>
                  </a:lnTo>
                  <a:lnTo>
                    <a:pt x="555370" y="89280"/>
                  </a:lnTo>
                  <a:lnTo>
                    <a:pt x="437261" y="154812"/>
                  </a:lnTo>
                  <a:lnTo>
                    <a:pt x="330200" y="235585"/>
                  </a:lnTo>
                  <a:lnTo>
                    <a:pt x="235457" y="330326"/>
                  </a:lnTo>
                  <a:lnTo>
                    <a:pt x="154686" y="437388"/>
                  </a:lnTo>
                  <a:lnTo>
                    <a:pt x="89280" y="555498"/>
                  </a:lnTo>
                  <a:lnTo>
                    <a:pt x="40639" y="682878"/>
                  </a:lnTo>
                  <a:lnTo>
                    <a:pt x="10413" y="818261"/>
                  </a:lnTo>
                  <a:lnTo>
                    <a:pt x="0" y="960120"/>
                  </a:lnTo>
                  <a:lnTo>
                    <a:pt x="10413" y="1101978"/>
                  </a:lnTo>
                  <a:lnTo>
                    <a:pt x="40639" y="1237488"/>
                  </a:lnTo>
                  <a:lnTo>
                    <a:pt x="89280" y="1364868"/>
                  </a:lnTo>
                  <a:lnTo>
                    <a:pt x="154686" y="1482978"/>
                  </a:lnTo>
                  <a:lnTo>
                    <a:pt x="235457" y="1590039"/>
                  </a:lnTo>
                  <a:lnTo>
                    <a:pt x="330200" y="1684781"/>
                  </a:lnTo>
                  <a:lnTo>
                    <a:pt x="437261" y="1765553"/>
                  </a:lnTo>
                  <a:lnTo>
                    <a:pt x="555370" y="1830958"/>
                  </a:lnTo>
                  <a:lnTo>
                    <a:pt x="682751" y="1879600"/>
                  </a:lnTo>
                  <a:lnTo>
                    <a:pt x="818261" y="1909826"/>
                  </a:lnTo>
                  <a:lnTo>
                    <a:pt x="960119" y="1920239"/>
                  </a:lnTo>
                  <a:lnTo>
                    <a:pt x="1101978" y="1909826"/>
                  </a:lnTo>
                  <a:lnTo>
                    <a:pt x="1237361" y="1879600"/>
                  </a:lnTo>
                  <a:lnTo>
                    <a:pt x="1364741" y="1830958"/>
                  </a:lnTo>
                  <a:lnTo>
                    <a:pt x="1482725" y="1765553"/>
                  </a:lnTo>
                  <a:lnTo>
                    <a:pt x="1589913" y="1684781"/>
                  </a:lnTo>
                  <a:lnTo>
                    <a:pt x="1684654" y="1590039"/>
                  </a:lnTo>
                  <a:lnTo>
                    <a:pt x="1765427" y="1482978"/>
                  </a:lnTo>
                  <a:lnTo>
                    <a:pt x="1830958" y="1364868"/>
                  </a:lnTo>
                  <a:lnTo>
                    <a:pt x="1879600" y="1237488"/>
                  </a:lnTo>
                  <a:lnTo>
                    <a:pt x="1909826" y="1101978"/>
                  </a:lnTo>
                  <a:lnTo>
                    <a:pt x="1920239" y="960120"/>
                  </a:lnTo>
                  <a:lnTo>
                    <a:pt x="1909826" y="818261"/>
                  </a:lnTo>
                  <a:lnTo>
                    <a:pt x="1879600" y="682878"/>
                  </a:lnTo>
                  <a:lnTo>
                    <a:pt x="1830958" y="555498"/>
                  </a:lnTo>
                  <a:lnTo>
                    <a:pt x="1765427" y="437388"/>
                  </a:lnTo>
                  <a:lnTo>
                    <a:pt x="1684654" y="330326"/>
                  </a:lnTo>
                  <a:lnTo>
                    <a:pt x="1589913" y="235585"/>
                  </a:lnTo>
                  <a:lnTo>
                    <a:pt x="1482725" y="154812"/>
                  </a:lnTo>
                  <a:lnTo>
                    <a:pt x="1364741" y="89280"/>
                  </a:lnTo>
                  <a:lnTo>
                    <a:pt x="1237361" y="40639"/>
                  </a:lnTo>
                  <a:lnTo>
                    <a:pt x="1101978" y="10413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1272" y="2782824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0" y="960120"/>
                  </a:moveTo>
                  <a:lnTo>
                    <a:pt x="10413" y="818261"/>
                  </a:lnTo>
                  <a:lnTo>
                    <a:pt x="40639" y="682878"/>
                  </a:lnTo>
                  <a:lnTo>
                    <a:pt x="89280" y="555498"/>
                  </a:lnTo>
                  <a:lnTo>
                    <a:pt x="154686" y="437388"/>
                  </a:lnTo>
                  <a:lnTo>
                    <a:pt x="235457" y="330326"/>
                  </a:lnTo>
                  <a:lnTo>
                    <a:pt x="330200" y="235585"/>
                  </a:lnTo>
                  <a:lnTo>
                    <a:pt x="437261" y="154812"/>
                  </a:lnTo>
                  <a:lnTo>
                    <a:pt x="555370" y="89280"/>
                  </a:lnTo>
                  <a:lnTo>
                    <a:pt x="682751" y="40639"/>
                  </a:lnTo>
                  <a:lnTo>
                    <a:pt x="818261" y="10413"/>
                  </a:lnTo>
                  <a:lnTo>
                    <a:pt x="960119" y="0"/>
                  </a:lnTo>
                  <a:lnTo>
                    <a:pt x="1101978" y="10413"/>
                  </a:lnTo>
                  <a:lnTo>
                    <a:pt x="1237361" y="40639"/>
                  </a:lnTo>
                  <a:lnTo>
                    <a:pt x="1364741" y="89280"/>
                  </a:lnTo>
                  <a:lnTo>
                    <a:pt x="1482725" y="154812"/>
                  </a:lnTo>
                  <a:lnTo>
                    <a:pt x="1589913" y="235585"/>
                  </a:lnTo>
                  <a:lnTo>
                    <a:pt x="1684654" y="330326"/>
                  </a:lnTo>
                  <a:lnTo>
                    <a:pt x="1765427" y="437388"/>
                  </a:lnTo>
                  <a:lnTo>
                    <a:pt x="1830958" y="555498"/>
                  </a:lnTo>
                  <a:lnTo>
                    <a:pt x="1879600" y="682878"/>
                  </a:lnTo>
                  <a:lnTo>
                    <a:pt x="1909826" y="818261"/>
                  </a:lnTo>
                  <a:lnTo>
                    <a:pt x="1920239" y="960120"/>
                  </a:lnTo>
                  <a:lnTo>
                    <a:pt x="1909826" y="1101978"/>
                  </a:lnTo>
                  <a:lnTo>
                    <a:pt x="1879600" y="1237488"/>
                  </a:lnTo>
                  <a:lnTo>
                    <a:pt x="1830958" y="1364868"/>
                  </a:lnTo>
                  <a:lnTo>
                    <a:pt x="1765427" y="1482978"/>
                  </a:lnTo>
                  <a:lnTo>
                    <a:pt x="1684654" y="1590039"/>
                  </a:lnTo>
                  <a:lnTo>
                    <a:pt x="1589913" y="1684781"/>
                  </a:lnTo>
                  <a:lnTo>
                    <a:pt x="1482725" y="1765553"/>
                  </a:lnTo>
                  <a:lnTo>
                    <a:pt x="1364741" y="1830958"/>
                  </a:lnTo>
                  <a:lnTo>
                    <a:pt x="1237361" y="1879600"/>
                  </a:lnTo>
                  <a:lnTo>
                    <a:pt x="1101978" y="1909826"/>
                  </a:lnTo>
                  <a:lnTo>
                    <a:pt x="960119" y="1920239"/>
                  </a:lnTo>
                  <a:lnTo>
                    <a:pt x="818261" y="1909826"/>
                  </a:lnTo>
                  <a:lnTo>
                    <a:pt x="682751" y="1879600"/>
                  </a:lnTo>
                  <a:lnTo>
                    <a:pt x="555370" y="1830958"/>
                  </a:lnTo>
                  <a:lnTo>
                    <a:pt x="437261" y="1765553"/>
                  </a:lnTo>
                  <a:lnTo>
                    <a:pt x="330200" y="1684781"/>
                  </a:lnTo>
                  <a:lnTo>
                    <a:pt x="235457" y="1590039"/>
                  </a:lnTo>
                  <a:lnTo>
                    <a:pt x="154686" y="1482978"/>
                  </a:lnTo>
                  <a:lnTo>
                    <a:pt x="89280" y="1364868"/>
                  </a:lnTo>
                  <a:lnTo>
                    <a:pt x="40639" y="1237488"/>
                  </a:lnTo>
                  <a:lnTo>
                    <a:pt x="10413" y="1101978"/>
                  </a:lnTo>
                  <a:lnTo>
                    <a:pt x="0" y="96012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88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write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4373371" y="2989325"/>
            <a:ext cx="14255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5880" algn="just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Step 1: </a:t>
            </a:r>
            <a:r>
              <a:rPr sz="2800" b="1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A good </a:t>
            </a:r>
            <a:r>
              <a:rPr sz="2800" b="1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pro</a:t>
            </a:r>
            <a:r>
              <a:rPr sz="2800" b="1" spc="-15" dirty="0">
                <a:solidFill>
                  <a:srgbClr val="132957"/>
                </a:solidFill>
                <a:latin typeface="Arial"/>
                <a:cs typeface="Arial"/>
              </a:rPr>
              <a:t>b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lem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69717" y="1137666"/>
            <a:ext cx="5085080" cy="4615180"/>
            <a:chOff x="2569717" y="1137666"/>
            <a:chExt cx="5085080" cy="4615180"/>
          </a:xfrm>
        </p:grpSpPr>
        <p:sp>
          <p:nvSpPr>
            <p:cNvPr id="13" name="object 13"/>
            <p:cNvSpPr/>
            <p:nvPr/>
          </p:nvSpPr>
          <p:spPr>
            <a:xfrm>
              <a:off x="3253739" y="2570988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60" h="800100">
                  <a:moveTo>
                    <a:pt x="411480" y="0"/>
                  </a:moveTo>
                  <a:lnTo>
                    <a:pt x="350647" y="4317"/>
                  </a:lnTo>
                  <a:lnTo>
                    <a:pt x="292608" y="16890"/>
                  </a:lnTo>
                  <a:lnTo>
                    <a:pt x="237998" y="37211"/>
                  </a:lnTo>
                  <a:lnTo>
                    <a:pt x="187451" y="64388"/>
                  </a:lnTo>
                  <a:lnTo>
                    <a:pt x="141477" y="98171"/>
                  </a:lnTo>
                  <a:lnTo>
                    <a:pt x="100964" y="137540"/>
                  </a:lnTo>
                  <a:lnTo>
                    <a:pt x="66294" y="182245"/>
                  </a:lnTo>
                  <a:lnTo>
                    <a:pt x="38226" y="231394"/>
                  </a:lnTo>
                  <a:lnTo>
                    <a:pt x="17399" y="284479"/>
                  </a:lnTo>
                  <a:lnTo>
                    <a:pt x="4445" y="340867"/>
                  </a:lnTo>
                  <a:lnTo>
                    <a:pt x="0" y="400050"/>
                  </a:lnTo>
                  <a:lnTo>
                    <a:pt x="4445" y="459232"/>
                  </a:lnTo>
                  <a:lnTo>
                    <a:pt x="17399" y="515620"/>
                  </a:lnTo>
                  <a:lnTo>
                    <a:pt x="38226" y="568706"/>
                  </a:lnTo>
                  <a:lnTo>
                    <a:pt x="66294" y="617854"/>
                  </a:lnTo>
                  <a:lnTo>
                    <a:pt x="100964" y="662559"/>
                  </a:lnTo>
                  <a:lnTo>
                    <a:pt x="141477" y="701928"/>
                  </a:lnTo>
                  <a:lnTo>
                    <a:pt x="187451" y="735711"/>
                  </a:lnTo>
                  <a:lnTo>
                    <a:pt x="237998" y="762888"/>
                  </a:lnTo>
                  <a:lnTo>
                    <a:pt x="292608" y="783209"/>
                  </a:lnTo>
                  <a:lnTo>
                    <a:pt x="350647" y="795782"/>
                  </a:lnTo>
                  <a:lnTo>
                    <a:pt x="411480" y="800100"/>
                  </a:lnTo>
                  <a:lnTo>
                    <a:pt x="472313" y="795782"/>
                  </a:lnTo>
                  <a:lnTo>
                    <a:pt x="530225" y="783209"/>
                  </a:lnTo>
                  <a:lnTo>
                    <a:pt x="584835" y="762888"/>
                  </a:lnTo>
                  <a:lnTo>
                    <a:pt x="635508" y="735711"/>
                  </a:lnTo>
                  <a:lnTo>
                    <a:pt x="681355" y="701928"/>
                  </a:lnTo>
                  <a:lnTo>
                    <a:pt x="721995" y="662559"/>
                  </a:lnTo>
                  <a:lnTo>
                    <a:pt x="756665" y="617854"/>
                  </a:lnTo>
                  <a:lnTo>
                    <a:pt x="784733" y="568706"/>
                  </a:lnTo>
                  <a:lnTo>
                    <a:pt x="805561" y="515620"/>
                  </a:lnTo>
                  <a:lnTo>
                    <a:pt x="818514" y="459232"/>
                  </a:lnTo>
                  <a:lnTo>
                    <a:pt x="822960" y="400050"/>
                  </a:lnTo>
                  <a:lnTo>
                    <a:pt x="818514" y="340867"/>
                  </a:lnTo>
                  <a:lnTo>
                    <a:pt x="805561" y="284479"/>
                  </a:lnTo>
                  <a:lnTo>
                    <a:pt x="784733" y="231394"/>
                  </a:lnTo>
                  <a:lnTo>
                    <a:pt x="756665" y="182245"/>
                  </a:lnTo>
                  <a:lnTo>
                    <a:pt x="721995" y="137540"/>
                  </a:lnTo>
                  <a:lnTo>
                    <a:pt x="681355" y="98171"/>
                  </a:lnTo>
                  <a:lnTo>
                    <a:pt x="635508" y="64388"/>
                  </a:lnTo>
                  <a:lnTo>
                    <a:pt x="584835" y="37211"/>
                  </a:lnTo>
                  <a:lnTo>
                    <a:pt x="530225" y="16890"/>
                  </a:lnTo>
                  <a:lnTo>
                    <a:pt x="472313" y="431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253739" y="2548127"/>
              <a:ext cx="822960" cy="802005"/>
            </a:xfrm>
            <a:custGeom>
              <a:avLst/>
              <a:gdLst/>
              <a:ahLst/>
              <a:cxnLst/>
              <a:rect l="l" t="t" r="r" b="b"/>
              <a:pathLst>
                <a:path w="822960" h="802004">
                  <a:moveTo>
                    <a:pt x="0" y="400812"/>
                  </a:moveTo>
                  <a:lnTo>
                    <a:pt x="4445" y="341630"/>
                  </a:lnTo>
                  <a:lnTo>
                    <a:pt x="17399" y="285114"/>
                  </a:lnTo>
                  <a:lnTo>
                    <a:pt x="38226" y="231901"/>
                  </a:lnTo>
                  <a:lnTo>
                    <a:pt x="66294" y="182625"/>
                  </a:lnTo>
                  <a:lnTo>
                    <a:pt x="100964" y="137922"/>
                  </a:lnTo>
                  <a:lnTo>
                    <a:pt x="141477" y="98298"/>
                  </a:lnTo>
                  <a:lnTo>
                    <a:pt x="187451" y="64643"/>
                  </a:lnTo>
                  <a:lnTo>
                    <a:pt x="237998" y="37211"/>
                  </a:lnTo>
                  <a:lnTo>
                    <a:pt x="292608" y="17018"/>
                  </a:lnTo>
                  <a:lnTo>
                    <a:pt x="350647" y="4318"/>
                  </a:lnTo>
                  <a:lnTo>
                    <a:pt x="411480" y="0"/>
                  </a:lnTo>
                  <a:lnTo>
                    <a:pt x="472313" y="4318"/>
                  </a:lnTo>
                  <a:lnTo>
                    <a:pt x="530225" y="17018"/>
                  </a:lnTo>
                  <a:lnTo>
                    <a:pt x="584835" y="37211"/>
                  </a:lnTo>
                  <a:lnTo>
                    <a:pt x="635508" y="64643"/>
                  </a:lnTo>
                  <a:lnTo>
                    <a:pt x="681355" y="98298"/>
                  </a:lnTo>
                  <a:lnTo>
                    <a:pt x="721995" y="137922"/>
                  </a:lnTo>
                  <a:lnTo>
                    <a:pt x="756665" y="182625"/>
                  </a:lnTo>
                  <a:lnTo>
                    <a:pt x="784733" y="231901"/>
                  </a:lnTo>
                  <a:lnTo>
                    <a:pt x="805561" y="285114"/>
                  </a:lnTo>
                  <a:lnTo>
                    <a:pt x="818514" y="341630"/>
                  </a:lnTo>
                  <a:lnTo>
                    <a:pt x="822960" y="400812"/>
                  </a:lnTo>
                  <a:lnTo>
                    <a:pt x="818514" y="459994"/>
                  </a:lnTo>
                  <a:lnTo>
                    <a:pt x="805561" y="516636"/>
                  </a:lnTo>
                  <a:lnTo>
                    <a:pt x="784733" y="569849"/>
                  </a:lnTo>
                  <a:lnTo>
                    <a:pt x="756665" y="619125"/>
                  </a:lnTo>
                  <a:lnTo>
                    <a:pt x="721995" y="663829"/>
                  </a:lnTo>
                  <a:lnTo>
                    <a:pt x="681355" y="703326"/>
                  </a:lnTo>
                  <a:lnTo>
                    <a:pt x="635508" y="737108"/>
                  </a:lnTo>
                  <a:lnTo>
                    <a:pt x="584835" y="764413"/>
                  </a:lnTo>
                  <a:lnTo>
                    <a:pt x="530225" y="784606"/>
                  </a:lnTo>
                  <a:lnTo>
                    <a:pt x="472313" y="797306"/>
                  </a:lnTo>
                  <a:lnTo>
                    <a:pt x="411480" y="801624"/>
                  </a:lnTo>
                  <a:lnTo>
                    <a:pt x="350647" y="797306"/>
                  </a:lnTo>
                  <a:lnTo>
                    <a:pt x="292608" y="784606"/>
                  </a:lnTo>
                  <a:lnTo>
                    <a:pt x="237998" y="764413"/>
                  </a:lnTo>
                  <a:lnTo>
                    <a:pt x="187451" y="737108"/>
                  </a:lnTo>
                  <a:lnTo>
                    <a:pt x="141477" y="703326"/>
                  </a:lnTo>
                  <a:lnTo>
                    <a:pt x="100964" y="663829"/>
                  </a:lnTo>
                  <a:lnTo>
                    <a:pt x="66294" y="619125"/>
                  </a:lnTo>
                  <a:lnTo>
                    <a:pt x="38226" y="569849"/>
                  </a:lnTo>
                  <a:lnTo>
                    <a:pt x="17399" y="516636"/>
                  </a:lnTo>
                  <a:lnTo>
                    <a:pt x="4445" y="459994"/>
                  </a:lnTo>
                  <a:lnTo>
                    <a:pt x="0" y="400812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975603" y="2561844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59" h="800100">
                  <a:moveTo>
                    <a:pt x="411480" y="0"/>
                  </a:moveTo>
                  <a:lnTo>
                    <a:pt x="350647" y="4317"/>
                  </a:lnTo>
                  <a:lnTo>
                    <a:pt x="292608" y="16890"/>
                  </a:lnTo>
                  <a:lnTo>
                    <a:pt x="237998" y="37210"/>
                  </a:lnTo>
                  <a:lnTo>
                    <a:pt x="187451" y="64388"/>
                  </a:lnTo>
                  <a:lnTo>
                    <a:pt x="141478" y="98170"/>
                  </a:lnTo>
                  <a:lnTo>
                    <a:pt x="100965" y="137540"/>
                  </a:lnTo>
                  <a:lnTo>
                    <a:pt x="66294" y="182244"/>
                  </a:lnTo>
                  <a:lnTo>
                    <a:pt x="38226" y="231393"/>
                  </a:lnTo>
                  <a:lnTo>
                    <a:pt x="17399" y="284479"/>
                  </a:lnTo>
                  <a:lnTo>
                    <a:pt x="4445" y="340867"/>
                  </a:lnTo>
                  <a:lnTo>
                    <a:pt x="0" y="400050"/>
                  </a:lnTo>
                  <a:lnTo>
                    <a:pt x="4445" y="459231"/>
                  </a:lnTo>
                  <a:lnTo>
                    <a:pt x="17399" y="515619"/>
                  </a:lnTo>
                  <a:lnTo>
                    <a:pt x="38226" y="568705"/>
                  </a:lnTo>
                  <a:lnTo>
                    <a:pt x="66294" y="617854"/>
                  </a:lnTo>
                  <a:lnTo>
                    <a:pt x="100965" y="662558"/>
                  </a:lnTo>
                  <a:lnTo>
                    <a:pt x="141478" y="701928"/>
                  </a:lnTo>
                  <a:lnTo>
                    <a:pt x="187451" y="735710"/>
                  </a:lnTo>
                  <a:lnTo>
                    <a:pt x="237998" y="762888"/>
                  </a:lnTo>
                  <a:lnTo>
                    <a:pt x="292608" y="783208"/>
                  </a:lnTo>
                  <a:lnTo>
                    <a:pt x="350647" y="795781"/>
                  </a:lnTo>
                  <a:lnTo>
                    <a:pt x="411480" y="800100"/>
                  </a:lnTo>
                  <a:lnTo>
                    <a:pt x="472313" y="795781"/>
                  </a:lnTo>
                  <a:lnTo>
                    <a:pt x="530225" y="783208"/>
                  </a:lnTo>
                  <a:lnTo>
                    <a:pt x="584835" y="762888"/>
                  </a:lnTo>
                  <a:lnTo>
                    <a:pt x="635507" y="735710"/>
                  </a:lnTo>
                  <a:lnTo>
                    <a:pt x="681354" y="701928"/>
                  </a:lnTo>
                  <a:lnTo>
                    <a:pt x="721995" y="662558"/>
                  </a:lnTo>
                  <a:lnTo>
                    <a:pt x="756666" y="617854"/>
                  </a:lnTo>
                  <a:lnTo>
                    <a:pt x="784732" y="568705"/>
                  </a:lnTo>
                  <a:lnTo>
                    <a:pt x="805561" y="515619"/>
                  </a:lnTo>
                  <a:lnTo>
                    <a:pt x="818515" y="459231"/>
                  </a:lnTo>
                  <a:lnTo>
                    <a:pt x="822960" y="400050"/>
                  </a:lnTo>
                  <a:lnTo>
                    <a:pt x="818515" y="340867"/>
                  </a:lnTo>
                  <a:lnTo>
                    <a:pt x="805561" y="284479"/>
                  </a:lnTo>
                  <a:lnTo>
                    <a:pt x="784732" y="231393"/>
                  </a:lnTo>
                  <a:lnTo>
                    <a:pt x="756666" y="182244"/>
                  </a:lnTo>
                  <a:lnTo>
                    <a:pt x="721995" y="137540"/>
                  </a:lnTo>
                  <a:lnTo>
                    <a:pt x="681354" y="98170"/>
                  </a:lnTo>
                  <a:lnTo>
                    <a:pt x="635507" y="64388"/>
                  </a:lnTo>
                  <a:lnTo>
                    <a:pt x="584835" y="37210"/>
                  </a:lnTo>
                  <a:lnTo>
                    <a:pt x="530225" y="16890"/>
                  </a:lnTo>
                  <a:lnTo>
                    <a:pt x="472313" y="431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5603" y="2538983"/>
              <a:ext cx="822960" cy="802005"/>
            </a:xfrm>
            <a:custGeom>
              <a:avLst/>
              <a:gdLst/>
              <a:ahLst/>
              <a:cxnLst/>
              <a:rect l="l" t="t" r="r" b="b"/>
              <a:pathLst>
                <a:path w="822959" h="802004">
                  <a:moveTo>
                    <a:pt x="0" y="400812"/>
                  </a:moveTo>
                  <a:lnTo>
                    <a:pt x="4445" y="341629"/>
                  </a:lnTo>
                  <a:lnTo>
                    <a:pt x="17399" y="285114"/>
                  </a:lnTo>
                  <a:lnTo>
                    <a:pt x="38226" y="231901"/>
                  </a:lnTo>
                  <a:lnTo>
                    <a:pt x="66294" y="182625"/>
                  </a:lnTo>
                  <a:lnTo>
                    <a:pt x="100965" y="137921"/>
                  </a:lnTo>
                  <a:lnTo>
                    <a:pt x="141478" y="98298"/>
                  </a:lnTo>
                  <a:lnTo>
                    <a:pt x="187451" y="64642"/>
                  </a:lnTo>
                  <a:lnTo>
                    <a:pt x="237998" y="37211"/>
                  </a:lnTo>
                  <a:lnTo>
                    <a:pt x="292608" y="17017"/>
                  </a:lnTo>
                  <a:lnTo>
                    <a:pt x="350647" y="4317"/>
                  </a:lnTo>
                  <a:lnTo>
                    <a:pt x="411480" y="0"/>
                  </a:lnTo>
                  <a:lnTo>
                    <a:pt x="472313" y="4317"/>
                  </a:lnTo>
                  <a:lnTo>
                    <a:pt x="530225" y="17017"/>
                  </a:lnTo>
                  <a:lnTo>
                    <a:pt x="584835" y="37211"/>
                  </a:lnTo>
                  <a:lnTo>
                    <a:pt x="635507" y="64642"/>
                  </a:lnTo>
                  <a:lnTo>
                    <a:pt x="681354" y="98298"/>
                  </a:lnTo>
                  <a:lnTo>
                    <a:pt x="721995" y="137921"/>
                  </a:lnTo>
                  <a:lnTo>
                    <a:pt x="756666" y="182625"/>
                  </a:lnTo>
                  <a:lnTo>
                    <a:pt x="784732" y="231901"/>
                  </a:lnTo>
                  <a:lnTo>
                    <a:pt x="805561" y="285114"/>
                  </a:lnTo>
                  <a:lnTo>
                    <a:pt x="818515" y="341629"/>
                  </a:lnTo>
                  <a:lnTo>
                    <a:pt x="822960" y="400812"/>
                  </a:lnTo>
                  <a:lnTo>
                    <a:pt x="818515" y="459993"/>
                  </a:lnTo>
                  <a:lnTo>
                    <a:pt x="805561" y="516636"/>
                  </a:lnTo>
                  <a:lnTo>
                    <a:pt x="784732" y="569849"/>
                  </a:lnTo>
                  <a:lnTo>
                    <a:pt x="756666" y="619125"/>
                  </a:lnTo>
                  <a:lnTo>
                    <a:pt x="721995" y="663828"/>
                  </a:lnTo>
                  <a:lnTo>
                    <a:pt x="681354" y="703326"/>
                  </a:lnTo>
                  <a:lnTo>
                    <a:pt x="635507" y="737107"/>
                  </a:lnTo>
                  <a:lnTo>
                    <a:pt x="584835" y="764413"/>
                  </a:lnTo>
                  <a:lnTo>
                    <a:pt x="530225" y="784605"/>
                  </a:lnTo>
                  <a:lnTo>
                    <a:pt x="472313" y="797305"/>
                  </a:lnTo>
                  <a:lnTo>
                    <a:pt x="411480" y="801624"/>
                  </a:lnTo>
                  <a:lnTo>
                    <a:pt x="350647" y="797305"/>
                  </a:lnTo>
                  <a:lnTo>
                    <a:pt x="292608" y="784605"/>
                  </a:lnTo>
                  <a:lnTo>
                    <a:pt x="237998" y="764413"/>
                  </a:lnTo>
                  <a:lnTo>
                    <a:pt x="187451" y="737107"/>
                  </a:lnTo>
                  <a:lnTo>
                    <a:pt x="141478" y="703326"/>
                  </a:lnTo>
                  <a:lnTo>
                    <a:pt x="100965" y="663828"/>
                  </a:lnTo>
                  <a:lnTo>
                    <a:pt x="66294" y="619125"/>
                  </a:lnTo>
                  <a:lnTo>
                    <a:pt x="38226" y="569849"/>
                  </a:lnTo>
                  <a:lnTo>
                    <a:pt x="17399" y="516636"/>
                  </a:lnTo>
                  <a:lnTo>
                    <a:pt x="4445" y="459993"/>
                  </a:lnTo>
                  <a:lnTo>
                    <a:pt x="0" y="400812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859" y="2656332"/>
              <a:ext cx="536447" cy="51663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617719" y="4942331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60" h="800100">
                  <a:moveTo>
                    <a:pt x="411479" y="0"/>
                  </a:moveTo>
                  <a:lnTo>
                    <a:pt x="350646" y="4318"/>
                  </a:lnTo>
                  <a:lnTo>
                    <a:pt x="292607" y="16891"/>
                  </a:lnTo>
                  <a:lnTo>
                    <a:pt x="237997" y="37211"/>
                  </a:lnTo>
                  <a:lnTo>
                    <a:pt x="187451" y="64389"/>
                  </a:lnTo>
                  <a:lnTo>
                    <a:pt x="141477" y="98171"/>
                  </a:lnTo>
                  <a:lnTo>
                    <a:pt x="100964" y="137541"/>
                  </a:lnTo>
                  <a:lnTo>
                    <a:pt x="66293" y="182245"/>
                  </a:lnTo>
                  <a:lnTo>
                    <a:pt x="38226" y="231394"/>
                  </a:lnTo>
                  <a:lnTo>
                    <a:pt x="17399" y="284480"/>
                  </a:lnTo>
                  <a:lnTo>
                    <a:pt x="4444" y="340868"/>
                  </a:lnTo>
                  <a:lnTo>
                    <a:pt x="0" y="400050"/>
                  </a:lnTo>
                  <a:lnTo>
                    <a:pt x="4444" y="459232"/>
                  </a:lnTo>
                  <a:lnTo>
                    <a:pt x="17399" y="515620"/>
                  </a:lnTo>
                  <a:lnTo>
                    <a:pt x="38226" y="568706"/>
                  </a:lnTo>
                  <a:lnTo>
                    <a:pt x="66293" y="617855"/>
                  </a:lnTo>
                  <a:lnTo>
                    <a:pt x="100964" y="662559"/>
                  </a:lnTo>
                  <a:lnTo>
                    <a:pt x="141477" y="701929"/>
                  </a:lnTo>
                  <a:lnTo>
                    <a:pt x="187451" y="735711"/>
                  </a:lnTo>
                  <a:lnTo>
                    <a:pt x="237997" y="762889"/>
                  </a:lnTo>
                  <a:lnTo>
                    <a:pt x="292607" y="783209"/>
                  </a:lnTo>
                  <a:lnTo>
                    <a:pt x="350646" y="795782"/>
                  </a:lnTo>
                  <a:lnTo>
                    <a:pt x="411479" y="800100"/>
                  </a:lnTo>
                  <a:lnTo>
                    <a:pt x="472313" y="795782"/>
                  </a:lnTo>
                  <a:lnTo>
                    <a:pt x="530225" y="783209"/>
                  </a:lnTo>
                  <a:lnTo>
                    <a:pt x="584834" y="762889"/>
                  </a:lnTo>
                  <a:lnTo>
                    <a:pt x="635507" y="735711"/>
                  </a:lnTo>
                  <a:lnTo>
                    <a:pt x="681354" y="701929"/>
                  </a:lnTo>
                  <a:lnTo>
                    <a:pt x="721994" y="662559"/>
                  </a:lnTo>
                  <a:lnTo>
                    <a:pt x="756665" y="617855"/>
                  </a:lnTo>
                  <a:lnTo>
                    <a:pt x="784732" y="568706"/>
                  </a:lnTo>
                  <a:lnTo>
                    <a:pt x="805560" y="515620"/>
                  </a:lnTo>
                  <a:lnTo>
                    <a:pt x="818514" y="459232"/>
                  </a:lnTo>
                  <a:lnTo>
                    <a:pt x="822959" y="400050"/>
                  </a:lnTo>
                  <a:lnTo>
                    <a:pt x="818514" y="340868"/>
                  </a:lnTo>
                  <a:lnTo>
                    <a:pt x="805560" y="284480"/>
                  </a:lnTo>
                  <a:lnTo>
                    <a:pt x="784732" y="231394"/>
                  </a:lnTo>
                  <a:lnTo>
                    <a:pt x="756665" y="182245"/>
                  </a:lnTo>
                  <a:lnTo>
                    <a:pt x="721994" y="137541"/>
                  </a:lnTo>
                  <a:lnTo>
                    <a:pt x="681354" y="98171"/>
                  </a:lnTo>
                  <a:lnTo>
                    <a:pt x="635507" y="64389"/>
                  </a:lnTo>
                  <a:lnTo>
                    <a:pt x="584834" y="37211"/>
                  </a:lnTo>
                  <a:lnTo>
                    <a:pt x="530225" y="16891"/>
                  </a:lnTo>
                  <a:lnTo>
                    <a:pt x="472313" y="4318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19244" y="4919472"/>
              <a:ext cx="821690" cy="802005"/>
            </a:xfrm>
            <a:custGeom>
              <a:avLst/>
              <a:gdLst/>
              <a:ahLst/>
              <a:cxnLst/>
              <a:rect l="l" t="t" r="r" b="b"/>
              <a:pathLst>
                <a:path w="821689" h="802004">
                  <a:moveTo>
                    <a:pt x="0" y="400811"/>
                  </a:moveTo>
                  <a:lnTo>
                    <a:pt x="4444" y="341629"/>
                  </a:lnTo>
                  <a:lnTo>
                    <a:pt x="17398" y="285114"/>
                  </a:lnTo>
                  <a:lnTo>
                    <a:pt x="38226" y="231901"/>
                  </a:lnTo>
                  <a:lnTo>
                    <a:pt x="66166" y="182625"/>
                  </a:lnTo>
                  <a:lnTo>
                    <a:pt x="100710" y="137921"/>
                  </a:lnTo>
                  <a:lnTo>
                    <a:pt x="141223" y="98297"/>
                  </a:lnTo>
                  <a:lnTo>
                    <a:pt x="187070" y="64642"/>
                  </a:lnTo>
                  <a:lnTo>
                    <a:pt x="237489" y="37210"/>
                  </a:lnTo>
                  <a:lnTo>
                    <a:pt x="292100" y="17017"/>
                  </a:lnTo>
                  <a:lnTo>
                    <a:pt x="350011" y="4317"/>
                  </a:lnTo>
                  <a:lnTo>
                    <a:pt x="410717" y="0"/>
                  </a:lnTo>
                  <a:lnTo>
                    <a:pt x="471423" y="4317"/>
                  </a:lnTo>
                  <a:lnTo>
                    <a:pt x="529335" y="17017"/>
                  </a:lnTo>
                  <a:lnTo>
                    <a:pt x="583818" y="37210"/>
                  </a:lnTo>
                  <a:lnTo>
                    <a:pt x="634364" y="64642"/>
                  </a:lnTo>
                  <a:lnTo>
                    <a:pt x="680084" y="98297"/>
                  </a:lnTo>
                  <a:lnTo>
                    <a:pt x="720597" y="137921"/>
                  </a:lnTo>
                  <a:lnTo>
                    <a:pt x="755268" y="182625"/>
                  </a:lnTo>
                  <a:lnTo>
                    <a:pt x="783208" y="231901"/>
                  </a:lnTo>
                  <a:lnTo>
                    <a:pt x="804036" y="285114"/>
                  </a:lnTo>
                  <a:lnTo>
                    <a:pt x="816990" y="341629"/>
                  </a:lnTo>
                  <a:lnTo>
                    <a:pt x="821435" y="400811"/>
                  </a:lnTo>
                  <a:lnTo>
                    <a:pt x="816990" y="459994"/>
                  </a:lnTo>
                  <a:lnTo>
                    <a:pt x="804036" y="516635"/>
                  </a:lnTo>
                  <a:lnTo>
                    <a:pt x="783208" y="569848"/>
                  </a:lnTo>
                  <a:lnTo>
                    <a:pt x="755268" y="619125"/>
                  </a:lnTo>
                  <a:lnTo>
                    <a:pt x="720597" y="663828"/>
                  </a:lnTo>
                  <a:lnTo>
                    <a:pt x="680084" y="703326"/>
                  </a:lnTo>
                  <a:lnTo>
                    <a:pt x="634364" y="737107"/>
                  </a:lnTo>
                  <a:lnTo>
                    <a:pt x="583818" y="764413"/>
                  </a:lnTo>
                  <a:lnTo>
                    <a:pt x="529335" y="784605"/>
                  </a:lnTo>
                  <a:lnTo>
                    <a:pt x="471423" y="797305"/>
                  </a:lnTo>
                  <a:lnTo>
                    <a:pt x="410717" y="801623"/>
                  </a:lnTo>
                  <a:lnTo>
                    <a:pt x="350011" y="797305"/>
                  </a:lnTo>
                  <a:lnTo>
                    <a:pt x="292100" y="784605"/>
                  </a:lnTo>
                  <a:lnTo>
                    <a:pt x="237489" y="764413"/>
                  </a:lnTo>
                  <a:lnTo>
                    <a:pt x="187070" y="737107"/>
                  </a:lnTo>
                  <a:lnTo>
                    <a:pt x="141223" y="703326"/>
                  </a:lnTo>
                  <a:lnTo>
                    <a:pt x="100710" y="663828"/>
                  </a:lnTo>
                  <a:lnTo>
                    <a:pt x="66166" y="619125"/>
                  </a:lnTo>
                  <a:lnTo>
                    <a:pt x="38226" y="569848"/>
                  </a:lnTo>
                  <a:lnTo>
                    <a:pt x="17398" y="516635"/>
                  </a:lnTo>
                  <a:lnTo>
                    <a:pt x="4444" y="459994"/>
                  </a:lnTo>
                  <a:lnTo>
                    <a:pt x="0" y="400811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9" y="5056631"/>
              <a:ext cx="548639" cy="55016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82417" y="1137666"/>
              <a:ext cx="5059680" cy="4046854"/>
            </a:xfrm>
            <a:custGeom>
              <a:avLst/>
              <a:gdLst/>
              <a:ahLst/>
              <a:cxnLst/>
              <a:rect l="l" t="t" r="r" b="b"/>
              <a:pathLst>
                <a:path w="5059680" h="4046854">
                  <a:moveTo>
                    <a:pt x="2461260" y="919733"/>
                  </a:moveTo>
                  <a:lnTo>
                    <a:pt x="2461260" y="0"/>
                  </a:lnTo>
                </a:path>
                <a:path w="5059680" h="4046854">
                  <a:moveTo>
                    <a:pt x="3928872" y="3476243"/>
                  </a:moveTo>
                  <a:lnTo>
                    <a:pt x="5059680" y="4033901"/>
                  </a:lnTo>
                </a:path>
                <a:path w="5059680" h="4046854">
                  <a:moveTo>
                    <a:pt x="0" y="4046346"/>
                  </a:moveTo>
                  <a:lnTo>
                    <a:pt x="1005840" y="3445763"/>
                  </a:lnTo>
                </a:path>
              </a:pathLst>
            </a:custGeom>
            <a:ln w="25400">
              <a:solidFill>
                <a:srgbClr val="4F81B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48625" y="2743901"/>
              <a:ext cx="428625" cy="427990"/>
            </a:xfrm>
            <a:custGeom>
              <a:avLst/>
              <a:gdLst/>
              <a:ahLst/>
              <a:cxnLst/>
              <a:rect l="l" t="t" r="r" b="b"/>
              <a:pathLst>
                <a:path w="428625" h="427989">
                  <a:moveTo>
                    <a:pt x="124063" y="173461"/>
                  </a:moveTo>
                  <a:lnTo>
                    <a:pt x="62989" y="190805"/>
                  </a:lnTo>
                  <a:lnTo>
                    <a:pt x="21339" y="229969"/>
                  </a:lnTo>
                  <a:lnTo>
                    <a:pt x="2447" y="275493"/>
                  </a:lnTo>
                  <a:lnTo>
                    <a:pt x="0" y="300504"/>
                  </a:lnTo>
                  <a:lnTo>
                    <a:pt x="2447" y="325518"/>
                  </a:lnTo>
                  <a:lnTo>
                    <a:pt x="21336" y="371047"/>
                  </a:lnTo>
                  <a:lnTo>
                    <a:pt x="56758" y="406421"/>
                  </a:lnTo>
                  <a:lnTo>
                    <a:pt x="102356" y="425279"/>
                  </a:lnTo>
                  <a:lnTo>
                    <a:pt x="127405" y="427722"/>
                  </a:lnTo>
                  <a:lnTo>
                    <a:pt x="152454" y="425279"/>
                  </a:lnTo>
                  <a:lnTo>
                    <a:pt x="198053" y="406421"/>
                  </a:lnTo>
                  <a:lnTo>
                    <a:pt x="237280" y="364821"/>
                  </a:lnTo>
                  <a:lnTo>
                    <a:pt x="243337" y="350592"/>
                  </a:lnTo>
                  <a:lnTo>
                    <a:pt x="105337" y="350592"/>
                  </a:lnTo>
                  <a:lnTo>
                    <a:pt x="91670" y="347836"/>
                  </a:lnTo>
                  <a:lnTo>
                    <a:pt x="80509" y="340322"/>
                  </a:lnTo>
                  <a:lnTo>
                    <a:pt x="72985" y="329177"/>
                  </a:lnTo>
                  <a:lnTo>
                    <a:pt x="70225" y="315532"/>
                  </a:lnTo>
                  <a:lnTo>
                    <a:pt x="72984" y="301888"/>
                  </a:lnTo>
                  <a:lnTo>
                    <a:pt x="80509" y="290743"/>
                  </a:lnTo>
                  <a:lnTo>
                    <a:pt x="91669" y="283229"/>
                  </a:lnTo>
                  <a:lnTo>
                    <a:pt x="105337" y="280473"/>
                  </a:lnTo>
                  <a:lnTo>
                    <a:pt x="252274" y="280473"/>
                  </a:lnTo>
                  <a:lnTo>
                    <a:pt x="251373" y="271580"/>
                  </a:lnTo>
                  <a:lnTo>
                    <a:pt x="294215" y="227978"/>
                  </a:lnTo>
                  <a:lnTo>
                    <a:pt x="294941" y="226213"/>
                  </a:lnTo>
                  <a:lnTo>
                    <a:pt x="294941" y="176721"/>
                  </a:lnTo>
                  <a:lnTo>
                    <a:pt x="156337" y="176721"/>
                  </a:lnTo>
                  <a:lnTo>
                    <a:pt x="124063" y="173461"/>
                  </a:lnTo>
                  <a:close/>
                </a:path>
                <a:path w="428625" h="427989">
                  <a:moveTo>
                    <a:pt x="252274" y="280473"/>
                  </a:moveTo>
                  <a:lnTo>
                    <a:pt x="105337" y="280473"/>
                  </a:lnTo>
                  <a:lnTo>
                    <a:pt x="119003" y="283229"/>
                  </a:lnTo>
                  <a:lnTo>
                    <a:pt x="130164" y="290743"/>
                  </a:lnTo>
                  <a:lnTo>
                    <a:pt x="137689" y="301888"/>
                  </a:lnTo>
                  <a:lnTo>
                    <a:pt x="140449" y="315532"/>
                  </a:lnTo>
                  <a:lnTo>
                    <a:pt x="137689" y="329177"/>
                  </a:lnTo>
                  <a:lnTo>
                    <a:pt x="130164" y="340322"/>
                  </a:lnTo>
                  <a:lnTo>
                    <a:pt x="119003" y="347836"/>
                  </a:lnTo>
                  <a:lnTo>
                    <a:pt x="105337" y="350592"/>
                  </a:lnTo>
                  <a:lnTo>
                    <a:pt x="243337" y="350592"/>
                  </a:lnTo>
                  <a:lnTo>
                    <a:pt x="249800" y="335411"/>
                  </a:lnTo>
                  <a:lnTo>
                    <a:pt x="254638" y="303807"/>
                  </a:lnTo>
                  <a:lnTo>
                    <a:pt x="252274" y="280473"/>
                  </a:lnTo>
                  <a:close/>
                </a:path>
                <a:path w="428625" h="427989">
                  <a:moveTo>
                    <a:pt x="425223" y="0"/>
                  </a:moveTo>
                  <a:lnTo>
                    <a:pt x="335214" y="0"/>
                  </a:lnTo>
                  <a:lnTo>
                    <a:pt x="333435" y="730"/>
                  </a:lnTo>
                  <a:lnTo>
                    <a:pt x="156337" y="176721"/>
                  </a:lnTo>
                  <a:lnTo>
                    <a:pt x="294941" y="176721"/>
                  </a:lnTo>
                  <a:lnTo>
                    <a:pt x="294941" y="175296"/>
                  </a:lnTo>
                  <a:lnTo>
                    <a:pt x="347977" y="175296"/>
                  </a:lnTo>
                  <a:lnTo>
                    <a:pt x="351120" y="172152"/>
                  </a:lnTo>
                  <a:lnTo>
                    <a:pt x="351120" y="119201"/>
                  </a:lnTo>
                  <a:lnTo>
                    <a:pt x="395121" y="119201"/>
                  </a:lnTo>
                  <a:lnTo>
                    <a:pt x="396906" y="118465"/>
                  </a:lnTo>
                  <a:lnTo>
                    <a:pt x="427628" y="87788"/>
                  </a:lnTo>
                  <a:lnTo>
                    <a:pt x="428366" y="86000"/>
                  </a:lnTo>
                  <a:lnTo>
                    <a:pt x="428366" y="3143"/>
                  </a:lnTo>
                  <a:lnTo>
                    <a:pt x="4252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994906" y="1277188"/>
            <a:ext cx="1612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Motivation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94906" y="1704593"/>
            <a:ext cx="25082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Why</a:t>
            </a:r>
            <a:r>
              <a:rPr sz="28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we</a:t>
            </a:r>
            <a:r>
              <a:rPr sz="28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care?</a:t>
            </a:r>
            <a:endParaRPr sz="2800">
              <a:latin typeface="Calibri"/>
              <a:cs typeface="Calibri"/>
            </a:endParaRPr>
          </a:p>
          <a:p>
            <a:pPr marL="469900" marR="276225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Invention</a:t>
            </a:r>
            <a:r>
              <a:rPr sz="2800" spc="-7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or </a:t>
            </a:r>
            <a:r>
              <a:rPr sz="2800" spc="-6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innovation?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67125" y="5798311"/>
            <a:ext cx="36766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Scoping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are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you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solving?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546" y="1231518"/>
            <a:ext cx="238188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Requirement</a:t>
            </a:r>
            <a:endParaRPr sz="2800">
              <a:latin typeface="Calibri"/>
              <a:cs typeface="Calibri"/>
            </a:endParaRPr>
          </a:p>
          <a:p>
            <a:pPr marL="417830" marR="5080" indent="-405765">
              <a:lnSpc>
                <a:spcPct val="100000"/>
              </a:lnSpc>
              <a:buClr>
                <a:srgbClr val="132957"/>
              </a:buClr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What</a:t>
            </a:r>
            <a:r>
              <a:rPr sz="2800" spc="-3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are</a:t>
            </a:r>
            <a:r>
              <a:rPr sz="2800" spc="-5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the </a:t>
            </a:r>
            <a:r>
              <a:rPr sz="2800" spc="-6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success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criteria?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2607" y="2034413"/>
            <a:ext cx="3407410" cy="3416935"/>
            <a:chOff x="3332607" y="2034413"/>
            <a:chExt cx="3407410" cy="3416935"/>
          </a:xfrm>
        </p:grpSpPr>
        <p:sp>
          <p:nvSpPr>
            <p:cNvPr id="3" name="object 3"/>
            <p:cNvSpPr/>
            <p:nvPr/>
          </p:nvSpPr>
          <p:spPr>
            <a:xfrm>
              <a:off x="5041011" y="2043938"/>
              <a:ext cx="1698625" cy="2548255"/>
            </a:xfrm>
            <a:custGeom>
              <a:avLst/>
              <a:gdLst/>
              <a:ahLst/>
              <a:cxnLst/>
              <a:rect l="l" t="t" r="r" b="b"/>
              <a:pathLst>
                <a:path w="1698625" h="2548254">
                  <a:moveTo>
                    <a:pt x="0" y="0"/>
                  </a:moveTo>
                  <a:lnTo>
                    <a:pt x="0" y="1698625"/>
                  </a:lnTo>
                  <a:lnTo>
                    <a:pt x="1471040" y="2547874"/>
                  </a:lnTo>
                  <a:lnTo>
                    <a:pt x="1495235" y="2504525"/>
                  </a:lnTo>
                  <a:lnTo>
                    <a:pt x="1518114" y="2460562"/>
                  </a:lnTo>
                  <a:lnTo>
                    <a:pt x="1539669" y="2416016"/>
                  </a:lnTo>
                  <a:lnTo>
                    <a:pt x="1559892" y="2370917"/>
                  </a:lnTo>
                  <a:lnTo>
                    <a:pt x="1578775" y="2325296"/>
                  </a:lnTo>
                  <a:lnTo>
                    <a:pt x="1596310" y="2279184"/>
                  </a:lnTo>
                  <a:lnTo>
                    <a:pt x="1612488" y="2232611"/>
                  </a:lnTo>
                  <a:lnTo>
                    <a:pt x="1627302" y="2185607"/>
                  </a:lnTo>
                  <a:lnTo>
                    <a:pt x="1640744" y="2138203"/>
                  </a:lnTo>
                  <a:lnTo>
                    <a:pt x="1652806" y="2090430"/>
                  </a:lnTo>
                  <a:lnTo>
                    <a:pt x="1663478" y="2042319"/>
                  </a:lnTo>
                  <a:lnTo>
                    <a:pt x="1672754" y="1993900"/>
                  </a:lnTo>
                  <a:lnTo>
                    <a:pt x="1680625" y="1945202"/>
                  </a:lnTo>
                  <a:lnTo>
                    <a:pt x="1687083" y="1896258"/>
                  </a:lnTo>
                  <a:lnTo>
                    <a:pt x="1692120" y="1847098"/>
                  </a:lnTo>
                  <a:lnTo>
                    <a:pt x="1695728" y="1797752"/>
                  </a:lnTo>
                  <a:lnTo>
                    <a:pt x="1697899" y="1748251"/>
                  </a:lnTo>
                  <a:lnTo>
                    <a:pt x="1698624" y="1698625"/>
                  </a:lnTo>
                  <a:lnTo>
                    <a:pt x="1697949" y="1650261"/>
                  </a:lnTo>
                  <a:lnTo>
                    <a:pt x="1695936" y="1602232"/>
                  </a:lnTo>
                  <a:lnTo>
                    <a:pt x="1692601" y="1554556"/>
                  </a:lnTo>
                  <a:lnTo>
                    <a:pt x="1687965" y="1507251"/>
                  </a:lnTo>
                  <a:lnTo>
                    <a:pt x="1682043" y="1460334"/>
                  </a:lnTo>
                  <a:lnTo>
                    <a:pt x="1674855" y="1413824"/>
                  </a:lnTo>
                  <a:lnTo>
                    <a:pt x="1666418" y="1367738"/>
                  </a:lnTo>
                  <a:lnTo>
                    <a:pt x="1656750" y="1322095"/>
                  </a:lnTo>
                  <a:lnTo>
                    <a:pt x="1645869" y="1276912"/>
                  </a:lnTo>
                  <a:lnTo>
                    <a:pt x="1633793" y="1232207"/>
                  </a:lnTo>
                  <a:lnTo>
                    <a:pt x="1620539" y="1187998"/>
                  </a:lnTo>
                  <a:lnTo>
                    <a:pt x="1606127" y="1144303"/>
                  </a:lnTo>
                  <a:lnTo>
                    <a:pt x="1590573" y="1101140"/>
                  </a:lnTo>
                  <a:lnTo>
                    <a:pt x="1573896" y="1058527"/>
                  </a:lnTo>
                  <a:lnTo>
                    <a:pt x="1556113" y="1016482"/>
                  </a:lnTo>
                  <a:lnTo>
                    <a:pt x="1537243" y="975023"/>
                  </a:lnTo>
                  <a:lnTo>
                    <a:pt x="1517303" y="934167"/>
                  </a:lnTo>
                  <a:lnTo>
                    <a:pt x="1496312" y="893933"/>
                  </a:lnTo>
                  <a:lnTo>
                    <a:pt x="1474286" y="854338"/>
                  </a:lnTo>
                  <a:lnTo>
                    <a:pt x="1451245" y="815401"/>
                  </a:lnTo>
                  <a:lnTo>
                    <a:pt x="1427206" y="777139"/>
                  </a:lnTo>
                  <a:lnTo>
                    <a:pt x="1402187" y="739570"/>
                  </a:lnTo>
                  <a:lnTo>
                    <a:pt x="1376206" y="702713"/>
                  </a:lnTo>
                  <a:lnTo>
                    <a:pt x="1349280" y="666584"/>
                  </a:lnTo>
                  <a:lnTo>
                    <a:pt x="1321428" y="631203"/>
                  </a:lnTo>
                  <a:lnTo>
                    <a:pt x="1292669" y="596587"/>
                  </a:lnTo>
                  <a:lnTo>
                    <a:pt x="1263018" y="562753"/>
                  </a:lnTo>
                  <a:lnTo>
                    <a:pt x="1232495" y="529720"/>
                  </a:lnTo>
                  <a:lnTo>
                    <a:pt x="1201118" y="497506"/>
                  </a:lnTo>
                  <a:lnTo>
                    <a:pt x="1168904" y="466129"/>
                  </a:lnTo>
                  <a:lnTo>
                    <a:pt x="1135871" y="435606"/>
                  </a:lnTo>
                  <a:lnTo>
                    <a:pt x="1102037" y="405955"/>
                  </a:lnTo>
                  <a:lnTo>
                    <a:pt x="1067421" y="377196"/>
                  </a:lnTo>
                  <a:lnTo>
                    <a:pt x="1032040" y="349344"/>
                  </a:lnTo>
                  <a:lnTo>
                    <a:pt x="995911" y="322418"/>
                  </a:lnTo>
                  <a:lnTo>
                    <a:pt x="959054" y="296437"/>
                  </a:lnTo>
                  <a:lnTo>
                    <a:pt x="921485" y="271418"/>
                  </a:lnTo>
                  <a:lnTo>
                    <a:pt x="883223" y="247379"/>
                  </a:lnTo>
                  <a:lnTo>
                    <a:pt x="844286" y="224338"/>
                  </a:lnTo>
                  <a:lnTo>
                    <a:pt x="804691" y="202312"/>
                  </a:lnTo>
                  <a:lnTo>
                    <a:pt x="764457" y="181321"/>
                  </a:lnTo>
                  <a:lnTo>
                    <a:pt x="723601" y="161381"/>
                  </a:lnTo>
                  <a:lnTo>
                    <a:pt x="682142" y="142511"/>
                  </a:lnTo>
                  <a:lnTo>
                    <a:pt x="640097" y="124728"/>
                  </a:lnTo>
                  <a:lnTo>
                    <a:pt x="597484" y="108051"/>
                  </a:lnTo>
                  <a:lnTo>
                    <a:pt x="554321" y="92497"/>
                  </a:lnTo>
                  <a:lnTo>
                    <a:pt x="510626" y="78085"/>
                  </a:lnTo>
                  <a:lnTo>
                    <a:pt x="466417" y="64831"/>
                  </a:lnTo>
                  <a:lnTo>
                    <a:pt x="421712" y="52755"/>
                  </a:lnTo>
                  <a:lnTo>
                    <a:pt x="376529" y="41874"/>
                  </a:lnTo>
                  <a:lnTo>
                    <a:pt x="330886" y="32206"/>
                  </a:lnTo>
                  <a:lnTo>
                    <a:pt x="284800" y="23769"/>
                  </a:lnTo>
                  <a:lnTo>
                    <a:pt x="238290" y="16581"/>
                  </a:lnTo>
                  <a:lnTo>
                    <a:pt x="191373" y="10659"/>
                  </a:lnTo>
                  <a:lnTo>
                    <a:pt x="144068" y="6023"/>
                  </a:lnTo>
                  <a:lnTo>
                    <a:pt x="96392" y="2688"/>
                  </a:lnTo>
                  <a:lnTo>
                    <a:pt x="48363" y="6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69970" y="3742563"/>
              <a:ext cx="2942590" cy="1699260"/>
            </a:xfrm>
            <a:custGeom>
              <a:avLst/>
              <a:gdLst/>
              <a:ahLst/>
              <a:cxnLst/>
              <a:rect l="l" t="t" r="r" b="b"/>
              <a:pathLst>
                <a:path w="2942590" h="1699260">
                  <a:moveTo>
                    <a:pt x="1471040" y="0"/>
                  </a:moveTo>
                  <a:lnTo>
                    <a:pt x="0" y="849249"/>
                  </a:lnTo>
                  <a:lnTo>
                    <a:pt x="25450" y="891872"/>
                  </a:lnTo>
                  <a:lnTo>
                    <a:pt x="52087" y="933664"/>
                  </a:lnTo>
                  <a:lnTo>
                    <a:pt x="79890" y="974602"/>
                  </a:lnTo>
                  <a:lnTo>
                    <a:pt x="108835" y="1014664"/>
                  </a:lnTo>
                  <a:lnTo>
                    <a:pt x="138901" y="1053827"/>
                  </a:lnTo>
                  <a:lnTo>
                    <a:pt x="170067" y="1092068"/>
                  </a:lnTo>
                  <a:lnTo>
                    <a:pt x="202309" y="1129365"/>
                  </a:lnTo>
                  <a:lnTo>
                    <a:pt x="235607" y="1165696"/>
                  </a:lnTo>
                  <a:lnTo>
                    <a:pt x="269938" y="1201038"/>
                  </a:lnTo>
                  <a:lnTo>
                    <a:pt x="305280" y="1235369"/>
                  </a:lnTo>
                  <a:lnTo>
                    <a:pt x="341612" y="1268667"/>
                  </a:lnTo>
                  <a:lnTo>
                    <a:pt x="378911" y="1300908"/>
                  </a:lnTo>
                  <a:lnTo>
                    <a:pt x="417156" y="1332070"/>
                  </a:lnTo>
                  <a:lnTo>
                    <a:pt x="456324" y="1362131"/>
                  </a:lnTo>
                  <a:lnTo>
                    <a:pt x="496393" y="1391068"/>
                  </a:lnTo>
                  <a:lnTo>
                    <a:pt x="537342" y="1418859"/>
                  </a:lnTo>
                  <a:lnTo>
                    <a:pt x="579149" y="1445482"/>
                  </a:lnTo>
                  <a:lnTo>
                    <a:pt x="621791" y="1470914"/>
                  </a:lnTo>
                  <a:lnTo>
                    <a:pt x="664011" y="1494514"/>
                  </a:lnTo>
                  <a:lnTo>
                    <a:pt x="706610" y="1516787"/>
                  </a:lnTo>
                  <a:lnTo>
                    <a:pt x="749564" y="1537741"/>
                  </a:lnTo>
                  <a:lnTo>
                    <a:pt x="792848" y="1557380"/>
                  </a:lnTo>
                  <a:lnTo>
                    <a:pt x="836438" y="1575713"/>
                  </a:lnTo>
                  <a:lnTo>
                    <a:pt x="880310" y="1592745"/>
                  </a:lnTo>
                  <a:lnTo>
                    <a:pt x="924438" y="1608484"/>
                  </a:lnTo>
                  <a:lnTo>
                    <a:pt x="968799" y="1622935"/>
                  </a:lnTo>
                  <a:lnTo>
                    <a:pt x="1013368" y="1636105"/>
                  </a:lnTo>
                  <a:lnTo>
                    <a:pt x="1058121" y="1648002"/>
                  </a:lnTo>
                  <a:lnTo>
                    <a:pt x="1103032" y="1658630"/>
                  </a:lnTo>
                  <a:lnTo>
                    <a:pt x="1148078" y="1667998"/>
                  </a:lnTo>
                  <a:lnTo>
                    <a:pt x="1193235" y="1676111"/>
                  </a:lnTo>
                  <a:lnTo>
                    <a:pt x="1238476" y="1682976"/>
                  </a:lnTo>
                  <a:lnTo>
                    <a:pt x="1283779" y="1688599"/>
                  </a:lnTo>
                  <a:lnTo>
                    <a:pt x="1329118" y="1692988"/>
                  </a:lnTo>
                  <a:lnTo>
                    <a:pt x="1374469" y="1696149"/>
                  </a:lnTo>
                  <a:lnTo>
                    <a:pt x="1419808" y="1698088"/>
                  </a:lnTo>
                  <a:lnTo>
                    <a:pt x="1465110" y="1698812"/>
                  </a:lnTo>
                  <a:lnTo>
                    <a:pt x="1510351" y="1698327"/>
                  </a:lnTo>
                  <a:lnTo>
                    <a:pt x="1555506" y="1696641"/>
                  </a:lnTo>
                  <a:lnTo>
                    <a:pt x="1600550" y="1693759"/>
                  </a:lnTo>
                  <a:lnTo>
                    <a:pt x="1645460" y="1689688"/>
                  </a:lnTo>
                  <a:lnTo>
                    <a:pt x="1690210" y="1684435"/>
                  </a:lnTo>
                  <a:lnTo>
                    <a:pt x="1734777" y="1678006"/>
                  </a:lnTo>
                  <a:lnTo>
                    <a:pt x="1779135" y="1670408"/>
                  </a:lnTo>
                  <a:lnTo>
                    <a:pt x="1823260" y="1661647"/>
                  </a:lnTo>
                  <a:lnTo>
                    <a:pt x="1867128" y="1651731"/>
                  </a:lnTo>
                  <a:lnTo>
                    <a:pt x="1910714" y="1640665"/>
                  </a:lnTo>
                  <a:lnTo>
                    <a:pt x="1953995" y="1628456"/>
                  </a:lnTo>
                  <a:lnTo>
                    <a:pt x="1996944" y="1615111"/>
                  </a:lnTo>
                  <a:lnTo>
                    <a:pt x="2039538" y="1600636"/>
                  </a:lnTo>
                  <a:lnTo>
                    <a:pt x="2081752" y="1585038"/>
                  </a:lnTo>
                  <a:lnTo>
                    <a:pt x="2123563" y="1568323"/>
                  </a:lnTo>
                  <a:lnTo>
                    <a:pt x="2164944" y="1550498"/>
                  </a:lnTo>
                  <a:lnTo>
                    <a:pt x="2205873" y="1531569"/>
                  </a:lnTo>
                  <a:lnTo>
                    <a:pt x="2246323" y="1511544"/>
                  </a:lnTo>
                  <a:lnTo>
                    <a:pt x="2286272" y="1490429"/>
                  </a:lnTo>
                  <a:lnTo>
                    <a:pt x="2325694" y="1468229"/>
                  </a:lnTo>
                  <a:lnTo>
                    <a:pt x="2364564" y="1444952"/>
                  </a:lnTo>
                  <a:lnTo>
                    <a:pt x="2402860" y="1420605"/>
                  </a:lnTo>
                  <a:lnTo>
                    <a:pt x="2440555" y="1395194"/>
                  </a:lnTo>
                  <a:lnTo>
                    <a:pt x="2477625" y="1368724"/>
                  </a:lnTo>
                  <a:lnTo>
                    <a:pt x="2514047" y="1341204"/>
                  </a:lnTo>
                  <a:lnTo>
                    <a:pt x="2549795" y="1312640"/>
                  </a:lnTo>
                  <a:lnTo>
                    <a:pt x="2584844" y="1283038"/>
                  </a:lnTo>
                  <a:lnTo>
                    <a:pt x="2619172" y="1252404"/>
                  </a:lnTo>
                  <a:lnTo>
                    <a:pt x="2652752" y="1220746"/>
                  </a:lnTo>
                  <a:lnTo>
                    <a:pt x="2685561" y="1188070"/>
                  </a:lnTo>
                  <a:lnTo>
                    <a:pt x="2717573" y="1154382"/>
                  </a:lnTo>
                  <a:lnTo>
                    <a:pt x="2748766" y="1119689"/>
                  </a:lnTo>
                  <a:lnTo>
                    <a:pt x="2779113" y="1083997"/>
                  </a:lnTo>
                  <a:lnTo>
                    <a:pt x="2808591" y="1047314"/>
                  </a:lnTo>
                  <a:lnTo>
                    <a:pt x="2837175" y="1009645"/>
                  </a:lnTo>
                  <a:lnTo>
                    <a:pt x="2864840" y="970998"/>
                  </a:lnTo>
                  <a:lnTo>
                    <a:pt x="2891563" y="931378"/>
                  </a:lnTo>
                  <a:lnTo>
                    <a:pt x="2917318" y="890793"/>
                  </a:lnTo>
                  <a:lnTo>
                    <a:pt x="2942081" y="849249"/>
                  </a:lnTo>
                  <a:lnTo>
                    <a:pt x="1471040" y="0"/>
                  </a:lnTo>
                  <a:close/>
                </a:path>
              </a:pathLst>
            </a:custGeom>
            <a:solidFill>
              <a:srgbClr val="1329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69970" y="3742563"/>
              <a:ext cx="2942590" cy="1699260"/>
            </a:xfrm>
            <a:custGeom>
              <a:avLst/>
              <a:gdLst/>
              <a:ahLst/>
              <a:cxnLst/>
              <a:rect l="l" t="t" r="r" b="b"/>
              <a:pathLst>
                <a:path w="2942590" h="1699260">
                  <a:moveTo>
                    <a:pt x="2942081" y="849249"/>
                  </a:moveTo>
                  <a:lnTo>
                    <a:pt x="2917318" y="890793"/>
                  </a:lnTo>
                  <a:lnTo>
                    <a:pt x="2891563" y="931378"/>
                  </a:lnTo>
                  <a:lnTo>
                    <a:pt x="2864840" y="970998"/>
                  </a:lnTo>
                  <a:lnTo>
                    <a:pt x="2837175" y="1009645"/>
                  </a:lnTo>
                  <a:lnTo>
                    <a:pt x="2808591" y="1047314"/>
                  </a:lnTo>
                  <a:lnTo>
                    <a:pt x="2779113" y="1083997"/>
                  </a:lnTo>
                  <a:lnTo>
                    <a:pt x="2748766" y="1119689"/>
                  </a:lnTo>
                  <a:lnTo>
                    <a:pt x="2717573" y="1154382"/>
                  </a:lnTo>
                  <a:lnTo>
                    <a:pt x="2685561" y="1188070"/>
                  </a:lnTo>
                  <a:lnTo>
                    <a:pt x="2652752" y="1220746"/>
                  </a:lnTo>
                  <a:lnTo>
                    <a:pt x="2619172" y="1252404"/>
                  </a:lnTo>
                  <a:lnTo>
                    <a:pt x="2584844" y="1283038"/>
                  </a:lnTo>
                  <a:lnTo>
                    <a:pt x="2549795" y="1312640"/>
                  </a:lnTo>
                  <a:lnTo>
                    <a:pt x="2514047" y="1341204"/>
                  </a:lnTo>
                  <a:lnTo>
                    <a:pt x="2477625" y="1368724"/>
                  </a:lnTo>
                  <a:lnTo>
                    <a:pt x="2440555" y="1395194"/>
                  </a:lnTo>
                  <a:lnTo>
                    <a:pt x="2402860" y="1420605"/>
                  </a:lnTo>
                  <a:lnTo>
                    <a:pt x="2364564" y="1444952"/>
                  </a:lnTo>
                  <a:lnTo>
                    <a:pt x="2325694" y="1468229"/>
                  </a:lnTo>
                  <a:lnTo>
                    <a:pt x="2286272" y="1490429"/>
                  </a:lnTo>
                  <a:lnTo>
                    <a:pt x="2246323" y="1511544"/>
                  </a:lnTo>
                  <a:lnTo>
                    <a:pt x="2205873" y="1531569"/>
                  </a:lnTo>
                  <a:lnTo>
                    <a:pt x="2164944" y="1550498"/>
                  </a:lnTo>
                  <a:lnTo>
                    <a:pt x="2123563" y="1568323"/>
                  </a:lnTo>
                  <a:lnTo>
                    <a:pt x="2081752" y="1585038"/>
                  </a:lnTo>
                  <a:lnTo>
                    <a:pt x="2039538" y="1600636"/>
                  </a:lnTo>
                  <a:lnTo>
                    <a:pt x="1996944" y="1615111"/>
                  </a:lnTo>
                  <a:lnTo>
                    <a:pt x="1953995" y="1628456"/>
                  </a:lnTo>
                  <a:lnTo>
                    <a:pt x="1910714" y="1640665"/>
                  </a:lnTo>
                  <a:lnTo>
                    <a:pt x="1867128" y="1651731"/>
                  </a:lnTo>
                  <a:lnTo>
                    <a:pt x="1823260" y="1661647"/>
                  </a:lnTo>
                  <a:lnTo>
                    <a:pt x="1779135" y="1670408"/>
                  </a:lnTo>
                  <a:lnTo>
                    <a:pt x="1734777" y="1678006"/>
                  </a:lnTo>
                  <a:lnTo>
                    <a:pt x="1690210" y="1684435"/>
                  </a:lnTo>
                  <a:lnTo>
                    <a:pt x="1645460" y="1689688"/>
                  </a:lnTo>
                  <a:lnTo>
                    <a:pt x="1600550" y="1693759"/>
                  </a:lnTo>
                  <a:lnTo>
                    <a:pt x="1555506" y="1696641"/>
                  </a:lnTo>
                  <a:lnTo>
                    <a:pt x="1510351" y="1698327"/>
                  </a:lnTo>
                  <a:lnTo>
                    <a:pt x="1465110" y="1698812"/>
                  </a:lnTo>
                  <a:lnTo>
                    <a:pt x="1419808" y="1698088"/>
                  </a:lnTo>
                  <a:lnTo>
                    <a:pt x="1374469" y="1696149"/>
                  </a:lnTo>
                  <a:lnTo>
                    <a:pt x="1329118" y="1692988"/>
                  </a:lnTo>
                  <a:lnTo>
                    <a:pt x="1283779" y="1688599"/>
                  </a:lnTo>
                  <a:lnTo>
                    <a:pt x="1238476" y="1682976"/>
                  </a:lnTo>
                  <a:lnTo>
                    <a:pt x="1193235" y="1676111"/>
                  </a:lnTo>
                  <a:lnTo>
                    <a:pt x="1148078" y="1667998"/>
                  </a:lnTo>
                  <a:lnTo>
                    <a:pt x="1103032" y="1658630"/>
                  </a:lnTo>
                  <a:lnTo>
                    <a:pt x="1058121" y="1648002"/>
                  </a:lnTo>
                  <a:lnTo>
                    <a:pt x="1013368" y="1636105"/>
                  </a:lnTo>
                  <a:lnTo>
                    <a:pt x="968799" y="1622935"/>
                  </a:lnTo>
                  <a:lnTo>
                    <a:pt x="924438" y="1608484"/>
                  </a:lnTo>
                  <a:lnTo>
                    <a:pt x="880310" y="1592745"/>
                  </a:lnTo>
                  <a:lnTo>
                    <a:pt x="836438" y="1575713"/>
                  </a:lnTo>
                  <a:lnTo>
                    <a:pt x="792848" y="1557380"/>
                  </a:lnTo>
                  <a:lnTo>
                    <a:pt x="749564" y="1537741"/>
                  </a:lnTo>
                  <a:lnTo>
                    <a:pt x="706610" y="1516787"/>
                  </a:lnTo>
                  <a:lnTo>
                    <a:pt x="664011" y="1494514"/>
                  </a:lnTo>
                  <a:lnTo>
                    <a:pt x="621791" y="1470914"/>
                  </a:lnTo>
                  <a:lnTo>
                    <a:pt x="579149" y="1445482"/>
                  </a:lnTo>
                  <a:lnTo>
                    <a:pt x="537342" y="1418859"/>
                  </a:lnTo>
                  <a:lnTo>
                    <a:pt x="496393" y="1391068"/>
                  </a:lnTo>
                  <a:lnTo>
                    <a:pt x="456324" y="1362131"/>
                  </a:lnTo>
                  <a:lnTo>
                    <a:pt x="417156" y="1332070"/>
                  </a:lnTo>
                  <a:lnTo>
                    <a:pt x="378911" y="1300908"/>
                  </a:lnTo>
                  <a:lnTo>
                    <a:pt x="341612" y="1268667"/>
                  </a:lnTo>
                  <a:lnTo>
                    <a:pt x="305280" y="1235369"/>
                  </a:lnTo>
                  <a:lnTo>
                    <a:pt x="269938" y="1201038"/>
                  </a:lnTo>
                  <a:lnTo>
                    <a:pt x="235607" y="1165696"/>
                  </a:lnTo>
                  <a:lnTo>
                    <a:pt x="202309" y="1129365"/>
                  </a:lnTo>
                  <a:lnTo>
                    <a:pt x="170067" y="1092068"/>
                  </a:lnTo>
                  <a:lnTo>
                    <a:pt x="138901" y="1053827"/>
                  </a:lnTo>
                  <a:lnTo>
                    <a:pt x="108835" y="1014664"/>
                  </a:lnTo>
                  <a:lnTo>
                    <a:pt x="79890" y="974602"/>
                  </a:lnTo>
                  <a:lnTo>
                    <a:pt x="52087" y="933664"/>
                  </a:lnTo>
                  <a:lnTo>
                    <a:pt x="25450" y="891872"/>
                  </a:lnTo>
                  <a:lnTo>
                    <a:pt x="0" y="849249"/>
                  </a:lnTo>
                  <a:lnTo>
                    <a:pt x="1471040" y="0"/>
                  </a:lnTo>
                  <a:lnTo>
                    <a:pt x="2942081" y="84924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42132" y="2043938"/>
              <a:ext cx="1699260" cy="2548255"/>
            </a:xfrm>
            <a:custGeom>
              <a:avLst/>
              <a:gdLst/>
              <a:ahLst/>
              <a:cxnLst/>
              <a:rect l="l" t="t" r="r" b="b"/>
              <a:pathLst>
                <a:path w="1699260" h="2548254">
                  <a:moveTo>
                    <a:pt x="1698878" y="0"/>
                  </a:moveTo>
                  <a:lnTo>
                    <a:pt x="1649233" y="725"/>
                  </a:lnTo>
                  <a:lnTo>
                    <a:pt x="1599717" y="2896"/>
                  </a:lnTo>
                  <a:lnTo>
                    <a:pt x="1550360" y="6504"/>
                  </a:lnTo>
                  <a:lnTo>
                    <a:pt x="1501193" y="11541"/>
                  </a:lnTo>
                  <a:lnTo>
                    <a:pt x="1452245" y="17999"/>
                  </a:lnTo>
                  <a:lnTo>
                    <a:pt x="1403547" y="25870"/>
                  </a:lnTo>
                  <a:lnTo>
                    <a:pt x="1355128" y="35146"/>
                  </a:lnTo>
                  <a:lnTo>
                    <a:pt x="1307020" y="45818"/>
                  </a:lnTo>
                  <a:lnTo>
                    <a:pt x="1259252" y="57880"/>
                  </a:lnTo>
                  <a:lnTo>
                    <a:pt x="1211854" y="71322"/>
                  </a:lnTo>
                  <a:lnTo>
                    <a:pt x="1164857" y="86136"/>
                  </a:lnTo>
                  <a:lnTo>
                    <a:pt x="1118291" y="102314"/>
                  </a:lnTo>
                  <a:lnTo>
                    <a:pt x="1072185" y="119849"/>
                  </a:lnTo>
                  <a:lnTo>
                    <a:pt x="1026571" y="138732"/>
                  </a:lnTo>
                  <a:lnTo>
                    <a:pt x="981478" y="158955"/>
                  </a:lnTo>
                  <a:lnTo>
                    <a:pt x="936937" y="180510"/>
                  </a:lnTo>
                  <a:lnTo>
                    <a:pt x="892977" y="203389"/>
                  </a:lnTo>
                  <a:lnTo>
                    <a:pt x="849629" y="227584"/>
                  </a:lnTo>
                  <a:lnTo>
                    <a:pt x="808078" y="252347"/>
                  </a:lnTo>
                  <a:lnTo>
                    <a:pt x="767487" y="278102"/>
                  </a:lnTo>
                  <a:lnTo>
                    <a:pt x="727862" y="304825"/>
                  </a:lnTo>
                  <a:lnTo>
                    <a:pt x="689210" y="332490"/>
                  </a:lnTo>
                  <a:lnTo>
                    <a:pt x="651536" y="361074"/>
                  </a:lnTo>
                  <a:lnTo>
                    <a:pt x="614849" y="390552"/>
                  </a:lnTo>
                  <a:lnTo>
                    <a:pt x="579153" y="420899"/>
                  </a:lnTo>
                  <a:lnTo>
                    <a:pt x="544457" y="452092"/>
                  </a:lnTo>
                  <a:lnTo>
                    <a:pt x="510765" y="484104"/>
                  </a:lnTo>
                  <a:lnTo>
                    <a:pt x="478086" y="516913"/>
                  </a:lnTo>
                  <a:lnTo>
                    <a:pt x="446425" y="550493"/>
                  </a:lnTo>
                  <a:lnTo>
                    <a:pt x="415789" y="584821"/>
                  </a:lnTo>
                  <a:lnTo>
                    <a:pt x="386185" y="619870"/>
                  </a:lnTo>
                  <a:lnTo>
                    <a:pt x="357618" y="655618"/>
                  </a:lnTo>
                  <a:lnTo>
                    <a:pt x="330097" y="692040"/>
                  </a:lnTo>
                  <a:lnTo>
                    <a:pt x="303626" y="729110"/>
                  </a:lnTo>
                  <a:lnTo>
                    <a:pt x="278214" y="766805"/>
                  </a:lnTo>
                  <a:lnTo>
                    <a:pt x="253865" y="805101"/>
                  </a:lnTo>
                  <a:lnTo>
                    <a:pt x="230588" y="843971"/>
                  </a:lnTo>
                  <a:lnTo>
                    <a:pt x="208387" y="883393"/>
                  </a:lnTo>
                  <a:lnTo>
                    <a:pt x="187271" y="923342"/>
                  </a:lnTo>
                  <a:lnTo>
                    <a:pt x="167246" y="963792"/>
                  </a:lnTo>
                  <a:lnTo>
                    <a:pt x="148317" y="1004721"/>
                  </a:lnTo>
                  <a:lnTo>
                    <a:pt x="130492" y="1046102"/>
                  </a:lnTo>
                  <a:lnTo>
                    <a:pt x="113777" y="1087913"/>
                  </a:lnTo>
                  <a:lnTo>
                    <a:pt x="98178" y="1130127"/>
                  </a:lnTo>
                  <a:lnTo>
                    <a:pt x="83703" y="1172721"/>
                  </a:lnTo>
                  <a:lnTo>
                    <a:pt x="70358" y="1215670"/>
                  </a:lnTo>
                  <a:lnTo>
                    <a:pt x="58149" y="1258951"/>
                  </a:lnTo>
                  <a:lnTo>
                    <a:pt x="47083" y="1302537"/>
                  </a:lnTo>
                  <a:lnTo>
                    <a:pt x="37167" y="1346405"/>
                  </a:lnTo>
                  <a:lnTo>
                    <a:pt x="28406" y="1390530"/>
                  </a:lnTo>
                  <a:lnTo>
                    <a:pt x="20808" y="1434888"/>
                  </a:lnTo>
                  <a:lnTo>
                    <a:pt x="14379" y="1479455"/>
                  </a:lnTo>
                  <a:lnTo>
                    <a:pt x="9126" y="1524205"/>
                  </a:lnTo>
                  <a:lnTo>
                    <a:pt x="5054" y="1569115"/>
                  </a:lnTo>
                  <a:lnTo>
                    <a:pt x="2172" y="1614159"/>
                  </a:lnTo>
                  <a:lnTo>
                    <a:pt x="485" y="1659314"/>
                  </a:lnTo>
                  <a:lnTo>
                    <a:pt x="0" y="1704555"/>
                  </a:lnTo>
                  <a:lnTo>
                    <a:pt x="723" y="1749857"/>
                  </a:lnTo>
                  <a:lnTo>
                    <a:pt x="2661" y="1795196"/>
                  </a:lnTo>
                  <a:lnTo>
                    <a:pt x="5820" y="1840547"/>
                  </a:lnTo>
                  <a:lnTo>
                    <a:pt x="10208" y="1885886"/>
                  </a:lnTo>
                  <a:lnTo>
                    <a:pt x="15830" y="1931189"/>
                  </a:lnTo>
                  <a:lnTo>
                    <a:pt x="22693" y="1976430"/>
                  </a:lnTo>
                  <a:lnTo>
                    <a:pt x="30804" y="2021587"/>
                  </a:lnTo>
                  <a:lnTo>
                    <a:pt x="40169" y="2066633"/>
                  </a:lnTo>
                  <a:lnTo>
                    <a:pt x="50795" y="2111544"/>
                  </a:lnTo>
                  <a:lnTo>
                    <a:pt x="62688" y="2156297"/>
                  </a:lnTo>
                  <a:lnTo>
                    <a:pt x="75855" y="2200866"/>
                  </a:lnTo>
                  <a:lnTo>
                    <a:pt x="90302" y="2245227"/>
                  </a:lnTo>
                  <a:lnTo>
                    <a:pt x="106037" y="2289355"/>
                  </a:lnTo>
                  <a:lnTo>
                    <a:pt x="123065" y="2333227"/>
                  </a:lnTo>
                  <a:lnTo>
                    <a:pt x="141393" y="2376817"/>
                  </a:lnTo>
                  <a:lnTo>
                    <a:pt x="161028" y="2420101"/>
                  </a:lnTo>
                  <a:lnTo>
                    <a:pt x="181976" y="2463055"/>
                  </a:lnTo>
                  <a:lnTo>
                    <a:pt x="204243" y="2505654"/>
                  </a:lnTo>
                  <a:lnTo>
                    <a:pt x="227837" y="2547874"/>
                  </a:lnTo>
                  <a:lnTo>
                    <a:pt x="1698878" y="1698625"/>
                  </a:lnTo>
                  <a:lnTo>
                    <a:pt x="16988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42132" y="2043938"/>
              <a:ext cx="1699260" cy="2548255"/>
            </a:xfrm>
            <a:custGeom>
              <a:avLst/>
              <a:gdLst/>
              <a:ahLst/>
              <a:cxnLst/>
              <a:rect l="l" t="t" r="r" b="b"/>
              <a:pathLst>
                <a:path w="1699260" h="2548254">
                  <a:moveTo>
                    <a:pt x="227837" y="2547874"/>
                  </a:moveTo>
                  <a:lnTo>
                    <a:pt x="204243" y="2505654"/>
                  </a:lnTo>
                  <a:lnTo>
                    <a:pt x="181976" y="2463055"/>
                  </a:lnTo>
                  <a:lnTo>
                    <a:pt x="161028" y="2420101"/>
                  </a:lnTo>
                  <a:lnTo>
                    <a:pt x="141393" y="2376817"/>
                  </a:lnTo>
                  <a:lnTo>
                    <a:pt x="123065" y="2333227"/>
                  </a:lnTo>
                  <a:lnTo>
                    <a:pt x="106037" y="2289355"/>
                  </a:lnTo>
                  <a:lnTo>
                    <a:pt x="90302" y="2245227"/>
                  </a:lnTo>
                  <a:lnTo>
                    <a:pt x="75855" y="2200866"/>
                  </a:lnTo>
                  <a:lnTo>
                    <a:pt x="62688" y="2156297"/>
                  </a:lnTo>
                  <a:lnTo>
                    <a:pt x="50795" y="2111544"/>
                  </a:lnTo>
                  <a:lnTo>
                    <a:pt x="40169" y="2066633"/>
                  </a:lnTo>
                  <a:lnTo>
                    <a:pt x="30804" y="2021587"/>
                  </a:lnTo>
                  <a:lnTo>
                    <a:pt x="22693" y="1976430"/>
                  </a:lnTo>
                  <a:lnTo>
                    <a:pt x="15830" y="1931189"/>
                  </a:lnTo>
                  <a:lnTo>
                    <a:pt x="10208" y="1885886"/>
                  </a:lnTo>
                  <a:lnTo>
                    <a:pt x="5820" y="1840547"/>
                  </a:lnTo>
                  <a:lnTo>
                    <a:pt x="2661" y="1795196"/>
                  </a:lnTo>
                  <a:lnTo>
                    <a:pt x="723" y="1749857"/>
                  </a:lnTo>
                  <a:lnTo>
                    <a:pt x="0" y="1704555"/>
                  </a:lnTo>
                  <a:lnTo>
                    <a:pt x="485" y="1659314"/>
                  </a:lnTo>
                  <a:lnTo>
                    <a:pt x="2172" y="1614159"/>
                  </a:lnTo>
                  <a:lnTo>
                    <a:pt x="5054" y="1569115"/>
                  </a:lnTo>
                  <a:lnTo>
                    <a:pt x="9126" y="1524205"/>
                  </a:lnTo>
                  <a:lnTo>
                    <a:pt x="14379" y="1479455"/>
                  </a:lnTo>
                  <a:lnTo>
                    <a:pt x="20808" y="1434888"/>
                  </a:lnTo>
                  <a:lnTo>
                    <a:pt x="28406" y="1390530"/>
                  </a:lnTo>
                  <a:lnTo>
                    <a:pt x="37167" y="1346405"/>
                  </a:lnTo>
                  <a:lnTo>
                    <a:pt x="47083" y="1302537"/>
                  </a:lnTo>
                  <a:lnTo>
                    <a:pt x="58149" y="1258951"/>
                  </a:lnTo>
                  <a:lnTo>
                    <a:pt x="70358" y="1215670"/>
                  </a:lnTo>
                  <a:lnTo>
                    <a:pt x="83703" y="1172721"/>
                  </a:lnTo>
                  <a:lnTo>
                    <a:pt x="98178" y="1130127"/>
                  </a:lnTo>
                  <a:lnTo>
                    <a:pt x="113777" y="1087913"/>
                  </a:lnTo>
                  <a:lnTo>
                    <a:pt x="130492" y="1046102"/>
                  </a:lnTo>
                  <a:lnTo>
                    <a:pt x="148317" y="1004721"/>
                  </a:lnTo>
                  <a:lnTo>
                    <a:pt x="167246" y="963792"/>
                  </a:lnTo>
                  <a:lnTo>
                    <a:pt x="187271" y="923342"/>
                  </a:lnTo>
                  <a:lnTo>
                    <a:pt x="208387" y="883393"/>
                  </a:lnTo>
                  <a:lnTo>
                    <a:pt x="230588" y="843971"/>
                  </a:lnTo>
                  <a:lnTo>
                    <a:pt x="253865" y="805101"/>
                  </a:lnTo>
                  <a:lnTo>
                    <a:pt x="278214" y="766805"/>
                  </a:lnTo>
                  <a:lnTo>
                    <a:pt x="303626" y="729110"/>
                  </a:lnTo>
                  <a:lnTo>
                    <a:pt x="330097" y="692040"/>
                  </a:lnTo>
                  <a:lnTo>
                    <a:pt x="357618" y="655618"/>
                  </a:lnTo>
                  <a:lnTo>
                    <a:pt x="386185" y="619870"/>
                  </a:lnTo>
                  <a:lnTo>
                    <a:pt x="415789" y="584821"/>
                  </a:lnTo>
                  <a:lnTo>
                    <a:pt x="446425" y="550493"/>
                  </a:lnTo>
                  <a:lnTo>
                    <a:pt x="478086" y="516913"/>
                  </a:lnTo>
                  <a:lnTo>
                    <a:pt x="510765" y="484104"/>
                  </a:lnTo>
                  <a:lnTo>
                    <a:pt x="544457" y="452092"/>
                  </a:lnTo>
                  <a:lnTo>
                    <a:pt x="579153" y="420899"/>
                  </a:lnTo>
                  <a:lnTo>
                    <a:pt x="614849" y="390552"/>
                  </a:lnTo>
                  <a:lnTo>
                    <a:pt x="651536" y="361074"/>
                  </a:lnTo>
                  <a:lnTo>
                    <a:pt x="689210" y="332490"/>
                  </a:lnTo>
                  <a:lnTo>
                    <a:pt x="727862" y="304825"/>
                  </a:lnTo>
                  <a:lnTo>
                    <a:pt x="767487" y="278102"/>
                  </a:lnTo>
                  <a:lnTo>
                    <a:pt x="808078" y="252347"/>
                  </a:lnTo>
                  <a:lnTo>
                    <a:pt x="849629" y="227584"/>
                  </a:lnTo>
                  <a:lnTo>
                    <a:pt x="892977" y="203389"/>
                  </a:lnTo>
                  <a:lnTo>
                    <a:pt x="936937" y="180510"/>
                  </a:lnTo>
                  <a:lnTo>
                    <a:pt x="981478" y="158955"/>
                  </a:lnTo>
                  <a:lnTo>
                    <a:pt x="1026571" y="138732"/>
                  </a:lnTo>
                  <a:lnTo>
                    <a:pt x="1072185" y="119849"/>
                  </a:lnTo>
                  <a:lnTo>
                    <a:pt x="1118291" y="102314"/>
                  </a:lnTo>
                  <a:lnTo>
                    <a:pt x="1164857" y="86136"/>
                  </a:lnTo>
                  <a:lnTo>
                    <a:pt x="1211854" y="71322"/>
                  </a:lnTo>
                  <a:lnTo>
                    <a:pt x="1259252" y="57880"/>
                  </a:lnTo>
                  <a:lnTo>
                    <a:pt x="1307020" y="45818"/>
                  </a:lnTo>
                  <a:lnTo>
                    <a:pt x="1355128" y="35146"/>
                  </a:lnTo>
                  <a:lnTo>
                    <a:pt x="1403547" y="25870"/>
                  </a:lnTo>
                  <a:lnTo>
                    <a:pt x="1452245" y="17999"/>
                  </a:lnTo>
                  <a:lnTo>
                    <a:pt x="1501193" y="11541"/>
                  </a:lnTo>
                  <a:lnTo>
                    <a:pt x="1550360" y="6504"/>
                  </a:lnTo>
                  <a:lnTo>
                    <a:pt x="1599717" y="2896"/>
                  </a:lnTo>
                  <a:lnTo>
                    <a:pt x="1649233" y="725"/>
                  </a:lnTo>
                  <a:lnTo>
                    <a:pt x="1698878" y="0"/>
                  </a:lnTo>
                  <a:lnTo>
                    <a:pt x="1698878" y="1698625"/>
                  </a:lnTo>
                  <a:lnTo>
                    <a:pt x="227837" y="2547874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81272" y="2782824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960119" y="0"/>
                  </a:moveTo>
                  <a:lnTo>
                    <a:pt x="818261" y="10413"/>
                  </a:lnTo>
                  <a:lnTo>
                    <a:pt x="682751" y="40639"/>
                  </a:lnTo>
                  <a:lnTo>
                    <a:pt x="555370" y="89280"/>
                  </a:lnTo>
                  <a:lnTo>
                    <a:pt x="437261" y="154812"/>
                  </a:lnTo>
                  <a:lnTo>
                    <a:pt x="330200" y="235585"/>
                  </a:lnTo>
                  <a:lnTo>
                    <a:pt x="235457" y="330326"/>
                  </a:lnTo>
                  <a:lnTo>
                    <a:pt x="154686" y="437388"/>
                  </a:lnTo>
                  <a:lnTo>
                    <a:pt x="89280" y="555498"/>
                  </a:lnTo>
                  <a:lnTo>
                    <a:pt x="40639" y="682878"/>
                  </a:lnTo>
                  <a:lnTo>
                    <a:pt x="10413" y="818261"/>
                  </a:lnTo>
                  <a:lnTo>
                    <a:pt x="0" y="960120"/>
                  </a:lnTo>
                  <a:lnTo>
                    <a:pt x="10413" y="1101978"/>
                  </a:lnTo>
                  <a:lnTo>
                    <a:pt x="40639" y="1237488"/>
                  </a:lnTo>
                  <a:lnTo>
                    <a:pt x="89280" y="1364868"/>
                  </a:lnTo>
                  <a:lnTo>
                    <a:pt x="154686" y="1482978"/>
                  </a:lnTo>
                  <a:lnTo>
                    <a:pt x="235457" y="1590039"/>
                  </a:lnTo>
                  <a:lnTo>
                    <a:pt x="330200" y="1684781"/>
                  </a:lnTo>
                  <a:lnTo>
                    <a:pt x="437261" y="1765553"/>
                  </a:lnTo>
                  <a:lnTo>
                    <a:pt x="555370" y="1830958"/>
                  </a:lnTo>
                  <a:lnTo>
                    <a:pt x="682751" y="1879600"/>
                  </a:lnTo>
                  <a:lnTo>
                    <a:pt x="818261" y="1909826"/>
                  </a:lnTo>
                  <a:lnTo>
                    <a:pt x="960119" y="1920239"/>
                  </a:lnTo>
                  <a:lnTo>
                    <a:pt x="1101978" y="1909826"/>
                  </a:lnTo>
                  <a:lnTo>
                    <a:pt x="1237361" y="1879600"/>
                  </a:lnTo>
                  <a:lnTo>
                    <a:pt x="1364741" y="1830958"/>
                  </a:lnTo>
                  <a:lnTo>
                    <a:pt x="1482725" y="1765553"/>
                  </a:lnTo>
                  <a:lnTo>
                    <a:pt x="1589913" y="1684781"/>
                  </a:lnTo>
                  <a:lnTo>
                    <a:pt x="1684654" y="1590039"/>
                  </a:lnTo>
                  <a:lnTo>
                    <a:pt x="1765427" y="1482978"/>
                  </a:lnTo>
                  <a:lnTo>
                    <a:pt x="1830958" y="1364868"/>
                  </a:lnTo>
                  <a:lnTo>
                    <a:pt x="1879600" y="1237488"/>
                  </a:lnTo>
                  <a:lnTo>
                    <a:pt x="1909826" y="1101978"/>
                  </a:lnTo>
                  <a:lnTo>
                    <a:pt x="1920239" y="960120"/>
                  </a:lnTo>
                  <a:lnTo>
                    <a:pt x="1909826" y="818261"/>
                  </a:lnTo>
                  <a:lnTo>
                    <a:pt x="1879600" y="682878"/>
                  </a:lnTo>
                  <a:lnTo>
                    <a:pt x="1830958" y="555498"/>
                  </a:lnTo>
                  <a:lnTo>
                    <a:pt x="1765427" y="437388"/>
                  </a:lnTo>
                  <a:lnTo>
                    <a:pt x="1684654" y="330326"/>
                  </a:lnTo>
                  <a:lnTo>
                    <a:pt x="1589913" y="235585"/>
                  </a:lnTo>
                  <a:lnTo>
                    <a:pt x="1482725" y="154812"/>
                  </a:lnTo>
                  <a:lnTo>
                    <a:pt x="1364741" y="89280"/>
                  </a:lnTo>
                  <a:lnTo>
                    <a:pt x="1237361" y="40639"/>
                  </a:lnTo>
                  <a:lnTo>
                    <a:pt x="1101978" y="10413"/>
                  </a:lnTo>
                  <a:lnTo>
                    <a:pt x="9601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081272" y="2782824"/>
              <a:ext cx="1920239" cy="1920239"/>
            </a:xfrm>
            <a:custGeom>
              <a:avLst/>
              <a:gdLst/>
              <a:ahLst/>
              <a:cxnLst/>
              <a:rect l="l" t="t" r="r" b="b"/>
              <a:pathLst>
                <a:path w="1920239" h="1920239">
                  <a:moveTo>
                    <a:pt x="0" y="960120"/>
                  </a:moveTo>
                  <a:lnTo>
                    <a:pt x="10413" y="818261"/>
                  </a:lnTo>
                  <a:lnTo>
                    <a:pt x="40639" y="682878"/>
                  </a:lnTo>
                  <a:lnTo>
                    <a:pt x="89280" y="555498"/>
                  </a:lnTo>
                  <a:lnTo>
                    <a:pt x="154686" y="437388"/>
                  </a:lnTo>
                  <a:lnTo>
                    <a:pt x="235457" y="330326"/>
                  </a:lnTo>
                  <a:lnTo>
                    <a:pt x="330200" y="235585"/>
                  </a:lnTo>
                  <a:lnTo>
                    <a:pt x="437261" y="154812"/>
                  </a:lnTo>
                  <a:lnTo>
                    <a:pt x="555370" y="89280"/>
                  </a:lnTo>
                  <a:lnTo>
                    <a:pt x="682751" y="40639"/>
                  </a:lnTo>
                  <a:lnTo>
                    <a:pt x="818261" y="10413"/>
                  </a:lnTo>
                  <a:lnTo>
                    <a:pt x="960119" y="0"/>
                  </a:lnTo>
                  <a:lnTo>
                    <a:pt x="1101978" y="10413"/>
                  </a:lnTo>
                  <a:lnTo>
                    <a:pt x="1237361" y="40639"/>
                  </a:lnTo>
                  <a:lnTo>
                    <a:pt x="1364741" y="89280"/>
                  </a:lnTo>
                  <a:lnTo>
                    <a:pt x="1482725" y="154812"/>
                  </a:lnTo>
                  <a:lnTo>
                    <a:pt x="1589913" y="235585"/>
                  </a:lnTo>
                  <a:lnTo>
                    <a:pt x="1684654" y="330326"/>
                  </a:lnTo>
                  <a:lnTo>
                    <a:pt x="1765427" y="437388"/>
                  </a:lnTo>
                  <a:lnTo>
                    <a:pt x="1830958" y="555498"/>
                  </a:lnTo>
                  <a:lnTo>
                    <a:pt x="1879600" y="682878"/>
                  </a:lnTo>
                  <a:lnTo>
                    <a:pt x="1909826" y="818261"/>
                  </a:lnTo>
                  <a:lnTo>
                    <a:pt x="1920239" y="960120"/>
                  </a:lnTo>
                  <a:lnTo>
                    <a:pt x="1909826" y="1101978"/>
                  </a:lnTo>
                  <a:lnTo>
                    <a:pt x="1879600" y="1237488"/>
                  </a:lnTo>
                  <a:lnTo>
                    <a:pt x="1830958" y="1364868"/>
                  </a:lnTo>
                  <a:lnTo>
                    <a:pt x="1765427" y="1482978"/>
                  </a:lnTo>
                  <a:lnTo>
                    <a:pt x="1684654" y="1590039"/>
                  </a:lnTo>
                  <a:lnTo>
                    <a:pt x="1589913" y="1684781"/>
                  </a:lnTo>
                  <a:lnTo>
                    <a:pt x="1482725" y="1765553"/>
                  </a:lnTo>
                  <a:lnTo>
                    <a:pt x="1364741" y="1830958"/>
                  </a:lnTo>
                  <a:lnTo>
                    <a:pt x="1237361" y="1879600"/>
                  </a:lnTo>
                  <a:lnTo>
                    <a:pt x="1101978" y="1909826"/>
                  </a:lnTo>
                  <a:lnTo>
                    <a:pt x="960119" y="1920239"/>
                  </a:lnTo>
                  <a:lnTo>
                    <a:pt x="818261" y="1909826"/>
                  </a:lnTo>
                  <a:lnTo>
                    <a:pt x="682751" y="1879600"/>
                  </a:lnTo>
                  <a:lnTo>
                    <a:pt x="555370" y="1830958"/>
                  </a:lnTo>
                  <a:lnTo>
                    <a:pt x="437261" y="1765553"/>
                  </a:lnTo>
                  <a:lnTo>
                    <a:pt x="330200" y="1684781"/>
                  </a:lnTo>
                  <a:lnTo>
                    <a:pt x="235457" y="1590039"/>
                  </a:lnTo>
                  <a:lnTo>
                    <a:pt x="154686" y="1482978"/>
                  </a:lnTo>
                  <a:lnTo>
                    <a:pt x="89280" y="1364868"/>
                  </a:lnTo>
                  <a:lnTo>
                    <a:pt x="40639" y="1237488"/>
                  </a:lnTo>
                  <a:lnTo>
                    <a:pt x="10413" y="1101978"/>
                  </a:lnTo>
                  <a:lnTo>
                    <a:pt x="0" y="960120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41070" y="372871"/>
            <a:ext cx="3882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132957"/>
                </a:solidFill>
              </a:rPr>
              <a:t>How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dirty="0">
                <a:solidFill>
                  <a:srgbClr val="132957"/>
                </a:solidFill>
              </a:rPr>
              <a:t>to</a:t>
            </a:r>
            <a:r>
              <a:rPr sz="3600" spc="-20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write</a:t>
            </a:r>
            <a:r>
              <a:rPr sz="3600" spc="-15" dirty="0">
                <a:solidFill>
                  <a:srgbClr val="132957"/>
                </a:solidFill>
              </a:rPr>
              <a:t> </a:t>
            </a:r>
            <a:r>
              <a:rPr sz="3600" spc="-5" dirty="0">
                <a:solidFill>
                  <a:srgbClr val="132957"/>
                </a:solidFill>
              </a:rPr>
              <a:t>an</a:t>
            </a:r>
            <a:r>
              <a:rPr sz="3600" spc="-25" dirty="0">
                <a:solidFill>
                  <a:srgbClr val="132957"/>
                </a:solidFill>
              </a:rPr>
              <a:t> </a:t>
            </a:r>
            <a:r>
              <a:rPr sz="3600" spc="-40" dirty="0">
                <a:solidFill>
                  <a:srgbClr val="132957"/>
                </a:solidFill>
              </a:rPr>
              <a:t>RFA?</a:t>
            </a:r>
            <a:endParaRPr sz="3600"/>
          </a:p>
        </p:txBody>
      </p:sp>
      <p:sp>
        <p:nvSpPr>
          <p:cNvPr id="11" name="object 11"/>
          <p:cNvSpPr txBox="1"/>
          <p:nvPr/>
        </p:nvSpPr>
        <p:spPr>
          <a:xfrm>
            <a:off x="4429759" y="2989325"/>
            <a:ext cx="1211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Step</a:t>
            </a:r>
            <a:r>
              <a:rPr sz="2800" b="1" spc="-6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2: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12411" y="3416046"/>
            <a:ext cx="15481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Solution </a:t>
            </a:r>
            <a:r>
              <a:rPr sz="2800" b="1" spc="-765" dirty="0">
                <a:solidFill>
                  <a:srgbClr val="132957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ove</a:t>
            </a:r>
            <a:r>
              <a:rPr sz="2800" b="1" dirty="0">
                <a:solidFill>
                  <a:srgbClr val="132957"/>
                </a:solidFill>
                <a:latin typeface="Arial"/>
                <a:cs typeface="Arial"/>
              </a:rPr>
              <a:t>r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vi</a:t>
            </a:r>
            <a:r>
              <a:rPr sz="2800" b="1" spc="5" dirty="0">
                <a:solidFill>
                  <a:srgbClr val="132957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132957"/>
                </a:solidFill>
                <a:latin typeface="Arial"/>
                <a:cs typeface="Arial"/>
              </a:rPr>
              <a:t>w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569717" y="1124966"/>
            <a:ext cx="5085080" cy="4627880"/>
            <a:chOff x="2569717" y="1124966"/>
            <a:chExt cx="5085080" cy="4627880"/>
          </a:xfrm>
        </p:grpSpPr>
        <p:sp>
          <p:nvSpPr>
            <p:cNvPr id="14" name="object 14"/>
            <p:cNvSpPr/>
            <p:nvPr/>
          </p:nvSpPr>
          <p:spPr>
            <a:xfrm>
              <a:off x="3253739" y="2570988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60" h="800100">
                  <a:moveTo>
                    <a:pt x="411480" y="0"/>
                  </a:moveTo>
                  <a:lnTo>
                    <a:pt x="350647" y="4317"/>
                  </a:lnTo>
                  <a:lnTo>
                    <a:pt x="292608" y="16890"/>
                  </a:lnTo>
                  <a:lnTo>
                    <a:pt x="237998" y="37211"/>
                  </a:lnTo>
                  <a:lnTo>
                    <a:pt x="187451" y="64388"/>
                  </a:lnTo>
                  <a:lnTo>
                    <a:pt x="141477" y="98171"/>
                  </a:lnTo>
                  <a:lnTo>
                    <a:pt x="100964" y="137540"/>
                  </a:lnTo>
                  <a:lnTo>
                    <a:pt x="66294" y="182245"/>
                  </a:lnTo>
                  <a:lnTo>
                    <a:pt x="38226" y="231394"/>
                  </a:lnTo>
                  <a:lnTo>
                    <a:pt x="17399" y="284479"/>
                  </a:lnTo>
                  <a:lnTo>
                    <a:pt x="4445" y="340867"/>
                  </a:lnTo>
                  <a:lnTo>
                    <a:pt x="0" y="400050"/>
                  </a:lnTo>
                  <a:lnTo>
                    <a:pt x="4445" y="459232"/>
                  </a:lnTo>
                  <a:lnTo>
                    <a:pt x="17399" y="515620"/>
                  </a:lnTo>
                  <a:lnTo>
                    <a:pt x="38226" y="568706"/>
                  </a:lnTo>
                  <a:lnTo>
                    <a:pt x="66294" y="617854"/>
                  </a:lnTo>
                  <a:lnTo>
                    <a:pt x="100964" y="662559"/>
                  </a:lnTo>
                  <a:lnTo>
                    <a:pt x="141477" y="701928"/>
                  </a:lnTo>
                  <a:lnTo>
                    <a:pt x="187451" y="735711"/>
                  </a:lnTo>
                  <a:lnTo>
                    <a:pt x="237998" y="762888"/>
                  </a:lnTo>
                  <a:lnTo>
                    <a:pt x="292608" y="783209"/>
                  </a:lnTo>
                  <a:lnTo>
                    <a:pt x="350647" y="795782"/>
                  </a:lnTo>
                  <a:lnTo>
                    <a:pt x="411480" y="800100"/>
                  </a:lnTo>
                  <a:lnTo>
                    <a:pt x="472313" y="795782"/>
                  </a:lnTo>
                  <a:lnTo>
                    <a:pt x="530225" y="783209"/>
                  </a:lnTo>
                  <a:lnTo>
                    <a:pt x="584835" y="762888"/>
                  </a:lnTo>
                  <a:lnTo>
                    <a:pt x="635508" y="735711"/>
                  </a:lnTo>
                  <a:lnTo>
                    <a:pt x="681355" y="701928"/>
                  </a:lnTo>
                  <a:lnTo>
                    <a:pt x="721995" y="662559"/>
                  </a:lnTo>
                  <a:lnTo>
                    <a:pt x="756665" y="617854"/>
                  </a:lnTo>
                  <a:lnTo>
                    <a:pt x="784733" y="568706"/>
                  </a:lnTo>
                  <a:lnTo>
                    <a:pt x="805561" y="515620"/>
                  </a:lnTo>
                  <a:lnTo>
                    <a:pt x="818514" y="459232"/>
                  </a:lnTo>
                  <a:lnTo>
                    <a:pt x="822960" y="400050"/>
                  </a:lnTo>
                  <a:lnTo>
                    <a:pt x="818514" y="340867"/>
                  </a:lnTo>
                  <a:lnTo>
                    <a:pt x="805561" y="284479"/>
                  </a:lnTo>
                  <a:lnTo>
                    <a:pt x="784733" y="231394"/>
                  </a:lnTo>
                  <a:lnTo>
                    <a:pt x="756665" y="182245"/>
                  </a:lnTo>
                  <a:lnTo>
                    <a:pt x="721995" y="137540"/>
                  </a:lnTo>
                  <a:lnTo>
                    <a:pt x="681355" y="98171"/>
                  </a:lnTo>
                  <a:lnTo>
                    <a:pt x="635508" y="64388"/>
                  </a:lnTo>
                  <a:lnTo>
                    <a:pt x="584835" y="37211"/>
                  </a:lnTo>
                  <a:lnTo>
                    <a:pt x="530225" y="16890"/>
                  </a:lnTo>
                  <a:lnTo>
                    <a:pt x="472313" y="431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253739" y="2548127"/>
              <a:ext cx="822960" cy="802005"/>
            </a:xfrm>
            <a:custGeom>
              <a:avLst/>
              <a:gdLst/>
              <a:ahLst/>
              <a:cxnLst/>
              <a:rect l="l" t="t" r="r" b="b"/>
              <a:pathLst>
                <a:path w="822960" h="802004">
                  <a:moveTo>
                    <a:pt x="0" y="400812"/>
                  </a:moveTo>
                  <a:lnTo>
                    <a:pt x="4445" y="341630"/>
                  </a:lnTo>
                  <a:lnTo>
                    <a:pt x="17399" y="285114"/>
                  </a:lnTo>
                  <a:lnTo>
                    <a:pt x="38226" y="231901"/>
                  </a:lnTo>
                  <a:lnTo>
                    <a:pt x="66294" y="182625"/>
                  </a:lnTo>
                  <a:lnTo>
                    <a:pt x="100964" y="137922"/>
                  </a:lnTo>
                  <a:lnTo>
                    <a:pt x="141477" y="98298"/>
                  </a:lnTo>
                  <a:lnTo>
                    <a:pt x="187451" y="64643"/>
                  </a:lnTo>
                  <a:lnTo>
                    <a:pt x="237998" y="37211"/>
                  </a:lnTo>
                  <a:lnTo>
                    <a:pt x="292608" y="17018"/>
                  </a:lnTo>
                  <a:lnTo>
                    <a:pt x="350647" y="4318"/>
                  </a:lnTo>
                  <a:lnTo>
                    <a:pt x="411480" y="0"/>
                  </a:lnTo>
                  <a:lnTo>
                    <a:pt x="472313" y="4318"/>
                  </a:lnTo>
                  <a:lnTo>
                    <a:pt x="530225" y="17018"/>
                  </a:lnTo>
                  <a:lnTo>
                    <a:pt x="584835" y="37211"/>
                  </a:lnTo>
                  <a:lnTo>
                    <a:pt x="635508" y="64643"/>
                  </a:lnTo>
                  <a:lnTo>
                    <a:pt x="681355" y="98298"/>
                  </a:lnTo>
                  <a:lnTo>
                    <a:pt x="721995" y="137922"/>
                  </a:lnTo>
                  <a:lnTo>
                    <a:pt x="756665" y="182625"/>
                  </a:lnTo>
                  <a:lnTo>
                    <a:pt x="784733" y="231901"/>
                  </a:lnTo>
                  <a:lnTo>
                    <a:pt x="805561" y="285114"/>
                  </a:lnTo>
                  <a:lnTo>
                    <a:pt x="818514" y="341630"/>
                  </a:lnTo>
                  <a:lnTo>
                    <a:pt x="822960" y="400812"/>
                  </a:lnTo>
                  <a:lnTo>
                    <a:pt x="818514" y="459994"/>
                  </a:lnTo>
                  <a:lnTo>
                    <a:pt x="805561" y="516636"/>
                  </a:lnTo>
                  <a:lnTo>
                    <a:pt x="784733" y="569849"/>
                  </a:lnTo>
                  <a:lnTo>
                    <a:pt x="756665" y="619125"/>
                  </a:lnTo>
                  <a:lnTo>
                    <a:pt x="721995" y="663829"/>
                  </a:lnTo>
                  <a:lnTo>
                    <a:pt x="681355" y="703326"/>
                  </a:lnTo>
                  <a:lnTo>
                    <a:pt x="635508" y="737108"/>
                  </a:lnTo>
                  <a:lnTo>
                    <a:pt x="584835" y="764413"/>
                  </a:lnTo>
                  <a:lnTo>
                    <a:pt x="530225" y="784606"/>
                  </a:lnTo>
                  <a:lnTo>
                    <a:pt x="472313" y="797306"/>
                  </a:lnTo>
                  <a:lnTo>
                    <a:pt x="411480" y="801624"/>
                  </a:lnTo>
                  <a:lnTo>
                    <a:pt x="350647" y="797306"/>
                  </a:lnTo>
                  <a:lnTo>
                    <a:pt x="292608" y="784606"/>
                  </a:lnTo>
                  <a:lnTo>
                    <a:pt x="237998" y="764413"/>
                  </a:lnTo>
                  <a:lnTo>
                    <a:pt x="187451" y="737108"/>
                  </a:lnTo>
                  <a:lnTo>
                    <a:pt x="141477" y="703326"/>
                  </a:lnTo>
                  <a:lnTo>
                    <a:pt x="100964" y="663829"/>
                  </a:lnTo>
                  <a:lnTo>
                    <a:pt x="66294" y="619125"/>
                  </a:lnTo>
                  <a:lnTo>
                    <a:pt x="38226" y="569849"/>
                  </a:lnTo>
                  <a:lnTo>
                    <a:pt x="17399" y="516636"/>
                  </a:lnTo>
                  <a:lnTo>
                    <a:pt x="4445" y="459994"/>
                  </a:lnTo>
                  <a:lnTo>
                    <a:pt x="0" y="400812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975603" y="2561844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59" h="800100">
                  <a:moveTo>
                    <a:pt x="411480" y="0"/>
                  </a:moveTo>
                  <a:lnTo>
                    <a:pt x="350647" y="4317"/>
                  </a:lnTo>
                  <a:lnTo>
                    <a:pt x="292608" y="16890"/>
                  </a:lnTo>
                  <a:lnTo>
                    <a:pt x="237998" y="37210"/>
                  </a:lnTo>
                  <a:lnTo>
                    <a:pt x="187451" y="64388"/>
                  </a:lnTo>
                  <a:lnTo>
                    <a:pt x="141478" y="98170"/>
                  </a:lnTo>
                  <a:lnTo>
                    <a:pt x="100965" y="137540"/>
                  </a:lnTo>
                  <a:lnTo>
                    <a:pt x="66294" y="182244"/>
                  </a:lnTo>
                  <a:lnTo>
                    <a:pt x="38226" y="231393"/>
                  </a:lnTo>
                  <a:lnTo>
                    <a:pt x="17399" y="284479"/>
                  </a:lnTo>
                  <a:lnTo>
                    <a:pt x="4445" y="340867"/>
                  </a:lnTo>
                  <a:lnTo>
                    <a:pt x="0" y="400050"/>
                  </a:lnTo>
                  <a:lnTo>
                    <a:pt x="4445" y="459231"/>
                  </a:lnTo>
                  <a:lnTo>
                    <a:pt x="17399" y="515619"/>
                  </a:lnTo>
                  <a:lnTo>
                    <a:pt x="38226" y="568705"/>
                  </a:lnTo>
                  <a:lnTo>
                    <a:pt x="66294" y="617854"/>
                  </a:lnTo>
                  <a:lnTo>
                    <a:pt x="100965" y="662558"/>
                  </a:lnTo>
                  <a:lnTo>
                    <a:pt x="141478" y="701928"/>
                  </a:lnTo>
                  <a:lnTo>
                    <a:pt x="187451" y="735710"/>
                  </a:lnTo>
                  <a:lnTo>
                    <a:pt x="237998" y="762888"/>
                  </a:lnTo>
                  <a:lnTo>
                    <a:pt x="292608" y="783208"/>
                  </a:lnTo>
                  <a:lnTo>
                    <a:pt x="350647" y="795781"/>
                  </a:lnTo>
                  <a:lnTo>
                    <a:pt x="411480" y="800100"/>
                  </a:lnTo>
                  <a:lnTo>
                    <a:pt x="472313" y="795781"/>
                  </a:lnTo>
                  <a:lnTo>
                    <a:pt x="530225" y="783208"/>
                  </a:lnTo>
                  <a:lnTo>
                    <a:pt x="584835" y="762888"/>
                  </a:lnTo>
                  <a:lnTo>
                    <a:pt x="635507" y="735710"/>
                  </a:lnTo>
                  <a:lnTo>
                    <a:pt x="681354" y="701928"/>
                  </a:lnTo>
                  <a:lnTo>
                    <a:pt x="721995" y="662558"/>
                  </a:lnTo>
                  <a:lnTo>
                    <a:pt x="756666" y="617854"/>
                  </a:lnTo>
                  <a:lnTo>
                    <a:pt x="784732" y="568705"/>
                  </a:lnTo>
                  <a:lnTo>
                    <a:pt x="805561" y="515619"/>
                  </a:lnTo>
                  <a:lnTo>
                    <a:pt x="818515" y="459231"/>
                  </a:lnTo>
                  <a:lnTo>
                    <a:pt x="822960" y="400050"/>
                  </a:lnTo>
                  <a:lnTo>
                    <a:pt x="818515" y="340867"/>
                  </a:lnTo>
                  <a:lnTo>
                    <a:pt x="805561" y="284479"/>
                  </a:lnTo>
                  <a:lnTo>
                    <a:pt x="784732" y="231393"/>
                  </a:lnTo>
                  <a:lnTo>
                    <a:pt x="756666" y="182244"/>
                  </a:lnTo>
                  <a:lnTo>
                    <a:pt x="721995" y="137540"/>
                  </a:lnTo>
                  <a:lnTo>
                    <a:pt x="681354" y="98170"/>
                  </a:lnTo>
                  <a:lnTo>
                    <a:pt x="635507" y="64388"/>
                  </a:lnTo>
                  <a:lnTo>
                    <a:pt x="584835" y="37210"/>
                  </a:lnTo>
                  <a:lnTo>
                    <a:pt x="530225" y="16890"/>
                  </a:lnTo>
                  <a:lnTo>
                    <a:pt x="472313" y="4317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975603" y="2538983"/>
              <a:ext cx="822960" cy="802005"/>
            </a:xfrm>
            <a:custGeom>
              <a:avLst/>
              <a:gdLst/>
              <a:ahLst/>
              <a:cxnLst/>
              <a:rect l="l" t="t" r="r" b="b"/>
              <a:pathLst>
                <a:path w="822959" h="802004">
                  <a:moveTo>
                    <a:pt x="0" y="400812"/>
                  </a:moveTo>
                  <a:lnTo>
                    <a:pt x="4445" y="341629"/>
                  </a:lnTo>
                  <a:lnTo>
                    <a:pt x="17399" y="285114"/>
                  </a:lnTo>
                  <a:lnTo>
                    <a:pt x="38226" y="231901"/>
                  </a:lnTo>
                  <a:lnTo>
                    <a:pt x="66294" y="182625"/>
                  </a:lnTo>
                  <a:lnTo>
                    <a:pt x="100965" y="137921"/>
                  </a:lnTo>
                  <a:lnTo>
                    <a:pt x="141478" y="98298"/>
                  </a:lnTo>
                  <a:lnTo>
                    <a:pt x="187451" y="64642"/>
                  </a:lnTo>
                  <a:lnTo>
                    <a:pt x="237998" y="37211"/>
                  </a:lnTo>
                  <a:lnTo>
                    <a:pt x="292608" y="17017"/>
                  </a:lnTo>
                  <a:lnTo>
                    <a:pt x="350647" y="4317"/>
                  </a:lnTo>
                  <a:lnTo>
                    <a:pt x="411480" y="0"/>
                  </a:lnTo>
                  <a:lnTo>
                    <a:pt x="472313" y="4317"/>
                  </a:lnTo>
                  <a:lnTo>
                    <a:pt x="530225" y="17017"/>
                  </a:lnTo>
                  <a:lnTo>
                    <a:pt x="584835" y="37211"/>
                  </a:lnTo>
                  <a:lnTo>
                    <a:pt x="635507" y="64642"/>
                  </a:lnTo>
                  <a:lnTo>
                    <a:pt x="681354" y="98298"/>
                  </a:lnTo>
                  <a:lnTo>
                    <a:pt x="721995" y="137921"/>
                  </a:lnTo>
                  <a:lnTo>
                    <a:pt x="756666" y="182625"/>
                  </a:lnTo>
                  <a:lnTo>
                    <a:pt x="784732" y="231901"/>
                  </a:lnTo>
                  <a:lnTo>
                    <a:pt x="805561" y="285114"/>
                  </a:lnTo>
                  <a:lnTo>
                    <a:pt x="818515" y="341629"/>
                  </a:lnTo>
                  <a:lnTo>
                    <a:pt x="822960" y="400812"/>
                  </a:lnTo>
                  <a:lnTo>
                    <a:pt x="818515" y="459993"/>
                  </a:lnTo>
                  <a:lnTo>
                    <a:pt x="805561" y="516636"/>
                  </a:lnTo>
                  <a:lnTo>
                    <a:pt x="784732" y="569849"/>
                  </a:lnTo>
                  <a:lnTo>
                    <a:pt x="756666" y="619125"/>
                  </a:lnTo>
                  <a:lnTo>
                    <a:pt x="721995" y="663828"/>
                  </a:lnTo>
                  <a:lnTo>
                    <a:pt x="681354" y="703326"/>
                  </a:lnTo>
                  <a:lnTo>
                    <a:pt x="635507" y="737107"/>
                  </a:lnTo>
                  <a:lnTo>
                    <a:pt x="584835" y="764413"/>
                  </a:lnTo>
                  <a:lnTo>
                    <a:pt x="530225" y="784605"/>
                  </a:lnTo>
                  <a:lnTo>
                    <a:pt x="472313" y="797305"/>
                  </a:lnTo>
                  <a:lnTo>
                    <a:pt x="411480" y="801624"/>
                  </a:lnTo>
                  <a:lnTo>
                    <a:pt x="350647" y="797305"/>
                  </a:lnTo>
                  <a:lnTo>
                    <a:pt x="292608" y="784605"/>
                  </a:lnTo>
                  <a:lnTo>
                    <a:pt x="237998" y="764413"/>
                  </a:lnTo>
                  <a:lnTo>
                    <a:pt x="187451" y="737107"/>
                  </a:lnTo>
                  <a:lnTo>
                    <a:pt x="141478" y="703326"/>
                  </a:lnTo>
                  <a:lnTo>
                    <a:pt x="100965" y="663828"/>
                  </a:lnTo>
                  <a:lnTo>
                    <a:pt x="66294" y="619125"/>
                  </a:lnTo>
                  <a:lnTo>
                    <a:pt x="38226" y="569849"/>
                  </a:lnTo>
                  <a:lnTo>
                    <a:pt x="17399" y="516636"/>
                  </a:lnTo>
                  <a:lnTo>
                    <a:pt x="4445" y="459993"/>
                  </a:lnTo>
                  <a:lnTo>
                    <a:pt x="0" y="400812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18859" y="2656332"/>
              <a:ext cx="536447" cy="5166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617719" y="4942331"/>
              <a:ext cx="822960" cy="800100"/>
            </a:xfrm>
            <a:custGeom>
              <a:avLst/>
              <a:gdLst/>
              <a:ahLst/>
              <a:cxnLst/>
              <a:rect l="l" t="t" r="r" b="b"/>
              <a:pathLst>
                <a:path w="822960" h="800100">
                  <a:moveTo>
                    <a:pt x="411479" y="0"/>
                  </a:moveTo>
                  <a:lnTo>
                    <a:pt x="350646" y="4318"/>
                  </a:lnTo>
                  <a:lnTo>
                    <a:pt x="292607" y="16891"/>
                  </a:lnTo>
                  <a:lnTo>
                    <a:pt x="237997" y="37211"/>
                  </a:lnTo>
                  <a:lnTo>
                    <a:pt x="187451" y="64389"/>
                  </a:lnTo>
                  <a:lnTo>
                    <a:pt x="141477" y="98171"/>
                  </a:lnTo>
                  <a:lnTo>
                    <a:pt x="100964" y="137541"/>
                  </a:lnTo>
                  <a:lnTo>
                    <a:pt x="66293" y="182245"/>
                  </a:lnTo>
                  <a:lnTo>
                    <a:pt x="38226" y="231394"/>
                  </a:lnTo>
                  <a:lnTo>
                    <a:pt x="17399" y="284480"/>
                  </a:lnTo>
                  <a:lnTo>
                    <a:pt x="4444" y="340868"/>
                  </a:lnTo>
                  <a:lnTo>
                    <a:pt x="0" y="400050"/>
                  </a:lnTo>
                  <a:lnTo>
                    <a:pt x="4444" y="459232"/>
                  </a:lnTo>
                  <a:lnTo>
                    <a:pt x="17399" y="515620"/>
                  </a:lnTo>
                  <a:lnTo>
                    <a:pt x="38226" y="568706"/>
                  </a:lnTo>
                  <a:lnTo>
                    <a:pt x="66293" y="617855"/>
                  </a:lnTo>
                  <a:lnTo>
                    <a:pt x="100964" y="662559"/>
                  </a:lnTo>
                  <a:lnTo>
                    <a:pt x="141477" y="701929"/>
                  </a:lnTo>
                  <a:lnTo>
                    <a:pt x="187451" y="735711"/>
                  </a:lnTo>
                  <a:lnTo>
                    <a:pt x="237997" y="762889"/>
                  </a:lnTo>
                  <a:lnTo>
                    <a:pt x="292607" y="783209"/>
                  </a:lnTo>
                  <a:lnTo>
                    <a:pt x="350646" y="795782"/>
                  </a:lnTo>
                  <a:lnTo>
                    <a:pt x="411479" y="800100"/>
                  </a:lnTo>
                  <a:lnTo>
                    <a:pt x="472313" y="795782"/>
                  </a:lnTo>
                  <a:lnTo>
                    <a:pt x="530225" y="783209"/>
                  </a:lnTo>
                  <a:lnTo>
                    <a:pt x="584834" y="762889"/>
                  </a:lnTo>
                  <a:lnTo>
                    <a:pt x="635507" y="735711"/>
                  </a:lnTo>
                  <a:lnTo>
                    <a:pt x="681354" y="701929"/>
                  </a:lnTo>
                  <a:lnTo>
                    <a:pt x="721994" y="662559"/>
                  </a:lnTo>
                  <a:lnTo>
                    <a:pt x="756665" y="617855"/>
                  </a:lnTo>
                  <a:lnTo>
                    <a:pt x="784732" y="568706"/>
                  </a:lnTo>
                  <a:lnTo>
                    <a:pt x="805560" y="515620"/>
                  </a:lnTo>
                  <a:lnTo>
                    <a:pt x="818514" y="459232"/>
                  </a:lnTo>
                  <a:lnTo>
                    <a:pt x="822959" y="400050"/>
                  </a:lnTo>
                  <a:lnTo>
                    <a:pt x="818514" y="340868"/>
                  </a:lnTo>
                  <a:lnTo>
                    <a:pt x="805560" y="284480"/>
                  </a:lnTo>
                  <a:lnTo>
                    <a:pt x="784732" y="231394"/>
                  </a:lnTo>
                  <a:lnTo>
                    <a:pt x="756665" y="182245"/>
                  </a:lnTo>
                  <a:lnTo>
                    <a:pt x="721994" y="137541"/>
                  </a:lnTo>
                  <a:lnTo>
                    <a:pt x="681354" y="98171"/>
                  </a:lnTo>
                  <a:lnTo>
                    <a:pt x="635507" y="64389"/>
                  </a:lnTo>
                  <a:lnTo>
                    <a:pt x="584834" y="37211"/>
                  </a:lnTo>
                  <a:lnTo>
                    <a:pt x="530225" y="16891"/>
                  </a:lnTo>
                  <a:lnTo>
                    <a:pt x="472313" y="4318"/>
                  </a:lnTo>
                  <a:lnTo>
                    <a:pt x="411479" y="0"/>
                  </a:lnTo>
                  <a:close/>
                </a:path>
              </a:pathLst>
            </a:custGeom>
            <a:solidFill>
              <a:srgbClr val="ACAC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19244" y="4919472"/>
              <a:ext cx="821690" cy="802005"/>
            </a:xfrm>
            <a:custGeom>
              <a:avLst/>
              <a:gdLst/>
              <a:ahLst/>
              <a:cxnLst/>
              <a:rect l="l" t="t" r="r" b="b"/>
              <a:pathLst>
                <a:path w="821689" h="802004">
                  <a:moveTo>
                    <a:pt x="0" y="400811"/>
                  </a:moveTo>
                  <a:lnTo>
                    <a:pt x="4444" y="341629"/>
                  </a:lnTo>
                  <a:lnTo>
                    <a:pt x="17398" y="285114"/>
                  </a:lnTo>
                  <a:lnTo>
                    <a:pt x="38226" y="231901"/>
                  </a:lnTo>
                  <a:lnTo>
                    <a:pt x="66166" y="182625"/>
                  </a:lnTo>
                  <a:lnTo>
                    <a:pt x="100710" y="137921"/>
                  </a:lnTo>
                  <a:lnTo>
                    <a:pt x="141223" y="98297"/>
                  </a:lnTo>
                  <a:lnTo>
                    <a:pt x="187070" y="64642"/>
                  </a:lnTo>
                  <a:lnTo>
                    <a:pt x="237489" y="37210"/>
                  </a:lnTo>
                  <a:lnTo>
                    <a:pt x="292100" y="17017"/>
                  </a:lnTo>
                  <a:lnTo>
                    <a:pt x="350011" y="4317"/>
                  </a:lnTo>
                  <a:lnTo>
                    <a:pt x="410717" y="0"/>
                  </a:lnTo>
                  <a:lnTo>
                    <a:pt x="471423" y="4317"/>
                  </a:lnTo>
                  <a:lnTo>
                    <a:pt x="529335" y="17017"/>
                  </a:lnTo>
                  <a:lnTo>
                    <a:pt x="583818" y="37210"/>
                  </a:lnTo>
                  <a:lnTo>
                    <a:pt x="634364" y="64642"/>
                  </a:lnTo>
                  <a:lnTo>
                    <a:pt x="680084" y="98297"/>
                  </a:lnTo>
                  <a:lnTo>
                    <a:pt x="720597" y="137921"/>
                  </a:lnTo>
                  <a:lnTo>
                    <a:pt x="755268" y="182625"/>
                  </a:lnTo>
                  <a:lnTo>
                    <a:pt x="783208" y="231901"/>
                  </a:lnTo>
                  <a:lnTo>
                    <a:pt x="804036" y="285114"/>
                  </a:lnTo>
                  <a:lnTo>
                    <a:pt x="816990" y="341629"/>
                  </a:lnTo>
                  <a:lnTo>
                    <a:pt x="821435" y="400811"/>
                  </a:lnTo>
                  <a:lnTo>
                    <a:pt x="816990" y="459994"/>
                  </a:lnTo>
                  <a:lnTo>
                    <a:pt x="804036" y="516635"/>
                  </a:lnTo>
                  <a:lnTo>
                    <a:pt x="783208" y="569848"/>
                  </a:lnTo>
                  <a:lnTo>
                    <a:pt x="755268" y="619125"/>
                  </a:lnTo>
                  <a:lnTo>
                    <a:pt x="720597" y="663828"/>
                  </a:lnTo>
                  <a:lnTo>
                    <a:pt x="680084" y="703326"/>
                  </a:lnTo>
                  <a:lnTo>
                    <a:pt x="634364" y="737107"/>
                  </a:lnTo>
                  <a:lnTo>
                    <a:pt x="583818" y="764413"/>
                  </a:lnTo>
                  <a:lnTo>
                    <a:pt x="529335" y="784605"/>
                  </a:lnTo>
                  <a:lnTo>
                    <a:pt x="471423" y="797305"/>
                  </a:lnTo>
                  <a:lnTo>
                    <a:pt x="410717" y="801623"/>
                  </a:lnTo>
                  <a:lnTo>
                    <a:pt x="350011" y="797305"/>
                  </a:lnTo>
                  <a:lnTo>
                    <a:pt x="292100" y="784605"/>
                  </a:lnTo>
                  <a:lnTo>
                    <a:pt x="237489" y="764413"/>
                  </a:lnTo>
                  <a:lnTo>
                    <a:pt x="187070" y="737107"/>
                  </a:lnTo>
                  <a:lnTo>
                    <a:pt x="141223" y="703326"/>
                  </a:lnTo>
                  <a:lnTo>
                    <a:pt x="100710" y="663828"/>
                  </a:lnTo>
                  <a:lnTo>
                    <a:pt x="66166" y="619125"/>
                  </a:lnTo>
                  <a:lnTo>
                    <a:pt x="38226" y="569848"/>
                  </a:lnTo>
                  <a:lnTo>
                    <a:pt x="17398" y="516635"/>
                  </a:lnTo>
                  <a:lnTo>
                    <a:pt x="4444" y="459994"/>
                  </a:lnTo>
                  <a:lnTo>
                    <a:pt x="0" y="400811"/>
                  </a:lnTo>
                  <a:close/>
                </a:path>
              </a:pathLst>
            </a:custGeom>
            <a:ln w="635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4879" y="5056631"/>
              <a:ext cx="548639" cy="55016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582417" y="1137666"/>
              <a:ext cx="5059680" cy="4046854"/>
            </a:xfrm>
            <a:custGeom>
              <a:avLst/>
              <a:gdLst/>
              <a:ahLst/>
              <a:cxnLst/>
              <a:rect l="l" t="t" r="r" b="b"/>
              <a:pathLst>
                <a:path w="5059680" h="4046854">
                  <a:moveTo>
                    <a:pt x="2464308" y="919733"/>
                  </a:moveTo>
                  <a:lnTo>
                    <a:pt x="2464308" y="0"/>
                  </a:lnTo>
                </a:path>
                <a:path w="5059680" h="4046854">
                  <a:moveTo>
                    <a:pt x="3928872" y="3476243"/>
                  </a:moveTo>
                  <a:lnTo>
                    <a:pt x="5059680" y="4033901"/>
                  </a:lnTo>
                </a:path>
                <a:path w="5059680" h="4046854">
                  <a:moveTo>
                    <a:pt x="0" y="4046346"/>
                  </a:moveTo>
                  <a:lnTo>
                    <a:pt x="1005840" y="3445763"/>
                  </a:lnTo>
                </a:path>
              </a:pathLst>
            </a:custGeom>
            <a:ln w="25400">
              <a:solidFill>
                <a:srgbClr val="4F81BC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466078" y="977011"/>
            <a:ext cx="289369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Complexity</a:t>
            </a:r>
            <a:endParaRPr sz="280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Simple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problems </a:t>
            </a:r>
            <a:r>
              <a:rPr sz="2800" spc="-6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warrant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 simple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solutions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64766" y="5603188"/>
            <a:ext cx="775843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Implementation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spc="-10" dirty="0">
                <a:solidFill>
                  <a:srgbClr val="132957"/>
                </a:solidFill>
                <a:latin typeface="Calibri"/>
                <a:cs typeface="Calibri"/>
              </a:rPr>
              <a:t>Who</a:t>
            </a:r>
            <a:r>
              <a:rPr sz="2800" b="1" spc="-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800" b="1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132957"/>
                </a:solidFill>
                <a:latin typeface="Calibri"/>
                <a:cs typeface="Calibri"/>
              </a:rPr>
              <a:t>on</a:t>
            </a:r>
            <a:r>
              <a:rPr sz="2800" b="1" spc="-10" dirty="0">
                <a:solidFill>
                  <a:srgbClr val="132957"/>
                </a:solidFill>
                <a:latin typeface="Calibri"/>
                <a:cs typeface="Calibri"/>
              </a:rPr>
              <a:t> your</a:t>
            </a:r>
            <a:r>
              <a:rPr sz="2800" b="1" spc="-15" dirty="0">
                <a:solidFill>
                  <a:srgbClr val="132957"/>
                </a:solidFill>
                <a:latin typeface="Calibri"/>
                <a:cs typeface="Calibri"/>
              </a:rPr>
              <a:t> team?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Is the</a:t>
            </a:r>
            <a:r>
              <a:rPr sz="2800" spc="1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solution</a:t>
            </a:r>
            <a:r>
              <a:rPr sz="2800" spc="2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feasible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for</a:t>
            </a:r>
            <a:r>
              <a:rPr sz="2800" spc="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the</a:t>
            </a:r>
            <a:r>
              <a:rPr sz="280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available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resources?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9546" y="1231518"/>
            <a:ext cx="2008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Re-evaluation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9546" y="1657934"/>
            <a:ext cx="36144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there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a</a:t>
            </a:r>
            <a:r>
              <a:rPr sz="2800" spc="-20" dirty="0">
                <a:solidFill>
                  <a:srgbClr val="132957"/>
                </a:solidFill>
                <a:latin typeface="Calibri"/>
                <a:cs typeface="Calibri"/>
              </a:rPr>
              <a:t> better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way?</a:t>
            </a:r>
            <a:endParaRPr sz="2800">
              <a:latin typeface="Calibri"/>
              <a:cs typeface="Calibri"/>
            </a:endParaRPr>
          </a:p>
          <a:p>
            <a:pPr marL="469900" marR="1048385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ECE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solution </a:t>
            </a:r>
            <a:r>
              <a:rPr sz="2800" spc="-62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necessary?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Is</a:t>
            </a:r>
            <a:r>
              <a:rPr sz="2800" spc="-30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this solution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39546" y="3365068"/>
            <a:ext cx="229489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9109" marR="3556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already 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132957"/>
                </a:solidFill>
                <a:latin typeface="Calibri"/>
                <a:cs typeface="Calibri"/>
              </a:rPr>
              <a:t>a</a:t>
            </a:r>
            <a:r>
              <a:rPr sz="2800" spc="-45" dirty="0">
                <a:solidFill>
                  <a:srgbClr val="132957"/>
                </a:solidFill>
                <a:latin typeface="Calibri"/>
                <a:cs typeface="Calibri"/>
              </a:rPr>
              <a:t>v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ai</a:t>
            </a:r>
            <a:r>
              <a:rPr sz="2800" spc="-15" dirty="0">
                <a:solidFill>
                  <a:srgbClr val="132957"/>
                </a:solidFill>
                <a:latin typeface="Calibri"/>
                <a:cs typeface="Calibri"/>
              </a:rPr>
              <a:t>l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able?</a:t>
            </a:r>
            <a:endParaRPr sz="28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Comp</a:t>
            </a:r>
            <a:r>
              <a:rPr sz="2800" spc="-25" dirty="0">
                <a:solidFill>
                  <a:srgbClr val="132957"/>
                </a:solidFill>
                <a:latin typeface="Calibri"/>
                <a:cs typeface="Calibri"/>
              </a:rPr>
              <a:t>e</a:t>
            </a:r>
            <a:r>
              <a:rPr sz="2800" spc="-5" dirty="0">
                <a:solidFill>
                  <a:srgbClr val="132957"/>
                </a:solidFill>
                <a:latin typeface="Calibri"/>
                <a:cs typeface="Calibri"/>
              </a:rPr>
              <a:t>ti</a:t>
            </a:r>
            <a:r>
              <a:rPr sz="2800" spc="-40" dirty="0">
                <a:solidFill>
                  <a:srgbClr val="132957"/>
                </a:solidFill>
                <a:latin typeface="Calibri"/>
                <a:cs typeface="Calibri"/>
              </a:rPr>
              <a:t>t</a:t>
            </a:r>
            <a:r>
              <a:rPr sz="2800" spc="-10" dirty="0">
                <a:solidFill>
                  <a:srgbClr val="132957"/>
                </a:solidFill>
                <a:latin typeface="Calibri"/>
                <a:cs typeface="Calibri"/>
              </a:rPr>
              <a:t>or?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448625" y="2743900"/>
            <a:ext cx="428625" cy="427990"/>
          </a:xfrm>
          <a:custGeom>
            <a:avLst/>
            <a:gdLst/>
            <a:ahLst/>
            <a:cxnLst/>
            <a:rect l="l" t="t" r="r" b="b"/>
            <a:pathLst>
              <a:path w="428625" h="427989">
                <a:moveTo>
                  <a:pt x="124063" y="173461"/>
                </a:moveTo>
                <a:lnTo>
                  <a:pt x="62989" y="190805"/>
                </a:lnTo>
                <a:lnTo>
                  <a:pt x="21339" y="229969"/>
                </a:lnTo>
                <a:lnTo>
                  <a:pt x="2447" y="275493"/>
                </a:lnTo>
                <a:lnTo>
                  <a:pt x="0" y="300504"/>
                </a:lnTo>
                <a:lnTo>
                  <a:pt x="2447" y="325518"/>
                </a:lnTo>
                <a:lnTo>
                  <a:pt x="21336" y="371047"/>
                </a:lnTo>
                <a:lnTo>
                  <a:pt x="56758" y="406421"/>
                </a:lnTo>
                <a:lnTo>
                  <a:pt x="102356" y="425279"/>
                </a:lnTo>
                <a:lnTo>
                  <a:pt x="127405" y="427722"/>
                </a:lnTo>
                <a:lnTo>
                  <a:pt x="152454" y="425279"/>
                </a:lnTo>
                <a:lnTo>
                  <a:pt x="198053" y="406421"/>
                </a:lnTo>
                <a:lnTo>
                  <a:pt x="237280" y="364821"/>
                </a:lnTo>
                <a:lnTo>
                  <a:pt x="243337" y="350592"/>
                </a:lnTo>
                <a:lnTo>
                  <a:pt x="105337" y="350592"/>
                </a:lnTo>
                <a:lnTo>
                  <a:pt x="91670" y="347836"/>
                </a:lnTo>
                <a:lnTo>
                  <a:pt x="80509" y="340322"/>
                </a:lnTo>
                <a:lnTo>
                  <a:pt x="72985" y="329177"/>
                </a:lnTo>
                <a:lnTo>
                  <a:pt x="70225" y="315532"/>
                </a:lnTo>
                <a:lnTo>
                  <a:pt x="72984" y="301888"/>
                </a:lnTo>
                <a:lnTo>
                  <a:pt x="80509" y="290743"/>
                </a:lnTo>
                <a:lnTo>
                  <a:pt x="91669" y="283229"/>
                </a:lnTo>
                <a:lnTo>
                  <a:pt x="105337" y="280473"/>
                </a:lnTo>
                <a:lnTo>
                  <a:pt x="252274" y="280473"/>
                </a:lnTo>
                <a:lnTo>
                  <a:pt x="251373" y="271580"/>
                </a:lnTo>
                <a:lnTo>
                  <a:pt x="294215" y="227978"/>
                </a:lnTo>
                <a:lnTo>
                  <a:pt x="294941" y="226213"/>
                </a:lnTo>
                <a:lnTo>
                  <a:pt x="294941" y="176721"/>
                </a:lnTo>
                <a:lnTo>
                  <a:pt x="156337" y="176721"/>
                </a:lnTo>
                <a:lnTo>
                  <a:pt x="124063" y="173461"/>
                </a:lnTo>
                <a:close/>
              </a:path>
              <a:path w="428625" h="427989">
                <a:moveTo>
                  <a:pt x="252274" y="280473"/>
                </a:moveTo>
                <a:lnTo>
                  <a:pt x="105337" y="280473"/>
                </a:lnTo>
                <a:lnTo>
                  <a:pt x="119003" y="283229"/>
                </a:lnTo>
                <a:lnTo>
                  <a:pt x="130164" y="290743"/>
                </a:lnTo>
                <a:lnTo>
                  <a:pt x="137689" y="301888"/>
                </a:lnTo>
                <a:lnTo>
                  <a:pt x="140449" y="315532"/>
                </a:lnTo>
                <a:lnTo>
                  <a:pt x="137689" y="329177"/>
                </a:lnTo>
                <a:lnTo>
                  <a:pt x="130164" y="340322"/>
                </a:lnTo>
                <a:lnTo>
                  <a:pt x="119003" y="347836"/>
                </a:lnTo>
                <a:lnTo>
                  <a:pt x="105337" y="350592"/>
                </a:lnTo>
                <a:lnTo>
                  <a:pt x="243337" y="350592"/>
                </a:lnTo>
                <a:lnTo>
                  <a:pt x="249800" y="335411"/>
                </a:lnTo>
                <a:lnTo>
                  <a:pt x="254638" y="303807"/>
                </a:lnTo>
                <a:lnTo>
                  <a:pt x="252274" y="280473"/>
                </a:lnTo>
                <a:close/>
              </a:path>
              <a:path w="428625" h="427989">
                <a:moveTo>
                  <a:pt x="425223" y="0"/>
                </a:moveTo>
                <a:lnTo>
                  <a:pt x="335214" y="0"/>
                </a:lnTo>
                <a:lnTo>
                  <a:pt x="333435" y="730"/>
                </a:lnTo>
                <a:lnTo>
                  <a:pt x="156337" y="176721"/>
                </a:lnTo>
                <a:lnTo>
                  <a:pt x="294941" y="176721"/>
                </a:lnTo>
                <a:lnTo>
                  <a:pt x="294941" y="175296"/>
                </a:lnTo>
                <a:lnTo>
                  <a:pt x="347977" y="175296"/>
                </a:lnTo>
                <a:lnTo>
                  <a:pt x="351120" y="172152"/>
                </a:lnTo>
                <a:lnTo>
                  <a:pt x="351120" y="119201"/>
                </a:lnTo>
                <a:lnTo>
                  <a:pt x="395121" y="119201"/>
                </a:lnTo>
                <a:lnTo>
                  <a:pt x="396906" y="118465"/>
                </a:lnTo>
                <a:lnTo>
                  <a:pt x="427628" y="87788"/>
                </a:lnTo>
                <a:lnTo>
                  <a:pt x="428366" y="86000"/>
                </a:lnTo>
                <a:lnTo>
                  <a:pt x="428366" y="3143"/>
                </a:lnTo>
                <a:lnTo>
                  <a:pt x="4252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3864</Words>
  <Application>Microsoft Macintosh PowerPoint</Application>
  <PresentationFormat>Custom</PresentationFormat>
  <Paragraphs>615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Arial Narrow</vt:lpstr>
      <vt:lpstr>Calibri</vt:lpstr>
      <vt:lpstr>Cambria Math</vt:lpstr>
      <vt:lpstr>Droid Sans</vt:lpstr>
      <vt:lpstr>Segoe UI</vt:lpstr>
      <vt:lpstr>Times New Roman</vt:lpstr>
      <vt:lpstr>Wingdings</vt:lpstr>
      <vt:lpstr>Office Theme</vt:lpstr>
      <vt:lpstr>PowerPoint Presentation</vt:lpstr>
      <vt:lpstr>Looming Deadlines</vt:lpstr>
      <vt:lpstr>In this Lecture</vt:lpstr>
      <vt:lpstr>Request for Approval (RFA)</vt:lpstr>
      <vt:lpstr>What is the RFA?</vt:lpstr>
      <vt:lpstr>How to write an RFA?</vt:lpstr>
      <vt:lpstr>How to write an RFA?</vt:lpstr>
      <vt:lpstr>How to write an RFA?</vt:lpstr>
      <vt:lpstr>How to write an RFA?</vt:lpstr>
      <vt:lpstr>How to write an RFA?</vt:lpstr>
      <vt:lpstr>How to submit the RFA?</vt:lpstr>
      <vt:lpstr>How to submit the RFA?</vt:lpstr>
      <vt:lpstr>After submitting the RFA?</vt:lpstr>
      <vt:lpstr>Project Proposal</vt:lpstr>
      <vt:lpstr>What is the Project Proposal?</vt:lpstr>
      <vt:lpstr>Proposal – Part 1: Introduction</vt:lpstr>
      <vt:lpstr>Proposal – Part 2: Design &amp; Requirements</vt:lpstr>
      <vt:lpstr>Proposal – Part 2: Design &amp; Requirements</vt:lpstr>
      <vt:lpstr>Proposal – Part 2: Design &amp; Requirements</vt:lpstr>
      <vt:lpstr>Proposal – Part 2: Design &amp; Requirements</vt:lpstr>
      <vt:lpstr>Proposal – Part 2: Design and Requirements</vt:lpstr>
      <vt:lpstr>Proposal – Part 2: Design and Requirements</vt:lpstr>
      <vt:lpstr>Proposal – Part 3: Ethics and Safety</vt:lpstr>
      <vt:lpstr>Proposal – Part 3: Ethics and Safety</vt:lpstr>
      <vt:lpstr>Proposal – Citations</vt:lpstr>
      <vt:lpstr>Proposal – Writing</vt:lpstr>
      <vt:lpstr>Writing HLRs</vt:lpstr>
      <vt:lpstr>High-level requirements</vt:lpstr>
      <vt:lpstr>High-level requirements: example</vt:lpstr>
      <vt:lpstr>High-level requirements: example</vt:lpstr>
      <vt:lpstr>High-level requirements: example</vt:lpstr>
      <vt:lpstr>High-level requirements: example</vt:lpstr>
      <vt:lpstr>High-level requirements: example</vt:lpstr>
      <vt:lpstr>How to design good high-level requirements</vt:lpstr>
      <vt:lpstr>How to design good high-level requirements</vt:lpstr>
      <vt:lpstr>A good high-level requirement fulfills 4 criteria</vt:lpstr>
      <vt:lpstr>Defining R&amp;V Tables</vt:lpstr>
      <vt:lpstr>R &amp; V table</vt:lpstr>
      <vt:lpstr>Verification for unit testing (bottom-up debugging)</vt:lpstr>
      <vt:lpstr>Bad RV Example</vt:lpstr>
      <vt:lpstr>Bad RV Example</vt:lpstr>
      <vt:lpstr>Bad RV Example</vt:lpstr>
      <vt:lpstr>Bad RV Example</vt:lpstr>
      <vt:lpstr>Bad RV Example</vt:lpstr>
      <vt:lpstr>Good RV Example</vt:lpstr>
      <vt:lpstr>Good RV Example</vt:lpstr>
      <vt:lpstr>Good RV Example</vt:lpstr>
      <vt:lpstr>Good RV Example</vt:lpstr>
      <vt:lpstr>Good RV Example</vt:lpstr>
      <vt:lpstr>Good RV Example</vt:lpstr>
      <vt:lpstr>Bad RV Example Personal Rain Detector</vt:lpstr>
      <vt:lpstr>Bad RV Example Personal Rain Detector</vt:lpstr>
      <vt:lpstr>Bad RV Example Power module</vt:lpstr>
      <vt:lpstr>RV Summary</vt:lpstr>
      <vt:lpstr>Block Diagram</vt:lpstr>
      <vt:lpstr>Physical Design</vt:lpstr>
      <vt:lpstr>Block Diagram</vt:lpstr>
      <vt:lpstr>Bad Block Diagram</vt:lpstr>
      <vt:lpstr>Good Block Diagram</vt:lpstr>
      <vt:lpstr>Developing block diagram: top-down approach</vt:lpstr>
      <vt:lpstr>Developing block diagram: top-down approach</vt:lpstr>
      <vt:lpstr>Developing block diagram: top-down approach</vt:lpstr>
      <vt:lpstr>Developing block diagram: top-down approach</vt:lpstr>
      <vt:lpstr>Developing block diagram: top-down approach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Debby Winter</dc:creator>
  <cp:lastModifiedBy>Fliflet, Arne Woolsey</cp:lastModifiedBy>
  <cp:revision>3</cp:revision>
  <dcterms:created xsi:type="dcterms:W3CDTF">2023-02-21T17:25:01Z</dcterms:created>
  <dcterms:modified xsi:type="dcterms:W3CDTF">2023-02-23T05:29:01Z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2023-02-21T00:00:00Z</vt:filetime>
  </property>
</Properties>
</file>