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83" r:id="rId3"/>
    <p:sldId id="289" r:id="rId5"/>
    <p:sldId id="260" r:id="rId6"/>
    <p:sldId id="266" r:id="rId7"/>
    <p:sldId id="310" r:id="rId8"/>
    <p:sldId id="267" r:id="rId9"/>
    <p:sldId id="314" r:id="rId10"/>
    <p:sldId id="311" r:id="rId11"/>
    <p:sldId id="316" r:id="rId12"/>
    <p:sldId id="324" r:id="rId13"/>
    <p:sldId id="312" r:id="rId14"/>
    <p:sldId id="313" r:id="rId15"/>
    <p:sldId id="315" r:id="rId16"/>
    <p:sldId id="325" r:id="rId17"/>
    <p:sldId id="317" r:id="rId18"/>
    <p:sldId id="268" r:id="rId19"/>
    <p:sldId id="282" r:id="rId20"/>
    <p:sldId id="318" r:id="rId21"/>
    <p:sldId id="319" r:id="rId22"/>
    <p:sldId id="320" r:id="rId23"/>
    <p:sldId id="321" r:id="rId24"/>
    <p:sldId id="322"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a:srgbClr val="FF5F05"/>
    <a:srgbClr val="006230"/>
    <a:srgbClr val="FCB316"/>
    <a:srgbClr val="005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57"/>
    <p:restoredTop sz="86517"/>
  </p:normalViewPr>
  <p:slideViewPr>
    <p:cSldViewPr snapToGrid="0" snapToObjects="1">
      <p:cViewPr varScale="1">
        <p:scale>
          <a:sx n="83" d="100"/>
          <a:sy n="83" d="100"/>
        </p:scale>
        <p:origin x="873" y="30"/>
      </p:cViewPr>
      <p:guideLst/>
    </p:cSldViewPr>
  </p:slideViewPr>
  <p:outlineViewPr>
    <p:cViewPr>
      <p:scale>
        <a:sx n="33" d="100"/>
        <a:sy n="33" d="100"/>
      </p:scale>
      <p:origin x="0" y="-166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9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90204" pitchFamily="34" charset="0"/>
              </a:defRPr>
            </a:lvl1pPr>
          </a:lstStyle>
          <a:p>
            <a:fld id="{0239D73C-AF14-7643-8BC7-209F4FB10DDF}" type="datetimeFigureOut">
              <a:rPr lang="en-US" smtClean="0"/>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9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90204" pitchFamily="34" charset="0"/>
              </a:defRPr>
            </a:lvl1pPr>
          </a:lstStyle>
          <a:p>
            <a:fld id="{F52A25F9-16D3-E64A-8639-7B020C319E7B}"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90204" pitchFamily="34" charset="0"/>
        <a:ea typeface="+mn-ea"/>
        <a:cs typeface="+mn-cs"/>
      </a:defRPr>
    </a:lvl1pPr>
    <a:lvl2pPr marL="457200" algn="l" defTabSz="914400" rtl="0" eaLnBrk="1" latinLnBrk="0" hangingPunct="1">
      <a:defRPr sz="1200" b="0" i="0" kern="1200">
        <a:solidFill>
          <a:schemeClr val="tx1"/>
        </a:solidFill>
        <a:latin typeface="Arial" panose="020B0604020202090204" pitchFamily="34" charset="0"/>
        <a:ea typeface="+mn-ea"/>
        <a:cs typeface="+mn-cs"/>
      </a:defRPr>
    </a:lvl2pPr>
    <a:lvl3pPr marL="914400" algn="l" defTabSz="914400" rtl="0" eaLnBrk="1" latinLnBrk="0" hangingPunct="1">
      <a:defRPr sz="1200" b="0" i="0" kern="1200">
        <a:solidFill>
          <a:schemeClr val="tx1"/>
        </a:solidFill>
        <a:latin typeface="Arial" panose="020B0604020202090204" pitchFamily="34" charset="0"/>
        <a:ea typeface="+mn-ea"/>
        <a:cs typeface="+mn-cs"/>
      </a:defRPr>
    </a:lvl3pPr>
    <a:lvl4pPr marL="1371600" algn="l" defTabSz="914400" rtl="0" eaLnBrk="1" latinLnBrk="0" hangingPunct="1">
      <a:defRPr sz="1200" b="0" i="0" kern="1200">
        <a:solidFill>
          <a:schemeClr val="tx1"/>
        </a:solidFill>
        <a:latin typeface="Arial" panose="020B0604020202090204" pitchFamily="34" charset="0"/>
        <a:ea typeface="+mn-ea"/>
        <a:cs typeface="+mn-cs"/>
      </a:defRPr>
    </a:lvl4pPr>
    <a:lvl5pPr marL="1828800" algn="l" defTabSz="914400" rtl="0" eaLnBrk="1" latinLnBrk="0" hangingPunct="1">
      <a:defRPr sz="1200" b="0" i="0" kern="1200">
        <a:solidFill>
          <a:schemeClr val="tx1"/>
        </a:solidFill>
        <a:latin typeface="Arial" panose="020B060402020209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25F9-16D3-E64A-8639-7B020C319E7B}"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25F9-16D3-E64A-8639-7B020C319E7B}"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25F9-16D3-E64A-8639-7B020C319E7B}"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25F9-16D3-E64A-8639-7B020C319E7B}"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25F9-16D3-E64A-8639-7B020C319E7B}"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25F9-16D3-E64A-8639-7B020C319E7B}"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25F9-16D3-E64A-8639-7B020C319E7B}"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none" baseline="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pic>
        <p:nvPicPr>
          <p:cNvPr id="3" name="Picture 2"/>
          <p:cNvPicPr>
            <a:picLocks noChangeAspect="1"/>
          </p:cNvPicPr>
          <p:nvPr userDrawn="1"/>
        </p:nvPicPr>
        <p:blipFill>
          <a:blip r:embed="rId3" cstate="screen"/>
          <a:srcRect/>
          <a:stretch>
            <a:fillRect/>
          </a:stretch>
        </p:blipFill>
        <p:spPr>
          <a:xfrm>
            <a:off x="658368" y="5888984"/>
            <a:ext cx="3542157" cy="6088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928" y="1499616"/>
            <a:ext cx="6951472" cy="590931"/>
          </a:xfrm>
        </p:spPr>
        <p:txBody>
          <a:bodyPr/>
          <a:lstStyle/>
          <a:p>
            <a:r>
              <a:rPr lang="en-US" dirty="0"/>
              <a:t>Click to edit Master title style</a:t>
            </a:r>
            <a:endParaRPr lang="en-US" dirty="0"/>
          </a:p>
        </p:txBody>
      </p:sp>
      <p:sp>
        <p:nvSpPr>
          <p:cNvPr id="3" name="Content Placeholder 2"/>
          <p:cNvSpPr>
            <a:spLocks noGrp="1"/>
          </p:cNvSpPr>
          <p:nvPr>
            <p:ph idx="1"/>
          </p:nvPr>
        </p:nvSpPr>
        <p:spPr>
          <a:xfrm>
            <a:off x="566928" y="2185416"/>
            <a:ext cx="6951472" cy="3876171"/>
          </a:xfrm>
        </p:spPr>
        <p:txBody>
          <a:body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2" name="Footer Placeholder 11"/>
          <p:cNvSpPr>
            <a:spLocks noGrp="1"/>
          </p:cNvSpPr>
          <p:nvPr>
            <p:ph type="ftr" sz="quarter" idx="11"/>
          </p:nvPr>
        </p:nvSpPr>
        <p:spPr/>
        <p:txBody>
          <a:bodyPr/>
          <a:lstStyle/>
          <a:p>
            <a:r>
              <a:rPr lang="en-US"/>
              <a:t>Office or unit name</a:t>
            </a:r>
            <a:endParaRPr lang="en-US" dirty="0"/>
          </a:p>
        </p:txBody>
      </p:sp>
      <p:sp>
        <p:nvSpPr>
          <p:cNvPr id="13" name="Slide Number Placeholder 12"/>
          <p:cNvSpPr>
            <a:spLocks noGrp="1"/>
          </p:cNvSpPr>
          <p:nvPr>
            <p:ph type="sldNum" sz="quarter" idx="12"/>
          </p:nvPr>
        </p:nvSpPr>
        <p:spPr/>
        <p:txBody>
          <a:bodyPr/>
          <a:lstStyle/>
          <a:p>
            <a:fld id="{BAF65E9F-5E40-4D44-8234-C4D848A1872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928" y="1499616"/>
            <a:ext cx="6951472" cy="590931"/>
          </a:xfrm>
        </p:spPr>
        <p:txBody>
          <a:bodyPr/>
          <a:lstStyle/>
          <a:p>
            <a:r>
              <a:rPr lang="en-US" dirty="0"/>
              <a:t>Click to edit Master title style</a:t>
            </a:r>
            <a:endParaRPr lang="en-US" dirty="0"/>
          </a:p>
        </p:txBody>
      </p:sp>
      <p:sp>
        <p:nvSpPr>
          <p:cNvPr id="12" name="Footer Placeholder 11"/>
          <p:cNvSpPr>
            <a:spLocks noGrp="1"/>
          </p:cNvSpPr>
          <p:nvPr>
            <p:ph type="ftr" sz="quarter" idx="11"/>
          </p:nvPr>
        </p:nvSpPr>
        <p:spPr/>
        <p:txBody>
          <a:bodyPr/>
          <a:lstStyle/>
          <a:p>
            <a:r>
              <a:rPr lang="en-US"/>
              <a:t>Office or unit name</a:t>
            </a:r>
            <a:endParaRPr lang="en-US" dirty="0"/>
          </a:p>
        </p:txBody>
      </p:sp>
      <p:sp>
        <p:nvSpPr>
          <p:cNvPr id="13" name="Slide Number Placeholder 12"/>
          <p:cNvSpPr>
            <a:spLocks noGrp="1"/>
          </p:cNvSpPr>
          <p:nvPr>
            <p:ph type="sldNum" sz="quarter" idx="12"/>
          </p:nvPr>
        </p:nvSpPr>
        <p:spPr/>
        <p:txBody>
          <a:bodyPr/>
          <a:lstStyle/>
          <a:p>
            <a:fld id="{BAF65E9F-5E40-4D44-8234-C4D848A18724}" type="slidenum">
              <a:rPr lang="en-US" smtClean="0"/>
            </a:fld>
            <a:endParaRPr lang="en-US"/>
          </a:p>
        </p:txBody>
      </p:sp>
      <p:sp>
        <p:nvSpPr>
          <p:cNvPr id="5" name="Picture Placeholder 4"/>
          <p:cNvSpPr>
            <a:spLocks noGrp="1"/>
          </p:cNvSpPr>
          <p:nvPr>
            <p:ph type="pic" sz="quarter" idx="13"/>
          </p:nvPr>
        </p:nvSpPr>
        <p:spPr>
          <a:xfrm>
            <a:off x="566928" y="2337014"/>
            <a:ext cx="2674937" cy="2673350"/>
          </a:xfrm>
          <a:prstGeom prst="ellipse">
            <a:avLst/>
          </a:prstGeom>
          <a:solidFill>
            <a:schemeClr val="bg1">
              <a:lumMod val="75000"/>
            </a:schemeClr>
          </a:solidFill>
        </p:spPr>
        <p:txBody>
          <a:bodyPr anchor="ctr"/>
          <a:lstStyle>
            <a:lvl1pPr algn="ctr">
              <a:defRPr/>
            </a:lvl1pPr>
          </a:lstStyle>
          <a:p>
            <a:endParaRPr lang="en-US"/>
          </a:p>
        </p:txBody>
      </p:sp>
      <p:sp>
        <p:nvSpPr>
          <p:cNvPr id="7" name="Text Placeholder 6"/>
          <p:cNvSpPr>
            <a:spLocks noGrp="1"/>
          </p:cNvSpPr>
          <p:nvPr>
            <p:ph type="body" sz="quarter" idx="14" hasCustomPrompt="1"/>
          </p:nvPr>
        </p:nvSpPr>
        <p:spPr>
          <a:xfrm>
            <a:off x="3598696" y="2337014"/>
            <a:ext cx="7460731" cy="3021370"/>
          </a:xfrm>
        </p:spPr>
        <p:txBody>
          <a:bodyPr/>
          <a:lstStyle/>
          <a:p>
            <a:pPr lvl="0"/>
            <a:r>
              <a:rPr lang="en-US" dirty="0"/>
              <a:t>Speaker information</a:t>
            </a:r>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928" y="1499616"/>
            <a:ext cx="6951472" cy="590931"/>
          </a:xfrm>
        </p:spPr>
        <p:txBody>
          <a:bodyPr/>
          <a:lstStyle/>
          <a:p>
            <a:r>
              <a:rPr lang="en-US" dirty="0"/>
              <a:t>Click to edit Master title style</a:t>
            </a:r>
            <a:endParaRPr lang="en-US" dirty="0"/>
          </a:p>
        </p:txBody>
      </p:sp>
      <p:sp>
        <p:nvSpPr>
          <p:cNvPr id="12" name="Footer Placeholder 11"/>
          <p:cNvSpPr>
            <a:spLocks noGrp="1"/>
          </p:cNvSpPr>
          <p:nvPr>
            <p:ph type="ftr" sz="quarter" idx="11"/>
          </p:nvPr>
        </p:nvSpPr>
        <p:spPr/>
        <p:txBody>
          <a:bodyPr/>
          <a:lstStyle/>
          <a:p>
            <a:r>
              <a:rPr lang="en-US"/>
              <a:t>Office or unit name</a:t>
            </a:r>
            <a:endParaRPr lang="en-US" dirty="0"/>
          </a:p>
        </p:txBody>
      </p:sp>
      <p:sp>
        <p:nvSpPr>
          <p:cNvPr id="13" name="Slide Number Placeholder 12"/>
          <p:cNvSpPr>
            <a:spLocks noGrp="1"/>
          </p:cNvSpPr>
          <p:nvPr>
            <p:ph type="sldNum" sz="quarter" idx="12"/>
          </p:nvPr>
        </p:nvSpPr>
        <p:spPr/>
        <p:txBody>
          <a:bodyPr/>
          <a:lstStyle/>
          <a:p>
            <a:fld id="{BAF65E9F-5E40-4D44-8234-C4D848A18724}" type="slidenum">
              <a:rPr lang="en-US" smtClean="0"/>
            </a:fld>
            <a:endParaRPr lang="en-US"/>
          </a:p>
        </p:txBody>
      </p:sp>
      <p:sp>
        <p:nvSpPr>
          <p:cNvPr id="5" name="Picture Placeholder 4"/>
          <p:cNvSpPr>
            <a:spLocks noGrp="1"/>
          </p:cNvSpPr>
          <p:nvPr>
            <p:ph type="pic" sz="quarter" idx="13"/>
          </p:nvPr>
        </p:nvSpPr>
        <p:spPr>
          <a:xfrm>
            <a:off x="566928" y="2337014"/>
            <a:ext cx="2674937" cy="2673350"/>
          </a:xfrm>
          <a:prstGeom prst="ellipse">
            <a:avLst/>
          </a:prstGeom>
          <a:solidFill>
            <a:schemeClr val="bg1">
              <a:lumMod val="75000"/>
            </a:schemeClr>
          </a:solidFill>
        </p:spPr>
        <p:txBody>
          <a:bodyPr anchor="ctr"/>
          <a:lstStyle>
            <a:lvl1pPr algn="ctr">
              <a:defRPr/>
            </a:lvl1pPr>
          </a:lstStyle>
          <a:p>
            <a:endParaRPr lang="en-US" dirty="0"/>
          </a:p>
        </p:txBody>
      </p:sp>
      <p:sp>
        <p:nvSpPr>
          <p:cNvPr id="4" name="Text Placeholder 3"/>
          <p:cNvSpPr>
            <a:spLocks noGrp="1"/>
          </p:cNvSpPr>
          <p:nvPr>
            <p:ph type="body" sz="quarter" idx="14" hasCustomPrompt="1"/>
          </p:nvPr>
        </p:nvSpPr>
        <p:spPr>
          <a:xfrm>
            <a:off x="566738" y="5197475"/>
            <a:ext cx="2674937" cy="490538"/>
          </a:xfrm>
        </p:spPr>
        <p:txBody>
          <a:bodyPr/>
          <a:lstStyle>
            <a:lvl1pPr>
              <a:defRPr b="1">
                <a:solidFill>
                  <a:srgbClr val="13294B"/>
                </a:solidFill>
              </a:defRPr>
            </a:lvl1pPr>
          </a:lstStyle>
          <a:p>
            <a:pPr lvl="0"/>
            <a:r>
              <a:rPr lang="en-US" dirty="0"/>
              <a:t>Speaker 1 Name</a:t>
            </a:r>
            <a:endParaRPr lang="en-US" dirty="0"/>
          </a:p>
        </p:txBody>
      </p:sp>
      <p:sp>
        <p:nvSpPr>
          <p:cNvPr id="6" name="Picture Placeholder 4"/>
          <p:cNvSpPr>
            <a:spLocks noGrp="1"/>
          </p:cNvSpPr>
          <p:nvPr>
            <p:ph type="pic" sz="quarter" idx="15"/>
          </p:nvPr>
        </p:nvSpPr>
        <p:spPr>
          <a:xfrm>
            <a:off x="3926145" y="2337014"/>
            <a:ext cx="2674937" cy="2673350"/>
          </a:xfrm>
          <a:prstGeom prst="ellipse">
            <a:avLst/>
          </a:prstGeom>
          <a:solidFill>
            <a:schemeClr val="bg1">
              <a:lumMod val="75000"/>
            </a:schemeClr>
          </a:solidFill>
        </p:spPr>
        <p:txBody>
          <a:bodyPr anchor="ctr"/>
          <a:lstStyle>
            <a:lvl1pPr algn="ctr">
              <a:defRPr/>
            </a:lvl1pPr>
          </a:lstStyle>
          <a:p>
            <a:endParaRPr lang="en-US" dirty="0"/>
          </a:p>
        </p:txBody>
      </p:sp>
      <p:sp>
        <p:nvSpPr>
          <p:cNvPr id="8" name="Text Placeholder 3"/>
          <p:cNvSpPr>
            <a:spLocks noGrp="1"/>
          </p:cNvSpPr>
          <p:nvPr>
            <p:ph type="body" sz="quarter" idx="16" hasCustomPrompt="1"/>
          </p:nvPr>
        </p:nvSpPr>
        <p:spPr>
          <a:xfrm>
            <a:off x="3925955" y="5197475"/>
            <a:ext cx="2674937" cy="490538"/>
          </a:xfrm>
        </p:spPr>
        <p:txBody>
          <a:bodyPr/>
          <a:lstStyle>
            <a:lvl1pPr>
              <a:defRPr b="1">
                <a:solidFill>
                  <a:srgbClr val="13294B"/>
                </a:solidFill>
              </a:defRPr>
            </a:lvl1pPr>
          </a:lstStyle>
          <a:p>
            <a:pPr lvl="0"/>
            <a:r>
              <a:rPr lang="en-US" dirty="0"/>
              <a:t>Speaker 2 Name</a:t>
            </a:r>
            <a:endParaRPr lang="en-US" dirty="0"/>
          </a:p>
        </p:txBody>
      </p:sp>
      <p:sp>
        <p:nvSpPr>
          <p:cNvPr id="9" name="Picture Placeholder 4"/>
          <p:cNvSpPr>
            <a:spLocks noGrp="1"/>
          </p:cNvSpPr>
          <p:nvPr>
            <p:ph type="pic" sz="quarter" idx="17"/>
          </p:nvPr>
        </p:nvSpPr>
        <p:spPr>
          <a:xfrm>
            <a:off x="7291796" y="2337014"/>
            <a:ext cx="2674937" cy="2673350"/>
          </a:xfrm>
          <a:prstGeom prst="ellipse">
            <a:avLst/>
          </a:prstGeom>
          <a:solidFill>
            <a:schemeClr val="bg1">
              <a:lumMod val="75000"/>
            </a:schemeClr>
          </a:solidFill>
        </p:spPr>
        <p:txBody>
          <a:bodyPr anchor="ctr"/>
          <a:lstStyle>
            <a:lvl1pPr algn="ctr">
              <a:defRPr/>
            </a:lvl1pPr>
          </a:lstStyle>
          <a:p>
            <a:endParaRPr lang="en-US" dirty="0"/>
          </a:p>
        </p:txBody>
      </p:sp>
      <p:sp>
        <p:nvSpPr>
          <p:cNvPr id="10" name="Text Placeholder 3"/>
          <p:cNvSpPr>
            <a:spLocks noGrp="1"/>
          </p:cNvSpPr>
          <p:nvPr>
            <p:ph type="body" sz="quarter" idx="18" hasCustomPrompt="1"/>
          </p:nvPr>
        </p:nvSpPr>
        <p:spPr>
          <a:xfrm>
            <a:off x="7291606" y="5197475"/>
            <a:ext cx="2674937" cy="490538"/>
          </a:xfrm>
        </p:spPr>
        <p:txBody>
          <a:bodyPr/>
          <a:lstStyle>
            <a:lvl1pPr>
              <a:defRPr b="1">
                <a:solidFill>
                  <a:srgbClr val="13294B"/>
                </a:solidFill>
              </a:defRPr>
            </a:lvl1pPr>
          </a:lstStyle>
          <a:p>
            <a:pPr lvl="0"/>
            <a:r>
              <a:rPr lang="en-US" dirty="0"/>
              <a:t>Speaker 2 Name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566928" y="1499616"/>
            <a:ext cx="10515600" cy="590931"/>
          </a:xfrm>
        </p:spPr>
        <p:txBody>
          <a:bodyPr/>
          <a:lstStyle/>
          <a:p>
            <a:r>
              <a:rPr lang="en-US"/>
              <a:t>Click to edit Master title style</a:t>
            </a:r>
            <a:endParaRPr lang="en-US"/>
          </a:p>
        </p:txBody>
      </p:sp>
      <p:sp>
        <p:nvSpPr>
          <p:cNvPr id="3" name="Content Placeholder 2"/>
          <p:cNvSpPr>
            <a:spLocks noGrp="1"/>
          </p:cNvSpPr>
          <p:nvPr>
            <p:ph sz="half" idx="1"/>
          </p:nvPr>
        </p:nvSpPr>
        <p:spPr>
          <a:xfrm>
            <a:off x="566928" y="2185416"/>
            <a:ext cx="4500372" cy="3948684"/>
          </a:xfrm>
        </p:spPr>
        <p:txBody>
          <a:bodyPr/>
          <a:lstStyle>
            <a:lvl1pPr marL="0" indent="0">
              <a:buNone/>
              <a:defRPr/>
            </a:lvl1p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Content Placeholder 3"/>
          <p:cNvSpPr>
            <a:spLocks noGrp="1"/>
          </p:cNvSpPr>
          <p:nvPr>
            <p:ph sz="half" idx="2"/>
          </p:nvPr>
        </p:nvSpPr>
        <p:spPr>
          <a:xfrm>
            <a:off x="5410200" y="2185416"/>
            <a:ext cx="4498848" cy="3950208"/>
          </a:xfrm>
        </p:spPr>
        <p:txBody>
          <a:bodyPr/>
          <a:lstStyle>
            <a:lvl1pPr marL="0" indent="0">
              <a:buNone/>
              <a:defRPr/>
            </a:lvl1p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a:t>
            </a:r>
            <a:endParaRPr lang="en-US" dirty="0"/>
          </a:p>
        </p:txBody>
      </p:sp>
      <p:sp>
        <p:nvSpPr>
          <p:cNvPr id="10" name="Footer Placeholder 9"/>
          <p:cNvSpPr>
            <a:spLocks noGrp="1"/>
          </p:cNvSpPr>
          <p:nvPr>
            <p:ph type="ftr" sz="quarter" idx="10"/>
          </p:nvPr>
        </p:nvSpPr>
        <p:spPr/>
        <p:txBody>
          <a:bodyPr/>
          <a:lstStyle/>
          <a:p>
            <a:r>
              <a:rPr lang="en-US"/>
              <a:t>Office or unit name</a:t>
            </a:r>
            <a:endParaRPr lang="en-US" dirty="0"/>
          </a:p>
        </p:txBody>
      </p:sp>
      <p:sp>
        <p:nvSpPr>
          <p:cNvPr id="11" name="Slide Number Placeholder 10"/>
          <p:cNvSpPr>
            <a:spLocks noGrp="1"/>
          </p:cNvSpPr>
          <p:nvPr>
            <p:ph type="sldNum" sz="quarter" idx="11"/>
          </p:nvPr>
        </p:nvSpPr>
        <p:spPr/>
        <p:txBody>
          <a:bodyPr/>
          <a:lstStyle/>
          <a:p>
            <a:fld id="{BAF65E9F-5E40-4D44-8234-C4D848A1872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928" y="1499616"/>
            <a:ext cx="10515600" cy="590931"/>
          </a:xfrm>
        </p:spPr>
        <p:txBody>
          <a:bodyPr>
            <a:spAutoFit/>
          </a:bodyPr>
          <a:lstStyle/>
          <a:p>
            <a:r>
              <a:rPr lang="en-US" dirty="0"/>
              <a:t>Click to edit Master title style</a:t>
            </a:r>
            <a:endParaRPr lang="en-US" dirty="0"/>
          </a:p>
        </p:txBody>
      </p:sp>
      <p:sp>
        <p:nvSpPr>
          <p:cNvPr id="3" name="Text Placeholder 2"/>
          <p:cNvSpPr>
            <a:spLocks noGrp="1"/>
          </p:cNvSpPr>
          <p:nvPr>
            <p:ph type="body" idx="1" hasCustomPrompt="1"/>
          </p:nvPr>
        </p:nvSpPr>
        <p:spPr>
          <a:xfrm>
            <a:off x="566928" y="2185416"/>
            <a:ext cx="5138928" cy="393192"/>
          </a:xfrm>
        </p:spPr>
        <p:txBody>
          <a:bodyPr anchor="t" anchorCtr="0">
            <a:spAutoFit/>
          </a:bodyPr>
          <a:lstStyle>
            <a:lvl1pPr marL="0" indent="0">
              <a:buNone/>
              <a:defRPr sz="1600" b="1" cap="all" baseline="0">
                <a:solidFill>
                  <a:srgbClr val="13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endParaRPr lang="en-US" dirty="0"/>
          </a:p>
        </p:txBody>
      </p:sp>
      <p:sp>
        <p:nvSpPr>
          <p:cNvPr id="4" name="Content Placeholder 3"/>
          <p:cNvSpPr>
            <a:spLocks noGrp="1"/>
          </p:cNvSpPr>
          <p:nvPr>
            <p:ph sz="half" idx="2"/>
          </p:nvPr>
        </p:nvSpPr>
        <p:spPr>
          <a:xfrm>
            <a:off x="566928" y="2593340"/>
            <a:ext cx="5140515" cy="3535744"/>
          </a:xfrm>
        </p:spPr>
        <p:txBody>
          <a:bodyPr/>
          <a:lstStyle>
            <a:lvl1pPr marL="0" indent="0">
              <a:buClr>
                <a:srgbClr val="FF5F05"/>
              </a:buClr>
              <a:buSzPct val="120000"/>
              <a:buFont typeface="Arial" panose="020B0604020202090204" pitchFamily="34" charset="0"/>
              <a:buNone/>
              <a:defRPr/>
            </a:lvl1pPr>
            <a:lvl2pPr>
              <a:buClr>
                <a:srgbClr val="FF5F05"/>
              </a:buClr>
              <a:defRPr/>
            </a:lvl2pPr>
            <a:lvl3pPr>
              <a:buClr>
                <a:srgbClr val="FF5F05"/>
              </a:buClr>
              <a:defRPr/>
            </a:lvl3pPr>
            <a:lvl4pPr>
              <a:buClr>
                <a:srgbClr val="FF5F05"/>
              </a:buClr>
              <a:defRPr/>
            </a:lvl4pPr>
            <a:lvl5pPr>
              <a:buClr>
                <a:srgbClr val="FF5F05"/>
              </a:buClr>
              <a:defRPr/>
            </a:lvl5p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Text Placeholder 4"/>
          <p:cNvSpPr>
            <a:spLocks noGrp="1"/>
          </p:cNvSpPr>
          <p:nvPr>
            <p:ph type="body" sz="quarter" idx="3" hasCustomPrompt="1"/>
          </p:nvPr>
        </p:nvSpPr>
        <p:spPr>
          <a:xfrm>
            <a:off x="6172200" y="2185416"/>
            <a:ext cx="5138928" cy="379078"/>
          </a:xfrm>
        </p:spPr>
        <p:txBody>
          <a:bodyPr anchor="t" anchorCtr="0">
            <a:spAutoFit/>
          </a:bodyPr>
          <a:lstStyle>
            <a:lvl1pPr marL="0" indent="0">
              <a:buNone/>
              <a:defRPr sz="1600" b="1" cap="all" baseline="0">
                <a:solidFill>
                  <a:srgbClr val="13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endParaRPr lang="en-US" dirty="0"/>
          </a:p>
        </p:txBody>
      </p:sp>
      <p:sp>
        <p:nvSpPr>
          <p:cNvPr id="6" name="Content Placeholder 5"/>
          <p:cNvSpPr>
            <a:spLocks noGrp="1"/>
          </p:cNvSpPr>
          <p:nvPr>
            <p:ph sz="quarter" idx="4"/>
          </p:nvPr>
        </p:nvSpPr>
        <p:spPr>
          <a:xfrm>
            <a:off x="6172200" y="2590800"/>
            <a:ext cx="5138928" cy="3538728"/>
          </a:xfrm>
        </p:spPr>
        <p:txBody>
          <a:bodyPr/>
          <a:lstStyle>
            <a:lvl1pPr marL="0" indent="0">
              <a:buClr>
                <a:srgbClr val="FF5F05"/>
              </a:buClr>
              <a:buSzPct val="120000"/>
              <a:buFont typeface="Arial" panose="020B0604020202090204" pitchFamily="34" charset="0"/>
              <a:buNone/>
              <a:defRPr/>
            </a:lvl1pPr>
            <a:lvl2pPr>
              <a:buClr>
                <a:srgbClr val="FF5F05"/>
              </a:buClr>
              <a:defRPr/>
            </a:lvl2pPr>
            <a:lvl3pPr>
              <a:buClr>
                <a:srgbClr val="FF5F05"/>
              </a:buClr>
              <a:defRPr/>
            </a:lvl3pPr>
            <a:lvl4pPr>
              <a:buClr>
                <a:srgbClr val="FF5F05"/>
              </a:buClr>
              <a:defRPr/>
            </a:lvl4pPr>
            <a:lvl5pPr>
              <a:buClr>
                <a:srgbClr val="FF5F05"/>
              </a:buClr>
              <a:defRPr/>
            </a:lvl5p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2" name="Footer Placeholder 11"/>
          <p:cNvSpPr>
            <a:spLocks noGrp="1"/>
          </p:cNvSpPr>
          <p:nvPr>
            <p:ph type="ftr" sz="quarter" idx="10"/>
          </p:nvPr>
        </p:nvSpPr>
        <p:spPr/>
        <p:txBody>
          <a:bodyPr/>
          <a:lstStyle/>
          <a:p>
            <a:r>
              <a:rPr lang="en-US"/>
              <a:t>Office or unit name</a:t>
            </a:r>
            <a:endParaRPr lang="en-US" dirty="0"/>
          </a:p>
        </p:txBody>
      </p:sp>
      <p:sp>
        <p:nvSpPr>
          <p:cNvPr id="13" name="Slide Number Placeholder 12"/>
          <p:cNvSpPr>
            <a:spLocks noGrp="1"/>
          </p:cNvSpPr>
          <p:nvPr>
            <p:ph type="sldNum" sz="quarter" idx="11"/>
          </p:nvPr>
        </p:nvSpPr>
        <p:spPr/>
        <p:txBody>
          <a:bodyPr/>
          <a:lstStyle/>
          <a:p>
            <a:fld id="{BAF65E9F-5E40-4D44-8234-C4D848A18724}"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dirty="0"/>
              <a:t>Click to edit Master title style</a:t>
            </a:r>
            <a:endParaRPr lang="en-US" dirty="0"/>
          </a:p>
        </p:txBody>
      </p:sp>
      <p:sp>
        <p:nvSpPr>
          <p:cNvPr id="8" name="Footer Placeholder 7"/>
          <p:cNvSpPr>
            <a:spLocks noGrp="1"/>
          </p:cNvSpPr>
          <p:nvPr>
            <p:ph type="ftr" sz="quarter" idx="10"/>
          </p:nvPr>
        </p:nvSpPr>
        <p:spPr/>
        <p:txBody>
          <a:bodyPr/>
          <a:lstStyle/>
          <a:p>
            <a:r>
              <a:rPr lang="en-US"/>
              <a:t>Office or unit name</a:t>
            </a:r>
            <a:endParaRPr lang="en-US" dirty="0"/>
          </a:p>
        </p:txBody>
      </p:sp>
      <p:sp>
        <p:nvSpPr>
          <p:cNvPr id="9" name="Slide Number Placeholder 8"/>
          <p:cNvSpPr>
            <a:spLocks noGrp="1"/>
          </p:cNvSpPr>
          <p:nvPr>
            <p:ph type="sldNum" sz="quarter" idx="11"/>
          </p:nvPr>
        </p:nvSpPr>
        <p:spPr/>
        <p:txBody>
          <a:bodyPr/>
          <a:lstStyle/>
          <a:p>
            <a:fld id="{BAF65E9F-5E40-4D44-8234-C4D848A18724}"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6928" y="932946"/>
            <a:ext cx="11037884" cy="590931"/>
          </a:xfrm>
        </p:spPr>
        <p:txBody>
          <a:bodyPr>
            <a:spAutoFit/>
          </a:bodyPr>
          <a:lstStyle/>
          <a:p>
            <a:r>
              <a:rPr lang="en-US" dirty="0"/>
              <a:t>Click to edit Master title style</a:t>
            </a:r>
            <a:endParaRPr lang="en-US" dirty="0"/>
          </a:p>
        </p:txBody>
      </p:sp>
      <p:sp>
        <p:nvSpPr>
          <p:cNvPr id="8" name="Footer Placeholder 7"/>
          <p:cNvSpPr>
            <a:spLocks noGrp="1"/>
          </p:cNvSpPr>
          <p:nvPr>
            <p:ph type="ftr" sz="quarter" idx="10"/>
          </p:nvPr>
        </p:nvSpPr>
        <p:spPr/>
        <p:txBody>
          <a:bodyPr/>
          <a:lstStyle/>
          <a:p>
            <a:r>
              <a:rPr lang="en-US"/>
              <a:t>Office or unit name</a:t>
            </a:r>
            <a:endParaRPr lang="en-US" dirty="0"/>
          </a:p>
        </p:txBody>
      </p:sp>
      <p:sp>
        <p:nvSpPr>
          <p:cNvPr id="9" name="Slide Number Placeholder 8"/>
          <p:cNvSpPr>
            <a:spLocks noGrp="1"/>
          </p:cNvSpPr>
          <p:nvPr>
            <p:ph type="sldNum" sz="quarter" idx="11"/>
          </p:nvPr>
        </p:nvSpPr>
        <p:spPr/>
        <p:txBody>
          <a:bodyPr/>
          <a:lstStyle/>
          <a:p>
            <a:fld id="{BAF65E9F-5E40-4D44-8234-C4D848A18724}" type="slidenum">
              <a:rPr lang="en-US" smtClean="0"/>
            </a:fld>
            <a:endParaRPr lang="en-US"/>
          </a:p>
        </p:txBody>
      </p:sp>
      <p:sp>
        <p:nvSpPr>
          <p:cNvPr id="12" name="Text Placeholder 11"/>
          <p:cNvSpPr>
            <a:spLocks noGrp="1"/>
          </p:cNvSpPr>
          <p:nvPr>
            <p:ph type="body" sz="quarter" idx="14" hasCustomPrompt="1"/>
          </p:nvPr>
        </p:nvSpPr>
        <p:spPr>
          <a:xfrm>
            <a:off x="2632264" y="1770116"/>
            <a:ext cx="6907212" cy="3021598"/>
          </a:xfrm>
        </p:spPr>
        <p:txBody>
          <a:bodyPr anchor="ctr">
            <a:normAutofit/>
          </a:bodyPr>
          <a:lstStyle>
            <a:lvl1pPr algn="ctr">
              <a:defRPr sz="2400" b="0" i="1"/>
            </a:lvl1pPr>
            <a:lvl2pPr marL="502920" indent="0" algn="ctr">
              <a:buNone/>
              <a:defRPr/>
            </a:lvl2pPr>
            <a:lvl3pPr algn="ctr">
              <a:defRPr/>
            </a:lvl3pPr>
            <a:lvl4pPr algn="ctr">
              <a:defRPr/>
            </a:lvl4pPr>
            <a:lvl5pPr algn="ctr">
              <a:defRPr/>
            </a:lvl5pPr>
          </a:lstStyle>
          <a:p>
            <a:pPr lvl="0"/>
            <a:r>
              <a:rPr lang="en-US" dirty="0"/>
              <a:t>Quote Block</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endParaRPr lang="en-US" dirty="0"/>
          </a:p>
        </p:txBody>
      </p:sp>
      <p:sp>
        <p:nvSpPr>
          <p:cNvPr id="14" name="TextBox 13"/>
          <p:cNvSpPr txBox="1"/>
          <p:nvPr userDrawn="1"/>
        </p:nvSpPr>
        <p:spPr>
          <a:xfrm>
            <a:off x="1958290" y="1336743"/>
            <a:ext cx="782012" cy="1862048"/>
          </a:xfrm>
          <a:prstGeom prst="rect">
            <a:avLst/>
          </a:prstGeom>
          <a:noFill/>
        </p:spPr>
        <p:txBody>
          <a:bodyPr wrap="square" anchor="ctr">
            <a:spAutoFit/>
          </a:bodyPr>
          <a:lstStyle/>
          <a:p>
            <a:pPr algn="ctr"/>
            <a:r>
              <a:rPr lang="en-GB" sz="11500" b="1" dirty="0">
                <a:solidFill>
                  <a:srgbClr val="FF552E"/>
                </a:solidFill>
                <a:latin typeface="Arial" panose="020B0604020202090204" pitchFamily="34" charset="0"/>
                <a:ea typeface="Verdana" panose="020B0804030504040204" pitchFamily="34" charset="0"/>
                <a:cs typeface="Arial" panose="020B0604020202090204" pitchFamily="34" charset="0"/>
              </a:rPr>
              <a:t>“</a:t>
            </a:r>
            <a:endParaRPr lang="en-US" sz="11500" dirty="0"/>
          </a:p>
        </p:txBody>
      </p:sp>
      <p:sp>
        <p:nvSpPr>
          <p:cNvPr id="15" name="TextBox 14"/>
          <p:cNvSpPr txBox="1"/>
          <p:nvPr userDrawn="1"/>
        </p:nvSpPr>
        <p:spPr>
          <a:xfrm rot="10800000">
            <a:off x="9438549" y="3337289"/>
            <a:ext cx="782012" cy="1862048"/>
          </a:xfrm>
          <a:prstGeom prst="rect">
            <a:avLst/>
          </a:prstGeom>
          <a:noFill/>
        </p:spPr>
        <p:txBody>
          <a:bodyPr wrap="square" anchor="ctr">
            <a:spAutoFit/>
          </a:bodyPr>
          <a:lstStyle/>
          <a:p>
            <a:pPr algn="ctr"/>
            <a:r>
              <a:rPr lang="en-GB" sz="11500" b="1" dirty="0">
                <a:solidFill>
                  <a:srgbClr val="FF552E"/>
                </a:solidFill>
                <a:latin typeface="Arial" panose="020B0604020202090204" pitchFamily="34" charset="0"/>
                <a:ea typeface="Verdana" panose="020B0804030504040204" pitchFamily="34" charset="0"/>
                <a:cs typeface="Arial" panose="020B0604020202090204" pitchFamily="34" charset="0"/>
              </a:rPr>
              <a:t>“</a:t>
            </a:r>
            <a:endParaRPr lang="en-US" sz="11500" dirty="0"/>
          </a:p>
        </p:txBody>
      </p:sp>
      <p:sp>
        <p:nvSpPr>
          <p:cNvPr id="17" name="Text Placeholder 16"/>
          <p:cNvSpPr>
            <a:spLocks noGrp="1"/>
          </p:cNvSpPr>
          <p:nvPr>
            <p:ph type="body" sz="quarter" idx="15" hasCustomPrompt="1"/>
          </p:nvPr>
        </p:nvSpPr>
        <p:spPr>
          <a:xfrm>
            <a:off x="3942745" y="5086703"/>
            <a:ext cx="4286250" cy="407987"/>
          </a:xfrm>
        </p:spPr>
        <p:txBody>
          <a:bodyPr anchor="ctr">
            <a:noAutofit/>
          </a:bodyPr>
          <a:lstStyle>
            <a:lvl1pPr algn="ctr">
              <a:defRPr sz="2000"/>
            </a:lvl1pPr>
          </a:lstStyle>
          <a:p>
            <a:pPr lvl="0"/>
            <a:r>
              <a:rPr lang="en-US" dirty="0"/>
              <a:t>Quote Attribution</a:t>
            </a:r>
            <a:endParaRPr lang="en-US" dirty="0"/>
          </a:p>
        </p:txBody>
      </p:sp>
      <p:sp>
        <p:nvSpPr>
          <p:cNvPr id="18" name="Rectangle 17"/>
          <p:cNvSpPr/>
          <p:nvPr userDrawn="1"/>
        </p:nvSpPr>
        <p:spPr>
          <a:xfrm>
            <a:off x="5807075" y="4918714"/>
            <a:ext cx="577850" cy="83566"/>
          </a:xfrm>
          <a:prstGeom prst="rect">
            <a:avLst/>
          </a:prstGeom>
          <a:solidFill>
            <a:srgbClr val="FF5F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5" name="Picture Placeholder 11"/>
          <p:cNvSpPr>
            <a:spLocks noGrp="1"/>
          </p:cNvSpPr>
          <p:nvPr>
            <p:ph type="pic" sz="quarter" idx="12"/>
          </p:nvPr>
        </p:nvSpPr>
        <p:spPr>
          <a:xfrm>
            <a:off x="7078130" y="995819"/>
            <a:ext cx="5113870" cy="5865356"/>
          </a:xfrm>
          <a:custGeom>
            <a:avLst/>
            <a:gdLst>
              <a:gd name="connsiteX0" fmla="*/ 852329 w 5113870"/>
              <a:gd name="connsiteY0" fmla="*/ 0 h 5862181"/>
              <a:gd name="connsiteX1" fmla="*/ 4261541 w 5113870"/>
              <a:gd name="connsiteY1" fmla="*/ 0 h 5862181"/>
              <a:gd name="connsiteX2" fmla="*/ 5113870 w 5113870"/>
              <a:gd name="connsiteY2" fmla="*/ 852329 h 5862181"/>
              <a:gd name="connsiteX3" fmla="*/ 5113870 w 5113870"/>
              <a:gd name="connsiteY3" fmla="*/ 5862181 h 5862181"/>
              <a:gd name="connsiteX4" fmla="*/ 5113870 w 5113870"/>
              <a:gd name="connsiteY4" fmla="*/ 5862181 h 5862181"/>
              <a:gd name="connsiteX5" fmla="*/ 0 w 5113870"/>
              <a:gd name="connsiteY5" fmla="*/ 5862181 h 5862181"/>
              <a:gd name="connsiteX6" fmla="*/ 0 w 5113870"/>
              <a:gd name="connsiteY6" fmla="*/ 5862181 h 5862181"/>
              <a:gd name="connsiteX7" fmla="*/ 0 w 5113870"/>
              <a:gd name="connsiteY7" fmla="*/ 852329 h 5862181"/>
              <a:gd name="connsiteX8" fmla="*/ 852329 w 5113870"/>
              <a:gd name="connsiteY8" fmla="*/ 0 h 5862181"/>
              <a:gd name="connsiteX0-1" fmla="*/ 852329 w 5294317"/>
              <a:gd name="connsiteY0-2" fmla="*/ 0 h 5862181"/>
              <a:gd name="connsiteX1-3" fmla="*/ 5074341 w 5294317"/>
              <a:gd name="connsiteY1-4" fmla="*/ 12700 h 5862181"/>
              <a:gd name="connsiteX2-5" fmla="*/ 5113870 w 5294317"/>
              <a:gd name="connsiteY2-6" fmla="*/ 852329 h 5862181"/>
              <a:gd name="connsiteX3-7" fmla="*/ 5113870 w 5294317"/>
              <a:gd name="connsiteY3-8" fmla="*/ 5862181 h 5862181"/>
              <a:gd name="connsiteX4-9" fmla="*/ 5113870 w 5294317"/>
              <a:gd name="connsiteY4-10" fmla="*/ 5862181 h 5862181"/>
              <a:gd name="connsiteX5-11" fmla="*/ 0 w 5294317"/>
              <a:gd name="connsiteY5-12" fmla="*/ 5862181 h 5862181"/>
              <a:gd name="connsiteX6-13" fmla="*/ 0 w 5294317"/>
              <a:gd name="connsiteY6-14" fmla="*/ 5862181 h 5862181"/>
              <a:gd name="connsiteX7-15" fmla="*/ 0 w 5294317"/>
              <a:gd name="connsiteY7-16" fmla="*/ 852329 h 5862181"/>
              <a:gd name="connsiteX8-17" fmla="*/ 852329 w 5294317"/>
              <a:gd name="connsiteY8-18" fmla="*/ 0 h 5862181"/>
              <a:gd name="connsiteX0-19" fmla="*/ 852329 w 5317339"/>
              <a:gd name="connsiteY0-20" fmla="*/ 0 h 5862181"/>
              <a:gd name="connsiteX1-21" fmla="*/ 5106091 w 5317339"/>
              <a:gd name="connsiteY1-22" fmla="*/ 15875 h 5862181"/>
              <a:gd name="connsiteX2-23" fmla="*/ 5113870 w 5317339"/>
              <a:gd name="connsiteY2-24" fmla="*/ 852329 h 5862181"/>
              <a:gd name="connsiteX3-25" fmla="*/ 5113870 w 5317339"/>
              <a:gd name="connsiteY3-26" fmla="*/ 5862181 h 5862181"/>
              <a:gd name="connsiteX4-27" fmla="*/ 5113870 w 5317339"/>
              <a:gd name="connsiteY4-28" fmla="*/ 5862181 h 5862181"/>
              <a:gd name="connsiteX5-29" fmla="*/ 0 w 5317339"/>
              <a:gd name="connsiteY5-30" fmla="*/ 5862181 h 5862181"/>
              <a:gd name="connsiteX6-31" fmla="*/ 0 w 5317339"/>
              <a:gd name="connsiteY6-32" fmla="*/ 5862181 h 5862181"/>
              <a:gd name="connsiteX7-33" fmla="*/ 0 w 5317339"/>
              <a:gd name="connsiteY7-34" fmla="*/ 852329 h 5862181"/>
              <a:gd name="connsiteX8-35" fmla="*/ 852329 w 5317339"/>
              <a:gd name="connsiteY8-36" fmla="*/ 0 h 5862181"/>
              <a:gd name="connsiteX0-37" fmla="*/ 852329 w 5118831"/>
              <a:gd name="connsiteY0-38" fmla="*/ 0 h 5862181"/>
              <a:gd name="connsiteX1-39" fmla="*/ 5106091 w 5118831"/>
              <a:gd name="connsiteY1-40" fmla="*/ 15875 h 5862181"/>
              <a:gd name="connsiteX2-41" fmla="*/ 5113870 w 5118831"/>
              <a:gd name="connsiteY2-42" fmla="*/ 852329 h 5862181"/>
              <a:gd name="connsiteX3-43" fmla="*/ 5113870 w 5118831"/>
              <a:gd name="connsiteY3-44" fmla="*/ 5862181 h 5862181"/>
              <a:gd name="connsiteX4-45" fmla="*/ 5113870 w 5118831"/>
              <a:gd name="connsiteY4-46" fmla="*/ 5862181 h 5862181"/>
              <a:gd name="connsiteX5-47" fmla="*/ 0 w 5118831"/>
              <a:gd name="connsiteY5-48" fmla="*/ 5862181 h 5862181"/>
              <a:gd name="connsiteX6-49" fmla="*/ 0 w 5118831"/>
              <a:gd name="connsiteY6-50" fmla="*/ 5862181 h 5862181"/>
              <a:gd name="connsiteX7-51" fmla="*/ 0 w 5118831"/>
              <a:gd name="connsiteY7-52" fmla="*/ 852329 h 5862181"/>
              <a:gd name="connsiteX8-53" fmla="*/ 852329 w 5118831"/>
              <a:gd name="connsiteY8-54" fmla="*/ 0 h 5862181"/>
              <a:gd name="connsiteX0-55" fmla="*/ 852329 w 5117043"/>
              <a:gd name="connsiteY0-56" fmla="*/ 6350 h 5868531"/>
              <a:gd name="connsiteX1-57" fmla="*/ 5102916 w 5117043"/>
              <a:gd name="connsiteY1-58" fmla="*/ 0 h 5868531"/>
              <a:gd name="connsiteX2-59" fmla="*/ 5113870 w 5117043"/>
              <a:gd name="connsiteY2-60" fmla="*/ 858679 h 5868531"/>
              <a:gd name="connsiteX3-61" fmla="*/ 5113870 w 5117043"/>
              <a:gd name="connsiteY3-62" fmla="*/ 5868531 h 5868531"/>
              <a:gd name="connsiteX4-63" fmla="*/ 5113870 w 5117043"/>
              <a:gd name="connsiteY4-64" fmla="*/ 5868531 h 5868531"/>
              <a:gd name="connsiteX5-65" fmla="*/ 0 w 5117043"/>
              <a:gd name="connsiteY5-66" fmla="*/ 5868531 h 5868531"/>
              <a:gd name="connsiteX6-67" fmla="*/ 0 w 5117043"/>
              <a:gd name="connsiteY6-68" fmla="*/ 5868531 h 5868531"/>
              <a:gd name="connsiteX7-69" fmla="*/ 0 w 5117043"/>
              <a:gd name="connsiteY7-70" fmla="*/ 858679 h 5868531"/>
              <a:gd name="connsiteX8-71" fmla="*/ 852329 w 5117043"/>
              <a:gd name="connsiteY8-72" fmla="*/ 6350 h 5868531"/>
              <a:gd name="connsiteX0-73" fmla="*/ 852329 w 5118831"/>
              <a:gd name="connsiteY0-74" fmla="*/ 0 h 5862181"/>
              <a:gd name="connsiteX1-75" fmla="*/ 5106091 w 5118831"/>
              <a:gd name="connsiteY1-76" fmla="*/ 3175 h 5862181"/>
              <a:gd name="connsiteX2-77" fmla="*/ 5113870 w 5118831"/>
              <a:gd name="connsiteY2-78" fmla="*/ 852329 h 5862181"/>
              <a:gd name="connsiteX3-79" fmla="*/ 5113870 w 5118831"/>
              <a:gd name="connsiteY3-80" fmla="*/ 5862181 h 5862181"/>
              <a:gd name="connsiteX4-81" fmla="*/ 5113870 w 5118831"/>
              <a:gd name="connsiteY4-82" fmla="*/ 5862181 h 5862181"/>
              <a:gd name="connsiteX5-83" fmla="*/ 0 w 5118831"/>
              <a:gd name="connsiteY5-84" fmla="*/ 5862181 h 5862181"/>
              <a:gd name="connsiteX6-85" fmla="*/ 0 w 5118831"/>
              <a:gd name="connsiteY6-86" fmla="*/ 5862181 h 5862181"/>
              <a:gd name="connsiteX7-87" fmla="*/ 0 w 5118831"/>
              <a:gd name="connsiteY7-88" fmla="*/ 852329 h 5862181"/>
              <a:gd name="connsiteX8-89" fmla="*/ 852329 w 5118831"/>
              <a:gd name="connsiteY8-90" fmla="*/ 0 h 5862181"/>
              <a:gd name="connsiteX0-91" fmla="*/ 852329 w 5113955"/>
              <a:gd name="connsiteY0-92" fmla="*/ 6350 h 5868531"/>
              <a:gd name="connsiteX1-93" fmla="*/ 5093391 w 5113955"/>
              <a:gd name="connsiteY1-94" fmla="*/ 0 h 5868531"/>
              <a:gd name="connsiteX2-95" fmla="*/ 5113870 w 5113955"/>
              <a:gd name="connsiteY2-96" fmla="*/ 858679 h 5868531"/>
              <a:gd name="connsiteX3-97" fmla="*/ 5113870 w 5113955"/>
              <a:gd name="connsiteY3-98" fmla="*/ 5868531 h 5868531"/>
              <a:gd name="connsiteX4-99" fmla="*/ 5113870 w 5113955"/>
              <a:gd name="connsiteY4-100" fmla="*/ 5868531 h 5868531"/>
              <a:gd name="connsiteX5-101" fmla="*/ 0 w 5113955"/>
              <a:gd name="connsiteY5-102" fmla="*/ 5868531 h 5868531"/>
              <a:gd name="connsiteX6-103" fmla="*/ 0 w 5113955"/>
              <a:gd name="connsiteY6-104" fmla="*/ 5868531 h 5868531"/>
              <a:gd name="connsiteX7-105" fmla="*/ 0 w 5113955"/>
              <a:gd name="connsiteY7-106" fmla="*/ 858679 h 5868531"/>
              <a:gd name="connsiteX8-107" fmla="*/ 852329 w 5113955"/>
              <a:gd name="connsiteY8-108" fmla="*/ 6350 h 5868531"/>
              <a:gd name="connsiteX0-109" fmla="*/ 852329 w 5117043"/>
              <a:gd name="connsiteY0-110" fmla="*/ 3175 h 5865356"/>
              <a:gd name="connsiteX1-111" fmla="*/ 5102916 w 5117043"/>
              <a:gd name="connsiteY1-112" fmla="*/ 0 h 5865356"/>
              <a:gd name="connsiteX2-113" fmla="*/ 5113870 w 5117043"/>
              <a:gd name="connsiteY2-114" fmla="*/ 855504 h 5865356"/>
              <a:gd name="connsiteX3-115" fmla="*/ 5113870 w 5117043"/>
              <a:gd name="connsiteY3-116" fmla="*/ 5865356 h 5865356"/>
              <a:gd name="connsiteX4-117" fmla="*/ 5113870 w 5117043"/>
              <a:gd name="connsiteY4-118" fmla="*/ 5865356 h 5865356"/>
              <a:gd name="connsiteX5-119" fmla="*/ 0 w 5117043"/>
              <a:gd name="connsiteY5-120" fmla="*/ 5865356 h 5865356"/>
              <a:gd name="connsiteX6-121" fmla="*/ 0 w 5117043"/>
              <a:gd name="connsiteY6-122" fmla="*/ 5865356 h 5865356"/>
              <a:gd name="connsiteX7-123" fmla="*/ 0 w 5117043"/>
              <a:gd name="connsiteY7-124" fmla="*/ 855504 h 5865356"/>
              <a:gd name="connsiteX8-125" fmla="*/ 852329 w 5117043"/>
              <a:gd name="connsiteY8-126" fmla="*/ 3175 h 5865356"/>
              <a:gd name="connsiteX0-127" fmla="*/ 852329 w 5421039"/>
              <a:gd name="connsiteY0-128" fmla="*/ 3175 h 5865356"/>
              <a:gd name="connsiteX1-129" fmla="*/ 5102916 w 5421039"/>
              <a:gd name="connsiteY1-130" fmla="*/ 0 h 5865356"/>
              <a:gd name="connsiteX2-131" fmla="*/ 5113870 w 5421039"/>
              <a:gd name="connsiteY2-132" fmla="*/ 5865356 h 5865356"/>
              <a:gd name="connsiteX3-133" fmla="*/ 5113870 w 5421039"/>
              <a:gd name="connsiteY3-134" fmla="*/ 5865356 h 5865356"/>
              <a:gd name="connsiteX4-135" fmla="*/ 0 w 5421039"/>
              <a:gd name="connsiteY4-136" fmla="*/ 5865356 h 5865356"/>
              <a:gd name="connsiteX5-137" fmla="*/ 0 w 5421039"/>
              <a:gd name="connsiteY5-138" fmla="*/ 5865356 h 5865356"/>
              <a:gd name="connsiteX6-139" fmla="*/ 0 w 5421039"/>
              <a:gd name="connsiteY6-140" fmla="*/ 855504 h 5865356"/>
              <a:gd name="connsiteX7-141" fmla="*/ 852329 w 5421039"/>
              <a:gd name="connsiteY7-142" fmla="*/ 3175 h 5865356"/>
              <a:gd name="connsiteX0-143" fmla="*/ 852329 w 5642211"/>
              <a:gd name="connsiteY0-144" fmla="*/ 3175 h 5865356"/>
              <a:gd name="connsiteX1-145" fmla="*/ 5102916 w 5642211"/>
              <a:gd name="connsiteY1-146" fmla="*/ 0 h 5865356"/>
              <a:gd name="connsiteX2-147" fmla="*/ 5113870 w 5642211"/>
              <a:gd name="connsiteY2-148" fmla="*/ 5865356 h 5865356"/>
              <a:gd name="connsiteX3-149" fmla="*/ 5113870 w 5642211"/>
              <a:gd name="connsiteY3-150" fmla="*/ 5865356 h 5865356"/>
              <a:gd name="connsiteX4-151" fmla="*/ 0 w 5642211"/>
              <a:gd name="connsiteY4-152" fmla="*/ 5865356 h 5865356"/>
              <a:gd name="connsiteX5-153" fmla="*/ 0 w 5642211"/>
              <a:gd name="connsiteY5-154" fmla="*/ 5865356 h 5865356"/>
              <a:gd name="connsiteX6-155" fmla="*/ 0 w 5642211"/>
              <a:gd name="connsiteY6-156" fmla="*/ 855504 h 5865356"/>
              <a:gd name="connsiteX7-157" fmla="*/ 852329 w 5642211"/>
              <a:gd name="connsiteY7-158" fmla="*/ 3175 h 5865356"/>
              <a:gd name="connsiteX0-159" fmla="*/ 852329 w 5642211"/>
              <a:gd name="connsiteY0-160" fmla="*/ 3175 h 5865356"/>
              <a:gd name="connsiteX1-161" fmla="*/ 5102916 w 5642211"/>
              <a:gd name="connsiteY1-162" fmla="*/ 0 h 5865356"/>
              <a:gd name="connsiteX2-163" fmla="*/ 5113870 w 5642211"/>
              <a:gd name="connsiteY2-164" fmla="*/ 5865356 h 5865356"/>
              <a:gd name="connsiteX3-165" fmla="*/ 5113870 w 5642211"/>
              <a:gd name="connsiteY3-166" fmla="*/ 5865356 h 5865356"/>
              <a:gd name="connsiteX4-167" fmla="*/ 0 w 5642211"/>
              <a:gd name="connsiteY4-168" fmla="*/ 5865356 h 5865356"/>
              <a:gd name="connsiteX5-169" fmla="*/ 0 w 5642211"/>
              <a:gd name="connsiteY5-170" fmla="*/ 5865356 h 5865356"/>
              <a:gd name="connsiteX6-171" fmla="*/ 0 w 5642211"/>
              <a:gd name="connsiteY6-172" fmla="*/ 855504 h 5865356"/>
              <a:gd name="connsiteX7-173" fmla="*/ 852329 w 5642211"/>
              <a:gd name="connsiteY7-174" fmla="*/ 3175 h 5865356"/>
              <a:gd name="connsiteX0-175" fmla="*/ 852329 w 5113870"/>
              <a:gd name="connsiteY0-176" fmla="*/ 3175 h 5865356"/>
              <a:gd name="connsiteX1-177" fmla="*/ 5102916 w 5113870"/>
              <a:gd name="connsiteY1-178" fmla="*/ 0 h 5865356"/>
              <a:gd name="connsiteX2-179" fmla="*/ 5113870 w 5113870"/>
              <a:gd name="connsiteY2-180" fmla="*/ 5865356 h 5865356"/>
              <a:gd name="connsiteX3-181" fmla="*/ 5113870 w 5113870"/>
              <a:gd name="connsiteY3-182" fmla="*/ 5865356 h 5865356"/>
              <a:gd name="connsiteX4-183" fmla="*/ 0 w 5113870"/>
              <a:gd name="connsiteY4-184" fmla="*/ 5865356 h 5865356"/>
              <a:gd name="connsiteX5-185" fmla="*/ 0 w 5113870"/>
              <a:gd name="connsiteY5-186" fmla="*/ 5865356 h 5865356"/>
              <a:gd name="connsiteX6-187" fmla="*/ 0 w 5113870"/>
              <a:gd name="connsiteY6-188" fmla="*/ 855504 h 5865356"/>
              <a:gd name="connsiteX7-189" fmla="*/ 852329 w 5113870"/>
              <a:gd name="connsiteY7-190" fmla="*/ 3175 h 58653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113870" h="5865356">
                <a:moveTo>
                  <a:pt x="852329" y="3175"/>
                </a:moveTo>
                <a:lnTo>
                  <a:pt x="5102916" y="0"/>
                </a:lnTo>
                <a:cubicBezTo>
                  <a:pt x="5108393" y="2932678"/>
                  <a:pt x="5112044" y="4887797"/>
                  <a:pt x="5113870" y="5865356"/>
                </a:cubicBezTo>
                <a:lnTo>
                  <a:pt x="5113870" y="5865356"/>
                </a:lnTo>
                <a:lnTo>
                  <a:pt x="0" y="5865356"/>
                </a:lnTo>
                <a:lnTo>
                  <a:pt x="0" y="5865356"/>
                </a:lnTo>
                <a:lnTo>
                  <a:pt x="0" y="855504"/>
                </a:lnTo>
                <a:cubicBezTo>
                  <a:pt x="0" y="384776"/>
                  <a:pt x="381601" y="3175"/>
                  <a:pt x="852329" y="3175"/>
                </a:cubicBezTo>
                <a:close/>
              </a:path>
            </a:pathLst>
          </a:custGeom>
          <a:solidFill>
            <a:schemeClr val="bg1">
              <a:lumMod val="75000"/>
            </a:schemeClr>
          </a:solidFill>
        </p:spPr>
        <p:txBody>
          <a:bodyPr anchor="ctr"/>
          <a:lstStyle>
            <a:lvl1pPr algn="ctr">
              <a:defRPr/>
            </a:lvl1pPr>
          </a:lstStyle>
          <a:p>
            <a:endParaRPr lang="en-US" dirty="0"/>
          </a:p>
        </p:txBody>
      </p:sp>
      <p:sp>
        <p:nvSpPr>
          <p:cNvPr id="2" name="Title 1"/>
          <p:cNvSpPr>
            <a:spLocks noGrp="1"/>
          </p:cNvSpPr>
          <p:nvPr>
            <p:ph type="title" hasCustomPrompt="1"/>
          </p:nvPr>
        </p:nvSpPr>
        <p:spPr>
          <a:xfrm>
            <a:off x="566928" y="1499616"/>
            <a:ext cx="4248912" cy="590931"/>
          </a:xfrm>
        </p:spPr>
        <p:txBody>
          <a:bodyPr/>
          <a:lstStyle/>
          <a:p>
            <a:r>
              <a:rPr lang="en-US" dirty="0"/>
              <a:t>Click to edit</a:t>
            </a:r>
            <a:endParaRPr lang="en-US" dirty="0"/>
          </a:p>
        </p:txBody>
      </p:sp>
      <p:sp>
        <p:nvSpPr>
          <p:cNvPr id="3" name="Content Placeholder 2"/>
          <p:cNvSpPr>
            <a:spLocks noGrp="1"/>
          </p:cNvSpPr>
          <p:nvPr>
            <p:ph idx="1"/>
          </p:nvPr>
        </p:nvSpPr>
        <p:spPr>
          <a:xfrm>
            <a:off x="566928" y="2185416"/>
            <a:ext cx="4248912" cy="3968249"/>
          </a:xfrm>
        </p:spPr>
        <p:txBody>
          <a:body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8" name="Footer Placeholder 17"/>
          <p:cNvSpPr>
            <a:spLocks noGrp="1"/>
          </p:cNvSpPr>
          <p:nvPr>
            <p:ph type="ftr" sz="quarter" idx="23"/>
          </p:nvPr>
        </p:nvSpPr>
        <p:spPr/>
        <p:txBody>
          <a:bodyPr/>
          <a:lstStyle/>
          <a:p>
            <a:r>
              <a:rPr lang="en-US"/>
              <a:t>Office or unit name</a:t>
            </a:r>
            <a:endParaRPr lang="en-US" dirty="0"/>
          </a:p>
        </p:txBody>
      </p:sp>
      <p:sp>
        <p:nvSpPr>
          <p:cNvPr id="19" name="Slide Number Placeholder 18"/>
          <p:cNvSpPr>
            <a:spLocks noGrp="1"/>
          </p:cNvSpPr>
          <p:nvPr>
            <p:ph type="sldNum" sz="quarter" idx="24"/>
          </p:nvPr>
        </p:nvSpPr>
        <p:spPr>
          <a:noFill/>
        </p:spPr>
        <p:txBody>
          <a:bodyPr/>
          <a:lstStyle>
            <a:lvl1pPr>
              <a:defRPr>
                <a:solidFill>
                  <a:schemeClr val="bg1"/>
                </a:solidFill>
              </a:defRPr>
            </a:lvl1pPr>
          </a:lstStyle>
          <a:p>
            <a:fld id="{BAF65E9F-5E40-4D44-8234-C4D848A18724}" type="slidenum">
              <a:rPr lang="en-US" smtClean="0"/>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928" y="1499616"/>
            <a:ext cx="5002598" cy="590931"/>
          </a:xfrm>
        </p:spPr>
        <p:txBody>
          <a:bodyPr/>
          <a:lstStyle/>
          <a:p>
            <a:r>
              <a:rPr lang="en-US" dirty="0"/>
              <a:t>Click to edit</a:t>
            </a:r>
            <a:endParaRPr lang="en-US" dirty="0"/>
          </a:p>
        </p:txBody>
      </p:sp>
      <p:sp>
        <p:nvSpPr>
          <p:cNvPr id="3" name="Content Placeholder 2"/>
          <p:cNvSpPr>
            <a:spLocks noGrp="1"/>
          </p:cNvSpPr>
          <p:nvPr>
            <p:ph idx="1"/>
          </p:nvPr>
        </p:nvSpPr>
        <p:spPr>
          <a:xfrm>
            <a:off x="566927" y="2185416"/>
            <a:ext cx="5002599" cy="3597867"/>
          </a:xfrm>
        </p:spPr>
        <p:txBody>
          <a:body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8" name="Footer Placeholder 17"/>
          <p:cNvSpPr>
            <a:spLocks noGrp="1"/>
          </p:cNvSpPr>
          <p:nvPr>
            <p:ph type="ftr" sz="quarter" idx="23"/>
          </p:nvPr>
        </p:nvSpPr>
        <p:spPr/>
        <p:txBody>
          <a:bodyPr/>
          <a:lstStyle/>
          <a:p>
            <a:r>
              <a:rPr lang="en-US"/>
              <a:t>Office or unit name</a:t>
            </a:r>
            <a:endParaRPr lang="en-US" dirty="0"/>
          </a:p>
        </p:txBody>
      </p:sp>
      <p:sp>
        <p:nvSpPr>
          <p:cNvPr id="19" name="Slide Number Placeholder 18"/>
          <p:cNvSpPr>
            <a:spLocks noGrp="1"/>
          </p:cNvSpPr>
          <p:nvPr>
            <p:ph type="sldNum" sz="quarter" idx="24"/>
          </p:nvPr>
        </p:nvSpPr>
        <p:spPr>
          <a:noFill/>
        </p:spPr>
        <p:txBody>
          <a:bodyPr/>
          <a:lstStyle>
            <a:lvl1pPr>
              <a:defRPr>
                <a:solidFill>
                  <a:schemeClr val="bg1"/>
                </a:solidFill>
              </a:defRPr>
            </a:lvl1pPr>
          </a:lstStyle>
          <a:p>
            <a:fld id="{BAF65E9F-5E40-4D44-8234-C4D848A18724}"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928" y="1499616"/>
            <a:ext cx="5002598" cy="590931"/>
          </a:xfrm>
        </p:spPr>
        <p:txBody>
          <a:bodyPr/>
          <a:lstStyle/>
          <a:p>
            <a:r>
              <a:rPr lang="en-US" dirty="0"/>
              <a:t>Click to edit</a:t>
            </a:r>
            <a:endParaRPr lang="en-US" dirty="0"/>
          </a:p>
        </p:txBody>
      </p:sp>
      <p:sp>
        <p:nvSpPr>
          <p:cNvPr id="3" name="Content Placeholder 2"/>
          <p:cNvSpPr>
            <a:spLocks noGrp="1"/>
          </p:cNvSpPr>
          <p:nvPr>
            <p:ph idx="1"/>
          </p:nvPr>
        </p:nvSpPr>
        <p:spPr>
          <a:xfrm>
            <a:off x="566927" y="2185416"/>
            <a:ext cx="5002599" cy="3502865"/>
          </a:xfrm>
        </p:spPr>
        <p:txBody>
          <a:body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5" name="Picture Placeholder 14"/>
          <p:cNvSpPr>
            <a:spLocks noGrp="1"/>
          </p:cNvSpPr>
          <p:nvPr>
            <p:ph type="pic" sz="quarter" idx="22"/>
          </p:nvPr>
        </p:nvSpPr>
        <p:spPr>
          <a:xfrm>
            <a:off x="6622476" y="1"/>
            <a:ext cx="5569523" cy="6858000"/>
          </a:xfrm>
          <a:prstGeom prst="round1Rect">
            <a:avLst>
              <a:gd name="adj" fmla="val 0"/>
            </a:avLst>
          </a:prstGeom>
          <a:solidFill>
            <a:schemeClr val="bg1">
              <a:lumMod val="75000"/>
            </a:schemeClr>
          </a:solidFill>
        </p:spPr>
        <p:txBody>
          <a:bodyPr anchor="ctr"/>
          <a:lstStyle>
            <a:lvl1pPr marL="0" indent="0" algn="ctr">
              <a:buNone/>
              <a:defRPr/>
            </a:lvl1pPr>
          </a:lstStyle>
          <a:p>
            <a:endParaRPr lang="en-US" dirty="0"/>
          </a:p>
        </p:txBody>
      </p:sp>
      <p:sp>
        <p:nvSpPr>
          <p:cNvPr id="5" name="Footer Placeholder 4"/>
          <p:cNvSpPr>
            <a:spLocks noGrp="1"/>
          </p:cNvSpPr>
          <p:nvPr>
            <p:ph type="ftr" sz="quarter" idx="23"/>
          </p:nvPr>
        </p:nvSpPr>
        <p:spPr/>
        <p:txBody>
          <a:bodyPr/>
          <a:lstStyle/>
          <a:p>
            <a:r>
              <a:rPr lang="en-US"/>
              <a:t>Office or unit name</a:t>
            </a:r>
            <a:endParaRPr lang="en-US" dirty="0"/>
          </a:p>
        </p:txBody>
      </p:sp>
      <p:sp>
        <p:nvSpPr>
          <p:cNvPr id="6" name="Slide Number Placeholder 5"/>
          <p:cNvSpPr>
            <a:spLocks noGrp="1"/>
          </p:cNvSpPr>
          <p:nvPr>
            <p:ph type="sldNum" sz="quarter" idx="24"/>
          </p:nvPr>
        </p:nvSpPr>
        <p:spPr>
          <a:noFill/>
        </p:spPr>
        <p:txBody>
          <a:bodyPr/>
          <a:lstStyle>
            <a:lvl1pPr>
              <a:defRPr>
                <a:solidFill>
                  <a:schemeClr val="bg1"/>
                </a:solidFill>
              </a:defRPr>
            </a:lvl1pPr>
          </a:lstStyle>
          <a:p>
            <a:fld id="{BAF65E9F-5E40-4D44-8234-C4D848A18724}"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none" baseline="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pic>
        <p:nvPicPr>
          <p:cNvPr id="2" name="Picture 1"/>
          <p:cNvPicPr>
            <a:picLocks noChangeAspect="1"/>
          </p:cNvPicPr>
          <p:nvPr userDrawn="1"/>
        </p:nvPicPr>
        <p:blipFill>
          <a:blip r:embed="rId3" cstate="screen"/>
          <a:stretch>
            <a:fillRect/>
          </a:stretch>
        </p:blipFill>
        <p:spPr>
          <a:xfrm>
            <a:off x="658368" y="5769954"/>
            <a:ext cx="2800928" cy="72789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Three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928" y="1499616"/>
            <a:ext cx="4248912" cy="590931"/>
          </a:xfrm>
        </p:spPr>
        <p:txBody>
          <a:bodyPr/>
          <a:lstStyle/>
          <a:p>
            <a:r>
              <a:rPr lang="en-US" dirty="0"/>
              <a:t>Click to edit</a:t>
            </a:r>
            <a:endParaRPr lang="en-US" dirty="0"/>
          </a:p>
        </p:txBody>
      </p:sp>
      <p:sp>
        <p:nvSpPr>
          <p:cNvPr id="3" name="Content Placeholder 2"/>
          <p:cNvSpPr>
            <a:spLocks noGrp="1"/>
          </p:cNvSpPr>
          <p:nvPr>
            <p:ph idx="1"/>
          </p:nvPr>
        </p:nvSpPr>
        <p:spPr>
          <a:xfrm>
            <a:off x="566928" y="2185416"/>
            <a:ext cx="4248912" cy="3968249"/>
          </a:xfrm>
        </p:spPr>
        <p:txBody>
          <a:body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6" name="Picture Placeholder 2"/>
          <p:cNvSpPr>
            <a:spLocks noGrp="1" noChangeAspect="1"/>
          </p:cNvSpPr>
          <p:nvPr>
            <p:ph type="pic" idx="13" hasCustomPrompt="1"/>
          </p:nvPr>
        </p:nvSpPr>
        <p:spPr>
          <a:xfrm>
            <a:off x="5114631" y="0"/>
            <a:ext cx="7077369" cy="3426796"/>
          </a:xfrm>
          <a:prstGeom prst="rect">
            <a:avLst/>
          </a:prstGeom>
          <a:solidFill>
            <a:schemeClr val="bg2">
              <a:lumMod val="75000"/>
            </a:schemeClr>
          </a:solidFill>
          <a:ln>
            <a:solidFill>
              <a:schemeClr val="bg1"/>
            </a:solidFill>
          </a:ln>
        </p:spPr>
        <p:txBody>
          <a:bodyPr anchor="ctr">
            <a:normAutofit/>
          </a:bodyPr>
          <a:lstStyle>
            <a:lvl1pPr marL="0" indent="0" algn="ctr">
              <a:buNone/>
              <a:defRPr sz="1600" b="0" i="0">
                <a:solidFill>
                  <a:srgbClr val="13294B"/>
                </a:solidFill>
                <a:latin typeface="Arial" panose="020B0604020202090204" pitchFamily="34" charset="0"/>
                <a:ea typeface="Arial" panose="020B0604020202090204" pitchFamily="34" charset="0"/>
                <a:cs typeface="Arial" panose="020B060402020209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endParaRPr lang="en-US" dirty="0"/>
          </a:p>
        </p:txBody>
      </p:sp>
      <p:sp>
        <p:nvSpPr>
          <p:cNvPr id="8" name="Picture Placeholder 2"/>
          <p:cNvSpPr>
            <a:spLocks noGrp="1" noChangeAspect="1"/>
          </p:cNvSpPr>
          <p:nvPr>
            <p:ph type="pic" idx="14" hasCustomPrompt="1"/>
          </p:nvPr>
        </p:nvSpPr>
        <p:spPr>
          <a:xfrm>
            <a:off x="5114631" y="3429000"/>
            <a:ext cx="3602522" cy="3426796"/>
          </a:xfrm>
          <a:prstGeom prst="rect">
            <a:avLst/>
          </a:prstGeom>
          <a:solidFill>
            <a:schemeClr val="bg2">
              <a:lumMod val="75000"/>
            </a:schemeClr>
          </a:solidFill>
          <a:ln>
            <a:solidFill>
              <a:schemeClr val="bg1"/>
            </a:solidFill>
          </a:ln>
        </p:spPr>
        <p:txBody>
          <a:bodyPr anchor="ctr">
            <a:normAutofit/>
          </a:bodyPr>
          <a:lstStyle>
            <a:lvl1pPr marL="0" indent="0" algn="ctr">
              <a:buNone/>
              <a:defRPr sz="1600" b="0" i="0">
                <a:solidFill>
                  <a:srgbClr val="13294B"/>
                </a:solidFill>
                <a:latin typeface="Arial" panose="020B0604020202090204" pitchFamily="34" charset="0"/>
                <a:ea typeface="Arial" panose="020B0604020202090204" pitchFamily="34" charset="0"/>
                <a:cs typeface="Arial" panose="020B060402020209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endParaRPr lang="en-US" dirty="0"/>
          </a:p>
        </p:txBody>
      </p:sp>
      <p:sp>
        <p:nvSpPr>
          <p:cNvPr id="9" name="Picture Placeholder 2"/>
          <p:cNvSpPr>
            <a:spLocks noGrp="1" noChangeAspect="1"/>
          </p:cNvSpPr>
          <p:nvPr>
            <p:ph type="pic" idx="15" hasCustomPrompt="1"/>
          </p:nvPr>
        </p:nvSpPr>
        <p:spPr>
          <a:xfrm>
            <a:off x="8701089" y="3429000"/>
            <a:ext cx="3490912" cy="3426796"/>
          </a:xfrm>
          <a:prstGeom prst="rect">
            <a:avLst/>
          </a:prstGeom>
          <a:solidFill>
            <a:schemeClr val="bg2">
              <a:lumMod val="75000"/>
            </a:schemeClr>
          </a:solidFill>
          <a:ln>
            <a:solidFill>
              <a:schemeClr val="bg1"/>
            </a:solidFill>
          </a:ln>
        </p:spPr>
        <p:txBody>
          <a:bodyPr anchor="ctr">
            <a:normAutofit/>
          </a:bodyPr>
          <a:lstStyle>
            <a:lvl1pPr marL="0" indent="0" algn="ctr">
              <a:buNone/>
              <a:defRPr sz="1600" b="0" i="0">
                <a:solidFill>
                  <a:srgbClr val="13294B"/>
                </a:solidFill>
                <a:latin typeface="Arial" panose="020B0604020202090204" pitchFamily="34" charset="0"/>
                <a:ea typeface="Arial" panose="020B0604020202090204" pitchFamily="34" charset="0"/>
                <a:cs typeface="Arial" panose="020B060402020209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endParaRPr lang="en-US" dirty="0"/>
          </a:p>
        </p:txBody>
      </p:sp>
      <p:sp>
        <p:nvSpPr>
          <p:cNvPr id="12" name="Footer Placeholder 11"/>
          <p:cNvSpPr>
            <a:spLocks noGrp="1"/>
          </p:cNvSpPr>
          <p:nvPr>
            <p:ph type="ftr" sz="quarter" idx="16"/>
          </p:nvPr>
        </p:nvSpPr>
        <p:spPr/>
        <p:txBody>
          <a:bodyPr/>
          <a:lstStyle/>
          <a:p>
            <a:r>
              <a:rPr lang="en-US"/>
              <a:t>Office or unit name</a:t>
            </a:r>
            <a:endParaRPr lang="en-US" dirty="0"/>
          </a:p>
        </p:txBody>
      </p:sp>
      <p:sp>
        <p:nvSpPr>
          <p:cNvPr id="13" name="Slide Number Placeholder 12"/>
          <p:cNvSpPr>
            <a:spLocks noGrp="1"/>
          </p:cNvSpPr>
          <p:nvPr>
            <p:ph type="sldNum" sz="quarter" idx="17"/>
          </p:nvPr>
        </p:nvSpPr>
        <p:spPr>
          <a:noFill/>
        </p:spPr>
        <p:txBody>
          <a:bodyPr/>
          <a:lstStyle>
            <a:lvl1pPr>
              <a:defRPr>
                <a:solidFill>
                  <a:schemeClr val="bg1"/>
                </a:solidFill>
              </a:defRPr>
            </a:lvl1pPr>
          </a:lstStyle>
          <a:p>
            <a:fld id="{BAF65E9F-5E40-4D44-8234-C4D848A18724}" type="slidenum">
              <a:rPr lang="en-US" smtClean="0"/>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r>
              <a:rPr lang="en-US" dirty="0"/>
              <a:t>Office or unit name</a:t>
            </a:r>
            <a:endParaRPr lang="en-US" dirty="0"/>
          </a:p>
        </p:txBody>
      </p:sp>
      <p:sp>
        <p:nvSpPr>
          <p:cNvPr id="6" name="Slide Number Placeholder 5"/>
          <p:cNvSpPr>
            <a:spLocks noGrp="1"/>
          </p:cNvSpPr>
          <p:nvPr>
            <p:ph type="sldNum" sz="quarter" idx="15"/>
          </p:nvPr>
        </p:nvSpPr>
        <p:spPr>
          <a:noFill/>
        </p:spPr>
        <p:txBody>
          <a:bodyPr/>
          <a:lstStyle>
            <a:lvl1pPr>
              <a:defRPr>
                <a:solidFill>
                  <a:schemeClr val="bg1"/>
                </a:solidFill>
              </a:defRPr>
            </a:lvl1pPr>
          </a:lstStyle>
          <a:p>
            <a:fld id="{BAF65E9F-5E40-4D44-8234-C4D848A18724}" type="slidenum">
              <a:rPr lang="en-US" smtClean="0"/>
            </a:fld>
            <a:endParaRPr lang="en-US" dirty="0"/>
          </a:p>
        </p:txBody>
      </p:sp>
      <p:sp>
        <p:nvSpPr>
          <p:cNvPr id="2" name="Title 1"/>
          <p:cNvSpPr>
            <a:spLocks noGrp="1"/>
          </p:cNvSpPr>
          <p:nvPr>
            <p:ph type="title" hasCustomPrompt="1"/>
          </p:nvPr>
        </p:nvSpPr>
        <p:spPr/>
        <p:txBody>
          <a:bodyPr/>
          <a:lstStyle/>
          <a:p>
            <a:r>
              <a:rPr lang="en-US" dirty="0"/>
              <a:t>Click to edit</a:t>
            </a:r>
            <a:endParaRPr lang="en-US" dirty="0"/>
          </a:p>
        </p:txBody>
      </p:sp>
      <p:sp>
        <p:nvSpPr>
          <p:cNvPr id="3" name="Picture Placeholder 2"/>
          <p:cNvSpPr>
            <a:spLocks noGrp="1" noChangeAspect="1"/>
          </p:cNvSpPr>
          <p:nvPr>
            <p:ph type="pic" idx="13" hasCustomPrompt="1"/>
          </p:nvPr>
        </p:nvSpPr>
        <p:spPr>
          <a:xfrm>
            <a:off x="0" y="0"/>
            <a:ext cx="12192000" cy="6858000"/>
          </a:xfrm>
          <a:prstGeom prst="rect">
            <a:avLst/>
          </a:prstGeom>
          <a:solidFill>
            <a:schemeClr val="bg2">
              <a:lumMod val="75000"/>
            </a:schemeClr>
          </a:solidFill>
          <a:ln>
            <a:noFill/>
          </a:ln>
        </p:spPr>
        <p:txBody>
          <a:bodyPr anchor="ctr">
            <a:normAutofit/>
          </a:bodyPr>
          <a:lstStyle>
            <a:lvl1pPr marL="0" indent="0" algn="ctr">
              <a:buNone/>
              <a:defRPr sz="1600" b="0" i="0">
                <a:solidFill>
                  <a:srgbClr val="13294B"/>
                </a:solidFill>
                <a:latin typeface="Arial" panose="020B0604020202090204" pitchFamily="34" charset="0"/>
                <a:ea typeface="Arial" panose="020B0604020202090204" pitchFamily="34" charset="0"/>
                <a:cs typeface="Arial" panose="020B060402020209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r>
              <a:rPr lang="en-US" dirty="0"/>
              <a:t>Drag picture to placeholder or click icon to add</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928" y="1499616"/>
            <a:ext cx="4248912" cy="590931"/>
          </a:xfrm>
        </p:spPr>
        <p:txBody>
          <a:bodyPr/>
          <a:lstStyle/>
          <a:p>
            <a:r>
              <a:rPr lang="en-US" dirty="0"/>
              <a:t>Click to edit</a:t>
            </a:r>
            <a:endParaRPr lang="en-US" dirty="0"/>
          </a:p>
        </p:txBody>
      </p:sp>
      <p:sp>
        <p:nvSpPr>
          <p:cNvPr id="3" name="Content Placeholder 2"/>
          <p:cNvSpPr>
            <a:spLocks noGrp="1"/>
          </p:cNvSpPr>
          <p:nvPr>
            <p:ph idx="1"/>
          </p:nvPr>
        </p:nvSpPr>
        <p:spPr>
          <a:xfrm>
            <a:off x="566928" y="2185416"/>
            <a:ext cx="4248912" cy="3968249"/>
          </a:xfrm>
        </p:spPr>
        <p:txBody>
          <a:body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6" name="Chart Placeholder 2"/>
          <p:cNvSpPr>
            <a:spLocks noGrp="1"/>
          </p:cNvSpPr>
          <p:nvPr>
            <p:ph type="chart" sz="quarter" idx="16" hasCustomPrompt="1"/>
          </p:nvPr>
        </p:nvSpPr>
        <p:spPr>
          <a:xfrm>
            <a:off x="5161935" y="1976285"/>
            <a:ext cx="6325152" cy="3967316"/>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90204" pitchFamily="34" charset="0"/>
              <a:buNone/>
              <a:defRPr sz="1600" baseline="0">
                <a:solidFill>
                  <a:srgbClr val="13294B"/>
                </a:solidFill>
                <a:latin typeface="Arial" panose="020B0604020202090204" pitchFamily="34" charset="0"/>
                <a:ea typeface="Arial" panose="020B0604020202090204" pitchFamily="34" charset="0"/>
                <a:cs typeface="Arial" panose="020B0604020202090204" pitchFamily="34" charset="0"/>
              </a:defRPr>
            </a:lvl1pPr>
          </a:lstStyle>
          <a:p>
            <a:endParaRPr lang="en-US" dirty="0"/>
          </a:p>
          <a:p>
            <a:r>
              <a:rPr lang="en-US" dirty="0"/>
              <a:t>Drag chart to placeholder or click icon to add chart</a:t>
            </a:r>
            <a:endParaRPr lang="en-US" dirty="0"/>
          </a:p>
          <a:p>
            <a:endParaRPr lang="en-US" dirty="0"/>
          </a:p>
        </p:txBody>
      </p:sp>
      <p:sp>
        <p:nvSpPr>
          <p:cNvPr id="11" name="Footer Placeholder 10"/>
          <p:cNvSpPr>
            <a:spLocks noGrp="1"/>
          </p:cNvSpPr>
          <p:nvPr>
            <p:ph type="ftr" sz="quarter" idx="17"/>
          </p:nvPr>
        </p:nvSpPr>
        <p:spPr/>
        <p:txBody>
          <a:bodyPr/>
          <a:lstStyle/>
          <a:p>
            <a:r>
              <a:rPr lang="en-US"/>
              <a:t>Office or unit name</a:t>
            </a:r>
            <a:endParaRPr lang="en-US" dirty="0"/>
          </a:p>
        </p:txBody>
      </p:sp>
      <p:sp>
        <p:nvSpPr>
          <p:cNvPr id="12" name="Slide Number Placeholder 11"/>
          <p:cNvSpPr>
            <a:spLocks noGrp="1"/>
          </p:cNvSpPr>
          <p:nvPr>
            <p:ph type="sldNum" sz="quarter" idx="18"/>
          </p:nvPr>
        </p:nvSpPr>
        <p:spPr/>
        <p:txBody>
          <a:bodyPr/>
          <a:lstStyle/>
          <a:p>
            <a:fld id="{BAF65E9F-5E40-4D44-8234-C4D848A1872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rgbClr val="13294B"/>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none" baseline="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pic>
        <p:nvPicPr>
          <p:cNvPr id="4" name="Picture 3"/>
          <p:cNvPicPr>
            <a:picLocks noChangeAspect="1"/>
          </p:cNvPicPr>
          <p:nvPr userDrawn="1"/>
        </p:nvPicPr>
        <p:blipFill>
          <a:blip r:embed="rId3" cstate="screen"/>
          <a:srcRect/>
          <a:stretch>
            <a:fillRect/>
          </a:stretch>
        </p:blipFill>
        <p:spPr>
          <a:xfrm>
            <a:off x="658368" y="5888985"/>
            <a:ext cx="3542157" cy="60886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rgbClr val="13294B"/>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none" baseline="0">
                <a:solidFill>
                  <a:srgbClr val="FF5F05"/>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pic>
        <p:nvPicPr>
          <p:cNvPr id="3" name="Picture 2"/>
          <p:cNvPicPr>
            <a:picLocks noChangeAspect="1"/>
          </p:cNvPicPr>
          <p:nvPr userDrawn="1"/>
        </p:nvPicPr>
        <p:blipFill>
          <a:blip r:embed="rId3" cstate="screen"/>
          <a:srcRect/>
          <a:stretch>
            <a:fillRect/>
          </a:stretch>
        </p:blipFill>
        <p:spPr>
          <a:xfrm>
            <a:off x="658368" y="5888984"/>
            <a:ext cx="3542157" cy="60886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5783996" cy="1650381"/>
          </a:xfrm>
          <a:prstGeom prst="rect">
            <a:avLst/>
          </a:prstGeom>
        </p:spPr>
        <p:txBody>
          <a:bodyPr lIns="0">
            <a:noAutofit/>
          </a:bodyPr>
          <a:lstStyle>
            <a:lvl1pPr marL="0" indent="0">
              <a:buNone/>
              <a:defRPr sz="2800" b="0" i="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8" y="1490472"/>
            <a:ext cx="5783996" cy="2386584"/>
          </a:xfrm>
          <a:prstGeom prst="rect">
            <a:avLst/>
          </a:prstGeom>
          <a:ln>
            <a:noFill/>
          </a:ln>
        </p:spPr>
        <p:txBody>
          <a:bodyPr lIns="0" anchor="b">
            <a:noAutofit/>
          </a:bodyPr>
          <a:lstStyle>
            <a:lvl1pPr algn="l">
              <a:lnSpc>
                <a:spcPts val="5800"/>
              </a:lnSpc>
              <a:defRPr sz="6000" b="1" i="0" cap="none" baseline="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pic>
        <p:nvPicPr>
          <p:cNvPr id="3" name="Picture 2"/>
          <p:cNvPicPr>
            <a:picLocks noChangeAspect="1"/>
          </p:cNvPicPr>
          <p:nvPr userDrawn="1"/>
        </p:nvPicPr>
        <p:blipFill>
          <a:blip r:embed="rId3" cstate="screen"/>
          <a:srcRect/>
          <a:stretch>
            <a:fillRect/>
          </a:stretch>
        </p:blipFill>
        <p:spPr>
          <a:xfrm>
            <a:off x="658368" y="5888984"/>
            <a:ext cx="3542157" cy="608862"/>
          </a:xfrm>
          <a:prstGeom prst="rect">
            <a:avLst/>
          </a:prstGeom>
        </p:spPr>
      </p:pic>
      <p:sp>
        <p:nvSpPr>
          <p:cNvPr id="12" name="Picture Placeholder 11"/>
          <p:cNvSpPr>
            <a:spLocks noGrp="1"/>
          </p:cNvSpPr>
          <p:nvPr>
            <p:ph type="pic" sz="quarter" idx="12"/>
          </p:nvPr>
        </p:nvSpPr>
        <p:spPr>
          <a:xfrm>
            <a:off x="7078130" y="995819"/>
            <a:ext cx="5113870" cy="5865356"/>
          </a:xfrm>
          <a:custGeom>
            <a:avLst/>
            <a:gdLst>
              <a:gd name="connsiteX0" fmla="*/ 852329 w 5113870"/>
              <a:gd name="connsiteY0" fmla="*/ 0 h 5862181"/>
              <a:gd name="connsiteX1" fmla="*/ 4261541 w 5113870"/>
              <a:gd name="connsiteY1" fmla="*/ 0 h 5862181"/>
              <a:gd name="connsiteX2" fmla="*/ 5113870 w 5113870"/>
              <a:gd name="connsiteY2" fmla="*/ 852329 h 5862181"/>
              <a:gd name="connsiteX3" fmla="*/ 5113870 w 5113870"/>
              <a:gd name="connsiteY3" fmla="*/ 5862181 h 5862181"/>
              <a:gd name="connsiteX4" fmla="*/ 5113870 w 5113870"/>
              <a:gd name="connsiteY4" fmla="*/ 5862181 h 5862181"/>
              <a:gd name="connsiteX5" fmla="*/ 0 w 5113870"/>
              <a:gd name="connsiteY5" fmla="*/ 5862181 h 5862181"/>
              <a:gd name="connsiteX6" fmla="*/ 0 w 5113870"/>
              <a:gd name="connsiteY6" fmla="*/ 5862181 h 5862181"/>
              <a:gd name="connsiteX7" fmla="*/ 0 w 5113870"/>
              <a:gd name="connsiteY7" fmla="*/ 852329 h 5862181"/>
              <a:gd name="connsiteX8" fmla="*/ 852329 w 5113870"/>
              <a:gd name="connsiteY8" fmla="*/ 0 h 5862181"/>
              <a:gd name="connsiteX0-1" fmla="*/ 852329 w 5294317"/>
              <a:gd name="connsiteY0-2" fmla="*/ 0 h 5862181"/>
              <a:gd name="connsiteX1-3" fmla="*/ 5074341 w 5294317"/>
              <a:gd name="connsiteY1-4" fmla="*/ 12700 h 5862181"/>
              <a:gd name="connsiteX2-5" fmla="*/ 5113870 w 5294317"/>
              <a:gd name="connsiteY2-6" fmla="*/ 852329 h 5862181"/>
              <a:gd name="connsiteX3-7" fmla="*/ 5113870 w 5294317"/>
              <a:gd name="connsiteY3-8" fmla="*/ 5862181 h 5862181"/>
              <a:gd name="connsiteX4-9" fmla="*/ 5113870 w 5294317"/>
              <a:gd name="connsiteY4-10" fmla="*/ 5862181 h 5862181"/>
              <a:gd name="connsiteX5-11" fmla="*/ 0 w 5294317"/>
              <a:gd name="connsiteY5-12" fmla="*/ 5862181 h 5862181"/>
              <a:gd name="connsiteX6-13" fmla="*/ 0 w 5294317"/>
              <a:gd name="connsiteY6-14" fmla="*/ 5862181 h 5862181"/>
              <a:gd name="connsiteX7-15" fmla="*/ 0 w 5294317"/>
              <a:gd name="connsiteY7-16" fmla="*/ 852329 h 5862181"/>
              <a:gd name="connsiteX8-17" fmla="*/ 852329 w 5294317"/>
              <a:gd name="connsiteY8-18" fmla="*/ 0 h 5862181"/>
              <a:gd name="connsiteX0-19" fmla="*/ 852329 w 5317339"/>
              <a:gd name="connsiteY0-20" fmla="*/ 0 h 5862181"/>
              <a:gd name="connsiteX1-21" fmla="*/ 5106091 w 5317339"/>
              <a:gd name="connsiteY1-22" fmla="*/ 15875 h 5862181"/>
              <a:gd name="connsiteX2-23" fmla="*/ 5113870 w 5317339"/>
              <a:gd name="connsiteY2-24" fmla="*/ 852329 h 5862181"/>
              <a:gd name="connsiteX3-25" fmla="*/ 5113870 w 5317339"/>
              <a:gd name="connsiteY3-26" fmla="*/ 5862181 h 5862181"/>
              <a:gd name="connsiteX4-27" fmla="*/ 5113870 w 5317339"/>
              <a:gd name="connsiteY4-28" fmla="*/ 5862181 h 5862181"/>
              <a:gd name="connsiteX5-29" fmla="*/ 0 w 5317339"/>
              <a:gd name="connsiteY5-30" fmla="*/ 5862181 h 5862181"/>
              <a:gd name="connsiteX6-31" fmla="*/ 0 w 5317339"/>
              <a:gd name="connsiteY6-32" fmla="*/ 5862181 h 5862181"/>
              <a:gd name="connsiteX7-33" fmla="*/ 0 w 5317339"/>
              <a:gd name="connsiteY7-34" fmla="*/ 852329 h 5862181"/>
              <a:gd name="connsiteX8-35" fmla="*/ 852329 w 5317339"/>
              <a:gd name="connsiteY8-36" fmla="*/ 0 h 5862181"/>
              <a:gd name="connsiteX0-37" fmla="*/ 852329 w 5118831"/>
              <a:gd name="connsiteY0-38" fmla="*/ 0 h 5862181"/>
              <a:gd name="connsiteX1-39" fmla="*/ 5106091 w 5118831"/>
              <a:gd name="connsiteY1-40" fmla="*/ 15875 h 5862181"/>
              <a:gd name="connsiteX2-41" fmla="*/ 5113870 w 5118831"/>
              <a:gd name="connsiteY2-42" fmla="*/ 852329 h 5862181"/>
              <a:gd name="connsiteX3-43" fmla="*/ 5113870 w 5118831"/>
              <a:gd name="connsiteY3-44" fmla="*/ 5862181 h 5862181"/>
              <a:gd name="connsiteX4-45" fmla="*/ 5113870 w 5118831"/>
              <a:gd name="connsiteY4-46" fmla="*/ 5862181 h 5862181"/>
              <a:gd name="connsiteX5-47" fmla="*/ 0 w 5118831"/>
              <a:gd name="connsiteY5-48" fmla="*/ 5862181 h 5862181"/>
              <a:gd name="connsiteX6-49" fmla="*/ 0 w 5118831"/>
              <a:gd name="connsiteY6-50" fmla="*/ 5862181 h 5862181"/>
              <a:gd name="connsiteX7-51" fmla="*/ 0 w 5118831"/>
              <a:gd name="connsiteY7-52" fmla="*/ 852329 h 5862181"/>
              <a:gd name="connsiteX8-53" fmla="*/ 852329 w 5118831"/>
              <a:gd name="connsiteY8-54" fmla="*/ 0 h 5862181"/>
              <a:gd name="connsiteX0-55" fmla="*/ 852329 w 5117043"/>
              <a:gd name="connsiteY0-56" fmla="*/ 6350 h 5868531"/>
              <a:gd name="connsiteX1-57" fmla="*/ 5102916 w 5117043"/>
              <a:gd name="connsiteY1-58" fmla="*/ 0 h 5868531"/>
              <a:gd name="connsiteX2-59" fmla="*/ 5113870 w 5117043"/>
              <a:gd name="connsiteY2-60" fmla="*/ 858679 h 5868531"/>
              <a:gd name="connsiteX3-61" fmla="*/ 5113870 w 5117043"/>
              <a:gd name="connsiteY3-62" fmla="*/ 5868531 h 5868531"/>
              <a:gd name="connsiteX4-63" fmla="*/ 5113870 w 5117043"/>
              <a:gd name="connsiteY4-64" fmla="*/ 5868531 h 5868531"/>
              <a:gd name="connsiteX5-65" fmla="*/ 0 w 5117043"/>
              <a:gd name="connsiteY5-66" fmla="*/ 5868531 h 5868531"/>
              <a:gd name="connsiteX6-67" fmla="*/ 0 w 5117043"/>
              <a:gd name="connsiteY6-68" fmla="*/ 5868531 h 5868531"/>
              <a:gd name="connsiteX7-69" fmla="*/ 0 w 5117043"/>
              <a:gd name="connsiteY7-70" fmla="*/ 858679 h 5868531"/>
              <a:gd name="connsiteX8-71" fmla="*/ 852329 w 5117043"/>
              <a:gd name="connsiteY8-72" fmla="*/ 6350 h 5868531"/>
              <a:gd name="connsiteX0-73" fmla="*/ 852329 w 5118831"/>
              <a:gd name="connsiteY0-74" fmla="*/ 0 h 5862181"/>
              <a:gd name="connsiteX1-75" fmla="*/ 5106091 w 5118831"/>
              <a:gd name="connsiteY1-76" fmla="*/ 3175 h 5862181"/>
              <a:gd name="connsiteX2-77" fmla="*/ 5113870 w 5118831"/>
              <a:gd name="connsiteY2-78" fmla="*/ 852329 h 5862181"/>
              <a:gd name="connsiteX3-79" fmla="*/ 5113870 w 5118831"/>
              <a:gd name="connsiteY3-80" fmla="*/ 5862181 h 5862181"/>
              <a:gd name="connsiteX4-81" fmla="*/ 5113870 w 5118831"/>
              <a:gd name="connsiteY4-82" fmla="*/ 5862181 h 5862181"/>
              <a:gd name="connsiteX5-83" fmla="*/ 0 w 5118831"/>
              <a:gd name="connsiteY5-84" fmla="*/ 5862181 h 5862181"/>
              <a:gd name="connsiteX6-85" fmla="*/ 0 w 5118831"/>
              <a:gd name="connsiteY6-86" fmla="*/ 5862181 h 5862181"/>
              <a:gd name="connsiteX7-87" fmla="*/ 0 w 5118831"/>
              <a:gd name="connsiteY7-88" fmla="*/ 852329 h 5862181"/>
              <a:gd name="connsiteX8-89" fmla="*/ 852329 w 5118831"/>
              <a:gd name="connsiteY8-90" fmla="*/ 0 h 5862181"/>
              <a:gd name="connsiteX0-91" fmla="*/ 852329 w 5113955"/>
              <a:gd name="connsiteY0-92" fmla="*/ 6350 h 5868531"/>
              <a:gd name="connsiteX1-93" fmla="*/ 5093391 w 5113955"/>
              <a:gd name="connsiteY1-94" fmla="*/ 0 h 5868531"/>
              <a:gd name="connsiteX2-95" fmla="*/ 5113870 w 5113955"/>
              <a:gd name="connsiteY2-96" fmla="*/ 858679 h 5868531"/>
              <a:gd name="connsiteX3-97" fmla="*/ 5113870 w 5113955"/>
              <a:gd name="connsiteY3-98" fmla="*/ 5868531 h 5868531"/>
              <a:gd name="connsiteX4-99" fmla="*/ 5113870 w 5113955"/>
              <a:gd name="connsiteY4-100" fmla="*/ 5868531 h 5868531"/>
              <a:gd name="connsiteX5-101" fmla="*/ 0 w 5113955"/>
              <a:gd name="connsiteY5-102" fmla="*/ 5868531 h 5868531"/>
              <a:gd name="connsiteX6-103" fmla="*/ 0 w 5113955"/>
              <a:gd name="connsiteY6-104" fmla="*/ 5868531 h 5868531"/>
              <a:gd name="connsiteX7-105" fmla="*/ 0 w 5113955"/>
              <a:gd name="connsiteY7-106" fmla="*/ 858679 h 5868531"/>
              <a:gd name="connsiteX8-107" fmla="*/ 852329 w 5113955"/>
              <a:gd name="connsiteY8-108" fmla="*/ 6350 h 5868531"/>
              <a:gd name="connsiteX0-109" fmla="*/ 852329 w 5117043"/>
              <a:gd name="connsiteY0-110" fmla="*/ 3175 h 5865356"/>
              <a:gd name="connsiteX1-111" fmla="*/ 5102916 w 5117043"/>
              <a:gd name="connsiteY1-112" fmla="*/ 0 h 5865356"/>
              <a:gd name="connsiteX2-113" fmla="*/ 5113870 w 5117043"/>
              <a:gd name="connsiteY2-114" fmla="*/ 855504 h 5865356"/>
              <a:gd name="connsiteX3-115" fmla="*/ 5113870 w 5117043"/>
              <a:gd name="connsiteY3-116" fmla="*/ 5865356 h 5865356"/>
              <a:gd name="connsiteX4-117" fmla="*/ 5113870 w 5117043"/>
              <a:gd name="connsiteY4-118" fmla="*/ 5865356 h 5865356"/>
              <a:gd name="connsiteX5-119" fmla="*/ 0 w 5117043"/>
              <a:gd name="connsiteY5-120" fmla="*/ 5865356 h 5865356"/>
              <a:gd name="connsiteX6-121" fmla="*/ 0 w 5117043"/>
              <a:gd name="connsiteY6-122" fmla="*/ 5865356 h 5865356"/>
              <a:gd name="connsiteX7-123" fmla="*/ 0 w 5117043"/>
              <a:gd name="connsiteY7-124" fmla="*/ 855504 h 5865356"/>
              <a:gd name="connsiteX8-125" fmla="*/ 852329 w 5117043"/>
              <a:gd name="connsiteY8-126" fmla="*/ 3175 h 5865356"/>
              <a:gd name="connsiteX0-127" fmla="*/ 852329 w 5421039"/>
              <a:gd name="connsiteY0-128" fmla="*/ 3175 h 5865356"/>
              <a:gd name="connsiteX1-129" fmla="*/ 5102916 w 5421039"/>
              <a:gd name="connsiteY1-130" fmla="*/ 0 h 5865356"/>
              <a:gd name="connsiteX2-131" fmla="*/ 5113870 w 5421039"/>
              <a:gd name="connsiteY2-132" fmla="*/ 5865356 h 5865356"/>
              <a:gd name="connsiteX3-133" fmla="*/ 5113870 w 5421039"/>
              <a:gd name="connsiteY3-134" fmla="*/ 5865356 h 5865356"/>
              <a:gd name="connsiteX4-135" fmla="*/ 0 w 5421039"/>
              <a:gd name="connsiteY4-136" fmla="*/ 5865356 h 5865356"/>
              <a:gd name="connsiteX5-137" fmla="*/ 0 w 5421039"/>
              <a:gd name="connsiteY5-138" fmla="*/ 5865356 h 5865356"/>
              <a:gd name="connsiteX6-139" fmla="*/ 0 w 5421039"/>
              <a:gd name="connsiteY6-140" fmla="*/ 855504 h 5865356"/>
              <a:gd name="connsiteX7-141" fmla="*/ 852329 w 5421039"/>
              <a:gd name="connsiteY7-142" fmla="*/ 3175 h 5865356"/>
              <a:gd name="connsiteX0-143" fmla="*/ 852329 w 5642211"/>
              <a:gd name="connsiteY0-144" fmla="*/ 3175 h 5865356"/>
              <a:gd name="connsiteX1-145" fmla="*/ 5102916 w 5642211"/>
              <a:gd name="connsiteY1-146" fmla="*/ 0 h 5865356"/>
              <a:gd name="connsiteX2-147" fmla="*/ 5113870 w 5642211"/>
              <a:gd name="connsiteY2-148" fmla="*/ 5865356 h 5865356"/>
              <a:gd name="connsiteX3-149" fmla="*/ 5113870 w 5642211"/>
              <a:gd name="connsiteY3-150" fmla="*/ 5865356 h 5865356"/>
              <a:gd name="connsiteX4-151" fmla="*/ 0 w 5642211"/>
              <a:gd name="connsiteY4-152" fmla="*/ 5865356 h 5865356"/>
              <a:gd name="connsiteX5-153" fmla="*/ 0 w 5642211"/>
              <a:gd name="connsiteY5-154" fmla="*/ 5865356 h 5865356"/>
              <a:gd name="connsiteX6-155" fmla="*/ 0 w 5642211"/>
              <a:gd name="connsiteY6-156" fmla="*/ 855504 h 5865356"/>
              <a:gd name="connsiteX7-157" fmla="*/ 852329 w 5642211"/>
              <a:gd name="connsiteY7-158" fmla="*/ 3175 h 5865356"/>
              <a:gd name="connsiteX0-159" fmla="*/ 852329 w 5642211"/>
              <a:gd name="connsiteY0-160" fmla="*/ 3175 h 5865356"/>
              <a:gd name="connsiteX1-161" fmla="*/ 5102916 w 5642211"/>
              <a:gd name="connsiteY1-162" fmla="*/ 0 h 5865356"/>
              <a:gd name="connsiteX2-163" fmla="*/ 5113870 w 5642211"/>
              <a:gd name="connsiteY2-164" fmla="*/ 5865356 h 5865356"/>
              <a:gd name="connsiteX3-165" fmla="*/ 5113870 w 5642211"/>
              <a:gd name="connsiteY3-166" fmla="*/ 5865356 h 5865356"/>
              <a:gd name="connsiteX4-167" fmla="*/ 0 w 5642211"/>
              <a:gd name="connsiteY4-168" fmla="*/ 5865356 h 5865356"/>
              <a:gd name="connsiteX5-169" fmla="*/ 0 w 5642211"/>
              <a:gd name="connsiteY5-170" fmla="*/ 5865356 h 5865356"/>
              <a:gd name="connsiteX6-171" fmla="*/ 0 w 5642211"/>
              <a:gd name="connsiteY6-172" fmla="*/ 855504 h 5865356"/>
              <a:gd name="connsiteX7-173" fmla="*/ 852329 w 5642211"/>
              <a:gd name="connsiteY7-174" fmla="*/ 3175 h 5865356"/>
              <a:gd name="connsiteX0-175" fmla="*/ 852329 w 5113870"/>
              <a:gd name="connsiteY0-176" fmla="*/ 3175 h 5865356"/>
              <a:gd name="connsiteX1-177" fmla="*/ 5102916 w 5113870"/>
              <a:gd name="connsiteY1-178" fmla="*/ 0 h 5865356"/>
              <a:gd name="connsiteX2-179" fmla="*/ 5113870 w 5113870"/>
              <a:gd name="connsiteY2-180" fmla="*/ 5865356 h 5865356"/>
              <a:gd name="connsiteX3-181" fmla="*/ 5113870 w 5113870"/>
              <a:gd name="connsiteY3-182" fmla="*/ 5865356 h 5865356"/>
              <a:gd name="connsiteX4-183" fmla="*/ 0 w 5113870"/>
              <a:gd name="connsiteY4-184" fmla="*/ 5865356 h 5865356"/>
              <a:gd name="connsiteX5-185" fmla="*/ 0 w 5113870"/>
              <a:gd name="connsiteY5-186" fmla="*/ 5865356 h 5865356"/>
              <a:gd name="connsiteX6-187" fmla="*/ 0 w 5113870"/>
              <a:gd name="connsiteY6-188" fmla="*/ 855504 h 5865356"/>
              <a:gd name="connsiteX7-189" fmla="*/ 852329 w 5113870"/>
              <a:gd name="connsiteY7-190" fmla="*/ 3175 h 58653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113870" h="5865356">
                <a:moveTo>
                  <a:pt x="852329" y="3175"/>
                </a:moveTo>
                <a:lnTo>
                  <a:pt x="5102916" y="0"/>
                </a:lnTo>
                <a:cubicBezTo>
                  <a:pt x="5108393" y="2932678"/>
                  <a:pt x="5112044" y="4887797"/>
                  <a:pt x="5113870" y="5865356"/>
                </a:cubicBezTo>
                <a:lnTo>
                  <a:pt x="5113870" y="5865356"/>
                </a:lnTo>
                <a:lnTo>
                  <a:pt x="0" y="5865356"/>
                </a:lnTo>
                <a:lnTo>
                  <a:pt x="0" y="5865356"/>
                </a:lnTo>
                <a:lnTo>
                  <a:pt x="0" y="855504"/>
                </a:lnTo>
                <a:cubicBezTo>
                  <a:pt x="0" y="384776"/>
                  <a:pt x="381601" y="3175"/>
                  <a:pt x="852329" y="3175"/>
                </a:cubicBezTo>
                <a:close/>
              </a:path>
            </a:pathLst>
          </a:custGeom>
          <a:solidFill>
            <a:schemeClr val="bg1">
              <a:lumMod val="75000"/>
            </a:schemeClr>
          </a:solidFill>
        </p:spPr>
        <p:txBody>
          <a:bodyPr anchor="ctr"/>
          <a:lstStyle>
            <a:lvl1pPr algn="ctr">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5783996" cy="1650381"/>
          </a:xfrm>
          <a:prstGeom prst="rect">
            <a:avLst/>
          </a:prstGeom>
        </p:spPr>
        <p:txBody>
          <a:bodyPr lIns="0">
            <a:noAutofit/>
          </a:bodyPr>
          <a:lstStyle>
            <a:lvl1pPr marL="0" indent="0">
              <a:buNone/>
              <a:defRPr sz="2800" b="0" i="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8" y="1490472"/>
            <a:ext cx="5783996" cy="2386584"/>
          </a:xfrm>
          <a:prstGeom prst="rect">
            <a:avLst/>
          </a:prstGeom>
          <a:ln>
            <a:noFill/>
          </a:ln>
        </p:spPr>
        <p:txBody>
          <a:bodyPr lIns="0" anchor="b">
            <a:noAutofit/>
          </a:bodyPr>
          <a:lstStyle>
            <a:lvl1pPr algn="l">
              <a:lnSpc>
                <a:spcPts val="5800"/>
              </a:lnSpc>
              <a:defRPr sz="6000" b="1" i="0" cap="none" baseline="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sp>
        <p:nvSpPr>
          <p:cNvPr id="12" name="Picture Placeholder 11"/>
          <p:cNvSpPr>
            <a:spLocks noGrp="1"/>
          </p:cNvSpPr>
          <p:nvPr>
            <p:ph type="pic" sz="quarter" idx="12"/>
          </p:nvPr>
        </p:nvSpPr>
        <p:spPr>
          <a:xfrm>
            <a:off x="7078130" y="995819"/>
            <a:ext cx="5114840" cy="5865356"/>
          </a:xfrm>
          <a:custGeom>
            <a:avLst/>
            <a:gdLst>
              <a:gd name="connsiteX0" fmla="*/ 852329 w 5113870"/>
              <a:gd name="connsiteY0" fmla="*/ 0 h 5862181"/>
              <a:gd name="connsiteX1" fmla="*/ 4261541 w 5113870"/>
              <a:gd name="connsiteY1" fmla="*/ 0 h 5862181"/>
              <a:gd name="connsiteX2" fmla="*/ 5113870 w 5113870"/>
              <a:gd name="connsiteY2" fmla="*/ 852329 h 5862181"/>
              <a:gd name="connsiteX3" fmla="*/ 5113870 w 5113870"/>
              <a:gd name="connsiteY3" fmla="*/ 5862181 h 5862181"/>
              <a:gd name="connsiteX4" fmla="*/ 5113870 w 5113870"/>
              <a:gd name="connsiteY4" fmla="*/ 5862181 h 5862181"/>
              <a:gd name="connsiteX5" fmla="*/ 0 w 5113870"/>
              <a:gd name="connsiteY5" fmla="*/ 5862181 h 5862181"/>
              <a:gd name="connsiteX6" fmla="*/ 0 w 5113870"/>
              <a:gd name="connsiteY6" fmla="*/ 5862181 h 5862181"/>
              <a:gd name="connsiteX7" fmla="*/ 0 w 5113870"/>
              <a:gd name="connsiteY7" fmla="*/ 852329 h 5862181"/>
              <a:gd name="connsiteX8" fmla="*/ 852329 w 5113870"/>
              <a:gd name="connsiteY8" fmla="*/ 0 h 5862181"/>
              <a:gd name="connsiteX0-1" fmla="*/ 852329 w 5294317"/>
              <a:gd name="connsiteY0-2" fmla="*/ 0 h 5862181"/>
              <a:gd name="connsiteX1-3" fmla="*/ 5074341 w 5294317"/>
              <a:gd name="connsiteY1-4" fmla="*/ 12700 h 5862181"/>
              <a:gd name="connsiteX2-5" fmla="*/ 5113870 w 5294317"/>
              <a:gd name="connsiteY2-6" fmla="*/ 852329 h 5862181"/>
              <a:gd name="connsiteX3-7" fmla="*/ 5113870 w 5294317"/>
              <a:gd name="connsiteY3-8" fmla="*/ 5862181 h 5862181"/>
              <a:gd name="connsiteX4-9" fmla="*/ 5113870 w 5294317"/>
              <a:gd name="connsiteY4-10" fmla="*/ 5862181 h 5862181"/>
              <a:gd name="connsiteX5-11" fmla="*/ 0 w 5294317"/>
              <a:gd name="connsiteY5-12" fmla="*/ 5862181 h 5862181"/>
              <a:gd name="connsiteX6-13" fmla="*/ 0 w 5294317"/>
              <a:gd name="connsiteY6-14" fmla="*/ 5862181 h 5862181"/>
              <a:gd name="connsiteX7-15" fmla="*/ 0 w 5294317"/>
              <a:gd name="connsiteY7-16" fmla="*/ 852329 h 5862181"/>
              <a:gd name="connsiteX8-17" fmla="*/ 852329 w 5294317"/>
              <a:gd name="connsiteY8-18" fmla="*/ 0 h 5862181"/>
              <a:gd name="connsiteX0-19" fmla="*/ 852329 w 5317339"/>
              <a:gd name="connsiteY0-20" fmla="*/ 0 h 5862181"/>
              <a:gd name="connsiteX1-21" fmla="*/ 5106091 w 5317339"/>
              <a:gd name="connsiteY1-22" fmla="*/ 15875 h 5862181"/>
              <a:gd name="connsiteX2-23" fmla="*/ 5113870 w 5317339"/>
              <a:gd name="connsiteY2-24" fmla="*/ 852329 h 5862181"/>
              <a:gd name="connsiteX3-25" fmla="*/ 5113870 w 5317339"/>
              <a:gd name="connsiteY3-26" fmla="*/ 5862181 h 5862181"/>
              <a:gd name="connsiteX4-27" fmla="*/ 5113870 w 5317339"/>
              <a:gd name="connsiteY4-28" fmla="*/ 5862181 h 5862181"/>
              <a:gd name="connsiteX5-29" fmla="*/ 0 w 5317339"/>
              <a:gd name="connsiteY5-30" fmla="*/ 5862181 h 5862181"/>
              <a:gd name="connsiteX6-31" fmla="*/ 0 w 5317339"/>
              <a:gd name="connsiteY6-32" fmla="*/ 5862181 h 5862181"/>
              <a:gd name="connsiteX7-33" fmla="*/ 0 w 5317339"/>
              <a:gd name="connsiteY7-34" fmla="*/ 852329 h 5862181"/>
              <a:gd name="connsiteX8-35" fmla="*/ 852329 w 5317339"/>
              <a:gd name="connsiteY8-36" fmla="*/ 0 h 5862181"/>
              <a:gd name="connsiteX0-37" fmla="*/ 852329 w 5118831"/>
              <a:gd name="connsiteY0-38" fmla="*/ 0 h 5862181"/>
              <a:gd name="connsiteX1-39" fmla="*/ 5106091 w 5118831"/>
              <a:gd name="connsiteY1-40" fmla="*/ 15875 h 5862181"/>
              <a:gd name="connsiteX2-41" fmla="*/ 5113870 w 5118831"/>
              <a:gd name="connsiteY2-42" fmla="*/ 852329 h 5862181"/>
              <a:gd name="connsiteX3-43" fmla="*/ 5113870 w 5118831"/>
              <a:gd name="connsiteY3-44" fmla="*/ 5862181 h 5862181"/>
              <a:gd name="connsiteX4-45" fmla="*/ 5113870 w 5118831"/>
              <a:gd name="connsiteY4-46" fmla="*/ 5862181 h 5862181"/>
              <a:gd name="connsiteX5-47" fmla="*/ 0 w 5118831"/>
              <a:gd name="connsiteY5-48" fmla="*/ 5862181 h 5862181"/>
              <a:gd name="connsiteX6-49" fmla="*/ 0 w 5118831"/>
              <a:gd name="connsiteY6-50" fmla="*/ 5862181 h 5862181"/>
              <a:gd name="connsiteX7-51" fmla="*/ 0 w 5118831"/>
              <a:gd name="connsiteY7-52" fmla="*/ 852329 h 5862181"/>
              <a:gd name="connsiteX8-53" fmla="*/ 852329 w 5118831"/>
              <a:gd name="connsiteY8-54" fmla="*/ 0 h 5862181"/>
              <a:gd name="connsiteX0-55" fmla="*/ 852329 w 5117043"/>
              <a:gd name="connsiteY0-56" fmla="*/ 6350 h 5868531"/>
              <a:gd name="connsiteX1-57" fmla="*/ 5102916 w 5117043"/>
              <a:gd name="connsiteY1-58" fmla="*/ 0 h 5868531"/>
              <a:gd name="connsiteX2-59" fmla="*/ 5113870 w 5117043"/>
              <a:gd name="connsiteY2-60" fmla="*/ 858679 h 5868531"/>
              <a:gd name="connsiteX3-61" fmla="*/ 5113870 w 5117043"/>
              <a:gd name="connsiteY3-62" fmla="*/ 5868531 h 5868531"/>
              <a:gd name="connsiteX4-63" fmla="*/ 5113870 w 5117043"/>
              <a:gd name="connsiteY4-64" fmla="*/ 5868531 h 5868531"/>
              <a:gd name="connsiteX5-65" fmla="*/ 0 w 5117043"/>
              <a:gd name="connsiteY5-66" fmla="*/ 5868531 h 5868531"/>
              <a:gd name="connsiteX6-67" fmla="*/ 0 w 5117043"/>
              <a:gd name="connsiteY6-68" fmla="*/ 5868531 h 5868531"/>
              <a:gd name="connsiteX7-69" fmla="*/ 0 w 5117043"/>
              <a:gd name="connsiteY7-70" fmla="*/ 858679 h 5868531"/>
              <a:gd name="connsiteX8-71" fmla="*/ 852329 w 5117043"/>
              <a:gd name="connsiteY8-72" fmla="*/ 6350 h 5868531"/>
              <a:gd name="connsiteX0-73" fmla="*/ 852329 w 5118831"/>
              <a:gd name="connsiteY0-74" fmla="*/ 0 h 5862181"/>
              <a:gd name="connsiteX1-75" fmla="*/ 5106091 w 5118831"/>
              <a:gd name="connsiteY1-76" fmla="*/ 3175 h 5862181"/>
              <a:gd name="connsiteX2-77" fmla="*/ 5113870 w 5118831"/>
              <a:gd name="connsiteY2-78" fmla="*/ 852329 h 5862181"/>
              <a:gd name="connsiteX3-79" fmla="*/ 5113870 w 5118831"/>
              <a:gd name="connsiteY3-80" fmla="*/ 5862181 h 5862181"/>
              <a:gd name="connsiteX4-81" fmla="*/ 5113870 w 5118831"/>
              <a:gd name="connsiteY4-82" fmla="*/ 5862181 h 5862181"/>
              <a:gd name="connsiteX5-83" fmla="*/ 0 w 5118831"/>
              <a:gd name="connsiteY5-84" fmla="*/ 5862181 h 5862181"/>
              <a:gd name="connsiteX6-85" fmla="*/ 0 w 5118831"/>
              <a:gd name="connsiteY6-86" fmla="*/ 5862181 h 5862181"/>
              <a:gd name="connsiteX7-87" fmla="*/ 0 w 5118831"/>
              <a:gd name="connsiteY7-88" fmla="*/ 852329 h 5862181"/>
              <a:gd name="connsiteX8-89" fmla="*/ 852329 w 5118831"/>
              <a:gd name="connsiteY8-90" fmla="*/ 0 h 5862181"/>
              <a:gd name="connsiteX0-91" fmla="*/ 852329 w 5113955"/>
              <a:gd name="connsiteY0-92" fmla="*/ 6350 h 5868531"/>
              <a:gd name="connsiteX1-93" fmla="*/ 5093391 w 5113955"/>
              <a:gd name="connsiteY1-94" fmla="*/ 0 h 5868531"/>
              <a:gd name="connsiteX2-95" fmla="*/ 5113870 w 5113955"/>
              <a:gd name="connsiteY2-96" fmla="*/ 858679 h 5868531"/>
              <a:gd name="connsiteX3-97" fmla="*/ 5113870 w 5113955"/>
              <a:gd name="connsiteY3-98" fmla="*/ 5868531 h 5868531"/>
              <a:gd name="connsiteX4-99" fmla="*/ 5113870 w 5113955"/>
              <a:gd name="connsiteY4-100" fmla="*/ 5868531 h 5868531"/>
              <a:gd name="connsiteX5-101" fmla="*/ 0 w 5113955"/>
              <a:gd name="connsiteY5-102" fmla="*/ 5868531 h 5868531"/>
              <a:gd name="connsiteX6-103" fmla="*/ 0 w 5113955"/>
              <a:gd name="connsiteY6-104" fmla="*/ 5868531 h 5868531"/>
              <a:gd name="connsiteX7-105" fmla="*/ 0 w 5113955"/>
              <a:gd name="connsiteY7-106" fmla="*/ 858679 h 5868531"/>
              <a:gd name="connsiteX8-107" fmla="*/ 852329 w 5113955"/>
              <a:gd name="connsiteY8-108" fmla="*/ 6350 h 5868531"/>
              <a:gd name="connsiteX0-109" fmla="*/ 852329 w 5117043"/>
              <a:gd name="connsiteY0-110" fmla="*/ 3175 h 5865356"/>
              <a:gd name="connsiteX1-111" fmla="*/ 5102916 w 5117043"/>
              <a:gd name="connsiteY1-112" fmla="*/ 0 h 5865356"/>
              <a:gd name="connsiteX2-113" fmla="*/ 5113870 w 5117043"/>
              <a:gd name="connsiteY2-114" fmla="*/ 855504 h 5865356"/>
              <a:gd name="connsiteX3-115" fmla="*/ 5113870 w 5117043"/>
              <a:gd name="connsiteY3-116" fmla="*/ 5865356 h 5865356"/>
              <a:gd name="connsiteX4-117" fmla="*/ 5113870 w 5117043"/>
              <a:gd name="connsiteY4-118" fmla="*/ 5865356 h 5865356"/>
              <a:gd name="connsiteX5-119" fmla="*/ 0 w 5117043"/>
              <a:gd name="connsiteY5-120" fmla="*/ 5865356 h 5865356"/>
              <a:gd name="connsiteX6-121" fmla="*/ 0 w 5117043"/>
              <a:gd name="connsiteY6-122" fmla="*/ 5865356 h 5865356"/>
              <a:gd name="connsiteX7-123" fmla="*/ 0 w 5117043"/>
              <a:gd name="connsiteY7-124" fmla="*/ 855504 h 5865356"/>
              <a:gd name="connsiteX8-125" fmla="*/ 852329 w 5117043"/>
              <a:gd name="connsiteY8-126" fmla="*/ 3175 h 5865356"/>
              <a:gd name="connsiteX0-127" fmla="*/ 852329 w 5421039"/>
              <a:gd name="connsiteY0-128" fmla="*/ 3175 h 5865356"/>
              <a:gd name="connsiteX1-129" fmla="*/ 5102916 w 5421039"/>
              <a:gd name="connsiteY1-130" fmla="*/ 0 h 5865356"/>
              <a:gd name="connsiteX2-131" fmla="*/ 5113870 w 5421039"/>
              <a:gd name="connsiteY2-132" fmla="*/ 5865356 h 5865356"/>
              <a:gd name="connsiteX3-133" fmla="*/ 5113870 w 5421039"/>
              <a:gd name="connsiteY3-134" fmla="*/ 5865356 h 5865356"/>
              <a:gd name="connsiteX4-135" fmla="*/ 0 w 5421039"/>
              <a:gd name="connsiteY4-136" fmla="*/ 5865356 h 5865356"/>
              <a:gd name="connsiteX5-137" fmla="*/ 0 w 5421039"/>
              <a:gd name="connsiteY5-138" fmla="*/ 5865356 h 5865356"/>
              <a:gd name="connsiteX6-139" fmla="*/ 0 w 5421039"/>
              <a:gd name="connsiteY6-140" fmla="*/ 855504 h 5865356"/>
              <a:gd name="connsiteX7-141" fmla="*/ 852329 w 5421039"/>
              <a:gd name="connsiteY7-142" fmla="*/ 3175 h 5865356"/>
              <a:gd name="connsiteX0-143" fmla="*/ 852329 w 5642211"/>
              <a:gd name="connsiteY0-144" fmla="*/ 3175 h 5865356"/>
              <a:gd name="connsiteX1-145" fmla="*/ 5102916 w 5642211"/>
              <a:gd name="connsiteY1-146" fmla="*/ 0 h 5865356"/>
              <a:gd name="connsiteX2-147" fmla="*/ 5113870 w 5642211"/>
              <a:gd name="connsiteY2-148" fmla="*/ 5865356 h 5865356"/>
              <a:gd name="connsiteX3-149" fmla="*/ 5113870 w 5642211"/>
              <a:gd name="connsiteY3-150" fmla="*/ 5865356 h 5865356"/>
              <a:gd name="connsiteX4-151" fmla="*/ 0 w 5642211"/>
              <a:gd name="connsiteY4-152" fmla="*/ 5865356 h 5865356"/>
              <a:gd name="connsiteX5-153" fmla="*/ 0 w 5642211"/>
              <a:gd name="connsiteY5-154" fmla="*/ 5865356 h 5865356"/>
              <a:gd name="connsiteX6-155" fmla="*/ 0 w 5642211"/>
              <a:gd name="connsiteY6-156" fmla="*/ 855504 h 5865356"/>
              <a:gd name="connsiteX7-157" fmla="*/ 852329 w 5642211"/>
              <a:gd name="connsiteY7-158" fmla="*/ 3175 h 5865356"/>
              <a:gd name="connsiteX0-159" fmla="*/ 852329 w 5642211"/>
              <a:gd name="connsiteY0-160" fmla="*/ 3175 h 5865356"/>
              <a:gd name="connsiteX1-161" fmla="*/ 5102916 w 5642211"/>
              <a:gd name="connsiteY1-162" fmla="*/ 0 h 5865356"/>
              <a:gd name="connsiteX2-163" fmla="*/ 5113870 w 5642211"/>
              <a:gd name="connsiteY2-164" fmla="*/ 5865356 h 5865356"/>
              <a:gd name="connsiteX3-165" fmla="*/ 5113870 w 5642211"/>
              <a:gd name="connsiteY3-166" fmla="*/ 5865356 h 5865356"/>
              <a:gd name="connsiteX4-167" fmla="*/ 0 w 5642211"/>
              <a:gd name="connsiteY4-168" fmla="*/ 5865356 h 5865356"/>
              <a:gd name="connsiteX5-169" fmla="*/ 0 w 5642211"/>
              <a:gd name="connsiteY5-170" fmla="*/ 5865356 h 5865356"/>
              <a:gd name="connsiteX6-171" fmla="*/ 0 w 5642211"/>
              <a:gd name="connsiteY6-172" fmla="*/ 855504 h 5865356"/>
              <a:gd name="connsiteX7-173" fmla="*/ 852329 w 5642211"/>
              <a:gd name="connsiteY7-174" fmla="*/ 3175 h 5865356"/>
              <a:gd name="connsiteX0-175" fmla="*/ 852329 w 5113870"/>
              <a:gd name="connsiteY0-176" fmla="*/ 3175 h 5865356"/>
              <a:gd name="connsiteX1-177" fmla="*/ 5102916 w 5113870"/>
              <a:gd name="connsiteY1-178" fmla="*/ 0 h 5865356"/>
              <a:gd name="connsiteX2-179" fmla="*/ 5113870 w 5113870"/>
              <a:gd name="connsiteY2-180" fmla="*/ 5865356 h 5865356"/>
              <a:gd name="connsiteX3-181" fmla="*/ 5113870 w 5113870"/>
              <a:gd name="connsiteY3-182" fmla="*/ 5865356 h 5865356"/>
              <a:gd name="connsiteX4-183" fmla="*/ 0 w 5113870"/>
              <a:gd name="connsiteY4-184" fmla="*/ 5865356 h 5865356"/>
              <a:gd name="connsiteX5-185" fmla="*/ 0 w 5113870"/>
              <a:gd name="connsiteY5-186" fmla="*/ 5865356 h 5865356"/>
              <a:gd name="connsiteX6-187" fmla="*/ 0 w 5113870"/>
              <a:gd name="connsiteY6-188" fmla="*/ 855504 h 5865356"/>
              <a:gd name="connsiteX7-189" fmla="*/ 852329 w 5113870"/>
              <a:gd name="connsiteY7-190" fmla="*/ 3175 h 5865356"/>
              <a:gd name="connsiteX0-191" fmla="*/ 852329 w 5114840"/>
              <a:gd name="connsiteY0-192" fmla="*/ 3175 h 5865356"/>
              <a:gd name="connsiteX1-193" fmla="*/ 5112441 w 5114840"/>
              <a:gd name="connsiteY1-194" fmla="*/ 0 h 5865356"/>
              <a:gd name="connsiteX2-195" fmla="*/ 5113870 w 5114840"/>
              <a:gd name="connsiteY2-196" fmla="*/ 5865356 h 5865356"/>
              <a:gd name="connsiteX3-197" fmla="*/ 5113870 w 5114840"/>
              <a:gd name="connsiteY3-198" fmla="*/ 5865356 h 5865356"/>
              <a:gd name="connsiteX4-199" fmla="*/ 0 w 5114840"/>
              <a:gd name="connsiteY4-200" fmla="*/ 5865356 h 5865356"/>
              <a:gd name="connsiteX5-201" fmla="*/ 0 w 5114840"/>
              <a:gd name="connsiteY5-202" fmla="*/ 5865356 h 5865356"/>
              <a:gd name="connsiteX6-203" fmla="*/ 0 w 5114840"/>
              <a:gd name="connsiteY6-204" fmla="*/ 855504 h 5865356"/>
              <a:gd name="connsiteX7-205" fmla="*/ 852329 w 5114840"/>
              <a:gd name="connsiteY7-206" fmla="*/ 3175 h 58653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114840" h="5865356">
                <a:moveTo>
                  <a:pt x="852329" y="3175"/>
                </a:moveTo>
                <a:lnTo>
                  <a:pt x="5112441" y="0"/>
                </a:lnTo>
                <a:cubicBezTo>
                  <a:pt x="5117918" y="2932678"/>
                  <a:pt x="5112044" y="4887797"/>
                  <a:pt x="5113870" y="5865356"/>
                </a:cubicBezTo>
                <a:lnTo>
                  <a:pt x="5113870" y="5865356"/>
                </a:lnTo>
                <a:lnTo>
                  <a:pt x="0" y="5865356"/>
                </a:lnTo>
                <a:lnTo>
                  <a:pt x="0" y="5865356"/>
                </a:lnTo>
                <a:lnTo>
                  <a:pt x="0" y="855504"/>
                </a:lnTo>
                <a:cubicBezTo>
                  <a:pt x="0" y="384776"/>
                  <a:pt x="381601" y="3175"/>
                  <a:pt x="852329" y="3175"/>
                </a:cubicBezTo>
                <a:close/>
              </a:path>
            </a:pathLst>
          </a:custGeom>
          <a:solidFill>
            <a:schemeClr val="bg1">
              <a:lumMod val="75000"/>
            </a:schemeClr>
          </a:solidFill>
        </p:spPr>
        <p:txBody>
          <a:bodyPr anchor="ctr"/>
          <a:lstStyle>
            <a:lvl1pPr algn="ctr">
              <a:defRPr/>
            </a:lvl1pPr>
          </a:lstStyle>
          <a:p>
            <a:endParaRPr lang="en-US" dirty="0"/>
          </a:p>
        </p:txBody>
      </p:sp>
      <p:pic>
        <p:nvPicPr>
          <p:cNvPr id="4" name="Picture 3"/>
          <p:cNvPicPr>
            <a:picLocks noChangeAspect="1"/>
          </p:cNvPicPr>
          <p:nvPr userDrawn="1"/>
        </p:nvPicPr>
        <p:blipFill>
          <a:blip r:embed="rId3" cstate="screen"/>
          <a:stretch>
            <a:fillRect/>
          </a:stretch>
        </p:blipFill>
        <p:spPr>
          <a:xfrm>
            <a:off x="658368" y="5769954"/>
            <a:ext cx="2800928" cy="72789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5783996" cy="1650381"/>
          </a:xfrm>
          <a:prstGeom prst="rect">
            <a:avLst/>
          </a:prstGeom>
        </p:spPr>
        <p:txBody>
          <a:bodyPr lIns="0">
            <a:noAutofit/>
          </a:bodyPr>
          <a:lstStyle>
            <a:lvl1pPr marL="0" indent="0">
              <a:buNone/>
              <a:defRPr sz="2800" b="0" i="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8" y="1490472"/>
            <a:ext cx="5783996" cy="2386584"/>
          </a:xfrm>
          <a:prstGeom prst="rect">
            <a:avLst/>
          </a:prstGeom>
          <a:ln>
            <a:noFill/>
          </a:ln>
        </p:spPr>
        <p:txBody>
          <a:bodyPr lIns="0" anchor="b">
            <a:noAutofit/>
          </a:bodyPr>
          <a:lstStyle>
            <a:lvl1pPr algn="l">
              <a:lnSpc>
                <a:spcPts val="5800"/>
              </a:lnSpc>
              <a:defRPr sz="6000" b="1" i="0" cap="none" baseline="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sp>
        <p:nvSpPr>
          <p:cNvPr id="4" name="Picture Placeholder 3"/>
          <p:cNvSpPr>
            <a:spLocks noGrp="1"/>
          </p:cNvSpPr>
          <p:nvPr>
            <p:ph type="pic" sz="quarter" idx="11"/>
          </p:nvPr>
        </p:nvSpPr>
        <p:spPr>
          <a:xfrm flipH="1">
            <a:off x="7078130" y="995819"/>
            <a:ext cx="5113867" cy="5862181"/>
          </a:xfrm>
          <a:prstGeom prst="round1Rect">
            <a:avLst/>
          </a:prstGeom>
          <a:solidFill>
            <a:schemeClr val="bg1">
              <a:lumMod val="75000"/>
            </a:schemeClr>
          </a:solidFill>
        </p:spPr>
        <p:txBody>
          <a:bodyPr anchor="ctr"/>
          <a:lstStyle>
            <a:lvl1pPr marL="0" indent="0" algn="ctr">
              <a:buNone/>
              <a:defRPr/>
            </a:lvl1pPr>
          </a:lstStyle>
          <a:p>
            <a:endParaRPr lang="en-US" dirty="0"/>
          </a:p>
        </p:txBody>
      </p:sp>
      <p:pic>
        <p:nvPicPr>
          <p:cNvPr id="2" name="Picture 1"/>
          <p:cNvPicPr>
            <a:picLocks noChangeAspect="1"/>
          </p:cNvPicPr>
          <p:nvPr userDrawn="1"/>
        </p:nvPicPr>
        <p:blipFill>
          <a:blip r:embed="rId3" cstate="screen"/>
          <a:stretch>
            <a:fillRect/>
          </a:stretch>
        </p:blipFill>
        <p:spPr>
          <a:xfrm>
            <a:off x="658368" y="5769954"/>
            <a:ext cx="2800928" cy="72789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5716876"/>
            <a:ext cx="10941960" cy="639363"/>
          </a:xfrm>
          <a:prstGeom prst="rect">
            <a:avLst/>
          </a:prstGeom>
        </p:spPr>
        <p:txBody>
          <a:bodyPr lIns="0">
            <a:noAutofit/>
          </a:bodyPr>
          <a:lstStyle>
            <a:lvl1pPr marL="0" indent="0" algn="ctr">
              <a:buNone/>
              <a:defRPr sz="2800" b="0" i="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7" y="3902240"/>
            <a:ext cx="10941961" cy="1650381"/>
          </a:xfrm>
          <a:prstGeom prst="rect">
            <a:avLst/>
          </a:prstGeom>
          <a:ln>
            <a:noFill/>
          </a:ln>
        </p:spPr>
        <p:txBody>
          <a:bodyPr lIns="0" anchor="b">
            <a:noAutofit/>
          </a:bodyPr>
          <a:lstStyle>
            <a:lvl1pPr algn="ctr">
              <a:lnSpc>
                <a:spcPts val="5800"/>
              </a:lnSpc>
              <a:defRPr sz="6000" b="1" i="0" cap="none" baseline="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pic>
        <p:nvPicPr>
          <p:cNvPr id="3" name="Picture 2"/>
          <p:cNvPicPr>
            <a:picLocks noChangeAspect="1"/>
          </p:cNvPicPr>
          <p:nvPr userDrawn="1"/>
        </p:nvPicPr>
        <p:blipFill>
          <a:blip r:embed="rId3" cstate="screen"/>
          <a:srcRect/>
          <a:stretch>
            <a:fillRect/>
          </a:stretch>
        </p:blipFill>
        <p:spPr>
          <a:xfrm>
            <a:off x="3012075" y="1883736"/>
            <a:ext cx="6167849" cy="106019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5716876"/>
            <a:ext cx="10941960" cy="639363"/>
          </a:xfrm>
          <a:prstGeom prst="rect">
            <a:avLst/>
          </a:prstGeom>
        </p:spPr>
        <p:txBody>
          <a:bodyPr lIns="0">
            <a:noAutofit/>
          </a:bodyPr>
          <a:lstStyle>
            <a:lvl1pPr marL="0" indent="0" algn="ctr">
              <a:buNone/>
              <a:defRPr sz="2800" b="0" i="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pPr lvl="0"/>
            <a:r>
              <a:rPr lang="en-US" dirty="0"/>
              <a:t>Sub-topic</a:t>
            </a:r>
            <a:endParaRPr lang="en-US" dirty="0"/>
          </a:p>
        </p:txBody>
      </p:sp>
      <p:sp>
        <p:nvSpPr>
          <p:cNvPr id="14" name="Title 1"/>
          <p:cNvSpPr>
            <a:spLocks noGrp="1"/>
          </p:cNvSpPr>
          <p:nvPr>
            <p:ph type="ctrTitle" hasCustomPrompt="1"/>
          </p:nvPr>
        </p:nvSpPr>
        <p:spPr>
          <a:xfrm>
            <a:off x="658367" y="3902240"/>
            <a:ext cx="10941961" cy="1650381"/>
          </a:xfrm>
          <a:prstGeom prst="rect">
            <a:avLst/>
          </a:prstGeom>
          <a:ln>
            <a:noFill/>
          </a:ln>
        </p:spPr>
        <p:txBody>
          <a:bodyPr lIns="0" anchor="b">
            <a:noAutofit/>
          </a:bodyPr>
          <a:lstStyle>
            <a:lvl1pPr algn="ctr">
              <a:lnSpc>
                <a:spcPts val="5800"/>
              </a:lnSpc>
              <a:defRPr sz="6000" b="1" i="0" cap="none" baseline="0">
                <a:solidFill>
                  <a:schemeClr val="bg1"/>
                </a:solidFill>
                <a:latin typeface="Arial" panose="020B0604020202090204" pitchFamily="34" charset="0"/>
                <a:ea typeface="Arial" panose="020B0604020202090204" pitchFamily="34" charset="0"/>
                <a:cs typeface="Arial" panose="020B0604020202090204" pitchFamily="34" charset="0"/>
              </a:defRPr>
            </a:lvl1pPr>
          </a:lstStyle>
          <a:p>
            <a:r>
              <a:rPr lang="en-US" dirty="0"/>
              <a:t>Presentation</a:t>
            </a:r>
            <a:br>
              <a:rPr lang="en-US" dirty="0"/>
            </a:br>
            <a:r>
              <a:rPr lang="en-US" dirty="0"/>
              <a:t>title</a:t>
            </a:r>
            <a:endParaRPr lang="en-US" dirty="0"/>
          </a:p>
        </p:txBody>
      </p:sp>
      <p:pic>
        <p:nvPicPr>
          <p:cNvPr id="2" name="Picture 1"/>
          <p:cNvPicPr>
            <a:picLocks noChangeAspect="1"/>
          </p:cNvPicPr>
          <p:nvPr userDrawn="1"/>
        </p:nvPicPr>
        <p:blipFill>
          <a:blip r:embed="rId3" cstate="screen"/>
          <a:stretch>
            <a:fillRect/>
          </a:stretch>
        </p:blipFill>
        <p:spPr>
          <a:xfrm>
            <a:off x="3547829" y="1751626"/>
            <a:ext cx="5096339" cy="132441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image" Target="../media/image9.png"/><Relationship Id="rId23" Type="http://schemas.openxmlformats.org/officeDocument/2006/relationships/image" Target="../media/image6.png"/><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6928" y="1499616"/>
            <a:ext cx="11037884" cy="590931"/>
          </a:xfrm>
          <a:prstGeom prst="rect">
            <a:avLst/>
          </a:prstGeom>
        </p:spPr>
        <p:txBody>
          <a:bodyPr vert="horz" wrap="square" lIns="91440" tIns="45720" rIns="91440" bIns="45720" rtlCol="0" anchor="b" anchorCtr="0">
            <a:spAutoFit/>
          </a:bodyPr>
          <a:lstStyle/>
          <a:p>
            <a:r>
              <a:rPr lang="en-US" dirty="0"/>
              <a:t>Click to edit Master title style</a:t>
            </a:r>
            <a:endParaRPr lang="en-US" dirty="0"/>
          </a:p>
        </p:txBody>
      </p:sp>
      <p:sp>
        <p:nvSpPr>
          <p:cNvPr id="3" name="Text Placeholder 2"/>
          <p:cNvSpPr>
            <a:spLocks noGrp="1"/>
          </p:cNvSpPr>
          <p:nvPr>
            <p:ph type="body" idx="1"/>
          </p:nvPr>
        </p:nvSpPr>
        <p:spPr>
          <a:xfrm>
            <a:off x="566928" y="2185416"/>
            <a:ext cx="11037884" cy="3968249"/>
          </a:xfrm>
          <a:prstGeom prst="rect">
            <a:avLst/>
          </a:prstGeom>
        </p:spPr>
        <p:txBody>
          <a:bodyPr vert="horz" lIns="91440" tIns="45720" rIns="91440" bIns="45720" rtlCol="0">
            <a:noAutofit/>
          </a:bodyPr>
          <a:lstStyle/>
          <a:p>
            <a:pPr lvl="0"/>
            <a:r>
              <a:rPr lang="en-US" dirty="0"/>
              <a:t>Edit Master text styles</a:t>
            </a:r>
            <a:endParaRPr lang="en-US" dirty="0"/>
          </a:p>
          <a:p>
            <a:pPr marL="228600" marR="0" lvl="0" indent="-228600" algn="l" defTabSz="914400" rtl="0" eaLnBrk="1" fontAlgn="auto" latinLnBrk="0" hangingPunct="1">
              <a:lnSpc>
                <a:spcPct val="130000"/>
              </a:lnSpc>
              <a:spcBef>
                <a:spcPts val="600"/>
              </a:spcBef>
              <a:spcAft>
                <a:spcPts val="0"/>
              </a:spcAft>
              <a:buClr>
                <a:srgbClr val="FF5F05"/>
              </a:buClr>
              <a:buSzPct val="120000"/>
              <a:buFont typeface="Arial" panose="020B0604020202090204" pitchFamily="34" charset="0"/>
              <a:buChar char="•"/>
              <a:defRPr/>
            </a:pPr>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7" name="Rectangle: Single Corner Rounded 3"/>
          <p:cNvSpPr/>
          <p:nvPr userDrawn="1"/>
        </p:nvSpPr>
        <p:spPr>
          <a:xfrm>
            <a:off x="549831" y="6174376"/>
            <a:ext cx="3446775" cy="683623"/>
          </a:xfrm>
          <a:prstGeom prst="round1Rect">
            <a:avLst>
              <a:gd name="adj" fmla="val 33439"/>
            </a:avLst>
          </a:prstGeom>
          <a:solidFill>
            <a:srgbClr val="FF5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orange letter on a blue background&#10;&#10;Description automatically generated"/>
          <p:cNvPicPr>
            <a:picLocks noChangeAspect="1"/>
          </p:cNvPicPr>
          <p:nvPr userDrawn="1"/>
        </p:nvPicPr>
        <p:blipFill>
          <a:blip r:embed="rId24" cstate="screen"/>
          <a:stretch>
            <a:fillRect/>
          </a:stretch>
        </p:blipFill>
        <p:spPr>
          <a:xfrm>
            <a:off x="0" y="6174377"/>
            <a:ext cx="549831" cy="683623"/>
          </a:xfrm>
          <a:prstGeom prst="rect">
            <a:avLst/>
          </a:prstGeom>
        </p:spPr>
      </p:pic>
      <p:sp>
        <p:nvSpPr>
          <p:cNvPr id="12" name="Footer Placeholder 11"/>
          <p:cNvSpPr>
            <a:spLocks noGrp="1"/>
          </p:cNvSpPr>
          <p:nvPr>
            <p:ph type="ftr" sz="quarter" idx="3"/>
          </p:nvPr>
        </p:nvSpPr>
        <p:spPr>
          <a:xfrm>
            <a:off x="725391" y="6356350"/>
            <a:ext cx="3093573" cy="365125"/>
          </a:xfrm>
          <a:prstGeom prst="rect">
            <a:avLst/>
          </a:prstGeom>
        </p:spPr>
        <p:txBody>
          <a:bodyPr vert="horz" lIns="91440" tIns="45720" rIns="91440" bIns="45720" rtlCol="0" anchor="ctr">
            <a:normAutofit/>
          </a:bodyPr>
          <a:lstStyle>
            <a:lvl1pPr algn="ctr">
              <a:defRPr sz="1600" b="1">
                <a:solidFill>
                  <a:schemeClr val="bg1"/>
                </a:solidFill>
                <a:latin typeface="+mj-lt"/>
              </a:defRPr>
            </a:lvl1pPr>
          </a:lstStyle>
          <a:p>
            <a:r>
              <a:rPr lang="en-US"/>
              <a:t>Office or unit name</a:t>
            </a:r>
            <a:endParaRPr lang="en-US" dirty="0"/>
          </a:p>
        </p:txBody>
      </p:sp>
      <p:sp>
        <p:nvSpPr>
          <p:cNvPr id="14" name="Slide Number Placeholder 13"/>
          <p:cNvSpPr>
            <a:spLocks noGrp="1"/>
          </p:cNvSpPr>
          <p:nvPr>
            <p:ph type="sldNum" sz="quarter" idx="4"/>
          </p:nvPr>
        </p:nvSpPr>
        <p:spPr>
          <a:xfrm>
            <a:off x="11234478" y="6354827"/>
            <a:ext cx="372217" cy="276999"/>
          </a:xfrm>
          <a:prstGeom prst="rect">
            <a:avLst/>
          </a:prstGeom>
          <a:solidFill>
            <a:schemeClr val="bg1"/>
          </a:solidFill>
        </p:spPr>
        <p:txBody>
          <a:bodyPr vert="horz" wrap="none" lIns="91440" tIns="45720" rIns="91440" bIns="45720" rtlCol="0" anchor="ctr">
            <a:spAutoFit/>
          </a:bodyPr>
          <a:lstStyle>
            <a:lvl1pPr algn="ctr">
              <a:defRPr sz="1200">
                <a:solidFill>
                  <a:srgbClr val="13294B"/>
                </a:solidFill>
              </a:defRPr>
            </a:lvl1pPr>
          </a:lstStyle>
          <a:p>
            <a:fld id="{BAF65E9F-5E40-4D44-8234-C4D848A18724}"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dt="0"/>
  <p:txStyles>
    <p:titleStyle>
      <a:lvl1pPr algn="l" defTabSz="914400" rtl="0" eaLnBrk="1" latinLnBrk="0" hangingPunct="1">
        <a:lnSpc>
          <a:spcPct val="90000"/>
        </a:lnSpc>
        <a:spcBef>
          <a:spcPct val="0"/>
        </a:spcBef>
        <a:buNone/>
        <a:defRPr sz="3600" b="1" i="0" kern="1200">
          <a:solidFill>
            <a:srgbClr val="FF5F05"/>
          </a:solidFill>
          <a:latin typeface="Arial" panose="020B0604020202090204" pitchFamily="34" charset="0"/>
          <a:ea typeface="+mj-ea"/>
          <a:cs typeface="Arial" panose="020B0604020202090204" pitchFamily="34" charset="0"/>
        </a:defRPr>
      </a:lvl1pPr>
    </p:titleStyle>
    <p:bodyStyle>
      <a:lvl1pPr marL="0" indent="0" algn="l" defTabSz="914400" rtl="0" eaLnBrk="1" latinLnBrk="0" hangingPunct="1">
        <a:lnSpc>
          <a:spcPct val="130000"/>
        </a:lnSpc>
        <a:spcBef>
          <a:spcPts val="600"/>
        </a:spcBef>
        <a:buClr>
          <a:srgbClr val="FF5F05"/>
        </a:buClr>
        <a:buSzPct val="120000"/>
        <a:buFont typeface="Arial" panose="020B0604020202090204" pitchFamily="34" charset="0"/>
        <a:buNone/>
        <a:defRPr sz="1800" kern="1200">
          <a:solidFill>
            <a:srgbClr val="13294B"/>
          </a:solidFill>
          <a:latin typeface="+mn-lt"/>
          <a:ea typeface="+mn-ea"/>
          <a:cs typeface="+mn-cs"/>
        </a:defRPr>
      </a:lvl1pPr>
      <a:lvl2pPr marL="685800" indent="-182880" algn="l" defTabSz="914400" rtl="0" eaLnBrk="1" latinLnBrk="0" hangingPunct="1">
        <a:lnSpc>
          <a:spcPct val="130000"/>
        </a:lnSpc>
        <a:spcBef>
          <a:spcPts val="600"/>
        </a:spcBef>
        <a:buClr>
          <a:srgbClr val="FF5F05"/>
        </a:buClr>
        <a:buSzPct val="120000"/>
        <a:buFont typeface="System Font Regular"/>
        <a:buChar char="-"/>
        <a:defRPr sz="1800" kern="1200">
          <a:solidFill>
            <a:srgbClr val="13294B"/>
          </a:solidFill>
          <a:latin typeface="+mn-lt"/>
          <a:ea typeface="+mn-ea"/>
          <a:cs typeface="+mn-cs"/>
        </a:defRPr>
      </a:lvl2pPr>
      <a:lvl3pPr marL="1143000" indent="-182880" algn="l" defTabSz="914400" rtl="0" eaLnBrk="1" latinLnBrk="0" hangingPunct="1">
        <a:lnSpc>
          <a:spcPct val="130000"/>
        </a:lnSpc>
        <a:spcBef>
          <a:spcPts val="600"/>
        </a:spcBef>
        <a:buClr>
          <a:srgbClr val="FF5F05"/>
        </a:buClr>
        <a:buSzPct val="120000"/>
        <a:buFont typeface="System Font Regular"/>
        <a:buChar char="-"/>
        <a:defRPr sz="1800" kern="1200">
          <a:solidFill>
            <a:srgbClr val="13294B"/>
          </a:solidFill>
          <a:latin typeface="+mn-lt"/>
          <a:ea typeface="+mn-ea"/>
          <a:cs typeface="+mn-cs"/>
        </a:defRPr>
      </a:lvl3pPr>
      <a:lvl4pPr marL="1600200" indent="-182880" algn="l" defTabSz="914400" rtl="0" eaLnBrk="1" latinLnBrk="0" hangingPunct="1">
        <a:lnSpc>
          <a:spcPct val="130000"/>
        </a:lnSpc>
        <a:spcBef>
          <a:spcPts val="600"/>
        </a:spcBef>
        <a:buClr>
          <a:srgbClr val="FF5F05"/>
        </a:buClr>
        <a:buSzPct val="120000"/>
        <a:buFont typeface="System Font Regular"/>
        <a:buChar char="-"/>
        <a:defRPr sz="1800" kern="1200">
          <a:solidFill>
            <a:srgbClr val="13294B"/>
          </a:solidFill>
          <a:latin typeface="+mn-lt"/>
          <a:ea typeface="+mn-ea"/>
          <a:cs typeface="+mn-cs"/>
        </a:defRPr>
      </a:lvl4pPr>
      <a:lvl5pPr marL="2057400" indent="-182880" algn="l" defTabSz="914400" rtl="0" eaLnBrk="1" latinLnBrk="0" hangingPunct="1">
        <a:lnSpc>
          <a:spcPct val="130000"/>
        </a:lnSpc>
        <a:spcBef>
          <a:spcPts val="600"/>
        </a:spcBef>
        <a:buClr>
          <a:srgbClr val="FF5F05"/>
        </a:buClr>
        <a:buSzPct val="120000"/>
        <a:buFont typeface="System Font Regular"/>
        <a:buChar char="-"/>
        <a:defRPr sz="1800" kern="1200">
          <a:solidFill>
            <a:srgbClr val="1329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18.png"/><Relationship Id="rId1" Type="http://schemas.openxmlformats.org/officeDocument/2006/relationships/image" Target="../media/image21.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0.xml"/><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0.xml"/><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3.pn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9.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esentation Title"/>
          <p:cNvSpPr>
            <a:spLocks noGrp="1"/>
          </p:cNvSpPr>
          <p:nvPr>
            <p:ph type="ctrTitle"/>
          </p:nvPr>
        </p:nvSpPr>
        <p:spPr>
          <a:xfrm>
            <a:off x="658367" y="1490472"/>
            <a:ext cx="6816489" cy="2386584"/>
          </a:xfrm>
        </p:spPr>
        <p:txBody>
          <a:bodyPr/>
          <a:lstStyle/>
          <a:p>
            <a:r>
              <a:rPr lang="en-US" dirty="0"/>
              <a:t>Vision-driven Automatic</a:t>
            </a:r>
            <a:br>
              <a:rPr lang="en-US" dirty="0"/>
            </a:br>
            <a:r>
              <a:rPr lang="en-US" dirty="0"/>
              <a:t>Posture-Following Phone Stand</a:t>
            </a:r>
            <a:endParaRPr lang="en-US" dirty="0"/>
          </a:p>
        </p:txBody>
      </p:sp>
      <p:sp>
        <p:nvSpPr>
          <p:cNvPr id="7" name="Sub-topic"/>
          <p:cNvSpPr>
            <a:spLocks noGrp="1"/>
          </p:cNvSpPr>
          <p:nvPr>
            <p:ph type="body" sz="quarter" idx="10"/>
          </p:nvPr>
        </p:nvSpPr>
        <p:spPr/>
        <p:txBody>
          <a:bodyPr/>
          <a:lstStyle/>
          <a:p>
            <a:r>
              <a:rPr lang="en-US" dirty="0"/>
              <a:t>Group21</a:t>
            </a:r>
            <a:endParaRPr lang="en-US" dirty="0"/>
          </a:p>
          <a:p>
            <a:r>
              <a:rPr lang="en-US" dirty="0"/>
              <a:t>XiaoyuXu WeichongChen YilunChen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userDrawn="1"/>
        </p:nvSpPr>
        <p:spPr>
          <a:xfrm>
            <a:off x="381058" y="3299027"/>
            <a:ext cx="1324725" cy="1948180"/>
          </a:xfrm>
          <a:prstGeom prst="rect">
            <a:avLst/>
          </a:prstGeom>
          <a:solidFill>
            <a:schemeClr val="tx1">
              <a:lumMod val="50000"/>
              <a:lumOff val="50000"/>
              <a:alpha val="10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RPi</a:t>
            </a:r>
            <a:r>
              <a:rPr lang="zh-CN" altLang="en-US">
                <a:solidFill>
                  <a:srgbClr val="000000"/>
                </a:solidFill>
              </a:rPr>
              <a:t>-</a:t>
            </a:r>
            <a:r>
              <a:rPr lang="en-US" altLang="zh-CN">
                <a:solidFill>
                  <a:srgbClr val="000000"/>
                </a:solidFill>
                <a:cs typeface="Arial" panose="020B0604020202090204" pitchFamily="34" charset="0"/>
              </a:rPr>
              <a:t>GPIO</a:t>
            </a:r>
            <a:endParaRPr lang="en-US" altLang="zh-CN">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p:txBody>
      </p:sp>
      <p:sp>
        <p:nvSpPr>
          <p:cNvPr id="18" name="Rectangle 17"/>
          <p:cNvSpPr/>
          <p:nvPr userDrawn="1"/>
        </p:nvSpPr>
        <p:spPr>
          <a:xfrm>
            <a:off x="4236143" y="3454515"/>
            <a:ext cx="1662430" cy="1948180"/>
          </a:xfrm>
          <a:prstGeom prst="rect">
            <a:avLst/>
          </a:prstGeom>
          <a:solidFill>
            <a:schemeClr val="tx1">
              <a:lumMod val="50000"/>
              <a:lumOff val="50000"/>
              <a:alpha val="10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UMIP42</a:t>
            </a:r>
            <a:endParaRPr lang="en-US" altLang="zh-CN">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p:txBody>
      </p:sp>
      <p:sp>
        <p:nvSpPr>
          <p:cNvPr id="2" name="Title 1"/>
          <p:cNvSpPr>
            <a:spLocks noGrp="1"/>
          </p:cNvSpPr>
          <p:nvPr>
            <p:ph type="title"/>
          </p:nvPr>
        </p:nvSpPr>
        <p:spPr>
          <a:xfrm>
            <a:off x="566928" y="1002792"/>
            <a:ext cx="5002598" cy="1087755"/>
          </a:xfrm>
        </p:spPr>
        <p:txBody>
          <a:bodyPr/>
          <a:lstStyle/>
          <a:p>
            <a:r>
              <a:rPr lang="en-US">
                <a:solidFill>
                  <a:srgbClr val="FF5F05"/>
                </a:solidFill>
              </a:rPr>
              <a:t>T</a:t>
            </a:r>
            <a:r>
              <a:rPr lang="en-US" altLang="zh-CN">
                <a:solidFill>
                  <a:srgbClr val="FF5F05"/>
                </a:solidFill>
              </a:rPr>
              <a:t>he need for a voltage buffer chip</a:t>
            </a:r>
            <a:endParaRPr lang="en-US"/>
          </a:p>
        </p:txBody>
      </p:sp>
      <p:sp>
        <p:nvSpPr>
          <p:cNvPr id="3" name="Content Placeholder 2"/>
          <p:cNvSpPr>
            <a:spLocks noGrp="1"/>
          </p:cNvSpPr>
          <p:nvPr>
            <p:ph idx="1"/>
          </p:nvPr>
        </p:nvSpPr>
        <p:spPr>
          <a:xfrm>
            <a:off x="151101" y="2173639"/>
            <a:ext cx="6325624" cy="4043035"/>
          </a:xfrm>
        </p:spPr>
        <p:txBody>
          <a:bodyPr/>
          <a:lstStyle/>
          <a:p>
            <a:r>
              <a:rPr lang="en-US" altLang="zh-CN" dirty="0"/>
              <a:t>⭐(</a:t>
            </a:r>
            <a:r>
              <a:rPr lang="en-US" altLang="zh-CN" dirty="0" err="1"/>
              <a:t>Con't</a:t>
            </a:r>
            <a:r>
              <a:rPr lang="en-US" altLang="zh-CN" dirty="0"/>
              <a:t>)GPIO output port: 3V3</a:t>
            </a:r>
            <a:endParaRPr lang="en-US" altLang="zh-CN" dirty="0"/>
          </a:p>
          <a:p>
            <a:r>
              <a:rPr lang="en-US" altLang="zh-CN" dirty="0"/>
              <a:t>⭐The pan motor( Umip42 step) fed with 5V PWM/Direction </a:t>
            </a:r>
            <a:endParaRPr lang="en-US" altLang="zh-CN" dirty="0"/>
          </a:p>
          <a:p>
            <a:endParaRPr lang="en-US" altLang="zh-CN" dirty="0"/>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pic>
        <p:nvPicPr>
          <p:cNvPr id="4" name="Picture 3" descr="post_object_image_2233335893"/>
          <p:cNvPicPr>
            <a:picLocks noChangeAspect="1"/>
          </p:cNvPicPr>
          <p:nvPr/>
        </p:nvPicPr>
        <p:blipFill>
          <a:blip r:embed="rId1"/>
          <a:stretch>
            <a:fillRect/>
          </a:stretch>
        </p:blipFill>
        <p:spPr>
          <a:xfrm>
            <a:off x="6210264" y="3521065"/>
            <a:ext cx="5739417" cy="2519337"/>
          </a:xfrm>
          <a:prstGeom prst="rect">
            <a:avLst/>
          </a:prstGeom>
        </p:spPr>
      </p:pic>
      <p:pic>
        <p:nvPicPr>
          <p:cNvPr id="8" name="Picture 7"/>
          <p:cNvPicPr>
            <a:picLocks noChangeAspect="1"/>
          </p:cNvPicPr>
          <p:nvPr/>
        </p:nvPicPr>
        <p:blipFill>
          <a:blip r:embed="rId2"/>
          <a:stretch>
            <a:fillRect/>
          </a:stretch>
        </p:blipFill>
        <p:spPr>
          <a:xfrm>
            <a:off x="6863080" y="572135"/>
            <a:ext cx="4371975" cy="2454275"/>
          </a:xfrm>
          <a:prstGeom prst="rect">
            <a:avLst/>
          </a:prstGeom>
        </p:spPr>
      </p:pic>
      <p:sp>
        <p:nvSpPr>
          <p:cNvPr id="9" name="Rectangle 8"/>
          <p:cNvSpPr/>
          <p:nvPr userDrawn="1"/>
        </p:nvSpPr>
        <p:spPr>
          <a:xfrm>
            <a:off x="480175" y="3905077"/>
            <a:ext cx="1100570" cy="381231"/>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t>GPIO13</a:t>
            </a:r>
            <a:endParaRPr lang="zh-CN" altLang="en-US"/>
          </a:p>
        </p:txBody>
      </p:sp>
      <p:sp>
        <p:nvSpPr>
          <p:cNvPr id="10" name="Rectangle 9"/>
          <p:cNvSpPr/>
          <p:nvPr userDrawn="1"/>
        </p:nvSpPr>
        <p:spPr>
          <a:xfrm>
            <a:off x="480147" y="4499668"/>
            <a:ext cx="1100570" cy="381231"/>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t>GPIO19</a:t>
            </a:r>
            <a:endParaRPr lang="zh-CN" altLang="en-US"/>
          </a:p>
        </p:txBody>
      </p:sp>
      <p:sp>
        <p:nvSpPr>
          <p:cNvPr id="11" name="Rectangle 10"/>
          <p:cNvSpPr/>
          <p:nvPr userDrawn="1"/>
        </p:nvSpPr>
        <p:spPr>
          <a:xfrm>
            <a:off x="2220710" y="3385647"/>
            <a:ext cx="1428750" cy="229425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74HCT244</a:t>
            </a:r>
            <a:endParaRPr lang="zh-CN" altLang="en-US">
              <a:solidFill>
                <a:srgbClr val="000000"/>
              </a:solidFill>
            </a:endParaRPr>
          </a:p>
        </p:txBody>
      </p:sp>
      <p:cxnSp>
        <p:nvCxnSpPr>
          <p:cNvPr id="12" name="Elbow Connector 11"/>
          <p:cNvCxnSpPr>
            <a:stCxn id="9" idx="3"/>
          </p:cNvCxnSpPr>
          <p:nvPr userDrawn="1"/>
        </p:nvCxnSpPr>
        <p:spPr>
          <a:xfrm flipV="1">
            <a:off x="1580515" y="3775075"/>
            <a:ext cx="675005" cy="320675"/>
          </a:xfrm>
          <a:prstGeom prst="bentConnector3">
            <a:avLst>
              <a:gd name="adj1" fmla="val 50047"/>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13" name="Elbow Connector 12"/>
          <p:cNvCxnSpPr>
            <a:stCxn id="10" idx="3"/>
          </p:cNvCxnSpPr>
          <p:nvPr userDrawn="1"/>
        </p:nvCxnSpPr>
        <p:spPr>
          <a:xfrm flipV="1">
            <a:off x="1580515" y="4344035"/>
            <a:ext cx="657860" cy="346075"/>
          </a:xfrm>
          <a:prstGeom prst="bentConnector3">
            <a:avLst>
              <a:gd name="adj1" fmla="val 50048"/>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14" name="Elbow Connector 13"/>
          <p:cNvCxnSpPr/>
          <p:nvPr userDrawn="1"/>
        </p:nvCxnSpPr>
        <p:spPr>
          <a:xfrm>
            <a:off x="3658379" y="3982951"/>
            <a:ext cx="822325" cy="225425"/>
          </a:xfrm>
          <a:prstGeom prst="bentConnector3">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15" name="Elbow Connector 14"/>
          <p:cNvCxnSpPr/>
          <p:nvPr userDrawn="1"/>
        </p:nvCxnSpPr>
        <p:spPr>
          <a:xfrm>
            <a:off x="3658379" y="4499697"/>
            <a:ext cx="822325" cy="225425"/>
          </a:xfrm>
          <a:prstGeom prst="bentConnector3">
            <a:avLst/>
          </a:prstGeom>
          <a:ln w="19050">
            <a:tailEnd type="triangle"/>
          </a:ln>
        </p:spPr>
        <p:style>
          <a:lnRef idx="2">
            <a:schemeClr val="accent1"/>
          </a:lnRef>
          <a:fillRef idx="0">
            <a:srgbClr val="FFFFFF"/>
          </a:fillRef>
          <a:effectRef idx="0">
            <a:srgbClr val="FFFFFF"/>
          </a:effectRef>
          <a:fontRef idx="minor">
            <a:schemeClr val="tx1"/>
          </a:fontRef>
        </p:style>
      </p:cxnSp>
      <p:sp>
        <p:nvSpPr>
          <p:cNvPr id="16" name="Rectangle 15"/>
          <p:cNvSpPr/>
          <p:nvPr userDrawn="1"/>
        </p:nvSpPr>
        <p:spPr>
          <a:xfrm>
            <a:off x="4480647" y="4008553"/>
            <a:ext cx="1100570" cy="381231"/>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dirty="0">
                <a:solidFill>
                  <a:schemeClr val="lt1"/>
                </a:solidFill>
              </a:rPr>
              <a:t>P</a:t>
            </a:r>
            <a:r>
              <a:rPr lang="en-US" altLang="zh-CN" dirty="0">
                <a:solidFill>
                  <a:schemeClr val="lt1"/>
                </a:solidFill>
              </a:rPr>
              <a:t>WM</a:t>
            </a:r>
            <a:r>
              <a:rPr lang="zh-CN" altLang="en-US" dirty="0">
                <a:solidFill>
                  <a:schemeClr val="lt1"/>
                </a:solidFill>
              </a:rPr>
              <a:t>+</a:t>
            </a:r>
            <a:endParaRPr lang="zh-CN" altLang="en-US" dirty="0"/>
          </a:p>
        </p:txBody>
      </p:sp>
      <p:sp>
        <p:nvSpPr>
          <p:cNvPr id="17" name="Rectangle 16"/>
          <p:cNvSpPr/>
          <p:nvPr userDrawn="1"/>
        </p:nvSpPr>
        <p:spPr>
          <a:xfrm>
            <a:off x="4480733" y="4551622"/>
            <a:ext cx="1100570" cy="381231"/>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dirty="0">
                <a:solidFill>
                  <a:schemeClr val="lt1"/>
                </a:solidFill>
              </a:rPr>
              <a:t>D</a:t>
            </a:r>
            <a:r>
              <a:rPr lang="en-US" altLang="zh-CN" dirty="0">
                <a:solidFill>
                  <a:schemeClr val="lt1"/>
                </a:solidFill>
                <a:cs typeface="Arial" panose="020B0604020202090204" pitchFamily="34" charset="0"/>
              </a:rPr>
              <a:t>R</a:t>
            </a:r>
            <a:r>
              <a:rPr lang="zh-CN" altLang="en-US" dirty="0">
                <a:solidFill>
                  <a:schemeClr val="lt1"/>
                </a:solidFill>
                <a:cs typeface="Arial" panose="020B0604020202090204" pitchFamily="34" charset="0"/>
              </a:rPr>
              <a:t>+</a:t>
            </a:r>
            <a:endParaRPr lang="zh-CN" altLang="en-US" dirty="0"/>
          </a:p>
        </p:txBody>
      </p:sp>
      <p:sp>
        <p:nvSpPr>
          <p:cNvPr id="20" name="Oval 19"/>
          <p:cNvSpPr/>
          <p:nvPr userDrawn="1"/>
        </p:nvSpPr>
        <p:spPr>
          <a:xfrm>
            <a:off x="9152255" y="3896360"/>
            <a:ext cx="796925" cy="536575"/>
          </a:xfrm>
          <a:prstGeom prst="ellipse">
            <a:avLst/>
          </a:prstGeom>
          <a:noFill/>
          <a:ln w="76200"/>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21" name="Oval 20"/>
          <p:cNvSpPr/>
          <p:nvPr userDrawn="1"/>
        </p:nvSpPr>
        <p:spPr>
          <a:xfrm>
            <a:off x="9152226" y="4344064"/>
            <a:ext cx="796925" cy="536575"/>
          </a:xfrm>
          <a:prstGeom prst="ellipse">
            <a:avLst/>
          </a:prstGeom>
          <a:noFill/>
          <a:ln w="76200"/>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22" name="Oval 21"/>
          <p:cNvSpPr/>
          <p:nvPr userDrawn="1"/>
        </p:nvSpPr>
        <p:spPr>
          <a:xfrm>
            <a:off x="11316970" y="3930650"/>
            <a:ext cx="796925" cy="536575"/>
          </a:xfrm>
          <a:prstGeom prst="ellipse">
            <a:avLst/>
          </a:prstGeom>
          <a:noFill/>
          <a:ln w="76200"/>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23" name="Oval 22"/>
          <p:cNvSpPr/>
          <p:nvPr userDrawn="1"/>
        </p:nvSpPr>
        <p:spPr>
          <a:xfrm>
            <a:off x="11316941" y="4378354"/>
            <a:ext cx="796925" cy="536575"/>
          </a:xfrm>
          <a:prstGeom prst="ellipse">
            <a:avLst/>
          </a:prstGeom>
          <a:noFill/>
          <a:ln w="76200"/>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1002792"/>
            <a:ext cx="5002598" cy="1087755"/>
          </a:xfrm>
        </p:spPr>
        <p:txBody>
          <a:bodyPr/>
          <a:lstStyle/>
          <a:p>
            <a:r>
              <a:rPr lang="en-US"/>
              <a:t>Subsystem 3 -- Sensor</a:t>
            </a:r>
            <a:endParaRPr lang="en-US"/>
          </a:p>
        </p:txBody>
      </p:sp>
      <p:sp>
        <p:nvSpPr>
          <p:cNvPr id="3" name="Content Placeholder 2"/>
          <p:cNvSpPr>
            <a:spLocks noGrp="1"/>
          </p:cNvSpPr>
          <p:nvPr>
            <p:ph idx="1"/>
          </p:nvPr>
        </p:nvSpPr>
        <p:spPr>
          <a:xfrm>
            <a:off x="402404" y="2185416"/>
            <a:ext cx="5699340" cy="3502865"/>
          </a:xfrm>
        </p:spPr>
        <p:txBody>
          <a:bodyPr/>
          <a:lstStyle/>
          <a:p>
            <a:r>
              <a:rPr lang="en-US" altLang="zh-CN"/>
              <a:t>⭐</a:t>
            </a:r>
            <a:r>
              <a:rPr lang="en-US"/>
              <a:t>Vision Input: 1080P CMOS camera capturing real-time streams at 30 FPS.</a:t>
            </a:r>
            <a:endParaRPr lang="en-US"/>
          </a:p>
          <a:p>
            <a:r>
              <a:rPr lang="en-US" altLang="zh-CN"/>
              <a:t>⭐</a:t>
            </a:r>
            <a:r>
              <a:rPr lang="en-US"/>
              <a:t>Pivoted to USB serial control for highly reliable actuation.</a:t>
            </a:r>
            <a:endParaRPr lang="en-US"/>
          </a:p>
          <a:p>
            <a:r>
              <a:rPr lang="en-US" altLang="zh-CN"/>
              <a:t>⭐Debuging commands: lsusb</a:t>
            </a:r>
            <a:endParaRPr lang="en-US" altLang="zh-CN"/>
          </a:p>
          <a:p>
            <a:r>
              <a:rPr lang="en-US" altLang="zh-CN"/>
              <a:t>⭐Device name: /dev/video0</a:t>
            </a:r>
            <a:endParaRPr lang="en-US" altLang="zh-CN"/>
          </a:p>
          <a:p>
            <a:r>
              <a:rPr lang="en-US" altLang="zh-CN"/>
              <a:t>Well  Established device</a:t>
            </a:r>
            <a:endParaRPr lang="en-US" altLang="zh-CN"/>
          </a:p>
          <a:p>
            <a:r>
              <a:rPr lang="en-US" altLang="zh-CN"/>
              <a:t>⭐</a:t>
            </a:r>
            <a:r>
              <a:rPr lang="en-US" altLang="zh-CN">
                <a:solidFill>
                  <a:srgbClr val="13294B"/>
                </a:solidFill>
              </a:rPr>
              <a:t>C</a:t>
            </a:r>
            <a:r>
              <a:rPr lang="en-US" altLang="zh-CN"/>
              <a:t>ausing troubles frequently due weak pin connection on board</a:t>
            </a:r>
            <a:endParaRPr lang="en-US"/>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pic>
        <p:nvPicPr>
          <p:cNvPr id="7" name="Picture 6"/>
          <p:cNvPicPr>
            <a:picLocks noChangeAspect="1"/>
          </p:cNvPicPr>
          <p:nvPr/>
        </p:nvPicPr>
        <p:blipFill>
          <a:blip r:embed="rId1"/>
          <a:srcRect t="30859" b="6629"/>
          <a:stretch>
            <a:fillRect/>
          </a:stretch>
        </p:blipFill>
        <p:spPr>
          <a:xfrm>
            <a:off x="7103938" y="1928527"/>
            <a:ext cx="4019550" cy="30009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1002792"/>
            <a:ext cx="5002598" cy="1087755"/>
          </a:xfrm>
        </p:spPr>
        <p:txBody>
          <a:bodyPr/>
          <a:lstStyle/>
          <a:p>
            <a:r>
              <a:rPr lang="en-US"/>
              <a:t>Subsystem 4 -- Actuation</a:t>
            </a:r>
            <a:endParaRPr lang="en-US"/>
          </a:p>
        </p:txBody>
      </p:sp>
      <p:sp>
        <p:nvSpPr>
          <p:cNvPr id="3" name="Content Placeholder 2"/>
          <p:cNvSpPr>
            <a:spLocks noGrp="1"/>
          </p:cNvSpPr>
          <p:nvPr>
            <p:ph idx="1"/>
          </p:nvPr>
        </p:nvSpPr>
        <p:spPr/>
        <p:txBody>
          <a:bodyPr/>
          <a:lstStyle/>
          <a:p>
            <a:r>
              <a:rPr lang="en-US" dirty="0">
                <a:solidFill>
                  <a:srgbClr val="13294B"/>
                </a:solidFill>
              </a:rPr>
              <a:t>⭐Azimuth angle</a:t>
            </a:r>
            <a:r>
              <a:rPr lang="en-US" dirty="0"/>
              <a:t>: 42mm stepper motor paired with worm-gear reduction.</a:t>
            </a:r>
            <a:endParaRPr lang="en-US" dirty="0"/>
          </a:p>
          <a:p>
            <a:r>
              <a:rPr lang="en-US" altLang="zh-CN" dirty="0"/>
              <a:t>⭐</a:t>
            </a:r>
            <a:r>
              <a:rPr lang="en-US" altLang="zh-CN" dirty="0">
                <a:solidFill>
                  <a:srgbClr val="13294B"/>
                </a:solidFill>
              </a:rPr>
              <a:t>Height</a:t>
            </a:r>
            <a:r>
              <a:rPr lang="en-US" dirty="0"/>
              <a:t>: 12V Linear Actuator driven by BTS7960 H-Bridge.</a:t>
            </a:r>
            <a:endParaRPr lang="en-US" dirty="0"/>
          </a:p>
          <a:p>
            <a:r>
              <a:rPr lang="en-US" altLang="zh-CN" dirty="0"/>
              <a:t>⭐</a:t>
            </a:r>
            <a:r>
              <a:rPr lang="en-US" dirty="0"/>
              <a:t>Engineering Trade-off:</a:t>
            </a:r>
            <a:endParaRPr lang="en-US" dirty="0"/>
          </a:p>
          <a:p>
            <a:r>
              <a:rPr lang="en-US" altLang="zh-CN" dirty="0"/>
              <a:t>⭐Primitive Design</a:t>
            </a:r>
            <a:r>
              <a:rPr lang="en-US" dirty="0"/>
              <a:t>: High-</a:t>
            </a:r>
            <a:r>
              <a:rPr lang="en-US" altLang="zh-CN" dirty="0"/>
              <a:t>sensitive azimuth angle control </a:t>
            </a:r>
            <a:r>
              <a:rPr lang="en-US" dirty="0"/>
              <a:t>caused severe </a:t>
            </a:r>
            <a:r>
              <a:rPr lang="en-US" altLang="zh-CN" dirty="0"/>
              <a:t>v</a:t>
            </a:r>
            <a:r>
              <a:rPr lang="en-US" dirty="0">
                <a:solidFill>
                  <a:srgbClr val="13294B"/>
                </a:solidFill>
              </a:rPr>
              <a:t>ibration</a:t>
            </a:r>
            <a:r>
              <a:rPr lang="en-US" altLang="zh-CN" dirty="0">
                <a:solidFill>
                  <a:srgbClr val="13294B"/>
                </a:solidFill>
              </a:rPr>
              <a:t>, while in real world filming and streaming, the camera should keep moving smoothly.</a:t>
            </a:r>
            <a:endParaRPr lang="en-US" dirty="0"/>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pic>
        <p:nvPicPr>
          <p:cNvPr id="7" name="Picture 6"/>
          <p:cNvPicPr>
            <a:picLocks noChangeAspect="1"/>
          </p:cNvPicPr>
          <p:nvPr/>
        </p:nvPicPr>
        <p:blipFill>
          <a:blip r:embed="rId1"/>
          <a:stretch>
            <a:fillRect/>
          </a:stretch>
        </p:blipFill>
        <p:spPr>
          <a:xfrm>
            <a:off x="8131086" y="3825796"/>
            <a:ext cx="2647148" cy="2652411"/>
          </a:xfrm>
          <a:prstGeom prst="rect">
            <a:avLst/>
          </a:prstGeom>
        </p:spPr>
      </p:pic>
      <p:pic>
        <p:nvPicPr>
          <p:cNvPr id="8" name="Picture 7"/>
          <p:cNvPicPr>
            <a:picLocks noChangeAspect="1"/>
          </p:cNvPicPr>
          <p:nvPr/>
        </p:nvPicPr>
        <p:blipFill>
          <a:blip r:embed="rId2"/>
          <a:srcRect l="70086" b="18287"/>
          <a:stretch>
            <a:fillRect/>
          </a:stretch>
        </p:blipFill>
        <p:spPr>
          <a:xfrm>
            <a:off x="7010751" y="3380387"/>
            <a:ext cx="1204658" cy="3297230"/>
          </a:xfrm>
          <a:prstGeom prst="rect">
            <a:avLst/>
          </a:prstGeom>
        </p:spPr>
      </p:pic>
      <p:grpSp>
        <p:nvGrpSpPr>
          <p:cNvPr id="16" name="Group 15"/>
          <p:cNvGrpSpPr/>
          <p:nvPr userDrawn="1"/>
        </p:nvGrpSpPr>
        <p:grpSpPr>
          <a:xfrm>
            <a:off x="7010631" y="454084"/>
            <a:ext cx="3312385" cy="2926165"/>
            <a:chOff x="5977" y="1279"/>
            <a:chExt cx="6547" cy="6016"/>
          </a:xfrm>
        </p:grpSpPr>
        <p:grpSp>
          <p:nvGrpSpPr>
            <p:cNvPr id="13" name="Group 12"/>
            <p:cNvGrpSpPr/>
            <p:nvPr userDrawn="1"/>
          </p:nvGrpSpPr>
          <p:grpSpPr>
            <a:xfrm>
              <a:off x="5977" y="1343"/>
              <a:ext cx="6335" cy="5953"/>
              <a:chOff x="11870" y="5491"/>
              <a:chExt cx="6439" cy="6195"/>
            </a:xfrm>
          </p:grpSpPr>
          <p:pic>
            <p:nvPicPr>
              <p:cNvPr id="14" name="Picture 13"/>
              <p:cNvPicPr>
                <a:picLocks noChangeAspect="1"/>
              </p:cNvPicPr>
              <p:nvPr/>
            </p:nvPicPr>
            <p:blipFill>
              <a:blip r:embed="rId3"/>
              <a:srcRect l="5497" t="5715" r="9162" b="12344"/>
              <a:stretch>
                <a:fillRect/>
              </a:stretch>
            </p:blipFill>
            <p:spPr>
              <a:xfrm>
                <a:off x="11870" y="5491"/>
                <a:ext cx="6439" cy="6195"/>
              </a:xfrm>
              <a:prstGeom prst="rect">
                <a:avLst/>
              </a:prstGeom>
            </p:spPr>
          </p:pic>
          <p:sp>
            <p:nvSpPr>
              <p:cNvPr id="15" name="Rectangle 14"/>
              <p:cNvSpPr/>
              <p:nvPr userDrawn="1"/>
            </p:nvSpPr>
            <p:spPr>
              <a:xfrm>
                <a:off x="15250" y="5491"/>
                <a:ext cx="3059" cy="4043"/>
              </a:xfrm>
              <a:prstGeom prst="rect">
                <a:avLst/>
              </a:prstGeom>
              <a:solidFill>
                <a:schemeClr val="bg2">
                  <a:alpha val="100000"/>
                </a:scheme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grpSp>
        <p:pic>
          <p:nvPicPr>
            <p:cNvPr id="10" name="Picture 9"/>
            <p:cNvPicPr>
              <a:picLocks noChangeAspect="1"/>
            </p:cNvPicPr>
            <p:nvPr/>
          </p:nvPicPr>
          <p:blipFill>
            <a:blip r:embed="rId4"/>
            <a:srcRect l="55981" t="2614" r="5604" b="72092"/>
            <a:stretch>
              <a:fillRect/>
            </a:stretch>
          </p:blipFill>
          <p:spPr>
            <a:xfrm>
              <a:off x="9090" y="1279"/>
              <a:ext cx="3435" cy="4014"/>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842772"/>
            <a:ext cx="5002598" cy="589280"/>
          </a:xfrm>
        </p:spPr>
        <p:txBody>
          <a:bodyPr/>
          <a:lstStyle/>
          <a:p>
            <a:r>
              <a:rPr lang="en-US" altLang="zh-CN"/>
              <a:t>Actuation</a:t>
            </a:r>
            <a:r>
              <a:rPr lang="zh-CN" altLang="en-US"/>
              <a:t>-</a:t>
            </a:r>
            <a:r>
              <a:rPr lang="en-US" altLang="zh-CN"/>
              <a:t>UMIP42</a:t>
            </a:r>
            <a:endParaRPr lang="en-US" altLang="zh-CN"/>
          </a:p>
        </p:txBody>
      </p:sp>
      <p:sp>
        <p:nvSpPr>
          <p:cNvPr id="3" name="Content Placeholder 2"/>
          <p:cNvSpPr>
            <a:spLocks noGrp="1"/>
          </p:cNvSpPr>
          <p:nvPr>
            <p:ph idx="1"/>
          </p:nvPr>
        </p:nvSpPr>
        <p:spPr>
          <a:xfrm>
            <a:off x="212725" y="1617980"/>
            <a:ext cx="6428740" cy="4407535"/>
          </a:xfrm>
        </p:spPr>
        <p:txBody>
          <a:bodyPr/>
          <a:lstStyle/>
          <a:p>
            <a:r>
              <a:rPr lang="en-US">
                <a:solidFill>
                  <a:srgbClr val="13294B"/>
                </a:solidFill>
              </a:rPr>
              <a:t>⭐Manufactur</a:t>
            </a:r>
            <a:r>
              <a:rPr lang="en-US" altLang="zh-CN">
                <a:solidFill>
                  <a:srgbClr val="13294B"/>
                </a:solidFill>
              </a:rPr>
              <a:t>ers provided a driver that transfer PWM and DiRection(DR) signal to correct voltage output.</a:t>
            </a:r>
            <a:endParaRPr lang="en-US" altLang="zh-CN">
              <a:solidFill>
                <a:srgbClr val="13294B"/>
              </a:solidFill>
            </a:endParaRPr>
          </a:p>
          <a:p>
            <a:r>
              <a:rPr lang="en-US" altLang="zh-CN">
                <a:solidFill>
                  <a:srgbClr val="13294B"/>
                </a:solidFill>
              </a:rPr>
              <a:t>⭐Two ENable signals defaultly </a:t>
            </a:r>
            <a:r>
              <a:rPr lang="en-US" altLang="zh-CN" b="1">
                <a:solidFill>
                  <a:srgbClr val="13294B"/>
                </a:solidFill>
              </a:rPr>
              <a:t>Not Connected</a:t>
            </a:r>
            <a:r>
              <a:rPr lang="en-US" altLang="zh-CN">
                <a:solidFill>
                  <a:srgbClr val="13294B"/>
                </a:solidFill>
              </a:rPr>
              <a:t>. Lock motor when given one high and one low signal on two threads.</a:t>
            </a:r>
            <a:endParaRPr lang="en-US" altLang="zh-CN">
              <a:solidFill>
                <a:srgbClr val="13294B"/>
              </a:solidFill>
            </a:endParaRPr>
          </a:p>
          <a:p>
            <a:r>
              <a:rPr lang="en-US" altLang="zh-CN">
                <a:solidFill>
                  <a:srgbClr val="13294B"/>
                </a:solidFill>
              </a:rPr>
              <a:t>⭐DR+ controls the direction of the motor</a:t>
            </a:r>
            <a:endParaRPr lang="en-US" altLang="zh-CN">
              <a:solidFill>
                <a:srgbClr val="13294B"/>
              </a:solidFill>
            </a:endParaRPr>
          </a:p>
          <a:p>
            <a:r>
              <a:rPr lang="en-US" altLang="zh-CN">
                <a:solidFill>
                  <a:srgbClr val="13294B"/>
                </a:solidFill>
              </a:rPr>
              <a:t>⭐PWM</a:t>
            </a:r>
            <a:r>
              <a:rPr lang="zh-CN" altLang="en-US">
                <a:solidFill>
                  <a:srgbClr val="13294B"/>
                </a:solidFill>
              </a:rPr>
              <a:t>+ </a:t>
            </a:r>
            <a:r>
              <a:rPr lang="en-US" altLang="zh-CN">
                <a:solidFill>
                  <a:srgbClr val="13294B"/>
                </a:solidFill>
              </a:rPr>
              <a:t>controls motor </a:t>
            </a:r>
            <a:r>
              <a:rPr lang="en-US" altLang="zh-CN" b="1">
                <a:solidFill>
                  <a:srgbClr val="13294B"/>
                </a:solidFill>
              </a:rPr>
              <a:t>speed</a:t>
            </a:r>
            <a:r>
              <a:rPr lang="en-US" altLang="zh-CN">
                <a:solidFill>
                  <a:srgbClr val="13294B"/>
                </a:solidFill>
              </a:rPr>
              <a:t> via PWM </a:t>
            </a:r>
            <a:r>
              <a:rPr lang="en-US" altLang="zh-CN" b="1">
                <a:solidFill>
                  <a:srgbClr val="13294B"/>
                </a:solidFill>
              </a:rPr>
              <a:t>frequency</a:t>
            </a:r>
            <a:endParaRPr lang="en-US" altLang="zh-CN" b="1">
              <a:solidFill>
                <a:srgbClr val="13294B"/>
              </a:solidFill>
            </a:endParaRPr>
          </a:p>
          <a:p>
            <a:r>
              <a:rPr lang="en-US" altLang="zh-CN">
                <a:solidFill>
                  <a:srgbClr val="13294B"/>
                </a:solidFill>
              </a:rPr>
              <a:t>⭐DR</a:t>
            </a:r>
            <a:r>
              <a:rPr lang="zh-CN" altLang="en-US">
                <a:solidFill>
                  <a:srgbClr val="13294B"/>
                </a:solidFill>
              </a:rPr>
              <a:t>- </a:t>
            </a:r>
            <a:r>
              <a:rPr lang="en-US" altLang="zh-CN">
                <a:solidFill>
                  <a:srgbClr val="13294B"/>
                </a:solidFill>
              </a:rPr>
              <a:t>an PWM</a:t>
            </a:r>
            <a:r>
              <a:rPr lang="zh-CN" altLang="en-US">
                <a:solidFill>
                  <a:srgbClr val="13294B"/>
                </a:solidFill>
              </a:rPr>
              <a:t>- </a:t>
            </a:r>
            <a:r>
              <a:rPr lang="en-US" altLang="zh-CN">
                <a:solidFill>
                  <a:srgbClr val="13294B"/>
                </a:solidFill>
              </a:rPr>
              <a:t>are grounded so that the driver could tell high signal from low.</a:t>
            </a:r>
            <a:endParaRPr lang="en-US" altLang="zh-CN">
              <a:solidFill>
                <a:srgbClr val="13294B"/>
              </a:solidFill>
            </a:endParaRPr>
          </a:p>
          <a:p>
            <a:r>
              <a:rPr lang="en-US" altLang="zh-CN">
                <a:solidFill>
                  <a:srgbClr val="13294B"/>
                </a:solidFill>
              </a:rPr>
              <a:t>⭐DR</a:t>
            </a:r>
            <a:r>
              <a:rPr lang="zh-CN" altLang="en-US">
                <a:solidFill>
                  <a:srgbClr val="13294B"/>
                </a:solidFill>
              </a:rPr>
              <a:t>+ </a:t>
            </a:r>
            <a:r>
              <a:rPr lang="en-US" altLang="zh-CN">
                <a:solidFill>
                  <a:srgbClr val="13294B"/>
                </a:solidFill>
              </a:rPr>
              <a:t>should be high 50μs earlier than risin edge of PWM</a:t>
            </a:r>
            <a:r>
              <a:rPr lang="zh-CN" altLang="en-US">
                <a:solidFill>
                  <a:srgbClr val="13294B"/>
                </a:solidFill>
              </a:rPr>
              <a:t>+</a:t>
            </a:r>
            <a:r>
              <a:rPr lang="en-US" altLang="zh-CN">
                <a:solidFill>
                  <a:srgbClr val="13294B"/>
                </a:solidFill>
              </a:rPr>
              <a:t> signal.</a:t>
            </a:r>
            <a:endParaRPr lang="en-US" altLang="zh-CN">
              <a:solidFill>
                <a:srgbClr val="13294B"/>
              </a:solidFill>
            </a:endParaRPr>
          </a:p>
          <a:p>
            <a:endParaRPr lang="en-US" altLang="zh-CN">
              <a:solidFill>
                <a:srgbClr val="13294B"/>
              </a:solidFill>
            </a:endParaRPr>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pic>
        <p:nvPicPr>
          <p:cNvPr id="10" name="Picture 9"/>
          <p:cNvPicPr>
            <a:picLocks noChangeAspect="1"/>
          </p:cNvPicPr>
          <p:nvPr/>
        </p:nvPicPr>
        <p:blipFill>
          <a:blip r:embed="rId1"/>
          <a:srcRect l="55981" t="2614" r="5604" b="72092"/>
          <a:stretch>
            <a:fillRect/>
          </a:stretch>
        </p:blipFill>
        <p:spPr>
          <a:xfrm rot="16200000">
            <a:off x="7835842" y="10824"/>
            <a:ext cx="3086822" cy="3467744"/>
          </a:xfrm>
          <a:prstGeom prst="rect">
            <a:avLst/>
          </a:prstGeom>
        </p:spPr>
      </p:pic>
      <p:sp>
        <p:nvSpPr>
          <p:cNvPr id="7" name="Rectangle 6"/>
          <p:cNvSpPr/>
          <p:nvPr userDrawn="1"/>
        </p:nvSpPr>
        <p:spPr>
          <a:xfrm>
            <a:off x="6896735" y="3004300"/>
            <a:ext cx="1878965" cy="3853700"/>
          </a:xfrm>
          <a:prstGeom prst="rect">
            <a:avLst/>
          </a:prstGeom>
          <a:solidFill>
            <a:srgbClr val="00B0F0">
              <a:alpha val="10000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Motor Driver</a:t>
            </a:r>
            <a:endParaRPr lang="en-US" altLang="zh-CN">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p:txBody>
      </p:sp>
      <p:sp>
        <p:nvSpPr>
          <p:cNvPr id="8" name="Rectangle 7"/>
          <p:cNvSpPr/>
          <p:nvPr userDrawn="1"/>
        </p:nvSpPr>
        <p:spPr>
          <a:xfrm>
            <a:off x="7857519" y="3489267"/>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PWM</a:t>
            </a:r>
            <a:r>
              <a:rPr lang="zh-CN" altLang="en-US">
                <a:solidFill>
                  <a:srgbClr val="000000"/>
                </a:solidFill>
              </a:rPr>
              <a:t>+</a:t>
            </a:r>
            <a:endParaRPr lang="zh-CN" altLang="en-US">
              <a:solidFill>
                <a:srgbClr val="000000"/>
              </a:solidFill>
            </a:endParaRPr>
          </a:p>
        </p:txBody>
      </p:sp>
      <p:sp>
        <p:nvSpPr>
          <p:cNvPr id="9" name="Rectangle 8"/>
          <p:cNvSpPr/>
          <p:nvPr userDrawn="1"/>
        </p:nvSpPr>
        <p:spPr>
          <a:xfrm>
            <a:off x="7857519" y="4026420"/>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DR</a:t>
            </a:r>
            <a:r>
              <a:rPr lang="zh-CN" altLang="en-US">
                <a:solidFill>
                  <a:srgbClr val="000000"/>
                </a:solidFill>
              </a:rPr>
              <a:t>+</a:t>
            </a:r>
            <a:endParaRPr lang="zh-CN" altLang="en-US">
              <a:solidFill>
                <a:srgbClr val="000000"/>
              </a:solidFill>
            </a:endParaRPr>
          </a:p>
        </p:txBody>
      </p:sp>
      <p:sp>
        <p:nvSpPr>
          <p:cNvPr id="11" name="Rectangle 10"/>
          <p:cNvSpPr/>
          <p:nvPr userDrawn="1"/>
        </p:nvSpPr>
        <p:spPr>
          <a:xfrm>
            <a:off x="7857519" y="4563168"/>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P</a:t>
            </a:r>
            <a:r>
              <a:rPr lang="en-US" altLang="zh-CN">
                <a:solidFill>
                  <a:srgbClr val="000000"/>
                </a:solidFill>
              </a:rPr>
              <a:t>WM</a:t>
            </a:r>
            <a:r>
              <a:rPr lang="zh-CN" altLang="en-US">
                <a:solidFill>
                  <a:srgbClr val="000000"/>
                </a:solidFill>
              </a:rPr>
              <a:t>-</a:t>
            </a:r>
            <a:endParaRPr lang="zh-CN" altLang="en-US">
              <a:solidFill>
                <a:srgbClr val="000000"/>
              </a:solidFill>
            </a:endParaRPr>
          </a:p>
        </p:txBody>
      </p:sp>
      <p:sp>
        <p:nvSpPr>
          <p:cNvPr id="12" name="Rectangle 11"/>
          <p:cNvSpPr/>
          <p:nvPr userDrawn="1"/>
        </p:nvSpPr>
        <p:spPr>
          <a:xfrm>
            <a:off x="7857519" y="5099743"/>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DR</a:t>
            </a:r>
            <a:r>
              <a:rPr lang="zh-CN" altLang="en-US">
                <a:solidFill>
                  <a:srgbClr val="000000"/>
                </a:solidFill>
              </a:rPr>
              <a:t>-</a:t>
            </a:r>
            <a:endParaRPr lang="zh-CN" altLang="en-US">
              <a:solidFill>
                <a:srgbClr val="000000"/>
              </a:solidFill>
            </a:endParaRPr>
          </a:p>
        </p:txBody>
      </p:sp>
      <p:sp>
        <p:nvSpPr>
          <p:cNvPr id="13" name="Rectangle 12"/>
          <p:cNvSpPr/>
          <p:nvPr userDrawn="1"/>
        </p:nvSpPr>
        <p:spPr>
          <a:xfrm>
            <a:off x="7857519" y="5601393"/>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E</a:t>
            </a:r>
            <a:r>
              <a:rPr lang="en-US" altLang="zh-CN">
                <a:solidFill>
                  <a:srgbClr val="000000"/>
                </a:solidFill>
                <a:cs typeface="Arial" panose="020B0604020202090204" pitchFamily="34" charset="0"/>
              </a:rPr>
              <a:t>N+</a:t>
            </a:r>
            <a:endParaRPr lang="en-US" altLang="zh-CN">
              <a:cs typeface="Arial" panose="020B0604020202090204" pitchFamily="34" charset="0"/>
            </a:endParaRPr>
          </a:p>
        </p:txBody>
      </p:sp>
      <p:sp>
        <p:nvSpPr>
          <p:cNvPr id="14" name="Rectangle 13"/>
          <p:cNvSpPr/>
          <p:nvPr userDrawn="1"/>
        </p:nvSpPr>
        <p:spPr>
          <a:xfrm>
            <a:off x="7857519" y="6103678"/>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E</a:t>
            </a:r>
            <a:r>
              <a:rPr lang="en-US" altLang="zh-CN">
                <a:solidFill>
                  <a:srgbClr val="000000"/>
                </a:solidFill>
                <a:cs typeface="Arial" panose="020B0604020202090204" pitchFamily="34" charset="0"/>
              </a:rPr>
              <a:t>N</a:t>
            </a:r>
            <a:r>
              <a:rPr lang="zh-CN" altLang="en-US">
                <a:solidFill>
                  <a:srgbClr val="000000"/>
                </a:solidFill>
              </a:rPr>
              <a:t>-</a:t>
            </a:r>
            <a:endParaRPr lang="zh-CN" altLang="en-US">
              <a:solidFill>
                <a:srgbClr val="000000"/>
              </a:solidFill>
            </a:endParaRPr>
          </a:p>
        </p:txBody>
      </p:sp>
      <p:sp>
        <p:nvSpPr>
          <p:cNvPr id="15" name="Rectangle 14"/>
          <p:cNvSpPr/>
          <p:nvPr userDrawn="1"/>
        </p:nvSpPr>
        <p:spPr>
          <a:xfrm>
            <a:off x="9753802" y="5099772"/>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G</a:t>
            </a:r>
            <a:r>
              <a:rPr lang="en-US" altLang="zh-CN">
                <a:solidFill>
                  <a:srgbClr val="000000"/>
                </a:solidFill>
              </a:rPr>
              <a:t>ND</a:t>
            </a:r>
            <a:endParaRPr lang="zh-CN" altLang="en-US"/>
          </a:p>
        </p:txBody>
      </p:sp>
      <p:cxnSp>
        <p:nvCxnSpPr>
          <p:cNvPr id="16" name="Elbow Connector 15"/>
          <p:cNvCxnSpPr>
            <a:stCxn id="12" idx="3"/>
            <a:endCxn id="15" idx="1"/>
          </p:cNvCxnSpPr>
          <p:nvPr userDrawn="1"/>
        </p:nvCxnSpPr>
        <p:spPr>
          <a:xfrm>
            <a:off x="8775700" y="5311775"/>
            <a:ext cx="977900" cy="3175"/>
          </a:xfrm>
          <a:prstGeom prst="bentConnector2">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19" name="Elbow Connector 18"/>
          <p:cNvCxnSpPr>
            <a:stCxn id="11" idx="3"/>
            <a:endCxn id="15" idx="1"/>
          </p:cNvCxnSpPr>
          <p:nvPr userDrawn="1"/>
        </p:nvCxnSpPr>
        <p:spPr>
          <a:xfrm>
            <a:off x="8775700" y="4775200"/>
            <a:ext cx="977900" cy="536575"/>
          </a:xfrm>
          <a:prstGeom prst="bentConnector3">
            <a:avLst>
              <a:gd name="adj1" fmla="val 50000"/>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20" name="Straight Connector 19"/>
          <p:cNvCxnSpPr>
            <a:stCxn id="13" idx="3"/>
          </p:cNvCxnSpPr>
          <p:nvPr userDrawn="1"/>
        </p:nvCxnSpPr>
        <p:spPr>
          <a:xfrm>
            <a:off x="8775700" y="5813425"/>
            <a:ext cx="519430" cy="0"/>
          </a:xfrm>
          <a:prstGeom prst="line">
            <a:avLst/>
          </a:prstGeom>
          <a:ln w="19050"/>
        </p:spPr>
        <p:style>
          <a:lnRef idx="2">
            <a:schemeClr val="accent1"/>
          </a:lnRef>
          <a:fillRef idx="0">
            <a:srgbClr val="FFFFFF"/>
          </a:fillRef>
          <a:effectRef idx="0">
            <a:srgbClr val="FFFFFF"/>
          </a:effectRef>
          <a:fontRef idx="minor">
            <a:schemeClr val="tx1"/>
          </a:fontRef>
        </p:style>
      </p:cxnSp>
      <p:cxnSp>
        <p:nvCxnSpPr>
          <p:cNvPr id="22" name="Straight Connector 21"/>
          <p:cNvCxnSpPr/>
          <p:nvPr userDrawn="1"/>
        </p:nvCxnSpPr>
        <p:spPr>
          <a:xfrm>
            <a:off x="8775700" y="6315710"/>
            <a:ext cx="519430" cy="0"/>
          </a:xfrm>
          <a:prstGeom prst="line">
            <a:avLst/>
          </a:prstGeom>
          <a:ln w="19050"/>
        </p:spPr>
        <p:style>
          <a:lnRef idx="2">
            <a:schemeClr val="accent1"/>
          </a:lnRef>
          <a:fillRef idx="0">
            <a:srgbClr val="FFFFFF"/>
          </a:fillRef>
          <a:effectRef idx="0">
            <a:srgbClr val="FFFFFF"/>
          </a:effectRef>
          <a:fontRef idx="minor">
            <a:schemeClr val="tx1"/>
          </a:fontRef>
        </p:style>
      </p:cxnSp>
      <p:sp>
        <p:nvSpPr>
          <p:cNvPr id="23" name="Rectangle 22"/>
          <p:cNvSpPr/>
          <p:nvPr userDrawn="1"/>
        </p:nvSpPr>
        <p:spPr>
          <a:xfrm>
            <a:off x="9295332" y="5601422"/>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N</a:t>
            </a:r>
            <a:r>
              <a:rPr lang="en-US" altLang="zh-CN">
                <a:solidFill>
                  <a:srgbClr val="000000"/>
                </a:solidFill>
                <a:cs typeface="Arial" panose="020B0604020202090204" pitchFamily="34" charset="0"/>
              </a:rPr>
              <a:t>C</a:t>
            </a:r>
            <a:endParaRPr lang="zh-CN" altLang="en-US"/>
          </a:p>
        </p:txBody>
      </p:sp>
      <p:sp>
        <p:nvSpPr>
          <p:cNvPr id="24" name="Rectangle 23"/>
          <p:cNvSpPr/>
          <p:nvPr userDrawn="1"/>
        </p:nvSpPr>
        <p:spPr>
          <a:xfrm>
            <a:off x="9295332" y="6103707"/>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N</a:t>
            </a:r>
            <a:r>
              <a:rPr lang="en-US" altLang="zh-CN">
                <a:solidFill>
                  <a:srgbClr val="000000"/>
                </a:solidFill>
                <a:cs typeface="Arial" panose="020B0604020202090204" pitchFamily="34" charset="0"/>
              </a:rPr>
              <a:t>C</a:t>
            </a:r>
            <a:endParaRPr lang="zh-CN" altLang="en-US"/>
          </a:p>
        </p:txBody>
      </p:sp>
      <p:sp>
        <p:nvSpPr>
          <p:cNvPr id="25" name="Rectangle 24"/>
          <p:cNvSpPr/>
          <p:nvPr userDrawn="1"/>
        </p:nvSpPr>
        <p:spPr>
          <a:xfrm>
            <a:off x="9502977" y="3792307"/>
            <a:ext cx="1731501"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7</a:t>
            </a:r>
            <a:r>
              <a:rPr lang="en-US" altLang="zh-CN">
                <a:solidFill>
                  <a:srgbClr val="000000"/>
                </a:solidFill>
              </a:rPr>
              <a:t>4HCT244</a:t>
            </a:r>
            <a:endParaRPr lang="zh-CN" altLang="en-US"/>
          </a:p>
        </p:txBody>
      </p:sp>
      <p:cxnSp>
        <p:nvCxnSpPr>
          <p:cNvPr id="26" name="Elbow Connector 25"/>
          <p:cNvCxnSpPr>
            <a:stCxn id="8" idx="3"/>
            <a:endCxn id="25" idx="1"/>
          </p:cNvCxnSpPr>
          <p:nvPr userDrawn="1"/>
        </p:nvCxnSpPr>
        <p:spPr>
          <a:xfrm>
            <a:off x="8775700" y="3701415"/>
            <a:ext cx="727075" cy="302895"/>
          </a:xfrm>
          <a:prstGeom prst="bentConnector3">
            <a:avLst>
              <a:gd name="adj1" fmla="val 50044"/>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27" name="Elbow Connector 26"/>
          <p:cNvCxnSpPr>
            <a:stCxn id="9" idx="3"/>
          </p:cNvCxnSpPr>
          <p:nvPr userDrawn="1"/>
        </p:nvCxnSpPr>
        <p:spPr>
          <a:xfrm flipV="1">
            <a:off x="8775700" y="4152265"/>
            <a:ext cx="753110" cy="86360"/>
          </a:xfrm>
          <a:prstGeom prst="bentConnector3">
            <a:avLst>
              <a:gd name="adj1" fmla="val 50042"/>
            </a:avLst>
          </a:prstGeom>
          <a:ln w="19050">
            <a:tailEnd type="triangle"/>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386334"/>
            <a:ext cx="6275484" cy="1087755"/>
          </a:xfrm>
        </p:spPr>
        <p:txBody>
          <a:bodyPr/>
          <a:lstStyle/>
          <a:p>
            <a:r>
              <a:rPr lang="en-US" altLang="zh-CN"/>
              <a:t>Actuation</a:t>
            </a:r>
            <a:r>
              <a:rPr lang="zh-CN" altLang="en-US"/>
              <a:t>-</a:t>
            </a:r>
            <a:r>
              <a:rPr lang="en-US" altLang="zh-CN"/>
              <a:t>BTS7960 H-Bridge</a:t>
            </a:r>
            <a:r>
              <a:rPr lang="zh-CN" altLang="en-US"/>
              <a:t>&amp;</a:t>
            </a:r>
            <a:r>
              <a:rPr lang="en-US" altLang="zh-CN"/>
              <a:t>Linear Acturator</a:t>
            </a:r>
            <a:endParaRPr lang="en-US" altLang="zh-CN"/>
          </a:p>
        </p:txBody>
      </p:sp>
      <p:sp>
        <p:nvSpPr>
          <p:cNvPr id="3" name="Content Placeholder 2"/>
          <p:cNvSpPr>
            <a:spLocks noGrp="1"/>
          </p:cNvSpPr>
          <p:nvPr>
            <p:ph idx="1"/>
          </p:nvPr>
        </p:nvSpPr>
        <p:spPr>
          <a:xfrm>
            <a:off x="693131" y="1520190"/>
            <a:ext cx="6428740" cy="4407535"/>
          </a:xfrm>
        </p:spPr>
        <p:txBody>
          <a:bodyPr/>
          <a:lstStyle/>
          <a:p>
            <a:r>
              <a:rPr lang="en-US">
                <a:solidFill>
                  <a:srgbClr val="13294B"/>
                </a:solidFill>
              </a:rPr>
              <a:t>⭐</a:t>
            </a:r>
            <a:r>
              <a:rPr lang="en-US">
                <a:solidFill>
                  <a:srgbClr val="13294B"/>
                </a:solidFill>
                <a:cs typeface="Arial" panose="020B0604020202090204" pitchFamily="34" charset="0"/>
              </a:rPr>
              <a:t>L</a:t>
            </a:r>
            <a:r>
              <a:rPr lang="en-US" altLang="zh-CN">
                <a:solidFill>
                  <a:srgbClr val="13294B"/>
                </a:solidFill>
                <a:cs typeface="Arial" panose="020B0604020202090204" pitchFamily="34" charset="0"/>
              </a:rPr>
              <a:t>PWM</a:t>
            </a:r>
            <a:r>
              <a:rPr lang="zh-CN" altLang="en-US">
                <a:solidFill>
                  <a:srgbClr val="13294B"/>
                </a:solidFill>
                <a:cs typeface="Arial" panose="020B0604020202090204" pitchFamily="34" charset="0"/>
              </a:rPr>
              <a:t>-</a:t>
            </a:r>
            <a:r>
              <a:rPr lang="en-US" altLang="zh-CN">
                <a:solidFill>
                  <a:srgbClr val="13294B"/>
                </a:solidFill>
                <a:cs typeface="Arial" panose="020B0604020202090204" pitchFamily="34" charset="0"/>
              </a:rPr>
              <a:t>LEN</a:t>
            </a:r>
            <a:r>
              <a:rPr lang="zh-CN" altLang="en-US">
                <a:solidFill>
                  <a:srgbClr val="13294B"/>
                </a:solidFill>
                <a:cs typeface="Arial" panose="020B0604020202090204" pitchFamily="34" charset="0"/>
              </a:rPr>
              <a:t>-</a:t>
            </a:r>
            <a:r>
              <a:rPr lang="en-US" altLang="zh-CN">
                <a:solidFill>
                  <a:srgbClr val="13294B"/>
                </a:solidFill>
                <a:cs typeface="Arial" panose="020B0604020202090204" pitchFamily="34" charset="0"/>
              </a:rPr>
              <a:t>RPWM</a:t>
            </a:r>
            <a:r>
              <a:rPr lang="zh-CN" altLang="en-US">
                <a:solidFill>
                  <a:srgbClr val="13294B"/>
                </a:solidFill>
                <a:cs typeface="Arial" panose="020B0604020202090204" pitchFamily="34" charset="0"/>
              </a:rPr>
              <a:t>-</a:t>
            </a:r>
            <a:r>
              <a:rPr lang="en-US" altLang="zh-CN">
                <a:solidFill>
                  <a:srgbClr val="13294B"/>
                </a:solidFill>
                <a:cs typeface="Arial" panose="020B0604020202090204" pitchFamily="34" charset="0"/>
              </a:rPr>
              <a:t>REN could detect 3V3</a:t>
            </a:r>
            <a:r>
              <a:rPr lang="zh-CN" altLang="en-US">
                <a:solidFill>
                  <a:srgbClr val="13294B"/>
                </a:solidFill>
                <a:cs typeface="Arial" panose="020B0604020202090204" pitchFamily="34" charset="0"/>
              </a:rPr>
              <a:t>-</a:t>
            </a:r>
            <a:r>
              <a:rPr lang="en-US" altLang="zh-CN">
                <a:solidFill>
                  <a:srgbClr val="13294B"/>
                </a:solidFill>
                <a:cs typeface="Arial" panose="020B0604020202090204" pitchFamily="34" charset="0"/>
              </a:rPr>
              <a:t>direct GPIO 	connection</a:t>
            </a:r>
            <a:endParaRPr lang="en-US" altLang="zh-CN">
              <a:solidFill>
                <a:srgbClr val="13294B"/>
              </a:solidFill>
              <a:cs typeface="Arial" panose="020B0604020202090204" pitchFamily="34" charset="0"/>
            </a:endParaRPr>
          </a:p>
          <a:p>
            <a:r>
              <a:rPr lang="en-US" altLang="zh-CN">
                <a:solidFill>
                  <a:srgbClr val="13294B"/>
                </a:solidFill>
                <a:cs typeface="Arial" panose="020B0604020202090204" pitchFamily="34" charset="0"/>
              </a:rPr>
              <a:t>⭐Motor Fed with 12V, but control unit use 5V</a:t>
            </a:r>
            <a:endParaRPr lang="en-US" altLang="zh-CN">
              <a:solidFill>
                <a:srgbClr val="13294B"/>
              </a:solidFill>
              <a:cs typeface="Arial" panose="020B0604020202090204" pitchFamily="34" charset="0"/>
            </a:endParaRPr>
          </a:p>
          <a:p>
            <a:r>
              <a:rPr lang="en-US" altLang="zh-CN">
                <a:solidFill>
                  <a:srgbClr val="13294B"/>
                </a:solidFill>
                <a:cs typeface="Arial" panose="020B0604020202090204" pitchFamily="34" charset="0"/>
              </a:rPr>
              <a:t>⭐Operates when both ENable signal is high</a:t>
            </a:r>
            <a:endParaRPr lang="en-US" altLang="zh-CN">
              <a:solidFill>
                <a:srgbClr val="13294B"/>
              </a:solidFill>
              <a:cs typeface="Arial" panose="020B0604020202090204" pitchFamily="34" charset="0"/>
            </a:endParaRPr>
          </a:p>
          <a:p>
            <a:r>
              <a:rPr lang="en-US" altLang="zh-CN">
                <a:solidFill>
                  <a:srgbClr val="13294B"/>
                </a:solidFill>
                <a:cs typeface="Arial" panose="020B0604020202090204" pitchFamily="34" charset="0"/>
              </a:rPr>
              <a:t>⭐Only detects the Duty Circle of the PWM signal</a:t>
            </a:r>
            <a:endParaRPr lang="en-US" altLang="zh-CN">
              <a:solidFill>
                <a:srgbClr val="13294B"/>
              </a:solidFill>
              <a:cs typeface="Arial" panose="020B0604020202090204" pitchFamily="34" charset="0"/>
            </a:endParaRPr>
          </a:p>
          <a:p>
            <a:pPr indent="457200"/>
            <a:r>
              <a:rPr lang="en-US" altLang="zh-CN">
                <a:solidFill>
                  <a:srgbClr val="13294B"/>
                </a:solidFill>
                <a:cs typeface="Arial" panose="020B0604020202090204" pitchFamily="34" charset="0"/>
              </a:rPr>
              <a:t>Differs from the UMIP42 motor</a:t>
            </a:r>
            <a:endParaRPr lang="en-US" altLang="zh-CN">
              <a:solidFill>
                <a:srgbClr val="13294B"/>
              </a:solidFill>
              <a:cs typeface="Arial" panose="020B0604020202090204" pitchFamily="34" charset="0"/>
            </a:endParaRPr>
          </a:p>
          <a:p>
            <a:r>
              <a:rPr lang="en-US" altLang="zh-CN">
                <a:solidFill>
                  <a:srgbClr val="13294B"/>
                </a:solidFill>
                <a:cs typeface="Arial" panose="020B0604020202090204" pitchFamily="34" charset="0"/>
              </a:rPr>
              <a:t>⭐IS returning signal could be up to 5V as VCC, which could not be accepted by GPIO input. 244 chip not sufficient. PCB under shipping</a:t>
            </a:r>
            <a:r>
              <a:rPr lang="zh-CN" altLang="en-US">
                <a:solidFill>
                  <a:srgbClr val="13294B"/>
                </a:solidFill>
                <a:cs typeface="Arial" panose="020B0604020202090204" pitchFamily="34" charset="0"/>
              </a:rPr>
              <a:t>-</a:t>
            </a:r>
            <a:r>
              <a:rPr lang="en-US" altLang="zh-CN">
                <a:solidFill>
                  <a:srgbClr val="13294B"/>
                </a:solidFill>
                <a:cs typeface="Arial" panose="020B0604020202090204" pitchFamily="34" charset="0"/>
              </a:rPr>
              <a:t>no handling</a:t>
            </a:r>
            <a:endParaRPr lang="en-US" altLang="zh-CN">
              <a:solidFill>
                <a:srgbClr val="13294B"/>
              </a:solidFill>
              <a:cs typeface="Arial" panose="020B0604020202090204" pitchFamily="34" charset="0"/>
            </a:endParaRPr>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pic>
        <p:nvPicPr>
          <p:cNvPr id="7" name="Picture 6"/>
          <p:cNvPicPr>
            <a:picLocks noChangeAspect="1"/>
          </p:cNvPicPr>
          <p:nvPr/>
        </p:nvPicPr>
        <p:blipFill>
          <a:blip r:embed="rId1"/>
          <a:stretch>
            <a:fillRect/>
          </a:stretch>
        </p:blipFill>
        <p:spPr>
          <a:xfrm>
            <a:off x="9028857" y="94665"/>
            <a:ext cx="2647148" cy="2652411"/>
          </a:xfrm>
          <a:prstGeom prst="rect">
            <a:avLst/>
          </a:prstGeom>
        </p:spPr>
      </p:pic>
      <p:pic>
        <p:nvPicPr>
          <p:cNvPr id="8" name="Picture 7"/>
          <p:cNvPicPr>
            <a:picLocks noChangeAspect="1"/>
          </p:cNvPicPr>
          <p:nvPr/>
        </p:nvPicPr>
        <p:blipFill>
          <a:blip r:embed="rId2"/>
          <a:srcRect l="70086" b="18287"/>
          <a:stretch>
            <a:fillRect/>
          </a:stretch>
        </p:blipFill>
        <p:spPr>
          <a:xfrm>
            <a:off x="7901161" y="293010"/>
            <a:ext cx="824138" cy="2255721"/>
          </a:xfrm>
          <a:prstGeom prst="rect">
            <a:avLst/>
          </a:prstGeom>
        </p:spPr>
      </p:pic>
      <p:sp>
        <p:nvSpPr>
          <p:cNvPr id="4" name="Slide Number Placeholder 5"/>
          <p:cNvSpPr>
            <a:spLocks noGrp="1"/>
          </p:cNvSpPr>
          <p:nvPr/>
        </p:nvSpPr>
        <p:spPr>
          <a:xfrm>
            <a:off x="11361478" y="6481827"/>
            <a:ext cx="372217" cy="276999"/>
          </a:xfrm>
          <a:prstGeom prst="rect">
            <a:avLst/>
          </a:prstGeom>
          <a:noFill/>
        </p:spPr>
        <p:txBody>
          <a:bodyPr vert="horz" wrap="none" lIns="91440" tIns="45720" rIns="91440" bIns="45720" rtlCol="0" anchor="ctr">
            <a:spAutoFit/>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65E9F-5E40-4D44-8234-C4D848A18724}" type="slidenum">
              <a:rPr lang="en-US" smtClean="0"/>
            </a:fld>
            <a:endParaRPr lang="en-US" dirty="0"/>
          </a:p>
        </p:txBody>
      </p:sp>
      <p:sp>
        <p:nvSpPr>
          <p:cNvPr id="9" name="Rectangle 8"/>
          <p:cNvSpPr/>
          <p:nvPr userDrawn="1"/>
        </p:nvSpPr>
        <p:spPr>
          <a:xfrm>
            <a:off x="7901190" y="2870690"/>
            <a:ext cx="1878965" cy="3853700"/>
          </a:xfrm>
          <a:prstGeom prst="rect">
            <a:avLst/>
          </a:prstGeom>
          <a:solidFill>
            <a:srgbClr val="00B0F0">
              <a:alpha val="10000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BTS7960</a:t>
            </a: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p:txBody>
      </p:sp>
      <p:sp>
        <p:nvSpPr>
          <p:cNvPr id="11" name="Rectangle 10"/>
          <p:cNvSpPr/>
          <p:nvPr userDrawn="1"/>
        </p:nvSpPr>
        <p:spPr>
          <a:xfrm>
            <a:off x="8861974" y="3355657"/>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LPWM</a:t>
            </a:r>
            <a:endParaRPr lang="zh-CN" altLang="en-US">
              <a:solidFill>
                <a:srgbClr val="000000"/>
              </a:solidFill>
            </a:endParaRPr>
          </a:p>
        </p:txBody>
      </p:sp>
      <p:sp>
        <p:nvSpPr>
          <p:cNvPr id="12" name="Rectangle 11"/>
          <p:cNvSpPr/>
          <p:nvPr userDrawn="1"/>
        </p:nvSpPr>
        <p:spPr>
          <a:xfrm>
            <a:off x="8861974" y="3892810"/>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L</a:t>
            </a:r>
            <a:r>
              <a:rPr lang="en-US" altLang="zh-CN">
                <a:solidFill>
                  <a:srgbClr val="000000"/>
                </a:solidFill>
              </a:rPr>
              <a:t>EN</a:t>
            </a:r>
            <a:endParaRPr lang="zh-CN" altLang="en-US">
              <a:solidFill>
                <a:srgbClr val="000000"/>
              </a:solidFill>
            </a:endParaRPr>
          </a:p>
        </p:txBody>
      </p:sp>
      <p:sp>
        <p:nvSpPr>
          <p:cNvPr id="13" name="Rectangle 12"/>
          <p:cNvSpPr/>
          <p:nvPr userDrawn="1"/>
        </p:nvSpPr>
        <p:spPr>
          <a:xfrm>
            <a:off x="8861974" y="4429558"/>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R</a:t>
            </a:r>
            <a:r>
              <a:rPr lang="en-US" altLang="zh-CN">
                <a:solidFill>
                  <a:srgbClr val="000000"/>
                </a:solidFill>
              </a:rPr>
              <a:t>PWM</a:t>
            </a:r>
            <a:endParaRPr lang="zh-CN" altLang="en-US"/>
          </a:p>
        </p:txBody>
      </p:sp>
      <p:sp>
        <p:nvSpPr>
          <p:cNvPr id="14" name="Rectangle 13"/>
          <p:cNvSpPr/>
          <p:nvPr userDrawn="1"/>
        </p:nvSpPr>
        <p:spPr>
          <a:xfrm>
            <a:off x="8861974" y="4966133"/>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R</a:t>
            </a:r>
            <a:r>
              <a:rPr lang="en-US" altLang="zh-CN">
                <a:solidFill>
                  <a:srgbClr val="000000"/>
                </a:solidFill>
              </a:rPr>
              <a:t>EN</a:t>
            </a:r>
            <a:endParaRPr lang="zh-CN" altLang="en-US">
              <a:solidFill>
                <a:srgbClr val="000000"/>
              </a:solidFill>
            </a:endParaRPr>
          </a:p>
        </p:txBody>
      </p:sp>
      <p:sp>
        <p:nvSpPr>
          <p:cNvPr id="15" name="Rectangle 14"/>
          <p:cNvSpPr/>
          <p:nvPr userDrawn="1"/>
        </p:nvSpPr>
        <p:spPr>
          <a:xfrm>
            <a:off x="8861974" y="5467783"/>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cs typeface="Arial" panose="020B0604020202090204" pitchFamily="34" charset="0"/>
              </a:rPr>
              <a:t>VCC</a:t>
            </a:r>
            <a:endParaRPr lang="en-US" altLang="zh-CN">
              <a:cs typeface="Arial" panose="020B0604020202090204" pitchFamily="34" charset="0"/>
            </a:endParaRPr>
          </a:p>
        </p:txBody>
      </p:sp>
      <p:sp>
        <p:nvSpPr>
          <p:cNvPr id="16" name="Rectangle 15"/>
          <p:cNvSpPr/>
          <p:nvPr userDrawn="1"/>
        </p:nvSpPr>
        <p:spPr>
          <a:xfrm>
            <a:off x="8861974" y="5970068"/>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G</a:t>
            </a:r>
            <a:r>
              <a:rPr lang="en-US" altLang="zh-CN">
                <a:solidFill>
                  <a:srgbClr val="000000"/>
                </a:solidFill>
              </a:rPr>
              <a:t>ND</a:t>
            </a:r>
            <a:endParaRPr lang="zh-CN" altLang="en-US"/>
          </a:p>
        </p:txBody>
      </p:sp>
      <p:cxnSp>
        <p:nvCxnSpPr>
          <p:cNvPr id="20" name="Straight Connector 19"/>
          <p:cNvCxnSpPr>
            <a:stCxn id="15" idx="3"/>
          </p:cNvCxnSpPr>
          <p:nvPr userDrawn="1"/>
        </p:nvCxnSpPr>
        <p:spPr>
          <a:xfrm>
            <a:off x="9780270" y="5680075"/>
            <a:ext cx="519430" cy="0"/>
          </a:xfrm>
          <a:prstGeom prst="line">
            <a:avLst/>
          </a:prstGeom>
          <a:ln w="19050"/>
        </p:spPr>
        <p:style>
          <a:lnRef idx="2">
            <a:schemeClr val="accent1"/>
          </a:lnRef>
          <a:fillRef idx="0">
            <a:srgbClr val="FFFFFF"/>
          </a:fillRef>
          <a:effectRef idx="0">
            <a:srgbClr val="FFFFFF"/>
          </a:effectRef>
          <a:fontRef idx="minor">
            <a:schemeClr val="tx1"/>
          </a:fontRef>
        </p:style>
      </p:cxnSp>
      <p:cxnSp>
        <p:nvCxnSpPr>
          <p:cNvPr id="22" name="Straight Connector 21"/>
          <p:cNvCxnSpPr/>
          <p:nvPr userDrawn="1"/>
        </p:nvCxnSpPr>
        <p:spPr>
          <a:xfrm>
            <a:off x="9780155" y="6182100"/>
            <a:ext cx="519430" cy="0"/>
          </a:xfrm>
          <a:prstGeom prst="line">
            <a:avLst/>
          </a:prstGeom>
          <a:ln w="19050"/>
        </p:spPr>
        <p:style>
          <a:lnRef idx="2">
            <a:schemeClr val="accent1"/>
          </a:lnRef>
          <a:fillRef idx="0">
            <a:srgbClr val="FFFFFF"/>
          </a:fillRef>
          <a:effectRef idx="0">
            <a:srgbClr val="FFFFFF"/>
          </a:effectRef>
          <a:fontRef idx="minor">
            <a:schemeClr val="tx1"/>
          </a:fontRef>
        </p:style>
      </p:cxnSp>
      <p:sp>
        <p:nvSpPr>
          <p:cNvPr id="23" name="Rectangle 22"/>
          <p:cNvSpPr/>
          <p:nvPr userDrawn="1"/>
        </p:nvSpPr>
        <p:spPr>
          <a:xfrm>
            <a:off x="10299787" y="5467812"/>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5V</a:t>
            </a:r>
            <a:endParaRPr lang="zh-CN" altLang="en-US"/>
          </a:p>
        </p:txBody>
      </p:sp>
      <p:sp>
        <p:nvSpPr>
          <p:cNvPr id="24" name="Rectangle 23"/>
          <p:cNvSpPr/>
          <p:nvPr userDrawn="1"/>
        </p:nvSpPr>
        <p:spPr>
          <a:xfrm>
            <a:off x="10299787" y="5970097"/>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GND</a:t>
            </a:r>
            <a:endParaRPr lang="zh-CN" altLang="en-US"/>
          </a:p>
        </p:txBody>
      </p:sp>
      <p:sp>
        <p:nvSpPr>
          <p:cNvPr id="21" name="Rectangle 20"/>
          <p:cNvSpPr/>
          <p:nvPr userDrawn="1"/>
        </p:nvSpPr>
        <p:spPr>
          <a:xfrm>
            <a:off x="10559300" y="3286500"/>
            <a:ext cx="1299095" cy="2104390"/>
          </a:xfrm>
          <a:prstGeom prst="rect">
            <a:avLst/>
          </a:prstGeom>
          <a:solidFill>
            <a:srgbClr val="00B0F0">
              <a:alpha val="10000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RPi</a:t>
            </a:r>
            <a:r>
              <a:rPr lang="zh-CN" altLang="en-US">
                <a:solidFill>
                  <a:srgbClr val="000000"/>
                </a:solidFill>
              </a:rPr>
              <a:t>-</a:t>
            </a:r>
            <a:r>
              <a:rPr lang="en-US" altLang="zh-CN">
                <a:solidFill>
                  <a:srgbClr val="000000"/>
                </a:solidFill>
                <a:cs typeface="Arial" panose="020B0604020202090204" pitchFamily="34" charset="0"/>
              </a:rPr>
              <a:t>GPIO</a:t>
            </a:r>
            <a:endParaRPr lang="en-US" altLang="zh-CN">
              <a:solidFill>
                <a:srgbClr val="000000"/>
              </a:solidFill>
              <a:cs typeface="Arial" panose="020B0604020202090204" pitchFamily="34" charset="0"/>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a:p>
            <a:pPr algn="ctr"/>
            <a:endParaRPr lang="zh-CN" altLang="en-US">
              <a:solidFill>
                <a:srgbClr val="000000"/>
              </a:solidFill>
            </a:endParaRPr>
          </a:p>
        </p:txBody>
      </p:sp>
      <p:sp>
        <p:nvSpPr>
          <p:cNvPr id="28" name="Rectangle 27"/>
          <p:cNvSpPr/>
          <p:nvPr userDrawn="1"/>
        </p:nvSpPr>
        <p:spPr>
          <a:xfrm>
            <a:off x="10559329" y="3667442"/>
            <a:ext cx="467937" cy="2856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18</a:t>
            </a:r>
            <a:endParaRPr lang="zh-CN" altLang="en-US">
              <a:solidFill>
                <a:srgbClr val="000000"/>
              </a:solidFill>
            </a:endParaRPr>
          </a:p>
        </p:txBody>
      </p:sp>
      <p:sp>
        <p:nvSpPr>
          <p:cNvPr id="29" name="Rectangle 28"/>
          <p:cNvSpPr/>
          <p:nvPr userDrawn="1"/>
        </p:nvSpPr>
        <p:spPr>
          <a:xfrm>
            <a:off x="10559328" y="3992245"/>
            <a:ext cx="467937" cy="22536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1</a:t>
            </a:r>
            <a:r>
              <a:rPr lang="en-US" altLang="zh-CN">
                <a:solidFill>
                  <a:srgbClr val="000000"/>
                </a:solidFill>
                <a:cs typeface="Arial" panose="020B0604020202090204" pitchFamily="34" charset="0"/>
              </a:rPr>
              <a:t>5</a:t>
            </a:r>
            <a:endParaRPr lang="zh-CN" altLang="en-US">
              <a:solidFill>
                <a:srgbClr val="000000"/>
              </a:solidFill>
            </a:endParaRPr>
          </a:p>
        </p:txBody>
      </p:sp>
      <p:cxnSp>
        <p:nvCxnSpPr>
          <p:cNvPr id="30" name="Elbow Connector 29"/>
          <p:cNvCxnSpPr>
            <a:stCxn id="12" idx="3"/>
            <a:endCxn id="29" idx="1"/>
          </p:cNvCxnSpPr>
          <p:nvPr userDrawn="1"/>
        </p:nvCxnSpPr>
        <p:spPr>
          <a:xfrm>
            <a:off x="9780270" y="4104640"/>
            <a:ext cx="779145" cy="635"/>
          </a:xfrm>
          <a:prstGeom prst="bentConnector3">
            <a:avLst>
              <a:gd name="adj1" fmla="val 50041"/>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31" name="Elbow Connector 30"/>
          <p:cNvCxnSpPr>
            <a:stCxn id="11" idx="3"/>
            <a:endCxn id="28" idx="1"/>
          </p:cNvCxnSpPr>
          <p:nvPr userDrawn="1"/>
        </p:nvCxnSpPr>
        <p:spPr>
          <a:xfrm>
            <a:off x="9780270" y="3567430"/>
            <a:ext cx="779145" cy="242570"/>
          </a:xfrm>
          <a:prstGeom prst="bentConnector3">
            <a:avLst>
              <a:gd name="adj1" fmla="val 50041"/>
            </a:avLst>
          </a:prstGeom>
          <a:ln w="19050">
            <a:tailEnd type="triangle"/>
          </a:ln>
        </p:spPr>
        <p:style>
          <a:lnRef idx="2">
            <a:schemeClr val="accent1"/>
          </a:lnRef>
          <a:fillRef idx="0">
            <a:srgbClr val="FFFFFF"/>
          </a:fillRef>
          <a:effectRef idx="0">
            <a:srgbClr val="FFFFFF"/>
          </a:effectRef>
          <a:fontRef idx="minor">
            <a:schemeClr val="tx1"/>
          </a:fontRef>
        </p:style>
      </p:cxnSp>
      <p:sp>
        <p:nvSpPr>
          <p:cNvPr id="32" name="Rectangle 31"/>
          <p:cNvSpPr/>
          <p:nvPr userDrawn="1"/>
        </p:nvSpPr>
        <p:spPr>
          <a:xfrm>
            <a:off x="10559328" y="4316990"/>
            <a:ext cx="467937" cy="2856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2</a:t>
            </a:r>
            <a:r>
              <a:rPr lang="en-US" altLang="zh-CN">
                <a:solidFill>
                  <a:srgbClr val="000000"/>
                </a:solidFill>
                <a:cs typeface="Arial" panose="020B0604020202090204" pitchFamily="34" charset="0"/>
              </a:rPr>
              <a:t>4</a:t>
            </a:r>
            <a:endParaRPr lang="zh-CN" altLang="en-US"/>
          </a:p>
        </p:txBody>
      </p:sp>
      <p:sp>
        <p:nvSpPr>
          <p:cNvPr id="33" name="Rectangle 32"/>
          <p:cNvSpPr/>
          <p:nvPr userDrawn="1"/>
        </p:nvSpPr>
        <p:spPr>
          <a:xfrm>
            <a:off x="10559328" y="4680527"/>
            <a:ext cx="467937" cy="2856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23</a:t>
            </a:r>
            <a:endParaRPr lang="zh-CN" altLang="en-US">
              <a:solidFill>
                <a:srgbClr val="000000"/>
              </a:solidFill>
            </a:endParaRPr>
          </a:p>
        </p:txBody>
      </p:sp>
      <p:cxnSp>
        <p:nvCxnSpPr>
          <p:cNvPr id="34" name="Elbow Connector 33"/>
          <p:cNvCxnSpPr>
            <a:stCxn id="13" idx="3"/>
            <a:endCxn id="32" idx="1"/>
          </p:cNvCxnSpPr>
          <p:nvPr userDrawn="1"/>
        </p:nvCxnSpPr>
        <p:spPr>
          <a:xfrm flipV="1">
            <a:off x="9780270" y="4459605"/>
            <a:ext cx="779145" cy="182245"/>
          </a:xfrm>
          <a:prstGeom prst="bentConnector3">
            <a:avLst>
              <a:gd name="adj1" fmla="val 50041"/>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35" name="Elbow Connector 34"/>
          <p:cNvCxnSpPr>
            <a:stCxn id="14" idx="3"/>
            <a:endCxn id="33" idx="1"/>
          </p:cNvCxnSpPr>
          <p:nvPr userDrawn="1"/>
        </p:nvCxnSpPr>
        <p:spPr>
          <a:xfrm flipV="1">
            <a:off x="9780270" y="4823460"/>
            <a:ext cx="779145" cy="354965"/>
          </a:xfrm>
          <a:prstGeom prst="bentConnector3">
            <a:avLst>
              <a:gd name="adj1" fmla="val 50041"/>
            </a:avLst>
          </a:prstGeom>
          <a:ln w="19050">
            <a:tailEnd type="triangle"/>
          </a:ln>
        </p:spPr>
        <p:style>
          <a:lnRef idx="2">
            <a:schemeClr val="accent1"/>
          </a:lnRef>
          <a:fillRef idx="0">
            <a:srgbClr val="FFFFFF"/>
          </a:fillRef>
          <a:effectRef idx="0">
            <a:srgbClr val="FFFFFF"/>
          </a:effectRef>
          <a:fontRef idx="minor">
            <a:schemeClr val="tx1"/>
          </a:fontRef>
        </p:style>
      </p:cxnSp>
      <p:sp>
        <p:nvSpPr>
          <p:cNvPr id="36" name="Rectangle 35"/>
          <p:cNvSpPr/>
          <p:nvPr userDrawn="1"/>
        </p:nvSpPr>
        <p:spPr>
          <a:xfrm>
            <a:off x="7901219" y="3355657"/>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B</a:t>
            </a:r>
            <a:r>
              <a:rPr lang="zh-CN" altLang="en-US">
                <a:solidFill>
                  <a:srgbClr val="000000"/>
                </a:solidFill>
                <a:cs typeface="Arial" panose="020B0604020202090204" pitchFamily="34" charset="0"/>
              </a:rPr>
              <a:t>+</a:t>
            </a:r>
            <a:endParaRPr lang="zh-CN" altLang="en-US"/>
          </a:p>
        </p:txBody>
      </p:sp>
      <p:sp>
        <p:nvSpPr>
          <p:cNvPr id="37" name="Rectangle 36"/>
          <p:cNvSpPr/>
          <p:nvPr userDrawn="1"/>
        </p:nvSpPr>
        <p:spPr>
          <a:xfrm>
            <a:off x="7901219" y="3892810"/>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B</a:t>
            </a:r>
            <a:r>
              <a:rPr lang="zh-CN" altLang="en-US">
                <a:solidFill>
                  <a:srgbClr val="000000"/>
                </a:solidFill>
                <a:cs typeface="Arial" panose="020B0604020202090204" pitchFamily="34" charset="0"/>
              </a:rPr>
              <a:t>-</a:t>
            </a:r>
            <a:endParaRPr lang="zh-CN" altLang="en-US">
              <a:solidFill>
                <a:srgbClr val="000000"/>
              </a:solidFill>
            </a:endParaRPr>
          </a:p>
        </p:txBody>
      </p:sp>
      <p:sp>
        <p:nvSpPr>
          <p:cNvPr id="38" name="Rectangle 37"/>
          <p:cNvSpPr/>
          <p:nvPr userDrawn="1"/>
        </p:nvSpPr>
        <p:spPr>
          <a:xfrm>
            <a:off x="7901219" y="4429558"/>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V</a:t>
            </a:r>
            <a:r>
              <a:rPr lang="en-US" altLang="zh-CN">
                <a:solidFill>
                  <a:srgbClr val="000000"/>
                </a:solidFill>
              </a:rPr>
              <a:t>CC</a:t>
            </a:r>
            <a:endParaRPr lang="zh-CN" altLang="en-US"/>
          </a:p>
        </p:txBody>
      </p:sp>
      <p:sp>
        <p:nvSpPr>
          <p:cNvPr id="39" name="Rectangle 38"/>
          <p:cNvSpPr/>
          <p:nvPr userDrawn="1"/>
        </p:nvSpPr>
        <p:spPr>
          <a:xfrm>
            <a:off x="7901219" y="4966133"/>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G</a:t>
            </a:r>
            <a:r>
              <a:rPr lang="en-US" altLang="zh-CN">
                <a:solidFill>
                  <a:srgbClr val="000000"/>
                </a:solidFill>
              </a:rPr>
              <a:t>ND</a:t>
            </a:r>
            <a:endParaRPr lang="zh-CN" altLang="en-US">
              <a:solidFill>
                <a:srgbClr val="000000"/>
              </a:solidFill>
            </a:endParaRPr>
          </a:p>
        </p:txBody>
      </p:sp>
      <p:sp>
        <p:nvSpPr>
          <p:cNvPr id="40" name="Rectangle 39"/>
          <p:cNvSpPr/>
          <p:nvPr userDrawn="1"/>
        </p:nvSpPr>
        <p:spPr>
          <a:xfrm>
            <a:off x="6765377" y="4459432"/>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12V</a:t>
            </a:r>
            <a:endParaRPr lang="zh-CN" altLang="en-US"/>
          </a:p>
        </p:txBody>
      </p:sp>
      <p:sp>
        <p:nvSpPr>
          <p:cNvPr id="41" name="Rectangle 40"/>
          <p:cNvSpPr/>
          <p:nvPr userDrawn="1"/>
        </p:nvSpPr>
        <p:spPr>
          <a:xfrm>
            <a:off x="6765377" y="4961717"/>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en-US" altLang="zh-CN">
                <a:solidFill>
                  <a:srgbClr val="000000"/>
                </a:solidFill>
              </a:rPr>
              <a:t>GND</a:t>
            </a:r>
            <a:endParaRPr lang="zh-CN" altLang="en-US"/>
          </a:p>
        </p:txBody>
      </p:sp>
      <p:cxnSp>
        <p:nvCxnSpPr>
          <p:cNvPr id="42" name="Straight Connector 41"/>
          <p:cNvCxnSpPr/>
          <p:nvPr userDrawn="1"/>
        </p:nvCxnSpPr>
        <p:spPr>
          <a:xfrm>
            <a:off x="7563225" y="4680498"/>
            <a:ext cx="519430" cy="0"/>
          </a:xfrm>
          <a:prstGeom prst="line">
            <a:avLst/>
          </a:prstGeom>
          <a:ln w="19050"/>
        </p:spPr>
        <p:style>
          <a:lnRef idx="2">
            <a:schemeClr val="accent1"/>
          </a:lnRef>
          <a:fillRef idx="0">
            <a:srgbClr val="FFFFFF"/>
          </a:fillRef>
          <a:effectRef idx="0">
            <a:srgbClr val="FFFFFF"/>
          </a:effectRef>
          <a:fontRef idx="minor">
            <a:schemeClr val="tx1"/>
          </a:fontRef>
        </p:style>
      </p:cxnSp>
      <p:cxnSp>
        <p:nvCxnSpPr>
          <p:cNvPr id="43" name="Straight Connector 42"/>
          <p:cNvCxnSpPr/>
          <p:nvPr userDrawn="1"/>
        </p:nvCxnSpPr>
        <p:spPr>
          <a:xfrm>
            <a:off x="7563225" y="5173893"/>
            <a:ext cx="519430" cy="0"/>
          </a:xfrm>
          <a:prstGeom prst="line">
            <a:avLst/>
          </a:prstGeom>
          <a:ln w="19050"/>
        </p:spPr>
        <p:style>
          <a:lnRef idx="2">
            <a:schemeClr val="accent1"/>
          </a:lnRef>
          <a:fillRef idx="0">
            <a:srgbClr val="FFFFFF"/>
          </a:fillRef>
          <a:effectRef idx="0">
            <a:srgbClr val="FFFFFF"/>
          </a:effectRef>
          <a:fontRef idx="minor">
            <a:schemeClr val="tx1"/>
          </a:fontRef>
        </p:style>
      </p:cxnSp>
      <p:sp>
        <p:nvSpPr>
          <p:cNvPr id="44" name="Rectangle 43"/>
          <p:cNvSpPr/>
          <p:nvPr userDrawn="1"/>
        </p:nvSpPr>
        <p:spPr>
          <a:xfrm>
            <a:off x="6765377" y="3390092"/>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M</a:t>
            </a:r>
            <a:r>
              <a:rPr lang="en-US" altLang="zh-CN">
                <a:solidFill>
                  <a:srgbClr val="000000"/>
                </a:solidFill>
              </a:rPr>
              <a:t>otor</a:t>
            </a:r>
            <a:r>
              <a:rPr lang="zh-CN" altLang="en-US">
                <a:solidFill>
                  <a:srgbClr val="000000"/>
                </a:solidFill>
              </a:rPr>
              <a:t>+</a:t>
            </a:r>
            <a:endParaRPr lang="zh-CN" altLang="en-US"/>
          </a:p>
        </p:txBody>
      </p:sp>
      <p:sp>
        <p:nvSpPr>
          <p:cNvPr id="45" name="Rectangle 44"/>
          <p:cNvSpPr/>
          <p:nvPr userDrawn="1"/>
        </p:nvSpPr>
        <p:spPr>
          <a:xfrm>
            <a:off x="6765377" y="3892377"/>
            <a:ext cx="918210" cy="424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r>
              <a:rPr lang="zh-CN" altLang="en-US">
                <a:solidFill>
                  <a:srgbClr val="000000"/>
                </a:solidFill>
              </a:rPr>
              <a:t>M</a:t>
            </a:r>
            <a:r>
              <a:rPr lang="en-US" altLang="zh-CN">
                <a:solidFill>
                  <a:srgbClr val="000000"/>
                </a:solidFill>
              </a:rPr>
              <a:t>otor</a:t>
            </a:r>
            <a:r>
              <a:rPr lang="zh-CN" altLang="en-US">
                <a:solidFill>
                  <a:srgbClr val="000000"/>
                </a:solidFill>
              </a:rPr>
              <a:t>-</a:t>
            </a:r>
            <a:endParaRPr lang="zh-CN" altLang="en-US"/>
          </a:p>
        </p:txBody>
      </p:sp>
      <p:cxnSp>
        <p:nvCxnSpPr>
          <p:cNvPr id="46" name="Straight Connector 45"/>
          <p:cNvCxnSpPr/>
          <p:nvPr userDrawn="1"/>
        </p:nvCxnSpPr>
        <p:spPr>
          <a:xfrm>
            <a:off x="7563196" y="3567719"/>
            <a:ext cx="519430" cy="0"/>
          </a:xfrm>
          <a:prstGeom prst="line">
            <a:avLst/>
          </a:prstGeom>
          <a:ln w="19050"/>
        </p:spPr>
        <p:style>
          <a:lnRef idx="2">
            <a:schemeClr val="accent1"/>
          </a:lnRef>
          <a:fillRef idx="0">
            <a:srgbClr val="FFFFFF"/>
          </a:fillRef>
          <a:effectRef idx="0">
            <a:srgbClr val="FFFFFF"/>
          </a:effectRef>
          <a:fontRef idx="minor">
            <a:schemeClr val="tx1"/>
          </a:fontRef>
        </p:style>
      </p:cxnSp>
      <p:cxnSp>
        <p:nvCxnSpPr>
          <p:cNvPr id="47" name="Straight Connector 46"/>
          <p:cNvCxnSpPr/>
          <p:nvPr userDrawn="1"/>
        </p:nvCxnSpPr>
        <p:spPr>
          <a:xfrm>
            <a:off x="7563196" y="4061114"/>
            <a:ext cx="519430" cy="0"/>
          </a:xfrm>
          <a:prstGeom prst="line">
            <a:avLst/>
          </a:prstGeom>
          <a:ln w="19050"/>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25" y="592317"/>
            <a:ext cx="10944714" cy="589280"/>
          </a:xfrm>
        </p:spPr>
        <p:txBody>
          <a:bodyPr/>
          <a:lstStyle/>
          <a:p>
            <a:r>
              <a:rPr lang="en-US"/>
              <a:t>Components &amp; Verification: Mechanical Structure</a:t>
            </a:r>
            <a:endParaRPr lang="en-US"/>
          </a:p>
        </p:txBody>
      </p:sp>
      <p:sp>
        <p:nvSpPr>
          <p:cNvPr id="3" name="Content Placeholder 2"/>
          <p:cNvSpPr>
            <a:spLocks noGrp="1"/>
          </p:cNvSpPr>
          <p:nvPr>
            <p:ph idx="1"/>
          </p:nvPr>
        </p:nvSpPr>
        <p:spPr>
          <a:xfrm>
            <a:off x="566927" y="1820291"/>
            <a:ext cx="10510212" cy="3866908"/>
          </a:xfrm>
        </p:spPr>
        <p:txBody>
          <a:bodyPr/>
          <a:lstStyle/>
          <a:p>
            <a:r>
              <a:rPr lang="en-US" b="1"/>
              <a:t>Base Support:</a:t>
            </a:r>
            <a:r>
              <a:rPr lang="en-US"/>
              <a:t> 3D-printed H-section base which provides a low center of gravity to prevent tip-over.</a:t>
            </a:r>
            <a:endParaRPr lang="en-US"/>
          </a:p>
          <a:p>
            <a:r>
              <a:rPr lang="en-US" b="1"/>
              <a:t>Joint Connection: </a:t>
            </a:r>
            <a:r>
              <a:rPr lang="en-US"/>
              <a:t>3D-printed reinforced L-shaped bracket.</a:t>
            </a:r>
            <a:endParaRPr lang="en-US"/>
          </a:p>
          <a:p>
            <a:r>
              <a:rPr lang="en-US"/>
              <a:t>Secures the dual-axis (Pan &amp; Tilt) integration.</a:t>
            </a:r>
            <a:endParaRPr lang="en-US"/>
          </a:p>
          <a:p>
            <a:endParaRPr lang="en-US"/>
          </a:p>
          <a:p>
            <a:r>
              <a:rPr lang="en-US" b="1"/>
              <a:t>Verification:</a:t>
            </a:r>
            <a:endParaRPr lang="en-US" b="1"/>
          </a:p>
          <a:p>
            <a:r>
              <a:rPr lang="en-US"/>
              <a:t>Stress testing confirmed zero structural deformation under the phone's weight.</a:t>
            </a:r>
            <a:endParaRPr lang="en-US"/>
          </a:p>
          <a:p>
            <a:r>
              <a:rPr lang="en-US"/>
              <a:t>Physical movements operated smoothly within the designated safety limits.</a:t>
            </a:r>
            <a:endParaRPr lang="en-US"/>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a:xfrm>
            <a:off x="567055" y="236855"/>
            <a:ext cx="5528945" cy="589280"/>
          </a:xfrm>
        </p:spPr>
        <p:txBody>
          <a:bodyPr wrap="square"/>
          <a:lstStyle/>
          <a:p>
            <a:r>
              <a:rPr lang="en-US" dirty="0"/>
              <a:t>Main Structural Base </a:t>
            </a:r>
            <a:endParaRPr lang="en-US" dirty="0"/>
          </a:p>
        </p:txBody>
      </p:sp>
      <p:sp>
        <p:nvSpPr>
          <p:cNvPr id="3" name="Slide Text"/>
          <p:cNvSpPr>
            <a:spLocks noGrp="1"/>
          </p:cNvSpPr>
          <p:nvPr>
            <p:ph idx="1"/>
          </p:nvPr>
        </p:nvSpPr>
        <p:spPr>
          <a:xfrm>
            <a:off x="567055" y="1010920"/>
            <a:ext cx="5528945" cy="3968115"/>
          </a:xfrm>
        </p:spPr>
        <p:txBody>
          <a:bodyPr/>
          <a:lstStyle/>
          <a:p>
            <a:pPr marL="0" indent="0">
              <a:buNone/>
            </a:pPr>
            <a:r>
              <a:rPr lang="en-US" b="1"/>
              <a:t>Foundational Anchor:</a:t>
            </a:r>
            <a:r>
              <a:rPr lang="en-US"/>
              <a:t> Supports the entire mechatronic assembly and withstands up to a 2.0 kg cantilevered payload.</a:t>
            </a:r>
            <a:endParaRPr lang="en-US"/>
          </a:p>
          <a:p>
            <a:pPr marL="0" indent="0">
              <a:buNone/>
            </a:pPr>
            <a:r>
              <a:rPr lang="en-US" b="1"/>
              <a:t>H-Section Profile for Weight Optimization:</a:t>
            </a:r>
            <a:r>
              <a:rPr lang="en-US"/>
              <a:t> Hollowed side wings reduce material weight, while a solid 28mm center spine ensures maximum torsional rigidity.</a:t>
            </a:r>
            <a:endParaRPr lang="en-US"/>
          </a:p>
          <a:p>
            <a:pPr marL="0" indent="0">
              <a:buNone/>
            </a:pPr>
            <a:r>
              <a:rPr lang="en-US" b="1"/>
              <a:t>Internal Channeling: </a:t>
            </a:r>
            <a:r>
              <a:rPr lang="en-US"/>
              <a:t>Features an integrated 18mm center slot to discreetly house the linear actuator linkage, ensuring a compact and organized mechanical layout.</a:t>
            </a:r>
            <a:endParaRPr lang="en-US"/>
          </a:p>
        </p:txBody>
      </p:sp>
      <p:sp>
        <p:nvSpPr>
          <p:cNvPr id="4" name="Slide Number Placeholder 3"/>
          <p:cNvSpPr>
            <a:spLocks noGrp="1"/>
          </p:cNvSpPr>
          <p:nvPr>
            <p:ph type="sldNum" sz="quarter" idx="17"/>
          </p:nvPr>
        </p:nvSpPr>
        <p:spPr/>
        <p:txBody>
          <a:bodyPr/>
          <a:lstStyle/>
          <a:p>
            <a:fld id="{BAF65E9F-5E40-4D44-8234-C4D848A18724}" type="slidenum">
              <a:rPr lang="en-US" smtClean="0"/>
            </a:fld>
            <a:endParaRPr lang="en-US"/>
          </a:p>
        </p:txBody>
      </p:sp>
      <p:pic>
        <p:nvPicPr>
          <p:cNvPr id="6" name="Picture 5" descr="Screenshot 2026-05-22 at 21.28.11"/>
          <p:cNvPicPr>
            <a:picLocks noChangeAspect="1"/>
          </p:cNvPicPr>
          <p:nvPr/>
        </p:nvPicPr>
        <p:blipFill>
          <a:blip r:embed="rId1"/>
          <a:stretch>
            <a:fillRect/>
          </a:stretch>
        </p:blipFill>
        <p:spPr>
          <a:xfrm>
            <a:off x="6096000" y="3464560"/>
            <a:ext cx="5092065" cy="3256915"/>
          </a:xfrm>
          <a:prstGeom prst="rect">
            <a:avLst/>
          </a:prstGeom>
        </p:spPr>
      </p:pic>
      <p:pic>
        <p:nvPicPr>
          <p:cNvPr id="7" name="Picture 6" descr="Screenshot 2026-05-22 at 21.28.30"/>
          <p:cNvPicPr>
            <a:picLocks noChangeAspect="1"/>
          </p:cNvPicPr>
          <p:nvPr/>
        </p:nvPicPr>
        <p:blipFill>
          <a:blip r:embed="rId2"/>
          <a:stretch>
            <a:fillRect/>
          </a:stretch>
        </p:blipFill>
        <p:spPr>
          <a:xfrm>
            <a:off x="6473825" y="236855"/>
            <a:ext cx="4714240" cy="2914015"/>
          </a:xfrm>
          <a:prstGeom prst="rect">
            <a:avLst/>
          </a:prstGeom>
        </p:spPr>
      </p:pic>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Title"/>
          <p:cNvSpPr>
            <a:spLocks noGrp="1"/>
          </p:cNvSpPr>
          <p:nvPr>
            <p:ph type="title"/>
          </p:nvPr>
        </p:nvSpPr>
        <p:spPr>
          <a:xfrm>
            <a:off x="566928" y="635762"/>
            <a:ext cx="4248912" cy="1087755"/>
          </a:xfrm>
        </p:spPr>
        <p:txBody>
          <a:bodyPr/>
          <a:lstStyle/>
          <a:p>
            <a:r>
              <a:rPr lang="en-US" dirty="0"/>
              <a:t>L-Shaped Motor Connector</a:t>
            </a:r>
            <a:endParaRPr lang="en-US" dirty="0"/>
          </a:p>
        </p:txBody>
      </p:sp>
      <p:sp>
        <p:nvSpPr>
          <p:cNvPr id="3" name="Slide Text"/>
          <p:cNvSpPr>
            <a:spLocks noGrp="1"/>
          </p:cNvSpPr>
          <p:nvPr>
            <p:ph idx="1"/>
          </p:nvPr>
        </p:nvSpPr>
        <p:spPr>
          <a:xfrm>
            <a:off x="567055" y="1944370"/>
            <a:ext cx="5840095" cy="3968115"/>
          </a:xfrm>
        </p:spPr>
        <p:txBody>
          <a:bodyPr/>
          <a:lstStyle/>
          <a:p>
            <a:pPr marL="0" indent="0">
              <a:buNone/>
            </a:pPr>
            <a:r>
              <a:rPr lang="en-US" b="1"/>
              <a:t>Core Gimbal Interface:</a:t>
            </a:r>
            <a:r>
              <a:rPr lang="en-US"/>
              <a:t> Bridges the horizontal pan stepper motor and the vertical pitch mechanism.</a:t>
            </a:r>
            <a:endParaRPr lang="en-US"/>
          </a:p>
          <a:p>
            <a:pPr marL="0" indent="0">
              <a:buNone/>
            </a:pPr>
            <a:r>
              <a:rPr lang="en-US"/>
              <a:t>Structural Reinforcement: Incorporates a 90° corner gusset and 2.0mm filleted mounting ears to dissipate stress and prevent fatigue-induced cracking under high torque.</a:t>
            </a:r>
            <a:endParaRPr lang="en-US"/>
          </a:p>
          <a:p>
            <a:pPr marL="0" indent="0">
              <a:buNone/>
            </a:pPr>
            <a:r>
              <a:rPr lang="en-US" b="1"/>
              <a:t>Precision &amp; Assembly Tolerance:</a:t>
            </a:r>
            <a:r>
              <a:rPr lang="en-US"/>
              <a:t> Features a dedicated motor recess for perfect shaft alignment, along with elongated slotted holes to accommodate manufacturing tolerances and allow fine-tuned adjustments during assembly.</a:t>
            </a:r>
            <a:endParaRPr lang="en-US"/>
          </a:p>
        </p:txBody>
      </p:sp>
      <p:sp>
        <p:nvSpPr>
          <p:cNvPr id="4" name="Slide Number Placeholder 3"/>
          <p:cNvSpPr>
            <a:spLocks noGrp="1"/>
          </p:cNvSpPr>
          <p:nvPr>
            <p:ph type="sldNum" sz="quarter" idx="24"/>
          </p:nvPr>
        </p:nvSpPr>
        <p:spPr/>
        <p:txBody>
          <a:bodyPr/>
          <a:lstStyle/>
          <a:p>
            <a:fld id="{BAF65E9F-5E40-4D44-8234-C4D848A18724}" type="slidenum">
              <a:rPr lang="en-US" smtClean="0"/>
            </a:fld>
            <a:endParaRPr lang="en-US"/>
          </a:p>
        </p:txBody>
      </p:sp>
      <p:pic>
        <p:nvPicPr>
          <p:cNvPr id="5" name="Picture 4" descr="Screenshot 2026-05-22 at 21.29.20"/>
          <p:cNvPicPr>
            <a:picLocks noChangeAspect="1"/>
          </p:cNvPicPr>
          <p:nvPr/>
        </p:nvPicPr>
        <p:blipFill>
          <a:blip r:embed="rId1"/>
          <a:stretch>
            <a:fillRect/>
          </a:stretch>
        </p:blipFill>
        <p:spPr>
          <a:xfrm>
            <a:off x="6719570" y="466725"/>
            <a:ext cx="4657090" cy="5621020"/>
          </a:xfrm>
          <a:prstGeom prst="rect">
            <a:avLst/>
          </a:prstGeom>
        </p:spPr>
      </p:pic>
      <p:sp>
        <p:nvSpPr>
          <p:cNvPr id="2" name="Text Box 1"/>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928" y="504952"/>
            <a:ext cx="4248912" cy="1585595"/>
          </a:xfrm>
        </p:spPr>
        <p:txBody>
          <a:bodyPr/>
          <a:lstStyle/>
          <a:p>
            <a:r>
              <a:rPr lang="en-US"/>
              <a:t>Project Successes &amp; Engineering Challenges</a:t>
            </a:r>
            <a:endParaRPr lang="en-US"/>
          </a:p>
        </p:txBody>
      </p:sp>
      <p:sp>
        <p:nvSpPr>
          <p:cNvPr id="4" name="Content Placeholder 3"/>
          <p:cNvSpPr>
            <a:spLocks noGrp="1"/>
          </p:cNvSpPr>
          <p:nvPr>
            <p:ph idx="1"/>
          </p:nvPr>
        </p:nvSpPr>
        <p:spPr/>
        <p:txBody>
          <a:bodyPr/>
          <a:lstStyle/>
          <a:p>
            <a:r>
              <a:rPr lang="en-US" b="1" dirty="0"/>
              <a:t>Success</a:t>
            </a:r>
            <a:endParaRPr lang="en-US" b="1" dirty="0"/>
          </a:p>
          <a:p>
            <a:r>
              <a:rPr lang="en-US" dirty="0"/>
              <a:t>Achieved stable end-to-end tracking latency of &lt; </a:t>
            </a:r>
            <a:r>
              <a:rPr lang="en-US" altLang="zh-CN" dirty="0"/>
              <a:t>4</a:t>
            </a:r>
            <a:r>
              <a:rPr lang="en-US" dirty="0"/>
              <a:t>00 </a:t>
            </a:r>
            <a:r>
              <a:rPr lang="en-US" dirty="0" err="1"/>
              <a:t>ms.</a:t>
            </a:r>
            <a:endParaRPr lang="en-US" dirty="0"/>
          </a:p>
          <a:p>
            <a:r>
              <a:rPr lang="en-US" dirty="0"/>
              <a:t>Successfully isolated high-power motor noise from the 5V logic circuit.</a:t>
            </a:r>
            <a:endParaRPr lang="en-US" dirty="0"/>
          </a:p>
          <a:p>
            <a:r>
              <a:rPr lang="en-US" dirty="0"/>
              <a:t>Passed all critical safety verifications </a:t>
            </a:r>
            <a:endParaRPr lang="en-US" dirty="0"/>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055" y="816610"/>
            <a:ext cx="10668000" cy="589280"/>
          </a:xfrm>
        </p:spPr>
        <p:txBody>
          <a:bodyPr wrap="square"/>
          <a:lstStyle/>
          <a:p>
            <a:r>
              <a:rPr lang="en-US"/>
              <a:t>Project Successes &amp; Engineering Challenges</a:t>
            </a:r>
            <a:endParaRPr lang="en-US"/>
          </a:p>
        </p:txBody>
      </p:sp>
      <p:sp>
        <p:nvSpPr>
          <p:cNvPr id="4" name="Content Placeholder 3"/>
          <p:cNvSpPr>
            <a:spLocks noGrp="1"/>
          </p:cNvSpPr>
          <p:nvPr>
            <p:ph idx="1"/>
          </p:nvPr>
        </p:nvSpPr>
        <p:spPr>
          <a:xfrm>
            <a:off x="567055" y="1445260"/>
            <a:ext cx="11039475" cy="3968115"/>
          </a:xfrm>
        </p:spPr>
        <p:txBody>
          <a:bodyPr/>
          <a:lstStyle/>
          <a:p>
            <a:r>
              <a:rPr lang="en-US" b="1" dirty="0"/>
              <a:t>Challenges &amp; Engineering Hindsight</a:t>
            </a:r>
            <a:r>
              <a:rPr lang="en-US" dirty="0"/>
              <a:t> </a:t>
            </a:r>
            <a:endParaRPr lang="en-US" dirty="0"/>
          </a:p>
          <a:p>
            <a:r>
              <a:rPr lang="en-US" dirty="0"/>
              <a:t>Mechanical: Assembly Clearance (DFA Oversight)</a:t>
            </a:r>
            <a:endParaRPr lang="en-US" dirty="0"/>
          </a:p>
          <a:p>
            <a:r>
              <a:rPr lang="en-US" dirty="0"/>
              <a:t>Issue: Fastening screws for the guide rail on the 3D-printed base was physically impossible.</a:t>
            </a:r>
            <a:endParaRPr lang="en-US" dirty="0"/>
          </a:p>
          <a:p>
            <a:r>
              <a:rPr lang="en-US" dirty="0"/>
              <a:t>Engineering Reason: Design for Assembly (DFA) failure. The CAD model lacked sufficient spatial tolerance for tool paths (screwdrivers) and manual access.</a:t>
            </a:r>
            <a:endParaRPr lang="en-US" dirty="0"/>
          </a:p>
          <a:p>
            <a:r>
              <a:rPr lang="en-US" dirty="0">
                <a:highlight>
                  <a:srgbClr val="FFFF00"/>
                </a:highlight>
              </a:rPr>
              <a:t>Software: Asymmetric Control Kinematics</a:t>
            </a:r>
            <a:endParaRPr lang="en-US" dirty="0">
              <a:highlight>
                <a:srgbClr val="FFFF00"/>
              </a:highlight>
            </a:endParaRPr>
          </a:p>
          <a:p>
            <a:r>
              <a:rPr lang="en-US" dirty="0">
                <a:highlight>
                  <a:srgbClr val="FFFF00"/>
                </a:highlight>
              </a:rPr>
              <a:t>Issue: Integrating horizontal panning and vertical pitching simultaneously was highly unstable.</a:t>
            </a:r>
            <a:endParaRPr lang="en-US" dirty="0">
              <a:highlight>
                <a:srgbClr val="FFFF00"/>
              </a:highlight>
            </a:endParaRPr>
          </a:p>
          <a:p>
            <a:r>
              <a:rPr lang="en-US" dirty="0">
                <a:highlight>
                  <a:srgbClr val="FFFF00"/>
                </a:highlight>
              </a:rPr>
              <a:t>Engineering Reason: Mismatched control domains. The stepper motor requires discrete angular mapping (Step/Dir pulses), whereas the linear actuator uses time-based, continuous PWM mapping via the H-bridge.</a:t>
            </a:r>
            <a:endParaRPr lang="en-US" dirty="0">
              <a:highlight>
                <a:srgbClr val="FFFF00"/>
              </a:highlight>
            </a:endParaRPr>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2" name="Text Box 1"/>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a:xfrm>
            <a:off x="566928" y="1501267"/>
            <a:ext cx="6951472" cy="589280"/>
          </a:xfrm>
        </p:spPr>
        <p:txBody>
          <a:bodyPr/>
          <a:lstStyle/>
          <a:p>
            <a:r>
              <a:rPr lang="en-US" dirty="0"/>
              <a:t>Contents</a:t>
            </a:r>
            <a:endParaRPr lang="en-US" dirty="0"/>
          </a:p>
        </p:txBody>
      </p:sp>
      <p:sp>
        <p:nvSpPr>
          <p:cNvPr id="5" name="Slide Text"/>
          <p:cNvSpPr>
            <a:spLocks noGrp="1"/>
          </p:cNvSpPr>
          <p:nvPr>
            <p:ph type="body" sz="quarter" idx="14"/>
          </p:nvPr>
        </p:nvSpPr>
        <p:spPr>
          <a:xfrm>
            <a:off x="724535" y="2336800"/>
            <a:ext cx="10334625" cy="3021330"/>
          </a:xfrm>
        </p:spPr>
        <p:txBody>
          <a:bodyPr/>
          <a:lstStyle/>
          <a:p>
            <a:pPr marL="0" indent="0">
              <a:buNone/>
            </a:pPr>
            <a:r>
              <a:rPr lang="en-US"/>
              <a:t>1. Introduction &amp; Objective</a:t>
            </a:r>
            <a:endParaRPr lang="en-US"/>
          </a:p>
          <a:p>
            <a:pPr marL="0" indent="0">
              <a:buNone/>
            </a:pPr>
            <a:r>
              <a:rPr lang="en-US"/>
              <a:t>2. Review of original design</a:t>
            </a:r>
            <a:endParaRPr lang="en-US"/>
          </a:p>
          <a:p>
            <a:pPr marL="0" indent="0">
              <a:buNone/>
            </a:pPr>
            <a:r>
              <a:rPr lang="en-US"/>
              <a:t>3. Components &amp; Verification</a:t>
            </a:r>
            <a:endParaRPr lang="en-US"/>
          </a:p>
          <a:p>
            <a:pPr marL="0" indent="0">
              <a:buNone/>
            </a:pPr>
            <a:r>
              <a:rPr lang="en-US"/>
              <a:t>4. Project Successes &amp; Engineering Challenges</a:t>
            </a:r>
            <a:endParaRPr lang="en-US"/>
          </a:p>
          <a:p>
            <a:pPr marL="0" indent="0">
              <a:buNone/>
            </a:pPr>
            <a:r>
              <a:rPr lang="en-US"/>
              <a:t>5. Extra Verifications &amp; Robustness</a:t>
            </a:r>
            <a:endParaRPr lang="en-US"/>
          </a:p>
          <a:p>
            <a:pPr marL="0" indent="0">
              <a:buNone/>
            </a:pPr>
            <a:r>
              <a:rPr lang="en-US"/>
              <a:t>6. Future Work</a:t>
            </a:r>
            <a:endParaRPr lang="en-US"/>
          </a:p>
        </p:txBody>
      </p:sp>
      <p:sp>
        <p:nvSpPr>
          <p:cNvPr id="4" name="Slide Number Placeholder 3"/>
          <p:cNvSpPr>
            <a:spLocks noGrp="1"/>
          </p:cNvSpPr>
          <p:nvPr>
            <p:ph type="sldNum" sz="quarter" idx="12"/>
          </p:nvPr>
        </p:nvSpPr>
        <p:spPr/>
        <p:txBody>
          <a:bodyPr/>
          <a:lstStyle/>
          <a:p>
            <a:fld id="{BAF65E9F-5E40-4D44-8234-C4D848A18724}" type="slidenum">
              <a:rPr lang="en-US" smtClean="0"/>
            </a:fld>
            <a:endParaRPr lang="en-US"/>
          </a:p>
        </p:txBody>
      </p:sp>
      <p:sp>
        <p:nvSpPr>
          <p:cNvPr id="3" name="Text Box 2"/>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928" y="373507"/>
            <a:ext cx="4248912" cy="1087755"/>
          </a:xfrm>
        </p:spPr>
        <p:txBody>
          <a:bodyPr/>
          <a:lstStyle/>
          <a:p>
            <a:r>
              <a:rPr lang="en-US"/>
              <a:t>Extra Verifications &amp; Robustness</a:t>
            </a:r>
            <a:endParaRPr lang="en-US"/>
          </a:p>
        </p:txBody>
      </p:sp>
      <p:sp>
        <p:nvSpPr>
          <p:cNvPr id="4" name="Content Placeholder 3"/>
          <p:cNvSpPr>
            <a:spLocks noGrp="1"/>
          </p:cNvSpPr>
          <p:nvPr>
            <p:ph idx="1"/>
          </p:nvPr>
        </p:nvSpPr>
        <p:spPr>
          <a:xfrm>
            <a:off x="566967" y="2318397"/>
            <a:ext cx="5528945" cy="3968115"/>
          </a:xfrm>
        </p:spPr>
        <p:txBody>
          <a:bodyPr/>
          <a:lstStyle/>
          <a:p>
            <a:r>
              <a:rPr lang="en-US" b="1"/>
              <a:t>Multi-Face Edge Case:</a:t>
            </a:r>
            <a:r>
              <a:rPr lang="en-US"/>
              <a:t> Prioritizes the largest bounding box area.</a:t>
            </a:r>
            <a:endParaRPr lang="en-US"/>
          </a:p>
          <a:p>
            <a:r>
              <a:rPr lang="en-US"/>
              <a:t>Vision Result: Ensures stable tracking with zero motor oscillation in crowded views.</a:t>
            </a:r>
            <a:endParaRPr lang="en-US"/>
          </a:p>
          <a:p>
            <a:endParaRPr lang="en-US"/>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6653213" y="2153958"/>
            <a:ext cx="4803627" cy="2389934"/>
          </a:xfrm>
          <a:prstGeom prst="rect">
            <a:avLst/>
          </a:prstGeom>
        </p:spPr>
        <p:txBody>
          <a:bodyPr wrap="square" rtlCol="0">
            <a:noAutofit/>
          </a:bodyPr>
          <a:lstStyle/>
          <a:p>
            <a:pPr algn="l"/>
            <a:endParaRPr lang="en-US" altLang="zh-CN"/>
          </a:p>
          <a:p>
            <a:pPr algn="l"/>
            <a:r>
              <a:rPr lang="en-US" altLang="zh-CN" b="1"/>
              <a:t>Extreme Payload Test</a:t>
            </a:r>
            <a:r>
              <a:rPr lang="en-US" altLang="zh-CN"/>
              <a:t>: Tested with 5kg mass to verify high torque margin.</a:t>
            </a:r>
            <a:endParaRPr lang="en-US" altLang="zh-CN"/>
          </a:p>
          <a:p>
            <a:pPr algn="l"/>
            <a:endParaRPr lang="en-US" altLang="zh-CN"/>
          </a:p>
          <a:p>
            <a:pPr algn="l"/>
            <a:r>
              <a:rPr lang="en-US" altLang="zh-CN"/>
              <a:t>Mechanical Result: No oscillation and component deformation for standard smartphones via worm-gear and actuator thrust.</a:t>
            </a:r>
            <a:endParaRPr lang="en-US" altLang="zh-CN"/>
          </a:p>
        </p:txBody>
      </p:sp>
      <p:sp>
        <p:nvSpPr>
          <p:cNvPr id="7" name="Text Box 6"/>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928" y="406527"/>
            <a:ext cx="4248912" cy="589280"/>
          </a:xfrm>
        </p:spPr>
        <p:txBody>
          <a:bodyPr/>
          <a:lstStyle/>
          <a:p>
            <a:r>
              <a:rPr lang="en-US"/>
              <a:t>Future Work</a:t>
            </a:r>
            <a:endParaRPr lang="en-US"/>
          </a:p>
        </p:txBody>
      </p:sp>
      <p:sp>
        <p:nvSpPr>
          <p:cNvPr id="4" name="Content Placeholder 3"/>
          <p:cNvSpPr>
            <a:spLocks noGrp="1"/>
          </p:cNvSpPr>
          <p:nvPr>
            <p:ph idx="1"/>
          </p:nvPr>
        </p:nvSpPr>
        <p:spPr>
          <a:xfrm>
            <a:off x="566928" y="1153541"/>
            <a:ext cx="4248912" cy="3968249"/>
          </a:xfrm>
        </p:spPr>
        <p:txBody>
          <a:bodyPr/>
          <a:lstStyle/>
          <a:p>
            <a:r>
              <a:rPr lang="en-US" b="1"/>
              <a:t>Live Commerce Kit</a:t>
            </a:r>
            <a:endParaRPr lang="en-US" b="1"/>
          </a:p>
          <a:p>
            <a:r>
              <a:rPr lang="en-US"/>
              <a:t>We plan to integrate an adaptive LED ring light and a microphone mount to expand the commercial potential in the live-streaming industry. The Raspberry Pi will automatically adjust the light's brightness and color temperature via PWM signals based on the ambient lighting captured by the camera. This ensures the user's face remains perfectly illuminated while they are moving around or demonstrating products.</a:t>
            </a:r>
            <a:endParaRPr lang="en-US"/>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pic>
        <p:nvPicPr>
          <p:cNvPr id="7" name="Picture 6"/>
          <p:cNvPicPr>
            <a:picLocks noChangeAspect="1"/>
          </p:cNvPicPr>
          <p:nvPr/>
        </p:nvPicPr>
        <p:blipFill>
          <a:blip r:embed="rId1"/>
          <a:stretch>
            <a:fillRect/>
          </a:stretch>
        </p:blipFill>
        <p:spPr>
          <a:xfrm>
            <a:off x="6533196" y="489771"/>
            <a:ext cx="3294104" cy="5866531"/>
          </a:xfrm>
          <a:prstGeom prst="rect">
            <a:avLst/>
          </a:prstGeom>
        </p:spPr>
      </p:pic>
      <p:sp>
        <p:nvSpPr>
          <p:cNvPr id="9" name="Text Box 8"/>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928" y="816737"/>
            <a:ext cx="4248912" cy="589280"/>
          </a:xfrm>
        </p:spPr>
        <p:txBody>
          <a:bodyPr/>
          <a:lstStyle/>
          <a:p>
            <a:r>
              <a:rPr lang="en-US"/>
              <a:t>Future Work</a:t>
            </a:r>
            <a:endParaRPr lang="en-US"/>
          </a:p>
        </p:txBody>
      </p:sp>
      <p:sp>
        <p:nvSpPr>
          <p:cNvPr id="4" name="Content Placeholder 3"/>
          <p:cNvSpPr>
            <a:spLocks noGrp="1"/>
          </p:cNvSpPr>
          <p:nvPr>
            <p:ph idx="1"/>
          </p:nvPr>
        </p:nvSpPr>
        <p:spPr>
          <a:xfrm>
            <a:off x="566928" y="1591056"/>
            <a:ext cx="4248912" cy="3968249"/>
          </a:xfrm>
        </p:spPr>
        <p:txBody>
          <a:bodyPr/>
          <a:lstStyle/>
          <a:p>
            <a:r>
              <a:rPr lang="en-US" b="1"/>
              <a:t>Advanced AI &amp; Gestures</a:t>
            </a:r>
            <a:endParaRPr lang="en-US" b="1"/>
          </a:p>
          <a:p>
            <a:r>
              <a:rPr lang="en-US"/>
              <a:t>Future systems will upgrade to lightweight deep-learning models like MediaPipe to enhance tracking stability in extreme low-light conditions. This upgrade will also unlock hand gesture recognition, significantly improving the touch-free interactive experience. For example, a user can simply open their palm to the camera to pause the tracking, allowing them to hold a product steady in the frame.</a:t>
            </a:r>
            <a:endParaRPr lang="en-US"/>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pic>
        <p:nvPicPr>
          <p:cNvPr id="7" name="Picture 6" descr="post_object_image_63106242"/>
          <p:cNvPicPr>
            <a:picLocks noChangeAspect="1"/>
          </p:cNvPicPr>
          <p:nvPr/>
        </p:nvPicPr>
        <p:blipFill>
          <a:blip r:embed="rId1"/>
          <a:stretch>
            <a:fillRect/>
          </a:stretch>
        </p:blipFill>
        <p:spPr>
          <a:xfrm>
            <a:off x="6596571" y="1955919"/>
            <a:ext cx="5010166" cy="3756450"/>
          </a:xfrm>
          <a:prstGeom prst="rect">
            <a:avLst/>
          </a:prstGeom>
        </p:spPr>
      </p:pic>
      <p:sp>
        <p:nvSpPr>
          <p:cNvPr id="8" name="Text Box 7"/>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055" y="1501140"/>
            <a:ext cx="11008995" cy="2057400"/>
          </a:xfrm>
        </p:spPr>
        <p:txBody>
          <a:bodyPr>
            <a:noAutofit/>
          </a:bodyPr>
          <a:lstStyle/>
          <a:p>
            <a:pPr algn="ctr"/>
            <a:r>
              <a:rPr lang="en-US" sz="5400"/>
              <a:t>Thank you</a:t>
            </a:r>
            <a:r>
              <a:rPr lang="zh-CN" altLang="en-US" sz="5400"/>
              <a:t>！</a:t>
            </a:r>
            <a:endParaRPr lang="zh-CN" altLang="en-US" sz="5400"/>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7" name="Text Box 6"/>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a:xfrm>
            <a:off x="566928" y="1501267"/>
            <a:ext cx="10515600" cy="589280"/>
          </a:xfrm>
        </p:spPr>
        <p:txBody>
          <a:bodyPr/>
          <a:lstStyle/>
          <a:p>
            <a:r>
              <a:rPr lang="en-US" dirty="0"/>
              <a:t>Introduction &amp; Objective</a:t>
            </a:r>
            <a:endParaRPr lang="en-US" dirty="0"/>
          </a:p>
        </p:txBody>
      </p:sp>
      <p:sp>
        <p:nvSpPr>
          <p:cNvPr id="3" name="Side Text - Column 1"/>
          <p:cNvSpPr>
            <a:spLocks noGrp="1"/>
          </p:cNvSpPr>
          <p:nvPr>
            <p:ph sz="half" idx="1"/>
          </p:nvPr>
        </p:nvSpPr>
        <p:spPr/>
        <p:txBody>
          <a:bodyPr/>
          <a:lstStyle/>
          <a:p>
            <a:pPr marL="0" indent="0">
              <a:buNone/>
            </a:pPr>
            <a:r>
              <a:rPr lang="en-US"/>
              <a:t>Real-world Inconveniences of traditional phone stands:</a:t>
            </a:r>
            <a:endParaRPr lang="en-US"/>
          </a:p>
          <a:p>
            <a:pPr marL="0" indent="0">
              <a:buNone/>
            </a:pPr>
            <a:r>
              <a:rPr lang="en-US"/>
              <a:t>Multitasking Limitations: Difficulties in viewing recipes or videos while cooking and moving around the kitchen.</a:t>
            </a:r>
            <a:endParaRPr lang="en-US"/>
          </a:p>
          <a:p>
            <a:pPr marL="0" indent="0">
              <a:buNone/>
            </a:pPr>
            <a:r>
              <a:rPr lang="en-US"/>
              <a:t>Presentation Constraints: Awkwardness in manually adjusting phone angles when referencing digital notes during a speech or live stream.</a:t>
            </a:r>
            <a:endParaRPr lang="en-US"/>
          </a:p>
        </p:txBody>
      </p:sp>
      <p:sp>
        <p:nvSpPr>
          <p:cNvPr id="4" name="Side Text - Column 2"/>
          <p:cNvSpPr>
            <a:spLocks noGrp="1"/>
          </p:cNvSpPr>
          <p:nvPr>
            <p:ph sz="half" idx="2"/>
          </p:nvPr>
        </p:nvSpPr>
        <p:spPr/>
        <p:txBody>
          <a:bodyPr/>
          <a:lstStyle/>
          <a:p>
            <a:pPr marL="0" indent="0">
              <a:buNone/>
            </a:pPr>
            <a:r>
              <a:rPr lang="en-US"/>
              <a:t>Our Solution: An automatic, face-tracking phone stand that provides a seamless, hands-free viewing experience, ensuring the screen always aligns with the user's dynamic movements.</a:t>
            </a:r>
            <a:endParaRPr lang="en-US"/>
          </a:p>
        </p:txBody>
      </p:sp>
      <p:sp>
        <p:nvSpPr>
          <p:cNvPr id="5" name="Slide Number Placeholder 4"/>
          <p:cNvSpPr>
            <a:spLocks noGrp="1"/>
          </p:cNvSpPr>
          <p:nvPr>
            <p:ph type="sldNum" sz="quarter" idx="11"/>
          </p:nvPr>
        </p:nvSpPr>
        <p:spPr/>
        <p:txBody>
          <a:bodyPr/>
          <a:lstStyle/>
          <a:p>
            <a:fld id="{BAF65E9F-5E40-4D44-8234-C4D848A18724}" type="slidenum">
              <a:rPr lang="en-US" smtClean="0"/>
            </a:fld>
            <a:endParaRPr lang="en-US"/>
          </a:p>
        </p:txBody>
      </p:sp>
      <p:sp>
        <p:nvSpPr>
          <p:cNvPr id="6" name="Text Box 5"/>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a:xfrm>
            <a:off x="566928" y="1501267"/>
            <a:ext cx="6951472" cy="589280"/>
          </a:xfrm>
        </p:spPr>
        <p:txBody>
          <a:bodyPr/>
          <a:lstStyle/>
          <a:p>
            <a:r>
              <a:rPr lang="en-US" dirty="0"/>
              <a:t>Review of Original Design</a:t>
            </a:r>
            <a:endParaRPr lang="en-US" dirty="0"/>
          </a:p>
        </p:txBody>
      </p:sp>
      <p:sp>
        <p:nvSpPr>
          <p:cNvPr id="3" name="Slide Text"/>
          <p:cNvSpPr>
            <a:spLocks noGrp="1"/>
          </p:cNvSpPr>
          <p:nvPr>
            <p:ph idx="1"/>
          </p:nvPr>
        </p:nvSpPr>
        <p:spPr/>
        <p:txBody>
          <a:bodyPr/>
          <a:lstStyle/>
          <a:p>
            <a:r>
              <a:rPr lang="en-US" dirty="0"/>
              <a:t>Demand changes:</a:t>
            </a:r>
            <a:endParaRPr lang="en-US" dirty="0"/>
          </a:p>
          <a:p>
            <a:r>
              <a:rPr lang="en-US" dirty="0"/>
              <a:t>Origin: Fixed height/angle to make user alternate themselves into the healthy posture.</a:t>
            </a:r>
            <a:endParaRPr lang="en-US" dirty="0"/>
          </a:p>
          <a:p>
            <a:r>
              <a:rPr lang="en-US" dirty="0"/>
              <a:t>Now: Will automatically alternate height and angle to meet the position of users to make them comfortable</a:t>
            </a:r>
            <a:endParaRPr lang="en-US" dirty="0"/>
          </a:p>
        </p:txBody>
      </p:sp>
      <p:sp>
        <p:nvSpPr>
          <p:cNvPr id="4" name="Slide Number Placeholder 3"/>
          <p:cNvSpPr>
            <a:spLocks noGrp="1"/>
          </p:cNvSpPr>
          <p:nvPr>
            <p:ph type="sldNum" sz="quarter" idx="12"/>
          </p:nvPr>
        </p:nvSpPr>
        <p:spPr/>
        <p:txBody>
          <a:bodyPr/>
          <a:lstStyle/>
          <a:p>
            <a:fld id="{BAF65E9F-5E40-4D44-8234-C4D848A18724}" type="slidenum">
              <a:rPr lang="en-US" smtClean="0"/>
            </a:fld>
            <a:endParaRPr lang="en-US"/>
          </a:p>
        </p:txBody>
      </p:sp>
      <p:sp>
        <p:nvSpPr>
          <p:cNvPr id="6" name="Text Box 5"/>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pic>
        <p:nvPicPr>
          <p:cNvPr id="7" name="图片 6"/>
          <p:cNvPicPr>
            <a:picLocks noChangeAspect="1"/>
          </p:cNvPicPr>
          <p:nvPr/>
        </p:nvPicPr>
        <p:blipFill>
          <a:blip r:embed="rId1"/>
          <a:stretch>
            <a:fillRect/>
          </a:stretch>
        </p:blipFill>
        <p:spPr>
          <a:xfrm>
            <a:off x="7346535" y="1611702"/>
            <a:ext cx="2193492" cy="3223404"/>
          </a:xfrm>
          <a:prstGeom prst="rect">
            <a:avLst/>
          </a:prstGeom>
        </p:spPr>
      </p:pic>
      <p:pic>
        <p:nvPicPr>
          <p:cNvPr id="9" name="图片 8"/>
          <p:cNvPicPr>
            <a:picLocks noChangeAspect="1"/>
          </p:cNvPicPr>
          <p:nvPr/>
        </p:nvPicPr>
        <p:blipFill>
          <a:blip r:embed="rId2"/>
          <a:stretch>
            <a:fillRect/>
          </a:stretch>
        </p:blipFill>
        <p:spPr>
          <a:xfrm>
            <a:off x="9816072" y="1171905"/>
            <a:ext cx="1856716" cy="40799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891" y="513652"/>
            <a:ext cx="10515600" cy="589280"/>
          </a:xfrm>
        </p:spPr>
        <p:txBody>
          <a:bodyPr/>
          <a:lstStyle/>
          <a:p>
            <a:r>
              <a:rPr lang="en-US"/>
              <a:t>Review of Original Design</a:t>
            </a:r>
            <a:endParaRPr lang="en-US"/>
          </a:p>
        </p:txBody>
      </p:sp>
      <p:sp>
        <p:nvSpPr>
          <p:cNvPr id="3" name="Text Placeholder 2"/>
          <p:cNvSpPr>
            <a:spLocks noGrp="1"/>
          </p:cNvSpPr>
          <p:nvPr>
            <p:ph type="body" idx="1"/>
          </p:nvPr>
        </p:nvSpPr>
        <p:spPr>
          <a:xfrm>
            <a:off x="566891" y="1241695"/>
            <a:ext cx="5138928" cy="410845"/>
          </a:xfrm>
        </p:spPr>
        <p:txBody>
          <a:bodyPr/>
          <a:lstStyle/>
          <a:p>
            <a:r>
              <a:rPr lang="en-US"/>
              <a:t>Origin Block Diagram</a:t>
            </a:r>
            <a:endParaRPr lang="en-US"/>
          </a:p>
        </p:txBody>
      </p:sp>
      <p:pic>
        <p:nvPicPr>
          <p:cNvPr id="10" name="Content Placeholder 9" descr="BD"/>
          <p:cNvPicPr>
            <a:picLocks noGrp="1" noChangeAspect="1"/>
          </p:cNvPicPr>
          <p:nvPr>
            <p:ph sz="half" idx="2"/>
          </p:nvPr>
        </p:nvPicPr>
        <p:blipFill>
          <a:blip r:embed="rId1"/>
          <a:stretch>
            <a:fillRect/>
          </a:stretch>
        </p:blipFill>
        <p:spPr>
          <a:xfrm>
            <a:off x="110844" y="2141425"/>
            <a:ext cx="6131433" cy="3462234"/>
          </a:xfrm>
          <a:prstGeom prst="rect">
            <a:avLst/>
          </a:prstGeom>
        </p:spPr>
      </p:pic>
      <p:sp>
        <p:nvSpPr>
          <p:cNvPr id="5" name="Text Placeholder 4"/>
          <p:cNvSpPr>
            <a:spLocks noGrp="1"/>
          </p:cNvSpPr>
          <p:nvPr>
            <p:ph type="body" sz="quarter" idx="3"/>
          </p:nvPr>
        </p:nvSpPr>
        <p:spPr>
          <a:xfrm>
            <a:off x="6095524" y="1241652"/>
            <a:ext cx="5138928" cy="410845"/>
          </a:xfrm>
        </p:spPr>
        <p:txBody>
          <a:bodyPr/>
          <a:lstStyle/>
          <a:p>
            <a:r>
              <a:rPr lang="en-US"/>
              <a:t>New Block Diagram</a:t>
            </a:r>
            <a:endParaRPr lang="en-US"/>
          </a:p>
        </p:txBody>
      </p:sp>
      <p:sp>
        <p:nvSpPr>
          <p:cNvPr id="8" name="Slide Number Placeholder 7"/>
          <p:cNvSpPr>
            <a:spLocks noGrp="1"/>
          </p:cNvSpPr>
          <p:nvPr>
            <p:ph type="sldNum" sz="quarter" idx="11"/>
          </p:nvPr>
        </p:nvSpPr>
        <p:spPr/>
        <p:txBody>
          <a:bodyPr/>
          <a:lstStyle/>
          <a:p>
            <a:fld id="{BAF65E9F-5E40-4D44-8234-C4D848A18724}" type="slidenum">
              <a:rPr lang="en-US" smtClean="0"/>
            </a:fld>
            <a:endParaRPr lang="en-US"/>
          </a:p>
        </p:txBody>
      </p:sp>
      <p:pic>
        <p:nvPicPr>
          <p:cNvPr id="9" name="Picture 8"/>
          <p:cNvPicPr>
            <a:picLocks noChangeAspect="1"/>
          </p:cNvPicPr>
          <p:nvPr/>
        </p:nvPicPr>
        <p:blipFill>
          <a:blip r:embed="rId2"/>
          <a:stretch>
            <a:fillRect/>
          </a:stretch>
        </p:blipFill>
        <p:spPr>
          <a:xfrm>
            <a:off x="5847229" y="2141479"/>
            <a:ext cx="6010660" cy="3462140"/>
          </a:xfrm>
          <a:prstGeom prst="rect">
            <a:avLst/>
          </a:prstGeom>
        </p:spPr>
      </p:pic>
      <p:sp>
        <p:nvSpPr>
          <p:cNvPr id="11" name="Text Box 10"/>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Title"/>
          <p:cNvSpPr>
            <a:spLocks noGrp="1"/>
          </p:cNvSpPr>
          <p:nvPr>
            <p:ph type="title"/>
          </p:nvPr>
        </p:nvSpPr>
        <p:spPr>
          <a:xfrm>
            <a:off x="566928" y="1002792"/>
            <a:ext cx="5002598" cy="1087755"/>
          </a:xfrm>
        </p:spPr>
        <p:txBody>
          <a:bodyPr/>
          <a:lstStyle/>
          <a:p>
            <a:r>
              <a:rPr lang="en-US" dirty="0"/>
              <a:t>Subsystem 1 -- Power System</a:t>
            </a:r>
            <a:endParaRPr lang="en-US" dirty="0"/>
          </a:p>
        </p:txBody>
      </p:sp>
      <p:sp>
        <p:nvSpPr>
          <p:cNvPr id="3" name="Slide Text"/>
          <p:cNvSpPr>
            <a:spLocks noGrp="1"/>
          </p:cNvSpPr>
          <p:nvPr>
            <p:ph idx="1"/>
          </p:nvPr>
        </p:nvSpPr>
        <p:spPr>
          <a:xfrm>
            <a:off x="566928" y="2185416"/>
            <a:ext cx="4248912" cy="3082043"/>
          </a:xfrm>
        </p:spPr>
        <p:txBody>
          <a:bodyPr/>
          <a:lstStyle/>
          <a:p>
            <a:pPr marL="0" indent="0">
              <a:buNone/>
            </a:pPr>
            <a:r>
              <a:rPr lang="en-US" dirty="0"/>
              <a:t>Main Supply Input: 12V DC source to power high-torque actuators directly.</a:t>
            </a:r>
            <a:endParaRPr lang="en-US" dirty="0"/>
          </a:p>
          <a:p>
            <a:pPr marL="0" indent="0">
              <a:buNone/>
            </a:pPr>
            <a:r>
              <a:rPr lang="en-US" dirty="0"/>
              <a:t>Voltage Regulation: DC-DC buck converter steps down 12V to stable 5V.</a:t>
            </a:r>
            <a:endParaRPr lang="en-US" dirty="0"/>
          </a:p>
          <a:p>
            <a:pPr marL="0" indent="0">
              <a:buNone/>
            </a:pPr>
            <a:r>
              <a:rPr lang="en-US" dirty="0"/>
              <a:t>Power Distribution:</a:t>
            </a:r>
            <a:endParaRPr lang="en-US" dirty="0"/>
          </a:p>
          <a:p>
            <a:pPr marL="0" indent="0">
              <a:buNone/>
            </a:pPr>
            <a:r>
              <a:rPr lang="en-US" dirty="0"/>
              <a:t>12V Rail: Dedicated to the stepper motor and linear actuator.</a:t>
            </a:r>
            <a:endParaRPr lang="en-US" dirty="0"/>
          </a:p>
          <a:p>
            <a:pPr marL="0" indent="0">
              <a:buNone/>
            </a:pPr>
            <a:r>
              <a:rPr lang="en-US" dirty="0"/>
              <a:t>5V Rail: Powers the Raspberry Pi 4B logic and 74HCT244 level shifter.</a:t>
            </a:r>
            <a:endParaRPr lang="en-US" dirty="0"/>
          </a:p>
        </p:txBody>
      </p:sp>
      <p:sp>
        <p:nvSpPr>
          <p:cNvPr id="2" name="Slide Number Placeholder 1"/>
          <p:cNvSpPr>
            <a:spLocks noGrp="1"/>
          </p:cNvSpPr>
          <p:nvPr>
            <p:ph type="sldNum" sz="quarter" idx="24"/>
          </p:nvPr>
        </p:nvSpPr>
        <p:spPr/>
        <p:txBody>
          <a:bodyPr/>
          <a:lstStyle/>
          <a:p>
            <a:fld id="{BAF65E9F-5E40-4D44-8234-C4D848A18724}" type="slidenum">
              <a:rPr lang="en-US" smtClean="0"/>
            </a:fld>
            <a:endParaRPr lang="en-US"/>
          </a:p>
        </p:txBody>
      </p:sp>
      <p:grpSp>
        <p:nvGrpSpPr>
          <p:cNvPr id="7" name="Group 6"/>
          <p:cNvGrpSpPr/>
          <p:nvPr userDrawn="1"/>
        </p:nvGrpSpPr>
        <p:grpSpPr>
          <a:xfrm>
            <a:off x="7103677" y="2185343"/>
            <a:ext cx="4837430" cy="4800600"/>
            <a:chOff x="9919" y="5365"/>
            <a:chExt cx="7618" cy="7560"/>
          </a:xfrm>
        </p:grpSpPr>
        <p:pic>
          <p:nvPicPr>
            <p:cNvPr id="4" name="Picture 3"/>
            <p:cNvPicPr>
              <a:picLocks noChangeAspect="1"/>
            </p:cNvPicPr>
            <p:nvPr/>
          </p:nvPicPr>
          <p:blipFill>
            <a:blip r:embed="rId1"/>
            <a:stretch>
              <a:fillRect/>
            </a:stretch>
          </p:blipFill>
          <p:spPr>
            <a:xfrm>
              <a:off x="9993" y="5365"/>
              <a:ext cx="7545" cy="7560"/>
            </a:xfrm>
            <a:prstGeom prst="rect">
              <a:avLst/>
            </a:prstGeom>
          </p:spPr>
        </p:pic>
        <p:sp>
          <p:nvSpPr>
            <p:cNvPr id="6" name="Rectangle 5"/>
            <p:cNvSpPr/>
            <p:nvPr userDrawn="1"/>
          </p:nvSpPr>
          <p:spPr>
            <a:xfrm>
              <a:off x="9919" y="5422"/>
              <a:ext cx="3007" cy="2817"/>
            </a:xfrm>
            <a:prstGeom prst="rect">
              <a:avLst/>
            </a:prstGeom>
            <a:solidFill>
              <a:schemeClr val="bg1">
                <a:alpha val="100000"/>
              </a:scheme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FF0000"/>
                </a:solidFill>
              </a:endParaRPr>
            </a:p>
          </p:txBody>
        </p:sp>
      </p:grpSp>
      <p:pic>
        <p:nvPicPr>
          <p:cNvPr id="5" name="Picture 4"/>
          <p:cNvPicPr>
            <a:picLocks noChangeAspect="1"/>
          </p:cNvPicPr>
          <p:nvPr/>
        </p:nvPicPr>
        <p:blipFill>
          <a:blip r:embed="rId2"/>
          <a:stretch>
            <a:fillRect/>
          </a:stretch>
        </p:blipFill>
        <p:spPr>
          <a:xfrm>
            <a:off x="7388738" y="208497"/>
            <a:ext cx="4315001" cy="3270316"/>
          </a:xfrm>
          <a:prstGeom prst="rect">
            <a:avLst/>
          </a:prstGeom>
        </p:spPr>
      </p:pic>
      <p:sp>
        <p:nvSpPr>
          <p:cNvPr id="8" name="Text Box 7"/>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10" y="262369"/>
            <a:ext cx="6419566" cy="589280"/>
          </a:xfrm>
        </p:spPr>
        <p:txBody>
          <a:bodyPr/>
          <a:lstStyle/>
          <a:p>
            <a:r>
              <a:rPr lang="en-US">
                <a:solidFill>
                  <a:srgbClr val="FF5F05"/>
                </a:solidFill>
              </a:rPr>
              <a:t>Power System(con</a:t>
            </a:r>
            <a:r>
              <a:rPr lang="en-US" altLang="zh-CN">
                <a:solidFill>
                  <a:srgbClr val="FF5F05"/>
                </a:solidFill>
              </a:rPr>
              <a:t>t')</a:t>
            </a:r>
            <a:endParaRPr lang="en-US"/>
          </a:p>
        </p:txBody>
      </p:sp>
      <p:sp>
        <p:nvSpPr>
          <p:cNvPr id="3" name="Content Placeholder 2"/>
          <p:cNvSpPr>
            <a:spLocks noGrp="1"/>
          </p:cNvSpPr>
          <p:nvPr>
            <p:ph idx="1"/>
          </p:nvPr>
        </p:nvSpPr>
        <p:spPr>
          <a:xfrm>
            <a:off x="383275" y="751029"/>
            <a:ext cx="6535258" cy="4074365"/>
          </a:xfrm>
        </p:spPr>
        <p:txBody>
          <a:bodyPr/>
          <a:lstStyle/>
          <a:p>
            <a:r>
              <a:rPr lang="en-US" altLang="zh-CN" sz="2800" dirty="0">
                <a:solidFill>
                  <a:srgbClr val="13294B"/>
                </a:solidFill>
              </a:rPr>
              <a:t>Load</a:t>
            </a:r>
            <a:r>
              <a:rPr lang="en-US" sz="2800" dirty="0">
                <a:solidFill>
                  <a:srgbClr val="13294B"/>
                </a:solidFill>
              </a:rPr>
              <a:t> </a:t>
            </a:r>
            <a:r>
              <a:rPr lang="en-US" altLang="zh-CN" sz="2800" dirty="0">
                <a:solidFill>
                  <a:srgbClr val="13294B"/>
                </a:solidFill>
              </a:rPr>
              <a:t>Calculation</a:t>
            </a:r>
            <a:r>
              <a:rPr lang="zh-CN" altLang="en-US" sz="2800" dirty="0">
                <a:solidFill>
                  <a:srgbClr val="13294B"/>
                </a:solidFill>
              </a:rPr>
              <a:t>（</a:t>
            </a:r>
            <a:r>
              <a:rPr lang="en-US" altLang="zh-CN" sz="2800" dirty="0" err="1">
                <a:solidFill>
                  <a:srgbClr val="13294B"/>
                </a:solidFill>
              </a:rPr>
              <a:t>YilunChen</a:t>
            </a:r>
            <a:r>
              <a:rPr lang="en-US" altLang="zh-CN" sz="2800" dirty="0">
                <a:solidFill>
                  <a:srgbClr val="13294B"/>
                </a:solidFill>
              </a:rPr>
              <a:t>)</a:t>
            </a:r>
            <a:endParaRPr lang="en-US" altLang="zh-CN" sz="2800" dirty="0">
              <a:solidFill>
                <a:srgbClr val="13294B"/>
              </a:solidFill>
            </a:endParaRPr>
          </a:p>
          <a:p>
            <a:r>
              <a:rPr lang="en-US" altLang="zh-CN" dirty="0"/>
              <a:t>12Voutput:</a:t>
            </a:r>
            <a:endParaRPr lang="en-US" altLang="zh-CN" dirty="0"/>
          </a:p>
          <a:p>
            <a:r>
              <a:rPr lang="en-US" altLang="zh-CN" dirty="0"/>
              <a:t>Maximum Power(W)</a:t>
            </a:r>
            <a:r>
              <a:rPr lang="zh-CN" altLang="en-US" dirty="0"/>
              <a:t>=</a:t>
            </a:r>
            <a:r>
              <a:rPr lang="en-US" altLang="zh-CN" dirty="0"/>
              <a:t>120</a:t>
            </a:r>
            <a:endParaRPr lang="en-US" altLang="zh-CN" dirty="0"/>
          </a:p>
          <a:p>
            <a:r>
              <a:rPr lang="en-US" altLang="zh-CN" dirty="0"/>
              <a:t>Maximum Current(A)</a:t>
            </a:r>
            <a:r>
              <a:rPr lang="zh-CN" altLang="en-US" dirty="0"/>
              <a:t>=</a:t>
            </a:r>
            <a:r>
              <a:rPr lang="en-US" altLang="zh-CN" dirty="0"/>
              <a:t>10</a:t>
            </a:r>
            <a:endParaRPr lang="en-US" altLang="zh-CN" dirty="0"/>
          </a:p>
          <a:p>
            <a:r>
              <a:rPr lang="en-US" altLang="zh-CN" dirty="0"/>
              <a:t>Estimated Power(W)</a:t>
            </a:r>
            <a:r>
              <a:rPr lang="zh-CN" altLang="en-US" dirty="0"/>
              <a:t>=</a:t>
            </a:r>
            <a:r>
              <a:rPr lang="en-US" altLang="zh-CN" dirty="0"/>
              <a:t>73</a:t>
            </a:r>
            <a:endParaRPr lang="en-US" altLang="zh-CN" dirty="0"/>
          </a:p>
          <a:p>
            <a:r>
              <a:rPr lang="en-US" altLang="zh-CN" dirty="0"/>
              <a:t>Estimated Current(A)</a:t>
            </a:r>
            <a:r>
              <a:rPr lang="zh-CN" altLang="en-US" dirty="0"/>
              <a:t>=</a:t>
            </a:r>
            <a:r>
              <a:rPr lang="en-US" altLang="zh-CN" dirty="0"/>
              <a:t>6.08</a:t>
            </a:r>
            <a:endParaRPr lang="en-US" altLang="zh-CN" dirty="0"/>
          </a:p>
          <a:p>
            <a:r>
              <a:rPr lang="en-US" altLang="zh-CN" dirty="0"/>
              <a:t>5Voutput:</a:t>
            </a:r>
            <a:endParaRPr lang="en-US" altLang="zh-CN" dirty="0"/>
          </a:p>
          <a:p>
            <a:r>
              <a:rPr lang="en-US" altLang="zh-CN" dirty="0"/>
              <a:t>Maximum Power(W)=25</a:t>
            </a:r>
            <a:endParaRPr lang="en-US" altLang="zh-CN" dirty="0"/>
          </a:p>
          <a:p>
            <a:r>
              <a:rPr lang="en-US" altLang="zh-CN" dirty="0"/>
              <a:t>Maximum Current(A)=5</a:t>
            </a:r>
            <a:endParaRPr lang="en-US" altLang="zh-CN" dirty="0"/>
          </a:p>
          <a:p>
            <a:r>
              <a:rPr lang="en-US" altLang="zh-CN" dirty="0"/>
              <a:t>Estimated Power(W)=tiny</a:t>
            </a:r>
            <a:endParaRPr lang="en-US" altLang="zh-CN" dirty="0"/>
          </a:p>
          <a:p>
            <a:r>
              <a:rPr lang="en-US" altLang="zh-CN" dirty="0"/>
              <a:t>Estimated Current(A)=tiny</a:t>
            </a:r>
            <a:endParaRPr lang="en-US" altLang="zh-CN" dirty="0"/>
          </a:p>
          <a:p>
            <a:r>
              <a:rPr lang="en-US" altLang="zh-CN" dirty="0"/>
              <a:t>Our 12V DC source and 12to5 convertor satisfy the demand.</a:t>
            </a:r>
            <a:endParaRPr lang="en-US" altLang="zh-CN" dirty="0"/>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grpSp>
        <p:nvGrpSpPr>
          <p:cNvPr id="11" name="Group 10"/>
          <p:cNvGrpSpPr/>
          <p:nvPr userDrawn="1"/>
        </p:nvGrpSpPr>
        <p:grpSpPr>
          <a:xfrm>
            <a:off x="7103677" y="2185343"/>
            <a:ext cx="4837430" cy="4800600"/>
            <a:chOff x="9919" y="5365"/>
            <a:chExt cx="7618" cy="7560"/>
          </a:xfrm>
        </p:grpSpPr>
        <p:pic>
          <p:nvPicPr>
            <p:cNvPr id="12" name="Picture 11"/>
            <p:cNvPicPr>
              <a:picLocks noChangeAspect="1"/>
            </p:cNvPicPr>
            <p:nvPr/>
          </p:nvPicPr>
          <p:blipFill>
            <a:blip r:embed="rId1"/>
            <a:stretch>
              <a:fillRect/>
            </a:stretch>
          </p:blipFill>
          <p:spPr>
            <a:xfrm>
              <a:off x="9993" y="5365"/>
              <a:ext cx="7545" cy="7560"/>
            </a:xfrm>
            <a:prstGeom prst="rect">
              <a:avLst/>
            </a:prstGeom>
          </p:spPr>
        </p:pic>
        <p:sp>
          <p:nvSpPr>
            <p:cNvPr id="13" name="Rectangle 12"/>
            <p:cNvSpPr/>
            <p:nvPr userDrawn="1"/>
          </p:nvSpPr>
          <p:spPr>
            <a:xfrm>
              <a:off x="9919" y="5422"/>
              <a:ext cx="3007" cy="2817"/>
            </a:xfrm>
            <a:prstGeom prst="rect">
              <a:avLst/>
            </a:prstGeom>
            <a:solidFill>
              <a:schemeClr val="bg1">
                <a:alpha val="100000"/>
              </a:scheme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FF0000"/>
                </a:solidFill>
              </a:endParaRPr>
            </a:p>
          </p:txBody>
        </p:sp>
      </p:grpSp>
      <p:pic>
        <p:nvPicPr>
          <p:cNvPr id="14" name="Picture 13"/>
          <p:cNvPicPr>
            <a:picLocks noChangeAspect="1"/>
          </p:cNvPicPr>
          <p:nvPr/>
        </p:nvPicPr>
        <p:blipFill>
          <a:blip r:embed="rId2"/>
          <a:stretch>
            <a:fillRect/>
          </a:stretch>
        </p:blipFill>
        <p:spPr>
          <a:xfrm>
            <a:off x="7388738" y="208497"/>
            <a:ext cx="4315001" cy="327031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504952"/>
            <a:ext cx="5002598" cy="1585595"/>
          </a:xfrm>
        </p:spPr>
        <p:txBody>
          <a:bodyPr/>
          <a:lstStyle/>
          <a:p>
            <a:r>
              <a:rPr lang="en-US" dirty="0"/>
              <a:t>Subsystem 2 -- </a:t>
            </a:r>
            <a:r>
              <a:rPr lang="en-US" altLang="zh-CN" dirty="0"/>
              <a:t>Computer Vision &amp; Signal Generation</a:t>
            </a:r>
            <a:endParaRPr lang="en-US" altLang="zh-CN" dirty="0"/>
          </a:p>
        </p:txBody>
      </p:sp>
      <p:sp>
        <p:nvSpPr>
          <p:cNvPr id="3" name="Content Placeholder 2"/>
          <p:cNvSpPr>
            <a:spLocks noGrp="1"/>
          </p:cNvSpPr>
          <p:nvPr>
            <p:ph idx="1"/>
          </p:nvPr>
        </p:nvSpPr>
        <p:spPr/>
        <p:txBody>
          <a:bodyPr/>
          <a:lstStyle/>
          <a:p>
            <a:r>
              <a:rPr lang="en-US">
                <a:solidFill>
                  <a:srgbClr val="13294B"/>
                </a:solidFill>
              </a:rPr>
              <a:t>B</a:t>
            </a:r>
            <a:r>
              <a:rPr lang="en-US" altLang="zh-CN">
                <a:solidFill>
                  <a:srgbClr val="13294B"/>
                </a:solidFill>
              </a:rPr>
              <a:t>ig Picture:</a:t>
            </a:r>
            <a:endParaRPr lang="en-US" altLang="zh-CN">
              <a:solidFill>
                <a:srgbClr val="13294B"/>
              </a:solidFill>
            </a:endParaRPr>
          </a:p>
          <a:p>
            <a:r>
              <a:rPr lang="en-US" altLang="zh-CN">
                <a:solidFill>
                  <a:srgbClr val="13294B"/>
                </a:solidFill>
              </a:rPr>
              <a:t>①Camera generates video stream</a:t>
            </a:r>
            <a:endParaRPr lang="en-US" altLang="zh-CN">
              <a:solidFill>
                <a:srgbClr val="13294B"/>
              </a:solidFill>
            </a:endParaRPr>
          </a:p>
          <a:p>
            <a:r>
              <a:rPr lang="en-US" altLang="zh-CN">
                <a:solidFill>
                  <a:srgbClr val="13294B"/>
                </a:solidFill>
              </a:rPr>
              <a:t>②RaspberryPi4B chip accepts video stream</a:t>
            </a:r>
            <a:endParaRPr lang="en-US" altLang="zh-CN">
              <a:solidFill>
                <a:srgbClr val="13294B"/>
              </a:solidFill>
            </a:endParaRPr>
          </a:p>
          <a:p>
            <a:pPr indent="457200"/>
            <a:r>
              <a:rPr lang="en-US" altLang="zh-CN">
                <a:solidFill>
                  <a:srgbClr val="13294B"/>
                </a:solidFill>
              </a:rPr>
              <a:t>via USB port</a:t>
            </a:r>
            <a:br>
              <a:rPr lang="en-US" altLang="zh-CN">
                <a:solidFill>
                  <a:srgbClr val="13294B"/>
                </a:solidFill>
              </a:rPr>
            </a:br>
            <a:r>
              <a:rPr lang="en-US" altLang="zh-CN">
                <a:solidFill>
                  <a:srgbClr val="13294B"/>
                </a:solidFill>
              </a:rPr>
              <a:t>③The chip classifiy human face with Haar</a:t>
            </a:r>
            <a:r>
              <a:rPr lang="zh-CN" altLang="en-US">
                <a:solidFill>
                  <a:srgbClr val="13294B"/>
                </a:solidFill>
              </a:rPr>
              <a:t>-</a:t>
            </a:r>
            <a:r>
              <a:rPr lang="en-US" altLang="zh-CN">
                <a:solidFill>
                  <a:srgbClr val="13294B"/>
                </a:solidFill>
              </a:rPr>
              <a:t>Cascade classifier, generates a tuple(dx,dy)</a:t>
            </a:r>
            <a:br>
              <a:rPr lang="en-US" altLang="zh-CN">
                <a:solidFill>
                  <a:srgbClr val="13294B"/>
                </a:solidFill>
              </a:rPr>
            </a:br>
            <a:r>
              <a:rPr lang="en-US" altLang="zh-CN">
                <a:solidFill>
                  <a:srgbClr val="13294B"/>
                </a:solidFill>
              </a:rPr>
              <a:t>④The chip generates a PWM/Dr/En signal</a:t>
            </a:r>
            <a:br>
              <a:rPr lang="en-US" altLang="zh-CN">
                <a:solidFill>
                  <a:srgbClr val="13294B"/>
                </a:solidFill>
              </a:rPr>
            </a:br>
            <a:r>
              <a:rPr lang="en-US" altLang="zh-CN">
                <a:solidFill>
                  <a:srgbClr val="13294B"/>
                </a:solidFill>
              </a:rPr>
              <a:t>⑤GPIO output to motors</a:t>
            </a:r>
            <a:endParaRPr lang="en-US"/>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pic>
        <p:nvPicPr>
          <p:cNvPr id="5" name="Picture 4"/>
          <p:cNvPicPr>
            <a:picLocks noChangeAspect="1"/>
          </p:cNvPicPr>
          <p:nvPr/>
        </p:nvPicPr>
        <p:blipFill>
          <a:blip r:embed="rId1"/>
          <a:stretch>
            <a:fillRect/>
          </a:stretch>
        </p:blipFill>
        <p:spPr>
          <a:xfrm>
            <a:off x="5198210" y="94043"/>
            <a:ext cx="3604708" cy="3611874"/>
          </a:xfrm>
          <a:prstGeom prst="rect">
            <a:avLst/>
          </a:prstGeom>
        </p:spPr>
      </p:pic>
      <p:sp>
        <p:nvSpPr>
          <p:cNvPr id="9" name="Text Box 8"/>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pic>
        <p:nvPicPr>
          <p:cNvPr id="10" name="Picture 9"/>
          <p:cNvPicPr>
            <a:picLocks noChangeAspect="1"/>
          </p:cNvPicPr>
          <p:nvPr/>
        </p:nvPicPr>
        <p:blipFill>
          <a:blip r:embed="rId2"/>
          <a:srcRect t="30859" b="6629"/>
          <a:stretch>
            <a:fillRect/>
          </a:stretch>
        </p:blipFill>
        <p:spPr>
          <a:xfrm>
            <a:off x="8930727" y="664300"/>
            <a:ext cx="3099470" cy="2314026"/>
          </a:xfrm>
          <a:prstGeom prst="rect">
            <a:avLst/>
          </a:prstGeom>
        </p:spPr>
      </p:pic>
      <p:pic>
        <p:nvPicPr>
          <p:cNvPr id="11" name="Picture 10"/>
          <p:cNvPicPr>
            <a:picLocks noChangeAspect="1"/>
          </p:cNvPicPr>
          <p:nvPr/>
        </p:nvPicPr>
        <p:blipFill>
          <a:blip r:embed="rId3"/>
          <a:stretch>
            <a:fillRect/>
          </a:stretch>
        </p:blipFill>
        <p:spPr>
          <a:xfrm>
            <a:off x="8802923" y="3705949"/>
            <a:ext cx="3002533" cy="1685574"/>
          </a:xfrm>
          <a:prstGeom prst="rect">
            <a:avLst/>
          </a:prstGeom>
        </p:spPr>
      </p:pic>
      <p:pic>
        <p:nvPicPr>
          <p:cNvPr id="13" name="Picture 12" descr="post_object_image_1464707296"/>
          <p:cNvPicPr>
            <a:picLocks noChangeAspect="1"/>
          </p:cNvPicPr>
          <p:nvPr/>
        </p:nvPicPr>
        <p:blipFill>
          <a:blip r:embed="rId4"/>
          <a:stretch>
            <a:fillRect/>
          </a:stretch>
        </p:blipFill>
        <p:spPr>
          <a:xfrm>
            <a:off x="5825836" y="3418609"/>
            <a:ext cx="2133600" cy="2133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1002792"/>
            <a:ext cx="5002598" cy="1087755"/>
          </a:xfrm>
        </p:spPr>
        <p:txBody>
          <a:bodyPr/>
          <a:lstStyle/>
          <a:p>
            <a:r>
              <a:rPr lang="en-US">
                <a:solidFill>
                  <a:srgbClr val="FF5F05"/>
                </a:solidFill>
              </a:rPr>
              <a:t>C</a:t>
            </a:r>
            <a:r>
              <a:rPr lang="en-US" altLang="zh-CN">
                <a:solidFill>
                  <a:srgbClr val="FF5F05"/>
                </a:solidFill>
              </a:rPr>
              <a:t>omputer Vision </a:t>
            </a:r>
            <a:r>
              <a:rPr lang="zh-CN" altLang="en-US">
                <a:solidFill>
                  <a:srgbClr val="FF5F05"/>
                </a:solidFill>
              </a:rPr>
              <a:t>&amp; </a:t>
            </a:r>
            <a:r>
              <a:rPr lang="en-US" altLang="zh-CN">
                <a:solidFill>
                  <a:srgbClr val="FF5F05"/>
                </a:solidFill>
              </a:rPr>
              <a:t>Signal Generation</a:t>
            </a:r>
            <a:endParaRPr lang="en-US"/>
          </a:p>
        </p:txBody>
      </p:sp>
      <p:sp>
        <p:nvSpPr>
          <p:cNvPr id="3" name="Content Placeholder 2"/>
          <p:cNvSpPr>
            <a:spLocks noGrp="1"/>
          </p:cNvSpPr>
          <p:nvPr>
            <p:ph idx="1"/>
          </p:nvPr>
        </p:nvSpPr>
        <p:spPr>
          <a:xfrm>
            <a:off x="253785" y="2185416"/>
            <a:ext cx="6325624" cy="4043035"/>
          </a:xfrm>
        </p:spPr>
        <p:txBody>
          <a:bodyPr/>
          <a:lstStyle/>
          <a:p>
            <a:r>
              <a:rPr lang="en-US"/>
              <a:t>⭐</a:t>
            </a:r>
            <a:r>
              <a:rPr lang="en-US">
                <a:solidFill>
                  <a:srgbClr val="13294B"/>
                </a:solidFill>
                <a:cs typeface="Arial" panose="020B0604020202090204" pitchFamily="34" charset="0"/>
              </a:rPr>
              <a:t>C</a:t>
            </a:r>
            <a:r>
              <a:rPr lang="en-US"/>
              <a:t>ontroller: Raspberry Pi 4B </a:t>
            </a:r>
            <a:r>
              <a:rPr lang="en-US" altLang="zh-CN"/>
              <a:t>with 2GB DRAM</a:t>
            </a:r>
            <a:endParaRPr lang="en-US" altLang="zh-CN"/>
          </a:p>
          <a:p>
            <a:pPr indent="457200"/>
            <a:r>
              <a:rPr lang="en-US" altLang="zh-CN"/>
              <a:t>Low cost, easy deployment, universal support</a:t>
            </a:r>
            <a:endParaRPr lang="en-US"/>
          </a:p>
          <a:p>
            <a:r>
              <a:rPr lang="en-US" altLang="zh-CN"/>
              <a:t>⭐Vision</a:t>
            </a:r>
            <a:r>
              <a:rPr lang="en-US" altLang="zh-CN">
                <a:solidFill>
                  <a:srgbClr val="13294B"/>
                </a:solidFill>
              </a:rPr>
              <a:t>:</a:t>
            </a:r>
            <a:r>
              <a:rPr lang="en-US"/>
              <a:t> 1080P</a:t>
            </a:r>
            <a:r>
              <a:rPr lang="en-US" altLang="zh-CN"/>
              <a:t>30FPS</a:t>
            </a:r>
            <a:r>
              <a:rPr lang="en-US"/>
              <a:t> CMOS </a:t>
            </a:r>
            <a:r>
              <a:rPr lang="en-US" altLang="zh-CN"/>
              <a:t>Camera MJPG stream</a:t>
            </a:r>
            <a:endParaRPr lang="en-US" altLang="zh-CN"/>
          </a:p>
          <a:p>
            <a:pPr indent="457200"/>
            <a:r>
              <a:rPr lang="en-US" altLang="zh-CN"/>
              <a:t>Low cost, sufficient for the mission</a:t>
            </a:r>
            <a:endParaRPr lang="en-US" altLang="zh-CN"/>
          </a:p>
          <a:p>
            <a:r>
              <a:rPr lang="en-US" altLang="zh-CN"/>
              <a:t>⭐Face Recognition: </a:t>
            </a:r>
            <a:r>
              <a:rPr lang="en-US">
                <a:solidFill>
                  <a:srgbClr val="13294B"/>
                </a:solidFill>
              </a:rPr>
              <a:t>O</a:t>
            </a:r>
            <a:r>
              <a:rPr lang="en-US" altLang="zh-CN">
                <a:solidFill>
                  <a:srgbClr val="13294B"/>
                </a:solidFill>
              </a:rPr>
              <a:t>penCV</a:t>
            </a:r>
            <a:r>
              <a:rPr lang="zh-CN" altLang="en-US">
                <a:solidFill>
                  <a:srgbClr val="13294B"/>
                </a:solidFill>
              </a:rPr>
              <a:t>-</a:t>
            </a:r>
            <a:r>
              <a:rPr lang="en-US" altLang="zh-CN">
                <a:solidFill>
                  <a:srgbClr val="13294B"/>
                </a:solidFill>
              </a:rPr>
              <a:t>Haar</a:t>
            </a:r>
            <a:r>
              <a:rPr lang="zh-CN" altLang="en-US">
                <a:solidFill>
                  <a:srgbClr val="13294B"/>
                </a:solidFill>
              </a:rPr>
              <a:t>-</a:t>
            </a:r>
            <a:r>
              <a:rPr lang="en-US" altLang="zh-CN">
                <a:solidFill>
                  <a:srgbClr val="13294B"/>
                </a:solidFill>
              </a:rPr>
              <a:t>Cascade</a:t>
            </a:r>
            <a:r>
              <a:rPr lang="zh-CN" altLang="en-US">
                <a:solidFill>
                  <a:srgbClr val="13294B"/>
                </a:solidFill>
              </a:rPr>
              <a:t>-</a:t>
            </a:r>
            <a:r>
              <a:rPr lang="en-US" altLang="zh-CN">
                <a:solidFill>
                  <a:srgbClr val="13294B"/>
                </a:solidFill>
              </a:rPr>
              <a:t>Classifier</a:t>
            </a:r>
            <a:endParaRPr lang="en-US" altLang="zh-CN">
              <a:solidFill>
                <a:srgbClr val="13294B"/>
              </a:solidFill>
            </a:endParaRPr>
          </a:p>
          <a:p>
            <a:pPr indent="457200"/>
            <a:r>
              <a:rPr lang="en-US" altLang="zh-CN"/>
              <a:t>Lite version, low resource requirement(1GB)</a:t>
            </a:r>
            <a:endParaRPr lang="en-US"/>
          </a:p>
          <a:p>
            <a:r>
              <a:rPr lang="en-US" altLang="zh-CN"/>
              <a:t>⭐Controll: P</a:t>
            </a:r>
            <a:r>
              <a:rPr lang="zh-CN" altLang="en-US"/>
              <a:t>-</a:t>
            </a:r>
            <a:r>
              <a:rPr lang="en-US" altLang="zh-CN"/>
              <a:t>controll</a:t>
            </a:r>
            <a:endParaRPr lang="en-US" altLang="zh-CN"/>
          </a:p>
          <a:p>
            <a:pPr indent="457200"/>
            <a:r>
              <a:rPr lang="en-US" altLang="zh-CN"/>
              <a:t>Easy parameters, low sensitivity, higher stability</a:t>
            </a:r>
            <a:endParaRPr lang="en-US" altLang="zh-CN"/>
          </a:p>
          <a:p>
            <a:r>
              <a:rPr lang="en-US" altLang="zh-CN"/>
              <a:t>⭐GPIO output port: 3V3</a:t>
            </a:r>
            <a:endParaRPr lang="en-US" altLang="zh-CN"/>
          </a:p>
        </p:txBody>
      </p:sp>
      <p:sp>
        <p:nvSpPr>
          <p:cNvPr id="6" name="Slide Number Placeholder 5"/>
          <p:cNvSpPr>
            <a:spLocks noGrp="1"/>
          </p:cNvSpPr>
          <p:nvPr>
            <p:ph type="sldNum" sz="quarter" idx="24"/>
          </p:nvPr>
        </p:nvSpPr>
        <p:spPr/>
        <p:txBody>
          <a:bodyPr/>
          <a:lstStyle/>
          <a:p>
            <a:fld id="{BAF65E9F-5E40-4D44-8234-C4D848A18724}" type="slidenum">
              <a:rPr lang="en-US" smtClean="0"/>
            </a:fld>
            <a:endParaRPr lang="en-US" dirty="0"/>
          </a:p>
        </p:txBody>
      </p:sp>
      <p:sp>
        <p:nvSpPr>
          <p:cNvPr id="5" name="Text Box 4"/>
          <p:cNvSpPr txBox="1"/>
          <p:nvPr userDrawn="1"/>
        </p:nvSpPr>
        <p:spPr>
          <a:xfrm>
            <a:off x="513162" y="6354828"/>
            <a:ext cx="3510280" cy="368300"/>
          </a:xfrm>
          <a:prstGeom prst="rect">
            <a:avLst/>
          </a:prstGeom>
        </p:spPr>
        <p:txBody>
          <a:bodyPr wrap="none" rtlCol="0">
            <a:spAutoFit/>
          </a:bodyPr>
          <a:lstStyle/>
          <a:p>
            <a:r>
              <a:rPr lang="en-US" altLang="zh-CN"/>
              <a:t>Group21 AutoFollowPhoneStand</a:t>
            </a:r>
            <a:endParaRPr lang="zh-CN" altLang="en-US"/>
          </a:p>
        </p:txBody>
      </p:sp>
      <p:pic>
        <p:nvPicPr>
          <p:cNvPr id="7" name="Picture 6" descr="post_object_image_2613213097"/>
          <p:cNvPicPr>
            <a:picLocks noChangeAspect="1"/>
          </p:cNvPicPr>
          <p:nvPr/>
        </p:nvPicPr>
        <p:blipFill>
          <a:blip r:embed="rId1"/>
          <a:stretch>
            <a:fillRect/>
          </a:stretch>
        </p:blipFill>
        <p:spPr>
          <a:xfrm>
            <a:off x="6173066" y="1887682"/>
            <a:ext cx="5819775" cy="3476625"/>
          </a:xfrm>
          <a:prstGeom prst="rect">
            <a:avLst/>
          </a:prstGeom>
        </p:spPr>
      </p:pic>
    </p:spTree>
  </p:cSld>
  <p:clrMapOvr>
    <a:masterClrMapping/>
  </p:clrMapOvr>
</p:sld>
</file>

<file path=ppt/theme/theme1.xml><?xml version="1.0" encoding="utf-8"?>
<a:theme xmlns:a="http://schemas.openxmlformats.org/drawingml/2006/main" name="Office Theme">
  <a:themeElements>
    <a:clrScheme name="Illinois">
      <a:dk1>
        <a:srgbClr val="12284B"/>
      </a:dk1>
      <a:lt1>
        <a:srgbClr val="FFFFFF"/>
      </a:lt1>
      <a:dk2>
        <a:srgbClr val="FF542E"/>
      </a:dk2>
      <a:lt2>
        <a:srgbClr val="FFFFFF"/>
      </a:lt2>
      <a:accent1>
        <a:srgbClr val="FF542E"/>
      </a:accent1>
      <a:accent2>
        <a:srgbClr val="12284B"/>
      </a:accent2>
      <a:accent3>
        <a:srgbClr val="FCB316"/>
      </a:accent3>
      <a:accent4>
        <a:srgbClr val="006130"/>
      </a:accent4>
      <a:accent5>
        <a:srgbClr val="007E8E"/>
      </a:accent5>
      <a:accent6>
        <a:srgbClr val="5C0E41"/>
      </a:accent6>
      <a:hlink>
        <a:srgbClr val="1D58A7"/>
      </a:hlink>
      <a:folHlink>
        <a:srgbClr val="C8411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8310</Words>
  <Application>WPS Writer</Application>
  <PresentationFormat>宽屏</PresentationFormat>
  <Paragraphs>389</Paragraphs>
  <Slides>23</Slides>
  <Notes>7</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23</vt:i4>
      </vt:variant>
    </vt:vector>
  </HeadingPairs>
  <TitlesOfParts>
    <vt:vector size="40" baseType="lpstr">
      <vt:lpstr>Arial</vt:lpstr>
      <vt:lpstr>宋体</vt:lpstr>
      <vt:lpstr>Wingdings</vt:lpstr>
      <vt:lpstr>System Font Regular</vt:lpstr>
      <vt:lpstr>Thonburi</vt:lpstr>
      <vt:lpstr>Verdana</vt:lpstr>
      <vt:lpstr>微软雅黑</vt:lpstr>
      <vt:lpstr>汉仪旗黑</vt:lpstr>
      <vt:lpstr>宋体</vt:lpstr>
      <vt:lpstr>Arial Unicode MS</vt:lpstr>
      <vt:lpstr>Calibri</vt:lpstr>
      <vt:lpstr>Helvetica Neue</vt:lpstr>
      <vt:lpstr>黑体</vt:lpstr>
      <vt:lpstr>汉仪中黑KW</vt:lpstr>
      <vt:lpstr>汉仪书宋二KW</vt:lpstr>
      <vt:lpstr>Apple Color Emoji</vt:lpstr>
      <vt:lpstr>Office Theme</vt:lpstr>
      <vt:lpstr>Vision-driven Automatic Posture-Following Phone Stand</vt:lpstr>
      <vt:lpstr>Contents</vt:lpstr>
      <vt:lpstr>Introduction &amp; Objective</vt:lpstr>
      <vt:lpstr>Review of Original Design</vt:lpstr>
      <vt:lpstr>Review of Original Design</vt:lpstr>
      <vt:lpstr>Subsystem 1 -- Power System</vt:lpstr>
      <vt:lpstr>Power System(cont')</vt:lpstr>
      <vt:lpstr>Subsystem 2 -- Computer Vision &amp; Signal Generation</vt:lpstr>
      <vt:lpstr>Computer Vision &amp; Signal Generation</vt:lpstr>
      <vt:lpstr>The need for a voltage buffer chip</vt:lpstr>
      <vt:lpstr>Subsystem 3 -- Sensor</vt:lpstr>
      <vt:lpstr>Subsystem 4 -- Actuation</vt:lpstr>
      <vt:lpstr>Actuation-UMIP42</vt:lpstr>
      <vt:lpstr>Actuation-BTS7960 H-Bridge&amp;Linear Acturator</vt:lpstr>
      <vt:lpstr>Components &amp; Verification: Mechanical Structure</vt:lpstr>
      <vt:lpstr>Main Structural Base </vt:lpstr>
      <vt:lpstr>L-Shaped Motor Connector</vt:lpstr>
      <vt:lpstr>Project Successes &amp; Engineering Challenges</vt:lpstr>
      <vt:lpstr>Project Successes &amp; Engineering Challenges</vt:lpstr>
      <vt:lpstr>Extra Verifications &amp; Robustness</vt:lpstr>
      <vt:lpstr>Future Work</vt:lpstr>
      <vt:lpstr>Future Work</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Vision-driven Automatic Posture-Following Phone Stand</dc:title>
  <dc:creator>lun</dc:creator>
  <cp:lastModifiedBy>徐孝煜</cp:lastModifiedBy>
  <cp:revision>2</cp:revision>
  <dcterms:created xsi:type="dcterms:W3CDTF">2026-05-23T02:12:18Z</dcterms:created>
  <dcterms:modified xsi:type="dcterms:W3CDTF">2026-05-23T02:12:18Z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CD62889E71943BC4010D116A9F21044C_43</vt:lpwstr>
  </property>
  <property fmtid="{D5CDD505-2E9C-101B-9397-08002B2CF9AE}" pid="3" name="KSOProductBuildVer">
    <vt:lpwstr>1033-6.10.1.8873</vt:lpwstr>
  </property>
</Properties>
</file>