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3" r:id="rId4"/>
    <p:sldMasterId id="2147483705" r:id="rId5"/>
    <p:sldMasterId id="2147483716" r:id="rId6"/>
  </p:sldMasterIdLst>
  <p:notesMasterIdLst>
    <p:notesMasterId r:id="rId40"/>
  </p:notesMasterIdLst>
  <p:handoutMasterIdLst>
    <p:handoutMasterId r:id="rId41"/>
  </p:handoutMasterIdLst>
  <p:sldIdLst>
    <p:sldId id="1390" r:id="rId7"/>
    <p:sldId id="1466" r:id="rId8"/>
    <p:sldId id="1463" r:id="rId9"/>
    <p:sldId id="1507" r:id="rId10"/>
    <p:sldId id="1447" r:id="rId11"/>
    <p:sldId id="1510" r:id="rId12"/>
    <p:sldId id="1520" r:id="rId13"/>
    <p:sldId id="1487" r:id="rId14"/>
    <p:sldId id="1521" r:id="rId15"/>
    <p:sldId id="1522" r:id="rId16"/>
    <p:sldId id="1523" r:id="rId17"/>
    <p:sldId id="1524" r:id="rId18"/>
    <p:sldId id="1531" r:id="rId19"/>
    <p:sldId id="1533" r:id="rId20"/>
    <p:sldId id="1514" r:id="rId21"/>
    <p:sldId id="1515" r:id="rId22"/>
    <p:sldId id="1532" r:id="rId23"/>
    <p:sldId id="1529" r:id="rId24"/>
    <p:sldId id="1530" r:id="rId25"/>
    <p:sldId id="1534" r:id="rId26"/>
    <p:sldId id="1526" r:id="rId27"/>
    <p:sldId id="1527" r:id="rId28"/>
    <p:sldId id="1536" r:id="rId29"/>
    <p:sldId id="1516" r:id="rId30"/>
    <p:sldId id="1409" r:id="rId31"/>
    <p:sldId id="1470" r:id="rId32"/>
    <p:sldId id="1517" r:id="rId33"/>
    <p:sldId id="1388" r:id="rId34"/>
    <p:sldId id="1502" r:id="rId35"/>
    <p:sldId id="1508" r:id="rId36"/>
    <p:sldId id="1509" r:id="rId37"/>
    <p:sldId id="1535" r:id="rId38"/>
    <p:sldId id="1475" r:id="rId39"/>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0E854FD2-06DB-4012-AEB7-3AFE7D23F312}">
          <p14:sldIdLst>
            <p14:sldId id="1390"/>
            <p14:sldId id="1466"/>
            <p14:sldId id="1463"/>
            <p14:sldId id="1507"/>
            <p14:sldId id="1447"/>
            <p14:sldId id="1510"/>
            <p14:sldId id="1520"/>
            <p14:sldId id="1487"/>
            <p14:sldId id="1521"/>
            <p14:sldId id="1522"/>
            <p14:sldId id="1523"/>
            <p14:sldId id="1524"/>
            <p14:sldId id="1531"/>
            <p14:sldId id="1533"/>
            <p14:sldId id="1514"/>
            <p14:sldId id="1515"/>
            <p14:sldId id="1532"/>
            <p14:sldId id="1529"/>
            <p14:sldId id="1530"/>
            <p14:sldId id="1534"/>
            <p14:sldId id="1526"/>
            <p14:sldId id="1527"/>
            <p14:sldId id="1536"/>
            <p14:sldId id="1516"/>
            <p14:sldId id="1409"/>
            <p14:sldId id="1470"/>
            <p14:sldId id="1517"/>
            <p14:sldId id="1388"/>
            <p14:sldId id="1502"/>
            <p14:sldId id="1508"/>
            <p14:sldId id="1509"/>
            <p14:sldId id="1535"/>
            <p14:sldId id="1475"/>
          </p14:sldIdLst>
        </p14:section>
        <p14:section name="无标题分区" id="{3D416C09-535B-4C7F-8D22-8CEBA5100D51}">
          <p14:sldIdLst/>
        </p14:section>
      </p14:sectionLst>
    </p:ext>
    <p:ext uri="{EFAFB233-063F-42B5-8137-9DF3F51BA10A}">
      <p15:sldGuideLst xmlns:p15="http://schemas.microsoft.com/office/powerpoint/2012/main">
        <p15:guide id="1" orient="horz" pos="1843" userDrawn="1">
          <p15:clr>
            <a:srgbClr val="A4A3A4"/>
          </p15:clr>
        </p15:guide>
        <p15:guide id="2" pos="290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D0CC"/>
    <a:srgbClr val="2F5597"/>
    <a:srgbClr val="195EAA"/>
    <a:srgbClr val="BF0001"/>
    <a:srgbClr val="FAFFEC"/>
    <a:srgbClr val="ED7D31"/>
    <a:srgbClr val="0D5094"/>
    <a:srgbClr val="E84D29"/>
    <a:srgbClr val="003399"/>
    <a:srgbClr val="006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6DD3C-6A16-DF4A-9A24-BFAA7567C4BA}" v="762" dt="2025-05-25T05:43:23.747"/>
    <p1510:client id="{29AE5888-1C63-E24B-2665-8ABA0062E179}" v="3133" dt="2025-05-24T20:08:20.640"/>
    <p1510:client id="{2EDEEDC3-C3A6-218E-8FC3-610FEA8FBDD5}" v="61" dt="2025-05-25T03:58:01.090"/>
    <p1510:client id="{2F18883A-80DD-43AB-6CE2-A20D51F69469}" v="1512" dt="2025-05-24T20:55:42.069"/>
    <p1510:client id="{33B5D3F1-033F-2E93-1199-F2BBFD51BBBD}" v="267" dt="2025-05-24T20:55:51.355"/>
    <p1510:client id="{43E2C04D-CC6C-A5C3-67FA-53880081DAB8}" v="181" dt="2025-05-25T04:15:28.502"/>
    <p1510:client id="{EB9DB044-D8BB-D6D6-AFE8-FF776E7C0EDE}" v="135" dt="2025-05-24T17:33:06.089"/>
    <p1510:client id="{F79C084F-DBBD-F7C8-298C-A63A43B5E201}" v="2" dt="2025-05-25T05:42:04.39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43"/>
        <p:guide pos="2901"/>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 LiShan" userId="S::lishan.21@intl.zju.edu.cn::2e23f62f-80d7-4505-b7fa-7ff157a66d41" providerId="AD" clId="Web-{F79C084F-DBBD-F7C8-298C-A63A43B5E201}"/>
    <pc:docChg chg="sldOrd">
      <pc:chgData name="Shi, LiShan" userId="S::lishan.21@intl.zju.edu.cn::2e23f62f-80d7-4505-b7fa-7ff157a66d41" providerId="AD" clId="Web-{F79C084F-DBBD-F7C8-298C-A63A43B5E201}" dt="2025-05-25T05:42:04.399" v="1"/>
      <pc:docMkLst>
        <pc:docMk/>
      </pc:docMkLst>
      <pc:sldChg chg="ord">
        <pc:chgData name="Shi, LiShan" userId="S::lishan.21@intl.zju.edu.cn::2e23f62f-80d7-4505-b7fa-7ff157a66d41" providerId="AD" clId="Web-{F79C084F-DBBD-F7C8-298C-A63A43B5E201}" dt="2025-05-25T05:42:04.399" v="1"/>
        <pc:sldMkLst>
          <pc:docMk/>
          <pc:sldMk cId="0" sldId="1463"/>
        </pc:sldMkLst>
      </pc:sldChg>
    </pc:docChg>
  </pc:docChgLst>
  <pc:docChgLst>
    <pc:chgData name="Lin, YuXuan" userId="S::yuxuanl.21@intl.zju.edu.cn::860fea2c-3039-40c0-99ba-f4bb4b2968a8" providerId="AD" clId="Web-{2EDEEDC3-C3A6-218E-8FC3-610FEA8FBDD5}"/>
    <pc:docChg chg="addSld modSld sldOrd modSection">
      <pc:chgData name="Lin, YuXuan" userId="S::yuxuanl.21@intl.zju.edu.cn::860fea2c-3039-40c0-99ba-f4bb4b2968a8" providerId="AD" clId="Web-{2EDEEDC3-C3A6-218E-8FC3-610FEA8FBDD5}" dt="2025-05-25T03:58:01.090" v="41" actId="1076"/>
      <pc:docMkLst>
        <pc:docMk/>
      </pc:docMkLst>
      <pc:sldChg chg="modSp">
        <pc:chgData name="Lin, YuXuan" userId="S::yuxuanl.21@intl.zju.edu.cn::860fea2c-3039-40c0-99ba-f4bb4b2968a8" providerId="AD" clId="Web-{2EDEEDC3-C3A6-218E-8FC3-610FEA8FBDD5}" dt="2025-05-24T20:57:39.848" v="5" actId="20577"/>
        <pc:sldMkLst>
          <pc:docMk/>
          <pc:sldMk cId="3807284506" sldId="1510"/>
        </pc:sldMkLst>
        <pc:spChg chg="mod">
          <ac:chgData name="Lin, YuXuan" userId="S::yuxuanl.21@intl.zju.edu.cn::860fea2c-3039-40c0-99ba-f4bb4b2968a8" providerId="AD" clId="Web-{2EDEEDC3-C3A6-218E-8FC3-610FEA8FBDD5}" dt="2025-05-24T20:57:39.848" v="5" actId="20577"/>
          <ac:spMkLst>
            <pc:docMk/>
            <pc:sldMk cId="3807284506" sldId="1510"/>
            <ac:spMk id="3" creationId="{DD112871-8954-E252-505C-C5EF68A7DDCB}"/>
          </ac:spMkLst>
        </pc:spChg>
      </pc:sldChg>
      <pc:sldChg chg="addSp modSp">
        <pc:chgData name="Lin, YuXuan" userId="S::yuxuanl.21@intl.zju.edu.cn::860fea2c-3039-40c0-99ba-f4bb4b2968a8" providerId="AD" clId="Web-{2EDEEDC3-C3A6-218E-8FC3-610FEA8FBDD5}" dt="2025-05-25T03:58:01.090" v="41" actId="1076"/>
        <pc:sldMkLst>
          <pc:docMk/>
          <pc:sldMk cId="775085423" sldId="1514"/>
        </pc:sldMkLst>
        <pc:spChg chg="mod">
          <ac:chgData name="Lin, YuXuan" userId="S::yuxuanl.21@intl.zju.edu.cn::860fea2c-3039-40c0-99ba-f4bb4b2968a8" providerId="AD" clId="Web-{2EDEEDC3-C3A6-218E-8FC3-610FEA8FBDD5}" dt="2025-05-25T03:58:01.090" v="41" actId="1076"/>
          <ac:spMkLst>
            <pc:docMk/>
            <pc:sldMk cId="775085423" sldId="1514"/>
            <ac:spMk id="3" creationId="{8DE41696-400A-7497-D381-AC29EB2F19EE}"/>
          </ac:spMkLst>
        </pc:spChg>
        <pc:picChg chg="add mod">
          <ac:chgData name="Lin, YuXuan" userId="S::yuxuanl.21@intl.zju.edu.cn::860fea2c-3039-40c0-99ba-f4bb4b2968a8" providerId="AD" clId="Web-{2EDEEDC3-C3A6-218E-8FC3-610FEA8FBDD5}" dt="2025-05-25T03:57:44.464" v="37" actId="1076"/>
          <ac:picMkLst>
            <pc:docMk/>
            <pc:sldMk cId="775085423" sldId="1514"/>
            <ac:picMk id="4" creationId="{5F387009-B584-648F-3744-4D0A14BD707F}"/>
          </ac:picMkLst>
        </pc:picChg>
      </pc:sldChg>
      <pc:sldChg chg="ord">
        <pc:chgData name="Lin, YuXuan" userId="S::yuxuanl.21@intl.zju.edu.cn::860fea2c-3039-40c0-99ba-f4bb4b2968a8" providerId="AD" clId="Web-{2EDEEDC3-C3A6-218E-8FC3-610FEA8FBDD5}" dt="2025-05-24T20:58:06.880" v="6"/>
        <pc:sldMkLst>
          <pc:docMk/>
          <pc:sldMk cId="2689118980" sldId="1524"/>
        </pc:sldMkLst>
      </pc:sldChg>
      <pc:sldChg chg="addSp delSp modSp add replId">
        <pc:chgData name="Lin, YuXuan" userId="S::yuxuanl.21@intl.zju.edu.cn::860fea2c-3039-40c0-99ba-f4bb4b2968a8" providerId="AD" clId="Web-{2EDEEDC3-C3A6-218E-8FC3-610FEA8FBDD5}" dt="2025-05-24T21:00:47.763" v="33" actId="20577"/>
        <pc:sldMkLst>
          <pc:docMk/>
          <pc:sldMk cId="4216808702" sldId="1534"/>
        </pc:sldMkLst>
        <pc:spChg chg="add mod">
          <ac:chgData name="Lin, YuXuan" userId="S::yuxuanl.21@intl.zju.edu.cn::860fea2c-3039-40c0-99ba-f4bb4b2968a8" providerId="AD" clId="Web-{2EDEEDC3-C3A6-218E-8FC3-610FEA8FBDD5}" dt="2025-05-24T21:00:47.763" v="33" actId="20577"/>
          <ac:spMkLst>
            <pc:docMk/>
            <pc:sldMk cId="4216808702" sldId="1534"/>
            <ac:spMk id="7" creationId="{F97B9025-B157-B1DE-8043-B91FEEA4C0D9}"/>
          </ac:spMkLst>
        </pc:spChg>
        <pc:picChg chg="add mod">
          <ac:chgData name="Lin, YuXuan" userId="S::yuxuanl.21@intl.zju.edu.cn::860fea2c-3039-40c0-99ba-f4bb4b2968a8" providerId="AD" clId="Web-{2EDEEDC3-C3A6-218E-8FC3-610FEA8FBDD5}" dt="2025-05-24T21:00:17.528" v="13" actId="1076"/>
          <ac:picMkLst>
            <pc:docMk/>
            <pc:sldMk cId="4216808702" sldId="1534"/>
            <ac:picMk id="3" creationId="{6D10DE4D-27E0-6647-865C-26A22193AF2B}"/>
          </ac:picMkLst>
        </pc:picChg>
        <pc:picChg chg="add del mod">
          <ac:chgData name="Lin, YuXuan" userId="S::yuxuanl.21@intl.zju.edu.cn::860fea2c-3039-40c0-99ba-f4bb4b2968a8" providerId="AD" clId="Web-{2EDEEDC3-C3A6-218E-8FC3-610FEA8FBDD5}" dt="2025-05-24T21:00:24.825" v="15"/>
          <ac:picMkLst>
            <pc:docMk/>
            <pc:sldMk cId="4216808702" sldId="1534"/>
            <ac:picMk id="4" creationId="{CE8C6188-1ED3-DB2E-EC8C-2924066E9BA1}"/>
          </ac:picMkLst>
        </pc:picChg>
        <pc:picChg chg="del">
          <ac:chgData name="Lin, YuXuan" userId="S::yuxuanl.21@intl.zju.edu.cn::860fea2c-3039-40c0-99ba-f4bb4b2968a8" providerId="AD" clId="Web-{2EDEEDC3-C3A6-218E-8FC3-610FEA8FBDD5}" dt="2025-05-24T21:00:02.308" v="8"/>
          <ac:picMkLst>
            <pc:docMk/>
            <pc:sldMk cId="4216808702" sldId="1534"/>
            <ac:picMk id="5" creationId="{8943C677-7FF2-D6C7-F09B-273044B9974B}"/>
          </ac:picMkLst>
        </pc:picChg>
        <pc:picChg chg="del">
          <ac:chgData name="Lin, YuXuan" userId="S::yuxuanl.21@intl.zju.edu.cn::860fea2c-3039-40c0-99ba-f4bb4b2968a8" providerId="AD" clId="Web-{2EDEEDC3-C3A6-218E-8FC3-610FEA8FBDD5}" dt="2025-05-24T21:00:07.402" v="11"/>
          <ac:picMkLst>
            <pc:docMk/>
            <pc:sldMk cId="4216808702" sldId="1534"/>
            <ac:picMk id="8" creationId="{1DF83BD5-CF4C-3558-EAFA-CC4725BB7330}"/>
          </ac:picMkLst>
        </pc:picChg>
      </pc:sldChg>
    </pc:docChg>
  </pc:docChgLst>
  <pc:docChgLst>
    <pc:chgData name="Li, XingYu" userId="S::xingyu.21@intl.zju.edu.cn::a0b0a04c-5a51-4a19-a025-296bb9e8145b" providerId="AD" clId="Web-{EB9DB044-D8BB-D6D6-AFE8-FF776E7C0EDE}"/>
    <pc:docChg chg="addSld delSld modSld sldOrd addSection modSection">
      <pc:chgData name="Li, XingYu" userId="S::xingyu.21@intl.zju.edu.cn::a0b0a04c-5a51-4a19-a025-296bb9e8145b" providerId="AD" clId="Web-{EB9DB044-D8BB-D6D6-AFE8-FF776E7C0EDE}" dt="2025-05-24T17:33:05.808" v="91" actId="20577"/>
      <pc:docMkLst>
        <pc:docMk/>
      </pc:docMkLst>
      <pc:sldChg chg="addSp delSp modSp">
        <pc:chgData name="Li, XingYu" userId="S::xingyu.21@intl.zju.edu.cn::a0b0a04c-5a51-4a19-a025-296bb9e8145b" providerId="AD" clId="Web-{EB9DB044-D8BB-D6D6-AFE8-FF776E7C0EDE}" dt="2025-05-24T17:33:05.808" v="91" actId="20577"/>
        <pc:sldMkLst>
          <pc:docMk/>
          <pc:sldMk cId="0" sldId="1388"/>
        </pc:sldMkLst>
        <pc:spChg chg="add del">
          <ac:chgData name="Li, XingYu" userId="S::xingyu.21@intl.zju.edu.cn::a0b0a04c-5a51-4a19-a025-296bb9e8145b" providerId="AD" clId="Web-{EB9DB044-D8BB-D6D6-AFE8-FF776E7C0EDE}" dt="2025-05-24T17:29:03.605" v="43"/>
          <ac:spMkLst>
            <pc:docMk/>
            <pc:sldMk cId="0" sldId="1388"/>
            <ac:spMk id="2" creationId="{6F83D40D-5486-167F-7369-AE2CB71DEFF3}"/>
          </ac:spMkLst>
        </pc:spChg>
        <pc:spChg chg="add mod">
          <ac:chgData name="Li, XingYu" userId="S::xingyu.21@intl.zju.edu.cn::a0b0a04c-5a51-4a19-a025-296bb9e8145b" providerId="AD" clId="Web-{EB9DB044-D8BB-D6D6-AFE8-FF776E7C0EDE}" dt="2025-05-24T17:33:05.808" v="91" actId="20577"/>
          <ac:spMkLst>
            <pc:docMk/>
            <pc:sldMk cId="0" sldId="1388"/>
            <ac:spMk id="3" creationId="{D4BEF6BD-D14F-B582-5891-AF60382597AE}"/>
          </ac:spMkLst>
        </pc:spChg>
      </pc:sldChg>
      <pc:sldChg chg="addSp delSp modSp ord">
        <pc:chgData name="Li, XingYu" userId="S::xingyu.21@intl.zju.edu.cn::a0b0a04c-5a51-4a19-a025-296bb9e8145b" providerId="AD" clId="Web-{EB9DB044-D8BB-D6D6-AFE8-FF776E7C0EDE}" dt="2025-05-24T17:28:33.011" v="41" actId="20577"/>
        <pc:sldMkLst>
          <pc:docMk/>
          <pc:sldMk cId="0" sldId="1465"/>
        </pc:sldMkLst>
        <pc:spChg chg="add del">
          <ac:chgData name="Li, XingYu" userId="S::xingyu.21@intl.zju.edu.cn::a0b0a04c-5a51-4a19-a025-296bb9e8145b" providerId="AD" clId="Web-{EB9DB044-D8BB-D6D6-AFE8-FF776E7C0EDE}" dt="2025-05-24T17:22:03.607" v="1"/>
          <ac:spMkLst>
            <pc:docMk/>
            <pc:sldMk cId="0" sldId="1465"/>
            <ac:spMk id="2" creationId="{51760855-7CBA-B19F-DF91-81D6061BA584}"/>
          </ac:spMkLst>
        </pc:spChg>
        <pc:spChg chg="add del mod">
          <ac:chgData name="Li, XingYu" userId="S::xingyu.21@intl.zju.edu.cn::a0b0a04c-5a51-4a19-a025-296bb9e8145b" providerId="AD" clId="Web-{EB9DB044-D8BB-D6D6-AFE8-FF776E7C0EDE}" dt="2025-05-24T17:28:33.011" v="41" actId="20577"/>
          <ac:spMkLst>
            <pc:docMk/>
            <pc:sldMk cId="0" sldId="1465"/>
            <ac:spMk id="3" creationId="{02A94B00-E741-BEF0-880C-D34E98CEA116}"/>
          </ac:spMkLst>
        </pc:spChg>
      </pc:sldChg>
      <pc:sldChg chg="addSp delSp modSp add del replId">
        <pc:chgData name="Li, XingYu" userId="S::xingyu.21@intl.zju.edu.cn::a0b0a04c-5a51-4a19-a025-296bb9e8145b" providerId="AD" clId="Web-{EB9DB044-D8BB-D6D6-AFE8-FF776E7C0EDE}" dt="2025-05-24T17:27:35.587" v="32" actId="1076"/>
        <pc:sldMkLst>
          <pc:docMk/>
          <pc:sldMk cId="2269633135" sldId="1500"/>
        </pc:sldMkLst>
        <pc:spChg chg="add mod">
          <ac:chgData name="Li, XingYu" userId="S::xingyu.21@intl.zju.edu.cn::a0b0a04c-5a51-4a19-a025-296bb9e8145b" providerId="AD" clId="Web-{EB9DB044-D8BB-D6D6-AFE8-FF776E7C0EDE}" dt="2025-05-24T17:27:35.587" v="32" actId="1076"/>
          <ac:spMkLst>
            <pc:docMk/>
            <pc:sldMk cId="2269633135" sldId="1500"/>
            <ac:spMk id="2" creationId="{CF61786E-66AF-E7CF-347F-B62DDE791C17}"/>
          </ac:spMkLst>
        </pc:spChg>
        <pc:spChg chg="add del mod">
          <ac:chgData name="Li, XingYu" userId="S::xingyu.21@intl.zju.edu.cn::a0b0a04c-5a51-4a19-a025-296bb9e8145b" providerId="AD" clId="Web-{EB9DB044-D8BB-D6D6-AFE8-FF776E7C0EDE}" dt="2025-05-24T17:26:40.882" v="21" actId="20577"/>
          <ac:spMkLst>
            <pc:docMk/>
            <pc:sldMk cId="2269633135" sldId="1500"/>
            <ac:spMk id="6" creationId="{B1482956-4053-ED72-07A5-BC5FA78B001E}"/>
          </ac:spMkLst>
        </pc:spChg>
      </pc:sldChg>
    </pc:docChg>
  </pc:docChgLst>
  <pc:docChgLst>
    <pc:chgData name="Lin, YuXuan" userId="S::yuxuanl.21@intl.zju.edu.cn::860fea2c-3039-40c0-99ba-f4bb4b2968a8" providerId="AD" clId="Web-{2F18883A-80DD-43AB-6CE2-A20D51F69469}"/>
    <pc:docChg chg="addSld delSld modSld sldOrd modSection">
      <pc:chgData name="Lin, YuXuan" userId="S::yuxuanl.21@intl.zju.edu.cn::860fea2c-3039-40c0-99ba-f4bb4b2968a8" providerId="AD" clId="Web-{2F18883A-80DD-43AB-6CE2-A20D51F69469}" dt="2025-05-24T20:55:41.507" v="978" actId="20577"/>
      <pc:docMkLst>
        <pc:docMk/>
      </pc:docMkLst>
      <pc:sldChg chg="modSp ord">
        <pc:chgData name="Lin, YuXuan" userId="S::yuxuanl.21@intl.zju.edu.cn::860fea2c-3039-40c0-99ba-f4bb4b2968a8" providerId="AD" clId="Web-{2F18883A-80DD-43AB-6CE2-A20D51F69469}" dt="2025-05-24T18:50:40.095" v="753" actId="20577"/>
        <pc:sldMkLst>
          <pc:docMk/>
          <pc:sldMk cId="0" sldId="1388"/>
        </pc:sldMkLst>
        <pc:spChg chg="mod">
          <ac:chgData name="Lin, YuXuan" userId="S::yuxuanl.21@intl.zju.edu.cn::860fea2c-3039-40c0-99ba-f4bb4b2968a8" providerId="AD" clId="Web-{2F18883A-80DD-43AB-6CE2-A20D51F69469}" dt="2025-05-24T18:50:40.095" v="753" actId="20577"/>
          <ac:spMkLst>
            <pc:docMk/>
            <pc:sldMk cId="0" sldId="1388"/>
            <ac:spMk id="3" creationId="{D4BEF6BD-D14F-B582-5891-AF60382597AE}"/>
          </ac:spMkLst>
        </pc:spChg>
      </pc:sldChg>
      <pc:sldChg chg="delSp modSp">
        <pc:chgData name="Lin, YuXuan" userId="S::yuxuanl.21@intl.zju.edu.cn::860fea2c-3039-40c0-99ba-f4bb4b2968a8" providerId="AD" clId="Web-{2F18883A-80DD-43AB-6CE2-A20D51F69469}" dt="2025-05-24T17:43:17.150" v="298" actId="20577"/>
        <pc:sldMkLst>
          <pc:docMk/>
          <pc:sldMk cId="0" sldId="1390"/>
        </pc:sldMkLst>
        <pc:spChg chg="del">
          <ac:chgData name="Lin, YuXuan" userId="S::yuxuanl.21@intl.zju.edu.cn::860fea2c-3039-40c0-99ba-f4bb4b2968a8" providerId="AD" clId="Web-{2F18883A-80DD-43AB-6CE2-A20D51F69469}" dt="2025-05-24T17:36:50.136" v="106"/>
          <ac:spMkLst>
            <pc:docMk/>
            <pc:sldMk cId="0" sldId="1390"/>
            <ac:spMk id="9" creationId="{00000000-0000-0000-0000-000000000000}"/>
          </ac:spMkLst>
        </pc:spChg>
        <pc:spChg chg="mod">
          <ac:chgData name="Lin, YuXuan" userId="S::yuxuanl.21@intl.zju.edu.cn::860fea2c-3039-40c0-99ba-f4bb4b2968a8" providerId="AD" clId="Web-{2F18883A-80DD-43AB-6CE2-A20D51F69469}" dt="2025-05-24T17:43:17.150" v="298" actId="20577"/>
          <ac:spMkLst>
            <pc:docMk/>
            <pc:sldMk cId="0" sldId="1390"/>
            <ac:spMk id="11" creationId="{00000000-0000-0000-0000-000000000000}"/>
          </ac:spMkLst>
        </pc:spChg>
        <pc:spChg chg="mod">
          <ac:chgData name="Lin, YuXuan" userId="S::yuxuanl.21@intl.zju.edu.cn::860fea2c-3039-40c0-99ba-f4bb4b2968a8" providerId="AD" clId="Web-{2F18883A-80DD-43AB-6CE2-A20D51F69469}" dt="2025-05-24T17:36:37.026" v="105" actId="20577"/>
          <ac:spMkLst>
            <pc:docMk/>
            <pc:sldMk cId="0" sldId="1390"/>
            <ac:spMk id="14" creationId="{00000000-0000-0000-0000-000000000000}"/>
          </ac:spMkLst>
        </pc:spChg>
      </pc:sldChg>
      <pc:sldChg chg="addSp delSp modSp ord">
        <pc:chgData name="Lin, YuXuan" userId="S::yuxuanl.21@intl.zju.edu.cn::860fea2c-3039-40c0-99ba-f4bb4b2968a8" providerId="AD" clId="Web-{2F18883A-80DD-43AB-6CE2-A20D51F69469}" dt="2025-05-24T18:49:33.670" v="747" actId="20577"/>
        <pc:sldMkLst>
          <pc:docMk/>
          <pc:sldMk cId="0" sldId="1409"/>
        </pc:sldMkLst>
        <pc:spChg chg="del mod">
          <ac:chgData name="Lin, YuXuan" userId="S::yuxuanl.21@intl.zju.edu.cn::860fea2c-3039-40c0-99ba-f4bb4b2968a8" providerId="AD" clId="Web-{2F18883A-80DD-43AB-6CE2-A20D51F69469}" dt="2025-05-24T17:56:42.882" v="448"/>
          <ac:spMkLst>
            <pc:docMk/>
            <pc:sldMk cId="0" sldId="1409"/>
            <ac:spMk id="3" creationId="{00000000-0000-0000-0000-000000000000}"/>
          </ac:spMkLst>
        </pc:spChg>
        <pc:spChg chg="add mod">
          <ac:chgData name="Lin, YuXuan" userId="S::yuxuanl.21@intl.zju.edu.cn::860fea2c-3039-40c0-99ba-f4bb4b2968a8" providerId="AD" clId="Web-{2F18883A-80DD-43AB-6CE2-A20D51F69469}" dt="2025-05-24T18:49:33.670" v="747" actId="20577"/>
          <ac:spMkLst>
            <pc:docMk/>
            <pc:sldMk cId="0" sldId="1409"/>
            <ac:spMk id="4" creationId="{59483009-2C78-0FEF-7C69-ABABF22B89DA}"/>
          </ac:spMkLst>
        </pc:spChg>
      </pc:sldChg>
      <pc:sldChg chg="addSp modSp del ord">
        <pc:chgData name="Lin, YuXuan" userId="S::yuxuanl.21@intl.zju.edu.cn::860fea2c-3039-40c0-99ba-f4bb4b2968a8" providerId="AD" clId="Web-{2F18883A-80DD-43AB-6CE2-A20D51F69469}" dt="2025-05-24T17:59:47.466" v="497"/>
        <pc:sldMkLst>
          <pc:docMk/>
          <pc:sldMk cId="0" sldId="1430"/>
        </pc:sldMkLst>
        <pc:spChg chg="add mod">
          <ac:chgData name="Lin, YuXuan" userId="S::yuxuanl.21@intl.zju.edu.cn::860fea2c-3039-40c0-99ba-f4bb4b2968a8" providerId="AD" clId="Web-{2F18883A-80DD-43AB-6CE2-A20D51F69469}" dt="2025-05-24T17:21:26.748" v="13" actId="1076"/>
          <ac:spMkLst>
            <pc:docMk/>
            <pc:sldMk cId="0" sldId="1430"/>
            <ac:spMk id="2" creationId="{3FA2A31F-05A0-545E-3481-7BAF56CCB233}"/>
          </ac:spMkLst>
        </pc:spChg>
        <pc:spChg chg="add mod">
          <ac:chgData name="Lin, YuXuan" userId="S::yuxuanl.21@intl.zju.edu.cn::860fea2c-3039-40c0-99ba-f4bb4b2968a8" providerId="AD" clId="Web-{2F18883A-80DD-43AB-6CE2-A20D51F69469}" dt="2025-05-24T17:40:18.535" v="242" actId="20577"/>
          <ac:spMkLst>
            <pc:docMk/>
            <pc:sldMk cId="0" sldId="1430"/>
            <ac:spMk id="3" creationId="{CFB7AB67-5079-C15D-03FF-8A8678F6A32F}"/>
          </ac:spMkLst>
        </pc:spChg>
      </pc:sldChg>
      <pc:sldChg chg="addSp modSp ord">
        <pc:chgData name="Lin, YuXuan" userId="S::yuxuanl.21@intl.zju.edu.cn::860fea2c-3039-40c0-99ba-f4bb4b2968a8" providerId="AD" clId="Web-{2F18883A-80DD-43AB-6CE2-A20D51F69469}" dt="2025-05-24T17:52:02.850" v="373" actId="20577"/>
        <pc:sldMkLst>
          <pc:docMk/>
          <pc:sldMk cId="0" sldId="1447"/>
        </pc:sldMkLst>
        <pc:spChg chg="add mod">
          <ac:chgData name="Lin, YuXuan" userId="S::yuxuanl.21@intl.zju.edu.cn::860fea2c-3039-40c0-99ba-f4bb4b2968a8" providerId="AD" clId="Web-{2F18883A-80DD-43AB-6CE2-A20D51F69469}" dt="2025-05-24T17:52:02.850" v="373" actId="20577"/>
          <ac:spMkLst>
            <pc:docMk/>
            <pc:sldMk cId="0" sldId="1447"/>
            <ac:spMk id="3" creationId="{20F41AA6-9A71-649D-262F-A3CFD82023D2}"/>
          </ac:spMkLst>
        </pc:spChg>
      </pc:sldChg>
      <pc:sldChg chg="addSp delSp modSp">
        <pc:chgData name="Lin, YuXuan" userId="S::yuxuanl.21@intl.zju.edu.cn::860fea2c-3039-40c0-99ba-f4bb4b2968a8" providerId="AD" clId="Web-{2F18883A-80DD-43AB-6CE2-A20D51F69469}" dt="2025-05-24T17:34:29.631" v="93" actId="1076"/>
        <pc:sldMkLst>
          <pc:docMk/>
          <pc:sldMk cId="0" sldId="1463"/>
        </pc:sldMkLst>
        <pc:spChg chg="add del">
          <ac:chgData name="Lin, YuXuan" userId="S::yuxuanl.21@intl.zju.edu.cn::860fea2c-3039-40c0-99ba-f4bb4b2968a8" providerId="AD" clId="Web-{2F18883A-80DD-43AB-6CE2-A20D51F69469}" dt="2025-05-24T17:30:59.946" v="76"/>
          <ac:spMkLst>
            <pc:docMk/>
            <pc:sldMk cId="0" sldId="1463"/>
            <ac:spMk id="2" creationId="{C42697FB-49C2-440C-54D6-7FF8A528CE5A}"/>
          </ac:spMkLst>
        </pc:spChg>
        <pc:spChg chg="del mod">
          <ac:chgData name="Lin, YuXuan" userId="S::yuxuanl.21@intl.zju.edu.cn::860fea2c-3039-40c0-99ba-f4bb4b2968a8" providerId="AD" clId="Web-{2F18883A-80DD-43AB-6CE2-A20D51F69469}" dt="2025-05-24T17:30:53.117" v="74"/>
          <ac:spMkLst>
            <pc:docMk/>
            <pc:sldMk cId="0" sldId="1463"/>
            <ac:spMk id="3" creationId="{00000000-0000-0000-0000-000000000000}"/>
          </ac:spMkLst>
        </pc:spChg>
        <pc:spChg chg="add del">
          <ac:chgData name="Lin, YuXuan" userId="S::yuxuanl.21@intl.zju.edu.cn::860fea2c-3039-40c0-99ba-f4bb4b2968a8" providerId="AD" clId="Web-{2F18883A-80DD-43AB-6CE2-A20D51F69469}" dt="2025-05-24T17:31:05.852" v="78"/>
          <ac:spMkLst>
            <pc:docMk/>
            <pc:sldMk cId="0" sldId="1463"/>
            <ac:spMk id="4" creationId="{6F0B5507-5A6D-C455-AC8D-CC9C03F2151F}"/>
          </ac:spMkLst>
        </pc:spChg>
        <pc:spChg chg="mod">
          <ac:chgData name="Lin, YuXuan" userId="S::yuxuanl.21@intl.zju.edu.cn::860fea2c-3039-40c0-99ba-f4bb4b2968a8" providerId="AD" clId="Web-{2F18883A-80DD-43AB-6CE2-A20D51F69469}" dt="2025-05-24T17:34:29.631" v="93" actId="1076"/>
          <ac:spMkLst>
            <pc:docMk/>
            <pc:sldMk cId="0" sldId="1463"/>
            <ac:spMk id="6" creationId="{00000000-0000-0000-0000-000000000000}"/>
          </ac:spMkLst>
        </pc:spChg>
        <pc:spChg chg="add del">
          <ac:chgData name="Lin, YuXuan" userId="S::yuxuanl.21@intl.zju.edu.cn::860fea2c-3039-40c0-99ba-f4bb4b2968a8" providerId="AD" clId="Web-{2F18883A-80DD-43AB-6CE2-A20D51F69469}" dt="2025-05-24T17:31:11.258" v="80"/>
          <ac:spMkLst>
            <pc:docMk/>
            <pc:sldMk cId="0" sldId="1463"/>
            <ac:spMk id="7" creationId="{49466E1B-AEEE-EA22-56D4-B3F2C5FC6514}"/>
          </ac:spMkLst>
        </pc:spChg>
      </pc:sldChg>
      <pc:sldChg chg="addSp delSp modSp mod ord setBg">
        <pc:chgData name="Lin, YuXuan" userId="S::yuxuanl.21@intl.zju.edu.cn::860fea2c-3039-40c0-99ba-f4bb4b2968a8" providerId="AD" clId="Web-{2F18883A-80DD-43AB-6CE2-A20D51F69469}" dt="2025-05-24T18:50:43.704" v="754"/>
        <pc:sldMkLst>
          <pc:docMk/>
          <pc:sldMk cId="0" sldId="1465"/>
        </pc:sldMkLst>
        <pc:spChg chg="mod">
          <ac:chgData name="Lin, YuXuan" userId="S::yuxuanl.21@intl.zju.edu.cn::860fea2c-3039-40c0-99ba-f4bb4b2968a8" providerId="AD" clId="Web-{2F18883A-80DD-43AB-6CE2-A20D51F69469}" dt="2025-05-24T17:30:09.319" v="63" actId="20577"/>
          <ac:spMkLst>
            <pc:docMk/>
            <pc:sldMk cId="0" sldId="1465"/>
            <ac:spMk id="3" creationId="{02A94B00-E741-BEF0-880C-D34E98CEA116}"/>
          </ac:spMkLst>
        </pc:spChg>
        <pc:picChg chg="add del mod">
          <ac:chgData name="Lin, YuXuan" userId="S::yuxuanl.21@intl.zju.edu.cn::860fea2c-3039-40c0-99ba-f4bb4b2968a8" providerId="AD" clId="Web-{2F18883A-80DD-43AB-6CE2-A20D51F69469}" dt="2025-05-24T17:28:20.549" v="51"/>
          <ac:picMkLst>
            <pc:docMk/>
            <pc:sldMk cId="0" sldId="1465"/>
            <ac:picMk id="6" creationId="{FBF012E5-8053-6039-31F1-FFE0B992A1C9}"/>
          </ac:picMkLst>
        </pc:picChg>
      </pc:sldChg>
      <pc:sldChg chg="delSp ord">
        <pc:chgData name="Lin, YuXuan" userId="S::yuxuanl.21@intl.zju.edu.cn::860fea2c-3039-40c0-99ba-f4bb4b2968a8" providerId="AD" clId="Web-{2F18883A-80DD-43AB-6CE2-A20D51F69469}" dt="2025-05-24T17:28:34.550" v="52"/>
        <pc:sldMkLst>
          <pc:docMk/>
          <pc:sldMk cId="0" sldId="1466"/>
        </pc:sldMkLst>
        <pc:spChg chg="del">
          <ac:chgData name="Lin, YuXuan" userId="S::yuxuanl.21@intl.zju.edu.cn::860fea2c-3039-40c0-99ba-f4bb4b2968a8" providerId="AD" clId="Web-{2F18883A-80DD-43AB-6CE2-A20D51F69469}" dt="2025-05-24T17:28:34.550" v="52"/>
          <ac:spMkLst>
            <pc:docMk/>
            <pc:sldMk cId="0" sldId="1466"/>
            <ac:spMk id="15" creationId="{00000000-0000-0000-0000-000000000000}"/>
          </ac:spMkLst>
        </pc:spChg>
      </pc:sldChg>
      <pc:sldChg chg="del">
        <pc:chgData name="Lin, YuXuan" userId="S::yuxuanl.21@intl.zju.edu.cn::860fea2c-3039-40c0-99ba-f4bb4b2968a8" providerId="AD" clId="Web-{2F18883A-80DD-43AB-6CE2-A20D51F69469}" dt="2025-05-24T17:59:28.122" v="496"/>
        <pc:sldMkLst>
          <pc:docMk/>
          <pc:sldMk cId="0" sldId="1467"/>
        </pc:sldMkLst>
      </pc:sldChg>
      <pc:sldChg chg="del">
        <pc:chgData name="Lin, YuXuan" userId="S::yuxuanl.21@intl.zju.edu.cn::860fea2c-3039-40c0-99ba-f4bb4b2968a8" providerId="AD" clId="Web-{2F18883A-80DD-43AB-6CE2-A20D51F69469}" dt="2025-05-24T17:59:28.122" v="494"/>
        <pc:sldMkLst>
          <pc:docMk/>
          <pc:sldMk cId="0" sldId="1469"/>
        </pc:sldMkLst>
      </pc:sldChg>
      <pc:sldChg chg="ord">
        <pc:chgData name="Lin, YuXuan" userId="S::yuxuanl.21@intl.zju.edu.cn::860fea2c-3039-40c0-99ba-f4bb4b2968a8" providerId="AD" clId="Web-{2F18883A-80DD-43AB-6CE2-A20D51F69469}" dt="2025-05-24T17:26:47.374" v="44"/>
        <pc:sldMkLst>
          <pc:docMk/>
          <pc:sldMk cId="0" sldId="1471"/>
        </pc:sldMkLst>
      </pc:sldChg>
      <pc:sldChg chg="ord">
        <pc:chgData name="Lin, YuXuan" userId="S::yuxuanl.21@intl.zju.edu.cn::860fea2c-3039-40c0-99ba-f4bb4b2968a8" providerId="AD" clId="Web-{2F18883A-80DD-43AB-6CE2-A20D51F69469}" dt="2025-05-24T17:26:47.374" v="42"/>
        <pc:sldMkLst>
          <pc:docMk/>
          <pc:sldMk cId="0" sldId="1475"/>
        </pc:sldMkLst>
      </pc:sldChg>
      <pc:sldChg chg="addSp modSp ord">
        <pc:chgData name="Lin, YuXuan" userId="S::yuxuanl.21@intl.zju.edu.cn::860fea2c-3039-40c0-99ba-f4bb4b2968a8" providerId="AD" clId="Web-{2F18883A-80DD-43AB-6CE2-A20D51F69469}" dt="2025-05-24T18:49:49.655" v="750" actId="20577"/>
        <pc:sldMkLst>
          <pc:docMk/>
          <pc:sldMk cId="0" sldId="1487"/>
        </pc:sldMkLst>
        <pc:spChg chg="add mod">
          <ac:chgData name="Lin, YuXuan" userId="S::yuxuanl.21@intl.zju.edu.cn::860fea2c-3039-40c0-99ba-f4bb4b2968a8" providerId="AD" clId="Web-{2F18883A-80DD-43AB-6CE2-A20D51F69469}" dt="2025-05-24T18:49:49.655" v="750" actId="20577"/>
          <ac:spMkLst>
            <pc:docMk/>
            <pc:sldMk cId="0" sldId="1487"/>
            <ac:spMk id="4" creationId="{D7EB0F6C-2A5D-8E22-031A-9A8FD60ABAE4}"/>
          </ac:spMkLst>
        </pc:spChg>
      </pc:sldChg>
      <pc:sldChg chg="del">
        <pc:chgData name="Lin, YuXuan" userId="S::yuxuanl.21@intl.zju.edu.cn::860fea2c-3039-40c0-99ba-f4bb4b2968a8" providerId="AD" clId="Web-{2F18883A-80DD-43AB-6CE2-A20D51F69469}" dt="2025-05-24T17:59:28.122" v="495"/>
        <pc:sldMkLst>
          <pc:docMk/>
          <pc:sldMk cId="0" sldId="1498"/>
        </pc:sldMkLst>
      </pc:sldChg>
      <pc:sldChg chg="del">
        <pc:chgData name="Lin, YuXuan" userId="S::yuxuanl.21@intl.zju.edu.cn::860fea2c-3039-40c0-99ba-f4bb4b2968a8" providerId="AD" clId="Web-{2F18883A-80DD-43AB-6CE2-A20D51F69469}" dt="2025-05-24T18:31:34.414" v="734"/>
        <pc:sldMkLst>
          <pc:docMk/>
          <pc:sldMk cId="0" sldId="1499"/>
        </pc:sldMkLst>
      </pc:sldChg>
      <pc:sldChg chg="modSp ord">
        <pc:chgData name="Lin, YuXuan" userId="S::yuxuanl.21@intl.zju.edu.cn::860fea2c-3039-40c0-99ba-f4bb4b2968a8" providerId="AD" clId="Web-{2F18883A-80DD-43AB-6CE2-A20D51F69469}" dt="2025-05-24T17:30:10.553" v="64"/>
        <pc:sldMkLst>
          <pc:docMk/>
          <pc:sldMk cId="2269633135" sldId="1500"/>
        </pc:sldMkLst>
        <pc:spChg chg="mod">
          <ac:chgData name="Lin, YuXuan" userId="S::yuxuanl.21@intl.zju.edu.cn::860fea2c-3039-40c0-99ba-f4bb4b2968a8" providerId="AD" clId="Web-{2F18883A-80DD-43AB-6CE2-A20D51F69469}" dt="2025-05-24T17:29:07.520" v="56" actId="20577"/>
          <ac:spMkLst>
            <pc:docMk/>
            <pc:sldMk cId="2269633135" sldId="1500"/>
            <ac:spMk id="2" creationId="{CF61786E-66AF-E7CF-347F-B62DDE791C17}"/>
          </ac:spMkLst>
        </pc:spChg>
      </pc:sldChg>
      <pc:sldChg chg="del ord">
        <pc:chgData name="Lin, YuXuan" userId="S::yuxuanl.21@intl.zju.edu.cn::860fea2c-3039-40c0-99ba-f4bb4b2968a8" providerId="AD" clId="Web-{2F18883A-80DD-43AB-6CE2-A20D51F69469}" dt="2025-05-24T17:59:47.466" v="498"/>
        <pc:sldMkLst>
          <pc:docMk/>
          <pc:sldMk cId="2659747712" sldId="1501"/>
        </pc:sldMkLst>
      </pc:sldChg>
      <pc:sldChg chg="add del replId">
        <pc:chgData name="Lin, YuXuan" userId="S::yuxuanl.21@intl.zju.edu.cn::860fea2c-3039-40c0-99ba-f4bb4b2968a8" providerId="AD" clId="Web-{2F18883A-80DD-43AB-6CE2-A20D51F69469}" dt="2025-05-24T18:11:38.123" v="617"/>
        <pc:sldMkLst>
          <pc:docMk/>
          <pc:sldMk cId="1445028240" sldId="1503"/>
        </pc:sldMkLst>
      </pc:sldChg>
      <pc:sldChg chg="add del replId">
        <pc:chgData name="Lin, YuXuan" userId="S::yuxuanl.21@intl.zju.edu.cn::860fea2c-3039-40c0-99ba-f4bb4b2968a8" providerId="AD" clId="Web-{2F18883A-80DD-43AB-6CE2-A20D51F69469}" dt="2025-05-24T18:11:38.139" v="618"/>
        <pc:sldMkLst>
          <pc:docMk/>
          <pc:sldMk cId="3485056414" sldId="1504"/>
        </pc:sldMkLst>
      </pc:sldChg>
      <pc:sldChg chg="add del replId">
        <pc:chgData name="Lin, YuXuan" userId="S::yuxuanl.21@intl.zju.edu.cn::860fea2c-3039-40c0-99ba-f4bb4b2968a8" providerId="AD" clId="Web-{2F18883A-80DD-43AB-6CE2-A20D51F69469}" dt="2025-05-24T18:11:38.139" v="619"/>
        <pc:sldMkLst>
          <pc:docMk/>
          <pc:sldMk cId="4187896627" sldId="1505"/>
        </pc:sldMkLst>
      </pc:sldChg>
      <pc:sldChg chg="modSp add del replId">
        <pc:chgData name="Lin, YuXuan" userId="S::yuxuanl.21@intl.zju.edu.cn::860fea2c-3039-40c0-99ba-f4bb4b2968a8" providerId="AD" clId="Web-{2F18883A-80DD-43AB-6CE2-A20D51F69469}" dt="2025-05-24T18:11:38.139" v="620"/>
        <pc:sldMkLst>
          <pc:docMk/>
          <pc:sldMk cId="1035067096" sldId="1506"/>
        </pc:sldMkLst>
        <pc:spChg chg="mod">
          <ac:chgData name="Lin, YuXuan" userId="S::yuxuanl.21@intl.zju.edu.cn::860fea2c-3039-40c0-99ba-f4bb4b2968a8" providerId="AD" clId="Web-{2F18883A-80DD-43AB-6CE2-A20D51F69469}" dt="2025-05-24T17:58:16.447" v="476" actId="20577"/>
          <ac:spMkLst>
            <pc:docMk/>
            <pc:sldMk cId="1035067096" sldId="1506"/>
            <ac:spMk id="2" creationId="{6425D8FD-8F40-7790-B158-BAB087315260}"/>
          </ac:spMkLst>
        </pc:spChg>
      </pc:sldChg>
      <pc:sldChg chg="modSp add replId modNotes">
        <pc:chgData name="Lin, YuXuan" userId="S::yuxuanl.21@intl.zju.edu.cn::860fea2c-3039-40c0-99ba-f4bb4b2968a8" providerId="AD" clId="Web-{2F18883A-80DD-43AB-6CE2-A20D51F69469}" dt="2025-05-24T18:22:46.093" v="697" actId="1076"/>
        <pc:sldMkLst>
          <pc:docMk/>
          <pc:sldMk cId="813198133" sldId="1507"/>
        </pc:sldMkLst>
        <pc:spChg chg="mod">
          <ac:chgData name="Lin, YuXuan" userId="S::yuxuanl.21@intl.zju.edu.cn::860fea2c-3039-40c0-99ba-f4bb4b2968a8" providerId="AD" clId="Web-{2F18883A-80DD-43AB-6CE2-A20D51F69469}" dt="2025-05-24T17:47:29.894" v="340" actId="20577"/>
          <ac:spMkLst>
            <pc:docMk/>
            <pc:sldMk cId="813198133" sldId="1507"/>
            <ac:spMk id="2" creationId="{7B1D20AB-377C-AACC-7D2A-F949ED8DA926}"/>
          </ac:spMkLst>
        </pc:spChg>
        <pc:spChg chg="mod">
          <ac:chgData name="Lin, YuXuan" userId="S::yuxuanl.21@intl.zju.edu.cn::860fea2c-3039-40c0-99ba-f4bb4b2968a8" providerId="AD" clId="Web-{2F18883A-80DD-43AB-6CE2-A20D51F69469}" dt="2025-05-24T18:22:46.093" v="697" actId="1076"/>
          <ac:spMkLst>
            <pc:docMk/>
            <pc:sldMk cId="813198133" sldId="1507"/>
            <ac:spMk id="3" creationId="{C98A736F-42B0-28F5-C785-5E86F9DD50C0}"/>
          </ac:spMkLst>
        </pc:spChg>
        <pc:picChg chg="mod">
          <ac:chgData name="Lin, YuXuan" userId="S::yuxuanl.21@intl.zju.edu.cn::860fea2c-3039-40c0-99ba-f4bb4b2968a8" providerId="AD" clId="Web-{2F18883A-80DD-43AB-6CE2-A20D51F69469}" dt="2025-05-24T18:22:03.934" v="681" actId="1076"/>
          <ac:picMkLst>
            <pc:docMk/>
            <pc:sldMk cId="813198133" sldId="1507"/>
            <ac:picMk id="5" creationId="{683012D3-CCC8-56A6-B3C6-7B839D503400}"/>
          </ac:picMkLst>
        </pc:picChg>
      </pc:sldChg>
      <pc:sldChg chg="modSp add replId modNotes">
        <pc:chgData name="Lin, YuXuan" userId="S::yuxuanl.21@intl.zju.edu.cn::860fea2c-3039-40c0-99ba-f4bb4b2968a8" providerId="AD" clId="Web-{2F18883A-80DD-43AB-6CE2-A20D51F69469}" dt="2025-05-24T18:23:11.953" v="702" actId="20577"/>
        <pc:sldMkLst>
          <pc:docMk/>
          <pc:sldMk cId="3807284506" sldId="1510"/>
        </pc:sldMkLst>
        <pc:spChg chg="mod">
          <ac:chgData name="Lin, YuXuan" userId="S::yuxuanl.21@intl.zju.edu.cn::860fea2c-3039-40c0-99ba-f4bb4b2968a8" providerId="AD" clId="Web-{2F18883A-80DD-43AB-6CE2-A20D51F69469}" dt="2025-05-24T17:52:19.554" v="377" actId="1076"/>
          <ac:spMkLst>
            <pc:docMk/>
            <pc:sldMk cId="3807284506" sldId="1510"/>
            <ac:spMk id="2" creationId="{8DD967A0-1A38-9FD8-AA73-A62959E1A33A}"/>
          </ac:spMkLst>
        </pc:spChg>
        <pc:spChg chg="mod">
          <ac:chgData name="Lin, YuXuan" userId="S::yuxuanl.21@intl.zju.edu.cn::860fea2c-3039-40c0-99ba-f4bb4b2968a8" providerId="AD" clId="Web-{2F18883A-80DD-43AB-6CE2-A20D51F69469}" dt="2025-05-24T18:23:11.953" v="702" actId="20577"/>
          <ac:spMkLst>
            <pc:docMk/>
            <pc:sldMk cId="3807284506" sldId="1510"/>
            <ac:spMk id="3" creationId="{DD112871-8954-E252-505C-C5EF68A7DDCB}"/>
          </ac:spMkLst>
        </pc:spChg>
      </pc:sldChg>
      <pc:sldChg chg="delSp modSp add del replId">
        <pc:chgData name="Lin, YuXuan" userId="S::yuxuanl.21@intl.zju.edu.cn::860fea2c-3039-40c0-99ba-f4bb4b2968a8" providerId="AD" clId="Web-{2F18883A-80DD-43AB-6CE2-A20D51F69469}" dt="2025-05-24T18:30:04.942" v="724"/>
        <pc:sldMkLst>
          <pc:docMk/>
          <pc:sldMk cId="99884450" sldId="1511"/>
        </pc:sldMkLst>
        <pc:spChg chg="mod">
          <ac:chgData name="Lin, YuXuan" userId="S::yuxuanl.21@intl.zju.edu.cn::860fea2c-3039-40c0-99ba-f4bb4b2968a8" providerId="AD" clId="Web-{2F18883A-80DD-43AB-6CE2-A20D51F69469}" dt="2025-05-24T17:50:00.955" v="361" actId="14100"/>
          <ac:spMkLst>
            <pc:docMk/>
            <pc:sldMk cId="99884450" sldId="1511"/>
            <ac:spMk id="2" creationId="{177CCE36-6BC1-3B29-C2BA-82AE95D4CF32}"/>
          </ac:spMkLst>
        </pc:spChg>
        <pc:spChg chg="del mod">
          <ac:chgData name="Lin, YuXuan" userId="S::yuxuanl.21@intl.zju.edu.cn::860fea2c-3039-40c0-99ba-f4bb4b2968a8" providerId="AD" clId="Web-{2F18883A-80DD-43AB-6CE2-A20D51F69469}" dt="2025-05-24T18:30:00.520" v="721"/>
          <ac:spMkLst>
            <pc:docMk/>
            <pc:sldMk cId="99884450" sldId="1511"/>
            <ac:spMk id="3" creationId="{671E7146-D5AE-96EE-0D80-4A4215A56465}"/>
          </ac:spMkLst>
        </pc:spChg>
      </pc:sldChg>
      <pc:sldChg chg="modSp add del replId">
        <pc:chgData name="Lin, YuXuan" userId="S::yuxuanl.21@intl.zju.edu.cn::860fea2c-3039-40c0-99ba-f4bb4b2968a8" providerId="AD" clId="Web-{2F18883A-80DD-43AB-6CE2-A20D51F69469}" dt="2025-05-24T18:53:44.945" v="755"/>
        <pc:sldMkLst>
          <pc:docMk/>
          <pc:sldMk cId="3401784537" sldId="1512"/>
        </pc:sldMkLst>
        <pc:spChg chg="mod">
          <ac:chgData name="Lin, YuXuan" userId="S::yuxuanl.21@intl.zju.edu.cn::860fea2c-3039-40c0-99ba-f4bb4b2968a8" providerId="AD" clId="Web-{2F18883A-80DD-43AB-6CE2-A20D51F69469}" dt="2025-05-24T17:55:52.469" v="435" actId="20577"/>
          <ac:spMkLst>
            <pc:docMk/>
            <pc:sldMk cId="3401784537" sldId="1512"/>
            <ac:spMk id="2" creationId="{9A574F01-B29F-3E9B-DE6D-6F9B8FFA3F24}"/>
          </ac:spMkLst>
        </pc:spChg>
        <pc:spChg chg="mod">
          <ac:chgData name="Lin, YuXuan" userId="S::yuxuanl.21@intl.zju.edu.cn::860fea2c-3039-40c0-99ba-f4bb4b2968a8" providerId="AD" clId="Web-{2F18883A-80DD-43AB-6CE2-A20D51F69469}" dt="2025-05-24T17:54:03.464" v="408" actId="20577"/>
          <ac:spMkLst>
            <pc:docMk/>
            <pc:sldMk cId="3401784537" sldId="1512"/>
            <ac:spMk id="3" creationId="{DDFE2DA1-FCC1-97EA-4689-1BBBDB57EBA4}"/>
          </ac:spMkLst>
        </pc:spChg>
      </pc:sldChg>
      <pc:sldChg chg="modSp add del replId">
        <pc:chgData name="Lin, YuXuan" userId="S::yuxuanl.21@intl.zju.edu.cn::860fea2c-3039-40c0-99ba-f4bb4b2968a8" providerId="AD" clId="Web-{2F18883A-80DD-43AB-6CE2-A20D51F69469}" dt="2025-05-24T18:53:45.992" v="756"/>
        <pc:sldMkLst>
          <pc:docMk/>
          <pc:sldMk cId="1017836919" sldId="1513"/>
        </pc:sldMkLst>
        <pc:spChg chg="mod">
          <ac:chgData name="Lin, YuXuan" userId="S::yuxuanl.21@intl.zju.edu.cn::860fea2c-3039-40c0-99ba-f4bb4b2968a8" providerId="AD" clId="Web-{2F18883A-80DD-43AB-6CE2-A20D51F69469}" dt="2025-05-24T17:55:43.390" v="433" actId="20577"/>
          <ac:spMkLst>
            <pc:docMk/>
            <pc:sldMk cId="1017836919" sldId="1513"/>
            <ac:spMk id="2" creationId="{4A3F25B7-D824-44E6-F62F-CD45010D84FE}"/>
          </ac:spMkLst>
        </pc:spChg>
        <pc:spChg chg="mod">
          <ac:chgData name="Lin, YuXuan" userId="S::yuxuanl.21@intl.zju.edu.cn::860fea2c-3039-40c0-99ba-f4bb4b2968a8" providerId="AD" clId="Web-{2F18883A-80DD-43AB-6CE2-A20D51F69469}" dt="2025-05-24T17:56:08.865" v="438" actId="20577"/>
          <ac:spMkLst>
            <pc:docMk/>
            <pc:sldMk cId="1017836919" sldId="1513"/>
            <ac:spMk id="3" creationId="{E9E5879B-7339-1A56-1EC0-86E99BB3812D}"/>
          </ac:spMkLst>
        </pc:spChg>
      </pc:sldChg>
      <pc:sldChg chg="modSp add ord replId">
        <pc:chgData name="Lin, YuXuan" userId="S::yuxuanl.21@intl.zju.edu.cn::860fea2c-3039-40c0-99ba-f4bb4b2968a8" providerId="AD" clId="Web-{2F18883A-80DD-43AB-6CE2-A20D51F69469}" dt="2025-05-24T18:32:23.636" v="736" actId="20577"/>
        <pc:sldMkLst>
          <pc:docMk/>
          <pc:sldMk cId="775085423" sldId="1514"/>
        </pc:sldMkLst>
        <pc:spChg chg="mod">
          <ac:chgData name="Lin, YuXuan" userId="S::yuxuanl.21@intl.zju.edu.cn::860fea2c-3039-40c0-99ba-f4bb4b2968a8" providerId="AD" clId="Web-{2F18883A-80DD-43AB-6CE2-A20D51F69469}" dt="2025-05-24T17:57:54.775" v="469" actId="20577"/>
          <ac:spMkLst>
            <pc:docMk/>
            <pc:sldMk cId="775085423" sldId="1514"/>
            <ac:spMk id="2" creationId="{B8CB5DA1-E83D-ECB8-D550-2F6A2119729F}"/>
          </ac:spMkLst>
        </pc:spChg>
        <pc:spChg chg="mod">
          <ac:chgData name="Lin, YuXuan" userId="S::yuxuanl.21@intl.zju.edu.cn::860fea2c-3039-40c0-99ba-f4bb4b2968a8" providerId="AD" clId="Web-{2F18883A-80DD-43AB-6CE2-A20D51F69469}" dt="2025-05-24T18:32:23.636" v="736" actId="20577"/>
          <ac:spMkLst>
            <pc:docMk/>
            <pc:sldMk cId="775085423" sldId="1514"/>
            <ac:spMk id="3" creationId="{8DE41696-400A-7497-D381-AC29EB2F19EE}"/>
          </ac:spMkLst>
        </pc:spChg>
      </pc:sldChg>
      <pc:sldChg chg="addSp modSp add replId modNotes">
        <pc:chgData name="Lin, YuXuan" userId="S::yuxuanl.21@intl.zju.edu.cn::860fea2c-3039-40c0-99ba-f4bb4b2968a8" providerId="AD" clId="Web-{2F18883A-80DD-43AB-6CE2-A20D51F69469}" dt="2025-05-24T19:09:45.174" v="941" actId="14100"/>
        <pc:sldMkLst>
          <pc:docMk/>
          <pc:sldMk cId="1945157325" sldId="1515"/>
        </pc:sldMkLst>
        <pc:spChg chg="mod">
          <ac:chgData name="Lin, YuXuan" userId="S::yuxuanl.21@intl.zju.edu.cn::860fea2c-3039-40c0-99ba-f4bb4b2968a8" providerId="AD" clId="Web-{2F18883A-80DD-43AB-6CE2-A20D51F69469}" dt="2025-05-24T17:58:30.245" v="483" actId="20577"/>
          <ac:spMkLst>
            <pc:docMk/>
            <pc:sldMk cId="1945157325" sldId="1515"/>
            <ac:spMk id="2" creationId="{71F3F7B2-8388-00E6-B4A3-CAB46F129A0B}"/>
          </ac:spMkLst>
        </pc:spChg>
        <pc:spChg chg="mod">
          <ac:chgData name="Lin, YuXuan" userId="S::yuxuanl.21@intl.zju.edu.cn::860fea2c-3039-40c0-99ba-f4bb4b2968a8" providerId="AD" clId="Web-{2F18883A-80DD-43AB-6CE2-A20D51F69469}" dt="2025-05-24T19:09:45.174" v="941" actId="14100"/>
          <ac:spMkLst>
            <pc:docMk/>
            <pc:sldMk cId="1945157325" sldId="1515"/>
            <ac:spMk id="3" creationId="{5A036C2A-20A3-C2F2-C50F-29C0EEF40A0A}"/>
          </ac:spMkLst>
        </pc:spChg>
        <pc:picChg chg="add mod modCrop">
          <ac:chgData name="Lin, YuXuan" userId="S::yuxuanl.21@intl.zju.edu.cn::860fea2c-3039-40c0-99ba-f4bb4b2968a8" providerId="AD" clId="Web-{2F18883A-80DD-43AB-6CE2-A20D51F69469}" dt="2025-05-24T19:00:28.616" v="776" actId="1076"/>
          <ac:picMkLst>
            <pc:docMk/>
            <pc:sldMk cId="1945157325" sldId="1515"/>
            <ac:picMk id="4" creationId="{48B8089E-AEE8-D1A4-A875-E20A50512999}"/>
          </ac:picMkLst>
        </pc:picChg>
      </pc:sldChg>
      <pc:sldChg chg="modSp add replId">
        <pc:chgData name="Lin, YuXuan" userId="S::yuxuanl.21@intl.zju.edu.cn::860fea2c-3039-40c0-99ba-f4bb4b2968a8" providerId="AD" clId="Web-{2F18883A-80DD-43AB-6CE2-A20D51F69469}" dt="2025-05-24T17:58:52.839" v="493" actId="20577"/>
        <pc:sldMkLst>
          <pc:docMk/>
          <pc:sldMk cId="1848090048" sldId="1516"/>
        </pc:sldMkLst>
        <pc:spChg chg="mod">
          <ac:chgData name="Lin, YuXuan" userId="S::yuxuanl.21@intl.zju.edu.cn::860fea2c-3039-40c0-99ba-f4bb4b2968a8" providerId="AD" clId="Web-{2F18883A-80DD-43AB-6CE2-A20D51F69469}" dt="2025-05-24T17:58:51.761" v="491" actId="20577"/>
          <ac:spMkLst>
            <pc:docMk/>
            <pc:sldMk cId="1848090048" sldId="1516"/>
            <ac:spMk id="2" creationId="{3A5DBF41-3E05-7E37-A8F1-6EB76758190F}"/>
          </ac:spMkLst>
        </pc:spChg>
        <pc:spChg chg="mod">
          <ac:chgData name="Lin, YuXuan" userId="S::yuxuanl.21@intl.zju.edu.cn::860fea2c-3039-40c0-99ba-f4bb4b2968a8" providerId="AD" clId="Web-{2F18883A-80DD-43AB-6CE2-A20D51F69469}" dt="2025-05-24T17:58:52.839" v="493" actId="20577"/>
          <ac:spMkLst>
            <pc:docMk/>
            <pc:sldMk cId="1848090048" sldId="1516"/>
            <ac:spMk id="3" creationId="{8CFB03D9-5FE6-4D37-FD49-2E37F54A235B}"/>
          </ac:spMkLst>
        </pc:spChg>
      </pc:sldChg>
      <pc:sldChg chg="modSp add ord replId">
        <pc:chgData name="Lin, YuXuan" userId="S::yuxuanl.21@intl.zju.edu.cn::860fea2c-3039-40c0-99ba-f4bb4b2968a8" providerId="AD" clId="Web-{2F18883A-80DD-43AB-6CE2-A20D51F69469}" dt="2025-05-24T18:57:17.765" v="760"/>
        <pc:sldMkLst>
          <pc:docMk/>
          <pc:sldMk cId="2804345357" sldId="1518"/>
        </pc:sldMkLst>
        <pc:spChg chg="mod">
          <ac:chgData name="Lin, YuXuan" userId="S::yuxuanl.21@intl.zju.edu.cn::860fea2c-3039-40c0-99ba-f4bb4b2968a8" providerId="AD" clId="Web-{2F18883A-80DD-43AB-6CE2-A20D51F69469}" dt="2025-05-24T18:11:05.981" v="604" actId="20577"/>
          <ac:spMkLst>
            <pc:docMk/>
            <pc:sldMk cId="2804345357" sldId="1518"/>
            <ac:spMk id="2" creationId="{0BCC6B49-DFB9-DF7D-CE40-2D5427E996CB}"/>
          </ac:spMkLst>
        </pc:spChg>
        <pc:spChg chg="mod">
          <ac:chgData name="Lin, YuXuan" userId="S::yuxuanl.21@intl.zju.edu.cn::860fea2c-3039-40c0-99ba-f4bb4b2968a8" providerId="AD" clId="Web-{2F18883A-80DD-43AB-6CE2-A20D51F69469}" dt="2025-05-24T18:11:08.075" v="607" actId="20577"/>
          <ac:spMkLst>
            <pc:docMk/>
            <pc:sldMk cId="2804345357" sldId="1518"/>
            <ac:spMk id="3" creationId="{3FD5A674-28CB-89D7-837C-A35D228426FC}"/>
          </ac:spMkLst>
        </pc:spChg>
      </pc:sldChg>
      <pc:sldChg chg="modSp add replId">
        <pc:chgData name="Lin, YuXuan" userId="S::yuxuanl.21@intl.zju.edu.cn::860fea2c-3039-40c0-99ba-f4bb4b2968a8" providerId="AD" clId="Web-{2F18883A-80DD-43AB-6CE2-A20D51F69469}" dt="2025-05-24T18:11:32.185" v="616" actId="20577"/>
        <pc:sldMkLst>
          <pc:docMk/>
          <pc:sldMk cId="1081244349" sldId="1519"/>
        </pc:sldMkLst>
        <pc:spChg chg="mod">
          <ac:chgData name="Lin, YuXuan" userId="S::yuxuanl.21@intl.zju.edu.cn::860fea2c-3039-40c0-99ba-f4bb4b2968a8" providerId="AD" clId="Web-{2F18883A-80DD-43AB-6CE2-A20D51F69469}" dt="2025-05-24T18:11:25.513" v="614" actId="20577"/>
          <ac:spMkLst>
            <pc:docMk/>
            <pc:sldMk cId="1081244349" sldId="1519"/>
            <ac:spMk id="2" creationId="{E8FCD4EA-3CF3-7210-2C6C-EE8BDBFBE9F5}"/>
          </ac:spMkLst>
        </pc:spChg>
        <pc:spChg chg="mod">
          <ac:chgData name="Lin, YuXuan" userId="S::yuxuanl.21@intl.zju.edu.cn::860fea2c-3039-40c0-99ba-f4bb4b2968a8" providerId="AD" clId="Web-{2F18883A-80DD-43AB-6CE2-A20D51F69469}" dt="2025-05-24T18:11:32.185" v="616" actId="20577"/>
          <ac:spMkLst>
            <pc:docMk/>
            <pc:sldMk cId="1081244349" sldId="1519"/>
            <ac:spMk id="3" creationId="{6434EC97-74C3-6DD5-85E1-A9F4EEB15FEF}"/>
          </ac:spMkLst>
        </pc:spChg>
      </pc:sldChg>
      <pc:sldChg chg="modSp add replId modNotes">
        <pc:chgData name="Lin, YuXuan" userId="S::yuxuanl.21@intl.zju.edu.cn::860fea2c-3039-40c0-99ba-f4bb4b2968a8" providerId="AD" clId="Web-{2F18883A-80DD-43AB-6CE2-A20D51F69469}" dt="2025-05-24T18:29:05.752" v="715"/>
        <pc:sldMkLst>
          <pc:docMk/>
          <pc:sldMk cId="2846366653" sldId="1520"/>
        </pc:sldMkLst>
        <pc:spChg chg="mod">
          <ac:chgData name="Lin, YuXuan" userId="S::yuxuanl.21@intl.zju.edu.cn::860fea2c-3039-40c0-99ba-f4bb4b2968a8" providerId="AD" clId="Web-{2F18883A-80DD-43AB-6CE2-A20D51F69469}" dt="2025-05-24T18:28:53.236" v="713" actId="20577"/>
          <ac:spMkLst>
            <pc:docMk/>
            <pc:sldMk cId="2846366653" sldId="1520"/>
            <ac:spMk id="3" creationId="{6372CABC-02C2-20BD-0EC9-36A700833928}"/>
          </ac:spMkLst>
        </pc:spChg>
      </pc:sldChg>
      <pc:sldChg chg="addSp modSp ord modNotes">
        <pc:chgData name="Lin, YuXuan" userId="S::yuxuanl.21@intl.zju.edu.cn::860fea2c-3039-40c0-99ba-f4bb4b2968a8" providerId="AD" clId="Web-{2F18883A-80DD-43AB-6CE2-A20D51F69469}" dt="2025-05-24T18:38:40.162" v="737"/>
        <pc:sldMkLst>
          <pc:docMk/>
          <pc:sldMk cId="1080247671" sldId="1521"/>
        </pc:sldMkLst>
        <pc:spChg chg="mod">
          <ac:chgData name="Lin, YuXuan" userId="S::yuxuanl.21@intl.zju.edu.cn::860fea2c-3039-40c0-99ba-f4bb4b2968a8" providerId="AD" clId="Web-{2F18883A-80DD-43AB-6CE2-A20D51F69469}" dt="2025-05-24T18:29:46.707" v="717" actId="1076"/>
          <ac:spMkLst>
            <pc:docMk/>
            <pc:sldMk cId="1080247671" sldId="1521"/>
            <ac:spMk id="2" creationId="{D24D2E74-0B1A-3786-06AE-D1B844A34574}"/>
          </ac:spMkLst>
        </pc:spChg>
        <pc:spChg chg="mod">
          <ac:chgData name="Lin, YuXuan" userId="S::yuxuanl.21@intl.zju.edu.cn::860fea2c-3039-40c0-99ba-f4bb4b2968a8" providerId="AD" clId="Web-{2F18883A-80DD-43AB-6CE2-A20D51F69469}" dt="2025-05-24T18:30:25.615" v="730" actId="14100"/>
          <ac:spMkLst>
            <pc:docMk/>
            <pc:sldMk cId="1080247671" sldId="1521"/>
            <ac:spMk id="4" creationId="{46247EA4-BA75-F326-4B29-170F84F20FB0}"/>
          </ac:spMkLst>
        </pc:spChg>
        <pc:spChg chg="add">
          <ac:chgData name="Lin, YuXuan" userId="S::yuxuanl.21@intl.zju.edu.cn::860fea2c-3039-40c0-99ba-f4bb4b2968a8" providerId="AD" clId="Web-{2F18883A-80DD-43AB-6CE2-A20D51F69469}" dt="2025-05-24T18:29:52.067" v="718"/>
          <ac:spMkLst>
            <pc:docMk/>
            <pc:sldMk cId="1080247671" sldId="1521"/>
            <ac:spMk id="7" creationId="{1C9990F0-8B2F-3691-D94C-000B42FD1779}"/>
          </ac:spMkLst>
        </pc:spChg>
        <pc:picChg chg="mod">
          <ac:chgData name="Lin, YuXuan" userId="S::yuxuanl.21@intl.zju.edu.cn::860fea2c-3039-40c0-99ba-f4bb4b2968a8" providerId="AD" clId="Web-{2F18883A-80DD-43AB-6CE2-A20D51F69469}" dt="2025-05-24T18:30:38.006" v="733" actId="1076"/>
          <ac:picMkLst>
            <pc:docMk/>
            <pc:sldMk cId="1080247671" sldId="1521"/>
            <ac:picMk id="5" creationId="{C2A8D6FA-D712-2206-3B7B-5AC4B5A678CD}"/>
          </ac:picMkLst>
        </pc:picChg>
      </pc:sldChg>
      <pc:sldChg chg="modSp">
        <pc:chgData name="Lin, YuXuan" userId="S::yuxuanl.21@intl.zju.edu.cn::860fea2c-3039-40c0-99ba-f4bb4b2968a8" providerId="AD" clId="Web-{2F18883A-80DD-43AB-6CE2-A20D51F69469}" dt="2025-05-24T20:55:41.507" v="978" actId="20577"/>
        <pc:sldMkLst>
          <pc:docMk/>
          <pc:sldMk cId="379353584" sldId="1522"/>
        </pc:sldMkLst>
        <pc:spChg chg="mod">
          <ac:chgData name="Lin, YuXuan" userId="S::yuxuanl.21@intl.zju.edu.cn::860fea2c-3039-40c0-99ba-f4bb4b2968a8" providerId="AD" clId="Web-{2F18883A-80DD-43AB-6CE2-A20D51F69469}" dt="2025-05-24T20:55:41.507" v="978" actId="20577"/>
          <ac:spMkLst>
            <pc:docMk/>
            <pc:sldMk cId="379353584" sldId="1522"/>
            <ac:spMk id="2" creationId="{AE0CF556-D895-B72B-8068-4DF32108D9C1}"/>
          </ac:spMkLst>
        </pc:spChg>
      </pc:sldChg>
      <pc:sldChg chg="modSp">
        <pc:chgData name="Lin, YuXuan" userId="S::yuxuanl.21@intl.zju.edu.cn::860fea2c-3039-40c0-99ba-f4bb4b2968a8" providerId="AD" clId="Web-{2F18883A-80DD-43AB-6CE2-A20D51F69469}" dt="2025-05-24T20:45:34.140" v="957" actId="1076"/>
        <pc:sldMkLst>
          <pc:docMk/>
          <pc:sldMk cId="2188797056" sldId="1531"/>
        </pc:sldMkLst>
        <pc:picChg chg="mod">
          <ac:chgData name="Lin, YuXuan" userId="S::yuxuanl.21@intl.zju.edu.cn::860fea2c-3039-40c0-99ba-f4bb4b2968a8" providerId="AD" clId="Web-{2F18883A-80DD-43AB-6CE2-A20D51F69469}" dt="2025-05-24T20:45:34.140" v="957" actId="1076"/>
          <ac:picMkLst>
            <pc:docMk/>
            <pc:sldMk cId="2188797056" sldId="1531"/>
            <ac:picMk id="4" creationId="{4EB40058-3193-F38F-3313-9A7021CA1179}"/>
          </ac:picMkLst>
        </pc:picChg>
      </pc:sldChg>
      <pc:sldChg chg="add del replId">
        <pc:chgData name="Lin, YuXuan" userId="S::yuxuanl.21@intl.zju.edu.cn::860fea2c-3039-40c0-99ba-f4bb4b2968a8" providerId="AD" clId="Web-{2F18883A-80DD-43AB-6CE2-A20D51F69469}" dt="2025-05-24T20:44:06.731" v="943"/>
        <pc:sldMkLst>
          <pc:docMk/>
          <pc:sldMk cId="2202877455" sldId="1532"/>
        </pc:sldMkLst>
      </pc:sldChg>
      <pc:sldChg chg="addSp delSp modSp add replId addAnim delAnim">
        <pc:chgData name="Lin, YuXuan" userId="S::yuxuanl.21@intl.zju.edu.cn::860fea2c-3039-40c0-99ba-f4bb4b2968a8" providerId="AD" clId="Web-{2F18883A-80DD-43AB-6CE2-A20D51F69469}" dt="2025-05-24T20:51:04.420" v="968" actId="1076"/>
        <pc:sldMkLst>
          <pc:docMk/>
          <pc:sldMk cId="2676813755" sldId="1532"/>
        </pc:sldMkLst>
        <pc:picChg chg="del">
          <ac:chgData name="Lin, YuXuan" userId="S::yuxuanl.21@intl.zju.edu.cn::860fea2c-3039-40c0-99ba-f4bb4b2968a8" providerId="AD" clId="Web-{2F18883A-80DD-43AB-6CE2-A20D51F69469}" dt="2025-05-24T20:44:30.122" v="946"/>
          <ac:picMkLst>
            <pc:docMk/>
            <pc:sldMk cId="2676813755" sldId="1532"/>
            <ac:picMk id="4" creationId="{0E2DBCFD-2EDB-DBAB-D532-6F7794A10C92}"/>
          </ac:picMkLst>
        </pc:picChg>
        <pc:picChg chg="add del mod">
          <ac:chgData name="Lin, YuXuan" userId="S::yuxuanl.21@intl.zju.edu.cn::860fea2c-3039-40c0-99ba-f4bb4b2968a8" providerId="AD" clId="Web-{2F18883A-80DD-43AB-6CE2-A20D51F69469}" dt="2025-05-24T20:49:48.981" v="961"/>
          <ac:picMkLst>
            <pc:docMk/>
            <pc:sldMk cId="2676813755" sldId="1532"/>
            <ac:picMk id="5" creationId="{072E969A-66EB-E92B-143D-EB7162EA3C97}"/>
          </ac:picMkLst>
        </pc:picChg>
        <pc:picChg chg="add mod">
          <ac:chgData name="Lin, YuXuan" userId="S::yuxuanl.21@intl.zju.edu.cn::860fea2c-3039-40c0-99ba-f4bb4b2968a8" providerId="AD" clId="Web-{2F18883A-80DD-43AB-6CE2-A20D51F69469}" dt="2025-05-24T20:51:04.420" v="968" actId="1076"/>
          <ac:picMkLst>
            <pc:docMk/>
            <pc:sldMk cId="2676813755" sldId="1532"/>
            <ac:picMk id="6" creationId="{4D8390F4-0AF4-389D-A5A6-78EB7431E80F}"/>
          </ac:picMkLst>
        </pc:picChg>
      </pc:sldChg>
    </pc:docChg>
  </pc:docChgLst>
  <pc:docChgLst>
    <pc:chgData name="Li, XingYu" userId="S::xingyu.21@intl.zju.edu.cn::a0b0a04c-5a51-4a19-a025-296bb9e8145b" providerId="AD" clId="Web-{29AE5888-1C63-E24B-2665-8ABA0062E179}"/>
    <pc:docChg chg="addSld delSld modSld sldOrd modSection">
      <pc:chgData name="Li, XingYu" userId="S::xingyu.21@intl.zju.edu.cn::a0b0a04c-5a51-4a19-a025-296bb9e8145b" providerId="AD" clId="Web-{29AE5888-1C63-E24B-2665-8ABA0062E179}" dt="2025-05-24T20:08:20.640" v="1800"/>
      <pc:docMkLst>
        <pc:docMk/>
      </pc:docMkLst>
      <pc:sldChg chg="modSp">
        <pc:chgData name="Li, XingYu" userId="S::xingyu.21@intl.zju.edu.cn::a0b0a04c-5a51-4a19-a025-296bb9e8145b" providerId="AD" clId="Web-{29AE5888-1C63-E24B-2665-8ABA0062E179}" dt="2025-05-24T17:54:53.093" v="245" actId="20577"/>
        <pc:sldMkLst>
          <pc:docMk/>
          <pc:sldMk cId="0" sldId="1465"/>
        </pc:sldMkLst>
        <pc:spChg chg="mod">
          <ac:chgData name="Li, XingYu" userId="S::xingyu.21@intl.zju.edu.cn::a0b0a04c-5a51-4a19-a025-296bb9e8145b" providerId="AD" clId="Web-{29AE5888-1C63-E24B-2665-8ABA0062E179}" dt="2025-05-24T17:54:53.093" v="245" actId="20577"/>
          <ac:spMkLst>
            <pc:docMk/>
            <pc:sldMk cId="0" sldId="1465"/>
            <ac:spMk id="3" creationId="{02A94B00-E741-BEF0-880C-D34E98CEA116}"/>
          </ac:spMkLst>
        </pc:spChg>
      </pc:sldChg>
      <pc:sldChg chg="addSp delSp modSp add del">
        <pc:chgData name="Li, XingYu" userId="S::xingyu.21@intl.zju.edu.cn::a0b0a04c-5a51-4a19-a025-296bb9e8145b" providerId="AD" clId="Web-{29AE5888-1C63-E24B-2665-8ABA0062E179}" dt="2025-05-24T20:06:56.950" v="1799" actId="20577"/>
        <pc:sldMkLst>
          <pc:docMk/>
          <pc:sldMk cId="0" sldId="1466"/>
        </pc:sldMkLst>
        <pc:spChg chg="add mod">
          <ac:chgData name="Li, XingYu" userId="S::xingyu.21@intl.zju.edu.cn::a0b0a04c-5a51-4a19-a025-296bb9e8145b" providerId="AD" clId="Web-{29AE5888-1C63-E24B-2665-8ABA0062E179}" dt="2025-05-24T20:06:56.950" v="1799" actId="20577"/>
          <ac:spMkLst>
            <pc:docMk/>
            <pc:sldMk cId="0" sldId="1466"/>
            <ac:spMk id="5" creationId="{E0086279-EA95-3267-2D5B-7F19C70E8F44}"/>
          </ac:spMkLst>
        </pc:spChg>
        <pc:spChg chg="mod">
          <ac:chgData name="Li, XingYu" userId="S::xingyu.21@intl.zju.edu.cn::a0b0a04c-5a51-4a19-a025-296bb9e8145b" providerId="AD" clId="Web-{29AE5888-1C63-E24B-2665-8ABA0062E179}" dt="2025-05-24T20:06:41.683" v="1797" actId="20577"/>
          <ac:spMkLst>
            <pc:docMk/>
            <pc:sldMk cId="0" sldId="1466"/>
            <ac:spMk id="11" creationId="{00000000-0000-0000-0000-000000000000}"/>
          </ac:spMkLst>
        </pc:spChg>
        <pc:picChg chg="add del mod">
          <ac:chgData name="Li, XingYu" userId="S::xingyu.21@intl.zju.edu.cn::a0b0a04c-5a51-4a19-a025-296bb9e8145b" providerId="AD" clId="Web-{29AE5888-1C63-E24B-2665-8ABA0062E179}" dt="2025-05-24T20:05:30.321" v="1776"/>
          <ac:picMkLst>
            <pc:docMk/>
            <pc:sldMk cId="0" sldId="1466"/>
            <ac:picMk id="2" creationId="{B8BB3C3F-30C8-49C5-6C4B-AE1606A3BF64}"/>
          </ac:picMkLst>
        </pc:picChg>
        <pc:picChg chg="add del mod">
          <ac:chgData name="Li, XingYu" userId="S::xingyu.21@intl.zju.edu.cn::a0b0a04c-5a51-4a19-a025-296bb9e8145b" providerId="AD" clId="Web-{29AE5888-1C63-E24B-2665-8ABA0062E179}" dt="2025-05-24T20:05:28.821" v="1775"/>
          <ac:picMkLst>
            <pc:docMk/>
            <pc:sldMk cId="0" sldId="1466"/>
            <ac:picMk id="3" creationId="{1AAB9F44-F16B-2242-464F-50B16CD5A218}"/>
          </ac:picMkLst>
        </pc:picChg>
        <pc:picChg chg="add del mod">
          <ac:chgData name="Li, XingYu" userId="S::xingyu.21@intl.zju.edu.cn::a0b0a04c-5a51-4a19-a025-296bb9e8145b" providerId="AD" clId="Web-{29AE5888-1C63-E24B-2665-8ABA0062E179}" dt="2025-05-24T20:05:58.026" v="1784"/>
          <ac:picMkLst>
            <pc:docMk/>
            <pc:sldMk cId="0" sldId="1466"/>
            <ac:picMk id="4" creationId="{E531EE87-ED43-FC9D-3323-6C2E492F451B}"/>
          </ac:picMkLst>
        </pc:picChg>
      </pc:sldChg>
      <pc:sldChg chg="addSp modSp">
        <pc:chgData name="Li, XingYu" userId="S::xingyu.21@intl.zju.edu.cn::a0b0a04c-5a51-4a19-a025-296bb9e8145b" providerId="AD" clId="Web-{29AE5888-1C63-E24B-2665-8ABA0062E179}" dt="2025-05-24T17:59:23.375" v="335" actId="20577"/>
        <pc:sldMkLst>
          <pc:docMk/>
          <pc:sldMk cId="0" sldId="1470"/>
        </pc:sldMkLst>
        <pc:spChg chg="add mod">
          <ac:chgData name="Li, XingYu" userId="S::xingyu.21@intl.zju.edu.cn::a0b0a04c-5a51-4a19-a025-296bb9e8145b" providerId="AD" clId="Web-{29AE5888-1C63-E24B-2665-8ABA0062E179}" dt="2025-05-24T17:56:21.883" v="275" actId="20577"/>
          <ac:spMkLst>
            <pc:docMk/>
            <pc:sldMk cId="0" sldId="1470"/>
            <ac:spMk id="3" creationId="{6BF55B2E-7696-E439-E4EC-89D699DE547B}"/>
          </ac:spMkLst>
        </pc:spChg>
        <pc:spChg chg="add mod">
          <ac:chgData name="Li, XingYu" userId="S::xingyu.21@intl.zju.edu.cn::a0b0a04c-5a51-4a19-a025-296bb9e8145b" providerId="AD" clId="Web-{29AE5888-1C63-E24B-2665-8ABA0062E179}" dt="2025-05-24T17:58:13.654" v="300" actId="1076"/>
          <ac:spMkLst>
            <pc:docMk/>
            <pc:sldMk cId="0" sldId="1470"/>
            <ac:spMk id="4" creationId="{CBF8E081-B3DE-4875-FC2F-71D29523DC04}"/>
          </ac:spMkLst>
        </pc:spChg>
        <pc:spChg chg="add mod">
          <ac:chgData name="Li, XingYu" userId="S::xingyu.21@intl.zju.edu.cn::a0b0a04c-5a51-4a19-a025-296bb9e8145b" providerId="AD" clId="Web-{29AE5888-1C63-E24B-2665-8ABA0062E179}" dt="2025-05-24T17:59:23.375" v="335" actId="20577"/>
          <ac:spMkLst>
            <pc:docMk/>
            <pc:sldMk cId="0" sldId="1470"/>
            <ac:spMk id="5" creationId="{42B0567B-C460-0E6A-870F-42D4A1A0E6DE}"/>
          </ac:spMkLst>
        </pc:spChg>
      </pc:sldChg>
      <pc:sldChg chg="del">
        <pc:chgData name="Li, XingYu" userId="S::xingyu.21@intl.zju.edu.cn::a0b0a04c-5a51-4a19-a025-296bb9e8145b" providerId="AD" clId="Web-{29AE5888-1C63-E24B-2665-8ABA0062E179}" dt="2025-05-24T17:55:06.391" v="247"/>
        <pc:sldMkLst>
          <pc:docMk/>
          <pc:sldMk cId="0" sldId="1471"/>
        </pc:sldMkLst>
      </pc:sldChg>
      <pc:sldChg chg="modSp del">
        <pc:chgData name="Li, XingYu" userId="S::xingyu.21@intl.zju.edu.cn::a0b0a04c-5a51-4a19-a025-296bb9e8145b" providerId="AD" clId="Web-{29AE5888-1C63-E24B-2665-8ABA0062E179}" dt="2025-05-24T17:55:04.234" v="246"/>
        <pc:sldMkLst>
          <pc:docMk/>
          <pc:sldMk cId="2269633135" sldId="1500"/>
        </pc:sldMkLst>
        <pc:spChg chg="mod">
          <ac:chgData name="Li, XingYu" userId="S::xingyu.21@intl.zju.edu.cn::a0b0a04c-5a51-4a19-a025-296bb9e8145b" providerId="AD" clId="Web-{29AE5888-1C63-E24B-2665-8ABA0062E179}" dt="2025-05-24T17:39:55.471" v="42" actId="20577"/>
          <ac:spMkLst>
            <pc:docMk/>
            <pc:sldMk cId="2269633135" sldId="1500"/>
            <ac:spMk id="2" creationId="{CF61786E-66AF-E7CF-347F-B62DDE791C17}"/>
          </ac:spMkLst>
        </pc:spChg>
      </pc:sldChg>
      <pc:sldChg chg="addSp delSp modSp new add del">
        <pc:chgData name="Li, XingYu" userId="S::xingyu.21@intl.zju.edu.cn::a0b0a04c-5a51-4a19-a025-296bb9e8145b" providerId="AD" clId="Web-{29AE5888-1C63-E24B-2665-8ABA0062E179}" dt="2025-05-24T17:47:56.307" v="201" actId="20577"/>
        <pc:sldMkLst>
          <pc:docMk/>
          <pc:sldMk cId="2339783051" sldId="1502"/>
        </pc:sldMkLst>
        <pc:spChg chg="add del">
          <ac:chgData name="Li, XingYu" userId="S::xingyu.21@intl.zju.edu.cn::a0b0a04c-5a51-4a19-a025-296bb9e8145b" providerId="AD" clId="Web-{29AE5888-1C63-E24B-2665-8ABA0062E179}" dt="2025-05-24T17:38:24.718" v="27"/>
          <ac:spMkLst>
            <pc:docMk/>
            <pc:sldMk cId="2339783051" sldId="1502"/>
            <ac:spMk id="5" creationId="{FFC08DCF-2782-E1FA-B355-064FF87EFC5F}"/>
          </ac:spMkLst>
        </pc:spChg>
        <pc:spChg chg="add mod">
          <ac:chgData name="Li, XingYu" userId="S::xingyu.21@intl.zju.edu.cn::a0b0a04c-5a51-4a19-a025-296bb9e8145b" providerId="AD" clId="Web-{29AE5888-1C63-E24B-2665-8ABA0062E179}" dt="2025-05-24T17:44:40.941" v="114" actId="14100"/>
          <ac:spMkLst>
            <pc:docMk/>
            <pc:sldMk cId="2339783051" sldId="1502"/>
            <ac:spMk id="6" creationId="{FAC31AD8-CBA3-0464-0B6E-BD371E502818}"/>
          </ac:spMkLst>
        </pc:spChg>
        <pc:spChg chg="add del">
          <ac:chgData name="Li, XingYu" userId="S::xingyu.21@intl.zju.edu.cn::a0b0a04c-5a51-4a19-a025-296bb9e8145b" providerId="AD" clId="Web-{29AE5888-1C63-E24B-2665-8ABA0062E179}" dt="2025-05-24T17:41:27.631" v="49"/>
          <ac:spMkLst>
            <pc:docMk/>
            <pc:sldMk cId="2339783051" sldId="1502"/>
            <ac:spMk id="7" creationId="{44AF8995-5948-00BB-8C08-453F94655540}"/>
          </ac:spMkLst>
        </pc:spChg>
        <pc:spChg chg="add del mod">
          <ac:chgData name="Li, XingYu" userId="S::xingyu.21@intl.zju.edu.cn::a0b0a04c-5a51-4a19-a025-296bb9e8145b" providerId="AD" clId="Web-{29AE5888-1C63-E24B-2665-8ABA0062E179}" dt="2025-05-24T17:41:41.288" v="53"/>
          <ac:spMkLst>
            <pc:docMk/>
            <pc:sldMk cId="2339783051" sldId="1502"/>
            <ac:spMk id="8" creationId="{CED91DEB-8F71-317F-1676-D92D3C3BD13D}"/>
          </ac:spMkLst>
        </pc:spChg>
        <pc:spChg chg="add del mod">
          <ac:chgData name="Li, XingYu" userId="S::xingyu.21@intl.zju.edu.cn::a0b0a04c-5a51-4a19-a025-296bb9e8145b" providerId="AD" clId="Web-{29AE5888-1C63-E24B-2665-8ABA0062E179}" dt="2025-05-24T17:41:57.194" v="63"/>
          <ac:spMkLst>
            <pc:docMk/>
            <pc:sldMk cId="2339783051" sldId="1502"/>
            <ac:spMk id="9" creationId="{4B53D41F-E2BB-7B47-832A-860D2CD38EC0}"/>
          </ac:spMkLst>
        </pc:spChg>
        <pc:spChg chg="add mod">
          <ac:chgData name="Li, XingYu" userId="S::xingyu.21@intl.zju.edu.cn::a0b0a04c-5a51-4a19-a025-296bb9e8145b" providerId="AD" clId="Web-{29AE5888-1C63-E24B-2665-8ABA0062E179}" dt="2025-05-24T17:45:11.989" v="129" actId="20577"/>
          <ac:spMkLst>
            <pc:docMk/>
            <pc:sldMk cId="2339783051" sldId="1502"/>
            <ac:spMk id="10" creationId="{61742119-BC5D-A649-5778-6EE28DAB2BBE}"/>
          </ac:spMkLst>
        </pc:spChg>
        <pc:spChg chg="add mod">
          <ac:chgData name="Li, XingYu" userId="S::xingyu.21@intl.zju.edu.cn::a0b0a04c-5a51-4a19-a025-296bb9e8145b" providerId="AD" clId="Web-{29AE5888-1C63-E24B-2665-8ABA0062E179}" dt="2025-05-24T17:47:56.307" v="201" actId="20577"/>
          <ac:spMkLst>
            <pc:docMk/>
            <pc:sldMk cId="2339783051" sldId="1502"/>
            <ac:spMk id="11" creationId="{562E3C4A-A82A-68C1-4DCC-19FCE3922DDB}"/>
          </ac:spMkLst>
        </pc:spChg>
        <pc:picChg chg="add del mod">
          <ac:chgData name="Li, XingYu" userId="S::xingyu.21@intl.zju.edu.cn::a0b0a04c-5a51-4a19-a025-296bb9e8145b" providerId="AD" clId="Web-{29AE5888-1C63-E24B-2665-8ABA0062E179}" dt="2025-05-24T17:37:55.217" v="24"/>
          <ac:picMkLst>
            <pc:docMk/>
            <pc:sldMk cId="2339783051" sldId="1502"/>
            <ac:picMk id="2" creationId="{3C2265B3-17E4-B7F7-B74A-5BCC33FC960F}"/>
          </ac:picMkLst>
        </pc:picChg>
        <pc:picChg chg="add del mod">
          <ac:chgData name="Li, XingYu" userId="S::xingyu.21@intl.zju.edu.cn::a0b0a04c-5a51-4a19-a025-296bb9e8145b" providerId="AD" clId="Web-{29AE5888-1C63-E24B-2665-8ABA0062E179}" dt="2025-05-24T17:37:17.934" v="20"/>
          <ac:picMkLst>
            <pc:docMk/>
            <pc:sldMk cId="2339783051" sldId="1502"/>
            <ac:picMk id="3" creationId="{16F8412D-DE7C-ECA9-5749-DC91A8583915}"/>
          </ac:picMkLst>
        </pc:picChg>
        <pc:picChg chg="add del mod">
          <ac:chgData name="Li, XingYu" userId="S::xingyu.21@intl.zju.edu.cn::a0b0a04c-5a51-4a19-a025-296bb9e8145b" providerId="AD" clId="Web-{29AE5888-1C63-E24B-2665-8ABA0062E179}" dt="2025-05-24T17:37:55.951" v="25"/>
          <ac:picMkLst>
            <pc:docMk/>
            <pc:sldMk cId="2339783051" sldId="1502"/>
            <ac:picMk id="4" creationId="{DBC19923-D718-A0BD-6BEE-019381A7B914}"/>
          </ac:picMkLst>
        </pc:picChg>
      </pc:sldChg>
      <pc:sldChg chg="new del">
        <pc:chgData name="Li, XingYu" userId="S::xingyu.21@intl.zju.edu.cn::a0b0a04c-5a51-4a19-a025-296bb9e8145b" providerId="AD" clId="Web-{29AE5888-1C63-E24B-2665-8ABA0062E179}" dt="2025-05-24T17:34:12.834" v="3"/>
        <pc:sldMkLst>
          <pc:docMk/>
          <pc:sldMk cId="3276600360" sldId="1502"/>
        </pc:sldMkLst>
      </pc:sldChg>
      <pc:sldChg chg="addSp delSp modSp new">
        <pc:chgData name="Li, XingYu" userId="S::xingyu.21@intl.zju.edu.cn::a0b0a04c-5a51-4a19-a025-296bb9e8145b" providerId="AD" clId="Web-{29AE5888-1C63-E24B-2665-8ABA0062E179}" dt="2025-05-24T17:49:12.253" v="210" actId="14100"/>
        <pc:sldMkLst>
          <pc:docMk/>
          <pc:sldMk cId="2630415324" sldId="1508"/>
        </pc:sldMkLst>
        <pc:spChg chg="add mod">
          <ac:chgData name="Li, XingYu" userId="S::xingyu.21@intl.zju.edu.cn::a0b0a04c-5a51-4a19-a025-296bb9e8145b" providerId="AD" clId="Web-{29AE5888-1C63-E24B-2665-8ABA0062E179}" dt="2025-05-24T17:49:12.253" v="210" actId="14100"/>
          <ac:spMkLst>
            <pc:docMk/>
            <pc:sldMk cId="2630415324" sldId="1508"/>
            <ac:spMk id="3" creationId="{8F77B2D5-E36B-C252-E4C2-C13943BCE663}"/>
          </ac:spMkLst>
        </pc:spChg>
        <pc:spChg chg="add mod">
          <ac:chgData name="Li, XingYu" userId="S::xingyu.21@intl.zju.edu.cn::a0b0a04c-5a51-4a19-a025-296bb9e8145b" providerId="AD" clId="Web-{29AE5888-1C63-E24B-2665-8ABA0062E179}" dt="2025-05-24T17:47:47.541" v="199" actId="14100"/>
          <ac:spMkLst>
            <pc:docMk/>
            <pc:sldMk cId="2630415324" sldId="1508"/>
            <ac:spMk id="5" creationId="{EF648191-AB68-B532-2792-AC6B4E006CE9}"/>
          </ac:spMkLst>
        </pc:spChg>
        <pc:spChg chg="add del mod">
          <ac:chgData name="Li, XingYu" userId="S::xingyu.21@intl.zju.edu.cn::a0b0a04c-5a51-4a19-a025-296bb9e8145b" providerId="AD" clId="Web-{29AE5888-1C63-E24B-2665-8ABA0062E179}" dt="2025-05-24T17:45:50.193" v="136"/>
          <ac:spMkLst>
            <pc:docMk/>
            <pc:sldMk cId="2630415324" sldId="1508"/>
            <ac:spMk id="6" creationId="{6551098C-A3D3-6974-ED48-9CF1201B8CBF}"/>
          </ac:spMkLst>
        </pc:spChg>
        <pc:spChg chg="add mod">
          <ac:chgData name="Li, XingYu" userId="S::xingyu.21@intl.zju.edu.cn::a0b0a04c-5a51-4a19-a025-296bb9e8145b" providerId="AD" clId="Web-{29AE5888-1C63-E24B-2665-8ABA0062E179}" dt="2025-05-24T17:47:53.026" v="200" actId="20577"/>
          <ac:spMkLst>
            <pc:docMk/>
            <pc:sldMk cId="2630415324" sldId="1508"/>
            <ac:spMk id="8" creationId="{9B36A256-1671-BF82-2CA6-86CF1E2A6B14}"/>
          </ac:spMkLst>
        </pc:spChg>
      </pc:sldChg>
      <pc:sldChg chg="addSp delSp modSp new">
        <pc:chgData name="Li, XingYu" userId="S::xingyu.21@intl.zju.edu.cn::a0b0a04c-5a51-4a19-a025-296bb9e8145b" providerId="AD" clId="Web-{29AE5888-1C63-E24B-2665-8ABA0062E179}" dt="2025-05-24T17:50:19.787" v="242" actId="1076"/>
        <pc:sldMkLst>
          <pc:docMk/>
          <pc:sldMk cId="3733388561" sldId="1509"/>
        </pc:sldMkLst>
        <pc:spChg chg="add mod">
          <ac:chgData name="Li, XingYu" userId="S::xingyu.21@intl.zju.edu.cn::a0b0a04c-5a51-4a19-a025-296bb9e8145b" providerId="AD" clId="Web-{29AE5888-1C63-E24B-2665-8ABA0062E179}" dt="2025-05-24T17:48:44.293" v="202" actId="20577"/>
          <ac:spMkLst>
            <pc:docMk/>
            <pc:sldMk cId="3733388561" sldId="1509"/>
            <ac:spMk id="3" creationId="{8F985DDA-0C1B-9F2A-FAB1-6CC3427C5637}"/>
          </ac:spMkLst>
        </pc:spChg>
        <pc:spChg chg="add mod">
          <ac:chgData name="Li, XingYu" userId="S::xingyu.21@intl.zju.edu.cn::a0b0a04c-5a51-4a19-a025-296bb9e8145b" providerId="AD" clId="Web-{29AE5888-1C63-E24B-2665-8ABA0062E179}" dt="2025-05-24T17:49:18.534" v="213" actId="20577"/>
          <ac:spMkLst>
            <pc:docMk/>
            <pc:sldMk cId="3733388561" sldId="1509"/>
            <ac:spMk id="5" creationId="{88FBAB3F-34FD-BB17-4B3E-4275D357E2D4}"/>
          </ac:spMkLst>
        </pc:spChg>
        <pc:spChg chg="add del mod">
          <ac:chgData name="Li, XingYu" userId="S::xingyu.21@intl.zju.edu.cn::a0b0a04c-5a51-4a19-a025-296bb9e8145b" providerId="AD" clId="Web-{29AE5888-1C63-E24B-2665-8ABA0062E179}" dt="2025-05-24T17:49:47.707" v="221"/>
          <ac:spMkLst>
            <pc:docMk/>
            <pc:sldMk cId="3733388561" sldId="1509"/>
            <ac:spMk id="6" creationId="{7685F4F4-F661-7977-368A-007093C0A819}"/>
          </ac:spMkLst>
        </pc:spChg>
        <pc:spChg chg="add mod">
          <ac:chgData name="Li, XingYu" userId="S::xingyu.21@intl.zju.edu.cn::a0b0a04c-5a51-4a19-a025-296bb9e8145b" providerId="AD" clId="Web-{29AE5888-1C63-E24B-2665-8ABA0062E179}" dt="2025-05-24T17:50:19.787" v="242" actId="1076"/>
          <ac:spMkLst>
            <pc:docMk/>
            <pc:sldMk cId="3733388561" sldId="1509"/>
            <ac:spMk id="7" creationId="{B6172337-6DAD-5F0C-ECF0-AA317F0714E3}"/>
          </ac:spMkLst>
        </pc:spChg>
      </pc:sldChg>
      <pc:sldChg chg="ord">
        <pc:chgData name="Li, XingYu" userId="S::xingyu.21@intl.zju.edu.cn::a0b0a04c-5a51-4a19-a025-296bb9e8145b" providerId="AD" clId="Web-{29AE5888-1C63-E24B-2665-8ABA0062E179}" dt="2025-05-24T18:10:50.103" v="578"/>
        <pc:sldMkLst>
          <pc:docMk/>
          <pc:sldMk cId="1017836919" sldId="1513"/>
        </pc:sldMkLst>
      </pc:sldChg>
      <pc:sldChg chg="addSp modSp new">
        <pc:chgData name="Li, XingYu" userId="S::xingyu.21@intl.zju.edu.cn::a0b0a04c-5a51-4a19-a025-296bb9e8145b" providerId="AD" clId="Web-{29AE5888-1C63-E24B-2665-8ABA0062E179}" dt="2025-05-24T18:08:12.441" v="577" actId="20577"/>
        <pc:sldMkLst>
          <pc:docMk/>
          <pc:sldMk cId="485669839" sldId="1517"/>
        </pc:sldMkLst>
        <pc:spChg chg="add">
          <ac:chgData name="Li, XingYu" userId="S::xingyu.21@intl.zju.edu.cn::a0b0a04c-5a51-4a19-a025-296bb9e8145b" providerId="AD" clId="Web-{29AE5888-1C63-E24B-2665-8ABA0062E179}" dt="2025-05-24T17:59:58.189" v="337"/>
          <ac:spMkLst>
            <pc:docMk/>
            <pc:sldMk cId="485669839" sldId="1517"/>
            <ac:spMk id="3" creationId="{B189DDE2-327D-555B-1E81-B7864910D0AA}"/>
          </ac:spMkLst>
        </pc:spChg>
        <pc:spChg chg="add mod">
          <ac:chgData name="Li, XingYu" userId="S::xingyu.21@intl.zju.edu.cn::a0b0a04c-5a51-4a19-a025-296bb9e8145b" providerId="AD" clId="Web-{29AE5888-1C63-E24B-2665-8ABA0062E179}" dt="2025-05-24T18:00:31.362" v="348" actId="20577"/>
          <ac:spMkLst>
            <pc:docMk/>
            <pc:sldMk cId="485669839" sldId="1517"/>
            <ac:spMk id="5" creationId="{075422E0-6D79-304D-AD4E-992CB51497BB}"/>
          </ac:spMkLst>
        </pc:spChg>
        <pc:spChg chg="add mod">
          <ac:chgData name="Li, XingYu" userId="S::xingyu.21@intl.zju.edu.cn::a0b0a04c-5a51-4a19-a025-296bb9e8145b" providerId="AD" clId="Web-{29AE5888-1C63-E24B-2665-8ABA0062E179}" dt="2025-05-24T18:08:12.441" v="577" actId="20577"/>
          <ac:spMkLst>
            <pc:docMk/>
            <pc:sldMk cId="485669839" sldId="1517"/>
            <ac:spMk id="7" creationId="{AB4FC912-1FCA-C391-E546-FE179A838326}"/>
          </ac:spMkLst>
        </pc:spChg>
      </pc:sldChg>
      <pc:sldChg chg="new">
        <pc:chgData name="Li, XingYu" userId="S::xingyu.21@intl.zju.edu.cn::a0b0a04c-5a51-4a19-a025-296bb9e8145b" providerId="AD" clId="Web-{29AE5888-1C63-E24B-2665-8ABA0062E179}" dt="2025-05-24T18:12:58.451" v="579"/>
        <pc:sldMkLst>
          <pc:docMk/>
          <pc:sldMk cId="2304190746" sldId="1520"/>
        </pc:sldMkLst>
      </pc:sldChg>
      <pc:sldChg chg="addSp delSp modSp add del replId">
        <pc:chgData name="Li, XingYu" userId="S::xingyu.21@intl.zju.edu.cn::a0b0a04c-5a51-4a19-a025-296bb9e8145b" providerId="AD" clId="Web-{29AE5888-1C63-E24B-2665-8ABA0062E179}" dt="2025-05-24T18:49:45.195" v="716"/>
        <pc:sldMkLst>
          <pc:docMk/>
          <pc:sldMk cId="1080247671" sldId="1521"/>
        </pc:sldMkLst>
        <pc:spChg chg="add mod">
          <ac:chgData name="Li, XingYu" userId="S::xingyu.21@intl.zju.edu.cn::a0b0a04c-5a51-4a19-a025-296bb9e8145b" providerId="AD" clId="Web-{29AE5888-1C63-E24B-2665-8ABA0062E179}" dt="2025-05-24T18:14:01.297" v="591" actId="20577"/>
          <ac:spMkLst>
            <pc:docMk/>
            <pc:sldMk cId="1080247671" sldId="1521"/>
            <ac:spMk id="2" creationId="{D24D2E74-0B1A-3786-06AE-D1B844A34574}"/>
          </ac:spMkLst>
        </pc:spChg>
        <pc:spChg chg="add mod">
          <ac:chgData name="Li, XingYu" userId="S::xingyu.21@intl.zju.edu.cn::a0b0a04c-5a51-4a19-a025-296bb9e8145b" providerId="AD" clId="Web-{29AE5888-1C63-E24B-2665-8ABA0062E179}" dt="2025-05-24T18:34:20.579" v="705" actId="14100"/>
          <ac:spMkLst>
            <pc:docMk/>
            <pc:sldMk cId="1080247671" sldId="1521"/>
            <ac:spMk id="4" creationId="{46247EA4-BA75-F326-4B29-170F84F20FB0}"/>
          </ac:spMkLst>
        </pc:spChg>
        <pc:picChg chg="add del mod">
          <ac:chgData name="Li, XingYu" userId="S::xingyu.21@intl.zju.edu.cn::a0b0a04c-5a51-4a19-a025-296bb9e8145b" providerId="AD" clId="Web-{29AE5888-1C63-E24B-2665-8ABA0062E179}" dt="2025-05-24T18:17:21.367" v="610"/>
          <ac:picMkLst>
            <pc:docMk/>
            <pc:sldMk cId="1080247671" sldId="1521"/>
            <ac:picMk id="3" creationId="{D19EF5F4-08FB-FB6C-92A6-9BE89CBF65A8}"/>
          </ac:picMkLst>
        </pc:picChg>
        <pc:picChg chg="add mod">
          <ac:chgData name="Li, XingYu" userId="S::xingyu.21@intl.zju.edu.cn::a0b0a04c-5a51-4a19-a025-296bb9e8145b" providerId="AD" clId="Web-{29AE5888-1C63-E24B-2665-8ABA0062E179}" dt="2025-05-24T18:32:15.825" v="675" actId="1076"/>
          <ac:picMkLst>
            <pc:docMk/>
            <pc:sldMk cId="1080247671" sldId="1521"/>
            <ac:picMk id="5" creationId="{C2A8D6FA-D712-2206-3B7B-5AC4B5A678CD}"/>
          </ac:picMkLst>
        </pc:picChg>
      </pc:sldChg>
      <pc:sldChg chg="del">
        <pc:chgData name="Li, XingYu" userId="S::xingyu.21@intl.zju.edu.cn::a0b0a04c-5a51-4a19-a025-296bb9e8145b" providerId="AD" clId="Web-{29AE5888-1C63-E24B-2665-8ABA0062E179}" dt="2025-05-24T18:13:01.686" v="580"/>
        <pc:sldMkLst>
          <pc:docMk/>
          <pc:sldMk cId="2304190746" sldId="1521"/>
        </pc:sldMkLst>
      </pc:sldChg>
      <pc:sldChg chg="addSp modSp new">
        <pc:chgData name="Li, XingYu" userId="S::xingyu.21@intl.zju.edu.cn::a0b0a04c-5a51-4a19-a025-296bb9e8145b" providerId="AD" clId="Web-{29AE5888-1C63-E24B-2665-8ABA0062E179}" dt="2025-05-24T20:08:20.640" v="1800"/>
        <pc:sldMkLst>
          <pc:docMk/>
          <pc:sldMk cId="379353584" sldId="1522"/>
        </pc:sldMkLst>
        <pc:spChg chg="add mod">
          <ac:chgData name="Li, XingYu" userId="S::xingyu.21@intl.zju.edu.cn::a0b0a04c-5a51-4a19-a025-296bb9e8145b" providerId="AD" clId="Web-{29AE5888-1C63-E24B-2665-8ABA0062E179}" dt="2025-05-24T19:25:44.872" v="1190" actId="14100"/>
          <ac:spMkLst>
            <pc:docMk/>
            <pc:sldMk cId="379353584" sldId="1522"/>
            <ac:spMk id="2" creationId="{AE0CF556-D895-B72B-8068-4DF32108D9C1}"/>
          </ac:spMkLst>
        </pc:spChg>
        <pc:spChg chg="add mod">
          <ac:chgData name="Li, XingYu" userId="S::xingyu.21@intl.zju.edu.cn::a0b0a04c-5a51-4a19-a025-296bb9e8145b" providerId="AD" clId="Web-{29AE5888-1C63-E24B-2665-8ABA0062E179}" dt="2025-05-24T20:04:26.163" v="1770" actId="14100"/>
          <ac:spMkLst>
            <pc:docMk/>
            <pc:sldMk cId="379353584" sldId="1522"/>
            <ac:spMk id="3" creationId="{F390B651-9866-516B-F5E8-955A5D4DFF03}"/>
          </ac:spMkLst>
        </pc:spChg>
        <pc:picChg chg="add mod">
          <ac:chgData name="Li, XingYu" userId="S::xingyu.21@intl.zju.edu.cn::a0b0a04c-5a51-4a19-a025-296bb9e8145b" providerId="AD" clId="Web-{29AE5888-1C63-E24B-2665-8ABA0062E179}" dt="2025-05-24T20:08:20.640" v="1800"/>
          <ac:picMkLst>
            <pc:docMk/>
            <pc:sldMk cId="379353584" sldId="1522"/>
            <ac:picMk id="4" creationId="{CD08B3FC-45DE-610F-6581-6BFC4AB8435F}"/>
          </ac:picMkLst>
        </pc:picChg>
      </pc:sldChg>
      <pc:sldChg chg="addSp delSp modSp new">
        <pc:chgData name="Li, XingYu" userId="S::xingyu.21@intl.zju.edu.cn::a0b0a04c-5a51-4a19-a025-296bb9e8145b" providerId="AD" clId="Web-{29AE5888-1C63-E24B-2665-8ABA0062E179}" dt="2025-05-24T19:54:04.389" v="1609" actId="20577"/>
        <pc:sldMkLst>
          <pc:docMk/>
          <pc:sldMk cId="64540263" sldId="1523"/>
        </pc:sldMkLst>
        <pc:spChg chg="add mod">
          <ac:chgData name="Li, XingYu" userId="S::xingyu.21@intl.zju.edu.cn::a0b0a04c-5a51-4a19-a025-296bb9e8145b" providerId="AD" clId="Web-{29AE5888-1C63-E24B-2665-8ABA0062E179}" dt="2025-05-24T19:49:49.692" v="1576" actId="14100"/>
          <ac:spMkLst>
            <pc:docMk/>
            <pc:sldMk cId="64540263" sldId="1523"/>
            <ac:spMk id="3" creationId="{EF3CBF0A-5378-EF28-4F33-11A7EC2F70B4}"/>
          </ac:spMkLst>
        </pc:spChg>
        <pc:spChg chg="add mod">
          <ac:chgData name="Li, XingYu" userId="S::xingyu.21@intl.zju.edu.cn::a0b0a04c-5a51-4a19-a025-296bb9e8145b" providerId="AD" clId="Web-{29AE5888-1C63-E24B-2665-8ABA0062E179}" dt="2025-05-24T19:49:33.192" v="1565" actId="1076"/>
          <ac:spMkLst>
            <pc:docMk/>
            <pc:sldMk cId="64540263" sldId="1523"/>
            <ac:spMk id="7" creationId="{0379C0ED-849A-0401-1A5E-1499DA83295C}"/>
          </ac:spMkLst>
        </pc:spChg>
        <pc:spChg chg="add mod">
          <ac:chgData name="Li, XingYu" userId="S::xingyu.21@intl.zju.edu.cn::a0b0a04c-5a51-4a19-a025-296bb9e8145b" providerId="AD" clId="Web-{29AE5888-1C63-E24B-2665-8ABA0062E179}" dt="2025-05-24T19:54:04.389" v="1609" actId="20577"/>
          <ac:spMkLst>
            <pc:docMk/>
            <pc:sldMk cId="64540263" sldId="1523"/>
            <ac:spMk id="8" creationId="{FBC47DAA-8B85-A5CA-49A9-44B1BF943645}"/>
          </ac:spMkLst>
        </pc:spChg>
        <pc:picChg chg="add mod">
          <ac:chgData name="Li, XingYu" userId="S::xingyu.21@intl.zju.edu.cn::a0b0a04c-5a51-4a19-a025-296bb9e8145b" providerId="AD" clId="Web-{29AE5888-1C63-E24B-2665-8ABA0062E179}" dt="2025-05-24T19:48:59.940" v="1552" actId="14100"/>
          <ac:picMkLst>
            <pc:docMk/>
            <pc:sldMk cId="64540263" sldId="1523"/>
            <ac:picMk id="4" creationId="{93AC4026-D59C-CA41-F0D6-080753BA5038}"/>
          </ac:picMkLst>
        </pc:picChg>
        <pc:picChg chg="add del mod">
          <ac:chgData name="Li, XingYu" userId="S::xingyu.21@intl.zju.edu.cn::a0b0a04c-5a51-4a19-a025-296bb9e8145b" providerId="AD" clId="Web-{29AE5888-1C63-E24B-2665-8ABA0062E179}" dt="2025-05-24T19:13:20.049" v="779"/>
          <ac:picMkLst>
            <pc:docMk/>
            <pc:sldMk cId="64540263" sldId="1523"/>
            <ac:picMk id="5" creationId="{E4C82DE2-493A-9D1F-0D64-255783D78BD5}"/>
          </ac:picMkLst>
        </pc:picChg>
        <pc:picChg chg="add del mod">
          <ac:chgData name="Li, XingYu" userId="S::xingyu.21@intl.zju.edu.cn::a0b0a04c-5a51-4a19-a025-296bb9e8145b" providerId="AD" clId="Web-{29AE5888-1C63-E24B-2665-8ABA0062E179}" dt="2025-05-24T19:13:33.721" v="785"/>
          <ac:picMkLst>
            <pc:docMk/>
            <pc:sldMk cId="64540263" sldId="1523"/>
            <ac:picMk id="6" creationId="{62C46795-8DA4-8C93-F204-46A50BCE58E7}"/>
          </ac:picMkLst>
        </pc:picChg>
        <pc:picChg chg="add mod">
          <ac:chgData name="Li, XingYu" userId="S::xingyu.21@intl.zju.edu.cn::a0b0a04c-5a51-4a19-a025-296bb9e8145b" providerId="AD" clId="Web-{29AE5888-1C63-E24B-2665-8ABA0062E179}" dt="2025-05-24T19:50:28.303" v="1585" actId="1076"/>
          <ac:picMkLst>
            <pc:docMk/>
            <pc:sldMk cId="64540263" sldId="1523"/>
            <ac:picMk id="10" creationId="{F0EC6E93-36B3-2FB6-E09A-E8052E1A7789}"/>
          </ac:picMkLst>
        </pc:picChg>
      </pc:sldChg>
      <pc:sldChg chg="new del">
        <pc:chgData name="Li, XingYu" userId="S::xingyu.21@intl.zju.edu.cn::a0b0a04c-5a51-4a19-a025-296bb9e8145b" providerId="AD" clId="Web-{29AE5888-1C63-E24B-2665-8ABA0062E179}" dt="2025-05-24T18:49:45.774" v="717"/>
        <pc:sldMkLst>
          <pc:docMk/>
          <pc:sldMk cId="2407322391" sldId="1523"/>
        </pc:sldMkLst>
      </pc:sldChg>
      <pc:sldChg chg="addSp delSp modSp new modNotes">
        <pc:chgData name="Li, XingYu" userId="S::xingyu.21@intl.zju.edu.cn::a0b0a04c-5a51-4a19-a025-296bb9e8145b" providerId="AD" clId="Web-{29AE5888-1C63-E24B-2665-8ABA0062E179}" dt="2025-05-24T19:57:43.584" v="1631" actId="1076"/>
        <pc:sldMkLst>
          <pc:docMk/>
          <pc:sldMk cId="2689118980" sldId="1524"/>
        </pc:sldMkLst>
        <pc:spChg chg="add mod">
          <ac:chgData name="Li, XingYu" userId="S::xingyu.21@intl.zju.edu.cn::a0b0a04c-5a51-4a19-a025-296bb9e8145b" providerId="AD" clId="Web-{29AE5888-1C63-E24B-2665-8ABA0062E179}" dt="2025-05-24T19:41:01.533" v="1435" actId="20577"/>
          <ac:spMkLst>
            <pc:docMk/>
            <pc:sldMk cId="2689118980" sldId="1524"/>
            <ac:spMk id="3" creationId="{8EB5366B-B108-4B19-769B-B04DA12C060F}"/>
          </ac:spMkLst>
        </pc:spChg>
        <pc:spChg chg="add">
          <ac:chgData name="Li, XingYu" userId="S::xingyu.21@intl.zju.edu.cn::a0b0a04c-5a51-4a19-a025-296bb9e8145b" providerId="AD" clId="Web-{29AE5888-1C63-E24B-2665-8ABA0062E179}" dt="2025-05-24T19:35:54.287" v="1205"/>
          <ac:spMkLst>
            <pc:docMk/>
            <pc:sldMk cId="2689118980" sldId="1524"/>
            <ac:spMk id="6" creationId="{EC282C8F-BE74-55F9-44DA-B9D523564AC8}"/>
          </ac:spMkLst>
        </pc:spChg>
        <pc:spChg chg="add del">
          <ac:chgData name="Li, XingYu" userId="S::xingyu.21@intl.zju.edu.cn::a0b0a04c-5a51-4a19-a025-296bb9e8145b" providerId="AD" clId="Web-{29AE5888-1C63-E24B-2665-8ABA0062E179}" dt="2025-05-24T19:35:59.631" v="1207"/>
          <ac:spMkLst>
            <pc:docMk/>
            <pc:sldMk cId="2689118980" sldId="1524"/>
            <ac:spMk id="7" creationId="{706BF97A-ACED-C399-737D-2165C47C0CE8}"/>
          </ac:spMkLst>
        </pc:spChg>
        <pc:spChg chg="add mod">
          <ac:chgData name="Li, XingYu" userId="S::xingyu.21@intl.zju.edu.cn::a0b0a04c-5a51-4a19-a025-296bb9e8145b" providerId="AD" clId="Web-{29AE5888-1C63-E24B-2665-8ABA0062E179}" dt="2025-05-24T19:47:50.344" v="1542" actId="20577"/>
          <ac:spMkLst>
            <pc:docMk/>
            <pc:sldMk cId="2689118980" sldId="1524"/>
            <ac:spMk id="8" creationId="{116BA340-C77E-DFDF-EE5B-3FBFF11784F7}"/>
          </ac:spMkLst>
        </pc:spChg>
        <pc:picChg chg="add mod">
          <ac:chgData name="Li, XingYu" userId="S::xingyu.21@intl.zju.edu.cn::a0b0a04c-5a51-4a19-a025-296bb9e8145b" providerId="AD" clId="Web-{29AE5888-1C63-E24B-2665-8ABA0062E179}" dt="2025-05-24T19:42:52.474" v="1442" actId="1076"/>
          <ac:picMkLst>
            <pc:docMk/>
            <pc:sldMk cId="2689118980" sldId="1524"/>
            <ac:picMk id="4" creationId="{AA4D3AB8-5778-AE16-1EC8-94B23B461BB0}"/>
          </ac:picMkLst>
        </pc:picChg>
        <pc:picChg chg="add mod">
          <ac:chgData name="Li, XingYu" userId="S::xingyu.21@intl.zju.edu.cn::a0b0a04c-5a51-4a19-a025-296bb9e8145b" providerId="AD" clId="Web-{29AE5888-1C63-E24B-2665-8ABA0062E179}" dt="2025-05-24T19:57:38.584" v="1628" actId="1076"/>
          <ac:picMkLst>
            <pc:docMk/>
            <pc:sldMk cId="2689118980" sldId="1524"/>
            <ac:picMk id="5" creationId="{106101F9-FB32-99D2-0C06-DA9777D0FFC2}"/>
          </ac:picMkLst>
        </pc:picChg>
        <pc:picChg chg="add mod">
          <ac:chgData name="Li, XingYu" userId="S::xingyu.21@intl.zju.edu.cn::a0b0a04c-5a51-4a19-a025-296bb9e8145b" providerId="AD" clId="Web-{29AE5888-1C63-E24B-2665-8ABA0062E179}" dt="2025-05-24T19:57:43.584" v="1631" actId="1076"/>
          <ac:picMkLst>
            <pc:docMk/>
            <pc:sldMk cId="2689118980" sldId="1524"/>
            <ac:picMk id="9" creationId="{73150537-32F2-184A-568C-A50FDC84FE3B}"/>
          </ac:picMkLst>
        </pc:picChg>
        <pc:picChg chg="add del mod">
          <ac:chgData name="Li, XingYu" userId="S::xingyu.21@intl.zju.edu.cn::a0b0a04c-5a51-4a19-a025-296bb9e8145b" providerId="AD" clId="Web-{29AE5888-1C63-E24B-2665-8ABA0062E179}" dt="2025-05-24T19:57:21.083" v="1618"/>
          <ac:picMkLst>
            <pc:docMk/>
            <pc:sldMk cId="2689118980" sldId="1524"/>
            <ac:picMk id="10" creationId="{1B91E593-6F88-12CE-5F45-22C7F486CD18}"/>
          </ac:picMkLst>
        </pc:picChg>
        <pc:picChg chg="add mod">
          <ac:chgData name="Li, XingYu" userId="S::xingyu.21@intl.zju.edu.cn::a0b0a04c-5a51-4a19-a025-296bb9e8145b" providerId="AD" clId="Web-{29AE5888-1C63-E24B-2665-8ABA0062E179}" dt="2025-05-24T19:57:37.396" v="1627" actId="1076"/>
          <ac:picMkLst>
            <pc:docMk/>
            <pc:sldMk cId="2689118980" sldId="1524"/>
            <ac:picMk id="11" creationId="{2D382DEB-AA28-1F7C-1F71-B5102A0F3B2F}"/>
          </ac:picMkLst>
        </pc:picChg>
      </pc:sldChg>
      <pc:sldChg chg="addSp modSp new del">
        <pc:chgData name="Li, XingYu" userId="S::xingyu.21@intl.zju.edu.cn::a0b0a04c-5a51-4a19-a025-296bb9e8145b" providerId="AD" clId="Web-{29AE5888-1C63-E24B-2665-8ABA0062E179}" dt="2025-05-24T19:59:10.196" v="1632"/>
        <pc:sldMkLst>
          <pc:docMk/>
          <pc:sldMk cId="2767476472" sldId="1525"/>
        </pc:sldMkLst>
        <pc:spChg chg="add mod">
          <ac:chgData name="Li, XingYu" userId="S::xingyu.21@intl.zju.edu.cn::a0b0a04c-5a51-4a19-a025-296bb9e8145b" providerId="AD" clId="Web-{29AE5888-1C63-E24B-2665-8ABA0062E179}" dt="2025-05-24T18:51:12.605" v="767" actId="1076"/>
          <ac:spMkLst>
            <pc:docMk/>
            <pc:sldMk cId="2767476472" sldId="1525"/>
            <ac:spMk id="2" creationId="{FBA35D01-1FC1-9F2C-D3C5-CB6FB13B76CB}"/>
          </ac:spMkLst>
        </pc:spChg>
        <pc:picChg chg="add mod">
          <ac:chgData name="Li, XingYu" userId="S::xingyu.21@intl.zju.edu.cn::a0b0a04c-5a51-4a19-a025-296bb9e8145b" providerId="AD" clId="Web-{29AE5888-1C63-E24B-2665-8ABA0062E179}" dt="2025-05-24T19:13:36.471" v="787" actId="1076"/>
          <ac:picMkLst>
            <pc:docMk/>
            <pc:sldMk cId="2767476472" sldId="1525"/>
            <ac:picMk id="3" creationId="{D5FD050B-F629-3282-9677-E2B03159C6AD}"/>
          </ac:picMkLst>
        </pc:picChg>
      </pc:sldChg>
    </pc:docChg>
  </pc:docChgLst>
  <pc:docChgLst>
    <pc:chgData name="Lin, YuXuan" userId="860fea2c-3039-40c0-99ba-f4bb4b2968a8" providerId="ADAL" clId="{2976DD3C-6A16-DF4A-9A24-BFAA7567C4BA}"/>
    <pc:docChg chg="undo custSel addSld delSld modSld sldOrd modSection">
      <pc:chgData name="Lin, YuXuan" userId="860fea2c-3039-40c0-99ba-f4bb4b2968a8" providerId="ADAL" clId="{2976DD3C-6A16-DF4A-9A24-BFAA7567C4BA}" dt="2025-05-25T05:43:23.747" v="759" actId="20577"/>
      <pc:docMkLst>
        <pc:docMk/>
      </pc:docMkLst>
      <pc:sldChg chg="addSp modSp mod">
        <pc:chgData name="Lin, YuXuan" userId="860fea2c-3039-40c0-99ba-f4bb4b2968a8" providerId="ADAL" clId="{2976DD3C-6A16-DF4A-9A24-BFAA7567C4BA}" dt="2025-05-24T17:33:01.507" v="23" actId="404"/>
        <pc:sldMkLst>
          <pc:docMk/>
          <pc:sldMk cId="0" sldId="1463"/>
        </pc:sldMkLst>
        <pc:spChg chg="add mod">
          <ac:chgData name="Lin, YuXuan" userId="860fea2c-3039-40c0-99ba-f4bb4b2968a8" providerId="ADAL" clId="{2976DD3C-6A16-DF4A-9A24-BFAA7567C4BA}" dt="2025-05-24T17:33:01.507" v="23" actId="404"/>
          <ac:spMkLst>
            <pc:docMk/>
            <pc:sldMk cId="0" sldId="1463"/>
            <ac:spMk id="2" creationId="{3C63DCEB-F095-48F1-4595-E209F7357348}"/>
          </ac:spMkLst>
        </pc:spChg>
      </pc:sldChg>
      <pc:sldChg chg="modSp mod modNotesTx">
        <pc:chgData name="Lin, YuXuan" userId="860fea2c-3039-40c0-99ba-f4bb4b2968a8" providerId="ADAL" clId="{2976DD3C-6A16-DF4A-9A24-BFAA7567C4BA}" dt="2025-05-25T05:43:23.747" v="759" actId="20577"/>
        <pc:sldMkLst>
          <pc:docMk/>
          <pc:sldMk cId="0" sldId="1466"/>
        </pc:sldMkLst>
        <pc:spChg chg="mod">
          <ac:chgData name="Lin, YuXuan" userId="860fea2c-3039-40c0-99ba-f4bb4b2968a8" providerId="ADAL" clId="{2976DD3C-6A16-DF4A-9A24-BFAA7567C4BA}" dt="2025-05-25T03:52:13.959" v="503" actId="120"/>
          <ac:spMkLst>
            <pc:docMk/>
            <pc:sldMk cId="0" sldId="1466"/>
            <ac:spMk id="3" creationId="{41E2DC38-7041-EA23-CD47-0690C084E5BD}"/>
          </ac:spMkLst>
        </pc:spChg>
        <pc:spChg chg="mod">
          <ac:chgData name="Lin, YuXuan" userId="860fea2c-3039-40c0-99ba-f4bb4b2968a8" providerId="ADAL" clId="{2976DD3C-6A16-DF4A-9A24-BFAA7567C4BA}" dt="2025-05-25T03:52:13.959" v="503" actId="120"/>
          <ac:spMkLst>
            <pc:docMk/>
            <pc:sldMk cId="0" sldId="1466"/>
            <ac:spMk id="4" creationId="{E90047A7-BB5F-04D8-1E22-79284B06EA80}"/>
          </ac:spMkLst>
        </pc:spChg>
        <pc:spChg chg="mod">
          <ac:chgData name="Lin, YuXuan" userId="860fea2c-3039-40c0-99ba-f4bb4b2968a8" providerId="ADAL" clId="{2976DD3C-6A16-DF4A-9A24-BFAA7567C4BA}" dt="2025-05-25T03:52:13.959" v="503" actId="120"/>
          <ac:spMkLst>
            <pc:docMk/>
            <pc:sldMk cId="0" sldId="1466"/>
            <ac:spMk id="5" creationId="{E0086279-EA95-3267-2D5B-7F19C70E8F44}"/>
          </ac:spMkLst>
        </pc:spChg>
        <pc:spChg chg="mod">
          <ac:chgData name="Lin, YuXuan" userId="860fea2c-3039-40c0-99ba-f4bb4b2968a8" providerId="ADAL" clId="{2976DD3C-6A16-DF4A-9A24-BFAA7567C4BA}" dt="2025-05-25T03:52:13.959" v="503" actId="120"/>
          <ac:spMkLst>
            <pc:docMk/>
            <pc:sldMk cId="0" sldId="1466"/>
            <ac:spMk id="6" creationId="{2EDCC235-AED8-E712-9571-0A193C98F86C}"/>
          </ac:spMkLst>
        </pc:spChg>
        <pc:spChg chg="mod">
          <ac:chgData name="Lin, YuXuan" userId="860fea2c-3039-40c0-99ba-f4bb4b2968a8" providerId="ADAL" clId="{2976DD3C-6A16-DF4A-9A24-BFAA7567C4BA}" dt="2025-05-25T03:52:13.959" v="503" actId="120"/>
          <ac:spMkLst>
            <pc:docMk/>
            <pc:sldMk cId="0" sldId="1466"/>
            <ac:spMk id="11" creationId="{00000000-0000-0000-0000-000000000000}"/>
          </ac:spMkLst>
        </pc:spChg>
      </pc:sldChg>
      <pc:sldChg chg="modSp mod">
        <pc:chgData name="Lin, YuXuan" userId="860fea2c-3039-40c0-99ba-f4bb4b2968a8" providerId="ADAL" clId="{2976DD3C-6A16-DF4A-9A24-BFAA7567C4BA}" dt="2025-05-25T03:54:37.949" v="516" actId="1076"/>
        <pc:sldMkLst>
          <pc:docMk/>
          <pc:sldMk cId="0" sldId="1470"/>
        </pc:sldMkLst>
        <pc:spChg chg="mod">
          <ac:chgData name="Lin, YuXuan" userId="860fea2c-3039-40c0-99ba-f4bb4b2968a8" providerId="ADAL" clId="{2976DD3C-6A16-DF4A-9A24-BFAA7567C4BA}" dt="2025-05-25T03:54:37.949" v="516" actId="1076"/>
          <ac:spMkLst>
            <pc:docMk/>
            <pc:sldMk cId="0" sldId="1470"/>
            <ac:spMk id="3" creationId="{6BF55B2E-7696-E439-E4EC-89D699DE547B}"/>
          </ac:spMkLst>
        </pc:spChg>
        <pc:spChg chg="mod">
          <ac:chgData name="Lin, YuXuan" userId="860fea2c-3039-40c0-99ba-f4bb4b2968a8" providerId="ADAL" clId="{2976DD3C-6A16-DF4A-9A24-BFAA7567C4BA}" dt="2025-05-25T03:54:05.012" v="510" actId="2711"/>
          <ac:spMkLst>
            <pc:docMk/>
            <pc:sldMk cId="0" sldId="1470"/>
            <ac:spMk id="4" creationId="{CBF8E081-B3DE-4875-FC2F-71D29523DC04}"/>
          </ac:spMkLst>
        </pc:spChg>
        <pc:spChg chg="mod">
          <ac:chgData name="Lin, YuXuan" userId="860fea2c-3039-40c0-99ba-f4bb4b2968a8" providerId="ADAL" clId="{2976DD3C-6A16-DF4A-9A24-BFAA7567C4BA}" dt="2025-05-25T03:54:05.012" v="510" actId="2711"/>
          <ac:spMkLst>
            <pc:docMk/>
            <pc:sldMk cId="0" sldId="1470"/>
            <ac:spMk id="5" creationId="{42B0567B-C460-0E6A-870F-42D4A1A0E6DE}"/>
          </ac:spMkLst>
        </pc:spChg>
      </pc:sldChg>
      <pc:sldChg chg="modSp add mod">
        <pc:chgData name="Lin, YuXuan" userId="860fea2c-3039-40c0-99ba-f4bb4b2968a8" providerId="ADAL" clId="{2976DD3C-6A16-DF4A-9A24-BFAA7567C4BA}" dt="2025-05-24T17:33:26.015" v="36" actId="5793"/>
        <pc:sldMkLst>
          <pc:docMk/>
          <pc:sldMk cId="2659747712" sldId="1501"/>
        </pc:sldMkLst>
        <pc:spChg chg="mod">
          <ac:chgData name="Lin, YuXuan" userId="860fea2c-3039-40c0-99ba-f4bb4b2968a8" providerId="ADAL" clId="{2976DD3C-6A16-DF4A-9A24-BFAA7567C4BA}" dt="2025-05-24T17:33:26.015" v="36" actId="5793"/>
          <ac:spMkLst>
            <pc:docMk/>
            <pc:sldMk cId="2659747712" sldId="1501"/>
            <ac:spMk id="2" creationId="{90307058-E676-10BB-9228-CC7FB05558CA}"/>
          </ac:spMkLst>
        </pc:spChg>
      </pc:sldChg>
      <pc:sldChg chg="modSp mod">
        <pc:chgData name="Lin, YuXuan" userId="860fea2c-3039-40c0-99ba-f4bb4b2968a8" providerId="ADAL" clId="{2976DD3C-6A16-DF4A-9A24-BFAA7567C4BA}" dt="2025-05-25T03:55:38.022" v="526" actId="1076"/>
        <pc:sldMkLst>
          <pc:docMk/>
          <pc:sldMk cId="2339783051" sldId="1502"/>
        </pc:sldMkLst>
        <pc:spChg chg="mod">
          <ac:chgData name="Lin, YuXuan" userId="860fea2c-3039-40c0-99ba-f4bb4b2968a8" providerId="ADAL" clId="{2976DD3C-6A16-DF4A-9A24-BFAA7567C4BA}" dt="2025-05-25T03:55:38.022" v="526" actId="1076"/>
          <ac:spMkLst>
            <pc:docMk/>
            <pc:sldMk cId="2339783051" sldId="1502"/>
            <ac:spMk id="6" creationId="{FAC31AD8-CBA3-0464-0B6E-BD371E502818}"/>
          </ac:spMkLst>
        </pc:spChg>
        <pc:spChg chg="mod">
          <ac:chgData name="Lin, YuXuan" userId="860fea2c-3039-40c0-99ba-f4bb4b2968a8" providerId="ADAL" clId="{2976DD3C-6A16-DF4A-9A24-BFAA7567C4BA}" dt="2025-05-25T03:55:38.022" v="526" actId="1076"/>
          <ac:spMkLst>
            <pc:docMk/>
            <pc:sldMk cId="2339783051" sldId="1502"/>
            <ac:spMk id="10" creationId="{61742119-BC5D-A649-5778-6EE28DAB2BBE}"/>
          </ac:spMkLst>
        </pc:spChg>
        <pc:spChg chg="mod">
          <ac:chgData name="Lin, YuXuan" userId="860fea2c-3039-40c0-99ba-f4bb4b2968a8" providerId="ADAL" clId="{2976DD3C-6A16-DF4A-9A24-BFAA7567C4BA}" dt="2025-05-25T03:55:02.170" v="520" actId="1076"/>
          <ac:spMkLst>
            <pc:docMk/>
            <pc:sldMk cId="2339783051" sldId="1502"/>
            <ac:spMk id="11" creationId="{562E3C4A-A82A-68C1-4DCC-19FCE3922DDB}"/>
          </ac:spMkLst>
        </pc:spChg>
      </pc:sldChg>
      <pc:sldChg chg="addSp modSp mod">
        <pc:chgData name="Lin, YuXuan" userId="860fea2c-3039-40c0-99ba-f4bb4b2968a8" providerId="ADAL" clId="{2976DD3C-6A16-DF4A-9A24-BFAA7567C4BA}" dt="2025-05-24T18:26:28.892" v="75" actId="14100"/>
        <pc:sldMkLst>
          <pc:docMk/>
          <pc:sldMk cId="813198133" sldId="1507"/>
        </pc:sldMkLst>
        <pc:spChg chg="mod">
          <ac:chgData name="Lin, YuXuan" userId="860fea2c-3039-40c0-99ba-f4bb4b2968a8" providerId="ADAL" clId="{2976DD3C-6A16-DF4A-9A24-BFAA7567C4BA}" dt="2025-05-24T18:26:28.892" v="75" actId="14100"/>
          <ac:spMkLst>
            <pc:docMk/>
            <pc:sldMk cId="813198133" sldId="1507"/>
            <ac:spMk id="3" creationId="{C98A736F-42B0-28F5-C785-5E86F9DD50C0}"/>
          </ac:spMkLst>
        </pc:spChg>
        <pc:picChg chg="add mod">
          <ac:chgData name="Lin, YuXuan" userId="860fea2c-3039-40c0-99ba-f4bb4b2968a8" providerId="ADAL" clId="{2976DD3C-6A16-DF4A-9A24-BFAA7567C4BA}" dt="2025-05-24T18:26:02.615" v="69" actId="1076"/>
          <ac:picMkLst>
            <pc:docMk/>
            <pc:sldMk cId="813198133" sldId="1507"/>
            <ac:picMk id="5" creationId="{683012D3-CCC8-56A6-B3C6-7B839D503400}"/>
          </ac:picMkLst>
        </pc:picChg>
      </pc:sldChg>
      <pc:sldChg chg="addSp delSp modSp mod">
        <pc:chgData name="Lin, YuXuan" userId="860fea2c-3039-40c0-99ba-f4bb4b2968a8" providerId="ADAL" clId="{2976DD3C-6A16-DF4A-9A24-BFAA7567C4BA}" dt="2025-05-25T03:55:46.582" v="527" actId="2711"/>
        <pc:sldMkLst>
          <pc:docMk/>
          <pc:sldMk cId="2630415324" sldId="1508"/>
        </pc:sldMkLst>
        <pc:spChg chg="add mod">
          <ac:chgData name="Lin, YuXuan" userId="860fea2c-3039-40c0-99ba-f4bb4b2968a8" providerId="ADAL" clId="{2976DD3C-6A16-DF4A-9A24-BFAA7567C4BA}" dt="2025-05-25T03:55:09.134" v="522"/>
          <ac:spMkLst>
            <pc:docMk/>
            <pc:sldMk cId="2630415324" sldId="1508"/>
            <ac:spMk id="2" creationId="{7CF63812-DCEE-46F6-77C2-42CCC8CDF9CC}"/>
          </ac:spMkLst>
        </pc:spChg>
        <pc:spChg chg="mod">
          <ac:chgData name="Lin, YuXuan" userId="860fea2c-3039-40c0-99ba-f4bb4b2968a8" providerId="ADAL" clId="{2976DD3C-6A16-DF4A-9A24-BFAA7567C4BA}" dt="2025-05-25T03:55:46.582" v="527" actId="2711"/>
          <ac:spMkLst>
            <pc:docMk/>
            <pc:sldMk cId="2630415324" sldId="1508"/>
            <ac:spMk id="3" creationId="{8F77B2D5-E36B-C252-E4C2-C13943BCE663}"/>
          </ac:spMkLst>
        </pc:spChg>
        <pc:spChg chg="mod">
          <ac:chgData name="Lin, YuXuan" userId="860fea2c-3039-40c0-99ba-f4bb4b2968a8" providerId="ADAL" clId="{2976DD3C-6A16-DF4A-9A24-BFAA7567C4BA}" dt="2025-05-25T03:55:46.582" v="527" actId="2711"/>
          <ac:spMkLst>
            <pc:docMk/>
            <pc:sldMk cId="2630415324" sldId="1508"/>
            <ac:spMk id="5" creationId="{EF648191-AB68-B532-2792-AC6B4E006CE9}"/>
          </ac:spMkLst>
        </pc:spChg>
        <pc:spChg chg="del">
          <ac:chgData name="Lin, YuXuan" userId="860fea2c-3039-40c0-99ba-f4bb4b2968a8" providerId="ADAL" clId="{2976DD3C-6A16-DF4A-9A24-BFAA7567C4BA}" dt="2025-05-25T03:55:08.831" v="521" actId="478"/>
          <ac:spMkLst>
            <pc:docMk/>
            <pc:sldMk cId="2630415324" sldId="1508"/>
            <ac:spMk id="8" creationId="{9B36A256-1671-BF82-2CA6-86CF1E2A6B14}"/>
          </ac:spMkLst>
        </pc:spChg>
      </pc:sldChg>
      <pc:sldChg chg="addSp delSp modSp mod">
        <pc:chgData name="Lin, YuXuan" userId="860fea2c-3039-40c0-99ba-f4bb4b2968a8" providerId="ADAL" clId="{2976DD3C-6A16-DF4A-9A24-BFAA7567C4BA}" dt="2025-05-25T03:55:55.552" v="528" actId="2711"/>
        <pc:sldMkLst>
          <pc:docMk/>
          <pc:sldMk cId="3733388561" sldId="1509"/>
        </pc:sldMkLst>
        <pc:spChg chg="add mod">
          <ac:chgData name="Lin, YuXuan" userId="860fea2c-3039-40c0-99ba-f4bb4b2968a8" providerId="ADAL" clId="{2976DD3C-6A16-DF4A-9A24-BFAA7567C4BA}" dt="2025-05-25T03:55:12.962" v="524"/>
          <ac:spMkLst>
            <pc:docMk/>
            <pc:sldMk cId="3733388561" sldId="1509"/>
            <ac:spMk id="2" creationId="{F79768F5-2A3D-8E49-C19C-5F0426395024}"/>
          </ac:spMkLst>
        </pc:spChg>
        <pc:spChg chg="del">
          <ac:chgData name="Lin, YuXuan" userId="860fea2c-3039-40c0-99ba-f4bb4b2968a8" providerId="ADAL" clId="{2976DD3C-6A16-DF4A-9A24-BFAA7567C4BA}" dt="2025-05-25T03:55:12.655" v="523" actId="478"/>
          <ac:spMkLst>
            <pc:docMk/>
            <pc:sldMk cId="3733388561" sldId="1509"/>
            <ac:spMk id="3" creationId="{8F985DDA-0C1B-9F2A-FAB1-6CC3427C5637}"/>
          </ac:spMkLst>
        </pc:spChg>
        <pc:spChg chg="mod">
          <ac:chgData name="Lin, YuXuan" userId="860fea2c-3039-40c0-99ba-f4bb4b2968a8" providerId="ADAL" clId="{2976DD3C-6A16-DF4A-9A24-BFAA7567C4BA}" dt="2025-05-25T03:55:55.552" v="528" actId="2711"/>
          <ac:spMkLst>
            <pc:docMk/>
            <pc:sldMk cId="3733388561" sldId="1509"/>
            <ac:spMk id="5" creationId="{88FBAB3F-34FD-BB17-4B3E-4275D357E2D4}"/>
          </ac:spMkLst>
        </pc:spChg>
        <pc:spChg chg="mod">
          <ac:chgData name="Lin, YuXuan" userId="860fea2c-3039-40c0-99ba-f4bb4b2968a8" providerId="ADAL" clId="{2976DD3C-6A16-DF4A-9A24-BFAA7567C4BA}" dt="2025-05-25T03:55:55.552" v="528" actId="2711"/>
          <ac:spMkLst>
            <pc:docMk/>
            <pc:sldMk cId="3733388561" sldId="1509"/>
            <ac:spMk id="7" creationId="{B6172337-6DAD-5F0C-ECF0-AA317F0714E3}"/>
          </ac:spMkLst>
        </pc:spChg>
      </pc:sldChg>
      <pc:sldChg chg="addSp modSp mod">
        <pc:chgData name="Lin, YuXuan" userId="860fea2c-3039-40c0-99ba-f4bb4b2968a8" providerId="ADAL" clId="{2976DD3C-6A16-DF4A-9A24-BFAA7567C4BA}" dt="2025-05-24T18:18:49.460" v="48" actId="1076"/>
        <pc:sldMkLst>
          <pc:docMk/>
          <pc:sldMk cId="3807284506" sldId="1510"/>
        </pc:sldMkLst>
        <pc:spChg chg="mod">
          <ac:chgData name="Lin, YuXuan" userId="860fea2c-3039-40c0-99ba-f4bb4b2968a8" providerId="ADAL" clId="{2976DD3C-6A16-DF4A-9A24-BFAA7567C4BA}" dt="2025-05-24T18:18:49.460" v="48" actId="1076"/>
          <ac:spMkLst>
            <pc:docMk/>
            <pc:sldMk cId="3807284506" sldId="1510"/>
            <ac:spMk id="3" creationId="{DD112871-8954-E252-505C-C5EF68A7DDCB}"/>
          </ac:spMkLst>
        </pc:spChg>
        <pc:picChg chg="add mod">
          <ac:chgData name="Lin, YuXuan" userId="860fea2c-3039-40c0-99ba-f4bb4b2968a8" providerId="ADAL" clId="{2976DD3C-6A16-DF4A-9A24-BFAA7567C4BA}" dt="2025-05-24T18:18:43.168" v="46" actId="1076"/>
          <ac:picMkLst>
            <pc:docMk/>
            <pc:sldMk cId="3807284506" sldId="1510"/>
            <ac:picMk id="5" creationId="{9DF74B3C-DDB8-8BDF-81A3-E85F79B76606}"/>
          </ac:picMkLst>
        </pc:picChg>
      </pc:sldChg>
      <pc:sldChg chg="modSp mod">
        <pc:chgData name="Lin, YuXuan" userId="860fea2c-3039-40c0-99ba-f4bb4b2968a8" providerId="ADAL" clId="{2976DD3C-6A16-DF4A-9A24-BFAA7567C4BA}" dt="2025-05-25T03:36:22.958" v="280" actId="403"/>
        <pc:sldMkLst>
          <pc:docMk/>
          <pc:sldMk cId="775085423" sldId="1514"/>
        </pc:sldMkLst>
        <pc:spChg chg="mod">
          <ac:chgData name="Lin, YuXuan" userId="860fea2c-3039-40c0-99ba-f4bb4b2968a8" providerId="ADAL" clId="{2976DD3C-6A16-DF4A-9A24-BFAA7567C4BA}" dt="2025-05-25T03:36:22.958" v="280" actId="403"/>
          <ac:spMkLst>
            <pc:docMk/>
            <pc:sldMk cId="775085423" sldId="1514"/>
            <ac:spMk id="3" creationId="{8DE41696-400A-7497-D381-AC29EB2F19EE}"/>
          </ac:spMkLst>
        </pc:spChg>
      </pc:sldChg>
      <pc:sldChg chg="modNotesTx">
        <pc:chgData name="Lin, YuXuan" userId="860fea2c-3039-40c0-99ba-f4bb4b2968a8" providerId="ADAL" clId="{2976DD3C-6A16-DF4A-9A24-BFAA7567C4BA}" dt="2025-05-25T05:33:29.492" v="640" actId="20577"/>
        <pc:sldMkLst>
          <pc:docMk/>
          <pc:sldMk cId="1945157325" sldId="1515"/>
        </pc:sldMkLst>
      </pc:sldChg>
      <pc:sldChg chg="addSp delSp modSp mod modNotesTx">
        <pc:chgData name="Lin, YuXuan" userId="860fea2c-3039-40c0-99ba-f4bb4b2968a8" providerId="ADAL" clId="{2976DD3C-6A16-DF4A-9A24-BFAA7567C4BA}" dt="2025-05-25T03:49:17.664" v="474" actId="20577"/>
        <pc:sldMkLst>
          <pc:docMk/>
          <pc:sldMk cId="1848090048" sldId="1516"/>
        </pc:sldMkLst>
        <pc:spChg chg="mod">
          <ac:chgData name="Lin, YuXuan" userId="860fea2c-3039-40c0-99ba-f4bb4b2968a8" providerId="ADAL" clId="{2976DD3C-6A16-DF4A-9A24-BFAA7567C4BA}" dt="2025-05-25T03:49:17.664" v="474" actId="20577"/>
          <ac:spMkLst>
            <pc:docMk/>
            <pc:sldMk cId="1848090048" sldId="1516"/>
            <ac:spMk id="2" creationId="{3A5DBF41-3E05-7E37-A8F1-6EB76758190F}"/>
          </ac:spMkLst>
        </pc:spChg>
        <pc:spChg chg="mod">
          <ac:chgData name="Lin, YuXuan" userId="860fea2c-3039-40c0-99ba-f4bb4b2968a8" providerId="ADAL" clId="{2976DD3C-6A16-DF4A-9A24-BFAA7567C4BA}" dt="2025-05-25T03:42:29.314" v="321" actId="14100"/>
          <ac:spMkLst>
            <pc:docMk/>
            <pc:sldMk cId="1848090048" sldId="1516"/>
            <ac:spMk id="3" creationId="{8CFB03D9-5FE6-4D37-FD49-2E37F54A235B}"/>
          </ac:spMkLst>
        </pc:spChg>
        <pc:picChg chg="add del mod">
          <ac:chgData name="Lin, YuXuan" userId="860fea2c-3039-40c0-99ba-f4bb4b2968a8" providerId="ADAL" clId="{2976DD3C-6A16-DF4A-9A24-BFAA7567C4BA}" dt="2025-05-25T03:38:49.701" v="285" actId="478"/>
          <ac:picMkLst>
            <pc:docMk/>
            <pc:sldMk cId="1848090048" sldId="1516"/>
            <ac:picMk id="5" creationId="{36EFCC76-B872-A54C-D855-17C4CC2EF3A3}"/>
          </ac:picMkLst>
        </pc:picChg>
        <pc:picChg chg="add mod">
          <ac:chgData name="Lin, YuXuan" userId="860fea2c-3039-40c0-99ba-f4bb4b2968a8" providerId="ADAL" clId="{2976DD3C-6A16-DF4A-9A24-BFAA7567C4BA}" dt="2025-05-25T03:42:24.752" v="320" actId="14100"/>
          <ac:picMkLst>
            <pc:docMk/>
            <pc:sldMk cId="1848090048" sldId="1516"/>
            <ac:picMk id="7" creationId="{CE9AD020-5F1E-6203-C164-F00F8F50D188}"/>
          </ac:picMkLst>
        </pc:picChg>
      </pc:sldChg>
      <pc:sldChg chg="modSp mod">
        <pc:chgData name="Lin, YuXuan" userId="860fea2c-3039-40c0-99ba-f4bb4b2968a8" providerId="ADAL" clId="{2976DD3C-6A16-DF4A-9A24-BFAA7567C4BA}" dt="2025-05-25T03:54:31.689" v="515" actId="1076"/>
        <pc:sldMkLst>
          <pc:docMk/>
          <pc:sldMk cId="485669839" sldId="1517"/>
        </pc:sldMkLst>
        <pc:spChg chg="mod">
          <ac:chgData name="Lin, YuXuan" userId="860fea2c-3039-40c0-99ba-f4bb4b2968a8" providerId="ADAL" clId="{2976DD3C-6A16-DF4A-9A24-BFAA7567C4BA}" dt="2025-05-25T03:54:31.689" v="515" actId="1076"/>
          <ac:spMkLst>
            <pc:docMk/>
            <pc:sldMk cId="485669839" sldId="1517"/>
            <ac:spMk id="3" creationId="{B189DDE2-327D-555B-1E81-B7864910D0AA}"/>
          </ac:spMkLst>
        </pc:spChg>
        <pc:spChg chg="mod">
          <ac:chgData name="Lin, YuXuan" userId="860fea2c-3039-40c0-99ba-f4bb4b2968a8" providerId="ADAL" clId="{2976DD3C-6A16-DF4A-9A24-BFAA7567C4BA}" dt="2025-05-25T03:54:21.586" v="512" actId="2711"/>
          <ac:spMkLst>
            <pc:docMk/>
            <pc:sldMk cId="485669839" sldId="1517"/>
            <ac:spMk id="5" creationId="{075422E0-6D79-304D-AD4E-992CB51497BB}"/>
          </ac:spMkLst>
        </pc:spChg>
        <pc:spChg chg="mod">
          <ac:chgData name="Lin, YuXuan" userId="860fea2c-3039-40c0-99ba-f4bb4b2968a8" providerId="ADAL" clId="{2976DD3C-6A16-DF4A-9A24-BFAA7567C4BA}" dt="2025-05-25T03:54:21.586" v="512" actId="2711"/>
          <ac:spMkLst>
            <pc:docMk/>
            <pc:sldMk cId="485669839" sldId="1517"/>
            <ac:spMk id="7" creationId="{AB4FC912-1FCA-C391-E546-FE179A838326}"/>
          </ac:spMkLst>
        </pc:spChg>
      </pc:sldChg>
      <pc:sldChg chg="del">
        <pc:chgData name="Lin, YuXuan" userId="860fea2c-3039-40c0-99ba-f4bb4b2968a8" providerId="ADAL" clId="{2976DD3C-6A16-DF4A-9A24-BFAA7567C4BA}" dt="2025-05-25T03:49:09.040" v="472" actId="2696"/>
        <pc:sldMkLst>
          <pc:docMk/>
          <pc:sldMk cId="2804345357" sldId="1518"/>
        </pc:sldMkLst>
      </pc:sldChg>
      <pc:sldChg chg="del">
        <pc:chgData name="Lin, YuXuan" userId="860fea2c-3039-40c0-99ba-f4bb4b2968a8" providerId="ADAL" clId="{2976DD3C-6A16-DF4A-9A24-BFAA7567C4BA}" dt="2025-05-25T03:49:10.981" v="473" actId="2696"/>
        <pc:sldMkLst>
          <pc:docMk/>
          <pc:sldMk cId="1081244349" sldId="1519"/>
        </pc:sldMkLst>
      </pc:sldChg>
      <pc:sldChg chg="addSp modSp mod">
        <pc:chgData name="Lin, YuXuan" userId="860fea2c-3039-40c0-99ba-f4bb4b2968a8" providerId="ADAL" clId="{2976DD3C-6A16-DF4A-9A24-BFAA7567C4BA}" dt="2025-05-25T03:29:08.593" v="160" actId="1076"/>
        <pc:sldMkLst>
          <pc:docMk/>
          <pc:sldMk cId="2846366653" sldId="1520"/>
        </pc:sldMkLst>
        <pc:spChg chg="mod">
          <ac:chgData name="Lin, YuXuan" userId="860fea2c-3039-40c0-99ba-f4bb4b2968a8" providerId="ADAL" clId="{2976DD3C-6A16-DF4A-9A24-BFAA7567C4BA}" dt="2025-05-24T18:25:22.021" v="59" actId="1076"/>
          <ac:spMkLst>
            <pc:docMk/>
            <pc:sldMk cId="2846366653" sldId="1520"/>
            <ac:spMk id="3" creationId="{6372CABC-02C2-20BD-0EC9-36A700833928}"/>
          </ac:spMkLst>
        </pc:spChg>
        <pc:picChg chg="add mod modCrop">
          <ac:chgData name="Lin, YuXuan" userId="860fea2c-3039-40c0-99ba-f4bb4b2968a8" providerId="ADAL" clId="{2976DD3C-6A16-DF4A-9A24-BFAA7567C4BA}" dt="2025-05-25T03:29:08.593" v="160" actId="1076"/>
          <ac:picMkLst>
            <pc:docMk/>
            <pc:sldMk cId="2846366653" sldId="1520"/>
            <ac:picMk id="5" creationId="{5348B82B-F656-8A55-3DAA-929AAA3EC251}"/>
          </ac:picMkLst>
        </pc:picChg>
      </pc:sldChg>
      <pc:sldChg chg="modSp mod">
        <pc:chgData name="Lin, YuXuan" userId="860fea2c-3039-40c0-99ba-f4bb4b2968a8" providerId="ADAL" clId="{2976DD3C-6A16-DF4A-9A24-BFAA7567C4BA}" dt="2025-05-25T03:29:37.106" v="163" actId="2711"/>
        <pc:sldMkLst>
          <pc:docMk/>
          <pc:sldMk cId="1080247671" sldId="1521"/>
        </pc:sldMkLst>
        <pc:spChg chg="mod">
          <ac:chgData name="Lin, YuXuan" userId="860fea2c-3039-40c0-99ba-f4bb4b2968a8" providerId="ADAL" clId="{2976DD3C-6A16-DF4A-9A24-BFAA7567C4BA}" dt="2025-05-25T03:29:29.919" v="162" actId="113"/>
          <ac:spMkLst>
            <pc:docMk/>
            <pc:sldMk cId="1080247671" sldId="1521"/>
            <ac:spMk id="2" creationId="{D24D2E74-0B1A-3786-06AE-D1B844A34574}"/>
          </ac:spMkLst>
        </pc:spChg>
        <pc:spChg chg="mod">
          <ac:chgData name="Lin, YuXuan" userId="860fea2c-3039-40c0-99ba-f4bb4b2968a8" providerId="ADAL" clId="{2976DD3C-6A16-DF4A-9A24-BFAA7567C4BA}" dt="2025-05-25T03:29:37.106" v="163" actId="2711"/>
          <ac:spMkLst>
            <pc:docMk/>
            <pc:sldMk cId="1080247671" sldId="1521"/>
            <ac:spMk id="4" creationId="{46247EA4-BA75-F326-4B29-170F84F20FB0}"/>
          </ac:spMkLst>
        </pc:spChg>
      </pc:sldChg>
      <pc:sldChg chg="modSp mod">
        <pc:chgData name="Lin, YuXuan" userId="860fea2c-3039-40c0-99ba-f4bb4b2968a8" providerId="ADAL" clId="{2976DD3C-6A16-DF4A-9A24-BFAA7567C4BA}" dt="2025-05-25T03:31:21.717" v="176" actId="1076"/>
        <pc:sldMkLst>
          <pc:docMk/>
          <pc:sldMk cId="379353584" sldId="1522"/>
        </pc:sldMkLst>
        <pc:spChg chg="mod">
          <ac:chgData name="Lin, YuXuan" userId="860fea2c-3039-40c0-99ba-f4bb4b2968a8" providerId="ADAL" clId="{2976DD3C-6A16-DF4A-9A24-BFAA7567C4BA}" dt="2025-05-25T03:31:21.717" v="176" actId="1076"/>
          <ac:spMkLst>
            <pc:docMk/>
            <pc:sldMk cId="379353584" sldId="1522"/>
            <ac:spMk id="2" creationId="{AE0CF556-D895-B72B-8068-4DF32108D9C1}"/>
          </ac:spMkLst>
        </pc:spChg>
        <pc:spChg chg="mod">
          <ac:chgData name="Lin, YuXuan" userId="860fea2c-3039-40c0-99ba-f4bb4b2968a8" providerId="ADAL" clId="{2976DD3C-6A16-DF4A-9A24-BFAA7567C4BA}" dt="2025-05-25T03:30:22.074" v="171" actId="1076"/>
          <ac:spMkLst>
            <pc:docMk/>
            <pc:sldMk cId="379353584" sldId="1522"/>
            <ac:spMk id="3" creationId="{F390B651-9866-516B-F5E8-955A5D4DFF03}"/>
          </ac:spMkLst>
        </pc:spChg>
        <pc:picChg chg="mod">
          <ac:chgData name="Lin, YuXuan" userId="860fea2c-3039-40c0-99ba-f4bb4b2968a8" providerId="ADAL" clId="{2976DD3C-6A16-DF4A-9A24-BFAA7567C4BA}" dt="2025-05-25T03:30:34.028" v="172" actId="14100"/>
          <ac:picMkLst>
            <pc:docMk/>
            <pc:sldMk cId="379353584" sldId="1522"/>
            <ac:picMk id="5" creationId="{51684FAB-486E-A126-BFD4-E56CF9CD8AC8}"/>
          </ac:picMkLst>
        </pc:picChg>
      </pc:sldChg>
      <pc:sldChg chg="addSp delSp modSp mod">
        <pc:chgData name="Lin, YuXuan" userId="860fea2c-3039-40c0-99ba-f4bb4b2968a8" providerId="ADAL" clId="{2976DD3C-6A16-DF4A-9A24-BFAA7567C4BA}" dt="2025-05-25T05:41:28.042" v="686" actId="20577"/>
        <pc:sldMkLst>
          <pc:docMk/>
          <pc:sldMk cId="64540263" sldId="1523"/>
        </pc:sldMkLst>
        <pc:spChg chg="mod">
          <ac:chgData name="Lin, YuXuan" userId="860fea2c-3039-40c0-99ba-f4bb4b2968a8" providerId="ADAL" clId="{2976DD3C-6A16-DF4A-9A24-BFAA7567C4BA}" dt="2025-05-25T03:30:58.960" v="175" actId="113"/>
          <ac:spMkLst>
            <pc:docMk/>
            <pc:sldMk cId="64540263" sldId="1523"/>
            <ac:spMk id="3" creationId="{EF3CBF0A-5378-EF28-4F33-11A7EC2F70B4}"/>
          </ac:spMkLst>
        </pc:spChg>
        <pc:spChg chg="mod">
          <ac:chgData name="Lin, YuXuan" userId="860fea2c-3039-40c0-99ba-f4bb4b2968a8" providerId="ADAL" clId="{2976DD3C-6A16-DF4A-9A24-BFAA7567C4BA}" dt="2025-05-25T05:41:28.042" v="686" actId="20577"/>
          <ac:spMkLst>
            <pc:docMk/>
            <pc:sldMk cId="64540263" sldId="1523"/>
            <ac:spMk id="7" creationId="{0379C0ED-849A-0401-1A5E-1499DA83295C}"/>
          </ac:spMkLst>
        </pc:spChg>
        <pc:spChg chg="mod">
          <ac:chgData name="Lin, YuXuan" userId="860fea2c-3039-40c0-99ba-f4bb4b2968a8" providerId="ADAL" clId="{2976DD3C-6A16-DF4A-9A24-BFAA7567C4BA}" dt="2025-05-25T03:30:45.481" v="173" actId="1076"/>
          <ac:spMkLst>
            <pc:docMk/>
            <pc:sldMk cId="64540263" sldId="1523"/>
            <ac:spMk id="8" creationId="{FBC47DAA-8B85-A5CA-49A9-44B1BF943645}"/>
          </ac:spMkLst>
        </pc:spChg>
        <pc:picChg chg="add mod">
          <ac:chgData name="Lin, YuXuan" userId="860fea2c-3039-40c0-99ba-f4bb4b2968a8" providerId="ADAL" clId="{2976DD3C-6A16-DF4A-9A24-BFAA7567C4BA}" dt="2025-05-25T05:36:21.121" v="663" actId="14100"/>
          <ac:picMkLst>
            <pc:docMk/>
            <pc:sldMk cId="64540263" sldId="1523"/>
            <ac:picMk id="2" creationId="{55046E3F-4E58-B0F4-F0A0-2016C110DE1F}"/>
          </ac:picMkLst>
        </pc:picChg>
        <pc:picChg chg="del">
          <ac:chgData name="Lin, YuXuan" userId="860fea2c-3039-40c0-99ba-f4bb4b2968a8" providerId="ADAL" clId="{2976DD3C-6A16-DF4A-9A24-BFAA7567C4BA}" dt="2025-05-25T05:35:56.781" v="656" actId="478"/>
          <ac:picMkLst>
            <pc:docMk/>
            <pc:sldMk cId="64540263" sldId="1523"/>
            <ac:picMk id="4" creationId="{93AC4026-D59C-CA41-F0D6-080753BA5038}"/>
          </ac:picMkLst>
        </pc:picChg>
        <pc:picChg chg="add mod">
          <ac:chgData name="Lin, YuXuan" userId="860fea2c-3039-40c0-99ba-f4bb4b2968a8" providerId="ADAL" clId="{2976DD3C-6A16-DF4A-9A24-BFAA7567C4BA}" dt="2025-05-25T05:37:21.204" v="669" actId="1076"/>
          <ac:picMkLst>
            <pc:docMk/>
            <pc:sldMk cId="64540263" sldId="1523"/>
            <ac:picMk id="5" creationId="{8093E088-17A0-D089-7B25-3160736897FE}"/>
          </ac:picMkLst>
        </pc:picChg>
        <pc:picChg chg="del mod">
          <ac:chgData name="Lin, YuXuan" userId="860fea2c-3039-40c0-99ba-f4bb4b2968a8" providerId="ADAL" clId="{2976DD3C-6A16-DF4A-9A24-BFAA7567C4BA}" dt="2025-05-25T05:37:13.312" v="664" actId="478"/>
          <ac:picMkLst>
            <pc:docMk/>
            <pc:sldMk cId="64540263" sldId="1523"/>
            <ac:picMk id="10" creationId="{F0EC6E93-36B3-2FB6-E09A-E8052E1A7789}"/>
          </ac:picMkLst>
        </pc:picChg>
      </pc:sldChg>
      <pc:sldChg chg="addSp delSp modSp mod">
        <pc:chgData name="Lin, YuXuan" userId="860fea2c-3039-40c0-99ba-f4bb4b2968a8" providerId="ADAL" clId="{2976DD3C-6A16-DF4A-9A24-BFAA7567C4BA}" dt="2025-05-25T03:32:48.457" v="236" actId="1038"/>
        <pc:sldMkLst>
          <pc:docMk/>
          <pc:sldMk cId="2689118980" sldId="1524"/>
        </pc:sldMkLst>
        <pc:spChg chg="add del mod">
          <ac:chgData name="Lin, YuXuan" userId="860fea2c-3039-40c0-99ba-f4bb4b2968a8" providerId="ADAL" clId="{2976DD3C-6A16-DF4A-9A24-BFAA7567C4BA}" dt="2025-05-25T03:32:34.274" v="205" actId="478"/>
          <ac:spMkLst>
            <pc:docMk/>
            <pc:sldMk cId="2689118980" sldId="1524"/>
            <ac:spMk id="2" creationId="{3B1FE27A-5D68-9677-25A2-1C2B680B7BF5}"/>
          </ac:spMkLst>
        </pc:spChg>
        <pc:spChg chg="mod">
          <ac:chgData name="Lin, YuXuan" userId="860fea2c-3039-40c0-99ba-f4bb4b2968a8" providerId="ADAL" clId="{2976DD3C-6A16-DF4A-9A24-BFAA7567C4BA}" dt="2025-05-25T03:32:11.577" v="190" actId="1076"/>
          <ac:spMkLst>
            <pc:docMk/>
            <pc:sldMk cId="2689118980" sldId="1524"/>
            <ac:spMk id="3" creationId="{8EB5366B-B108-4B19-769B-B04DA12C060F}"/>
          </ac:spMkLst>
        </pc:spChg>
        <pc:spChg chg="mod">
          <ac:chgData name="Lin, YuXuan" userId="860fea2c-3039-40c0-99ba-f4bb4b2968a8" providerId="ADAL" clId="{2976DD3C-6A16-DF4A-9A24-BFAA7567C4BA}" dt="2025-05-25T03:32:20.591" v="192" actId="14100"/>
          <ac:spMkLst>
            <pc:docMk/>
            <pc:sldMk cId="2689118980" sldId="1524"/>
            <ac:spMk id="8" creationId="{116BA340-C77E-DFDF-EE5B-3FBFF11784F7}"/>
          </ac:spMkLst>
        </pc:spChg>
        <pc:picChg chg="mod">
          <ac:chgData name="Lin, YuXuan" userId="860fea2c-3039-40c0-99ba-f4bb4b2968a8" providerId="ADAL" clId="{2976DD3C-6A16-DF4A-9A24-BFAA7567C4BA}" dt="2025-05-25T03:32:40.664" v="216" actId="1036"/>
          <ac:picMkLst>
            <pc:docMk/>
            <pc:sldMk cId="2689118980" sldId="1524"/>
            <ac:picMk id="4" creationId="{AA4D3AB8-5778-AE16-1EC8-94B23B461BB0}"/>
          </ac:picMkLst>
        </pc:picChg>
        <pc:picChg chg="mod">
          <ac:chgData name="Lin, YuXuan" userId="860fea2c-3039-40c0-99ba-f4bb4b2968a8" providerId="ADAL" clId="{2976DD3C-6A16-DF4A-9A24-BFAA7567C4BA}" dt="2025-05-25T03:32:48.457" v="236" actId="1038"/>
          <ac:picMkLst>
            <pc:docMk/>
            <pc:sldMk cId="2689118980" sldId="1524"/>
            <ac:picMk id="5" creationId="{106101F9-FB32-99D2-0C06-DA9777D0FFC2}"/>
          </ac:picMkLst>
        </pc:picChg>
        <pc:picChg chg="mod">
          <ac:chgData name="Lin, YuXuan" userId="860fea2c-3039-40c0-99ba-f4bb4b2968a8" providerId="ADAL" clId="{2976DD3C-6A16-DF4A-9A24-BFAA7567C4BA}" dt="2025-05-25T03:32:43.550" v="221" actId="1036"/>
          <ac:picMkLst>
            <pc:docMk/>
            <pc:sldMk cId="2689118980" sldId="1524"/>
            <ac:picMk id="9" creationId="{73150537-32F2-184A-568C-A50FDC84FE3B}"/>
          </ac:picMkLst>
        </pc:picChg>
        <pc:picChg chg="mod">
          <ac:chgData name="Lin, YuXuan" userId="860fea2c-3039-40c0-99ba-f4bb4b2968a8" providerId="ADAL" clId="{2976DD3C-6A16-DF4A-9A24-BFAA7567C4BA}" dt="2025-05-25T03:32:40.664" v="216" actId="1036"/>
          <ac:picMkLst>
            <pc:docMk/>
            <pc:sldMk cId="2689118980" sldId="1524"/>
            <ac:picMk id="11" creationId="{2D382DEB-AA28-1F7C-1F71-B5102A0F3B2F}"/>
          </ac:picMkLst>
        </pc:picChg>
      </pc:sldChg>
      <pc:sldChg chg="addSp delSp modSp add mod modNotesTx">
        <pc:chgData name="Lin, YuXuan" userId="860fea2c-3039-40c0-99ba-f4bb4b2968a8" providerId="ADAL" clId="{2976DD3C-6A16-DF4A-9A24-BFAA7567C4BA}" dt="2025-05-25T05:40:17.475" v="673" actId="20577"/>
        <pc:sldMkLst>
          <pc:docMk/>
          <pc:sldMk cId="3198091853" sldId="1526"/>
        </pc:sldMkLst>
        <pc:spChg chg="del">
          <ac:chgData name="Lin, YuXuan" userId="860fea2c-3039-40c0-99ba-f4bb4b2968a8" providerId="ADAL" clId="{2976DD3C-6A16-DF4A-9A24-BFAA7567C4BA}" dt="2025-05-24T19:29:14.406" v="78" actId="478"/>
          <ac:spMkLst>
            <pc:docMk/>
            <pc:sldMk cId="3198091853" sldId="1526"/>
            <ac:spMk id="3" creationId="{3DBC593B-5A95-4E43-FA67-3F414922C9CE}"/>
          </ac:spMkLst>
        </pc:spChg>
        <pc:picChg chg="del">
          <ac:chgData name="Lin, YuXuan" userId="860fea2c-3039-40c0-99ba-f4bb4b2968a8" providerId="ADAL" clId="{2976DD3C-6A16-DF4A-9A24-BFAA7567C4BA}" dt="2025-05-24T19:29:10.811" v="77" actId="478"/>
          <ac:picMkLst>
            <pc:docMk/>
            <pc:sldMk cId="3198091853" sldId="1526"/>
            <ac:picMk id="4" creationId="{2DE48107-97BF-1943-7330-21AE44629C66}"/>
          </ac:picMkLst>
        </pc:picChg>
        <pc:picChg chg="add mod">
          <ac:chgData name="Lin, YuXuan" userId="860fea2c-3039-40c0-99ba-f4bb4b2968a8" providerId="ADAL" clId="{2976DD3C-6A16-DF4A-9A24-BFAA7567C4BA}" dt="2025-05-24T19:29:36.626" v="84" actId="1076"/>
          <ac:picMkLst>
            <pc:docMk/>
            <pc:sldMk cId="3198091853" sldId="1526"/>
            <ac:picMk id="6" creationId="{8CFD0B0B-C9BF-F3ED-3C8C-4AB6B959E5D9}"/>
          </ac:picMkLst>
        </pc:picChg>
        <pc:picChg chg="add mod">
          <ac:chgData name="Lin, YuXuan" userId="860fea2c-3039-40c0-99ba-f4bb4b2968a8" providerId="ADAL" clId="{2976DD3C-6A16-DF4A-9A24-BFAA7567C4BA}" dt="2025-05-24T19:29:40.442" v="87" actId="1076"/>
          <ac:picMkLst>
            <pc:docMk/>
            <pc:sldMk cId="3198091853" sldId="1526"/>
            <ac:picMk id="8" creationId="{36AE6BED-ECE9-B88B-BBB9-14F29A34CC0C}"/>
          </ac:picMkLst>
        </pc:picChg>
      </pc:sldChg>
      <pc:sldChg chg="addSp delSp modSp add mod modNotesTx">
        <pc:chgData name="Lin, YuXuan" userId="860fea2c-3039-40c0-99ba-f4bb4b2968a8" providerId="ADAL" clId="{2976DD3C-6A16-DF4A-9A24-BFAA7567C4BA}" dt="2025-05-25T05:40:47.131" v="674"/>
        <pc:sldMkLst>
          <pc:docMk/>
          <pc:sldMk cId="1422029998" sldId="1527"/>
        </pc:sldMkLst>
        <pc:picChg chg="add mod">
          <ac:chgData name="Lin, YuXuan" userId="860fea2c-3039-40c0-99ba-f4bb4b2968a8" providerId="ADAL" clId="{2976DD3C-6A16-DF4A-9A24-BFAA7567C4BA}" dt="2025-05-24T19:30:09.784" v="96" actId="1076"/>
          <ac:picMkLst>
            <pc:docMk/>
            <pc:sldMk cId="1422029998" sldId="1527"/>
            <ac:picMk id="4" creationId="{813F8251-E411-081F-1DEF-A5B276850876}"/>
          </ac:picMkLst>
        </pc:picChg>
        <pc:picChg chg="add del">
          <ac:chgData name="Lin, YuXuan" userId="860fea2c-3039-40c0-99ba-f4bb4b2968a8" providerId="ADAL" clId="{2976DD3C-6A16-DF4A-9A24-BFAA7567C4BA}" dt="2025-05-24T19:30:06.919" v="93" actId="478"/>
          <ac:picMkLst>
            <pc:docMk/>
            <pc:sldMk cId="1422029998" sldId="1527"/>
            <ac:picMk id="6" creationId="{1172297F-100C-E6E5-74E6-62925831AA82}"/>
          </ac:picMkLst>
        </pc:picChg>
        <pc:picChg chg="add mod">
          <ac:chgData name="Lin, YuXuan" userId="860fea2c-3039-40c0-99ba-f4bb4b2968a8" providerId="ADAL" clId="{2976DD3C-6A16-DF4A-9A24-BFAA7567C4BA}" dt="2025-05-24T19:30:20.161" v="101" actId="1076"/>
          <ac:picMkLst>
            <pc:docMk/>
            <pc:sldMk cId="1422029998" sldId="1527"/>
            <ac:picMk id="7" creationId="{B8F36191-28C2-643A-74E6-2E3C07CC5145}"/>
          </ac:picMkLst>
        </pc:picChg>
        <pc:picChg chg="del">
          <ac:chgData name="Lin, YuXuan" userId="860fea2c-3039-40c0-99ba-f4bb4b2968a8" providerId="ADAL" clId="{2976DD3C-6A16-DF4A-9A24-BFAA7567C4BA}" dt="2025-05-24T19:30:14.613" v="98" actId="478"/>
          <ac:picMkLst>
            <pc:docMk/>
            <pc:sldMk cId="1422029998" sldId="1527"/>
            <ac:picMk id="8" creationId="{6473C9B8-D901-DA70-0C7B-19F29BB59D02}"/>
          </ac:picMkLst>
        </pc:picChg>
      </pc:sldChg>
      <pc:sldChg chg="add del">
        <pc:chgData name="Lin, YuXuan" userId="860fea2c-3039-40c0-99ba-f4bb4b2968a8" providerId="ADAL" clId="{2976DD3C-6A16-DF4A-9A24-BFAA7567C4BA}" dt="2025-05-24T19:45:45.091" v="138" actId="2696"/>
        <pc:sldMkLst>
          <pc:docMk/>
          <pc:sldMk cId="3295901330" sldId="1528"/>
        </pc:sldMkLst>
      </pc:sldChg>
      <pc:sldChg chg="addSp delSp modSp add mod ord modNotesTx">
        <pc:chgData name="Lin, YuXuan" userId="860fea2c-3039-40c0-99ba-f4bb4b2968a8" providerId="ADAL" clId="{2976DD3C-6A16-DF4A-9A24-BFAA7567C4BA}" dt="2025-05-25T05:34:18.070" v="642"/>
        <pc:sldMkLst>
          <pc:docMk/>
          <pc:sldMk cId="3267423426" sldId="1529"/>
        </pc:sldMkLst>
        <pc:picChg chg="add mod">
          <ac:chgData name="Lin, YuXuan" userId="860fea2c-3039-40c0-99ba-f4bb4b2968a8" providerId="ADAL" clId="{2976DD3C-6A16-DF4A-9A24-BFAA7567C4BA}" dt="2025-05-24T19:44:11.220" v="115" actId="1076"/>
          <ac:picMkLst>
            <pc:docMk/>
            <pc:sldMk cId="3267423426" sldId="1529"/>
            <ac:picMk id="4" creationId="{480C39E9-42B1-6369-7D34-90A2A8E9A7DA}"/>
          </ac:picMkLst>
        </pc:picChg>
        <pc:picChg chg="del">
          <ac:chgData name="Lin, YuXuan" userId="860fea2c-3039-40c0-99ba-f4bb4b2968a8" providerId="ADAL" clId="{2976DD3C-6A16-DF4A-9A24-BFAA7567C4BA}" dt="2025-05-24T19:43:43.576" v="105" actId="478"/>
          <ac:picMkLst>
            <pc:docMk/>
            <pc:sldMk cId="3267423426" sldId="1529"/>
            <ac:picMk id="6" creationId="{AD744DA0-5CF9-94D4-E8E7-A4841FDF84AB}"/>
          </ac:picMkLst>
        </pc:picChg>
        <pc:picChg chg="add mod">
          <ac:chgData name="Lin, YuXuan" userId="860fea2c-3039-40c0-99ba-f4bb4b2968a8" providerId="ADAL" clId="{2976DD3C-6A16-DF4A-9A24-BFAA7567C4BA}" dt="2025-05-24T19:44:06.813" v="113" actId="27614"/>
          <ac:picMkLst>
            <pc:docMk/>
            <pc:sldMk cId="3267423426" sldId="1529"/>
            <ac:picMk id="7" creationId="{74BB2B8B-6DC0-2D29-0B59-6395C3DCEEC7}"/>
          </ac:picMkLst>
        </pc:picChg>
        <pc:picChg chg="del">
          <ac:chgData name="Lin, YuXuan" userId="860fea2c-3039-40c0-99ba-f4bb4b2968a8" providerId="ADAL" clId="{2976DD3C-6A16-DF4A-9A24-BFAA7567C4BA}" dt="2025-05-24T19:43:44.656" v="106" actId="478"/>
          <ac:picMkLst>
            <pc:docMk/>
            <pc:sldMk cId="3267423426" sldId="1529"/>
            <ac:picMk id="8" creationId="{DBFA9ABC-1F81-B704-C487-C16C2D07EEF9}"/>
          </ac:picMkLst>
        </pc:picChg>
      </pc:sldChg>
      <pc:sldChg chg="addSp delSp modSp add mod modNotesTx">
        <pc:chgData name="Lin, YuXuan" userId="860fea2c-3039-40c0-99ba-f4bb4b2968a8" providerId="ADAL" clId="{2976DD3C-6A16-DF4A-9A24-BFAA7567C4BA}" dt="2025-05-25T05:34:57.311" v="654" actId="20577"/>
        <pc:sldMkLst>
          <pc:docMk/>
          <pc:sldMk cId="403262657" sldId="1530"/>
        </pc:sldMkLst>
        <pc:spChg chg="add mod">
          <ac:chgData name="Lin, YuXuan" userId="860fea2c-3039-40c0-99ba-f4bb4b2968a8" providerId="ADAL" clId="{2976DD3C-6A16-DF4A-9A24-BFAA7567C4BA}" dt="2025-05-24T19:44:37.309" v="129" actId="767"/>
          <ac:spMkLst>
            <pc:docMk/>
            <pc:sldMk cId="403262657" sldId="1530"/>
            <ac:spMk id="9" creationId="{EC057D9C-5ACC-BA6B-E8F5-91286AB51D2E}"/>
          </ac:spMkLst>
        </pc:spChg>
        <pc:picChg chg="del">
          <ac:chgData name="Lin, YuXuan" userId="860fea2c-3039-40c0-99ba-f4bb4b2968a8" providerId="ADAL" clId="{2976DD3C-6A16-DF4A-9A24-BFAA7567C4BA}" dt="2025-05-24T19:44:23.395" v="117" actId="478"/>
          <ac:picMkLst>
            <pc:docMk/>
            <pc:sldMk cId="403262657" sldId="1530"/>
            <ac:picMk id="4" creationId="{3F2C4E66-8F54-0404-C5EB-8F8335662E3F}"/>
          </ac:picMkLst>
        </pc:picChg>
        <pc:picChg chg="add mod">
          <ac:chgData name="Lin, YuXuan" userId="860fea2c-3039-40c0-99ba-f4bb4b2968a8" providerId="ADAL" clId="{2976DD3C-6A16-DF4A-9A24-BFAA7567C4BA}" dt="2025-05-24T19:44:58.162" v="135" actId="1076"/>
          <ac:picMkLst>
            <pc:docMk/>
            <pc:sldMk cId="403262657" sldId="1530"/>
            <ac:picMk id="5" creationId="{19111E87-4F09-477C-8DB6-8FE91BB56FCA}"/>
          </ac:picMkLst>
        </pc:picChg>
        <pc:picChg chg="del">
          <ac:chgData name="Lin, YuXuan" userId="860fea2c-3039-40c0-99ba-f4bb4b2968a8" providerId="ADAL" clId="{2976DD3C-6A16-DF4A-9A24-BFAA7567C4BA}" dt="2025-05-24T19:44:24.591" v="118" actId="478"/>
          <ac:picMkLst>
            <pc:docMk/>
            <pc:sldMk cId="403262657" sldId="1530"/>
            <ac:picMk id="7" creationId="{F7DCF1C0-A08F-E058-4D00-37F9781CF06D}"/>
          </ac:picMkLst>
        </pc:picChg>
        <pc:picChg chg="add mod">
          <ac:chgData name="Lin, YuXuan" userId="860fea2c-3039-40c0-99ba-f4bb4b2968a8" providerId="ADAL" clId="{2976DD3C-6A16-DF4A-9A24-BFAA7567C4BA}" dt="2025-05-24T19:45:04.841" v="137" actId="1076"/>
          <ac:picMkLst>
            <pc:docMk/>
            <pc:sldMk cId="403262657" sldId="1530"/>
            <ac:picMk id="8" creationId="{79426932-4F8F-A357-26D0-2F0189F5FBC1}"/>
          </ac:picMkLst>
        </pc:picChg>
      </pc:sldChg>
      <pc:sldChg chg="addSp delSp modSp mod">
        <pc:chgData name="Lin, YuXuan" userId="860fea2c-3039-40c0-99ba-f4bb4b2968a8" providerId="ADAL" clId="{2976DD3C-6A16-DF4A-9A24-BFAA7567C4BA}" dt="2025-05-25T03:48:59.259" v="471" actId="20577"/>
        <pc:sldMkLst>
          <pc:docMk/>
          <pc:sldMk cId="2188797056" sldId="1531"/>
        </pc:sldMkLst>
        <pc:spChg chg="add mod">
          <ac:chgData name="Lin, YuXuan" userId="860fea2c-3039-40c0-99ba-f4bb4b2968a8" providerId="ADAL" clId="{2976DD3C-6A16-DF4A-9A24-BFAA7567C4BA}" dt="2025-05-25T03:48:59.259" v="471" actId="20577"/>
          <ac:spMkLst>
            <pc:docMk/>
            <pc:sldMk cId="2188797056" sldId="1531"/>
            <ac:spMk id="2" creationId="{67F69054-4A3E-5D0B-F600-72F196C7AB06}"/>
          </ac:spMkLst>
        </pc:spChg>
        <pc:spChg chg="del">
          <ac:chgData name="Lin, YuXuan" userId="860fea2c-3039-40c0-99ba-f4bb4b2968a8" providerId="ADAL" clId="{2976DD3C-6A16-DF4A-9A24-BFAA7567C4BA}" dt="2025-05-25T03:33:12.759" v="238" actId="478"/>
          <ac:spMkLst>
            <pc:docMk/>
            <pc:sldMk cId="2188797056" sldId="1531"/>
            <ac:spMk id="3" creationId="{C4C8A9BB-E051-9450-6D73-4462F08FA393}"/>
          </ac:spMkLst>
        </pc:spChg>
        <pc:spChg chg="add mod">
          <ac:chgData name="Lin, YuXuan" userId="860fea2c-3039-40c0-99ba-f4bb4b2968a8" providerId="ADAL" clId="{2976DD3C-6A16-DF4A-9A24-BFAA7567C4BA}" dt="2025-05-25T03:33:28.774" v="240"/>
          <ac:spMkLst>
            <pc:docMk/>
            <pc:sldMk cId="2188797056" sldId="1531"/>
            <ac:spMk id="5" creationId="{8C9C84C5-0840-E489-F7C3-A5977B4D3AC0}"/>
          </ac:spMkLst>
        </pc:spChg>
        <pc:graphicFrameChg chg="add mod">
          <ac:chgData name="Lin, YuXuan" userId="860fea2c-3039-40c0-99ba-f4bb4b2968a8" providerId="ADAL" clId="{2976DD3C-6A16-DF4A-9A24-BFAA7567C4BA}" dt="2025-05-25T03:46:35.842" v="421"/>
          <ac:graphicFrameMkLst>
            <pc:docMk/>
            <pc:sldMk cId="2188797056" sldId="1531"/>
            <ac:graphicFrameMk id="6" creationId="{3EC3699E-6144-AF55-FB96-0DF74EA3F481}"/>
          </ac:graphicFrameMkLst>
        </pc:graphicFrameChg>
        <pc:graphicFrameChg chg="add mod">
          <ac:chgData name="Lin, YuXuan" userId="860fea2c-3039-40c0-99ba-f4bb4b2968a8" providerId="ADAL" clId="{2976DD3C-6A16-DF4A-9A24-BFAA7567C4BA}" dt="2025-05-25T03:46:43.127" v="422"/>
          <ac:graphicFrameMkLst>
            <pc:docMk/>
            <pc:sldMk cId="2188797056" sldId="1531"/>
            <ac:graphicFrameMk id="7" creationId="{B32DC566-4C45-B63C-D910-368FD28E2381}"/>
          </ac:graphicFrameMkLst>
        </pc:graphicFrameChg>
        <pc:picChg chg="mod">
          <ac:chgData name="Lin, YuXuan" userId="860fea2c-3039-40c0-99ba-f4bb4b2968a8" providerId="ADAL" clId="{2976DD3C-6A16-DF4A-9A24-BFAA7567C4BA}" dt="2025-05-25T03:47:07.315" v="429" actId="1076"/>
          <ac:picMkLst>
            <pc:docMk/>
            <pc:sldMk cId="2188797056" sldId="1531"/>
            <ac:picMk id="4" creationId="{4EB40058-3193-F38F-3313-9A7021CA1179}"/>
          </ac:picMkLst>
        </pc:picChg>
      </pc:sldChg>
      <pc:sldChg chg="modNotesTx">
        <pc:chgData name="Lin, YuXuan" userId="860fea2c-3039-40c0-99ba-f4bb4b2968a8" providerId="ADAL" clId="{2976DD3C-6A16-DF4A-9A24-BFAA7567C4BA}" dt="2025-05-25T05:33:35.722" v="641"/>
        <pc:sldMkLst>
          <pc:docMk/>
          <pc:sldMk cId="2676813755" sldId="1532"/>
        </pc:sldMkLst>
      </pc:sldChg>
      <pc:sldChg chg="modSp mod modNotesTx">
        <pc:chgData name="Lin, YuXuan" userId="860fea2c-3039-40c0-99ba-f4bb4b2968a8" providerId="ADAL" clId="{2976DD3C-6A16-DF4A-9A24-BFAA7567C4BA}" dt="2025-05-25T05:32:13.009" v="639" actId="20577"/>
        <pc:sldMkLst>
          <pc:docMk/>
          <pc:sldMk cId="1431981600" sldId="1533"/>
        </pc:sldMkLst>
        <pc:spChg chg="mod">
          <ac:chgData name="Lin, YuXuan" userId="860fea2c-3039-40c0-99ba-f4bb4b2968a8" providerId="ADAL" clId="{2976DD3C-6A16-DF4A-9A24-BFAA7567C4BA}" dt="2025-05-25T03:33:45.802" v="244" actId="113"/>
          <ac:spMkLst>
            <pc:docMk/>
            <pc:sldMk cId="1431981600" sldId="1533"/>
            <ac:spMk id="2" creationId="{CAFC28C1-2982-0131-21F7-98774A298FA5}"/>
          </ac:spMkLst>
        </pc:spChg>
        <pc:spChg chg="mod">
          <ac:chgData name="Lin, YuXuan" userId="860fea2c-3039-40c0-99ba-f4bb4b2968a8" providerId="ADAL" clId="{2976DD3C-6A16-DF4A-9A24-BFAA7567C4BA}" dt="2025-05-25T03:34:46.565" v="263" actId="403"/>
          <ac:spMkLst>
            <pc:docMk/>
            <pc:sldMk cId="1431981600" sldId="1533"/>
            <ac:spMk id="7" creationId="{0D26AB80-8085-D30B-3A36-BF7633E70C34}"/>
          </ac:spMkLst>
        </pc:spChg>
        <pc:spChg chg="mod">
          <ac:chgData name="Lin, YuXuan" userId="860fea2c-3039-40c0-99ba-f4bb4b2968a8" providerId="ADAL" clId="{2976DD3C-6A16-DF4A-9A24-BFAA7567C4BA}" dt="2025-05-25T03:34:57.297" v="267" actId="2711"/>
          <ac:spMkLst>
            <pc:docMk/>
            <pc:sldMk cId="1431981600" sldId="1533"/>
            <ac:spMk id="8" creationId="{F78B976D-4C71-72F2-0EE4-07C59757A4A7}"/>
          </ac:spMkLst>
        </pc:spChg>
        <pc:spChg chg="mod">
          <ac:chgData name="Lin, YuXuan" userId="860fea2c-3039-40c0-99ba-f4bb4b2968a8" providerId="ADAL" clId="{2976DD3C-6A16-DF4A-9A24-BFAA7567C4BA}" dt="2025-05-25T03:34:57.297" v="267" actId="2711"/>
          <ac:spMkLst>
            <pc:docMk/>
            <pc:sldMk cId="1431981600" sldId="1533"/>
            <ac:spMk id="9" creationId="{2D3AB21D-12EE-EE2A-4F4E-4A37B662A699}"/>
          </ac:spMkLst>
        </pc:spChg>
        <pc:picChg chg="mod">
          <ac:chgData name="Lin, YuXuan" userId="860fea2c-3039-40c0-99ba-f4bb4b2968a8" providerId="ADAL" clId="{2976DD3C-6A16-DF4A-9A24-BFAA7567C4BA}" dt="2025-05-25T03:34:08.001" v="251" actId="1076"/>
          <ac:picMkLst>
            <pc:docMk/>
            <pc:sldMk cId="1431981600" sldId="1533"/>
            <ac:picMk id="5" creationId="{341F2774-9229-B9BA-A2E2-56F0E961E00E}"/>
          </ac:picMkLst>
        </pc:picChg>
        <pc:picChg chg="mod">
          <ac:chgData name="Lin, YuXuan" userId="860fea2c-3039-40c0-99ba-f4bb4b2968a8" providerId="ADAL" clId="{2976DD3C-6A16-DF4A-9A24-BFAA7567C4BA}" dt="2025-05-25T03:34:19.260" v="256" actId="1076"/>
          <ac:picMkLst>
            <pc:docMk/>
            <pc:sldMk cId="1431981600" sldId="1533"/>
            <ac:picMk id="6" creationId="{38BCE177-3862-EB05-36B3-5158611350EA}"/>
          </ac:picMkLst>
        </pc:picChg>
      </pc:sldChg>
      <pc:sldChg chg="modNotesTx">
        <pc:chgData name="Lin, YuXuan" userId="860fea2c-3039-40c0-99ba-f4bb4b2968a8" providerId="ADAL" clId="{2976DD3C-6A16-DF4A-9A24-BFAA7567C4BA}" dt="2025-05-25T05:35:36.535" v="655"/>
        <pc:sldMkLst>
          <pc:docMk/>
          <pc:sldMk cId="4216808702" sldId="1534"/>
        </pc:sldMkLst>
      </pc:sldChg>
      <pc:sldChg chg="modSp add mod ord">
        <pc:chgData name="Lin, YuXuan" userId="860fea2c-3039-40c0-99ba-f4bb4b2968a8" providerId="ADAL" clId="{2976DD3C-6A16-DF4A-9A24-BFAA7567C4BA}" dt="2025-05-25T04:00:21.239" v="533" actId="20577"/>
        <pc:sldMkLst>
          <pc:docMk/>
          <pc:sldMk cId="3338250472" sldId="1535"/>
        </pc:sldMkLst>
        <pc:spChg chg="mod">
          <ac:chgData name="Lin, YuXuan" userId="860fea2c-3039-40c0-99ba-f4bb4b2968a8" providerId="ADAL" clId="{2976DD3C-6A16-DF4A-9A24-BFAA7567C4BA}" dt="2025-05-25T04:00:21.239" v="533" actId="20577"/>
          <ac:spMkLst>
            <pc:docMk/>
            <pc:sldMk cId="3338250472" sldId="1535"/>
            <ac:spMk id="9" creationId="{E7B2EFFF-F117-4E78-28A1-DDCFC977D9B5}"/>
          </ac:spMkLst>
        </pc:spChg>
      </pc:sldChg>
      <pc:sldChg chg="addSp delSp modSp add mod ord modNotesTx">
        <pc:chgData name="Lin, YuXuan" userId="860fea2c-3039-40c0-99ba-f4bb4b2968a8" providerId="ADAL" clId="{2976DD3C-6A16-DF4A-9A24-BFAA7567C4BA}" dt="2025-05-25T05:42:30.596" v="688" actId="20577"/>
        <pc:sldMkLst>
          <pc:docMk/>
          <pc:sldMk cId="1687870915" sldId="1536"/>
        </pc:sldMkLst>
        <pc:spChg chg="mod">
          <ac:chgData name="Lin, YuXuan" userId="860fea2c-3039-40c0-99ba-f4bb4b2968a8" providerId="ADAL" clId="{2976DD3C-6A16-DF4A-9A24-BFAA7567C4BA}" dt="2025-05-25T05:18:08.231" v="603" actId="20577"/>
          <ac:spMkLst>
            <pc:docMk/>
            <pc:sldMk cId="1687870915" sldId="1536"/>
            <ac:spMk id="2" creationId="{8130D378-0FD9-8BE6-DBF0-337193602ED7}"/>
          </ac:spMkLst>
        </pc:spChg>
        <pc:spChg chg="del mod">
          <ac:chgData name="Lin, YuXuan" userId="860fea2c-3039-40c0-99ba-f4bb4b2968a8" providerId="ADAL" clId="{2976DD3C-6A16-DF4A-9A24-BFAA7567C4BA}" dt="2025-05-25T05:17:52.193" v="587" actId="478"/>
          <ac:spMkLst>
            <pc:docMk/>
            <pc:sldMk cId="1687870915" sldId="1536"/>
            <ac:spMk id="3" creationId="{8CF7D593-1F55-4211-57F2-6113DFEE73F5}"/>
          </ac:spMkLst>
        </pc:spChg>
        <pc:picChg chg="add mod">
          <ac:chgData name="Lin, YuXuan" userId="860fea2c-3039-40c0-99ba-f4bb4b2968a8" providerId="ADAL" clId="{2976DD3C-6A16-DF4A-9A24-BFAA7567C4BA}" dt="2025-05-25T05:19:56.841" v="614" actId="1076"/>
          <ac:picMkLst>
            <pc:docMk/>
            <pc:sldMk cId="1687870915" sldId="1536"/>
            <ac:picMk id="5" creationId="{29477ABA-3E8C-60FA-B453-26277136F66D}"/>
          </ac:picMkLst>
        </pc:picChg>
        <pc:picChg chg="del">
          <ac:chgData name="Lin, YuXuan" userId="860fea2c-3039-40c0-99ba-f4bb4b2968a8" providerId="ADAL" clId="{2976DD3C-6A16-DF4A-9A24-BFAA7567C4BA}" dt="2025-05-25T05:17:48.459" v="585" actId="478"/>
          <ac:picMkLst>
            <pc:docMk/>
            <pc:sldMk cId="1687870915" sldId="1536"/>
            <ac:picMk id="7" creationId="{D473C513-4CB4-9F34-8DBF-23A1EC69E57B}"/>
          </ac:picMkLst>
        </pc:picChg>
        <pc:picChg chg="add mod">
          <ac:chgData name="Lin, YuXuan" userId="860fea2c-3039-40c0-99ba-f4bb4b2968a8" providerId="ADAL" clId="{2976DD3C-6A16-DF4A-9A24-BFAA7567C4BA}" dt="2025-05-25T05:20:00.564" v="615" actId="1076"/>
          <ac:picMkLst>
            <pc:docMk/>
            <pc:sldMk cId="1687870915" sldId="1536"/>
            <ac:picMk id="8" creationId="{55A61FC1-0D7A-58C2-6A46-684EE0C6A88D}"/>
          </ac:picMkLst>
        </pc:picChg>
      </pc:sldChg>
      <pc:sldChg chg="add del">
        <pc:chgData name="Lin, YuXuan" userId="860fea2c-3039-40c0-99ba-f4bb4b2968a8" providerId="ADAL" clId="{2976DD3C-6A16-DF4A-9A24-BFAA7567C4BA}" dt="2025-05-25T05:17:25.089" v="582" actId="2890"/>
        <pc:sldMkLst>
          <pc:docMk/>
          <pc:sldMk cId="3211531361" sldId="1536"/>
        </pc:sldMkLst>
      </pc:sldChg>
    </pc:docChg>
  </pc:docChgLst>
  <pc:docChgLst>
    <pc:chgData name="Li, XingYu" userId="S::xingyu.21@intl.zju.edu.cn::a0b0a04c-5a51-4a19-a025-296bb9e8145b" providerId="AD" clId="Web-{33B5D3F1-033F-2E93-1199-F2BBFD51BBBD}"/>
    <pc:docChg chg="addSld delSld modSld sldOrd modSection">
      <pc:chgData name="Li, XingYu" userId="S::xingyu.21@intl.zju.edu.cn::a0b0a04c-5a51-4a19-a025-296bb9e8145b" providerId="AD" clId="Web-{33B5D3F1-033F-2E93-1199-F2BBFD51BBBD}" dt="2025-05-24T20:55:49.870" v="236" actId="20577"/>
      <pc:docMkLst>
        <pc:docMk/>
      </pc:docMkLst>
      <pc:sldChg chg="del">
        <pc:chgData name="Li, XingYu" userId="S::xingyu.21@intl.zju.edu.cn::a0b0a04c-5a51-4a19-a025-296bb9e8145b" providerId="AD" clId="Web-{33B5D3F1-033F-2E93-1199-F2BBFD51BBBD}" dt="2025-05-24T20:11:42.414" v="50"/>
        <pc:sldMkLst>
          <pc:docMk/>
          <pc:sldMk cId="0" sldId="1465"/>
        </pc:sldMkLst>
      </pc:sldChg>
      <pc:sldChg chg="addSp delSp modSp">
        <pc:chgData name="Li, XingYu" userId="S::xingyu.21@intl.zju.edu.cn::a0b0a04c-5a51-4a19-a025-296bb9e8145b" providerId="AD" clId="Web-{33B5D3F1-033F-2E93-1199-F2BBFD51BBBD}" dt="2025-05-24T20:13:14.401" v="96" actId="1076"/>
        <pc:sldMkLst>
          <pc:docMk/>
          <pc:sldMk cId="0" sldId="1466"/>
        </pc:sldMkLst>
        <pc:spChg chg="add del mod">
          <ac:chgData name="Li, XingYu" userId="S::xingyu.21@intl.zju.edu.cn::a0b0a04c-5a51-4a19-a025-296bb9e8145b" providerId="AD" clId="Web-{33B5D3F1-033F-2E93-1199-F2BBFD51BBBD}" dt="2025-05-24T20:09:38.331" v="33"/>
          <ac:spMkLst>
            <pc:docMk/>
            <pc:sldMk cId="0" sldId="1466"/>
            <ac:spMk id="2" creationId="{876A5FBD-6117-A700-F51B-C0523462C936}"/>
          </ac:spMkLst>
        </pc:spChg>
        <pc:spChg chg="add mod">
          <ac:chgData name="Li, XingYu" userId="S::xingyu.21@intl.zju.edu.cn::a0b0a04c-5a51-4a19-a025-296bb9e8145b" providerId="AD" clId="Web-{33B5D3F1-033F-2E93-1199-F2BBFD51BBBD}" dt="2025-05-24T20:13:10.932" v="95" actId="1076"/>
          <ac:spMkLst>
            <pc:docMk/>
            <pc:sldMk cId="0" sldId="1466"/>
            <ac:spMk id="3" creationId="{41E2DC38-7041-EA23-CD47-0690C084E5BD}"/>
          </ac:spMkLst>
        </pc:spChg>
        <pc:spChg chg="add mod">
          <ac:chgData name="Li, XingYu" userId="S::xingyu.21@intl.zju.edu.cn::a0b0a04c-5a51-4a19-a025-296bb9e8145b" providerId="AD" clId="Web-{33B5D3F1-033F-2E93-1199-F2BBFD51BBBD}" dt="2025-05-24T20:12:55.307" v="88" actId="1076"/>
          <ac:spMkLst>
            <pc:docMk/>
            <pc:sldMk cId="0" sldId="1466"/>
            <ac:spMk id="4" creationId="{E90047A7-BB5F-04D8-1E22-79284B06EA80}"/>
          </ac:spMkLst>
        </pc:spChg>
        <pc:spChg chg="mod">
          <ac:chgData name="Li, XingYu" userId="S::xingyu.21@intl.zju.edu.cn::a0b0a04c-5a51-4a19-a025-296bb9e8145b" providerId="AD" clId="Web-{33B5D3F1-033F-2E93-1199-F2BBFD51BBBD}" dt="2025-05-24T20:13:08.807" v="94" actId="1076"/>
          <ac:spMkLst>
            <pc:docMk/>
            <pc:sldMk cId="0" sldId="1466"/>
            <ac:spMk id="5" creationId="{E0086279-EA95-3267-2D5B-7F19C70E8F44}"/>
          </ac:spMkLst>
        </pc:spChg>
        <pc:spChg chg="add mod">
          <ac:chgData name="Li, XingYu" userId="S::xingyu.21@intl.zju.edu.cn::a0b0a04c-5a51-4a19-a025-296bb9e8145b" providerId="AD" clId="Web-{33B5D3F1-033F-2E93-1199-F2BBFD51BBBD}" dt="2025-05-24T20:13:14.401" v="96" actId="1076"/>
          <ac:spMkLst>
            <pc:docMk/>
            <pc:sldMk cId="0" sldId="1466"/>
            <ac:spMk id="6" creationId="{2EDCC235-AED8-E712-9571-0A193C98F86C}"/>
          </ac:spMkLst>
        </pc:spChg>
        <pc:spChg chg="add del mod">
          <ac:chgData name="Li, XingYu" userId="S::xingyu.21@intl.zju.edu.cn::a0b0a04c-5a51-4a19-a025-296bb9e8145b" providerId="AD" clId="Web-{33B5D3F1-033F-2E93-1199-F2BBFD51BBBD}" dt="2025-05-24T20:11:56.165" v="56"/>
          <ac:spMkLst>
            <pc:docMk/>
            <pc:sldMk cId="0" sldId="1466"/>
            <ac:spMk id="7" creationId="{196FF5F7-55FC-6C31-755F-1ACBFA608FAC}"/>
          </ac:spMkLst>
        </pc:spChg>
        <pc:spChg chg="mod">
          <ac:chgData name="Li, XingYu" userId="S::xingyu.21@intl.zju.edu.cn::a0b0a04c-5a51-4a19-a025-296bb9e8145b" providerId="AD" clId="Web-{33B5D3F1-033F-2E93-1199-F2BBFD51BBBD}" dt="2025-05-24T20:13:06.807" v="93" actId="1076"/>
          <ac:spMkLst>
            <pc:docMk/>
            <pc:sldMk cId="0" sldId="1466"/>
            <ac:spMk id="11" creationId="{00000000-0000-0000-0000-000000000000}"/>
          </ac:spMkLst>
        </pc:spChg>
        <pc:picChg chg="mod">
          <ac:chgData name="Li, XingYu" userId="S::xingyu.21@intl.zju.edu.cn::a0b0a04c-5a51-4a19-a025-296bb9e8145b" providerId="AD" clId="Web-{33B5D3F1-033F-2E93-1199-F2BBFD51BBBD}" dt="2025-05-24T20:13:01.104" v="91" actId="1076"/>
          <ac:picMkLst>
            <pc:docMk/>
            <pc:sldMk cId="0" sldId="1466"/>
            <ac:picMk id="9" creationId="{00000000-0000-0000-0000-000000000000}"/>
          </ac:picMkLst>
        </pc:picChg>
      </pc:sldChg>
      <pc:sldChg chg="ord">
        <pc:chgData name="Li, XingYu" userId="S::xingyu.21@intl.zju.edu.cn::a0b0a04c-5a51-4a19-a025-296bb9e8145b" providerId="AD" clId="Web-{33B5D3F1-033F-2E93-1199-F2BBFD51BBBD}" dt="2025-05-24T20:16:39.114" v="151"/>
        <pc:sldMkLst>
          <pc:docMk/>
          <pc:sldMk cId="2804345357" sldId="1518"/>
        </pc:sldMkLst>
      </pc:sldChg>
      <pc:sldChg chg="addSp delSp modSp">
        <pc:chgData name="Li, XingYu" userId="S::xingyu.21@intl.zju.edu.cn::a0b0a04c-5a51-4a19-a025-296bb9e8145b" providerId="AD" clId="Web-{33B5D3F1-033F-2E93-1199-F2BBFD51BBBD}" dt="2025-05-24T20:09:20.143" v="26" actId="20577"/>
        <pc:sldMkLst>
          <pc:docMk/>
          <pc:sldMk cId="379353584" sldId="1522"/>
        </pc:sldMkLst>
        <pc:spChg chg="mod">
          <ac:chgData name="Li, XingYu" userId="S::xingyu.21@intl.zju.edu.cn::a0b0a04c-5a51-4a19-a025-296bb9e8145b" providerId="AD" clId="Web-{33B5D3F1-033F-2E93-1199-F2BBFD51BBBD}" dt="2025-05-24T20:09:20.143" v="26" actId="20577"/>
          <ac:spMkLst>
            <pc:docMk/>
            <pc:sldMk cId="379353584" sldId="1522"/>
            <ac:spMk id="3" creationId="{F390B651-9866-516B-F5E8-955A5D4DFF03}"/>
          </ac:spMkLst>
        </pc:spChg>
        <pc:picChg chg="del">
          <ac:chgData name="Li, XingYu" userId="S::xingyu.21@intl.zju.edu.cn::a0b0a04c-5a51-4a19-a025-296bb9e8145b" providerId="AD" clId="Web-{33B5D3F1-033F-2E93-1199-F2BBFD51BBBD}" dt="2025-05-24T20:08:49.439" v="0"/>
          <ac:picMkLst>
            <pc:docMk/>
            <pc:sldMk cId="379353584" sldId="1522"/>
            <ac:picMk id="4" creationId="{CD08B3FC-45DE-610F-6581-6BFC4AB8435F}"/>
          </ac:picMkLst>
        </pc:picChg>
        <pc:picChg chg="add mod">
          <ac:chgData name="Li, XingYu" userId="S::xingyu.21@intl.zju.edu.cn::a0b0a04c-5a51-4a19-a025-296bb9e8145b" providerId="AD" clId="Web-{33B5D3F1-033F-2E93-1199-F2BBFD51BBBD}" dt="2025-05-24T20:08:52.533" v="2" actId="1076"/>
          <ac:picMkLst>
            <pc:docMk/>
            <pc:sldMk cId="379353584" sldId="1522"/>
            <ac:picMk id="5" creationId="{51684FAB-486E-A126-BFD4-E56CF9CD8AC8}"/>
          </ac:picMkLst>
        </pc:picChg>
      </pc:sldChg>
      <pc:sldChg chg="modNotes">
        <pc:chgData name="Li, XingYu" userId="S::xingyu.21@intl.zju.edu.cn::a0b0a04c-5a51-4a19-a025-296bb9e8145b" providerId="AD" clId="Web-{33B5D3F1-033F-2E93-1199-F2BBFD51BBBD}" dt="2025-05-24T20:14:16.903" v="150"/>
        <pc:sldMkLst>
          <pc:docMk/>
          <pc:sldMk cId="64540263" sldId="1523"/>
        </pc:sldMkLst>
      </pc:sldChg>
      <pc:sldChg chg="addSp delSp modSp new addAnim delAnim">
        <pc:chgData name="Li, XingYu" userId="S::xingyu.21@intl.zju.edu.cn::a0b0a04c-5a51-4a19-a025-296bb9e8145b" providerId="AD" clId="Web-{33B5D3F1-033F-2E93-1199-F2BBFD51BBBD}" dt="2025-05-24T20:30:33.931" v="167" actId="1076"/>
        <pc:sldMkLst>
          <pc:docMk/>
          <pc:sldMk cId="2188797056" sldId="1531"/>
        </pc:sldMkLst>
        <pc:spChg chg="add mod">
          <ac:chgData name="Li, XingYu" userId="S::xingyu.21@intl.zju.edu.cn::a0b0a04c-5a51-4a19-a025-296bb9e8145b" providerId="AD" clId="Web-{33B5D3F1-033F-2E93-1199-F2BBFD51BBBD}" dt="2025-05-24T20:30:33.931" v="167" actId="1076"/>
          <ac:spMkLst>
            <pc:docMk/>
            <pc:sldMk cId="2188797056" sldId="1531"/>
            <ac:spMk id="3" creationId="{C4C8A9BB-E051-9450-6D73-4462F08FA393}"/>
          </ac:spMkLst>
        </pc:spChg>
        <pc:picChg chg="add mod">
          <ac:chgData name="Li, XingYu" userId="S::xingyu.21@intl.zju.edu.cn::a0b0a04c-5a51-4a19-a025-296bb9e8145b" providerId="AD" clId="Web-{33B5D3F1-033F-2E93-1199-F2BBFD51BBBD}" dt="2025-05-24T20:30:29.853" v="166" actId="1076"/>
          <ac:picMkLst>
            <pc:docMk/>
            <pc:sldMk cId="2188797056" sldId="1531"/>
            <ac:picMk id="4" creationId="{4EB40058-3193-F38F-3313-9A7021CA1179}"/>
          </ac:picMkLst>
        </pc:picChg>
        <pc:picChg chg="add del mod">
          <ac:chgData name="Li, XingYu" userId="S::xingyu.21@intl.zju.edu.cn::a0b0a04c-5a51-4a19-a025-296bb9e8145b" providerId="AD" clId="Web-{33B5D3F1-033F-2E93-1199-F2BBFD51BBBD}" dt="2025-05-24T20:30:18.379" v="161"/>
          <ac:picMkLst>
            <pc:docMk/>
            <pc:sldMk cId="2188797056" sldId="1531"/>
            <ac:picMk id="5" creationId="{5E737891-4B71-D457-0459-88E09DAD46EA}"/>
          </ac:picMkLst>
        </pc:picChg>
      </pc:sldChg>
      <pc:sldChg chg="addSp delSp modSp new">
        <pc:chgData name="Li, XingYu" userId="S::xingyu.21@intl.zju.edu.cn::a0b0a04c-5a51-4a19-a025-296bb9e8145b" providerId="AD" clId="Web-{33B5D3F1-033F-2E93-1199-F2BBFD51BBBD}" dt="2025-05-24T20:55:49.870" v="236" actId="20577"/>
        <pc:sldMkLst>
          <pc:docMk/>
          <pc:sldMk cId="1431981600" sldId="1533"/>
        </pc:sldMkLst>
        <pc:spChg chg="add mod">
          <ac:chgData name="Li, XingYu" userId="S::xingyu.21@intl.zju.edu.cn::a0b0a04c-5a51-4a19-a025-296bb9e8145b" providerId="AD" clId="Web-{33B5D3F1-033F-2E93-1199-F2BBFD51BBBD}" dt="2025-05-24T20:52:29.818" v="174" actId="20577"/>
          <ac:spMkLst>
            <pc:docMk/>
            <pc:sldMk cId="1431981600" sldId="1533"/>
            <ac:spMk id="2" creationId="{CAFC28C1-2982-0131-21F7-98774A298FA5}"/>
          </ac:spMkLst>
        </pc:spChg>
        <pc:spChg chg="add mod">
          <ac:chgData name="Li, XingYu" userId="S::xingyu.21@intl.zju.edu.cn::a0b0a04c-5a51-4a19-a025-296bb9e8145b" providerId="AD" clId="Web-{33B5D3F1-033F-2E93-1199-F2BBFD51BBBD}" dt="2025-05-24T20:55:12.135" v="198" actId="20577"/>
          <ac:spMkLst>
            <pc:docMk/>
            <pc:sldMk cId="1431981600" sldId="1533"/>
            <ac:spMk id="7" creationId="{0D26AB80-8085-D30B-3A36-BF7633E70C34}"/>
          </ac:spMkLst>
        </pc:spChg>
        <pc:spChg chg="add mod">
          <ac:chgData name="Li, XingYu" userId="S::xingyu.21@intl.zju.edu.cn::a0b0a04c-5a51-4a19-a025-296bb9e8145b" providerId="AD" clId="Web-{33B5D3F1-033F-2E93-1199-F2BBFD51BBBD}" dt="2025-05-24T20:55:28.182" v="214" actId="1076"/>
          <ac:spMkLst>
            <pc:docMk/>
            <pc:sldMk cId="1431981600" sldId="1533"/>
            <ac:spMk id="8" creationId="{F78B976D-4C71-72F2-0EE4-07C59757A4A7}"/>
          </ac:spMkLst>
        </pc:spChg>
        <pc:spChg chg="add mod">
          <ac:chgData name="Li, XingYu" userId="S::xingyu.21@intl.zju.edu.cn::a0b0a04c-5a51-4a19-a025-296bb9e8145b" providerId="AD" clId="Web-{33B5D3F1-033F-2E93-1199-F2BBFD51BBBD}" dt="2025-05-24T20:55:49.870" v="236" actId="20577"/>
          <ac:spMkLst>
            <pc:docMk/>
            <pc:sldMk cId="1431981600" sldId="1533"/>
            <ac:spMk id="9" creationId="{2D3AB21D-12EE-EE2A-4F4E-4A37B662A699}"/>
          </ac:spMkLst>
        </pc:spChg>
        <pc:picChg chg="add del mod">
          <ac:chgData name="Li, XingYu" userId="S::xingyu.21@intl.zju.edu.cn::a0b0a04c-5a51-4a19-a025-296bb9e8145b" providerId="AD" clId="Web-{33B5D3F1-033F-2E93-1199-F2BBFD51BBBD}" dt="2025-05-24T20:52:58.537" v="178"/>
          <ac:picMkLst>
            <pc:docMk/>
            <pc:sldMk cId="1431981600" sldId="1533"/>
            <ac:picMk id="3" creationId="{20CEE98B-9550-413C-78DA-BD0E39151C3A}"/>
          </ac:picMkLst>
        </pc:picChg>
        <pc:picChg chg="add del mod">
          <ac:chgData name="Li, XingYu" userId="S::xingyu.21@intl.zju.edu.cn::a0b0a04c-5a51-4a19-a025-296bb9e8145b" providerId="AD" clId="Web-{33B5D3F1-033F-2E93-1199-F2BBFD51BBBD}" dt="2025-05-24T20:53:16.647" v="182"/>
          <ac:picMkLst>
            <pc:docMk/>
            <pc:sldMk cId="1431981600" sldId="1533"/>
            <ac:picMk id="4" creationId="{48DFC43B-FDFE-9663-432A-CD6DC4D436B5}"/>
          </ac:picMkLst>
        </pc:picChg>
        <pc:picChg chg="add mod">
          <ac:chgData name="Li, XingYu" userId="S::xingyu.21@intl.zju.edu.cn::a0b0a04c-5a51-4a19-a025-296bb9e8145b" providerId="AD" clId="Web-{33B5D3F1-033F-2E93-1199-F2BBFD51BBBD}" dt="2025-05-24T20:55:25.573" v="213" actId="1076"/>
          <ac:picMkLst>
            <pc:docMk/>
            <pc:sldMk cId="1431981600" sldId="1533"/>
            <ac:picMk id="5" creationId="{341F2774-9229-B9BA-A2E2-56F0E961E00E}"/>
          </ac:picMkLst>
        </pc:picChg>
        <pc:picChg chg="add mod">
          <ac:chgData name="Li, XingYu" userId="S::xingyu.21@intl.zju.edu.cn::a0b0a04c-5a51-4a19-a025-296bb9e8145b" providerId="AD" clId="Web-{33B5D3F1-033F-2E93-1199-F2BBFD51BBBD}" dt="2025-05-24T20:55:31.088" v="215" actId="1076"/>
          <ac:picMkLst>
            <pc:docMk/>
            <pc:sldMk cId="1431981600" sldId="1533"/>
            <ac:picMk id="6" creationId="{38BCE177-3862-EB05-36B3-5158611350EA}"/>
          </ac:picMkLst>
        </pc:picChg>
      </pc:sldChg>
    </pc:docChg>
  </pc:docChgLst>
  <pc:docChgLst>
    <pc:chgData name="Li, XingYu" userId="S::xingyu.21@intl.zju.edu.cn::a0b0a04c-5a51-4a19-a025-296bb9e8145b" providerId="AD" clId="Web-{43E2C04D-CC6C-A5C3-67FA-53880081DAB8}"/>
    <pc:docChg chg="modSld">
      <pc:chgData name="Li, XingYu" userId="S::xingyu.21@intl.zju.edu.cn::a0b0a04c-5a51-4a19-a025-296bb9e8145b" providerId="AD" clId="Web-{43E2C04D-CC6C-A5C3-67FA-53880081DAB8}" dt="2025-05-25T04:15:28.502" v="140" actId="1076"/>
      <pc:docMkLst>
        <pc:docMk/>
      </pc:docMkLst>
      <pc:sldChg chg="modSp modNotes">
        <pc:chgData name="Li, XingYu" userId="S::xingyu.21@intl.zju.edu.cn::a0b0a04c-5a51-4a19-a025-296bb9e8145b" providerId="AD" clId="Web-{43E2C04D-CC6C-A5C3-67FA-53880081DAB8}" dt="2025-05-25T04:14:25.188" v="137" actId="1076"/>
        <pc:sldMkLst>
          <pc:docMk/>
          <pc:sldMk cId="0" sldId="1470"/>
        </pc:sldMkLst>
        <pc:spChg chg="mod">
          <ac:chgData name="Li, XingYu" userId="S::xingyu.21@intl.zju.edu.cn::a0b0a04c-5a51-4a19-a025-296bb9e8145b" providerId="AD" clId="Web-{43E2C04D-CC6C-A5C3-67FA-53880081DAB8}" dt="2025-05-25T04:14:25.188" v="137" actId="1076"/>
          <ac:spMkLst>
            <pc:docMk/>
            <pc:sldMk cId="0" sldId="1470"/>
            <ac:spMk id="5" creationId="{42B0567B-C460-0E6A-870F-42D4A1A0E6DE}"/>
          </ac:spMkLst>
        </pc:spChg>
      </pc:sldChg>
      <pc:sldChg chg="modSp modNotes">
        <pc:chgData name="Li, XingYu" userId="S::xingyu.21@intl.zju.edu.cn::a0b0a04c-5a51-4a19-a025-296bb9e8145b" providerId="AD" clId="Web-{43E2C04D-CC6C-A5C3-67FA-53880081DAB8}" dt="2025-05-25T04:15:28.502" v="140" actId="1076"/>
        <pc:sldMkLst>
          <pc:docMk/>
          <pc:sldMk cId="2339783051" sldId="1502"/>
        </pc:sldMkLst>
        <pc:spChg chg="mod">
          <ac:chgData name="Li, XingYu" userId="S::xingyu.21@intl.zju.edu.cn::a0b0a04c-5a51-4a19-a025-296bb9e8145b" providerId="AD" clId="Web-{43E2C04D-CC6C-A5C3-67FA-53880081DAB8}" dt="2025-05-25T04:15:28.502" v="140" actId="1076"/>
          <ac:spMkLst>
            <pc:docMk/>
            <pc:sldMk cId="2339783051" sldId="1502"/>
            <ac:spMk id="6" creationId="{FAC31AD8-CBA3-0464-0B6E-BD371E502818}"/>
          </ac:spMkLst>
        </pc:spChg>
        <pc:spChg chg="mod">
          <ac:chgData name="Li, XingYu" userId="S::xingyu.21@intl.zju.edu.cn::a0b0a04c-5a51-4a19-a025-296bb9e8145b" providerId="AD" clId="Web-{43E2C04D-CC6C-A5C3-67FA-53880081DAB8}" dt="2025-05-25T04:07:21.656" v="18" actId="20577"/>
          <ac:spMkLst>
            <pc:docMk/>
            <pc:sldMk cId="2339783051" sldId="1502"/>
            <ac:spMk id="10" creationId="{61742119-BC5D-A649-5778-6EE28DAB2BBE}"/>
          </ac:spMkLst>
        </pc:spChg>
      </pc:sldChg>
      <pc:sldChg chg="modSp modNotes">
        <pc:chgData name="Li, XingYu" userId="S::xingyu.21@intl.zju.edu.cn::a0b0a04c-5a51-4a19-a025-296bb9e8145b" providerId="AD" clId="Web-{43E2C04D-CC6C-A5C3-67FA-53880081DAB8}" dt="2025-05-25T04:15:09.721" v="139" actId="1076"/>
        <pc:sldMkLst>
          <pc:docMk/>
          <pc:sldMk cId="2630415324" sldId="1508"/>
        </pc:sldMkLst>
        <pc:spChg chg="mod">
          <ac:chgData name="Li, XingYu" userId="S::xingyu.21@intl.zju.edu.cn::a0b0a04c-5a51-4a19-a025-296bb9e8145b" providerId="AD" clId="Web-{43E2C04D-CC6C-A5C3-67FA-53880081DAB8}" dt="2025-05-25T04:15:09.721" v="139" actId="1076"/>
          <ac:spMkLst>
            <pc:docMk/>
            <pc:sldMk cId="2630415324" sldId="1508"/>
            <ac:spMk id="5" creationId="{EF648191-AB68-B532-2792-AC6B4E006CE9}"/>
          </ac:spMkLst>
        </pc:spChg>
      </pc:sldChg>
      <pc:sldChg chg="modSp modNotes">
        <pc:chgData name="Li, XingYu" userId="S::xingyu.21@intl.zju.edu.cn::a0b0a04c-5a51-4a19-a025-296bb9e8145b" providerId="AD" clId="Web-{43E2C04D-CC6C-A5C3-67FA-53880081DAB8}" dt="2025-05-25T04:15:05.236" v="138" actId="1076"/>
        <pc:sldMkLst>
          <pc:docMk/>
          <pc:sldMk cId="3733388561" sldId="1509"/>
        </pc:sldMkLst>
        <pc:spChg chg="mod">
          <ac:chgData name="Li, XingYu" userId="S::xingyu.21@intl.zju.edu.cn::a0b0a04c-5a51-4a19-a025-296bb9e8145b" providerId="AD" clId="Web-{43E2C04D-CC6C-A5C3-67FA-53880081DAB8}" dt="2025-05-25T04:15:05.236" v="138" actId="1076"/>
          <ac:spMkLst>
            <pc:docMk/>
            <pc:sldMk cId="3733388561" sldId="1509"/>
            <ac:spMk id="7" creationId="{B6172337-6DAD-5F0C-ECF0-AA317F0714E3}"/>
          </ac:spMkLst>
        </pc:spChg>
      </pc:sldChg>
      <pc:sldChg chg="modSp modNotes">
        <pc:chgData name="Li, XingYu" userId="S::xingyu.21@intl.zju.edu.cn::a0b0a04c-5a51-4a19-a025-296bb9e8145b" providerId="AD" clId="Web-{43E2C04D-CC6C-A5C3-67FA-53880081DAB8}" dt="2025-05-25T04:12:34.355" v="113" actId="1076"/>
        <pc:sldMkLst>
          <pc:docMk/>
          <pc:sldMk cId="485669839" sldId="1517"/>
        </pc:sldMkLst>
        <pc:spChg chg="mod">
          <ac:chgData name="Li, XingYu" userId="S::xingyu.21@intl.zju.edu.cn::a0b0a04c-5a51-4a19-a025-296bb9e8145b" providerId="AD" clId="Web-{43E2C04D-CC6C-A5C3-67FA-53880081DAB8}" dt="2025-05-25T04:12:34.355" v="113" actId="1076"/>
          <ac:spMkLst>
            <pc:docMk/>
            <pc:sldMk cId="485669839" sldId="1517"/>
            <ac:spMk id="7" creationId="{AB4FC912-1FCA-C391-E546-FE179A83832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E5FF8CFE-58CA-45D3-81D7-45A44CE3F79C}" type="datetimeFigureOut">
              <a:rPr lang="zh-CN" altLang="en-US"/>
              <a:t>2025/5/24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6524C543-53BF-4DC7-8407-9F7F3ACDCB24}"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71955695-832D-4AD3-AA0C-F2374C243D4E}" type="datetimeFigureOut">
              <a:rPr lang="zh-CN" altLang="en-US"/>
              <a:t>2025/5/24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330FDADC-A72B-4419-8F2D-6057AD96C397}"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10</a:t>
            </a:fld>
            <a:endParaRPr lang="zh-CN" altLang="en-US"/>
          </a:p>
        </p:txBody>
      </p:sp>
    </p:spTree>
    <p:extLst>
      <p:ext uri="{BB962C8B-B14F-4D97-AF65-F5344CB8AC3E}">
        <p14:creationId xmlns:p14="http://schemas.microsoft.com/office/powerpoint/2010/main" val="389147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Calibri"/>
                <a:cs typeface="Calibri"/>
              </a:rPr>
              <a:t>Connect the OV2640 to the CSI interface to provide video stream</a:t>
            </a: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11</a:t>
            </a:fld>
            <a:endParaRPr lang="zh-CN" altLang="en-US"/>
          </a:p>
        </p:txBody>
      </p:sp>
    </p:spTree>
    <p:extLst>
      <p:ext uri="{BB962C8B-B14F-4D97-AF65-F5344CB8AC3E}">
        <p14:creationId xmlns:p14="http://schemas.microsoft.com/office/powerpoint/2010/main" val="240439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ea typeface="宋体"/>
              </a:rPr>
              <a:t>Sliding the slider, we can adjust the direction a</a:t>
            </a:r>
            <a:r>
              <a:rPr lang="en-US" altLang="zh-CN" err="1">
                <a:ea typeface="宋体"/>
              </a:rPr>
              <a:t>nd</a:t>
            </a:r>
            <a:r>
              <a:rPr lang="zh-CN">
                <a:ea typeface="宋体"/>
              </a:rPr>
              <a:t> light amount </a:t>
            </a:r>
            <a:r>
              <a:rPr lang="en-US" altLang="zh-CN">
                <a:ea typeface="宋体"/>
              </a:rPr>
              <a:t>o</a:t>
            </a:r>
            <a:r>
              <a:rPr lang="zh-CN">
                <a:ea typeface="宋体"/>
              </a:rPr>
              <a:t>f smart fitness coach</a:t>
            </a:r>
            <a:r>
              <a:rPr lang="en-US" altLang="zh-CN">
                <a:ea typeface="宋体"/>
              </a:rPr>
              <a:t>,</a:t>
            </a:r>
            <a:r>
              <a:rPr lang="zh-CN">
                <a:ea typeface="宋体"/>
              </a:rPr>
              <a:t> ensuring the user is </a:t>
            </a:r>
            <a:r>
              <a:rPr lang="en-US" altLang="zh-CN">
                <a:ea typeface="宋体"/>
              </a:rPr>
              <a:t>well-seen </a:t>
            </a:r>
            <a:r>
              <a:rPr lang="zh-CN">
                <a:ea typeface="宋体"/>
              </a:rPr>
              <a:t>in the screen.</a:t>
            </a: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12</a:t>
            </a:fld>
            <a:endParaRPr lang="zh-CN" altLang="en-US"/>
          </a:p>
        </p:txBody>
      </p:sp>
    </p:spTree>
    <p:extLst>
      <p:ext uri="{BB962C8B-B14F-4D97-AF65-F5344CB8AC3E}">
        <p14:creationId xmlns:p14="http://schemas.microsoft.com/office/powerpoint/2010/main" val="1068732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There is a square window on the top component, allowing the camera to capture the posture while protecting other component on the bottom component, there is a circular window, allowing the servo to adjust the angle unlimitedly.</a:t>
            </a:r>
            <a:endParaRPr kumimoji="1" lang="zh-CN" altLang="en-US"/>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14</a:t>
            </a:fld>
            <a:endParaRPr lang="zh-CN" altLang="en-US"/>
          </a:p>
        </p:txBody>
      </p:sp>
    </p:spTree>
    <p:extLst>
      <p:ext uri="{BB962C8B-B14F-4D97-AF65-F5344CB8AC3E}">
        <p14:creationId xmlns:p14="http://schemas.microsoft.com/office/powerpoint/2010/main" val="1836983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15</a:t>
            </a:fld>
            <a:endParaRPr lang="zh-CN" altLang="en-US"/>
          </a:p>
        </p:txBody>
      </p:sp>
    </p:spTree>
    <p:extLst>
      <p:ext uri="{BB962C8B-B14F-4D97-AF65-F5344CB8AC3E}">
        <p14:creationId xmlns:p14="http://schemas.microsoft.com/office/powerpoint/2010/main" val="427322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So here’s a quick look at our software setup. On the back-end, we’re running a Flask server that takes in video and runs pose estimation using </a:t>
            </a:r>
            <a:r>
              <a:rPr lang="en-US" altLang="zh-CN" err="1"/>
              <a:t>MediaPipe</a:t>
            </a:r>
            <a:r>
              <a:rPr lang="en-US" altLang="zh-CN"/>
              <a:t>. The front-end is built with Vue 3 and </a:t>
            </a:r>
            <a:r>
              <a:rPr lang="en-US" altLang="zh-CN" err="1"/>
              <a:t>UniApp</a:t>
            </a:r>
            <a:r>
              <a:rPr lang="en-US" altLang="zh-CN"/>
              <a:t>, which lets us build a clean and responsive UI across devices. And for smart suggestions, we send users’ workout history to the </a:t>
            </a:r>
            <a:r>
              <a:rPr lang="en-US" altLang="zh-CN" err="1"/>
              <a:t>Deepseek</a:t>
            </a:r>
            <a:r>
              <a:rPr lang="en-US" altLang="zh-CN"/>
              <a:t> API to get personalized fitness tips based on their past sessions.</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330FDADC-A72B-4419-8F2D-6057AD96C397}" type="slidenum">
              <a:rPr lang="zh-CN" altLang="en-US"/>
              <a:t>16</a:t>
            </a:fld>
            <a:endParaRPr lang="zh-CN" altLang="en-US"/>
          </a:p>
        </p:txBody>
      </p:sp>
    </p:spTree>
    <p:extLst>
      <p:ext uri="{BB962C8B-B14F-4D97-AF65-F5344CB8AC3E}">
        <p14:creationId xmlns:p14="http://schemas.microsoft.com/office/powerpoint/2010/main" val="3484507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4B8F4-DEC4-3731-E34C-D1206D10E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FB328-01CC-2131-EC18-E57ED2EA0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2997B-4264-0097-3086-5CC73E393770}"/>
              </a:ext>
            </a:extLst>
          </p:cNvPr>
          <p:cNvSpPr>
            <a:spLocks noGrp="1"/>
          </p:cNvSpPr>
          <p:nvPr>
            <p:ph type="body" idx="1"/>
          </p:nvPr>
        </p:nvSpPr>
        <p:spPr/>
        <p:txBody>
          <a:bodyPr/>
          <a:lstStyle/>
          <a:p>
            <a:r>
              <a:rPr lang="en-US" altLang="zh-CN"/>
              <a:t>So here’s a quick look at our software setup. On the back-end, we’re running a Flask server that takes in video and runs pose estimation using </a:t>
            </a:r>
            <a:r>
              <a:rPr lang="en-US" altLang="zh-CN" err="1"/>
              <a:t>MediaPipe</a:t>
            </a:r>
            <a:r>
              <a:rPr lang="en-US" altLang="zh-CN"/>
              <a:t>. The front-end is built with Vue 3 and </a:t>
            </a:r>
            <a:r>
              <a:rPr lang="en-US" altLang="zh-CN" err="1"/>
              <a:t>UniApp</a:t>
            </a:r>
            <a:r>
              <a:rPr lang="en-US" altLang="zh-CN"/>
              <a:t>, which lets us build a clean and responsive UI across devices. And for smart suggestions, we send users’ workout history to the </a:t>
            </a:r>
            <a:r>
              <a:rPr lang="en-US" altLang="zh-CN" err="1"/>
              <a:t>Deepseek</a:t>
            </a:r>
            <a:r>
              <a:rPr lang="en-US" altLang="zh-CN"/>
              <a:t> API to get personalized fitness tips based on their past sessions.</a:t>
            </a:r>
          </a:p>
          <a:p>
            <a:endParaRPr lang="en-US">
              <a:ea typeface="Calibri"/>
              <a:cs typeface="Calibri"/>
            </a:endParaRPr>
          </a:p>
        </p:txBody>
      </p:sp>
      <p:sp>
        <p:nvSpPr>
          <p:cNvPr id="4" name="Slide Number Placeholder 3">
            <a:extLst>
              <a:ext uri="{FF2B5EF4-FFF2-40B4-BE49-F238E27FC236}">
                <a16:creationId xmlns:a16="http://schemas.microsoft.com/office/drawing/2014/main" id="{6CB104B3-BED1-6845-F262-B1B9624A1B44}"/>
              </a:ext>
            </a:extLst>
          </p:cNvPr>
          <p:cNvSpPr>
            <a:spLocks noGrp="1"/>
          </p:cNvSpPr>
          <p:nvPr>
            <p:ph type="sldNum" sz="quarter" idx="5"/>
          </p:nvPr>
        </p:nvSpPr>
        <p:spPr/>
        <p:txBody>
          <a:bodyPr/>
          <a:lstStyle/>
          <a:p>
            <a:pPr>
              <a:defRPr/>
            </a:pPr>
            <a:fld id="{330FDADC-A72B-4419-8F2D-6057AD96C397}" type="slidenum">
              <a:rPr lang="zh-CN" altLang="en-US"/>
              <a:t>17</a:t>
            </a:fld>
            <a:endParaRPr lang="zh-CN" altLang="en-US"/>
          </a:p>
        </p:txBody>
      </p:sp>
    </p:spTree>
    <p:extLst>
      <p:ext uri="{BB962C8B-B14F-4D97-AF65-F5344CB8AC3E}">
        <p14:creationId xmlns:p14="http://schemas.microsoft.com/office/powerpoint/2010/main" val="538113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075C-8FE2-FAF1-8173-C7ED4FDDF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8C2CF-D591-2311-8CDA-5538E76D6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3AA37-C003-949A-CA05-5C931169910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a:t>Here you can see how we handle camera permissions and switching. On the left, the app clearly asks the user for camera access, explaining that it’s only used for pose recognition and no data is stored. Once permission is granted, the interface on the right lets users choose between multiple local cameras, or even network cameras like the ESP32-CAM. This gives users flexibility and makes the system compatible with different devices and setups.</a:t>
            </a:r>
          </a:p>
          <a:p>
            <a:endParaRPr lang="en-US">
              <a:ea typeface="Calibri"/>
              <a:cs typeface="Calibri"/>
            </a:endParaRPr>
          </a:p>
        </p:txBody>
      </p:sp>
      <p:sp>
        <p:nvSpPr>
          <p:cNvPr id="4" name="Slide Number Placeholder 3">
            <a:extLst>
              <a:ext uri="{FF2B5EF4-FFF2-40B4-BE49-F238E27FC236}">
                <a16:creationId xmlns:a16="http://schemas.microsoft.com/office/drawing/2014/main" id="{C337E145-A379-A1F2-0459-F2D259E4E848}"/>
              </a:ext>
            </a:extLst>
          </p:cNvPr>
          <p:cNvSpPr>
            <a:spLocks noGrp="1"/>
          </p:cNvSpPr>
          <p:nvPr>
            <p:ph type="sldNum" sz="quarter" idx="5"/>
          </p:nvPr>
        </p:nvSpPr>
        <p:spPr/>
        <p:txBody>
          <a:bodyPr/>
          <a:lstStyle/>
          <a:p>
            <a:pPr>
              <a:defRPr/>
            </a:pPr>
            <a:fld id="{330FDADC-A72B-4419-8F2D-6057AD96C397}" type="slidenum">
              <a:rPr lang="zh-CN" altLang="en-US"/>
              <a:t>18</a:t>
            </a:fld>
            <a:endParaRPr lang="zh-CN" altLang="en-US"/>
          </a:p>
        </p:txBody>
      </p:sp>
    </p:spTree>
    <p:extLst>
      <p:ext uri="{BB962C8B-B14F-4D97-AF65-F5344CB8AC3E}">
        <p14:creationId xmlns:p14="http://schemas.microsoft.com/office/powerpoint/2010/main" val="122505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27C5A-1C08-3F11-ACA6-CB8010829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DE39A-4B8B-129F-53C8-6E5740CD9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81E69-5C99-1652-AC2F-7FCE5FB5DA5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a:t>This part shows the main workout interface. Here</a:t>
            </a:r>
            <a:r>
              <a:rPr lang="zh-CN" altLang="en-US"/>
              <a:t> </a:t>
            </a:r>
            <a:r>
              <a:rPr lang="en-US" altLang="zh-CN"/>
              <a:t>you</a:t>
            </a:r>
            <a:r>
              <a:rPr lang="zh-CN" altLang="en-US"/>
              <a:t> </a:t>
            </a:r>
            <a:r>
              <a:rPr lang="en-US" altLang="zh-CN"/>
              <a:t>can choose a workout type—like squats, push-ups, or hammer curls—and set their desired number of sets and reps. Once the workout starts, as shown on the right, the camera tracks the user’s movements in real time. It counts reps, detects body angles, and even shows the stage of motion—like ascent or descent during a push-up. This allows users to get instant, visual feedback on their posture and performance throughout the session.</a:t>
            </a:r>
          </a:p>
          <a:p>
            <a:endParaRPr lang="en-US">
              <a:ea typeface="Calibri"/>
              <a:cs typeface="Calibri"/>
            </a:endParaRPr>
          </a:p>
        </p:txBody>
      </p:sp>
      <p:sp>
        <p:nvSpPr>
          <p:cNvPr id="4" name="Slide Number Placeholder 3">
            <a:extLst>
              <a:ext uri="{FF2B5EF4-FFF2-40B4-BE49-F238E27FC236}">
                <a16:creationId xmlns:a16="http://schemas.microsoft.com/office/drawing/2014/main" id="{E0AD8981-8707-7568-2233-2C3A002576BE}"/>
              </a:ext>
            </a:extLst>
          </p:cNvPr>
          <p:cNvSpPr>
            <a:spLocks noGrp="1"/>
          </p:cNvSpPr>
          <p:nvPr>
            <p:ph type="sldNum" sz="quarter" idx="5"/>
          </p:nvPr>
        </p:nvSpPr>
        <p:spPr/>
        <p:txBody>
          <a:bodyPr/>
          <a:lstStyle/>
          <a:p>
            <a:pPr>
              <a:defRPr/>
            </a:pPr>
            <a:fld id="{330FDADC-A72B-4419-8F2D-6057AD96C397}" type="slidenum">
              <a:rPr lang="zh-CN" altLang="en-US"/>
              <a:t>19</a:t>
            </a:fld>
            <a:endParaRPr lang="zh-CN" altLang="en-US"/>
          </a:p>
        </p:txBody>
      </p:sp>
    </p:spTree>
    <p:extLst>
      <p:ext uri="{BB962C8B-B14F-4D97-AF65-F5344CB8AC3E}">
        <p14:creationId xmlns:p14="http://schemas.microsoft.com/office/powerpoint/2010/main" val="838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946B5-2A97-BA41-7962-5D3F7CC3D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5E356-1085-C22C-63D3-DFF03DA62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4DDFD-1053-76EA-C2B3-696A24B35C1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a:t>So why did we choose </a:t>
            </a:r>
            <a:r>
              <a:rPr lang="en-US" altLang="zh-CN" err="1"/>
              <a:t>MediaPipe</a:t>
            </a:r>
            <a:r>
              <a:rPr lang="en-US" altLang="zh-CN"/>
              <a:t>? As shown in the table, although YOLOv7 and YOLO11 are more recent and powerful, their models are much larger and support fewer </a:t>
            </a:r>
            <a:r>
              <a:rPr lang="en-US" altLang="zh-CN" err="1"/>
              <a:t>keypoints</a:t>
            </a:r>
            <a:r>
              <a:rPr lang="en-US" altLang="zh-CN"/>
              <a:t>—only 17. </a:t>
            </a:r>
            <a:r>
              <a:rPr lang="en-US" altLang="zh-CN" err="1"/>
              <a:t>MediaPipe</a:t>
            </a:r>
            <a:r>
              <a:rPr lang="en-US" altLang="zh-CN"/>
              <a:t>, on the other hand, supports 33 </a:t>
            </a:r>
            <a:r>
              <a:rPr lang="en-US" altLang="zh-CN" err="1"/>
              <a:t>keypoints</a:t>
            </a:r>
            <a:r>
              <a:rPr lang="en-US" altLang="zh-CN"/>
              <a:t> and has a very lightweight model, just 7.5 MB. It’s also optimized for CPU and works well on both web and native platforms, which fits perfectly with our real-time, cross-platform needs. That’s why it was the best choice for our pose tracking module.</a:t>
            </a:r>
          </a:p>
          <a:p>
            <a:endParaRPr lang="en-US">
              <a:ea typeface="Calibri"/>
              <a:cs typeface="Calibri"/>
            </a:endParaRPr>
          </a:p>
        </p:txBody>
      </p:sp>
      <p:sp>
        <p:nvSpPr>
          <p:cNvPr id="4" name="Slide Number Placeholder 3">
            <a:extLst>
              <a:ext uri="{FF2B5EF4-FFF2-40B4-BE49-F238E27FC236}">
                <a16:creationId xmlns:a16="http://schemas.microsoft.com/office/drawing/2014/main" id="{DDD5831D-4B94-7C45-3096-BD940A2E196B}"/>
              </a:ext>
            </a:extLst>
          </p:cNvPr>
          <p:cNvSpPr>
            <a:spLocks noGrp="1"/>
          </p:cNvSpPr>
          <p:nvPr>
            <p:ph type="sldNum" sz="quarter" idx="5"/>
          </p:nvPr>
        </p:nvSpPr>
        <p:spPr/>
        <p:txBody>
          <a:bodyPr/>
          <a:lstStyle/>
          <a:p>
            <a:pPr>
              <a:defRPr/>
            </a:pPr>
            <a:fld id="{330FDADC-A72B-4419-8F2D-6057AD96C397}" type="slidenum">
              <a:rPr lang="zh-CN" altLang="en-US"/>
              <a:t>20</a:t>
            </a:fld>
            <a:endParaRPr lang="zh-CN" altLang="en-US"/>
          </a:p>
        </p:txBody>
      </p:sp>
    </p:spTree>
    <p:extLst>
      <p:ext uri="{BB962C8B-B14F-4D97-AF65-F5344CB8AC3E}">
        <p14:creationId xmlns:p14="http://schemas.microsoft.com/office/powerpoint/2010/main" val="83020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So we will break into 5 sections to introduce our project</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6101-9695-313F-095A-5FAF392E6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D1CBF-D4B9-D8C7-FF99-58A8232F8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CB022-8F52-76D7-FEB7-89CB91955B9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a:t>This shows how we track and display training history. On the left, we give users a high-level overview—total workouts, exercise types, weekly frequency, and even a streak counter. Below that is a breakdown of which exercises they’ve done most. On the right, we log each individual session with timestamps, set and rep counts, and duration. This helps users reflect on their progress and allows our AI module to generate personalized suggestions based on long-term patterns.</a:t>
            </a:r>
          </a:p>
          <a:p>
            <a:endParaRPr lang="en-US">
              <a:ea typeface="Calibri"/>
              <a:cs typeface="Calibri"/>
            </a:endParaRPr>
          </a:p>
        </p:txBody>
      </p:sp>
      <p:sp>
        <p:nvSpPr>
          <p:cNvPr id="4" name="Slide Number Placeholder 3">
            <a:extLst>
              <a:ext uri="{FF2B5EF4-FFF2-40B4-BE49-F238E27FC236}">
                <a16:creationId xmlns:a16="http://schemas.microsoft.com/office/drawing/2014/main" id="{A52FF80B-50A9-62E7-88F2-3D703910E9AB}"/>
              </a:ext>
            </a:extLst>
          </p:cNvPr>
          <p:cNvSpPr>
            <a:spLocks noGrp="1"/>
          </p:cNvSpPr>
          <p:nvPr>
            <p:ph type="sldNum" sz="quarter" idx="5"/>
          </p:nvPr>
        </p:nvSpPr>
        <p:spPr/>
        <p:txBody>
          <a:bodyPr/>
          <a:lstStyle/>
          <a:p>
            <a:pPr>
              <a:defRPr/>
            </a:pPr>
            <a:fld id="{330FDADC-A72B-4419-8F2D-6057AD96C397}" type="slidenum">
              <a:rPr lang="zh-CN" altLang="en-US"/>
              <a:t>21</a:t>
            </a:fld>
            <a:endParaRPr lang="zh-CN" altLang="en-US"/>
          </a:p>
        </p:txBody>
      </p:sp>
    </p:spTree>
    <p:extLst>
      <p:ext uri="{BB962C8B-B14F-4D97-AF65-F5344CB8AC3E}">
        <p14:creationId xmlns:p14="http://schemas.microsoft.com/office/powerpoint/2010/main" val="21515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E9B1-CAB6-627F-4767-76554BE0A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B1935-A91A-A0EF-626F-1F2A2624D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534F9-888E-710F-4CB1-8E00760E9B89}"/>
              </a:ext>
            </a:extLst>
          </p:cNvPr>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altLang="zh-CN"/>
              <a:t>Finally, based on the training records, we generate personalized AI suggestions. On the left, users can check their weekly activity and request recommendations by clicking the </a:t>
            </a:r>
            <a:r>
              <a:rPr lang="en-US" altLang="zh-CN" b="1"/>
              <a:t>Get AI Suggestions</a:t>
            </a:r>
            <a:r>
              <a:rPr lang="en-US" altLang="zh-CN"/>
              <a:t> button. Once generated, as shown on the right, the app provides targeted advice—like increasing hammer curl volume, balancing upper and lower body training, or maintaining workout frequency. These suggestions are generated using </a:t>
            </a:r>
            <a:r>
              <a:rPr lang="en-US" altLang="zh-CN" err="1"/>
              <a:t>Deepseek</a:t>
            </a:r>
            <a:r>
              <a:rPr lang="en-US" altLang="zh-CN"/>
              <a:t> API based on user history, aiming to guide smarter, safer, and more effective training.</a:t>
            </a:r>
          </a:p>
          <a:p>
            <a:pPr>
              <a:spcBef>
                <a:spcPts val="0"/>
              </a:spcBef>
              <a:spcAft>
                <a:spcPts val="0"/>
              </a:spcAft>
            </a:pPr>
            <a:endParaRPr lang="en-US">
              <a:ea typeface="Calibri"/>
              <a:cs typeface="Calibri"/>
            </a:endParaRPr>
          </a:p>
        </p:txBody>
      </p:sp>
      <p:sp>
        <p:nvSpPr>
          <p:cNvPr id="4" name="Slide Number Placeholder 3">
            <a:extLst>
              <a:ext uri="{FF2B5EF4-FFF2-40B4-BE49-F238E27FC236}">
                <a16:creationId xmlns:a16="http://schemas.microsoft.com/office/drawing/2014/main" id="{D838FE64-5181-0D6A-0CC8-C4D387622594}"/>
              </a:ext>
            </a:extLst>
          </p:cNvPr>
          <p:cNvSpPr>
            <a:spLocks noGrp="1"/>
          </p:cNvSpPr>
          <p:nvPr>
            <p:ph type="sldNum" sz="quarter" idx="5"/>
          </p:nvPr>
        </p:nvSpPr>
        <p:spPr/>
        <p:txBody>
          <a:bodyPr/>
          <a:lstStyle/>
          <a:p>
            <a:pPr>
              <a:defRPr/>
            </a:pPr>
            <a:fld id="{330FDADC-A72B-4419-8F2D-6057AD96C397}" type="slidenum">
              <a:rPr lang="zh-CN" altLang="en-US"/>
              <a:t>22</a:t>
            </a:fld>
            <a:endParaRPr lang="zh-CN" altLang="en-US"/>
          </a:p>
        </p:txBody>
      </p:sp>
    </p:spTree>
    <p:extLst>
      <p:ext uri="{BB962C8B-B14F-4D97-AF65-F5344CB8AC3E}">
        <p14:creationId xmlns:p14="http://schemas.microsoft.com/office/powerpoint/2010/main" val="369981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879B-0FF5-DAA6-39C2-0B0F8D759EA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D8366D-AE81-F673-6EB6-14A63B4EEB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5937C04-CF32-6107-C4D2-20AC49786B68}"/>
              </a:ext>
            </a:extLst>
          </p:cNvPr>
          <p:cNvSpPr>
            <a:spLocks noGrp="1"/>
          </p:cNvSpPr>
          <p:nvPr>
            <p:ph type="body" idx="1"/>
          </p:nvPr>
        </p:nvSpPr>
        <p:spPr/>
        <p:txBody>
          <a:bodyPr/>
          <a:lstStyle/>
          <a:p>
            <a:r>
              <a:rPr lang="en-US" altLang="zh-CN"/>
              <a:t>This slide lists the main requirements for both hardware and software, and how we verified them. For example, the microcontroller had to boot up correctly, respond to commands, and connect to Wi-Fi. The camera needed to stream clearly, and the app had to count exercises accurately and store training history. We also tested AI suggestions, making sure they respond fast and show up correctly in the UI. Each function was verified through logs, UI feedback, or manual checks.</a:t>
            </a:r>
          </a:p>
        </p:txBody>
      </p:sp>
      <p:sp>
        <p:nvSpPr>
          <p:cNvPr id="4" name="灯片编号占位符 3">
            <a:extLst>
              <a:ext uri="{FF2B5EF4-FFF2-40B4-BE49-F238E27FC236}">
                <a16:creationId xmlns:a16="http://schemas.microsoft.com/office/drawing/2014/main" id="{03EC545F-6035-076A-CE8B-DD3E51615756}"/>
              </a:ext>
            </a:extLst>
          </p:cNvPr>
          <p:cNvSpPr>
            <a:spLocks noGrp="1"/>
          </p:cNvSpPr>
          <p:nvPr>
            <p:ph type="sldNum" sz="quarter" idx="5"/>
          </p:nvPr>
        </p:nvSpPr>
        <p:spPr/>
        <p:txBody>
          <a:bodyPr/>
          <a:lstStyle/>
          <a:p>
            <a:pPr>
              <a:defRPr/>
            </a:pPr>
            <a:fld id="{330FDADC-A72B-4419-8F2D-6057AD96C397}" type="slidenum">
              <a:rPr lang="zh-CN" altLang="en-US" smtClean="0"/>
              <a:t>23</a:t>
            </a:fld>
            <a:endParaRPr lang="zh-CN" altLang="en-US"/>
          </a:p>
        </p:txBody>
      </p:sp>
    </p:spTree>
    <p:extLst>
      <p:ext uri="{BB962C8B-B14F-4D97-AF65-F5344CB8AC3E}">
        <p14:creationId xmlns:p14="http://schemas.microsoft.com/office/powerpoint/2010/main" val="1136175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a:latin typeface="Arial"/>
                <a:ea typeface="宋体"/>
                <a:cs typeface="Arial"/>
              </a:rPr>
              <a:t>A Python timer wrapped the primary inference</a:t>
            </a:r>
            <a:r>
              <a:rPr lang="zh-CN" altLang="en-US">
                <a:latin typeface="Arial"/>
                <a:ea typeface="宋体"/>
                <a:cs typeface="Arial"/>
              </a:rPr>
              <a:t> </a:t>
            </a:r>
            <a:r>
              <a:rPr lang="en-US" altLang="zh-CN">
                <a:latin typeface="Arial"/>
                <a:ea typeface="宋体"/>
                <a:cs typeface="Arial"/>
              </a:rPr>
              <a:t>loop to track average and worst-case runtimes. This test was performed across frames</a:t>
            </a:r>
            <a:r>
              <a:rPr lang="zh-CN" altLang="en-US">
                <a:latin typeface="Arial"/>
                <a:ea typeface="宋体"/>
                <a:cs typeface="Arial"/>
              </a:rPr>
              <a:t> </a:t>
            </a:r>
            <a:r>
              <a:rPr lang="en-US" altLang="zh-CN">
                <a:latin typeface="Arial"/>
                <a:ea typeface="宋体"/>
                <a:cs typeface="Arial"/>
              </a:rPr>
              <a:t>under different lighting conditions and configurations defined by choice of </a:t>
            </a:r>
            <a:r>
              <a:rPr lang="en-US" altLang="zh-CN" err="1">
                <a:latin typeface="Arial"/>
                <a:ea typeface="宋体"/>
                <a:cs typeface="Arial"/>
              </a:rPr>
              <a:t>keypoints</a:t>
            </a:r>
            <a:r>
              <a:rPr lang="en-US" altLang="zh-CN">
                <a:latin typeface="Arial"/>
                <a:ea typeface="宋体"/>
                <a:cs typeface="Arial"/>
              </a:rPr>
              <a:t>.</a:t>
            </a:r>
            <a:endParaRPr lang="en-US" altLang="zh-CN" sz="1600"/>
          </a:p>
          <a:p>
            <a:r>
              <a:rPr kumimoji="1" lang="en-US" altLang="zh-CN"/>
              <a:t>As you can see, frames shown in graph demonstrated that our inference module is kept</a:t>
            </a:r>
            <a:r>
              <a:rPr kumimoji="1" lang="zh-CN" altLang="en-US"/>
              <a:t> </a:t>
            </a:r>
            <a:r>
              <a:rPr kumimoji="1" lang="en-US" altLang="zh-CN"/>
              <a:t>under 200ms threshold.</a:t>
            </a:r>
            <a:endParaRPr kumimoji="1" lang="zh-CN" altLang="en-US"/>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24</a:t>
            </a:fld>
            <a:endParaRPr lang="zh-CN" altLang="en-US"/>
          </a:p>
        </p:txBody>
      </p:sp>
    </p:spTree>
    <p:extLst>
      <p:ext uri="{BB962C8B-B14F-4D97-AF65-F5344CB8AC3E}">
        <p14:creationId xmlns:p14="http://schemas.microsoft.com/office/powerpoint/2010/main" val="4197261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备注占位符 2"/>
          <p:cNvSpPr>
            <a:spLocks noGrp="1"/>
          </p:cNvSpPr>
          <p:nvPr>
            <p:ph type="body"/>
          </p:nvPr>
        </p:nvSpPr>
        <p:spPr/>
        <p:txBody>
          <a:bodyPr lIns="91440" tIns="45720" rIns="91440" bIns="45720" anchor="t"/>
          <a:lstStyle/>
          <a:p>
            <a:pPr lvl="0"/>
            <a:endParaRPr lang="zh-CN" altLang="en-US" sz="1000"/>
          </a:p>
        </p:txBody>
      </p:sp>
      <p:sp>
        <p:nvSpPr>
          <p:cNvPr id="29699"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25</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spcBef>
                <a:spcPct val="0"/>
              </a:spcBef>
              <a:buFont typeface="Arial,Sans-Serif"/>
              <a:buChar char="•"/>
            </a:pPr>
            <a:r>
              <a:rPr lang="en-US" altLang="zh-CN">
                <a:ea typeface="宋体"/>
              </a:rPr>
              <a:t>Successfully implemented an </a:t>
            </a:r>
            <a:r>
              <a:rPr lang="en-US" altLang="zh-CN" err="1">
                <a:ea typeface="宋体"/>
              </a:rPr>
              <a:t>AIoT</a:t>
            </a:r>
            <a:r>
              <a:rPr lang="en-US" altLang="zh-CN">
                <a:ea typeface="宋体"/>
              </a:rPr>
              <a:t>-based real-time motion tracking system that provides accurate fitness guidance.</a:t>
            </a:r>
          </a:p>
          <a:p>
            <a:pPr marL="285750" indent="-285750">
              <a:spcBef>
                <a:spcPct val="0"/>
              </a:spcBef>
              <a:buFont typeface="Arial,Sans-Serif"/>
              <a:buChar char="•"/>
            </a:pPr>
            <a:r>
              <a:rPr lang="en-US" altLang="zh-CN">
                <a:ea typeface="宋体"/>
              </a:rPr>
              <a:t>Adopted </a:t>
            </a:r>
            <a:r>
              <a:rPr lang="en-US" altLang="zh-CN" err="1">
                <a:ea typeface="宋体"/>
              </a:rPr>
              <a:t>MediaPipe</a:t>
            </a:r>
            <a:r>
              <a:rPr lang="en-US" altLang="zh-CN">
                <a:ea typeface="宋体"/>
              </a:rPr>
              <a:t>-based server-side pose estimation and a Flask-built backend service to achieve efficient real-time data exchange and dynamic feedback.</a:t>
            </a:r>
          </a:p>
          <a:p>
            <a:pPr marL="285750" indent="-285750">
              <a:spcBef>
                <a:spcPct val="0"/>
              </a:spcBef>
              <a:buFont typeface="Arial,Sans-Serif"/>
              <a:buChar char="•"/>
            </a:pPr>
            <a:r>
              <a:rPr lang="en-US" altLang="zh-CN">
                <a:ea typeface="宋体"/>
              </a:rPr>
              <a:t>Developed a cross-platform </a:t>
            </a:r>
            <a:r>
              <a:rPr lang="en-US" altLang="zh-CN" err="1">
                <a:ea typeface="宋体"/>
              </a:rPr>
              <a:t>UniApp</a:t>
            </a:r>
            <a:r>
              <a:rPr lang="en-US" altLang="zh-CN">
                <a:ea typeface="宋体"/>
              </a:rPr>
              <a:t> mobile frontend that offers a good user experience with an attractive interface and comprehensive functionality, supporting Web, Android, and WeChat platforms.</a:t>
            </a:r>
          </a:p>
          <a:p>
            <a:pPr marL="285750" indent="-285750">
              <a:spcBef>
                <a:spcPct val="0"/>
              </a:spcBef>
              <a:buFont typeface="Arial,Sans-Serif"/>
              <a:buChar char="•"/>
            </a:pPr>
            <a:r>
              <a:rPr lang="en-US" altLang="zh-CN">
                <a:ea typeface="宋体"/>
              </a:rPr>
              <a:t>After multiple iterations of hardware design optimization, a low-cost and simple hardware system was achieved, and all functional verification tests were passed</a:t>
            </a:r>
            <a:endParaRPr lang="zh-CN">
              <a:ea typeface="宋体"/>
            </a:endParaRP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26</a:t>
            </a:fld>
            <a:endParaRPr lang="zh-CN" altLang="en-US"/>
          </a:p>
        </p:txBody>
      </p:sp>
    </p:spTree>
    <p:extLst>
      <p:ext uri="{BB962C8B-B14F-4D97-AF65-F5344CB8AC3E}">
        <p14:creationId xmlns:p14="http://schemas.microsoft.com/office/powerpoint/2010/main" val="4247082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spcBef>
                <a:spcPct val="0"/>
              </a:spcBef>
              <a:buAutoNum type="arabicPeriod"/>
            </a:pPr>
            <a:r>
              <a:rPr lang="en-US" altLang="zh-CN">
                <a:ea typeface="宋体"/>
              </a:rPr>
              <a:t>Limitations in Action Type </a:t>
            </a:r>
            <a:r>
              <a:rPr lang="en-US" altLang="zh-CN" err="1">
                <a:ea typeface="宋体"/>
              </a:rPr>
              <a:t>Expansion.The</a:t>
            </a:r>
            <a:r>
              <a:rPr lang="en-US" altLang="zh-CN">
                <a:ea typeface="宋体"/>
              </a:rPr>
              <a:t> current system is primarily optimized for a few common fitness actions. For more complex or diverse new action types, model parameters may need to be retrained or adjusted</a:t>
            </a:r>
          </a:p>
          <a:p>
            <a:pPr marL="285750" indent="-285750">
              <a:spcBef>
                <a:spcPct val="0"/>
              </a:spcBef>
              <a:buAutoNum type="arabicPeriod"/>
            </a:pPr>
            <a:r>
              <a:rPr lang="en-US" altLang="zh-CN">
                <a:ea typeface="宋体"/>
              </a:rPr>
              <a:t>Occasional Real-time </a:t>
            </a:r>
            <a:r>
              <a:rPr lang="en-US" altLang="zh-CN" err="1">
                <a:ea typeface="宋体"/>
              </a:rPr>
              <a:t>Fluctuations.Despite</a:t>
            </a:r>
            <a:r>
              <a:rPr lang="en-US" altLang="zh-CN">
                <a:ea typeface="宋体"/>
              </a:rPr>
              <a:t> meeting real-time requirements in most cases, frame latency may exceed expectations under extreme conditions such as network congestion or simultaneous access by a large number of users.</a:t>
            </a:r>
          </a:p>
          <a:p>
            <a:pPr marL="285750" indent="-285750">
              <a:spcBef>
                <a:spcPct val="0"/>
              </a:spcBef>
              <a:buAutoNum type="arabicPeriod"/>
            </a:pPr>
            <a:r>
              <a:rPr lang="en-US" altLang="zh-CN">
                <a:ea typeface="宋体"/>
              </a:rPr>
              <a:t>Wi-Fi. Weak Wi-Fi signals may result in the failure in connection between the mobile app and the camera on PCB. The mobile phone cannot detect and connect to the camera sometimes.</a:t>
            </a:r>
            <a:endParaRPr lang="zh-CN">
              <a:ea typeface="宋体"/>
            </a:endParaRP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27</a:t>
            </a:fld>
            <a:endParaRPr lang="zh-CN" altLang="en-US"/>
          </a:p>
        </p:txBody>
      </p:sp>
    </p:spTree>
    <p:extLst>
      <p:ext uri="{BB962C8B-B14F-4D97-AF65-F5344CB8AC3E}">
        <p14:creationId xmlns:p14="http://schemas.microsoft.com/office/powerpoint/2010/main" val="3390690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备注占位符 2"/>
          <p:cNvSpPr>
            <a:spLocks noGrp="1"/>
          </p:cNvSpPr>
          <p:nvPr>
            <p:ph type="body"/>
          </p:nvPr>
        </p:nvSpPr>
        <p:spPr/>
        <p:txBody>
          <a:bodyPr lIns="91440" tIns="45720" rIns="91440" bIns="45720" anchor="t"/>
          <a:lstStyle/>
          <a:p>
            <a:pPr lvl="0"/>
            <a:endParaRPr lang="zh-CN" altLang="en-US" sz="1000"/>
          </a:p>
        </p:txBody>
      </p:sp>
      <p:sp>
        <p:nvSpPr>
          <p:cNvPr id="29699"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28</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spcBef>
                <a:spcPct val="0"/>
              </a:spcBef>
              <a:buAutoNum type="arabicPeriod"/>
            </a:pPr>
            <a:r>
              <a:rPr lang="en-US"/>
              <a:t>Expand the system's library of exercise types to include more fitness actions and sports.</a:t>
            </a:r>
            <a:endParaRPr lang="zh-CN" altLang="en-US"/>
          </a:p>
          <a:p>
            <a:pPr marL="285750" indent="-285750">
              <a:spcBef>
                <a:spcPct val="0"/>
              </a:spcBef>
              <a:buAutoNum type="arabicPeriod"/>
            </a:pPr>
            <a:r>
              <a:rPr lang="en-US"/>
              <a:t>Develop social features to allow users to share their training achievements and experiences with friends or fitness enthusiasts.</a:t>
            </a:r>
            <a:endParaRPr lang="en-US">
              <a:ea typeface="Calibri"/>
              <a:cs typeface="Calibri"/>
            </a:endParaRPr>
          </a:p>
          <a:p>
            <a:pPr marL="285750" indent="-285750">
              <a:spcBef>
                <a:spcPct val="0"/>
              </a:spcBef>
              <a:buAutoNum type="arabicPeriod"/>
            </a:pPr>
            <a:r>
              <a:rPr lang="en-US"/>
              <a:t>Add virtual coach functionality to provide more personalized training plans and real-time guidance, offering voice or text prompts based on users' real-time performance.</a:t>
            </a:r>
            <a:endParaRPr lang="en-US">
              <a:ea typeface="Calibri"/>
              <a:cs typeface="Calibri"/>
            </a:endParaRP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29</a:t>
            </a:fld>
            <a:endParaRPr lang="zh-CN" altLang="en-US"/>
          </a:p>
        </p:txBody>
      </p:sp>
    </p:spTree>
    <p:extLst>
      <p:ext uri="{BB962C8B-B14F-4D97-AF65-F5344CB8AC3E}">
        <p14:creationId xmlns:p14="http://schemas.microsoft.com/office/powerpoint/2010/main" val="551643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spcBef>
                <a:spcPct val="0"/>
              </a:spcBef>
              <a:buAutoNum type="arabicPeriod"/>
            </a:pPr>
            <a:r>
              <a:rPr lang="en-US" altLang="zh-CN"/>
              <a:t>Improve the frontend interface design for greater simplicity, intuitiveness, and ease of use, while providing more customization options to meet individual user preferences.</a:t>
            </a:r>
            <a:endParaRPr lang="zh-CN"/>
          </a:p>
          <a:p>
            <a:pPr marL="342900" indent="-342900">
              <a:spcBef>
                <a:spcPct val="0"/>
              </a:spcBef>
              <a:buAutoNum type="arabicPeriod"/>
            </a:pPr>
            <a:r>
              <a:rPr lang="en-US" altLang="zh-CN">
                <a:ea typeface="宋体"/>
              </a:rPr>
              <a:t>Enhance user feedback mechanisms to promptly collect user opinions and suggestions, and continuously refine system functions and services based on user needs.</a:t>
            </a:r>
          </a:p>
          <a:p>
            <a:pPr marL="342900" indent="-342900">
              <a:spcBef>
                <a:spcPct val="0"/>
              </a:spcBef>
              <a:buAutoNum type="arabicPeriod"/>
            </a:pPr>
            <a:r>
              <a:rPr lang="en-US" altLang="zh-CN">
                <a:ea typeface="宋体"/>
              </a:rPr>
              <a:t>Offer richer tools for training data visualization and analysis to help users better understand their progress and performance, enabling more targeted training adjustments.</a:t>
            </a:r>
          </a:p>
          <a:p>
            <a:pPr>
              <a:spcBef>
                <a:spcPct val="0"/>
              </a:spcBef>
            </a:pPr>
            <a:endParaRPr lang="en-US" altLang="zh-CN"/>
          </a:p>
          <a:p>
            <a:endParaRPr lang="en-US" altLang="zh-CN">
              <a:ea typeface="Calibri"/>
              <a:cs typeface="Calibri"/>
            </a:endParaRP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30</a:t>
            </a:fld>
            <a:endParaRPr lang="zh-CN" altLang="en-US"/>
          </a:p>
        </p:txBody>
      </p:sp>
    </p:spTree>
    <p:extLst>
      <p:ext uri="{BB962C8B-B14F-4D97-AF65-F5344CB8AC3E}">
        <p14:creationId xmlns:p14="http://schemas.microsoft.com/office/powerpoint/2010/main" val="312697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备注占位符 2"/>
          <p:cNvSpPr>
            <a:spLocks noGrp="1"/>
          </p:cNvSpPr>
          <p:nvPr>
            <p:ph type="body"/>
          </p:nvPr>
        </p:nvSpPr>
        <p:spPr/>
        <p:txBody>
          <a:bodyPr lIns="91440" tIns="45720" rIns="91440" bIns="45720" anchor="t"/>
          <a:lstStyle/>
          <a:p>
            <a:pPr lvl="0"/>
            <a:endParaRPr lang="zh-CN" altLang="en-US" sz="1000"/>
          </a:p>
        </p:txBody>
      </p:sp>
      <p:sp>
        <p:nvSpPr>
          <p:cNvPr id="29699"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3</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spcBef>
                <a:spcPct val="0"/>
              </a:spcBef>
              <a:buAutoNum type="arabicPeriod"/>
            </a:pPr>
            <a:r>
              <a:rPr lang="en-US" altLang="zh-CN">
                <a:ea typeface="宋体"/>
              </a:rPr>
              <a:t>Explore advanced pose estimation algorithms and models, such as deep learning-based 3D pose estimation, to enhance the system's adaptability to complex actions and different scenarios.</a:t>
            </a:r>
            <a:endParaRPr lang="zh-CN">
              <a:ea typeface="宋体"/>
            </a:endParaRPr>
          </a:p>
          <a:p>
            <a:pPr marL="342900" indent="-342900">
              <a:spcBef>
                <a:spcPct val="0"/>
              </a:spcBef>
              <a:buAutoNum type="arabicPeriod"/>
            </a:pPr>
            <a:r>
              <a:rPr lang="en-US" altLang="zh-CN"/>
              <a:t>Optimize network transmission protocols and data compression algorithms to further reduce latency and improve real-time performance.</a:t>
            </a:r>
          </a:p>
          <a:p>
            <a:pPr marL="342900" indent="-342900">
              <a:spcBef>
                <a:spcPct val="0"/>
              </a:spcBef>
              <a:buAutoNum type="arabicPeriod"/>
            </a:pPr>
            <a:r>
              <a:rPr lang="en-US" altLang="zh-CN">
                <a:ea typeface="宋体"/>
              </a:rPr>
              <a:t>Investigate more efficient on-device inference methods to reduce reliance on servers and enable broader offline usage scenarios.</a:t>
            </a:r>
            <a:endParaRPr lang="zh-CN">
              <a:ea typeface="宋体"/>
            </a:endParaRPr>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a:t>31</a:t>
            </a:fld>
            <a:endParaRPr lang="zh-CN" altLang="en-US"/>
          </a:p>
        </p:txBody>
      </p:sp>
    </p:spTree>
    <p:extLst>
      <p:ext uri="{BB962C8B-B14F-4D97-AF65-F5344CB8AC3E}">
        <p14:creationId xmlns:p14="http://schemas.microsoft.com/office/powerpoint/2010/main" val="634083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56E23-2188-F5D6-2DEE-3CABEABF18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66C845-44C8-E40E-F971-584000EBA63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8E52C8D-9BDC-8F80-2D2E-AC92B75A0B9F}"/>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94678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a:t>Background:</a:t>
            </a:r>
            <a:br>
              <a:rPr lang="en-US" b="1">
                <a:cs typeface="+mn-lt"/>
              </a:rPr>
            </a:br>
            <a:r>
              <a:rPr lang="en-US" b="1"/>
              <a:t>With the growing attention to fitness, the demand </a:t>
            </a:r>
            <a:r>
              <a:rPr lang="en-US"/>
              <a:t>for convenient and interactive fitness equipment is increasing.</a:t>
            </a:r>
            <a:br>
              <a:rPr lang="en-US">
                <a:cs typeface="+mn-lt"/>
              </a:rPr>
            </a:br>
            <a:r>
              <a:rPr lang="en-US"/>
              <a:t>Existing products are based on either intrusive attachment sensors or passive video tutorials, which have certain limitations.</a:t>
            </a:r>
          </a:p>
          <a:p>
            <a:pPr>
              <a:spcBef>
                <a:spcPct val="0"/>
              </a:spcBef>
            </a:pPr>
            <a:br>
              <a:rPr lang="en-US">
                <a:cs typeface="+mn-lt"/>
              </a:rPr>
            </a:br>
            <a:r>
              <a:rPr lang="en-US" b="1"/>
              <a:t>Project Concept: </a:t>
            </a:r>
            <a:endParaRPr lang="en-US"/>
          </a:p>
          <a:p>
            <a:pPr>
              <a:spcBef>
                <a:spcPct val="0"/>
              </a:spcBef>
            </a:pPr>
            <a:r>
              <a:rPr lang="en-US"/>
              <a:t>Introduce the concept of the Smart Fitness Coach, which uses a camera for real-time motion tracking and feedback without the need for wearable devices or human supervision.</a:t>
            </a:r>
          </a:p>
        </p:txBody>
      </p:sp>
      <p:sp>
        <p:nvSpPr>
          <p:cNvPr id="4" name="Slide Number Placeholder 3"/>
          <p:cNvSpPr>
            <a:spLocks noGrp="1"/>
          </p:cNvSpPr>
          <p:nvPr>
            <p:ph type="sldNum" sz="quarter" idx="5"/>
          </p:nvPr>
        </p:nvSpPr>
        <p:spPr/>
        <p:txBody>
          <a:bodyPr/>
          <a:lstStyle/>
          <a:p>
            <a:pPr>
              <a:defRPr/>
            </a:pPr>
            <a:fld id="{330FDADC-A72B-4419-8F2D-6057AD96C397}" type="slidenum">
              <a:rPr lang="zh-CN" altLang="en-US"/>
              <a:t>4</a:t>
            </a:fld>
            <a:endParaRPr lang="zh-CN" altLang="en-US"/>
          </a:p>
        </p:txBody>
      </p:sp>
    </p:spTree>
    <p:extLst>
      <p:ext uri="{BB962C8B-B14F-4D97-AF65-F5344CB8AC3E}">
        <p14:creationId xmlns:p14="http://schemas.microsoft.com/office/powerpoint/2010/main" val="362916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备注占位符 2"/>
          <p:cNvSpPr>
            <a:spLocks noGrp="1"/>
          </p:cNvSpPr>
          <p:nvPr>
            <p:ph type="body"/>
          </p:nvPr>
        </p:nvSpPr>
        <p:spPr/>
        <p:txBody>
          <a:bodyPr lIns="91440" tIns="45720" rIns="91440" bIns="45720" anchor="t"/>
          <a:lstStyle/>
          <a:p>
            <a:pPr lvl="0"/>
            <a:endParaRPr lang="zh-CN" altLang="en-US" sz="1000"/>
          </a:p>
        </p:txBody>
      </p:sp>
      <p:sp>
        <p:nvSpPr>
          <p:cNvPr id="29699"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5</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Overall Objective: To design and implement an </a:t>
            </a:r>
            <a:r>
              <a:rPr lang="en-US" err="1"/>
              <a:t>AIoT</a:t>
            </a:r>
            <a:r>
              <a:rPr lang="en-US"/>
              <a:t>-based real-time motion tracking system that provides an affordable, portable, and intelligent fitness guidance solution for home fitness users.</a:t>
            </a:r>
            <a:br>
              <a:rPr lang="en-US">
                <a:cs typeface="+mn-lt"/>
              </a:rPr>
            </a:br>
            <a:r>
              <a:rPr lang="en-US"/>
              <a:t> Specific Objectives:</a:t>
            </a:r>
            <a:br>
              <a:rPr lang="en-US">
                <a:cs typeface="+mn-lt"/>
              </a:rPr>
            </a:br>
            <a:r>
              <a:rPr lang="en-US"/>
              <a:t> Achieve real-time and accurate detection and classification of common fitness movements such as squats and push-ups, with an accuracy of at least 90 %.</a:t>
            </a:r>
            <a:br>
              <a:rPr lang="en-US">
                <a:cs typeface="+mn-lt"/>
              </a:rPr>
            </a:br>
            <a:r>
              <a:rPr lang="en-US"/>
              <a:t> Provide visual feedback and servo responses within 1 second after detecting incorrect postures or user commands to ensure a smooth user experience.</a:t>
            </a:r>
            <a:br>
              <a:rPr lang="en-US">
                <a:cs typeface="+mn-lt"/>
              </a:rPr>
            </a:br>
            <a:r>
              <a:rPr lang="en-US"/>
              <a:t> Support both local and ESP32-CAM video sources and maintain stable Wi-Fi connectivity within 5 meters of a standard router.</a:t>
            </a:r>
            <a:br>
              <a:rPr lang="en-US">
                <a:cs typeface="+mn-lt"/>
              </a:rPr>
            </a:br>
            <a:r>
              <a:rPr lang="en-US"/>
              <a:t> The mobile frontend should provide essential control features, including start/stop buttons, session reset, and real-time feedback, and properly handle camera permission status.</a:t>
            </a:r>
            <a:br>
              <a:rPr lang="en-US">
                <a:cs typeface="+mn-lt"/>
              </a:rPr>
            </a:br>
            <a:r>
              <a:rPr lang="en-US"/>
              <a:t> Automatically count valid exercise repetitions during each session and notify the user via the UI, resetting the count at the start of each session.</a:t>
            </a:r>
            <a:br>
              <a:rPr lang="en-US">
                <a:cs typeface="+mn-lt"/>
              </a:rPr>
            </a:br>
            <a:r>
              <a:rPr lang="en-US"/>
              <a:t> Record each workout's type, duration, and repetition count, and display this history in an accessible format.</a:t>
            </a:r>
            <a:br>
              <a:rPr lang="en-US">
                <a:cs typeface="+mn-lt"/>
              </a:rPr>
            </a:br>
            <a:r>
              <a:rPr lang="en-US"/>
              <a:t> Generate personalized training advice based on historical performance data and suggest changes in training strategies in three categories: increase, maintain, or balance. The advice should be presented in user-friendly JSON or natural text form.</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330FDADC-A72B-4419-8F2D-6057AD96C397}" type="slidenum">
              <a:rPr lang="zh-CN" altLang="en-US"/>
              <a:t>6</a:t>
            </a:fld>
            <a:endParaRPr lang="zh-CN" altLang="en-US"/>
          </a:p>
        </p:txBody>
      </p:sp>
    </p:spTree>
    <p:extLst>
      <p:ext uri="{BB962C8B-B14F-4D97-AF65-F5344CB8AC3E}">
        <p14:creationId xmlns:p14="http://schemas.microsoft.com/office/powerpoint/2010/main" val="2002260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9112-40D7-1297-0FE9-B9BAA1882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8C35E-1584-5A07-94C5-BF20FC6CE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4C305-9CE0-8425-4AF0-43CA7D509E61}"/>
              </a:ext>
            </a:extLst>
          </p:cNvPr>
          <p:cNvSpPr>
            <a:spLocks noGrp="1"/>
          </p:cNvSpPr>
          <p:nvPr>
            <p:ph type="body" idx="1"/>
          </p:nvPr>
        </p:nvSpPr>
        <p:spPr/>
        <p:txBody>
          <a:bodyPr/>
          <a:lstStyle/>
          <a:p>
            <a:pPr>
              <a:spcBef>
                <a:spcPts val="0"/>
              </a:spcBef>
              <a:spcAft>
                <a:spcPts val="0"/>
              </a:spcAft>
            </a:pPr>
            <a:r>
              <a:rPr lang="en-US"/>
              <a:t>The mobile frontend should provide essential control features, including start/stop buttons, session reset, and real-time feedback, and properly handle camera permission status.</a:t>
            </a:r>
            <a:br>
              <a:rPr lang="en-US">
                <a:cs typeface="+mn-lt"/>
              </a:rPr>
            </a:br>
            <a:r>
              <a:rPr lang="en-US"/>
              <a:t> Automatically count valid exercise repetitions during each session and notify the user via the UI, resetting the count at the start of each session.</a:t>
            </a:r>
            <a:br>
              <a:rPr lang="en-US">
                <a:cs typeface="+mn-lt"/>
              </a:rPr>
            </a:br>
            <a:r>
              <a:rPr lang="en-US"/>
              <a:t> Record each workout's type, duration, and repetition count, and display this history in an accessible format.</a:t>
            </a:r>
            <a:br>
              <a:rPr lang="en-US">
                <a:cs typeface="+mn-lt"/>
              </a:rPr>
            </a:br>
            <a:r>
              <a:rPr lang="en-US"/>
              <a:t> Generate personalized training advice based on historical performance data and suggest changes in training strategies in three categories: increase, maintain, or balance. The advice should be presented in user-friendly JSON or natural text form.</a:t>
            </a:r>
          </a:p>
        </p:txBody>
      </p:sp>
      <p:sp>
        <p:nvSpPr>
          <p:cNvPr id="4" name="Slide Number Placeholder 3">
            <a:extLst>
              <a:ext uri="{FF2B5EF4-FFF2-40B4-BE49-F238E27FC236}">
                <a16:creationId xmlns:a16="http://schemas.microsoft.com/office/drawing/2014/main" id="{53B2E500-6E69-0932-2281-B0D1B4EFF708}"/>
              </a:ext>
            </a:extLst>
          </p:cNvPr>
          <p:cNvSpPr>
            <a:spLocks noGrp="1"/>
          </p:cNvSpPr>
          <p:nvPr>
            <p:ph type="sldNum" sz="quarter" idx="5"/>
          </p:nvPr>
        </p:nvSpPr>
        <p:spPr/>
        <p:txBody>
          <a:bodyPr/>
          <a:lstStyle/>
          <a:p>
            <a:pPr>
              <a:defRPr/>
            </a:pPr>
            <a:fld id="{330FDADC-A72B-4419-8F2D-6057AD96C397}" type="slidenum">
              <a:rPr lang="zh-CN" altLang="en-US"/>
              <a:t>7</a:t>
            </a:fld>
            <a:endParaRPr lang="zh-CN" altLang="en-US"/>
          </a:p>
        </p:txBody>
      </p:sp>
    </p:spTree>
    <p:extLst>
      <p:ext uri="{BB962C8B-B14F-4D97-AF65-F5344CB8AC3E}">
        <p14:creationId xmlns:p14="http://schemas.microsoft.com/office/powerpoint/2010/main" val="80707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p:sp>
      <p:sp>
        <p:nvSpPr>
          <p:cNvPr id="29698" name="备注占位符 2"/>
          <p:cNvSpPr>
            <a:spLocks noGrp="1"/>
          </p:cNvSpPr>
          <p:nvPr>
            <p:ph type="body"/>
          </p:nvPr>
        </p:nvSpPr>
        <p:spPr/>
        <p:txBody>
          <a:bodyPr lIns="91440" tIns="45720" rIns="91440" bIns="45720" anchor="t"/>
          <a:lstStyle/>
          <a:p>
            <a:pPr lvl="0"/>
            <a:endParaRPr lang="zh-CN" altLang="en-US" sz="1000"/>
          </a:p>
        </p:txBody>
      </p:sp>
      <p:sp>
        <p:nvSpPr>
          <p:cNvPr id="29699"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8</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Architecture: Present a system architecture diagram showing the interaction between hardware and software components.</a:t>
            </a:r>
            <a:br>
              <a:rPr lang="en-US">
                <a:cs typeface="+mn-lt"/>
              </a:rPr>
            </a:br>
            <a:r>
              <a:rPr lang="en-US"/>
              <a:t> Hardware Design:</a:t>
            </a:r>
            <a:br>
              <a:rPr lang="en-US">
                <a:cs typeface="+mn-lt"/>
              </a:rPr>
            </a:br>
            <a:r>
              <a:rPr lang="en-US"/>
              <a:t> Power Supply: Uses USB-Mini input and a low-dropout linear regulator (LDO) to provide a stable 5 V output.</a:t>
            </a:r>
            <a:br>
              <a:rPr lang="en-US">
                <a:cs typeface="+mn-lt"/>
              </a:rPr>
            </a:br>
            <a:r>
              <a:rPr lang="en-US"/>
              <a:t> Control Unit: Centers on the AI-M61-32S microcontroller, which is responsible for coordinating component operations and executing application-level logic.</a:t>
            </a:r>
            <a:br>
              <a:rPr lang="en-US">
                <a:cs typeface="+mn-lt"/>
              </a:rPr>
            </a:br>
            <a:r>
              <a:rPr lang="en-US"/>
              <a:t> Angle Regulator: Utilizes two SG90 servo motors, controlled by PWM signals, to achieve precise angular positioning.</a:t>
            </a:r>
            <a:br>
              <a:rPr lang="en-US">
                <a:cs typeface="+mn-lt"/>
              </a:rPr>
            </a:br>
            <a:r>
              <a:rPr lang="en-US"/>
              <a:t> Camera: An installed RGB camera captures users' movements during workouts.</a:t>
            </a:r>
            <a:br>
              <a:rPr lang="en-US">
                <a:cs typeface="+mn-lt"/>
              </a:rPr>
            </a:br>
            <a:r>
              <a:rPr lang="en-US"/>
              <a:t> Software Design: Describe the shift from embedded local inference to a cloud-assisted modular architecture, explain the comparison and selection of YOLO and </a:t>
            </a:r>
            <a:r>
              <a:rPr lang="en-US" err="1"/>
              <a:t>MediaPipe</a:t>
            </a:r>
            <a:r>
              <a:rPr lang="en-US"/>
              <a:t>, and introduce the development frameworks and communication methods of the front-end and back-end.</a:t>
            </a:r>
          </a:p>
        </p:txBody>
      </p:sp>
      <p:sp>
        <p:nvSpPr>
          <p:cNvPr id="4" name="Slide Number Placeholder 3"/>
          <p:cNvSpPr>
            <a:spLocks noGrp="1"/>
          </p:cNvSpPr>
          <p:nvPr>
            <p:ph type="sldNum" sz="quarter" idx="5"/>
          </p:nvPr>
        </p:nvSpPr>
        <p:spPr/>
        <p:txBody>
          <a:bodyPr/>
          <a:lstStyle/>
          <a:p>
            <a:pPr>
              <a:defRPr/>
            </a:pPr>
            <a:fld id="{330FDADC-A72B-4419-8F2D-6057AD96C397}" type="slidenum">
              <a:rPr lang="zh-CN" altLang="en-US"/>
              <a:t>9</a:t>
            </a:fld>
            <a:endParaRPr lang="zh-CN" altLang="en-US"/>
          </a:p>
        </p:txBody>
      </p:sp>
    </p:spTree>
    <p:extLst>
      <p:ext uri="{BB962C8B-B14F-4D97-AF65-F5344CB8AC3E}">
        <p14:creationId xmlns:p14="http://schemas.microsoft.com/office/powerpoint/2010/main" val="947812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t>2025/5/24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t>2025/5/24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t>2025/5/24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t>2025/5/24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
        <p:nvSpPr>
          <p:cNvPr id="2" name="矩形 1"/>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
        <p:nvSpPr>
          <p:cNvPr id="2" name="矩形 1"/>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3" name="矩形 2"/>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
        <p:nvSpPr>
          <p:cNvPr id="2" name="矩形 1"/>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
        <p:nvSpPr>
          <p:cNvPr id="2" name="矩形 1"/>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3" name="矩形 2"/>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
        <p:nvSpPr>
          <p:cNvPr id="3" name="矩形 2"/>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
        <p:nvSpPr>
          <p:cNvPr id="3" name="矩形 2"/>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
        <p:nvSpPr>
          <p:cNvPr id="2" name="矩形 1"/>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t>2025/5/24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
        <p:nvSpPr>
          <p:cNvPr id="4" name="矩形 3"/>
          <p:cNvSpPr/>
          <p:nvPr userDrawn="1"/>
        </p:nvSpPr>
        <p:spPr>
          <a:xfrm flipV="1">
            <a:off x="107504" y="4803998"/>
            <a:ext cx="8928992" cy="24457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
        <p:nvSpPr>
          <p:cNvPr id="2" name="矩形 1"/>
          <p:cNvSpPr/>
          <p:nvPr userDrawn="1"/>
        </p:nvSpPr>
        <p:spPr>
          <a:xfrm flipV="1">
            <a:off x="107504" y="4803998"/>
            <a:ext cx="8928992" cy="24457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
        <p:nvSpPr>
          <p:cNvPr id="2" name="矩形 1"/>
          <p:cNvSpPr/>
          <p:nvPr userDrawn="1"/>
        </p:nvSpPr>
        <p:spPr>
          <a:xfrm flipV="1">
            <a:off x="107504" y="4803998"/>
            <a:ext cx="8928992" cy="24457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4" name="图片 3" descr="templete-08.png"/>
          <p:cNvPicPr>
            <a:picLocks noChangeAspect="1"/>
          </p:cNvPicPr>
          <p:nvPr userDrawn="1"/>
        </p:nvPicPr>
        <p:blipFill>
          <a:blip r:embed="rId2"/>
          <a:stretch>
            <a:fillRect/>
          </a:stretch>
        </p:blipFill>
        <p:spPr>
          <a:xfrm>
            <a:off x="0" y="0"/>
            <a:ext cx="9141291" cy="5143500"/>
          </a:xfrm>
          <a:prstGeom prst="rect">
            <a:avLst/>
          </a:prstGeom>
        </p:spPr>
      </p:pic>
      <p:pic>
        <p:nvPicPr>
          <p:cNvPr id="5" name="图片 4" descr="templete-15.png"/>
          <p:cNvPicPr>
            <a:picLocks noChangeAspect="1"/>
          </p:cNvPicPr>
          <p:nvPr userDrawn="1"/>
        </p:nvPicPr>
        <p:blipFill>
          <a:blip r:embed="rId3"/>
          <a:stretch>
            <a:fillRect/>
          </a:stretch>
        </p:blipFill>
        <p:spPr>
          <a:xfrm>
            <a:off x="0" y="0"/>
            <a:ext cx="9141291" cy="5143500"/>
          </a:xfrm>
          <a:prstGeom prst="rect">
            <a:avLst/>
          </a:prstGeom>
        </p:spPr>
      </p:pic>
      <p:sp>
        <p:nvSpPr>
          <p:cNvPr id="2" name="矩形 1"/>
          <p:cNvSpPr/>
          <p:nvPr userDrawn="1"/>
        </p:nvSpPr>
        <p:spPr>
          <a:xfrm flipV="1">
            <a:off x="107504" y="4803998"/>
            <a:ext cx="8928992" cy="24457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
        <p:nvSpPr>
          <p:cNvPr id="2" name="矩形 1"/>
          <p:cNvSpPr/>
          <p:nvPr userDrawn="1"/>
        </p:nvSpPr>
        <p:spPr>
          <a:xfrm>
            <a:off x="179512" y="0"/>
            <a:ext cx="72008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187183" y="4957525"/>
            <a:ext cx="1576505"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5" name="矩形 4"/>
          <p:cNvSpPr/>
          <p:nvPr userDrawn="1"/>
        </p:nvSpPr>
        <p:spPr>
          <a:xfrm rot="5400000">
            <a:off x="6477907" y="2478762"/>
            <a:ext cx="5143500" cy="185975"/>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6350" y="-28826"/>
            <a:ext cx="7147560" cy="44342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3"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7260907" y="-28826"/>
            <a:ext cx="1905636" cy="44342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2"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3"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
        <p:nvSpPr>
          <p:cNvPr id="2" name="矩形 1"/>
          <p:cNvSpPr/>
          <p:nvPr userDrawn="1"/>
        </p:nvSpPr>
        <p:spPr>
          <a:xfrm flipV="1">
            <a:off x="107504" y="4803998"/>
            <a:ext cx="8928992" cy="244571"/>
          </a:xfrm>
          <a:prstGeom prst="rect">
            <a:avLst/>
          </a:prstGeom>
          <a:solidFill>
            <a:srgbClr val="E84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t>2025/5/24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t>2025/5/24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4820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8" name="页脚占位符 7"/>
          <p:cNvSpPr>
            <a:spLocks noGrp="1"/>
          </p:cNvSpPr>
          <p:nvPr>
            <p:ph type="ftr" sz="quarter" idx="11"/>
          </p:nvPr>
        </p:nvSpPr>
        <p:spPr/>
        <p:txBody>
          <a:bodyPr/>
          <a:lstStyle/>
          <a:p>
            <a:pPr fontAlgn="base">
              <a:defRPr/>
            </a:pPr>
            <a:endParaRPr lang="zh-CN" altLang="en-US" strike="noStrike" noProof="1"/>
          </a:p>
        </p:txBody>
      </p:sp>
      <p:sp>
        <p:nvSpPr>
          <p:cNvPr id="9" name="灯片编号占位符 8"/>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t>2025/5/24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t>2025/5/24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2" name="图片 1" descr="templete-01.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2" name="图片 1" descr="templete-02.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2" name="图片 1" descr="templete-03.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pic>
        <p:nvPicPr>
          <p:cNvPr id="3" name="图片 2" descr="templete-04.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pic>
        <p:nvPicPr>
          <p:cNvPr id="2" name="图片 1" descr="templete-05.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t>2025/5/24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pic>
        <p:nvPicPr>
          <p:cNvPr id="2" name="图片 1" descr="templete-06.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pic>
        <p:nvPicPr>
          <p:cNvPr id="2" name="图片 1" descr="templete-07.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pic>
        <p:nvPicPr>
          <p:cNvPr id="2" name="图片 1" descr="templete-08.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pic>
        <p:nvPicPr>
          <p:cNvPr id="2" name="图片 1" descr="templete-09.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pic>
        <p:nvPicPr>
          <p:cNvPr id="2" name="图片 1" descr="templete-10.jpg"/>
          <p:cNvPicPr>
            <a:picLocks noChangeAspect="1"/>
          </p:cNvPicPr>
          <p:nvPr userDrawn="1"/>
        </p:nvPicPr>
        <p:blipFill>
          <a:blip r:embed="rId2"/>
          <a:stretch>
            <a:fillRect/>
          </a:stretch>
        </p:blipFill>
        <p:spPr>
          <a:xfrm>
            <a:off x="2709"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t>2025/5/24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theme" Target="../theme/theme6.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5"/>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t>2025/5/24</a:t>
            </a:fld>
            <a:endParaRPr lang="zh-CN" altLang="en-US"/>
          </a:p>
        </p:txBody>
      </p:sp>
      <p:sp>
        <p:nvSpPr>
          <p:cNvPr id="5" name="页脚占位符 4"/>
          <p:cNvSpPr>
            <a:spLocks noGrp="1"/>
          </p:cNvSpPr>
          <p:nvPr>
            <p:ph type="ftr" sz="quarter" idx="3"/>
          </p:nvPr>
        </p:nvSpPr>
        <p:spPr>
          <a:xfrm>
            <a:off x="3028950" y="4767275"/>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6457950" y="4767275"/>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2025/5/24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wrap="square" lIns="91440" tIns="45720" rIns="91440" bIns="45720" anchor="ctr"/>
          <a:lstStyle/>
          <a:p>
            <a:pPr lvl="0"/>
            <a:r>
              <a:rPr lang="zh-CN" altLang="en-US"/>
              <a:t>单击此处编辑母版标题样式</a:t>
            </a:r>
          </a:p>
        </p:txBody>
      </p:sp>
      <p:sp>
        <p:nvSpPr>
          <p:cNvPr id="1027" name="文本占位符 2"/>
          <p:cNvSpPr>
            <a:spLocks noGrp="1"/>
          </p:cNvSpPr>
          <p:nvPr>
            <p:ph type="body"/>
          </p:nvPr>
        </p:nvSpPr>
        <p:spPr>
          <a:xfrm>
            <a:off x="628650" y="1370013"/>
            <a:ext cx="7886700" cy="3262312"/>
          </a:xfrm>
          <a:prstGeom prst="rect">
            <a:avLst/>
          </a:prstGeom>
          <a:noFill/>
          <a:ln w="9525">
            <a:noFill/>
          </a:ln>
        </p:spPr>
        <p:txBody>
          <a:bodyPr wrap="square" lIns="91440" tIns="45720" rIns="91440" bIns="45720" anchor="t"/>
          <a:lstStyle/>
          <a:p>
            <a:pPr lvl="0" indent="-22860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2025/5/24</a:t>
            </a:fld>
            <a:endParaRPr lang="zh-CN" altLang="en-US" strike="noStrike" noProof="1"/>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endParaRPr lang="zh-CN" altLang="en-US" strike="noStrike" noProof="1"/>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1393825" y="913617"/>
            <a:ext cx="792066" cy="435126"/>
          </a:xfrm>
          <a:prstGeom prst="rect">
            <a:avLst/>
          </a:prstGeom>
        </p:spPr>
      </p:pic>
      <p:sp>
        <p:nvSpPr>
          <p:cNvPr id="8" name="文本框 7"/>
          <p:cNvSpPr txBox="1"/>
          <p:nvPr/>
        </p:nvSpPr>
        <p:spPr>
          <a:xfrm>
            <a:off x="3851920" y="908198"/>
            <a:ext cx="3985250" cy="430887"/>
          </a:xfrm>
          <a:prstGeom prst="rect">
            <a:avLst/>
          </a:prstGeom>
          <a:noFill/>
        </p:spPr>
        <p:txBody>
          <a:bodyPr wrap="square" rtlCol="0">
            <a:spAutoFit/>
          </a:bodyPr>
          <a:lstStyle/>
          <a:p>
            <a:pPr lvl="0" algn="r">
              <a:defRPr/>
            </a:pPr>
            <a:r>
              <a:rPr lang="zh-CN" altLang="en-US" sz="1200" b="1" spc="70">
                <a:solidFill>
                  <a:schemeClr val="tx1">
                    <a:lumMod val="75000"/>
                    <a:lumOff val="25000"/>
                  </a:schemeClr>
                </a:solidFill>
                <a:latin typeface="Calibri" panose="020F0502020204030204"/>
                <a:ea typeface="黑体" panose="02010609060101010101" charset="-122"/>
              </a:rPr>
              <a:t>浙江大学伊利诺伊大学厄巴纳香槟校区联合学院</a:t>
            </a:r>
          </a:p>
          <a:p>
            <a:pPr lvl="0" algn="r">
              <a:defRPr/>
            </a:pPr>
            <a:r>
              <a:rPr lang="en-US" altLang="zh-CN" sz="930" b="1">
                <a:solidFill>
                  <a:schemeClr val="tx1">
                    <a:lumMod val="75000"/>
                    <a:lumOff val="25000"/>
                  </a:schemeClr>
                </a:solidFill>
                <a:latin typeface="Calibri" panose="020F0502020204030204"/>
                <a:ea typeface="黑体" panose="02010609060101010101" charset="-122"/>
              </a:rPr>
              <a:t>Zhejiang University-University of Illinois Urbana Champaign Institute</a:t>
            </a:r>
          </a:p>
        </p:txBody>
      </p:sp>
      <p:sp>
        <p:nvSpPr>
          <p:cNvPr id="10" name="文本框 9"/>
          <p:cNvSpPr txBox="1"/>
          <p:nvPr/>
        </p:nvSpPr>
        <p:spPr>
          <a:xfrm>
            <a:off x="897255" y="1442154"/>
            <a:ext cx="7365365" cy="416011"/>
          </a:xfrm>
          <a:prstGeom prst="rect">
            <a:avLst/>
          </a:prstGeom>
          <a:noFill/>
        </p:spPr>
        <p:txBody>
          <a:bodyPr wrap="square" rtlCol="0">
            <a:spAutoFit/>
          </a:bodyPr>
          <a:lstStyle/>
          <a:p>
            <a:pPr algn="ctr" eaLnBrk="1" latinLnBrk="0" hangingPunct="1">
              <a:lnSpc>
                <a:spcPct val="150000"/>
              </a:lnSpc>
            </a:pPr>
            <a:endParaRPr lang="en-US" altLang="zh-CN" sz="1600">
              <a:solidFill>
                <a:srgbClr val="0065CC"/>
              </a:solidFill>
              <a:ea typeface="黑体" panose="02010609060101010101" charset="-122"/>
              <a:sym typeface="+mn-ea"/>
            </a:endParaRPr>
          </a:p>
        </p:txBody>
      </p:sp>
      <p:sp>
        <p:nvSpPr>
          <p:cNvPr id="12" name="矩形 11"/>
          <p:cNvSpPr/>
          <p:nvPr/>
        </p:nvSpPr>
        <p:spPr>
          <a:xfrm>
            <a:off x="1393825" y="1813560"/>
            <a:ext cx="6443345" cy="1028700"/>
          </a:xfrm>
          <a:prstGeom prst="rect">
            <a:avLst/>
          </a:prstGeom>
          <a:solidFill>
            <a:srgbClr val="0D5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393825" y="1818005"/>
            <a:ext cx="6443345" cy="870585"/>
          </a:xfrm>
          <a:prstGeom prst="rect">
            <a:avLst/>
          </a:prstGeom>
          <a:noFill/>
        </p:spPr>
        <p:txBody>
          <a:bodyPr wrap="square" lIns="91440" tIns="45720" rIns="91440" bIns="45720" rtlCol="0" anchor="t">
            <a:noAutofit/>
          </a:bodyPr>
          <a:lstStyle/>
          <a:p>
            <a:pPr algn="ctr">
              <a:defRPr/>
            </a:pPr>
            <a:r>
              <a:rPr lang="zh-CN" sz="2800" b="1">
                <a:solidFill>
                  <a:schemeClr val="bg1"/>
                </a:solidFill>
                <a:effectLst>
                  <a:outerShdw blurRad="38100" dist="38100" dir="2700000" algn="tl">
                    <a:srgbClr val="000000">
                      <a:alpha val="43137"/>
                    </a:srgbClr>
                  </a:outerShdw>
                </a:effectLst>
                <a:latin typeface="Calibri"/>
                <a:ea typeface="微软雅黑"/>
                <a:cs typeface="Arial"/>
              </a:rPr>
              <a:t>The Smart Fitness Coach</a:t>
            </a:r>
            <a:br>
              <a:rPr lang="zh-CN" altLang="en-US" sz="2800" b="1">
                <a:solidFill>
                  <a:schemeClr val="bg1"/>
                </a:solidFill>
                <a:effectLst>
                  <a:outerShdw blurRad="38100" dist="38100" dir="2700000" algn="tl">
                    <a:srgbClr val="000000">
                      <a:alpha val="43137"/>
                    </a:srgbClr>
                  </a:outerShdw>
                </a:effectLst>
                <a:latin typeface="Calibri"/>
                <a:ea typeface="微软雅黑"/>
                <a:cs typeface="Arial"/>
              </a:rPr>
            </a:br>
            <a:r>
              <a:rPr lang="en-US" altLang="zh-CN" sz="2400" b="1">
                <a:solidFill>
                  <a:schemeClr val="bg1"/>
                </a:solidFill>
                <a:effectLst>
                  <a:outerShdw blurRad="38100" dist="38100" dir="2700000" algn="tl">
                    <a:srgbClr val="000000">
                      <a:alpha val="43137"/>
                    </a:srgbClr>
                  </a:outerShdw>
                </a:effectLst>
                <a:latin typeface="Calibri"/>
                <a:ea typeface="Calibri"/>
                <a:cs typeface="Arial"/>
              </a:rPr>
              <a:t>Team</a:t>
            </a:r>
            <a:r>
              <a:rPr lang="zh-CN" altLang="en-US" sz="2400" b="1">
                <a:solidFill>
                  <a:schemeClr val="bg1"/>
                </a:solidFill>
                <a:effectLst>
                  <a:outerShdw blurRad="38100" dist="38100" dir="2700000" algn="tl">
                    <a:srgbClr val="000000">
                      <a:alpha val="43137"/>
                    </a:srgbClr>
                  </a:outerShdw>
                </a:effectLst>
                <a:latin typeface="Calibri"/>
                <a:ea typeface="Calibri"/>
                <a:cs typeface="Arial"/>
              </a:rPr>
              <a:t> </a:t>
            </a:r>
            <a:r>
              <a:rPr lang="en-US" altLang="zh-CN" sz="2400" b="1">
                <a:solidFill>
                  <a:schemeClr val="bg1"/>
                </a:solidFill>
                <a:effectLst>
                  <a:outerShdw blurRad="38100" dist="38100" dir="2700000" algn="tl">
                    <a:srgbClr val="000000">
                      <a:alpha val="43137"/>
                    </a:srgbClr>
                  </a:outerShdw>
                </a:effectLst>
                <a:latin typeface="Calibri"/>
                <a:ea typeface="Calibri"/>
                <a:cs typeface="Arial"/>
              </a:rPr>
              <a:t>#11</a:t>
            </a:r>
            <a:endParaRPr lang="en-US" altLang="zh-CN" sz="2400" b="1">
              <a:solidFill>
                <a:schemeClr val="bg1"/>
              </a:solidFill>
              <a:latin typeface="Calibri"/>
              <a:ea typeface="Calibri"/>
              <a:cs typeface="Calibri"/>
            </a:endParaRPr>
          </a:p>
        </p:txBody>
      </p:sp>
      <p:sp>
        <p:nvSpPr>
          <p:cNvPr id="11" name="文本框 10"/>
          <p:cNvSpPr txBox="1"/>
          <p:nvPr/>
        </p:nvSpPr>
        <p:spPr>
          <a:xfrm>
            <a:off x="933001" y="2911384"/>
            <a:ext cx="7366000" cy="2062103"/>
          </a:xfrm>
          <a:prstGeom prst="rect">
            <a:avLst/>
          </a:prstGeom>
          <a:noFill/>
        </p:spPr>
        <p:txBody>
          <a:bodyPr wrap="square" lIns="91440" tIns="45720" rIns="91440" bIns="45720" rtlCol="0" anchor="t">
            <a:spAutoFit/>
          </a:bodyPr>
          <a:lstStyle/>
          <a:p>
            <a:pPr algn="ctr">
              <a:defRPr/>
            </a:pPr>
            <a:r>
              <a:rPr lang="en-US" altLang="zh-CN" sz="1600" b="1" spc="100">
                <a:solidFill>
                  <a:srgbClr val="0D5094"/>
                </a:solidFill>
                <a:latin typeface="Calibri" panose="020F0502020204030204"/>
                <a:ea typeface="黑体"/>
              </a:rPr>
              <a:t>Yuxuan Lin (yuxuan42@illinois.edu)</a:t>
            </a:r>
            <a:br>
              <a:rPr lang="en-US" altLang="zh-CN" sz="1600" b="1" spc="100">
                <a:solidFill>
                  <a:srgbClr val="0D5094"/>
                </a:solidFill>
                <a:latin typeface="Calibri" panose="020F0502020204030204"/>
                <a:ea typeface="黑体"/>
              </a:rPr>
            </a:br>
            <a:r>
              <a:rPr lang="en-US" altLang="zh-CN" sz="1600" b="1" spc="100" err="1">
                <a:solidFill>
                  <a:srgbClr val="0D5094"/>
                </a:solidFill>
                <a:latin typeface="Calibri" panose="020F0502020204030204"/>
                <a:ea typeface="黑体"/>
              </a:rPr>
              <a:t>Xingyu</a:t>
            </a:r>
            <a:r>
              <a:rPr lang="en-US" altLang="zh-CN" sz="1600" b="1" spc="100">
                <a:solidFill>
                  <a:srgbClr val="0D5094"/>
                </a:solidFill>
                <a:latin typeface="Calibri" panose="020F0502020204030204"/>
                <a:ea typeface="黑体"/>
              </a:rPr>
              <a:t> Li</a:t>
            </a:r>
            <a:r>
              <a:rPr lang="en-US" altLang="zh-CN" sz="1600" b="1" spc="100">
                <a:solidFill>
                  <a:srgbClr val="0D5094"/>
                </a:solidFill>
                <a:latin typeface="黑体"/>
                <a:ea typeface="黑体"/>
              </a:rPr>
              <a:t> </a:t>
            </a:r>
            <a:r>
              <a:rPr lang="en-US" sz="1600" b="1" spc="100">
                <a:solidFill>
                  <a:srgbClr val="0D5094"/>
                </a:solidFill>
                <a:latin typeface="Calibri" panose="020F0502020204030204"/>
                <a:ea typeface="Calibri"/>
              </a:rPr>
              <a:t>(xingyul6@illinois.edu)</a:t>
            </a:r>
            <a:r>
              <a:rPr lang="en-US" altLang="zh-CN" sz="1600" b="1" spc="100">
                <a:solidFill>
                  <a:srgbClr val="0D5094"/>
                </a:solidFill>
                <a:latin typeface="Calibri" panose="020F0502020204030204"/>
                <a:ea typeface="黑体"/>
              </a:rPr>
              <a:t> </a:t>
            </a:r>
            <a:br>
              <a:rPr lang="en-US" altLang="zh-CN" sz="1600" b="1" spc="100">
                <a:solidFill>
                  <a:srgbClr val="0D5094"/>
                </a:solidFill>
                <a:latin typeface="Calibri" panose="020F0502020204030204"/>
                <a:ea typeface="黑体"/>
              </a:rPr>
            </a:br>
            <a:r>
              <a:rPr lang="en-US" altLang="zh-CN" sz="1600" b="1" spc="100">
                <a:solidFill>
                  <a:srgbClr val="0D5094"/>
                </a:solidFill>
                <a:latin typeface="Calibri" panose="020F0502020204030204"/>
                <a:ea typeface="黑体"/>
              </a:rPr>
              <a:t>Lishan Shi</a:t>
            </a:r>
            <a:r>
              <a:rPr lang="en-US" altLang="zh-CN" sz="1600" b="1" spc="100">
                <a:solidFill>
                  <a:srgbClr val="0D5094"/>
                </a:solidFill>
                <a:latin typeface="Calibri"/>
                <a:ea typeface="黑体"/>
                <a:cs typeface="Calibri"/>
              </a:rPr>
              <a:t> </a:t>
            </a:r>
            <a:r>
              <a:rPr lang="en-US" sz="1600" b="1" spc="100">
                <a:solidFill>
                  <a:srgbClr val="0D5094"/>
                </a:solidFill>
                <a:latin typeface="Calibri" panose="020F0502020204030204"/>
                <a:ea typeface="Calibri"/>
              </a:rPr>
              <a:t>(lishans3@illinois.edu)</a:t>
            </a:r>
            <a:br>
              <a:rPr lang="en-US" altLang="zh-CN" sz="1600" b="1" spc="100">
                <a:solidFill>
                  <a:srgbClr val="0D5094"/>
                </a:solidFill>
                <a:latin typeface="Calibri" panose="020F0502020204030204"/>
                <a:ea typeface="黑体"/>
              </a:rPr>
            </a:br>
            <a:r>
              <a:rPr lang="en-US" altLang="zh-CN" sz="1600" b="1" spc="100">
                <a:solidFill>
                  <a:srgbClr val="0D5094"/>
                </a:solidFill>
                <a:latin typeface="Calibri"/>
                <a:ea typeface="黑体"/>
                <a:cs typeface="Calibri"/>
              </a:rPr>
              <a:t>May 25, 2025</a:t>
            </a:r>
            <a:endParaRPr lang="en-US">
              <a:cs typeface="Arial"/>
            </a:endParaRPr>
          </a:p>
          <a:p>
            <a:pPr algn="ctr">
              <a:defRPr/>
            </a:pPr>
            <a:r>
              <a:rPr lang="en-US" sz="1600" b="1" spc="100">
                <a:solidFill>
                  <a:srgbClr val="0D5094"/>
                </a:solidFill>
                <a:latin typeface="Calibri" panose="020F0502020204030204"/>
                <a:ea typeface="Calibri"/>
                <a:cs typeface="Calibri" panose="020F0502020204030204"/>
              </a:rPr>
              <a:t>Sponsor: Bruce </a:t>
            </a:r>
            <a:r>
              <a:rPr lang="en-US" sz="1600" b="1" spc="100" err="1">
                <a:solidFill>
                  <a:srgbClr val="0D5094"/>
                </a:solidFill>
                <a:latin typeface="Calibri" panose="020F0502020204030204"/>
                <a:ea typeface="Calibri"/>
                <a:cs typeface="Calibri" panose="020F0502020204030204"/>
              </a:rPr>
              <a:t>Xinbo</a:t>
            </a:r>
            <a:r>
              <a:rPr lang="en-US" sz="1600" b="1" spc="100">
                <a:solidFill>
                  <a:srgbClr val="0D5094"/>
                </a:solidFill>
                <a:latin typeface="Calibri" panose="020F0502020204030204"/>
                <a:ea typeface="Calibri"/>
                <a:cs typeface="Calibri" panose="020F0502020204030204"/>
              </a:rPr>
              <a:t> Yu</a:t>
            </a:r>
            <a:endParaRPr lang="en-US" sz="1600" spc="100">
              <a:solidFill>
                <a:srgbClr val="000000"/>
              </a:solidFill>
              <a:latin typeface="Calibri" panose="020F0502020204030204"/>
              <a:ea typeface="Calibri"/>
              <a:cs typeface="Calibri" panose="020F0502020204030204"/>
            </a:endParaRPr>
          </a:p>
          <a:p>
            <a:pPr algn="ctr">
              <a:defRPr/>
            </a:pPr>
            <a:r>
              <a:rPr lang="en-US" sz="1600" b="1" spc="100">
                <a:solidFill>
                  <a:srgbClr val="0D5094"/>
                </a:solidFill>
                <a:latin typeface="Calibri" panose="020F0502020204030204"/>
                <a:ea typeface="Calibri"/>
                <a:cs typeface="Calibri" panose="020F0502020204030204"/>
              </a:rPr>
              <a:t>TA: </a:t>
            </a:r>
            <a:r>
              <a:rPr lang="en-US" sz="1600" b="1" spc="100" err="1">
                <a:solidFill>
                  <a:srgbClr val="0D5094"/>
                </a:solidFill>
                <a:latin typeface="Calibri" panose="020F0502020204030204"/>
                <a:ea typeface="Calibri"/>
                <a:cs typeface="Calibri" panose="020F0502020204030204"/>
              </a:rPr>
              <a:t>Xiaoai</a:t>
            </a:r>
            <a:r>
              <a:rPr lang="en-US" sz="1600" b="1" spc="100">
                <a:solidFill>
                  <a:srgbClr val="0D5094"/>
                </a:solidFill>
                <a:latin typeface="Calibri" panose="020F0502020204030204"/>
                <a:ea typeface="Calibri"/>
                <a:cs typeface="Calibri" panose="020F0502020204030204"/>
              </a:rPr>
              <a:t> Wang</a:t>
            </a:r>
            <a:br>
              <a:rPr lang="en-US" sz="1600" b="1" spc="100">
                <a:solidFill>
                  <a:srgbClr val="0D5094"/>
                </a:solidFill>
                <a:latin typeface="Calibri" panose="020F0502020204030204"/>
                <a:ea typeface="Calibri"/>
                <a:cs typeface="Calibri" panose="020F0502020204030204"/>
              </a:rPr>
            </a:br>
            <a:endParaRPr lang="en-US" sz="1600" spc="100">
              <a:solidFill>
                <a:srgbClr val="000000"/>
              </a:solidFill>
              <a:latin typeface="Calibri" panose="020F0502020204030204"/>
              <a:ea typeface="Calibri"/>
              <a:cs typeface="Calibri" panose="020F0502020204030204"/>
            </a:endParaRPr>
          </a:p>
          <a:p>
            <a:pPr algn="ctr">
              <a:defRPr/>
            </a:pPr>
            <a:endParaRPr lang="en-US" altLang="zh-CN" sz="1600" b="1" spc="100">
              <a:solidFill>
                <a:srgbClr val="0D5094"/>
              </a:solidFill>
              <a:latin typeface="Calibri" panose="020F0502020204030204"/>
              <a:ea typeface="黑体"/>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E0CF556-D895-B72B-8068-4DF32108D9C1}"/>
              </a:ext>
            </a:extLst>
          </p:cNvPr>
          <p:cNvSpPr txBox="1"/>
          <p:nvPr/>
        </p:nvSpPr>
        <p:spPr>
          <a:xfrm>
            <a:off x="107504" y="0"/>
            <a:ext cx="40358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Calibri"/>
                <a:ea typeface="Calibri"/>
                <a:cs typeface="Calibri"/>
              </a:rPr>
              <a:t>Power Supply </a:t>
            </a:r>
          </a:p>
        </p:txBody>
      </p:sp>
      <p:sp>
        <p:nvSpPr>
          <p:cNvPr id="3" name="文本框 2">
            <a:extLst>
              <a:ext uri="{FF2B5EF4-FFF2-40B4-BE49-F238E27FC236}">
                <a16:creationId xmlns:a16="http://schemas.microsoft.com/office/drawing/2014/main" id="{F390B651-9866-516B-F5E8-955A5D4DFF03}"/>
              </a:ext>
            </a:extLst>
          </p:cNvPr>
          <p:cNvSpPr txBox="1"/>
          <p:nvPr/>
        </p:nvSpPr>
        <p:spPr>
          <a:xfrm>
            <a:off x="755576" y="1556087"/>
            <a:ext cx="36363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b="1">
                <a:latin typeface="Arial"/>
                <a:ea typeface="宋体"/>
                <a:cs typeface="Arial"/>
              </a:rPr>
              <a:t>Power bank</a:t>
            </a:r>
          </a:p>
          <a:p>
            <a:pPr marL="285750" indent="-285750">
              <a:buFont typeface="Arial"/>
              <a:buChar char="•"/>
            </a:pPr>
            <a:r>
              <a:rPr lang="zh-CN" altLang="en-US">
                <a:latin typeface="Arial"/>
                <a:ea typeface="宋体"/>
                <a:cs typeface="Arial"/>
              </a:rPr>
              <a:t>Send stable current to voltage regulator</a:t>
            </a:r>
          </a:p>
          <a:p>
            <a:endParaRPr lang="zh-CN" altLang="en-US">
              <a:latin typeface="Arial"/>
              <a:ea typeface="宋体"/>
              <a:cs typeface="Arial"/>
            </a:endParaRPr>
          </a:p>
          <a:p>
            <a:r>
              <a:rPr lang="zh-CN" altLang="en-US" b="1">
                <a:latin typeface="Arial"/>
                <a:ea typeface="宋体"/>
                <a:cs typeface="Arial"/>
              </a:rPr>
              <a:t>Voltage regulator</a:t>
            </a:r>
          </a:p>
          <a:p>
            <a:pPr marL="285750" indent="-285750">
              <a:buFont typeface="Arial"/>
              <a:buChar char="•"/>
            </a:pPr>
            <a:r>
              <a:rPr lang="zh-CN" altLang="en-US">
                <a:latin typeface="Arial"/>
                <a:ea typeface="宋体"/>
                <a:cs typeface="Arial"/>
              </a:rPr>
              <a:t>Provide stable 3.3V voltage to other module</a:t>
            </a:r>
            <a:endParaRPr lang="zh-CN" altLang="en-US">
              <a:cs typeface="Arial"/>
            </a:endParaRPr>
          </a:p>
        </p:txBody>
      </p:sp>
      <p:pic>
        <p:nvPicPr>
          <p:cNvPr id="5" name="图片 4" descr="图片包含 游戏机, 厨房, 发动机&#10;&#10;AI 生成的内容可能不正确。">
            <a:extLst>
              <a:ext uri="{FF2B5EF4-FFF2-40B4-BE49-F238E27FC236}">
                <a16:creationId xmlns:a16="http://schemas.microsoft.com/office/drawing/2014/main" id="{51684FAB-486E-A126-BFD4-E56CF9CD8AC8}"/>
              </a:ext>
            </a:extLst>
          </p:cNvPr>
          <p:cNvPicPr>
            <a:picLocks noChangeAspect="1"/>
          </p:cNvPicPr>
          <p:nvPr/>
        </p:nvPicPr>
        <p:blipFill>
          <a:blip r:embed="rId3"/>
          <a:stretch>
            <a:fillRect/>
          </a:stretch>
        </p:blipFill>
        <p:spPr>
          <a:xfrm>
            <a:off x="5436096" y="800100"/>
            <a:ext cx="2535649" cy="3973614"/>
          </a:xfrm>
          <a:prstGeom prst="rect">
            <a:avLst/>
          </a:prstGeom>
        </p:spPr>
      </p:pic>
    </p:spTree>
    <p:extLst>
      <p:ext uri="{BB962C8B-B14F-4D97-AF65-F5344CB8AC3E}">
        <p14:creationId xmlns:p14="http://schemas.microsoft.com/office/powerpoint/2010/main" val="379353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F3CBF0A-5378-EF28-4F33-11A7EC2F70B4}"/>
              </a:ext>
            </a:extLst>
          </p:cNvPr>
          <p:cNvSpPr txBox="1"/>
          <p:nvPr/>
        </p:nvSpPr>
        <p:spPr>
          <a:xfrm>
            <a:off x="96254" y="-31212"/>
            <a:ext cx="39202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a:solidFill>
                  <a:schemeClr val="bg1"/>
                </a:solidFill>
                <a:latin typeface="Calibri"/>
                <a:ea typeface="宋体"/>
                <a:cs typeface="Calibri"/>
              </a:rPr>
              <a:t>Control Unit &amp; Camera</a:t>
            </a:r>
          </a:p>
        </p:txBody>
      </p:sp>
      <p:sp>
        <p:nvSpPr>
          <p:cNvPr id="7" name="文本框 6">
            <a:extLst>
              <a:ext uri="{FF2B5EF4-FFF2-40B4-BE49-F238E27FC236}">
                <a16:creationId xmlns:a16="http://schemas.microsoft.com/office/drawing/2014/main" id="{0379C0ED-849A-0401-1A5E-1499DA83295C}"/>
              </a:ext>
            </a:extLst>
          </p:cNvPr>
          <p:cNvSpPr txBox="1"/>
          <p:nvPr/>
        </p:nvSpPr>
        <p:spPr>
          <a:xfrm>
            <a:off x="310441" y="763429"/>
            <a:ext cx="5253715" cy="2534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600">
                <a:latin typeface="Open Sans"/>
                <a:ea typeface="Open Sans"/>
                <a:cs typeface="Open Sans"/>
              </a:rPr>
              <a:t>Use AI-M61-32S as microcontroller to control</a:t>
            </a:r>
          </a:p>
          <a:p>
            <a:r>
              <a:rPr lang="en-US" sz="1600" b="1">
                <a:latin typeface="Open Sans"/>
                <a:ea typeface="Open Sans"/>
                <a:cs typeface="Open Sans"/>
              </a:rPr>
              <a:t>Camera</a:t>
            </a:r>
          </a:p>
          <a:p>
            <a:pPr marL="285750" indent="-285750">
              <a:buFont typeface="Arial"/>
              <a:buChar char="•"/>
            </a:pPr>
            <a:r>
              <a:rPr lang="en-US" sz="1400">
                <a:latin typeface="Open Sans"/>
                <a:ea typeface="Open Sans"/>
                <a:cs typeface="Open Sans"/>
              </a:rPr>
              <a:t>Capture user's posture</a:t>
            </a:r>
            <a:r>
              <a:rPr lang="en-US" sz="2000">
                <a:latin typeface="Open Sans"/>
                <a:ea typeface="Open Sans"/>
                <a:cs typeface="Open Sans"/>
              </a:rPr>
              <a:t> </a:t>
            </a:r>
            <a:endParaRPr lang="en-US">
              <a:cs typeface="Arial" panose="020B0604020202020204" pitchFamily="34" charset="0"/>
            </a:endParaRPr>
          </a:p>
          <a:p>
            <a:r>
              <a:rPr lang="en-US" sz="1600" b="1">
                <a:latin typeface="Open Sans"/>
                <a:ea typeface="Open Sans"/>
                <a:cs typeface="Open Sans"/>
              </a:rPr>
              <a:t>Wi-Fi </a:t>
            </a:r>
            <a:endParaRPr lang="en-US" sz="1600" b="1">
              <a:cs typeface="Arial" panose="020B0604020202020204" pitchFamily="34" charset="0"/>
            </a:endParaRPr>
          </a:p>
          <a:p>
            <a:pPr marL="285750" indent="-285750">
              <a:buFont typeface="Arial"/>
              <a:buChar char="•"/>
            </a:pPr>
            <a:r>
              <a:rPr lang="en-US" sz="1400">
                <a:latin typeface="Open Sans"/>
                <a:ea typeface="Open Sans"/>
                <a:cs typeface="Open Sans"/>
              </a:rPr>
              <a:t>Send video stream through HTTP</a:t>
            </a:r>
            <a:endParaRPr lang="en-US" sz="1400">
              <a:cs typeface="Arial" panose="020B0604020202020204" pitchFamily="34" charset="0"/>
            </a:endParaRPr>
          </a:p>
          <a:p>
            <a:r>
              <a:rPr lang="en-US" sz="1600" b="1">
                <a:latin typeface="Open Sans"/>
                <a:ea typeface="Open Sans"/>
                <a:cs typeface="Open Sans"/>
              </a:rPr>
              <a:t>Angle regulator</a:t>
            </a:r>
            <a:r>
              <a:rPr lang="en-US" sz="1600">
                <a:latin typeface="Open Sans"/>
                <a:ea typeface="Open Sans"/>
                <a:cs typeface="Open Sans"/>
              </a:rPr>
              <a:t> </a:t>
            </a:r>
          </a:p>
          <a:p>
            <a:pPr marL="285750" indent="-285750">
              <a:buFont typeface="Arial"/>
              <a:buChar char="•"/>
            </a:pPr>
            <a:r>
              <a:rPr lang="en-US" sz="1400">
                <a:latin typeface="Open Sans"/>
                <a:ea typeface="Open Sans"/>
                <a:cs typeface="Open Sans"/>
              </a:rPr>
              <a:t>Adjust the angle of the smart fitness coach to ensure the user is in the screen</a:t>
            </a:r>
          </a:p>
          <a:p>
            <a:r>
              <a:rPr lang="en-US" sz="1600" b="1">
                <a:latin typeface="Open Sans"/>
                <a:ea typeface="Open Sans"/>
                <a:cs typeface="Open Sans"/>
              </a:rPr>
              <a:t>Light</a:t>
            </a:r>
          </a:p>
          <a:p>
            <a:pPr marL="285750" indent="-285750">
              <a:buFont typeface="Arial"/>
              <a:buChar char="•"/>
            </a:pPr>
            <a:r>
              <a:rPr lang="en-US" sz="1400">
                <a:latin typeface="Open Sans"/>
                <a:ea typeface="Open Sans"/>
                <a:cs typeface="Open Sans"/>
              </a:rPr>
              <a:t>Light the scene if the environment is dim</a:t>
            </a:r>
          </a:p>
        </p:txBody>
      </p:sp>
      <p:sp>
        <p:nvSpPr>
          <p:cNvPr id="8" name="文本框 7">
            <a:extLst>
              <a:ext uri="{FF2B5EF4-FFF2-40B4-BE49-F238E27FC236}">
                <a16:creationId xmlns:a16="http://schemas.microsoft.com/office/drawing/2014/main" id="{FBC47DAA-8B85-A5CA-49A9-44B1BF943645}"/>
              </a:ext>
            </a:extLst>
          </p:cNvPr>
          <p:cNvSpPr txBox="1"/>
          <p:nvPr/>
        </p:nvSpPr>
        <p:spPr>
          <a:xfrm>
            <a:off x="323528" y="3579862"/>
            <a:ext cx="27432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a:latin typeface="Open Sans"/>
                <a:ea typeface="Open Sans"/>
                <a:cs typeface="Open Sans"/>
              </a:rPr>
              <a:t>Camera</a:t>
            </a:r>
          </a:p>
          <a:p>
            <a:pPr marL="285750" indent="-285750">
              <a:buFont typeface="Arial"/>
              <a:buChar char="•"/>
            </a:pPr>
            <a:r>
              <a:rPr lang="en-US" altLang="zh-CN" sz="1400">
                <a:latin typeface="Open Sans"/>
                <a:ea typeface="Open Sans"/>
                <a:cs typeface="Open Sans"/>
              </a:rPr>
              <a:t>OV2640</a:t>
            </a:r>
          </a:p>
          <a:p>
            <a:pPr marL="285750" indent="-285750">
              <a:buFont typeface="Arial"/>
              <a:buChar char="•"/>
            </a:pPr>
            <a:r>
              <a:rPr lang="en-US" altLang="zh-CN" sz="1400">
                <a:latin typeface="Open Sans"/>
                <a:ea typeface="Open Sans"/>
                <a:cs typeface="Open Sans"/>
              </a:rPr>
              <a:t>CSI interface</a:t>
            </a:r>
          </a:p>
        </p:txBody>
      </p:sp>
      <p:pic>
        <p:nvPicPr>
          <p:cNvPr id="2" name="图片 1">
            <a:extLst>
              <a:ext uri="{FF2B5EF4-FFF2-40B4-BE49-F238E27FC236}">
                <a16:creationId xmlns:a16="http://schemas.microsoft.com/office/drawing/2014/main" id="{55046E3F-4E58-B0F4-F0A0-2016C110DE1F}"/>
              </a:ext>
            </a:extLst>
          </p:cNvPr>
          <p:cNvPicPr>
            <a:picLocks noChangeAspect="1"/>
          </p:cNvPicPr>
          <p:nvPr/>
        </p:nvPicPr>
        <p:blipFill>
          <a:blip r:embed="rId3"/>
          <a:stretch>
            <a:fillRect/>
          </a:stretch>
        </p:blipFill>
        <p:spPr>
          <a:xfrm>
            <a:off x="5774305" y="437249"/>
            <a:ext cx="2421753" cy="2350525"/>
          </a:xfrm>
          <a:prstGeom prst="rect">
            <a:avLst/>
          </a:prstGeom>
        </p:spPr>
      </p:pic>
      <p:pic>
        <p:nvPicPr>
          <p:cNvPr id="5" name="图片 4">
            <a:extLst>
              <a:ext uri="{FF2B5EF4-FFF2-40B4-BE49-F238E27FC236}">
                <a16:creationId xmlns:a16="http://schemas.microsoft.com/office/drawing/2014/main" id="{8093E088-17A0-D089-7B25-3160736897FE}"/>
              </a:ext>
            </a:extLst>
          </p:cNvPr>
          <p:cNvPicPr>
            <a:picLocks noChangeAspect="1"/>
          </p:cNvPicPr>
          <p:nvPr/>
        </p:nvPicPr>
        <p:blipFill>
          <a:blip r:embed="rId4"/>
          <a:stretch>
            <a:fillRect/>
          </a:stretch>
        </p:blipFill>
        <p:spPr>
          <a:xfrm>
            <a:off x="5733200" y="2859782"/>
            <a:ext cx="2503962" cy="2086635"/>
          </a:xfrm>
          <a:prstGeom prst="rect">
            <a:avLst/>
          </a:prstGeom>
        </p:spPr>
      </p:pic>
    </p:spTree>
    <p:extLst>
      <p:ext uri="{BB962C8B-B14F-4D97-AF65-F5344CB8AC3E}">
        <p14:creationId xmlns:p14="http://schemas.microsoft.com/office/powerpoint/2010/main" val="6454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EB5366B-B108-4B19-769B-B04DA12C060F}"/>
              </a:ext>
            </a:extLst>
          </p:cNvPr>
          <p:cNvSpPr txBox="1"/>
          <p:nvPr/>
        </p:nvSpPr>
        <p:spPr>
          <a:xfrm>
            <a:off x="0" y="-93914"/>
            <a:ext cx="6516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800" b="1">
                <a:solidFill>
                  <a:schemeClr val="bg1"/>
                </a:solidFill>
                <a:latin typeface="+mn-lt"/>
                <a:ea typeface="宋体"/>
                <a:cs typeface="Calibri"/>
              </a:rPr>
              <a:t>Angle Regulator</a:t>
            </a:r>
            <a:r>
              <a:rPr lang="zh-CN" altLang="en-US" sz="2800" b="1">
                <a:solidFill>
                  <a:schemeClr val="bg1"/>
                </a:solidFill>
                <a:latin typeface="+mn-lt"/>
                <a:cs typeface="Calibri"/>
              </a:rPr>
              <a:t> </a:t>
            </a:r>
            <a:r>
              <a:rPr lang="en-US" sz="2800" b="1">
                <a:solidFill>
                  <a:schemeClr val="bg1"/>
                </a:solidFill>
                <a:latin typeface="+mn-lt"/>
                <a:ea typeface="宋体"/>
                <a:cs typeface="Arial"/>
              </a:rPr>
              <a:t>&amp; Light</a:t>
            </a:r>
            <a:endParaRPr lang="en-US" sz="2800" b="1">
              <a:solidFill>
                <a:schemeClr val="bg1"/>
              </a:solidFill>
              <a:latin typeface="+mn-lt"/>
            </a:endParaRPr>
          </a:p>
        </p:txBody>
      </p:sp>
      <p:pic>
        <p:nvPicPr>
          <p:cNvPr id="4" name="图片 3" descr="图片包含 电缆, 小, 桌子, 摩托车&#10;&#10;AI 生成的内容可能不正确。">
            <a:extLst>
              <a:ext uri="{FF2B5EF4-FFF2-40B4-BE49-F238E27FC236}">
                <a16:creationId xmlns:a16="http://schemas.microsoft.com/office/drawing/2014/main" id="{AA4D3AB8-5778-AE16-1EC8-94B23B461BB0}"/>
              </a:ext>
            </a:extLst>
          </p:cNvPr>
          <p:cNvPicPr>
            <a:picLocks noChangeAspect="1"/>
          </p:cNvPicPr>
          <p:nvPr/>
        </p:nvPicPr>
        <p:blipFill>
          <a:blip r:embed="rId3"/>
          <a:stretch>
            <a:fillRect/>
          </a:stretch>
        </p:blipFill>
        <p:spPr>
          <a:xfrm>
            <a:off x="3851920" y="632313"/>
            <a:ext cx="2348593" cy="2556783"/>
          </a:xfrm>
          <a:prstGeom prst="rect">
            <a:avLst/>
          </a:prstGeom>
        </p:spPr>
      </p:pic>
      <p:pic>
        <p:nvPicPr>
          <p:cNvPr id="5" name="图片 4">
            <a:extLst>
              <a:ext uri="{FF2B5EF4-FFF2-40B4-BE49-F238E27FC236}">
                <a16:creationId xmlns:a16="http://schemas.microsoft.com/office/drawing/2014/main" id="{106101F9-FB32-99D2-0C06-DA9777D0FFC2}"/>
              </a:ext>
            </a:extLst>
          </p:cNvPr>
          <p:cNvPicPr>
            <a:picLocks noChangeAspect="1"/>
          </p:cNvPicPr>
          <p:nvPr/>
        </p:nvPicPr>
        <p:blipFill>
          <a:blip r:embed="rId4"/>
          <a:stretch>
            <a:fillRect/>
          </a:stretch>
        </p:blipFill>
        <p:spPr>
          <a:xfrm>
            <a:off x="6028945" y="3606679"/>
            <a:ext cx="2359479" cy="1125311"/>
          </a:xfrm>
          <a:prstGeom prst="rect">
            <a:avLst/>
          </a:prstGeom>
        </p:spPr>
      </p:pic>
      <p:sp>
        <p:nvSpPr>
          <p:cNvPr id="6" name="文本框 5">
            <a:extLst>
              <a:ext uri="{FF2B5EF4-FFF2-40B4-BE49-F238E27FC236}">
                <a16:creationId xmlns:a16="http://schemas.microsoft.com/office/drawing/2014/main" id="{EC282C8F-BE74-55F9-44DA-B9D523564AC8}"/>
              </a:ext>
            </a:extLst>
          </p:cNvPr>
          <p:cNvSpPr txBox="1"/>
          <p:nvPr/>
        </p:nvSpPr>
        <p:spPr>
          <a:xfrm>
            <a:off x="726722" y="1488721"/>
            <a:ext cx="2723444" cy="16016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zh-CN" altLang="en-US"/>
          </a:p>
        </p:txBody>
      </p:sp>
      <p:sp>
        <p:nvSpPr>
          <p:cNvPr id="8" name="文本框 7">
            <a:extLst>
              <a:ext uri="{FF2B5EF4-FFF2-40B4-BE49-F238E27FC236}">
                <a16:creationId xmlns:a16="http://schemas.microsoft.com/office/drawing/2014/main" id="{116BA340-C77E-DFDF-EE5B-3FBFF11784F7}"/>
              </a:ext>
            </a:extLst>
          </p:cNvPr>
          <p:cNvSpPr txBox="1"/>
          <p:nvPr/>
        </p:nvSpPr>
        <p:spPr>
          <a:xfrm>
            <a:off x="568201" y="1488721"/>
            <a:ext cx="2723444"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400" b="1">
                <a:latin typeface="Calibri"/>
                <a:ea typeface="宋体"/>
                <a:cs typeface="Arial"/>
              </a:rPr>
              <a:t>Angle Regulator</a:t>
            </a:r>
            <a:endParaRPr lang="zh-CN" sz="2400" b="1">
              <a:latin typeface="Calibri"/>
              <a:ea typeface="宋体"/>
              <a:cs typeface="Calibri"/>
            </a:endParaRPr>
          </a:p>
          <a:p>
            <a:pPr marL="285750" indent="-285750">
              <a:buFont typeface="Arial"/>
              <a:buChar char="•"/>
            </a:pPr>
            <a:r>
              <a:rPr lang="zh-CN" altLang="en-US" sz="2400">
                <a:latin typeface="Calibri"/>
                <a:ea typeface="宋体"/>
                <a:cs typeface="Arial"/>
              </a:rPr>
              <a:t>Two servo motor</a:t>
            </a:r>
          </a:p>
          <a:p>
            <a:endParaRPr lang="zh-CN" altLang="en-US" sz="2400" b="1">
              <a:latin typeface="Calibri"/>
              <a:ea typeface="宋体"/>
              <a:cs typeface="Arial"/>
            </a:endParaRPr>
          </a:p>
          <a:p>
            <a:r>
              <a:rPr lang="zh-CN" altLang="en-US" sz="2400" b="1">
                <a:latin typeface="Calibri"/>
                <a:ea typeface="宋体"/>
                <a:cs typeface="Arial"/>
              </a:rPr>
              <a:t>Light</a:t>
            </a:r>
            <a:endParaRPr lang="zh-CN"/>
          </a:p>
          <a:p>
            <a:pPr marL="285750" indent="-285750">
              <a:buFont typeface="Arial"/>
              <a:buChar char="•"/>
            </a:pPr>
            <a:r>
              <a:rPr lang="zh-CN" altLang="en-US" sz="2400">
                <a:latin typeface="Calibri"/>
                <a:ea typeface="宋体"/>
                <a:cs typeface="Arial"/>
              </a:rPr>
              <a:t>LED </a:t>
            </a:r>
          </a:p>
          <a:p>
            <a:endParaRPr lang="zh-CN" altLang="en-US">
              <a:latin typeface="Calibri"/>
              <a:ea typeface="宋体"/>
              <a:cs typeface="Arial"/>
            </a:endParaRPr>
          </a:p>
          <a:p>
            <a:endParaRPr lang="zh-CN" altLang="en-US">
              <a:latin typeface="Calibri"/>
              <a:cs typeface="Arial"/>
            </a:endParaRPr>
          </a:p>
          <a:p>
            <a:endParaRPr lang="zh-CN" altLang="en-US">
              <a:cs typeface="Arial"/>
            </a:endParaRPr>
          </a:p>
        </p:txBody>
      </p:sp>
      <p:pic>
        <p:nvPicPr>
          <p:cNvPr id="9" name="图片 8" descr="图示, 示意图&#10;&#10;AI 生成的内容可能不正确。">
            <a:extLst>
              <a:ext uri="{FF2B5EF4-FFF2-40B4-BE49-F238E27FC236}">
                <a16:creationId xmlns:a16="http://schemas.microsoft.com/office/drawing/2014/main" id="{73150537-32F2-184A-568C-A50FDC84FE3B}"/>
              </a:ext>
            </a:extLst>
          </p:cNvPr>
          <p:cNvPicPr>
            <a:picLocks noChangeAspect="1"/>
          </p:cNvPicPr>
          <p:nvPr/>
        </p:nvPicPr>
        <p:blipFill>
          <a:blip r:embed="rId5"/>
          <a:stretch>
            <a:fillRect/>
          </a:stretch>
        </p:blipFill>
        <p:spPr>
          <a:xfrm>
            <a:off x="3707904" y="3505986"/>
            <a:ext cx="1941741" cy="1226004"/>
          </a:xfrm>
          <a:prstGeom prst="rect">
            <a:avLst/>
          </a:prstGeom>
        </p:spPr>
      </p:pic>
      <p:pic>
        <p:nvPicPr>
          <p:cNvPr id="11" name="图片 10" descr="桌子上放着照相机&#10;&#10;AI 生成的内容可能不正确。">
            <a:extLst>
              <a:ext uri="{FF2B5EF4-FFF2-40B4-BE49-F238E27FC236}">
                <a16:creationId xmlns:a16="http://schemas.microsoft.com/office/drawing/2014/main" id="{2D382DEB-AA28-1F7C-1F71-B5102A0F3B2F}"/>
              </a:ext>
            </a:extLst>
          </p:cNvPr>
          <p:cNvPicPr>
            <a:picLocks noChangeAspect="1"/>
          </p:cNvPicPr>
          <p:nvPr/>
        </p:nvPicPr>
        <p:blipFill>
          <a:blip r:embed="rId6"/>
          <a:stretch>
            <a:fillRect/>
          </a:stretch>
        </p:blipFill>
        <p:spPr>
          <a:xfrm>
            <a:off x="6308373" y="726882"/>
            <a:ext cx="2021296" cy="2564948"/>
          </a:xfrm>
          <a:prstGeom prst="rect">
            <a:avLst/>
          </a:prstGeom>
        </p:spPr>
      </p:pic>
    </p:spTree>
    <p:extLst>
      <p:ext uri="{BB962C8B-B14F-4D97-AF65-F5344CB8AC3E}">
        <p14:creationId xmlns:p14="http://schemas.microsoft.com/office/powerpoint/2010/main" val="2689118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35c909dea4b3ffed17ac8eecffa07bf">
            <a:hlinkClick r:id="" action="ppaction://media"/>
            <a:extLst>
              <a:ext uri="{FF2B5EF4-FFF2-40B4-BE49-F238E27FC236}">
                <a16:creationId xmlns:a16="http://schemas.microsoft.com/office/drawing/2014/main" id="{4EB40058-3193-F38F-3313-9A7021CA11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30935" y="429306"/>
            <a:ext cx="2770562" cy="4955996"/>
          </a:xfrm>
          <a:prstGeom prst="rect">
            <a:avLst/>
          </a:prstGeom>
        </p:spPr>
      </p:pic>
      <p:sp>
        <p:nvSpPr>
          <p:cNvPr id="2" name="文本框 1">
            <a:extLst>
              <a:ext uri="{FF2B5EF4-FFF2-40B4-BE49-F238E27FC236}">
                <a16:creationId xmlns:a16="http://schemas.microsoft.com/office/drawing/2014/main" id="{67F69054-4A3E-5D0B-F600-72F196C7AB06}"/>
              </a:ext>
            </a:extLst>
          </p:cNvPr>
          <p:cNvSpPr txBox="1"/>
          <p:nvPr/>
        </p:nvSpPr>
        <p:spPr>
          <a:xfrm>
            <a:off x="395536" y="554022"/>
            <a:ext cx="4680520"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000" b="1">
                <a:latin typeface="Calibri"/>
                <a:ea typeface="宋体"/>
                <a:cs typeface="Arial"/>
              </a:rPr>
              <a:t>Angle Regulator</a:t>
            </a:r>
            <a:endParaRPr lang="zh-CN" sz="2000" b="1">
              <a:latin typeface="Calibri"/>
              <a:ea typeface="宋体"/>
              <a:cs typeface="Calibri"/>
            </a:endParaRPr>
          </a:p>
          <a:p>
            <a:pPr marL="285750" indent="-285750">
              <a:buFont typeface="Arial"/>
              <a:buChar char="•"/>
            </a:pPr>
            <a:r>
              <a:rPr lang="zh-CN" altLang="en-US" sz="2000">
                <a:latin typeface="Calibri"/>
                <a:ea typeface="宋体"/>
                <a:cs typeface="Arial"/>
              </a:rPr>
              <a:t>Two servo motor</a:t>
            </a:r>
          </a:p>
          <a:p>
            <a:endParaRPr lang="zh-CN" altLang="en-US" sz="2000" b="1">
              <a:latin typeface="Calibri"/>
              <a:ea typeface="宋体"/>
              <a:cs typeface="Arial"/>
            </a:endParaRPr>
          </a:p>
          <a:p>
            <a:r>
              <a:rPr lang="zh-CN" altLang="en-US" sz="2000" b="1">
                <a:latin typeface="Calibri"/>
                <a:ea typeface="宋体"/>
                <a:cs typeface="Arial"/>
              </a:rPr>
              <a:t>Light</a:t>
            </a:r>
            <a:endParaRPr lang="zh-CN" sz="1600"/>
          </a:p>
          <a:p>
            <a:pPr marL="285750" indent="-285750">
              <a:buFont typeface="Arial"/>
              <a:buChar char="•"/>
            </a:pPr>
            <a:r>
              <a:rPr lang="zh-CN" altLang="en-US" sz="2000">
                <a:latin typeface="Calibri"/>
                <a:ea typeface="宋体"/>
                <a:cs typeface="Arial"/>
              </a:rPr>
              <a:t>LED </a:t>
            </a:r>
          </a:p>
          <a:p>
            <a:endParaRPr lang="zh-CN" altLang="en-US">
              <a:latin typeface="Calibri"/>
              <a:ea typeface="宋体"/>
              <a:cs typeface="Arial"/>
            </a:endParaRPr>
          </a:p>
          <a:p>
            <a:r>
              <a:rPr lang="en-US" altLang="zh-CN" b="1">
                <a:latin typeface="Calibri"/>
                <a:cs typeface="Arial"/>
              </a:rPr>
              <a:t>Quick Validation through HTTP:</a:t>
            </a:r>
            <a:br>
              <a:rPr lang="en-US" altLang="zh-CN">
                <a:latin typeface="Calibri"/>
                <a:cs typeface="Arial"/>
              </a:rPr>
            </a:br>
            <a:r>
              <a:rPr lang="en-US" altLang="zh-CN">
                <a:latin typeface="Calibri"/>
                <a:cs typeface="Arial"/>
              </a:rPr>
              <a:t>1. Send commands to http://&lt;</a:t>
            </a:r>
            <a:r>
              <a:rPr lang="en-US" altLang="zh-CN" err="1">
                <a:latin typeface="Calibri"/>
                <a:cs typeface="Arial"/>
              </a:rPr>
              <a:t>ip</a:t>
            </a:r>
            <a:r>
              <a:rPr lang="en-US" altLang="zh-CN">
                <a:latin typeface="Calibri"/>
                <a:cs typeface="Arial"/>
              </a:rPr>
              <a:t>&gt;/</a:t>
            </a:r>
            <a:r>
              <a:rPr lang="en-US" altLang="zh-CN" err="1">
                <a:latin typeface="Calibri"/>
                <a:cs typeface="Arial"/>
              </a:rPr>
              <a:t>servo?pan</a:t>
            </a:r>
            <a:r>
              <a:rPr lang="en-US" altLang="zh-CN">
                <a:latin typeface="Calibri"/>
                <a:cs typeface="Arial"/>
              </a:rPr>
              <a:t>=...&amp;tilt=... and visually verify servo angles</a:t>
            </a:r>
          </a:p>
          <a:p>
            <a:endParaRPr lang="en-US" altLang="zh-CN">
              <a:latin typeface="Calibri"/>
              <a:cs typeface="Arial"/>
            </a:endParaRPr>
          </a:p>
          <a:p>
            <a:r>
              <a:rPr lang="en-US" altLang="zh-CN">
                <a:latin typeface="Calibri"/>
                <a:cs typeface="Arial"/>
              </a:rPr>
              <a:t>2. Send commands to http://&lt;</a:t>
            </a:r>
            <a:r>
              <a:rPr lang="en-US" altLang="zh-CN" err="1">
                <a:latin typeface="Calibri"/>
                <a:cs typeface="Arial"/>
              </a:rPr>
              <a:t>ip</a:t>
            </a:r>
            <a:r>
              <a:rPr lang="en-US" altLang="zh-CN">
                <a:latin typeface="Calibri"/>
                <a:cs typeface="Arial"/>
              </a:rPr>
              <a:t>&gt;/</a:t>
            </a:r>
            <a:r>
              <a:rPr lang="en-US" altLang="zh-CN" err="1">
                <a:latin typeface="Calibri"/>
                <a:cs typeface="Arial"/>
              </a:rPr>
              <a:t>light?value</a:t>
            </a:r>
            <a:r>
              <a:rPr lang="en-US" altLang="zh-CN">
                <a:latin typeface="Calibri"/>
                <a:cs typeface="Arial"/>
              </a:rPr>
              <a:t>=... and visually verify light condition</a:t>
            </a:r>
          </a:p>
          <a:p>
            <a:endParaRPr lang="en-US" altLang="zh-CN">
              <a:latin typeface="Calibri"/>
              <a:cs typeface="Arial"/>
            </a:endParaRPr>
          </a:p>
          <a:p>
            <a:endParaRPr lang="en-US" altLang="zh-CN">
              <a:latin typeface="Calibri"/>
              <a:cs typeface="Arial"/>
            </a:endParaRPr>
          </a:p>
          <a:p>
            <a:endParaRPr lang="en-US" altLang="zh-CN">
              <a:latin typeface="Calibri"/>
              <a:cs typeface="Arial"/>
            </a:endParaRPr>
          </a:p>
          <a:p>
            <a:endParaRPr lang="en-US" altLang="zh-CN">
              <a:latin typeface="Calibri"/>
              <a:cs typeface="Arial"/>
            </a:endParaRPr>
          </a:p>
          <a:p>
            <a:endParaRPr lang="en-US" altLang="zh-CN">
              <a:latin typeface="Calibri"/>
              <a:cs typeface="Arial"/>
            </a:endParaRPr>
          </a:p>
          <a:p>
            <a:endParaRPr lang="zh-CN" altLang="en-US">
              <a:cs typeface="Arial"/>
            </a:endParaRPr>
          </a:p>
        </p:txBody>
      </p:sp>
      <p:sp>
        <p:nvSpPr>
          <p:cNvPr id="5" name="文本框 4">
            <a:extLst>
              <a:ext uri="{FF2B5EF4-FFF2-40B4-BE49-F238E27FC236}">
                <a16:creationId xmlns:a16="http://schemas.microsoft.com/office/drawing/2014/main" id="{8C9C84C5-0840-E489-F7C3-A5977B4D3AC0}"/>
              </a:ext>
            </a:extLst>
          </p:cNvPr>
          <p:cNvSpPr txBox="1"/>
          <p:nvPr/>
        </p:nvSpPr>
        <p:spPr>
          <a:xfrm>
            <a:off x="0" y="-93914"/>
            <a:ext cx="6516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800" b="1">
                <a:solidFill>
                  <a:schemeClr val="bg1"/>
                </a:solidFill>
                <a:latin typeface="+mn-lt"/>
                <a:ea typeface="宋体"/>
                <a:cs typeface="Calibri"/>
              </a:rPr>
              <a:t>Angle Regulator</a:t>
            </a:r>
            <a:r>
              <a:rPr lang="zh-CN" altLang="en-US" sz="2800" b="1">
                <a:solidFill>
                  <a:schemeClr val="bg1"/>
                </a:solidFill>
                <a:latin typeface="+mn-lt"/>
                <a:cs typeface="Calibri"/>
              </a:rPr>
              <a:t> </a:t>
            </a:r>
            <a:r>
              <a:rPr lang="en-US" sz="2800" b="1">
                <a:solidFill>
                  <a:schemeClr val="bg1"/>
                </a:solidFill>
                <a:latin typeface="+mn-lt"/>
                <a:ea typeface="宋体"/>
                <a:cs typeface="Arial"/>
              </a:rPr>
              <a:t>&amp; Light</a:t>
            </a:r>
            <a:endParaRPr lang="en-US" sz="2800" b="1">
              <a:solidFill>
                <a:schemeClr val="bg1"/>
              </a:solidFill>
              <a:latin typeface="+mn-lt"/>
            </a:endParaRPr>
          </a:p>
        </p:txBody>
      </p:sp>
    </p:spTree>
    <p:extLst>
      <p:ext uri="{BB962C8B-B14F-4D97-AF65-F5344CB8AC3E}">
        <p14:creationId xmlns:p14="http://schemas.microsoft.com/office/powerpoint/2010/main" val="2188797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AFC28C1-2982-0131-21F7-98774A298FA5}"/>
              </a:ext>
            </a:extLst>
          </p:cNvPr>
          <p:cNvSpPr txBox="1"/>
          <p:nvPr/>
        </p:nvSpPr>
        <p:spPr>
          <a:xfrm>
            <a:off x="107504" y="-76365"/>
            <a:ext cx="32714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a:solidFill>
                  <a:schemeClr val="bg1"/>
                </a:solidFill>
                <a:latin typeface="+mn-lt"/>
                <a:ea typeface="宋体"/>
                <a:cs typeface="Arial"/>
              </a:rPr>
              <a:t>Physical Components</a:t>
            </a:r>
          </a:p>
        </p:txBody>
      </p:sp>
      <p:pic>
        <p:nvPicPr>
          <p:cNvPr id="5" name="图片 4" descr="图形用户界面&#10;&#10;AI 生成的内容可能不正确。">
            <a:extLst>
              <a:ext uri="{FF2B5EF4-FFF2-40B4-BE49-F238E27FC236}">
                <a16:creationId xmlns:a16="http://schemas.microsoft.com/office/drawing/2014/main" id="{341F2774-9229-B9BA-A2E2-56F0E961E00E}"/>
              </a:ext>
            </a:extLst>
          </p:cNvPr>
          <p:cNvPicPr>
            <a:picLocks noChangeAspect="1"/>
          </p:cNvPicPr>
          <p:nvPr/>
        </p:nvPicPr>
        <p:blipFill>
          <a:blip r:embed="rId3"/>
          <a:stretch>
            <a:fillRect/>
          </a:stretch>
        </p:blipFill>
        <p:spPr>
          <a:xfrm>
            <a:off x="393487" y="1712763"/>
            <a:ext cx="3685778" cy="2587262"/>
          </a:xfrm>
          <a:prstGeom prst="rect">
            <a:avLst/>
          </a:prstGeom>
        </p:spPr>
      </p:pic>
      <p:pic>
        <p:nvPicPr>
          <p:cNvPr id="6" name="图片 5" descr="图片包含 图表&#10;&#10;AI 生成的内容可能不正确。">
            <a:extLst>
              <a:ext uri="{FF2B5EF4-FFF2-40B4-BE49-F238E27FC236}">
                <a16:creationId xmlns:a16="http://schemas.microsoft.com/office/drawing/2014/main" id="{38BCE177-3862-EB05-36B3-5158611350EA}"/>
              </a:ext>
            </a:extLst>
          </p:cNvPr>
          <p:cNvPicPr>
            <a:picLocks noChangeAspect="1"/>
          </p:cNvPicPr>
          <p:nvPr/>
        </p:nvPicPr>
        <p:blipFill>
          <a:blip r:embed="rId4"/>
          <a:stretch>
            <a:fillRect/>
          </a:stretch>
        </p:blipFill>
        <p:spPr>
          <a:xfrm>
            <a:off x="4727186" y="1767767"/>
            <a:ext cx="3647302" cy="2455287"/>
          </a:xfrm>
          <a:prstGeom prst="rect">
            <a:avLst/>
          </a:prstGeom>
        </p:spPr>
      </p:pic>
      <p:sp>
        <p:nvSpPr>
          <p:cNvPr id="7" name="文本框 6">
            <a:extLst>
              <a:ext uri="{FF2B5EF4-FFF2-40B4-BE49-F238E27FC236}">
                <a16:creationId xmlns:a16="http://schemas.microsoft.com/office/drawing/2014/main" id="{0D26AB80-8085-D30B-3A36-BF7633E70C34}"/>
              </a:ext>
            </a:extLst>
          </p:cNvPr>
          <p:cNvSpPr txBox="1"/>
          <p:nvPr/>
        </p:nvSpPr>
        <p:spPr>
          <a:xfrm>
            <a:off x="1475656" y="860111"/>
            <a:ext cx="67048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000">
                <a:latin typeface="+mn-lt"/>
                <a:ea typeface="宋体"/>
                <a:cs typeface="Arial"/>
              </a:rPr>
              <a:t>One part is the top, the other is the bottom. </a:t>
            </a:r>
          </a:p>
          <a:p>
            <a:r>
              <a:rPr lang="en-US" altLang="zh-CN" sz="2000">
                <a:latin typeface="+mn-lt"/>
                <a:ea typeface="宋体"/>
                <a:cs typeface="Arial"/>
              </a:rPr>
              <a:t>The shell is modeled with SolidWorks and made by 3D printing.</a:t>
            </a:r>
            <a:endParaRPr lang="en-US" sz="2000">
              <a:latin typeface="+mn-lt"/>
              <a:ea typeface="宋体"/>
              <a:cs typeface="Arial"/>
            </a:endParaRPr>
          </a:p>
        </p:txBody>
      </p:sp>
      <p:sp>
        <p:nvSpPr>
          <p:cNvPr id="8" name="文本框 7">
            <a:extLst>
              <a:ext uri="{FF2B5EF4-FFF2-40B4-BE49-F238E27FC236}">
                <a16:creationId xmlns:a16="http://schemas.microsoft.com/office/drawing/2014/main" id="{F78B976D-4C71-72F2-0EE4-07C59757A4A7}"/>
              </a:ext>
            </a:extLst>
          </p:cNvPr>
          <p:cNvSpPr txBox="1"/>
          <p:nvPr/>
        </p:nvSpPr>
        <p:spPr>
          <a:xfrm>
            <a:off x="1250105" y="4280208"/>
            <a:ext cx="1972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a:latin typeface="+mn-lt"/>
                <a:ea typeface="宋体"/>
                <a:cs typeface="Arial"/>
              </a:rPr>
              <a:t>Top</a:t>
            </a:r>
            <a:r>
              <a:rPr lang="zh-CN" b="1">
                <a:latin typeface="+mn-lt"/>
                <a:ea typeface="宋体"/>
                <a:cs typeface="Arial"/>
              </a:rPr>
              <a:t>​ </a:t>
            </a:r>
            <a:r>
              <a:rPr lang="en-US" altLang="zh-CN" b="1">
                <a:latin typeface="+mn-lt"/>
                <a:ea typeface="宋体"/>
                <a:cs typeface="Arial"/>
              </a:rPr>
              <a:t>component</a:t>
            </a:r>
            <a:endParaRPr lang="zh-CN" altLang="en-US" b="1">
              <a:latin typeface="+mn-lt"/>
            </a:endParaRPr>
          </a:p>
        </p:txBody>
      </p:sp>
      <p:sp>
        <p:nvSpPr>
          <p:cNvPr id="9" name="文本框 8">
            <a:extLst>
              <a:ext uri="{FF2B5EF4-FFF2-40B4-BE49-F238E27FC236}">
                <a16:creationId xmlns:a16="http://schemas.microsoft.com/office/drawing/2014/main" id="{2D3AB21D-12EE-EE2A-4F4E-4A37B662A699}"/>
              </a:ext>
            </a:extLst>
          </p:cNvPr>
          <p:cNvSpPr txBox="1"/>
          <p:nvPr/>
        </p:nvSpPr>
        <p:spPr>
          <a:xfrm>
            <a:off x="5603803" y="42560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a:latin typeface="+mn-lt"/>
                <a:ea typeface="宋体"/>
                <a:cs typeface="Arial"/>
              </a:rPr>
              <a:t>Bottom component</a:t>
            </a:r>
            <a:endParaRPr lang="zh-CN" b="1">
              <a:latin typeface="+mn-lt"/>
              <a:cs typeface="Arial"/>
            </a:endParaRPr>
          </a:p>
        </p:txBody>
      </p:sp>
    </p:spTree>
    <p:extLst>
      <p:ext uri="{BB962C8B-B14F-4D97-AF65-F5344CB8AC3E}">
        <p14:creationId xmlns:p14="http://schemas.microsoft.com/office/powerpoint/2010/main" val="1431981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D38E-530B-1ADF-19A7-9E7100C54B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8CB5DA1-E83D-ECB8-D550-2F6A2119729F}"/>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Hardware Construction</a:t>
            </a:r>
            <a:endParaRPr lang="en-US">
              <a:solidFill>
                <a:schemeClr val="bg1"/>
              </a:solidFill>
            </a:endParaRPr>
          </a:p>
        </p:txBody>
      </p:sp>
      <p:sp>
        <p:nvSpPr>
          <p:cNvPr id="3" name="TextBox 2">
            <a:extLst>
              <a:ext uri="{FF2B5EF4-FFF2-40B4-BE49-F238E27FC236}">
                <a16:creationId xmlns:a16="http://schemas.microsoft.com/office/drawing/2014/main" id="{8DE41696-400A-7497-D381-AC29EB2F19EE}"/>
              </a:ext>
            </a:extLst>
          </p:cNvPr>
          <p:cNvSpPr txBox="1"/>
          <p:nvPr/>
        </p:nvSpPr>
        <p:spPr>
          <a:xfrm>
            <a:off x="776571" y="660878"/>
            <a:ext cx="7826171" cy="7032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mn-lt"/>
                <a:ea typeface="宋体"/>
                <a:cs typeface="Arial"/>
              </a:rPr>
              <a:t>Hardware Cost Control: Actual cost expenditure of hardware costs, emphasizing the strategy of reducing costs through simplified design.</a:t>
            </a:r>
            <a:endParaRPr lang="en-US" sz="2800">
              <a:latin typeface="+mn-lt"/>
            </a:endParaRPr>
          </a:p>
        </p:txBody>
      </p:sp>
      <p:pic>
        <p:nvPicPr>
          <p:cNvPr id="4" name="Picture 3">
            <a:extLst>
              <a:ext uri="{FF2B5EF4-FFF2-40B4-BE49-F238E27FC236}">
                <a16:creationId xmlns:a16="http://schemas.microsoft.com/office/drawing/2014/main" id="{5F387009-B584-648F-3744-4D0A14BD707F}"/>
              </a:ext>
            </a:extLst>
          </p:cNvPr>
          <p:cNvPicPr>
            <a:picLocks noChangeAspect="1"/>
          </p:cNvPicPr>
          <p:nvPr/>
        </p:nvPicPr>
        <p:blipFill>
          <a:blip r:embed="rId3"/>
          <a:stretch>
            <a:fillRect/>
          </a:stretch>
        </p:blipFill>
        <p:spPr>
          <a:xfrm>
            <a:off x="776985" y="1663042"/>
            <a:ext cx="7264788" cy="2728100"/>
          </a:xfrm>
          <a:prstGeom prst="rect">
            <a:avLst/>
          </a:prstGeom>
        </p:spPr>
      </p:pic>
    </p:spTree>
    <p:extLst>
      <p:ext uri="{BB962C8B-B14F-4D97-AF65-F5344CB8AC3E}">
        <p14:creationId xmlns:p14="http://schemas.microsoft.com/office/powerpoint/2010/main" val="775085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7A01F-8987-9931-B208-76CB3BA0A33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F3F7B2-8388-00E6-B4A3-CAB46F129A0B}"/>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sp>
        <p:nvSpPr>
          <p:cNvPr id="3" name="TextBox 2">
            <a:extLst>
              <a:ext uri="{FF2B5EF4-FFF2-40B4-BE49-F238E27FC236}">
                <a16:creationId xmlns:a16="http://schemas.microsoft.com/office/drawing/2014/main" id="{5A036C2A-20A3-C2F2-C50F-29C0EEF40A0A}"/>
              </a:ext>
            </a:extLst>
          </p:cNvPr>
          <p:cNvSpPr txBox="1"/>
          <p:nvPr/>
        </p:nvSpPr>
        <p:spPr>
          <a:xfrm>
            <a:off x="206961" y="1008945"/>
            <a:ext cx="4114228" cy="3376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a:latin typeface="Arial"/>
                <a:ea typeface="宋体"/>
                <a:cs typeface="Arial"/>
              </a:rPr>
              <a:t>Software Development</a:t>
            </a:r>
            <a:endParaRPr lang="en-US"/>
          </a:p>
          <a:p>
            <a:pPr marL="285750" indent="-285750">
              <a:lnSpc>
                <a:spcPct val="150000"/>
              </a:lnSpc>
              <a:buFont typeface="Arial"/>
              <a:buChar char="•"/>
            </a:pPr>
            <a:r>
              <a:rPr lang="en-US" sz="1400" b="1">
                <a:latin typeface="Arial"/>
                <a:ea typeface="宋体"/>
                <a:cs typeface="Arial"/>
              </a:rPr>
              <a:t>Back-end</a:t>
            </a:r>
            <a:r>
              <a:rPr lang="en-US" sz="1400">
                <a:latin typeface="Arial"/>
                <a:ea typeface="宋体"/>
                <a:cs typeface="Arial"/>
              </a:rPr>
              <a:t>: Flask server handles video input and pose estimation</a:t>
            </a:r>
            <a:endParaRPr lang="en-US">
              <a:cs typeface="Arial" panose="020B0604020202020204" pitchFamily="34" charset="0"/>
            </a:endParaRPr>
          </a:p>
          <a:p>
            <a:pPr marL="285750" indent="-285750">
              <a:lnSpc>
                <a:spcPct val="150000"/>
              </a:lnSpc>
              <a:buFont typeface="Arial"/>
              <a:buChar char="•"/>
            </a:pPr>
            <a:r>
              <a:rPr lang="en-US" sz="1400" b="1">
                <a:latin typeface="Arial"/>
                <a:ea typeface="宋体"/>
                <a:cs typeface="Arial"/>
              </a:rPr>
              <a:t>Model</a:t>
            </a:r>
            <a:r>
              <a:rPr lang="en-US" sz="1400">
                <a:latin typeface="Arial"/>
                <a:ea typeface="宋体"/>
                <a:cs typeface="Arial"/>
              </a:rPr>
              <a:t>: Integrated </a:t>
            </a:r>
            <a:r>
              <a:rPr lang="en-US" sz="1400" b="1" err="1">
                <a:latin typeface="Arial"/>
                <a:ea typeface="宋体"/>
                <a:cs typeface="Arial"/>
              </a:rPr>
              <a:t>MediaPipe</a:t>
            </a:r>
            <a:r>
              <a:rPr lang="en-US" sz="1400">
                <a:latin typeface="Arial"/>
                <a:ea typeface="宋体"/>
                <a:cs typeface="Arial"/>
              </a:rPr>
              <a:t> for real-time posture tracking</a:t>
            </a:r>
            <a:endParaRPr lang="en-US">
              <a:cs typeface="Arial" panose="020B0604020202020204" pitchFamily="34" charset="0"/>
            </a:endParaRPr>
          </a:p>
          <a:p>
            <a:pPr marL="285750" indent="-285750">
              <a:lnSpc>
                <a:spcPct val="150000"/>
              </a:lnSpc>
              <a:buFont typeface="Arial"/>
              <a:buChar char="•"/>
            </a:pPr>
            <a:r>
              <a:rPr lang="en-US" sz="1400" b="1">
                <a:latin typeface="Arial"/>
                <a:ea typeface="宋体"/>
                <a:cs typeface="Arial"/>
              </a:rPr>
              <a:t>Front-end</a:t>
            </a:r>
            <a:r>
              <a:rPr lang="en-US" sz="1400">
                <a:latin typeface="Arial"/>
                <a:ea typeface="宋体"/>
                <a:cs typeface="Arial"/>
              </a:rPr>
              <a:t>: Built with </a:t>
            </a:r>
            <a:r>
              <a:rPr lang="en-US" sz="1400" b="1">
                <a:latin typeface="Arial"/>
                <a:ea typeface="宋体"/>
                <a:cs typeface="Arial"/>
              </a:rPr>
              <a:t>Vue 3</a:t>
            </a:r>
            <a:r>
              <a:rPr lang="en-US" sz="1400">
                <a:latin typeface="Arial"/>
                <a:ea typeface="宋体"/>
                <a:cs typeface="Arial"/>
              </a:rPr>
              <a:t> and </a:t>
            </a:r>
            <a:r>
              <a:rPr lang="en-US" sz="1400" b="1" err="1">
                <a:latin typeface="Arial"/>
                <a:ea typeface="宋体"/>
                <a:cs typeface="Arial"/>
              </a:rPr>
              <a:t>UniApp</a:t>
            </a:r>
            <a:r>
              <a:rPr lang="en-US" sz="1400">
                <a:latin typeface="Arial"/>
                <a:ea typeface="宋体"/>
                <a:cs typeface="Arial"/>
              </a:rPr>
              <a:t> for cross-platform UI</a:t>
            </a:r>
            <a:endParaRPr lang="en-US">
              <a:cs typeface="Arial" panose="020B0604020202020204" pitchFamily="34" charset="0"/>
            </a:endParaRPr>
          </a:p>
          <a:p>
            <a:pPr marL="285750" indent="-285750">
              <a:lnSpc>
                <a:spcPct val="150000"/>
              </a:lnSpc>
              <a:buFont typeface="Arial"/>
              <a:buChar char="•"/>
            </a:pPr>
            <a:r>
              <a:rPr lang="en-US" sz="1400" b="1">
                <a:latin typeface="Arial"/>
                <a:ea typeface="宋体"/>
                <a:cs typeface="Arial"/>
              </a:rPr>
              <a:t>AI Suggestion:</a:t>
            </a:r>
            <a:r>
              <a:rPr lang="en-US" sz="1400">
                <a:latin typeface="Arial"/>
                <a:ea typeface="宋体"/>
                <a:cs typeface="Arial"/>
              </a:rPr>
              <a:t> Send historical data to </a:t>
            </a:r>
            <a:r>
              <a:rPr lang="en-US" sz="1400" b="1" err="1">
                <a:latin typeface="Arial"/>
                <a:ea typeface="宋体"/>
                <a:cs typeface="Arial"/>
              </a:rPr>
              <a:t>Deepseek</a:t>
            </a:r>
            <a:r>
              <a:rPr lang="en-US" sz="1400" b="1">
                <a:latin typeface="Arial"/>
                <a:ea typeface="宋体"/>
                <a:cs typeface="Arial"/>
              </a:rPr>
              <a:t> </a:t>
            </a:r>
            <a:r>
              <a:rPr lang="en-US" sz="1400">
                <a:latin typeface="Arial"/>
                <a:ea typeface="宋体"/>
                <a:cs typeface="Arial"/>
              </a:rPr>
              <a:t>API</a:t>
            </a:r>
            <a:endParaRPr lang="en-US" sz="1400">
              <a:cs typeface="Arial"/>
            </a:endParaRPr>
          </a:p>
          <a:p>
            <a:pPr>
              <a:lnSpc>
                <a:spcPct val="150000"/>
              </a:lnSpc>
            </a:pPr>
            <a:endParaRPr lang="en-US" sz="1400">
              <a:cs typeface="Arial"/>
            </a:endParaRPr>
          </a:p>
        </p:txBody>
      </p:sp>
      <p:pic>
        <p:nvPicPr>
          <p:cNvPr id="4" name="Picture 3">
            <a:extLst>
              <a:ext uri="{FF2B5EF4-FFF2-40B4-BE49-F238E27FC236}">
                <a16:creationId xmlns:a16="http://schemas.microsoft.com/office/drawing/2014/main" id="{48B8089E-AEE8-D1A4-A875-E20A50512999}"/>
              </a:ext>
            </a:extLst>
          </p:cNvPr>
          <p:cNvPicPr>
            <a:picLocks noChangeAspect="1"/>
          </p:cNvPicPr>
          <p:nvPr/>
        </p:nvPicPr>
        <p:blipFill>
          <a:blip r:embed="rId3"/>
          <a:srcRect t="9041" r="140" b="7453"/>
          <a:stretch>
            <a:fillRect/>
          </a:stretch>
        </p:blipFill>
        <p:spPr>
          <a:xfrm>
            <a:off x="4483131" y="650002"/>
            <a:ext cx="4473418" cy="4295118"/>
          </a:xfrm>
          <a:prstGeom prst="rect">
            <a:avLst/>
          </a:prstGeom>
        </p:spPr>
      </p:pic>
    </p:spTree>
    <p:extLst>
      <p:ext uri="{BB962C8B-B14F-4D97-AF65-F5344CB8AC3E}">
        <p14:creationId xmlns:p14="http://schemas.microsoft.com/office/powerpoint/2010/main" val="1945157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FC54-9628-E4C1-617E-74C1408AF6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E75551-B587-A7D0-8717-462B8ACFD86E}"/>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sp>
        <p:nvSpPr>
          <p:cNvPr id="3" name="TextBox 2">
            <a:extLst>
              <a:ext uri="{FF2B5EF4-FFF2-40B4-BE49-F238E27FC236}">
                <a16:creationId xmlns:a16="http://schemas.microsoft.com/office/drawing/2014/main" id="{76892B85-468E-D049-F11F-13BA60CC1C5A}"/>
              </a:ext>
            </a:extLst>
          </p:cNvPr>
          <p:cNvSpPr txBox="1"/>
          <p:nvPr/>
        </p:nvSpPr>
        <p:spPr>
          <a:xfrm>
            <a:off x="206961" y="1008945"/>
            <a:ext cx="4114228" cy="3376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a:latin typeface="Arial"/>
                <a:ea typeface="宋体"/>
                <a:cs typeface="Arial"/>
              </a:rPr>
              <a:t>Software Development</a:t>
            </a:r>
            <a:endParaRPr lang="en-US"/>
          </a:p>
          <a:p>
            <a:pPr marL="285750" indent="-285750">
              <a:lnSpc>
                <a:spcPct val="150000"/>
              </a:lnSpc>
              <a:buFont typeface="Arial"/>
              <a:buChar char="•"/>
            </a:pPr>
            <a:r>
              <a:rPr lang="en-US" sz="1400" b="1">
                <a:latin typeface="Arial"/>
                <a:ea typeface="宋体"/>
                <a:cs typeface="Arial"/>
              </a:rPr>
              <a:t>Back-end</a:t>
            </a:r>
            <a:r>
              <a:rPr lang="en-US" sz="1400">
                <a:latin typeface="Arial"/>
                <a:ea typeface="宋体"/>
                <a:cs typeface="Arial"/>
              </a:rPr>
              <a:t>: Flask server handles video input and pose estimation</a:t>
            </a:r>
            <a:endParaRPr lang="en-US">
              <a:cs typeface="Arial" panose="020B0604020202020204" pitchFamily="34" charset="0"/>
            </a:endParaRPr>
          </a:p>
          <a:p>
            <a:pPr marL="285750" indent="-285750">
              <a:lnSpc>
                <a:spcPct val="150000"/>
              </a:lnSpc>
              <a:buFont typeface="Arial"/>
              <a:buChar char="•"/>
            </a:pPr>
            <a:r>
              <a:rPr lang="en-US" sz="1400" b="1">
                <a:latin typeface="Arial"/>
                <a:ea typeface="宋体"/>
                <a:cs typeface="Arial"/>
              </a:rPr>
              <a:t>Model</a:t>
            </a:r>
            <a:r>
              <a:rPr lang="en-US" sz="1400">
                <a:latin typeface="Arial"/>
                <a:ea typeface="宋体"/>
                <a:cs typeface="Arial"/>
              </a:rPr>
              <a:t>: Integrated </a:t>
            </a:r>
            <a:r>
              <a:rPr lang="en-US" sz="1400" b="1" err="1">
                <a:latin typeface="Arial"/>
                <a:ea typeface="宋体"/>
                <a:cs typeface="Arial"/>
              </a:rPr>
              <a:t>MediaPipe</a:t>
            </a:r>
            <a:r>
              <a:rPr lang="en-US" sz="1400">
                <a:latin typeface="Arial"/>
                <a:ea typeface="宋体"/>
                <a:cs typeface="Arial"/>
              </a:rPr>
              <a:t> for real-time posture tracking</a:t>
            </a:r>
            <a:endParaRPr lang="en-US">
              <a:cs typeface="Arial" panose="020B0604020202020204" pitchFamily="34" charset="0"/>
            </a:endParaRPr>
          </a:p>
          <a:p>
            <a:pPr marL="285750" indent="-285750">
              <a:lnSpc>
                <a:spcPct val="150000"/>
              </a:lnSpc>
              <a:buFont typeface="Arial"/>
              <a:buChar char="•"/>
            </a:pPr>
            <a:r>
              <a:rPr lang="en-US" sz="1400" b="1">
                <a:latin typeface="Arial"/>
                <a:ea typeface="宋体"/>
                <a:cs typeface="Arial"/>
              </a:rPr>
              <a:t>Front-end</a:t>
            </a:r>
            <a:r>
              <a:rPr lang="en-US" sz="1400">
                <a:latin typeface="Arial"/>
                <a:ea typeface="宋体"/>
                <a:cs typeface="Arial"/>
              </a:rPr>
              <a:t>: Built with </a:t>
            </a:r>
            <a:r>
              <a:rPr lang="en-US" sz="1400" b="1">
                <a:latin typeface="Arial"/>
                <a:ea typeface="宋体"/>
                <a:cs typeface="Arial"/>
              </a:rPr>
              <a:t>Vue 3</a:t>
            </a:r>
            <a:r>
              <a:rPr lang="en-US" sz="1400">
                <a:latin typeface="Arial"/>
                <a:ea typeface="宋体"/>
                <a:cs typeface="Arial"/>
              </a:rPr>
              <a:t> and </a:t>
            </a:r>
            <a:r>
              <a:rPr lang="en-US" sz="1400" b="1" err="1">
                <a:latin typeface="Arial"/>
                <a:ea typeface="宋体"/>
                <a:cs typeface="Arial"/>
              </a:rPr>
              <a:t>UniApp</a:t>
            </a:r>
            <a:r>
              <a:rPr lang="en-US" sz="1400">
                <a:latin typeface="Arial"/>
                <a:ea typeface="宋体"/>
                <a:cs typeface="Arial"/>
              </a:rPr>
              <a:t> for cross-platform UI</a:t>
            </a:r>
            <a:endParaRPr lang="en-US">
              <a:cs typeface="Arial" panose="020B0604020202020204" pitchFamily="34" charset="0"/>
            </a:endParaRPr>
          </a:p>
          <a:p>
            <a:pPr marL="285750" indent="-285750">
              <a:lnSpc>
                <a:spcPct val="150000"/>
              </a:lnSpc>
              <a:buFont typeface="Arial"/>
              <a:buChar char="•"/>
            </a:pPr>
            <a:r>
              <a:rPr lang="en-US" sz="1400" b="1">
                <a:latin typeface="Arial"/>
                <a:ea typeface="宋体"/>
                <a:cs typeface="Arial"/>
              </a:rPr>
              <a:t>AI Suggestion:</a:t>
            </a:r>
            <a:r>
              <a:rPr lang="en-US" sz="1400">
                <a:latin typeface="Arial"/>
                <a:ea typeface="宋体"/>
                <a:cs typeface="Arial"/>
              </a:rPr>
              <a:t> Send historical data to </a:t>
            </a:r>
            <a:r>
              <a:rPr lang="en-US" sz="1400" b="1" err="1">
                <a:latin typeface="Arial"/>
                <a:ea typeface="宋体"/>
                <a:cs typeface="Arial"/>
              </a:rPr>
              <a:t>Deepseek</a:t>
            </a:r>
            <a:r>
              <a:rPr lang="en-US" sz="1400" b="1">
                <a:latin typeface="Arial"/>
                <a:ea typeface="宋体"/>
                <a:cs typeface="Arial"/>
              </a:rPr>
              <a:t> </a:t>
            </a:r>
            <a:r>
              <a:rPr lang="en-US" sz="1400">
                <a:latin typeface="Arial"/>
                <a:ea typeface="宋体"/>
                <a:cs typeface="Arial"/>
              </a:rPr>
              <a:t>API</a:t>
            </a:r>
            <a:endParaRPr lang="en-US" sz="1400">
              <a:cs typeface="Arial"/>
            </a:endParaRPr>
          </a:p>
          <a:p>
            <a:pPr>
              <a:lnSpc>
                <a:spcPct val="150000"/>
              </a:lnSpc>
            </a:pPr>
            <a:endParaRPr lang="en-US" sz="1400">
              <a:cs typeface="Arial"/>
            </a:endParaRPr>
          </a:p>
        </p:txBody>
      </p:sp>
      <p:pic>
        <p:nvPicPr>
          <p:cNvPr id="6" name="12c5d575a1ae0e8130ae224ccae688c5">
            <a:hlinkClick r:id="" action="ppaction://media"/>
            <a:extLst>
              <a:ext uri="{FF2B5EF4-FFF2-40B4-BE49-F238E27FC236}">
                <a16:creationId xmlns:a16="http://schemas.microsoft.com/office/drawing/2014/main" id="{4D8390F4-0AF4-389D-A5A6-78EB7431E8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25420" y="475822"/>
            <a:ext cx="4634928" cy="4667035"/>
          </a:xfrm>
          <a:prstGeom prst="rect">
            <a:avLst/>
          </a:prstGeom>
        </p:spPr>
      </p:pic>
    </p:spTree>
    <p:extLst>
      <p:ext uri="{BB962C8B-B14F-4D97-AF65-F5344CB8AC3E}">
        <p14:creationId xmlns:p14="http://schemas.microsoft.com/office/powerpoint/2010/main" val="2676813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AAB55-E716-3AF6-25EA-A61D8726A5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33BA762-463C-F734-2563-98D22EC8379A}"/>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pic>
        <p:nvPicPr>
          <p:cNvPr id="4" name="图片 3" descr="图形用户界面, 文本, 应用程序&#10;&#10;描述已自动生成">
            <a:extLst>
              <a:ext uri="{FF2B5EF4-FFF2-40B4-BE49-F238E27FC236}">
                <a16:creationId xmlns:a16="http://schemas.microsoft.com/office/drawing/2014/main" id="{480C39E9-42B1-6369-7D34-90A2A8E9A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45" y="353812"/>
            <a:ext cx="3514383" cy="5143500"/>
          </a:xfrm>
          <a:prstGeom prst="rect">
            <a:avLst/>
          </a:prstGeom>
        </p:spPr>
      </p:pic>
      <p:pic>
        <p:nvPicPr>
          <p:cNvPr id="7" name="图片 6" descr="图形用户界面, 应用程序, Teams&#10;&#10;描述已自动生成">
            <a:extLst>
              <a:ext uri="{FF2B5EF4-FFF2-40B4-BE49-F238E27FC236}">
                <a16:creationId xmlns:a16="http://schemas.microsoft.com/office/drawing/2014/main" id="{74BB2B8B-6DC0-2D29-0B59-6395C3DCE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333324"/>
            <a:ext cx="3514383" cy="5143500"/>
          </a:xfrm>
          <a:prstGeom prst="rect">
            <a:avLst/>
          </a:prstGeom>
        </p:spPr>
      </p:pic>
    </p:spTree>
    <p:extLst>
      <p:ext uri="{BB962C8B-B14F-4D97-AF65-F5344CB8AC3E}">
        <p14:creationId xmlns:p14="http://schemas.microsoft.com/office/powerpoint/2010/main" val="3267423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7B3B-4F75-C9A2-A7FA-B180A0E844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E8B0D7-BE34-0D6E-7077-23064DB4A2A8}"/>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pic>
        <p:nvPicPr>
          <p:cNvPr id="5" name="图片 4">
            <a:extLst>
              <a:ext uri="{FF2B5EF4-FFF2-40B4-BE49-F238E27FC236}">
                <a16:creationId xmlns:a16="http://schemas.microsoft.com/office/drawing/2014/main" id="{19111E87-4F09-477C-8DB6-8FE91BB56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38" y="344503"/>
            <a:ext cx="3514383" cy="5143500"/>
          </a:xfrm>
          <a:prstGeom prst="rect">
            <a:avLst/>
          </a:prstGeom>
        </p:spPr>
      </p:pic>
      <p:pic>
        <p:nvPicPr>
          <p:cNvPr id="8" name="图片 7">
            <a:extLst>
              <a:ext uri="{FF2B5EF4-FFF2-40B4-BE49-F238E27FC236}">
                <a16:creationId xmlns:a16="http://schemas.microsoft.com/office/drawing/2014/main" id="{79426932-4F8F-A357-26D0-2F0189F5F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181" y="333958"/>
            <a:ext cx="3514383" cy="5143500"/>
          </a:xfrm>
          <a:prstGeom prst="rect">
            <a:avLst/>
          </a:prstGeom>
        </p:spPr>
      </p:pic>
    </p:spTree>
    <p:extLst>
      <p:ext uri="{BB962C8B-B14F-4D97-AF65-F5344CB8AC3E}">
        <p14:creationId xmlns:p14="http://schemas.microsoft.com/office/powerpoint/2010/main" val="403262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stretch>
            <a:fillRect/>
          </a:stretch>
        </p:blipFill>
        <p:spPr>
          <a:xfrm>
            <a:off x="143631" y="161799"/>
            <a:ext cx="8856738" cy="4819902"/>
          </a:xfrm>
          <a:prstGeom prst="rect">
            <a:avLst/>
          </a:prstGeom>
        </p:spPr>
      </p:pic>
      <p:sp>
        <p:nvSpPr>
          <p:cNvPr id="11" name="矩形 10"/>
          <p:cNvSpPr/>
          <p:nvPr/>
        </p:nvSpPr>
        <p:spPr>
          <a:xfrm>
            <a:off x="1298392" y="1285513"/>
            <a:ext cx="5865895" cy="443254"/>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9pPr>
          </a:lstStyle>
          <a:p>
            <a:r>
              <a:rPr lang="en-US" altLang="zh-CN" sz="2800" b="1">
                <a:solidFill>
                  <a:schemeClr val="accent2"/>
                </a:solidFill>
                <a:ea typeface="+mn-lt"/>
                <a:cs typeface="Calibri"/>
              </a:rPr>
              <a:t>1.Introduction</a:t>
            </a:r>
            <a:endParaRPr lang="zh-CN">
              <a:solidFill>
                <a:schemeClr val="accent2"/>
              </a:solidFill>
              <a:cs typeface="Calibri"/>
            </a:endParaRPr>
          </a:p>
        </p:txBody>
      </p:sp>
      <p:grpSp>
        <p:nvGrpSpPr>
          <p:cNvPr id="13" name="组 22"/>
          <p:cNvGrpSpPr/>
          <p:nvPr/>
        </p:nvGrpSpPr>
        <p:grpSpPr>
          <a:xfrm>
            <a:off x="611485" y="607065"/>
            <a:ext cx="1823084" cy="521970"/>
            <a:chOff x="7404881" y="273055"/>
            <a:chExt cx="1415707" cy="522833"/>
          </a:xfrm>
        </p:grpSpPr>
        <p:sp>
          <p:nvSpPr>
            <p:cNvPr id="16" name="剪去单角的矩形 12"/>
            <p:cNvSpPr/>
            <p:nvPr/>
          </p:nvSpPr>
          <p:spPr>
            <a:xfrm>
              <a:off x="7452219" y="304857"/>
              <a:ext cx="1368369" cy="488486"/>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9pPr>
            </a:lstStyle>
            <a:p>
              <a:pPr algn="ctr" fontAlgn="base"/>
              <a:endParaRPr kumimoji="1" lang="zh-CN" altLang="en-US" strike="noStrike" noProof="1"/>
            </a:p>
          </p:txBody>
        </p:sp>
        <p:sp>
          <p:nvSpPr>
            <p:cNvPr id="17" name="文本框 13"/>
            <p:cNvSpPr txBox="1"/>
            <p:nvPr/>
          </p:nvSpPr>
          <p:spPr>
            <a:xfrm>
              <a:off x="7404881" y="273055"/>
              <a:ext cx="1391546" cy="522833"/>
            </a:xfrm>
            <a:prstGeom prst="rect">
              <a:avLst/>
            </a:prstGeom>
            <a:noFill/>
            <a:ln w="9525">
              <a:noFill/>
            </a:ln>
          </p:spPr>
          <p:txBody>
            <a:bodyPr wrap="none" anchor="t">
              <a:spAutoFit/>
            </a:bodyP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宋体" panose="02010600030101010101" pitchFamily="2" charset="-122"/>
                </a:defRPr>
              </a:lvl9pPr>
            </a:lstStyle>
            <a:p>
              <a:pPr lvl="0"/>
              <a:r>
                <a:rPr lang="en-US" altLang="zh-CN" sz="2800" b="1">
                  <a:solidFill>
                    <a:srgbClr val="ED7D31"/>
                  </a:solidFill>
                  <a:latin typeface="微软雅黑" panose="020B0503020204020204" charset="-122"/>
                  <a:ea typeface="微软雅黑" panose="020B0503020204020204" charset="-122"/>
                </a:rPr>
                <a:t>Contents</a:t>
              </a:r>
            </a:p>
          </p:txBody>
        </p:sp>
      </p:grpSp>
      <p:pic>
        <p:nvPicPr>
          <p:cNvPr id="18" name="图片 17"/>
          <p:cNvPicPr>
            <a:picLocks noChangeAspect="1"/>
          </p:cNvPicPr>
          <p:nvPr/>
        </p:nvPicPr>
        <p:blipFill>
          <a:blip r:embed="rId4" cstate="screen"/>
          <a:stretch>
            <a:fillRect/>
          </a:stretch>
        </p:blipFill>
        <p:spPr>
          <a:xfrm>
            <a:off x="7668258" y="51540"/>
            <a:ext cx="1250499" cy="1077325"/>
          </a:xfrm>
          <a:prstGeom prst="rect">
            <a:avLst/>
          </a:prstGeom>
        </p:spPr>
      </p:pic>
      <p:sp>
        <p:nvSpPr>
          <p:cNvPr id="5" name="矩形 4">
            <a:extLst>
              <a:ext uri="{FF2B5EF4-FFF2-40B4-BE49-F238E27FC236}">
                <a16:creationId xmlns:a16="http://schemas.microsoft.com/office/drawing/2014/main" id="{E0086279-EA95-3267-2D5B-7F19C70E8F44}"/>
              </a:ext>
            </a:extLst>
          </p:cNvPr>
          <p:cNvSpPr/>
          <p:nvPr/>
        </p:nvSpPr>
        <p:spPr>
          <a:xfrm>
            <a:off x="1298390" y="1892645"/>
            <a:ext cx="5865895" cy="443254"/>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9pPr>
          </a:lstStyle>
          <a:p>
            <a:r>
              <a:rPr lang="en-US" sz="2800" b="1">
                <a:solidFill>
                  <a:schemeClr val="accent2"/>
                </a:solidFill>
                <a:ea typeface="+mn-lt"/>
                <a:cs typeface="Calibri"/>
              </a:rPr>
              <a:t>2.Objectives</a:t>
            </a:r>
            <a:endParaRPr lang="zh-CN">
              <a:solidFill>
                <a:schemeClr val="accent2"/>
              </a:solidFill>
            </a:endParaRPr>
          </a:p>
        </p:txBody>
      </p:sp>
      <p:sp>
        <p:nvSpPr>
          <p:cNvPr id="3" name="矩形 2">
            <a:extLst>
              <a:ext uri="{FF2B5EF4-FFF2-40B4-BE49-F238E27FC236}">
                <a16:creationId xmlns:a16="http://schemas.microsoft.com/office/drawing/2014/main" id="{41E2DC38-7041-EA23-CD47-0690C084E5BD}"/>
              </a:ext>
            </a:extLst>
          </p:cNvPr>
          <p:cNvSpPr/>
          <p:nvPr/>
        </p:nvSpPr>
        <p:spPr>
          <a:xfrm>
            <a:off x="1298390" y="2499228"/>
            <a:ext cx="5865894" cy="443254"/>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9pPr>
          </a:lstStyle>
          <a:p>
            <a:r>
              <a:rPr lang="en-US" sz="2800" b="1">
                <a:solidFill>
                  <a:schemeClr val="accent2"/>
                </a:solidFill>
                <a:ea typeface="+mn-lt"/>
                <a:cs typeface="Calibri"/>
              </a:rPr>
              <a:t>3.Design, Build &amp; Tests</a:t>
            </a:r>
            <a:endParaRPr lang="zh-CN">
              <a:solidFill>
                <a:schemeClr val="accent2"/>
              </a:solidFill>
            </a:endParaRPr>
          </a:p>
        </p:txBody>
      </p:sp>
      <p:sp>
        <p:nvSpPr>
          <p:cNvPr id="4" name="矩形 3">
            <a:extLst>
              <a:ext uri="{FF2B5EF4-FFF2-40B4-BE49-F238E27FC236}">
                <a16:creationId xmlns:a16="http://schemas.microsoft.com/office/drawing/2014/main" id="{E90047A7-BB5F-04D8-1E22-79284B06EA80}"/>
              </a:ext>
            </a:extLst>
          </p:cNvPr>
          <p:cNvSpPr/>
          <p:nvPr/>
        </p:nvSpPr>
        <p:spPr>
          <a:xfrm>
            <a:off x="1298390" y="3163842"/>
            <a:ext cx="5865895" cy="437143"/>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9pPr>
          </a:lstStyle>
          <a:p>
            <a:r>
              <a:rPr lang="en-US" sz="2800" b="1">
                <a:solidFill>
                  <a:schemeClr val="accent2"/>
                </a:solidFill>
                <a:ea typeface="+mn-lt"/>
                <a:cs typeface="Calibri"/>
              </a:rPr>
              <a:t>4.Successes and challenges</a:t>
            </a:r>
            <a:endParaRPr lang="zh-CN">
              <a:solidFill>
                <a:schemeClr val="accent2"/>
              </a:solidFill>
            </a:endParaRPr>
          </a:p>
        </p:txBody>
      </p:sp>
      <p:sp>
        <p:nvSpPr>
          <p:cNvPr id="6" name="矩形 5">
            <a:extLst>
              <a:ext uri="{FF2B5EF4-FFF2-40B4-BE49-F238E27FC236}">
                <a16:creationId xmlns:a16="http://schemas.microsoft.com/office/drawing/2014/main" id="{2EDCC235-AED8-E712-9571-0A193C98F86C}"/>
              </a:ext>
            </a:extLst>
          </p:cNvPr>
          <p:cNvSpPr/>
          <p:nvPr/>
        </p:nvSpPr>
        <p:spPr>
          <a:xfrm>
            <a:off x="1298390" y="3879944"/>
            <a:ext cx="5865893" cy="437143"/>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lt1"/>
                </a:solidFill>
                <a:latin typeface="+mn-lt"/>
                <a:ea typeface="+mn-ea"/>
                <a:cs typeface="+mn-cs"/>
              </a:defRPr>
            </a:lvl9pPr>
          </a:lstStyle>
          <a:p>
            <a:r>
              <a:rPr lang="en-US" altLang="zh-CN" sz="2800" b="1">
                <a:solidFill>
                  <a:schemeClr val="accent2"/>
                </a:solidFill>
                <a:ea typeface="+mn-lt"/>
                <a:cs typeface="Calibri"/>
              </a:rPr>
              <a:t>5.Future  Development </a:t>
            </a:r>
            <a:endParaRPr lang="zh-CN" altLang="en-US">
              <a:solidFill>
                <a:schemeClr val="accent2"/>
              </a:solidFill>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4777-60C0-0913-EB4B-280FD2C8B7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B871AF-9038-B905-4A3C-18A98248A9E8}"/>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pic>
        <p:nvPicPr>
          <p:cNvPr id="3" name="Picture 2">
            <a:extLst>
              <a:ext uri="{FF2B5EF4-FFF2-40B4-BE49-F238E27FC236}">
                <a16:creationId xmlns:a16="http://schemas.microsoft.com/office/drawing/2014/main" id="{6D10DE4D-27E0-6647-865C-26A22193AF2B}"/>
              </a:ext>
            </a:extLst>
          </p:cNvPr>
          <p:cNvPicPr>
            <a:picLocks noChangeAspect="1"/>
          </p:cNvPicPr>
          <p:nvPr/>
        </p:nvPicPr>
        <p:blipFill>
          <a:blip r:embed="rId3"/>
          <a:stretch>
            <a:fillRect/>
          </a:stretch>
        </p:blipFill>
        <p:spPr>
          <a:xfrm>
            <a:off x="976313" y="1713920"/>
            <a:ext cx="7191375" cy="2905125"/>
          </a:xfrm>
          <a:prstGeom prst="rect">
            <a:avLst/>
          </a:prstGeom>
        </p:spPr>
      </p:pic>
      <p:sp>
        <p:nvSpPr>
          <p:cNvPr id="7" name="TextBox 6">
            <a:extLst>
              <a:ext uri="{FF2B5EF4-FFF2-40B4-BE49-F238E27FC236}">
                <a16:creationId xmlns:a16="http://schemas.microsoft.com/office/drawing/2014/main" id="{F97B9025-B157-B1DE-8043-B91FEEA4C0D9}"/>
              </a:ext>
            </a:extLst>
          </p:cNvPr>
          <p:cNvSpPr txBox="1"/>
          <p:nvPr/>
        </p:nvSpPr>
        <p:spPr>
          <a:xfrm>
            <a:off x="917851" y="976421"/>
            <a:ext cx="4114228" cy="791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a:latin typeface="Arial"/>
                <a:ea typeface="宋体"/>
                <a:cs typeface="Arial"/>
              </a:rPr>
              <a:t>Why MediaPipe?</a:t>
            </a:r>
            <a:endParaRPr lang="en-US" err="1"/>
          </a:p>
          <a:p>
            <a:pPr>
              <a:lnSpc>
                <a:spcPct val="150000"/>
              </a:lnSpc>
            </a:pPr>
            <a:endParaRPr lang="en-US" sz="1400">
              <a:cs typeface="Arial"/>
            </a:endParaRPr>
          </a:p>
        </p:txBody>
      </p:sp>
    </p:spTree>
    <p:extLst>
      <p:ext uri="{BB962C8B-B14F-4D97-AF65-F5344CB8AC3E}">
        <p14:creationId xmlns:p14="http://schemas.microsoft.com/office/powerpoint/2010/main" val="4216808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E68BD-0F51-E110-8965-C7789C23F8C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4A8F7A-E571-F01F-395C-33E0483079B5}"/>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pic>
        <p:nvPicPr>
          <p:cNvPr id="6" name="图片 5" descr="电脑萤幕的截图&#10;&#10;描述已自动生成">
            <a:extLst>
              <a:ext uri="{FF2B5EF4-FFF2-40B4-BE49-F238E27FC236}">
                <a16:creationId xmlns:a16="http://schemas.microsoft.com/office/drawing/2014/main" id="{8CFD0B0B-C9BF-F3ED-3C8C-4AB6B959E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51" y="351768"/>
            <a:ext cx="3514383" cy="5143500"/>
          </a:xfrm>
          <a:prstGeom prst="rect">
            <a:avLst/>
          </a:prstGeom>
        </p:spPr>
      </p:pic>
      <p:pic>
        <p:nvPicPr>
          <p:cNvPr id="8" name="图片 7" descr="图形用户界面, 应用程序, Teams&#10;&#10;描述已自动生成">
            <a:extLst>
              <a:ext uri="{FF2B5EF4-FFF2-40B4-BE49-F238E27FC236}">
                <a16:creationId xmlns:a16="http://schemas.microsoft.com/office/drawing/2014/main" id="{36AE6BED-ECE9-B88B-BBB9-14F29A34C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583" y="351768"/>
            <a:ext cx="3514383" cy="5143500"/>
          </a:xfrm>
          <a:prstGeom prst="rect">
            <a:avLst/>
          </a:prstGeom>
        </p:spPr>
      </p:pic>
    </p:spTree>
    <p:extLst>
      <p:ext uri="{BB962C8B-B14F-4D97-AF65-F5344CB8AC3E}">
        <p14:creationId xmlns:p14="http://schemas.microsoft.com/office/powerpoint/2010/main" val="3198091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102B-FD00-E6E8-982B-E524BA2BE85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92F050-75C7-93B5-951D-D810B8474B26}"/>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Project Build – Software Implementation</a:t>
            </a:r>
            <a:endParaRPr lang="en-US">
              <a:solidFill>
                <a:schemeClr val="bg1"/>
              </a:solidFill>
            </a:endParaRPr>
          </a:p>
        </p:txBody>
      </p:sp>
      <p:pic>
        <p:nvPicPr>
          <p:cNvPr id="4" name="图片 3" descr="图形用户界面, 文本, 应用程序&#10;&#10;描述已自动生成">
            <a:extLst>
              <a:ext uri="{FF2B5EF4-FFF2-40B4-BE49-F238E27FC236}">
                <a16:creationId xmlns:a16="http://schemas.microsoft.com/office/drawing/2014/main" id="{813F8251-E411-081F-1DEF-A5B276850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35" y="363034"/>
            <a:ext cx="3514383" cy="5143500"/>
          </a:xfrm>
          <a:prstGeom prst="rect">
            <a:avLst/>
          </a:prstGeom>
        </p:spPr>
      </p:pic>
      <p:pic>
        <p:nvPicPr>
          <p:cNvPr id="7" name="图片 6" descr="图形用户界面, 文本, 应用程序&#10;&#10;描述已自动生成">
            <a:extLst>
              <a:ext uri="{FF2B5EF4-FFF2-40B4-BE49-F238E27FC236}">
                <a16:creationId xmlns:a16="http://schemas.microsoft.com/office/drawing/2014/main" id="{B8F36191-28C2-643A-74E6-2E3C07CC5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584" y="363034"/>
            <a:ext cx="3514383" cy="5143500"/>
          </a:xfrm>
          <a:prstGeom prst="rect">
            <a:avLst/>
          </a:prstGeom>
        </p:spPr>
      </p:pic>
    </p:spTree>
    <p:extLst>
      <p:ext uri="{BB962C8B-B14F-4D97-AF65-F5344CB8AC3E}">
        <p14:creationId xmlns:p14="http://schemas.microsoft.com/office/powerpoint/2010/main" val="1422029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C42EC-C9BD-73EA-4243-62B6BB779F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30D378-0FD9-8BE6-DBF0-337193602ED7}"/>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Requirements &amp; Validations</a:t>
            </a:r>
            <a:endParaRPr lang="en-US">
              <a:solidFill>
                <a:schemeClr val="bg1"/>
              </a:solidFill>
            </a:endParaRPr>
          </a:p>
        </p:txBody>
      </p:sp>
      <p:pic>
        <p:nvPicPr>
          <p:cNvPr id="5" name="图片 4" descr="文本&#10;&#10;描述已自动生成">
            <a:extLst>
              <a:ext uri="{FF2B5EF4-FFF2-40B4-BE49-F238E27FC236}">
                <a16:creationId xmlns:a16="http://schemas.microsoft.com/office/drawing/2014/main" id="{29477ABA-3E8C-60FA-B453-26277136F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6" y="459698"/>
            <a:ext cx="3190764" cy="4593436"/>
          </a:xfrm>
          <a:prstGeom prst="rect">
            <a:avLst/>
          </a:prstGeom>
        </p:spPr>
      </p:pic>
      <p:pic>
        <p:nvPicPr>
          <p:cNvPr id="8" name="图片 7" descr="文本&#10;&#10;描述已自动生成">
            <a:extLst>
              <a:ext uri="{FF2B5EF4-FFF2-40B4-BE49-F238E27FC236}">
                <a16:creationId xmlns:a16="http://schemas.microsoft.com/office/drawing/2014/main" id="{55A61FC1-0D7A-58C2-6A46-684EE0C6A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0"/>
            <a:ext cx="3365760" cy="5143500"/>
          </a:xfrm>
          <a:prstGeom prst="rect">
            <a:avLst/>
          </a:prstGeom>
        </p:spPr>
      </p:pic>
    </p:spTree>
    <p:extLst>
      <p:ext uri="{BB962C8B-B14F-4D97-AF65-F5344CB8AC3E}">
        <p14:creationId xmlns:p14="http://schemas.microsoft.com/office/powerpoint/2010/main" val="1687870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A9BD5-559C-9A6D-5509-7BE7AFA212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5DBF41-3E05-7E37-A8F1-6EB76758190F}"/>
              </a:ext>
            </a:extLst>
          </p:cNvPr>
          <p:cNvSpPr txBox="1"/>
          <p:nvPr/>
        </p:nvSpPr>
        <p:spPr>
          <a:xfrm>
            <a:off x="74468" y="4968"/>
            <a:ext cx="738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Functional Tests Example – Real-Time Validation</a:t>
            </a:r>
            <a:endParaRPr lang="en-US">
              <a:solidFill>
                <a:schemeClr val="bg1"/>
              </a:solidFill>
            </a:endParaRPr>
          </a:p>
        </p:txBody>
      </p:sp>
      <p:sp>
        <p:nvSpPr>
          <p:cNvPr id="3" name="TextBox 2">
            <a:extLst>
              <a:ext uri="{FF2B5EF4-FFF2-40B4-BE49-F238E27FC236}">
                <a16:creationId xmlns:a16="http://schemas.microsoft.com/office/drawing/2014/main" id="{8CFB03D9-5FE6-4D37-FD49-2E37F54A235B}"/>
              </a:ext>
            </a:extLst>
          </p:cNvPr>
          <p:cNvSpPr txBox="1"/>
          <p:nvPr/>
        </p:nvSpPr>
        <p:spPr>
          <a:xfrm>
            <a:off x="323528" y="581891"/>
            <a:ext cx="86230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宋体"/>
                <a:cs typeface="Arial"/>
              </a:rPr>
              <a:t>A Python timer </a:t>
            </a:r>
            <a:r>
              <a:rPr lang="en-US" altLang="zh-CN">
                <a:latin typeface="Arial"/>
                <a:ea typeface="宋体"/>
                <a:cs typeface="Arial"/>
              </a:rPr>
              <a:t>/</a:t>
            </a:r>
            <a:r>
              <a:rPr lang="zh-CN" altLang="en-US">
                <a:latin typeface="Arial"/>
                <a:ea typeface="宋体"/>
                <a:cs typeface="Arial"/>
              </a:rPr>
              <a:t> </a:t>
            </a:r>
            <a:r>
              <a:rPr lang="en-US" altLang="zh-CN">
                <a:latin typeface="Arial"/>
                <a:ea typeface="宋体"/>
                <a:cs typeface="Arial"/>
              </a:rPr>
              <a:t>Chrome </a:t>
            </a:r>
            <a:r>
              <a:rPr lang="en-US" altLang="zh-CN" err="1">
                <a:latin typeface="Arial"/>
                <a:ea typeface="宋体"/>
                <a:cs typeface="Arial"/>
              </a:rPr>
              <a:t>DevTools</a:t>
            </a:r>
            <a:r>
              <a:rPr lang="en-US" altLang="zh-CN">
                <a:latin typeface="Arial"/>
                <a:ea typeface="宋体"/>
                <a:cs typeface="Arial"/>
              </a:rPr>
              <a:t>: </a:t>
            </a:r>
            <a:r>
              <a:rPr lang="en-US">
                <a:latin typeface="Arial"/>
                <a:ea typeface="宋体"/>
                <a:cs typeface="Arial"/>
              </a:rPr>
              <a:t>track average and worst-case runtimes. </a:t>
            </a:r>
          </a:p>
          <a:p>
            <a:r>
              <a:rPr lang="en-US">
                <a:latin typeface="Arial"/>
                <a:ea typeface="宋体"/>
                <a:cs typeface="Arial"/>
              </a:rPr>
              <a:t>Under different lighting conditions &amp; configurations defined by choice of </a:t>
            </a:r>
            <a:r>
              <a:rPr lang="en-US" err="1">
                <a:latin typeface="Arial"/>
                <a:ea typeface="宋体"/>
                <a:cs typeface="Arial"/>
              </a:rPr>
              <a:t>keypoints</a:t>
            </a:r>
            <a:r>
              <a:rPr lang="en-US">
                <a:latin typeface="Arial"/>
                <a:ea typeface="宋体"/>
                <a:cs typeface="Arial"/>
              </a:rPr>
              <a:t>.</a:t>
            </a:r>
            <a:endParaRPr lang="en-US" sz="2400"/>
          </a:p>
        </p:txBody>
      </p:sp>
      <p:pic>
        <p:nvPicPr>
          <p:cNvPr id="7" name="图片 6" descr="图表, 条形图&#10;&#10;描述已自动生成">
            <a:extLst>
              <a:ext uri="{FF2B5EF4-FFF2-40B4-BE49-F238E27FC236}">
                <a16:creationId xmlns:a16="http://schemas.microsoft.com/office/drawing/2014/main" id="{CE9AD020-5F1E-6203-C164-F00F8F50D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494503"/>
            <a:ext cx="6127564" cy="3648998"/>
          </a:xfrm>
          <a:prstGeom prst="rect">
            <a:avLst/>
          </a:prstGeom>
        </p:spPr>
      </p:pic>
    </p:spTree>
    <p:extLst>
      <p:ext uri="{BB962C8B-B14F-4D97-AF65-F5344CB8AC3E}">
        <p14:creationId xmlns:p14="http://schemas.microsoft.com/office/powerpoint/2010/main" val="1848090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tretch>
            <a:fillRect/>
          </a:stretch>
        </p:blipFill>
        <p:spPr>
          <a:xfrm>
            <a:off x="7668258" y="51540"/>
            <a:ext cx="1250499" cy="1077325"/>
          </a:xfrm>
          <a:prstGeom prst="rect">
            <a:avLst/>
          </a:prstGeom>
        </p:spPr>
      </p:pic>
      <p:sp>
        <p:nvSpPr>
          <p:cNvPr id="6" name="文本框 5"/>
          <p:cNvSpPr txBox="1"/>
          <p:nvPr/>
        </p:nvSpPr>
        <p:spPr>
          <a:xfrm>
            <a:off x="1187718" y="2047380"/>
            <a:ext cx="532518" cy="769441"/>
          </a:xfrm>
          <a:prstGeom prst="rect">
            <a:avLst/>
          </a:prstGeom>
          <a:noFill/>
        </p:spPr>
        <p:txBody>
          <a:bodyPr wrap="none" rtlCol="0">
            <a:spAutoFit/>
          </a:bodyPr>
          <a:lstStyle/>
          <a:p>
            <a:pPr marL="0" marR="0" lvl="0" indent="0" algn="l" defTabSz="914400" eaLnBrk="1" fontAlgn="base" latinLnBrk="0" hangingPunct="1">
              <a:lnSpc>
                <a:spcPct val="100000"/>
              </a:lnSpc>
              <a:spcBef>
                <a:spcPct val="0"/>
              </a:spcBef>
              <a:spcAft>
                <a:spcPct val="0"/>
              </a:spcAft>
              <a:buClrTx/>
              <a:buSzTx/>
              <a:buFontTx/>
              <a:buNone/>
              <a:defRPr/>
            </a:pPr>
            <a:r>
              <a:rPr lang="en-US" sz="4400" b="1">
                <a:solidFill>
                  <a:srgbClr val="0065CC"/>
                </a:solidFill>
                <a:latin typeface="微软雅黑" panose="020B0503020204020204" charset="-122"/>
                <a:ea typeface="微软雅黑" panose="020B0503020204020204" charset="-122"/>
              </a:rPr>
              <a:t>4</a:t>
            </a:r>
            <a:endParaRPr kumimoji="0" lang="en-US" sz="4400" b="1" i="0" u="none" strike="noStrike" kern="1200" cap="none" spc="0" normalizeH="0" baseline="0" noProof="0">
              <a:ln>
                <a:noFill/>
              </a:ln>
              <a:solidFill>
                <a:srgbClr val="0065CC"/>
              </a:solidFill>
              <a:effectLst/>
              <a:uLnTx/>
              <a:uFillTx/>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59483009-2C78-0FEF-7C69-ABABF22B89DA}"/>
              </a:ext>
            </a:extLst>
          </p:cNvPr>
          <p:cNvSpPr txBox="1"/>
          <p:nvPr/>
        </p:nvSpPr>
        <p:spPr>
          <a:xfrm>
            <a:off x="1825847" y="2170671"/>
            <a:ext cx="3925434" cy="954107"/>
          </a:xfrm>
          <a:prstGeom prst="rect">
            <a:avLst/>
          </a:prstGeom>
          <a:noFill/>
        </p:spPr>
        <p:txBody>
          <a:bodyPr wrap="none" lIns="91440" tIns="45720" rIns="91440" bIns="45720" rtlCol="0" anchor="t">
            <a:spAutoFit/>
          </a:bodyPr>
          <a:lstStyle/>
          <a:p>
            <a:r>
              <a:rPr kumimoji="1" lang="en-US" sz="2800" b="1">
                <a:solidFill>
                  <a:schemeClr val="bg1"/>
                </a:solidFill>
                <a:latin typeface="Calibri"/>
                <a:ea typeface="Calibri"/>
                <a:cs typeface="Calibri"/>
              </a:rPr>
              <a:t>S</a:t>
            </a:r>
            <a:r>
              <a:rPr kumimoji="1" lang="en-US" altLang="zh-CN" sz="2800" b="1">
                <a:solidFill>
                  <a:schemeClr val="bg1"/>
                </a:solidFill>
                <a:latin typeface="Calibri"/>
                <a:ea typeface="Calibri"/>
                <a:cs typeface="Calibri"/>
              </a:rPr>
              <a:t>uccesses</a:t>
            </a:r>
            <a:r>
              <a:rPr kumimoji="1" lang="zh-CN" altLang="en-US" sz="2800" b="1">
                <a:solidFill>
                  <a:schemeClr val="bg1"/>
                </a:solidFill>
                <a:latin typeface="Calibri"/>
                <a:ea typeface="Calibri"/>
                <a:cs typeface="Calibri"/>
              </a:rPr>
              <a:t> </a:t>
            </a:r>
            <a:r>
              <a:rPr kumimoji="1" lang="en-US" altLang="zh-CN" sz="2800" b="1">
                <a:solidFill>
                  <a:schemeClr val="bg1"/>
                </a:solidFill>
                <a:latin typeface="Calibri"/>
                <a:ea typeface="Calibri"/>
                <a:cs typeface="Calibri"/>
              </a:rPr>
              <a:t>and</a:t>
            </a:r>
            <a:r>
              <a:rPr kumimoji="1" lang="zh-CN" altLang="en-US" sz="2800" b="1">
                <a:solidFill>
                  <a:schemeClr val="bg1"/>
                </a:solidFill>
                <a:latin typeface="Calibri"/>
                <a:ea typeface="Calibri"/>
                <a:cs typeface="Calibri"/>
              </a:rPr>
              <a:t> </a:t>
            </a:r>
            <a:r>
              <a:rPr kumimoji="1" lang="en-US" altLang="zh-CN" sz="2800" b="1">
                <a:solidFill>
                  <a:schemeClr val="bg1"/>
                </a:solidFill>
                <a:latin typeface="Calibri"/>
                <a:ea typeface="Calibri"/>
                <a:cs typeface="Calibri"/>
              </a:rPr>
              <a:t>challenges</a:t>
            </a:r>
            <a:endParaRPr kumimoji="1" lang="en-US" sz="2800">
              <a:solidFill>
                <a:schemeClr val="bg1"/>
              </a:solidFill>
              <a:latin typeface="Calibri"/>
              <a:ea typeface="Calibri"/>
              <a:cs typeface="Calibri"/>
            </a:endParaRPr>
          </a:p>
          <a:p>
            <a:endParaRPr lang="en-US" sz="2800" b="1">
              <a:solidFill>
                <a:schemeClr val="bg1"/>
              </a:solidFill>
              <a:latin typeface="Calibri"/>
              <a:ea typeface="Calibri"/>
              <a:cs typeface="Calibri"/>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BF55B2E-7696-E439-E4EC-89D699DE547B}"/>
              </a:ext>
            </a:extLst>
          </p:cNvPr>
          <p:cNvSpPr txBox="1"/>
          <p:nvPr/>
        </p:nvSpPr>
        <p:spPr>
          <a:xfrm>
            <a:off x="179512" y="-61262"/>
            <a:ext cx="3797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a:solidFill>
                  <a:schemeClr val="bg1"/>
                </a:solidFill>
                <a:latin typeface="+mn-lt"/>
                <a:ea typeface="宋体"/>
                <a:cs typeface="Arial"/>
              </a:rPr>
              <a:t>Success and Challenges</a:t>
            </a:r>
            <a:r>
              <a:rPr lang="zh-CN" sz="2400" b="1">
                <a:solidFill>
                  <a:schemeClr val="bg1"/>
                </a:solidFill>
                <a:latin typeface="+mn-lt"/>
                <a:ea typeface="宋体"/>
                <a:cs typeface="Arial"/>
              </a:rPr>
              <a:t>​</a:t>
            </a:r>
            <a:endParaRPr lang="zh-CN" altLang="en-US" sz="2400" b="1">
              <a:solidFill>
                <a:schemeClr val="bg1"/>
              </a:solidFill>
              <a:latin typeface="+mn-lt"/>
              <a:ea typeface="宋体"/>
              <a:cs typeface="Arial"/>
            </a:endParaRPr>
          </a:p>
        </p:txBody>
      </p:sp>
      <p:sp>
        <p:nvSpPr>
          <p:cNvPr id="4" name="文本框 3">
            <a:extLst>
              <a:ext uri="{FF2B5EF4-FFF2-40B4-BE49-F238E27FC236}">
                <a16:creationId xmlns:a16="http://schemas.microsoft.com/office/drawing/2014/main" id="{CBF8E081-B3DE-4875-FC2F-71D29523DC04}"/>
              </a:ext>
            </a:extLst>
          </p:cNvPr>
          <p:cNvSpPr txBox="1"/>
          <p:nvPr/>
        </p:nvSpPr>
        <p:spPr>
          <a:xfrm>
            <a:off x="512989" y="49784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altLang="zh-CN" sz="2800" b="1">
                <a:latin typeface="+mn-lt"/>
                <a:ea typeface="宋体"/>
                <a:cs typeface="Arial"/>
              </a:rPr>
              <a:t>Success</a:t>
            </a:r>
            <a:endParaRPr lang="zh-CN" altLang="en-US" sz="2800" b="1">
              <a:latin typeface="+mn-lt"/>
              <a:ea typeface="宋体"/>
              <a:cs typeface="Arial"/>
            </a:endParaRPr>
          </a:p>
        </p:txBody>
      </p:sp>
      <p:sp>
        <p:nvSpPr>
          <p:cNvPr id="5" name="文本框 4">
            <a:extLst>
              <a:ext uri="{FF2B5EF4-FFF2-40B4-BE49-F238E27FC236}">
                <a16:creationId xmlns:a16="http://schemas.microsoft.com/office/drawing/2014/main" id="{42B0567B-C460-0E6A-870F-42D4A1A0E6DE}"/>
              </a:ext>
            </a:extLst>
          </p:cNvPr>
          <p:cNvSpPr txBox="1"/>
          <p:nvPr/>
        </p:nvSpPr>
        <p:spPr>
          <a:xfrm>
            <a:off x="512989" y="1412916"/>
            <a:ext cx="809761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tLang="zh-CN">
                <a:latin typeface="+mn-lt"/>
                <a:ea typeface="宋体"/>
                <a:cs typeface="Arial"/>
              </a:rPr>
              <a:t>Successfully implemented an </a:t>
            </a:r>
            <a:r>
              <a:rPr lang="en-US" altLang="zh-CN" err="1">
                <a:latin typeface="+mn-lt"/>
                <a:ea typeface="宋体"/>
                <a:cs typeface="Arial"/>
              </a:rPr>
              <a:t>AIoT</a:t>
            </a:r>
            <a:r>
              <a:rPr lang="en-US" altLang="zh-CN">
                <a:latin typeface="+mn-lt"/>
                <a:ea typeface="宋体"/>
                <a:cs typeface="Arial"/>
              </a:rPr>
              <a:t>-based real-time motion tracking system.</a:t>
            </a:r>
            <a:endParaRPr lang="zh-CN" altLang="en-US">
              <a:cs typeface="Arial" panose="020B0604020202020204" pitchFamily="34" charset="0"/>
            </a:endParaRPr>
          </a:p>
          <a:p>
            <a:pPr marL="285750" indent="-285750">
              <a:buAutoNum type="arabicPeriod"/>
            </a:pPr>
            <a:endParaRPr lang="en-US" altLang="zh-CN">
              <a:latin typeface="+mn-lt"/>
              <a:ea typeface="宋体"/>
              <a:cs typeface="Arial"/>
            </a:endParaRPr>
          </a:p>
          <a:p>
            <a:pPr marL="285750" indent="-285750">
              <a:buAutoNum type="arabicPeriod"/>
            </a:pPr>
            <a:r>
              <a:rPr lang="en-US" altLang="zh-CN">
                <a:latin typeface="+mn-lt"/>
                <a:ea typeface="宋体"/>
                <a:cs typeface="Arial"/>
              </a:rPr>
              <a:t>Adopted </a:t>
            </a:r>
            <a:r>
              <a:rPr lang="en-US" altLang="zh-CN" err="1">
                <a:latin typeface="+mn-lt"/>
                <a:ea typeface="宋体"/>
                <a:cs typeface="Arial"/>
              </a:rPr>
              <a:t>MediaPipe</a:t>
            </a:r>
            <a:r>
              <a:rPr lang="en-US" altLang="zh-CN">
                <a:latin typeface="+mn-lt"/>
                <a:ea typeface="宋体"/>
                <a:cs typeface="Arial"/>
              </a:rPr>
              <a:t>-based server-side pose estimation and a Flask-built backend service.</a:t>
            </a:r>
          </a:p>
          <a:p>
            <a:pPr marL="285750" indent="-285750">
              <a:buAutoNum type="arabicPeriod"/>
            </a:pPr>
            <a:endParaRPr lang="en-US" altLang="zh-CN">
              <a:latin typeface="+mn-lt"/>
              <a:ea typeface="宋体"/>
              <a:cs typeface="Arial"/>
            </a:endParaRPr>
          </a:p>
          <a:p>
            <a:pPr marL="285750" indent="-285750">
              <a:buAutoNum type="arabicPeriod"/>
            </a:pPr>
            <a:r>
              <a:rPr lang="en-US" altLang="zh-CN">
                <a:latin typeface="+mn-lt"/>
                <a:ea typeface="宋体"/>
                <a:cs typeface="Arial"/>
              </a:rPr>
              <a:t>Developed a cross-platform </a:t>
            </a:r>
            <a:r>
              <a:rPr lang="en-US" altLang="zh-CN" err="1">
                <a:latin typeface="+mn-lt"/>
                <a:ea typeface="宋体"/>
                <a:cs typeface="Arial"/>
              </a:rPr>
              <a:t>UniApp</a:t>
            </a:r>
            <a:r>
              <a:rPr lang="en-US" altLang="zh-CN">
                <a:latin typeface="+mn-lt"/>
                <a:ea typeface="宋体"/>
                <a:cs typeface="Arial"/>
              </a:rPr>
              <a:t> mobile frontend.</a:t>
            </a:r>
            <a:endParaRPr lang="en-US">
              <a:latin typeface="+mn-lt"/>
              <a:cs typeface="Arial" panose="020B0604020202020204" pitchFamily="34" charset="0"/>
            </a:endParaRPr>
          </a:p>
          <a:p>
            <a:pPr marL="285750" indent="-285750">
              <a:buAutoNum type="arabicPeriod"/>
            </a:pPr>
            <a:endParaRPr lang="en-US" altLang="zh-CN">
              <a:latin typeface="+mn-lt"/>
              <a:ea typeface="宋体"/>
              <a:cs typeface="Arial"/>
            </a:endParaRPr>
          </a:p>
          <a:p>
            <a:pPr marL="285750" indent="-285750">
              <a:buAutoNum type="arabicPeriod"/>
            </a:pPr>
            <a:r>
              <a:rPr lang="en-US" altLang="zh-CN">
                <a:latin typeface="+mn-lt"/>
                <a:ea typeface="宋体"/>
                <a:cs typeface="Times New Roman"/>
              </a:rPr>
              <a:t>Low-cost and simple hardware system.</a:t>
            </a:r>
            <a:r>
              <a:rPr lang="zh-CN">
                <a:latin typeface="+mn-lt"/>
                <a:ea typeface="宋体"/>
                <a:cs typeface="Arial"/>
              </a:rPr>
              <a:t> </a:t>
            </a:r>
            <a:endParaRPr lang="zh-CN" altLang="en-US">
              <a:latin typeface="+mn-lt"/>
              <a:ea typeface="宋体"/>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189DDE2-327D-555B-1E81-B7864910D0AA}"/>
              </a:ext>
            </a:extLst>
          </p:cNvPr>
          <p:cNvSpPr txBox="1"/>
          <p:nvPr/>
        </p:nvSpPr>
        <p:spPr>
          <a:xfrm>
            <a:off x="179512" y="-62730"/>
            <a:ext cx="3797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a:solidFill>
                  <a:schemeClr val="bg1"/>
                </a:solidFill>
                <a:latin typeface="+mn-lt"/>
                <a:ea typeface="宋体"/>
                <a:cs typeface="Arial"/>
              </a:rPr>
              <a:t>Success and Challenges</a:t>
            </a:r>
            <a:r>
              <a:rPr lang="zh-CN" sz="2400" b="1">
                <a:solidFill>
                  <a:schemeClr val="bg1"/>
                </a:solidFill>
                <a:latin typeface="+mn-lt"/>
                <a:ea typeface="宋体"/>
                <a:cs typeface="Arial"/>
              </a:rPr>
              <a:t>​</a:t>
            </a:r>
            <a:endParaRPr lang="zh-CN" altLang="en-US" sz="2400" b="1">
              <a:solidFill>
                <a:schemeClr val="bg1"/>
              </a:solidFill>
              <a:latin typeface="+mn-lt"/>
              <a:ea typeface="宋体"/>
              <a:cs typeface="Arial"/>
            </a:endParaRPr>
          </a:p>
        </p:txBody>
      </p:sp>
      <p:sp>
        <p:nvSpPr>
          <p:cNvPr id="5" name="文本框 4">
            <a:extLst>
              <a:ext uri="{FF2B5EF4-FFF2-40B4-BE49-F238E27FC236}">
                <a16:creationId xmlns:a16="http://schemas.microsoft.com/office/drawing/2014/main" id="{075422E0-6D79-304D-AD4E-992CB51497BB}"/>
              </a:ext>
            </a:extLst>
          </p:cNvPr>
          <p:cNvSpPr txBox="1"/>
          <p:nvPr/>
        </p:nvSpPr>
        <p:spPr>
          <a:xfrm>
            <a:off x="521220" y="46438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altLang="zh-CN" sz="2800" b="1">
                <a:latin typeface="+mn-lt"/>
                <a:ea typeface="宋体"/>
                <a:cs typeface="Arial"/>
              </a:rPr>
              <a:t>Challenges</a:t>
            </a:r>
            <a:endParaRPr lang="zh-CN" altLang="en-US" sz="2800" b="1">
              <a:latin typeface="+mn-lt"/>
              <a:ea typeface="宋体"/>
              <a:cs typeface="Arial"/>
            </a:endParaRPr>
          </a:p>
        </p:txBody>
      </p:sp>
      <p:sp>
        <p:nvSpPr>
          <p:cNvPr id="7" name="文本框 6">
            <a:extLst>
              <a:ext uri="{FF2B5EF4-FFF2-40B4-BE49-F238E27FC236}">
                <a16:creationId xmlns:a16="http://schemas.microsoft.com/office/drawing/2014/main" id="{AB4FC912-1FCA-C391-E546-FE179A838326}"/>
              </a:ext>
            </a:extLst>
          </p:cNvPr>
          <p:cNvSpPr txBox="1"/>
          <p:nvPr/>
        </p:nvSpPr>
        <p:spPr>
          <a:xfrm>
            <a:off x="530307" y="1594757"/>
            <a:ext cx="808895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atin typeface="+mn-lt"/>
                <a:ea typeface="宋体"/>
                <a:cs typeface="Times New Roman"/>
              </a:rPr>
              <a:t>Limitations in Action Type Expansion. </a:t>
            </a:r>
          </a:p>
          <a:p>
            <a:pPr marL="342900" indent="-342900">
              <a:buAutoNum type="arabicPeriod"/>
            </a:pPr>
            <a:endParaRPr lang="en-US">
              <a:latin typeface="+mn-lt"/>
              <a:ea typeface="宋体"/>
              <a:cs typeface="Times New Roman"/>
            </a:endParaRPr>
          </a:p>
          <a:p>
            <a:pPr marL="285750" indent="-285750">
              <a:buAutoNum type="arabicPeriod"/>
            </a:pPr>
            <a:r>
              <a:rPr lang="en-US">
                <a:latin typeface="+mn-lt"/>
                <a:ea typeface="宋体"/>
                <a:cs typeface="Times New Roman"/>
              </a:rPr>
              <a:t>Occasional Real-time Fluctuations.</a:t>
            </a:r>
            <a:endParaRPr lang="en-US">
              <a:latin typeface="+mn-lt"/>
              <a:ea typeface="宋体"/>
              <a:cs typeface="Arial"/>
            </a:endParaRPr>
          </a:p>
          <a:p>
            <a:pPr marL="285750" indent="-285750">
              <a:buAutoNum type="arabicPeriod"/>
            </a:pPr>
            <a:endParaRPr lang="en-US">
              <a:solidFill>
                <a:srgbClr val="000000"/>
              </a:solidFill>
              <a:latin typeface="+mn-lt"/>
              <a:ea typeface="宋体"/>
              <a:cs typeface="Times New Roman"/>
            </a:endParaRPr>
          </a:p>
          <a:p>
            <a:pPr marL="285750" indent="-285750">
              <a:buAutoNum type="arabicPeriod"/>
            </a:pPr>
            <a:r>
              <a:rPr lang="en-US">
                <a:solidFill>
                  <a:srgbClr val="404040"/>
                </a:solidFill>
                <a:latin typeface="+mn-lt"/>
                <a:ea typeface="宋体"/>
                <a:cs typeface="Arial"/>
              </a:rPr>
              <a:t>Unstable Wi-Fi connections.</a:t>
            </a:r>
            <a:endParaRPr lang="zh-CN">
              <a:latin typeface="+mn-lt"/>
              <a:ea typeface="宋体"/>
              <a:cs typeface="Arial"/>
            </a:endParaRPr>
          </a:p>
        </p:txBody>
      </p:sp>
    </p:spTree>
    <p:extLst>
      <p:ext uri="{BB962C8B-B14F-4D97-AF65-F5344CB8AC3E}">
        <p14:creationId xmlns:p14="http://schemas.microsoft.com/office/powerpoint/2010/main" val="485669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tretch>
            <a:fillRect/>
          </a:stretch>
        </p:blipFill>
        <p:spPr>
          <a:xfrm>
            <a:off x="7668258" y="51540"/>
            <a:ext cx="1250499" cy="1077325"/>
          </a:xfrm>
          <a:prstGeom prst="rect">
            <a:avLst/>
          </a:prstGeom>
        </p:spPr>
      </p:pic>
      <p:sp>
        <p:nvSpPr>
          <p:cNvPr id="8" name="文本框 7"/>
          <p:cNvSpPr txBox="1"/>
          <p:nvPr/>
        </p:nvSpPr>
        <p:spPr>
          <a:xfrm>
            <a:off x="1187718" y="2047380"/>
            <a:ext cx="532518" cy="769441"/>
          </a:xfrm>
          <a:prstGeom prst="rect">
            <a:avLst/>
          </a:prstGeom>
          <a:noFill/>
        </p:spPr>
        <p:txBody>
          <a:bodyPr wrap="none" rtlCol="0">
            <a:spAutoFit/>
          </a:bodyPr>
          <a:lstStyle/>
          <a:p>
            <a:pPr marL="0" marR="0" lvl="0" indent="0" algn="l" defTabSz="914400" eaLnBrk="1" fontAlgn="base" latinLnBrk="0" hangingPunct="1">
              <a:lnSpc>
                <a:spcPct val="100000"/>
              </a:lnSpc>
              <a:spcBef>
                <a:spcPct val="0"/>
              </a:spcBef>
              <a:spcAft>
                <a:spcPct val="0"/>
              </a:spcAft>
              <a:buClrTx/>
              <a:buSzTx/>
              <a:buFontTx/>
              <a:buNone/>
              <a:defRPr/>
            </a:pPr>
            <a:r>
              <a:rPr kumimoji="0" lang="en-US" sz="4400" b="1" i="0" u="none" strike="noStrike" kern="1200" cap="none" spc="0" normalizeH="0" baseline="0" noProof="0">
                <a:ln>
                  <a:noFill/>
                </a:ln>
                <a:solidFill>
                  <a:srgbClr val="0065CC"/>
                </a:solidFill>
                <a:effectLst/>
                <a:uLnTx/>
                <a:uFillTx/>
                <a:latin typeface="微软雅黑" panose="020B0503020204020204" charset="-122"/>
                <a:ea typeface="微软雅黑" panose="020B0503020204020204" charset="-122"/>
              </a:rPr>
              <a:t>5</a:t>
            </a:r>
          </a:p>
        </p:txBody>
      </p:sp>
      <p:sp>
        <p:nvSpPr>
          <p:cNvPr id="3" name="文本框 2">
            <a:extLst>
              <a:ext uri="{FF2B5EF4-FFF2-40B4-BE49-F238E27FC236}">
                <a16:creationId xmlns:a16="http://schemas.microsoft.com/office/drawing/2014/main" id="{D4BEF6BD-D14F-B582-5891-AF60382597AE}"/>
              </a:ext>
            </a:extLst>
          </p:cNvPr>
          <p:cNvSpPr txBox="1"/>
          <p:nvPr/>
        </p:nvSpPr>
        <p:spPr>
          <a:xfrm>
            <a:off x="1938399" y="2166628"/>
            <a:ext cx="51348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rial"/>
                <a:ea typeface="Calibri"/>
                <a:cs typeface="Calibri"/>
              </a:rPr>
              <a:t>Future</a:t>
            </a:r>
            <a:r>
              <a:rPr lang="zh-CN" altLang="en-US" sz="2800" b="1">
                <a:solidFill>
                  <a:schemeClr val="bg1"/>
                </a:solidFill>
                <a:latin typeface="Calibri"/>
                <a:ea typeface="宋体"/>
                <a:cs typeface="Calibri"/>
              </a:rPr>
              <a:t>  </a:t>
            </a:r>
            <a:r>
              <a:rPr lang="en-US" altLang="zh-CN" sz="2800" b="1">
                <a:solidFill>
                  <a:schemeClr val="bg1"/>
                </a:solidFill>
                <a:latin typeface="Calibri"/>
                <a:ea typeface="宋体"/>
                <a:cs typeface="Calibri"/>
              </a:rPr>
              <a:t>Development</a:t>
            </a:r>
            <a:r>
              <a:rPr lang="zh-CN" altLang="en-US" sz="2800">
                <a:solidFill>
                  <a:srgbClr val="000000"/>
                </a:solidFill>
                <a:latin typeface="Calibri"/>
                <a:ea typeface="宋体"/>
                <a:cs typeface="Calibri"/>
              </a:rPr>
              <a:t> </a:t>
            </a:r>
          </a:p>
          <a:p>
            <a:endParaRPr lang="zh-CN" sz="2800" b="1">
              <a:solidFill>
                <a:schemeClr val="bg1"/>
              </a:solidFill>
              <a:latin typeface="Calibri"/>
              <a:ea typeface="宋体"/>
              <a:cs typeface="Calibri"/>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AC31AD8-CBA3-0464-0B6E-BD371E502818}"/>
              </a:ext>
            </a:extLst>
          </p:cNvPr>
          <p:cNvSpPr txBox="1"/>
          <p:nvPr/>
        </p:nvSpPr>
        <p:spPr>
          <a:xfrm>
            <a:off x="607038" y="836754"/>
            <a:ext cx="46616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zh-CN" sz="2800">
                <a:latin typeface="+mn-lt"/>
                <a:ea typeface="Microsoft YaHei"/>
                <a:cs typeface="Arial"/>
              </a:rPr>
              <a:t>Functional Expansion</a:t>
            </a:r>
            <a:endParaRPr lang="zh-CN" sz="2800">
              <a:latin typeface="+mn-lt"/>
              <a:ea typeface="Microsoft YaHei"/>
            </a:endParaRPr>
          </a:p>
        </p:txBody>
      </p:sp>
      <p:sp>
        <p:nvSpPr>
          <p:cNvPr id="10" name="文本框 9">
            <a:extLst>
              <a:ext uri="{FF2B5EF4-FFF2-40B4-BE49-F238E27FC236}">
                <a16:creationId xmlns:a16="http://schemas.microsoft.com/office/drawing/2014/main" id="{61742119-BC5D-A649-5778-6EE28DAB2BBE}"/>
              </a:ext>
            </a:extLst>
          </p:cNvPr>
          <p:cNvSpPr txBox="1"/>
          <p:nvPr/>
        </p:nvSpPr>
        <p:spPr>
          <a:xfrm>
            <a:off x="727896" y="1566840"/>
            <a:ext cx="743086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tLang="zh-CN">
                <a:latin typeface="+mn-lt"/>
                <a:ea typeface="宋体"/>
                <a:cs typeface="Arial"/>
              </a:rPr>
              <a:t>More fitness actions and sports.</a:t>
            </a:r>
            <a:endParaRPr lang="zh-CN" altLang="en-US">
              <a:latin typeface="+mn-lt"/>
              <a:ea typeface="宋体"/>
              <a:cs typeface="Arial"/>
            </a:endParaRPr>
          </a:p>
          <a:p>
            <a:pPr marL="342900" indent="-342900">
              <a:buAutoNum type="arabicPeriod"/>
            </a:pPr>
            <a:endParaRPr lang="en-US" altLang="zh-CN">
              <a:latin typeface="+mn-lt"/>
              <a:ea typeface="宋体"/>
              <a:cs typeface="Arial"/>
            </a:endParaRPr>
          </a:p>
          <a:p>
            <a:pPr marL="285750" indent="-285750">
              <a:buAutoNum type="arabicPeriod"/>
            </a:pPr>
            <a:r>
              <a:rPr lang="en-US" altLang="zh-CN">
                <a:latin typeface="+mn-lt"/>
                <a:ea typeface="宋体"/>
                <a:cs typeface="Arial"/>
              </a:rPr>
              <a:t> Develop social features.</a:t>
            </a:r>
            <a:endParaRPr lang="en-US" altLang="zh-CN">
              <a:latin typeface="+mn-lt"/>
              <a:cs typeface="Arial"/>
            </a:endParaRPr>
          </a:p>
          <a:p>
            <a:pPr marL="285750" indent="-285750">
              <a:buAutoNum type="arabicPeriod"/>
            </a:pPr>
            <a:endParaRPr lang="en-US" altLang="zh-CN">
              <a:latin typeface="+mn-lt"/>
              <a:ea typeface="宋体"/>
              <a:cs typeface="Arial"/>
            </a:endParaRPr>
          </a:p>
          <a:p>
            <a:pPr marL="285750" indent="-285750">
              <a:buAutoNum type="arabicPeriod"/>
            </a:pPr>
            <a:r>
              <a:rPr lang="en-US" altLang="zh-CN">
                <a:latin typeface="+mn-lt"/>
                <a:ea typeface="宋体"/>
                <a:cs typeface="Arial"/>
              </a:rPr>
              <a:t> Add virtual coach functionality.</a:t>
            </a:r>
          </a:p>
        </p:txBody>
      </p:sp>
      <p:sp>
        <p:nvSpPr>
          <p:cNvPr id="11" name="文本框 10">
            <a:extLst>
              <a:ext uri="{FF2B5EF4-FFF2-40B4-BE49-F238E27FC236}">
                <a16:creationId xmlns:a16="http://schemas.microsoft.com/office/drawing/2014/main" id="{562E3C4A-A82A-68C1-4DCC-19FCE3922DDB}"/>
              </a:ext>
            </a:extLst>
          </p:cNvPr>
          <p:cNvSpPr txBox="1"/>
          <p:nvPr/>
        </p:nvSpPr>
        <p:spPr>
          <a:xfrm>
            <a:off x="107504" y="-29910"/>
            <a:ext cx="3797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400" b="1">
                <a:solidFill>
                  <a:schemeClr val="bg1"/>
                </a:solidFill>
                <a:latin typeface="+mn-lt"/>
                <a:ea typeface="宋体"/>
                <a:cs typeface="Arial"/>
              </a:rPr>
              <a:t>Future  Development​</a:t>
            </a:r>
            <a:endParaRPr lang="zh-CN" altLang="en-US" sz="2400" b="1">
              <a:solidFill>
                <a:schemeClr val="bg1"/>
              </a:solidFill>
              <a:latin typeface="+mn-lt"/>
              <a:ea typeface="宋体"/>
              <a:cs typeface="Arial"/>
            </a:endParaRPr>
          </a:p>
        </p:txBody>
      </p:sp>
    </p:spTree>
    <p:extLst>
      <p:ext uri="{BB962C8B-B14F-4D97-AF65-F5344CB8AC3E}">
        <p14:creationId xmlns:p14="http://schemas.microsoft.com/office/powerpoint/2010/main" val="2339783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tretch>
            <a:fillRect/>
          </a:stretch>
        </p:blipFill>
        <p:spPr>
          <a:xfrm>
            <a:off x="7668258" y="51540"/>
            <a:ext cx="1250499" cy="1077325"/>
          </a:xfrm>
          <a:prstGeom prst="rect">
            <a:avLst/>
          </a:prstGeom>
        </p:spPr>
      </p:pic>
      <p:sp>
        <p:nvSpPr>
          <p:cNvPr id="6" name="文本框 5"/>
          <p:cNvSpPr txBox="1"/>
          <p:nvPr/>
        </p:nvSpPr>
        <p:spPr>
          <a:xfrm>
            <a:off x="1171923" y="2038787"/>
            <a:ext cx="478102" cy="769441"/>
          </a:xfrm>
          <a:prstGeom prst="rect">
            <a:avLst/>
          </a:prstGeom>
          <a:noFill/>
        </p:spPr>
        <p:txBody>
          <a:bodyPr wrap="square" lIns="91440" tIns="45720" rIns="91440" bIns="45720" rtlCol="0" anchor="t">
            <a:spAutoFit/>
          </a:bodyPr>
          <a:lstStyle/>
          <a:p>
            <a:pPr marL="0" marR="0" lvl="0" indent="0" algn="l" defTabSz="914400" eaLnBrk="1" fontAlgn="base" latinLnBrk="0" hangingPunct="1">
              <a:lnSpc>
                <a:spcPct val="100000"/>
              </a:lnSpc>
              <a:spcBef>
                <a:spcPct val="0"/>
              </a:spcBef>
              <a:spcAft>
                <a:spcPct val="0"/>
              </a:spcAft>
              <a:buClrTx/>
              <a:buSzTx/>
              <a:buFontTx/>
              <a:buNone/>
              <a:defRPr/>
            </a:pPr>
            <a:r>
              <a:rPr lang="en-US" altLang="zh-CN" sz="4400" b="1">
                <a:solidFill>
                  <a:srgbClr val="0065CC"/>
                </a:solidFill>
                <a:latin typeface="微软雅黑"/>
                <a:ea typeface="微软雅黑"/>
              </a:rPr>
              <a:t>1</a:t>
            </a:r>
            <a:endParaRPr lang="en-US" sz="4400" b="1" i="0" u="none" strike="noStrike" kern="1200" cap="none" spc="0" normalizeH="0" baseline="0" noProof="0">
              <a:ln>
                <a:noFill/>
              </a:ln>
              <a:solidFill>
                <a:srgbClr val="0065CC"/>
              </a:solidFill>
              <a:effectLst/>
              <a:uLnTx/>
              <a:uFillTx/>
              <a:latin typeface="微软雅黑"/>
              <a:ea typeface="微软雅黑"/>
            </a:endParaRPr>
          </a:p>
        </p:txBody>
      </p:sp>
      <p:sp>
        <p:nvSpPr>
          <p:cNvPr id="2" name="文本框 1">
            <a:extLst>
              <a:ext uri="{FF2B5EF4-FFF2-40B4-BE49-F238E27FC236}">
                <a16:creationId xmlns:a16="http://schemas.microsoft.com/office/drawing/2014/main" id="{3C63DCEB-F095-48F1-4595-E209F7357348}"/>
              </a:ext>
            </a:extLst>
          </p:cNvPr>
          <p:cNvSpPr txBox="1"/>
          <p:nvPr/>
        </p:nvSpPr>
        <p:spPr>
          <a:xfrm>
            <a:off x="1979712" y="2161251"/>
            <a:ext cx="2044470" cy="523220"/>
          </a:xfrm>
          <a:prstGeom prst="rect">
            <a:avLst/>
          </a:prstGeom>
          <a:noFill/>
        </p:spPr>
        <p:txBody>
          <a:bodyPr wrap="none" rtlCol="0">
            <a:spAutoFit/>
          </a:bodyPr>
          <a:lstStyle/>
          <a:p>
            <a:r>
              <a:rPr kumimoji="1" lang="en-US" altLang="zh-CN" sz="2800" b="1">
                <a:solidFill>
                  <a:schemeClr val="bg1"/>
                </a:solidFill>
                <a:latin typeface="+mn-lt"/>
              </a:rPr>
              <a:t>Introduction</a:t>
            </a:r>
            <a:endParaRPr kumimoji="1" lang="zh-CN" altLang="en-US" sz="2800" b="1">
              <a:solidFill>
                <a:schemeClr val="bg1"/>
              </a:solidFill>
              <a:latin typeface="+mn-lt"/>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F77B2D5-E36B-C252-E4C2-C13943BCE663}"/>
              </a:ext>
            </a:extLst>
          </p:cNvPr>
          <p:cNvSpPr txBox="1"/>
          <p:nvPr/>
        </p:nvSpPr>
        <p:spPr>
          <a:xfrm>
            <a:off x="623454" y="823850"/>
            <a:ext cx="60223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altLang="zh-CN" sz="2800">
                <a:latin typeface="+mn-lt"/>
                <a:ea typeface="Microsoft YaHei"/>
                <a:cs typeface="Arial"/>
              </a:rPr>
              <a:t>User</a:t>
            </a:r>
            <a:r>
              <a:rPr lang="zh-CN" sz="2800">
                <a:latin typeface="+mn-lt"/>
                <a:ea typeface="Microsoft YaHei"/>
                <a:cs typeface="Arial"/>
              </a:rPr>
              <a:t> </a:t>
            </a:r>
            <a:r>
              <a:rPr lang="en-US" altLang="zh-CN" sz="2800">
                <a:latin typeface="+mn-lt"/>
                <a:ea typeface="Microsoft YaHei"/>
                <a:cs typeface="Arial"/>
              </a:rPr>
              <a:t>Experience</a:t>
            </a:r>
            <a:r>
              <a:rPr lang="zh-CN" sz="2800">
                <a:latin typeface="+mn-lt"/>
                <a:ea typeface="Microsoft YaHei"/>
                <a:cs typeface="Arial"/>
              </a:rPr>
              <a:t> </a:t>
            </a:r>
            <a:r>
              <a:rPr lang="en-US" altLang="zh-CN" sz="2800">
                <a:latin typeface="+mn-lt"/>
                <a:ea typeface="Microsoft YaHei"/>
                <a:cs typeface="Arial"/>
              </a:rPr>
              <a:t>Optimization</a:t>
            </a:r>
            <a:endParaRPr lang="zh-CN" altLang="en-US">
              <a:latin typeface="+mn-lt"/>
              <a:cs typeface="Arial" panose="020B0604020202020204" pitchFamily="34" charset="0"/>
            </a:endParaRPr>
          </a:p>
        </p:txBody>
      </p:sp>
      <p:sp>
        <p:nvSpPr>
          <p:cNvPr id="5" name="文本框 4">
            <a:extLst>
              <a:ext uri="{FF2B5EF4-FFF2-40B4-BE49-F238E27FC236}">
                <a16:creationId xmlns:a16="http://schemas.microsoft.com/office/drawing/2014/main" id="{EF648191-AB68-B532-2792-AC6B4E006CE9}"/>
              </a:ext>
            </a:extLst>
          </p:cNvPr>
          <p:cNvSpPr txBox="1"/>
          <p:nvPr/>
        </p:nvSpPr>
        <p:spPr>
          <a:xfrm>
            <a:off x="511134" y="1918855"/>
            <a:ext cx="770980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atin typeface="+mn-lt"/>
                <a:ea typeface="宋体"/>
                <a:cs typeface="Arial"/>
              </a:rPr>
              <a:t>Better frontend interface design.</a:t>
            </a:r>
            <a:endParaRPr lang="zh-CN">
              <a:latin typeface="+mn-lt"/>
              <a:cs typeface="Arial" panose="020B0604020202020204" pitchFamily="34" charset="0"/>
            </a:endParaRPr>
          </a:p>
          <a:p>
            <a:pPr marL="342900" indent="-342900">
              <a:buAutoNum type="arabicPeriod"/>
            </a:pPr>
            <a:endParaRPr lang="en-US">
              <a:latin typeface="+mn-lt"/>
              <a:ea typeface="宋体"/>
              <a:cs typeface="Arial"/>
            </a:endParaRPr>
          </a:p>
          <a:p>
            <a:pPr marL="342900" indent="-342900">
              <a:buAutoNum type="arabicPeriod"/>
            </a:pPr>
            <a:r>
              <a:rPr lang="en-US">
                <a:latin typeface="+mn-lt"/>
                <a:ea typeface="宋体"/>
                <a:cs typeface="Arial"/>
              </a:rPr>
              <a:t>Enhance user feedback mechanisms.</a:t>
            </a:r>
            <a:endParaRPr lang="en-US">
              <a:latin typeface="+mn-lt"/>
              <a:cs typeface="Arial" panose="020B0604020202020204" pitchFamily="34" charset="0"/>
            </a:endParaRPr>
          </a:p>
          <a:p>
            <a:pPr marL="342900" indent="-342900">
              <a:buAutoNum type="arabicPeriod"/>
            </a:pPr>
            <a:endParaRPr lang="en-US">
              <a:latin typeface="+mn-lt"/>
              <a:ea typeface="宋体"/>
              <a:cs typeface="Arial"/>
            </a:endParaRPr>
          </a:p>
          <a:p>
            <a:pPr marL="342900" indent="-342900">
              <a:buAutoNum type="arabicPeriod"/>
            </a:pPr>
            <a:r>
              <a:rPr lang="en-US">
                <a:latin typeface="+mn-lt"/>
                <a:ea typeface="宋体"/>
                <a:cs typeface="Arial"/>
              </a:rPr>
              <a:t>More tools for training data visualization and analysis.</a:t>
            </a:r>
            <a:endParaRPr lang="en-US">
              <a:latin typeface="+mn-lt"/>
              <a:cs typeface="Arial" panose="020B0604020202020204" pitchFamily="34" charset="0"/>
            </a:endParaRPr>
          </a:p>
          <a:p>
            <a:endParaRPr lang="en-US">
              <a:latin typeface="+mn-lt"/>
              <a:cs typeface="Arial" panose="020B0604020202020204" pitchFamily="34" charset="0"/>
            </a:endParaRPr>
          </a:p>
          <a:p>
            <a:pPr marL="285750" indent="-285750">
              <a:buAutoNum type="arabicPeriod"/>
            </a:pPr>
            <a:endParaRPr lang="en-US" altLang="zh-CN">
              <a:latin typeface="+mn-lt"/>
              <a:ea typeface="宋体"/>
              <a:cs typeface="Arial"/>
            </a:endParaRPr>
          </a:p>
        </p:txBody>
      </p:sp>
      <p:sp>
        <p:nvSpPr>
          <p:cNvPr id="2" name="文本框 1">
            <a:extLst>
              <a:ext uri="{FF2B5EF4-FFF2-40B4-BE49-F238E27FC236}">
                <a16:creationId xmlns:a16="http://schemas.microsoft.com/office/drawing/2014/main" id="{7CF63812-DCEE-46F6-77C2-42CCC8CDF9CC}"/>
              </a:ext>
            </a:extLst>
          </p:cNvPr>
          <p:cNvSpPr txBox="1"/>
          <p:nvPr/>
        </p:nvSpPr>
        <p:spPr>
          <a:xfrm>
            <a:off x="107504" y="-29910"/>
            <a:ext cx="3797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400" b="1">
                <a:solidFill>
                  <a:schemeClr val="bg1"/>
                </a:solidFill>
                <a:latin typeface="+mn-lt"/>
                <a:ea typeface="宋体"/>
                <a:cs typeface="Arial"/>
              </a:rPr>
              <a:t>Future  Development​</a:t>
            </a:r>
            <a:endParaRPr lang="zh-CN" altLang="en-US" sz="2400" b="1">
              <a:solidFill>
                <a:schemeClr val="bg1"/>
              </a:solidFill>
              <a:latin typeface="+mn-lt"/>
              <a:ea typeface="宋体"/>
              <a:cs typeface="Arial"/>
            </a:endParaRPr>
          </a:p>
        </p:txBody>
      </p:sp>
    </p:spTree>
    <p:extLst>
      <p:ext uri="{BB962C8B-B14F-4D97-AF65-F5344CB8AC3E}">
        <p14:creationId xmlns:p14="http://schemas.microsoft.com/office/powerpoint/2010/main" val="2630415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8FBAB3F-34FD-BB17-4B3E-4275D357E2D4}"/>
              </a:ext>
            </a:extLst>
          </p:cNvPr>
          <p:cNvSpPr txBox="1"/>
          <p:nvPr/>
        </p:nvSpPr>
        <p:spPr>
          <a:xfrm>
            <a:off x="623454" y="823850"/>
            <a:ext cx="52195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latin typeface="+mn-lt"/>
                <a:ea typeface="Microsoft YaHei"/>
                <a:cs typeface="Arial"/>
              </a:rPr>
              <a:t>Technical Improvements</a:t>
            </a:r>
            <a:endParaRPr lang="zh-CN" altLang="en-US">
              <a:latin typeface="+mn-lt"/>
              <a:cs typeface="Arial" panose="020B0604020202020204" pitchFamily="34" charset="0"/>
            </a:endParaRPr>
          </a:p>
        </p:txBody>
      </p:sp>
      <p:sp>
        <p:nvSpPr>
          <p:cNvPr id="7" name="文本框 6">
            <a:extLst>
              <a:ext uri="{FF2B5EF4-FFF2-40B4-BE49-F238E27FC236}">
                <a16:creationId xmlns:a16="http://schemas.microsoft.com/office/drawing/2014/main" id="{B6172337-6DAD-5F0C-ECF0-AA317F0714E3}"/>
              </a:ext>
            </a:extLst>
          </p:cNvPr>
          <p:cNvSpPr txBox="1"/>
          <p:nvPr/>
        </p:nvSpPr>
        <p:spPr>
          <a:xfrm>
            <a:off x="621846" y="1997405"/>
            <a:ext cx="755332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tLang="zh-CN">
                <a:latin typeface="+mn-lt"/>
                <a:ea typeface="宋体"/>
                <a:cs typeface="Arial"/>
              </a:rPr>
              <a:t>Advanced pose estimation algorithms and models.</a:t>
            </a:r>
            <a:endParaRPr lang="zh-CN" altLang="en-US">
              <a:latin typeface="+mn-lt"/>
              <a:ea typeface="宋体"/>
              <a:cs typeface="Arial"/>
            </a:endParaRPr>
          </a:p>
          <a:p>
            <a:pPr marL="342900" indent="-342900">
              <a:buAutoNum type="arabicPeriod"/>
            </a:pPr>
            <a:endParaRPr lang="en-US" altLang="zh-CN">
              <a:latin typeface="+mn-lt"/>
              <a:ea typeface="宋体"/>
              <a:cs typeface="Arial"/>
            </a:endParaRPr>
          </a:p>
          <a:p>
            <a:pPr marL="342900" indent="-342900">
              <a:buAutoNum type="arabicPeriod"/>
            </a:pPr>
            <a:r>
              <a:rPr lang="en-US" altLang="zh-CN">
                <a:latin typeface="+mn-lt"/>
                <a:ea typeface="宋体"/>
                <a:cs typeface="Arial"/>
              </a:rPr>
              <a:t>Optimize network transmission protocols and data compression algorithms.</a:t>
            </a:r>
          </a:p>
          <a:p>
            <a:pPr marL="342900" indent="-342900">
              <a:buAutoNum type="arabicPeriod"/>
            </a:pPr>
            <a:endParaRPr lang="en-US" altLang="zh-CN">
              <a:latin typeface="+mn-lt"/>
              <a:ea typeface="宋体"/>
              <a:cs typeface="Arial"/>
            </a:endParaRPr>
          </a:p>
          <a:p>
            <a:pPr marL="342900" indent="-342900">
              <a:buAutoNum type="arabicPeriod"/>
            </a:pPr>
            <a:r>
              <a:rPr lang="en-US" altLang="zh-CN">
                <a:latin typeface="+mn-lt"/>
                <a:ea typeface="宋体"/>
                <a:cs typeface="Arial"/>
              </a:rPr>
              <a:t>More efficient on-device inference method.</a:t>
            </a:r>
          </a:p>
        </p:txBody>
      </p:sp>
      <p:sp>
        <p:nvSpPr>
          <p:cNvPr id="2" name="文本框 1">
            <a:extLst>
              <a:ext uri="{FF2B5EF4-FFF2-40B4-BE49-F238E27FC236}">
                <a16:creationId xmlns:a16="http://schemas.microsoft.com/office/drawing/2014/main" id="{F79768F5-2A3D-8E49-C19C-5F0426395024}"/>
              </a:ext>
            </a:extLst>
          </p:cNvPr>
          <p:cNvSpPr txBox="1"/>
          <p:nvPr/>
        </p:nvSpPr>
        <p:spPr>
          <a:xfrm>
            <a:off x="107504" y="-29910"/>
            <a:ext cx="3797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400" b="1">
                <a:solidFill>
                  <a:schemeClr val="bg1"/>
                </a:solidFill>
                <a:latin typeface="+mn-lt"/>
                <a:ea typeface="宋体"/>
                <a:cs typeface="Arial"/>
              </a:rPr>
              <a:t>Future  Development​</a:t>
            </a:r>
            <a:endParaRPr lang="zh-CN" altLang="en-US" sz="2400" b="1">
              <a:solidFill>
                <a:schemeClr val="bg1"/>
              </a:solidFill>
              <a:latin typeface="+mn-lt"/>
              <a:ea typeface="宋体"/>
              <a:cs typeface="Arial"/>
            </a:endParaRPr>
          </a:p>
        </p:txBody>
      </p:sp>
    </p:spTree>
    <p:extLst>
      <p:ext uri="{BB962C8B-B14F-4D97-AF65-F5344CB8AC3E}">
        <p14:creationId xmlns:p14="http://schemas.microsoft.com/office/powerpoint/2010/main" val="3733388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0AD7C-EA09-BC33-70B6-FE9EA5F08894}"/>
            </a:ext>
          </a:extLst>
        </p:cNvPr>
        <p:cNvGrpSpPr/>
        <p:nvPr/>
      </p:nvGrpSpPr>
      <p:grpSpPr>
        <a:xfrm>
          <a:off x="0" y="0"/>
          <a:ext cx="0" cy="0"/>
          <a:chOff x="0" y="0"/>
          <a:chExt cx="0" cy="0"/>
        </a:xfrm>
      </p:grpSpPr>
      <p:sp>
        <p:nvSpPr>
          <p:cNvPr id="9" name="文本框 3">
            <a:extLst>
              <a:ext uri="{FF2B5EF4-FFF2-40B4-BE49-F238E27FC236}">
                <a16:creationId xmlns:a16="http://schemas.microsoft.com/office/drawing/2014/main" id="{E7B2EFFF-F117-4E78-28A1-DDCFC977D9B5}"/>
              </a:ext>
            </a:extLst>
          </p:cNvPr>
          <p:cNvSpPr txBox="1"/>
          <p:nvPr/>
        </p:nvSpPr>
        <p:spPr>
          <a:xfrm>
            <a:off x="-36512" y="1917367"/>
            <a:ext cx="9217025" cy="1014413"/>
          </a:xfrm>
          <a:prstGeom prst="rect">
            <a:avLst/>
          </a:prstGeom>
          <a:noFill/>
          <a:ln w="9525">
            <a:noFill/>
          </a:ln>
        </p:spPr>
        <p:txBody>
          <a:bodyPr wrap="square" anchor="t">
            <a:spAutoFit/>
          </a:bodyPr>
          <a:lstStyle/>
          <a:p>
            <a:pPr lvl="0" algn="ctr"/>
            <a:r>
              <a:rPr lang="en-US" altLang="zh-CN" sz="6000" b="1">
                <a:solidFill>
                  <a:srgbClr val="FFFFFF"/>
                </a:solidFill>
                <a:latin typeface="Calibri" panose="020F0502020204030204" charset="0"/>
                <a:ea typeface="宋体" panose="02010600030101010101" pitchFamily="2" charset="-122"/>
                <a:sym typeface="宋体" panose="02010600030101010101" pitchFamily="2" charset="-122"/>
              </a:rPr>
              <a:t>Q&amp;A</a:t>
            </a:r>
          </a:p>
        </p:txBody>
      </p:sp>
      <p:sp>
        <p:nvSpPr>
          <p:cNvPr id="10" name="文本框 5">
            <a:extLst>
              <a:ext uri="{FF2B5EF4-FFF2-40B4-BE49-F238E27FC236}">
                <a16:creationId xmlns:a16="http://schemas.microsoft.com/office/drawing/2014/main" id="{03E7B54F-57CF-A846-CDE4-DF44B8C30EE3}"/>
              </a:ext>
            </a:extLst>
          </p:cNvPr>
          <p:cNvSpPr txBox="1"/>
          <p:nvPr/>
        </p:nvSpPr>
        <p:spPr>
          <a:xfrm>
            <a:off x="8422" y="4717899"/>
            <a:ext cx="9217025" cy="368300"/>
          </a:xfrm>
          <a:prstGeom prst="rect">
            <a:avLst/>
          </a:prstGeom>
          <a:noFill/>
          <a:ln w="9525">
            <a:noFill/>
          </a:ln>
        </p:spPr>
        <p:txBody>
          <a:bodyPr wrap="square" anchor="t">
            <a:spAutoFit/>
          </a:bodyPr>
          <a:lstStyle/>
          <a:p>
            <a:pPr lvl="0" algn="ctr"/>
            <a:r>
              <a:rPr lang="en-US" altLang="zh-CN" sz="1800" b="1">
                <a:solidFill>
                  <a:srgbClr val="FFFFFF"/>
                </a:solidFill>
                <a:latin typeface="Calibri" panose="020F0502020204030204" charset="0"/>
                <a:ea typeface="宋体" panose="02010600030101010101" pitchFamily="2" charset="-122"/>
                <a:sym typeface="宋体" panose="02010600030101010101" pitchFamily="2" charset="-122"/>
              </a:rPr>
              <a:t> Zhejiang University-University of Illinois Urbana-Champaign Institute</a:t>
            </a:r>
          </a:p>
        </p:txBody>
      </p:sp>
      <p:pic>
        <p:nvPicPr>
          <p:cNvPr id="11" name="图片 10">
            <a:extLst>
              <a:ext uri="{FF2B5EF4-FFF2-40B4-BE49-F238E27FC236}">
                <a16:creationId xmlns:a16="http://schemas.microsoft.com/office/drawing/2014/main" id="{F021F3FD-E595-42D7-50C3-1E20A17F3E29}"/>
              </a:ext>
            </a:extLst>
          </p:cNvPr>
          <p:cNvPicPr>
            <a:picLocks noChangeAspect="1"/>
          </p:cNvPicPr>
          <p:nvPr/>
        </p:nvPicPr>
        <p:blipFill>
          <a:blip r:embed="rId3" cstate="screen"/>
          <a:stretch>
            <a:fillRect/>
          </a:stretch>
        </p:blipFill>
        <p:spPr>
          <a:xfrm>
            <a:off x="7668258" y="51540"/>
            <a:ext cx="1250499" cy="1077325"/>
          </a:xfrm>
          <a:prstGeom prst="rect">
            <a:avLst/>
          </a:prstGeom>
        </p:spPr>
      </p:pic>
    </p:spTree>
    <p:extLst>
      <p:ext uri="{BB962C8B-B14F-4D97-AF65-F5344CB8AC3E}">
        <p14:creationId xmlns:p14="http://schemas.microsoft.com/office/powerpoint/2010/main" val="333825047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p:cNvSpPr txBox="1"/>
          <p:nvPr/>
        </p:nvSpPr>
        <p:spPr>
          <a:xfrm>
            <a:off x="-36512" y="1917367"/>
            <a:ext cx="9217025" cy="1014413"/>
          </a:xfrm>
          <a:prstGeom prst="rect">
            <a:avLst/>
          </a:prstGeom>
          <a:noFill/>
          <a:ln w="9525">
            <a:noFill/>
          </a:ln>
        </p:spPr>
        <p:txBody>
          <a:bodyPr wrap="square" anchor="t">
            <a:spAutoFit/>
          </a:bodyPr>
          <a:lstStyle/>
          <a:p>
            <a:pPr lvl="0" algn="ctr"/>
            <a:r>
              <a:rPr lang="en-US" altLang="zh-CN" sz="6000" b="1">
                <a:solidFill>
                  <a:srgbClr val="FFFFFF"/>
                </a:solidFill>
                <a:latin typeface="Calibri" panose="020F0502020204030204" charset="0"/>
                <a:ea typeface="宋体" panose="02010600030101010101" pitchFamily="2" charset="-122"/>
                <a:sym typeface="宋体" panose="02010600030101010101" pitchFamily="2" charset="-122"/>
              </a:rPr>
              <a:t>THANK  YOU!</a:t>
            </a:r>
          </a:p>
        </p:txBody>
      </p:sp>
      <p:sp>
        <p:nvSpPr>
          <p:cNvPr id="10" name="文本框 5"/>
          <p:cNvSpPr txBox="1"/>
          <p:nvPr/>
        </p:nvSpPr>
        <p:spPr>
          <a:xfrm>
            <a:off x="8422" y="4717899"/>
            <a:ext cx="9217025" cy="368300"/>
          </a:xfrm>
          <a:prstGeom prst="rect">
            <a:avLst/>
          </a:prstGeom>
          <a:noFill/>
          <a:ln w="9525">
            <a:noFill/>
          </a:ln>
        </p:spPr>
        <p:txBody>
          <a:bodyPr wrap="square" anchor="t">
            <a:spAutoFit/>
          </a:bodyPr>
          <a:lstStyle/>
          <a:p>
            <a:pPr lvl="0" algn="ctr"/>
            <a:r>
              <a:rPr lang="en-US" altLang="zh-CN" sz="1800" b="1">
                <a:solidFill>
                  <a:srgbClr val="FFFFFF"/>
                </a:solidFill>
                <a:latin typeface="Calibri" panose="020F0502020204030204" charset="0"/>
                <a:ea typeface="宋体" panose="02010600030101010101" pitchFamily="2" charset="-122"/>
                <a:sym typeface="宋体" panose="02010600030101010101" pitchFamily="2" charset="-122"/>
              </a:rPr>
              <a:t> Zhejiang University-University of Illinois Urbana-Champaign Institute</a:t>
            </a:r>
          </a:p>
        </p:txBody>
      </p:sp>
      <p:pic>
        <p:nvPicPr>
          <p:cNvPr id="11" name="图片 10"/>
          <p:cNvPicPr>
            <a:picLocks noChangeAspect="1"/>
          </p:cNvPicPr>
          <p:nvPr/>
        </p:nvPicPr>
        <p:blipFill>
          <a:blip r:embed="rId3" cstate="screen"/>
          <a:stretch>
            <a:fillRect/>
          </a:stretch>
        </p:blipFill>
        <p:spPr>
          <a:xfrm>
            <a:off x="7668258" y="51540"/>
            <a:ext cx="1250499" cy="1077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70B96-BF9F-F6A8-3C5F-44DEA8404A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1D20AB-377C-AACC-7D2A-F949ED8DA926}"/>
              </a:ext>
            </a:extLst>
          </p:cNvPr>
          <p:cNvSpPr txBox="1"/>
          <p:nvPr/>
        </p:nvSpPr>
        <p:spPr>
          <a:xfrm>
            <a:off x="74468" y="36368"/>
            <a:ext cx="15378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Calibri"/>
                <a:ea typeface="宋体"/>
                <a:cs typeface="Arial"/>
              </a:rPr>
              <a:t>Introduction</a:t>
            </a:r>
            <a:endParaRPr lang="en-US" b="1">
              <a:solidFill>
                <a:schemeClr val="bg1"/>
              </a:solidFill>
              <a:latin typeface="Calibri"/>
            </a:endParaRPr>
          </a:p>
        </p:txBody>
      </p:sp>
      <p:sp>
        <p:nvSpPr>
          <p:cNvPr id="3" name="TextBox 2">
            <a:extLst>
              <a:ext uri="{FF2B5EF4-FFF2-40B4-BE49-F238E27FC236}">
                <a16:creationId xmlns:a16="http://schemas.microsoft.com/office/drawing/2014/main" id="{C98A736F-42B0-28F5-C785-5E86F9DD50C0}"/>
              </a:ext>
            </a:extLst>
          </p:cNvPr>
          <p:cNvSpPr txBox="1"/>
          <p:nvPr/>
        </p:nvSpPr>
        <p:spPr>
          <a:xfrm>
            <a:off x="323528" y="771550"/>
            <a:ext cx="388305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ea typeface="宋体"/>
                <a:cs typeface="Arial"/>
              </a:rPr>
              <a:t>Background:</a:t>
            </a:r>
            <a:br>
              <a:rPr lang="en-US" sz="1600">
                <a:latin typeface="Arial"/>
                <a:ea typeface="宋体"/>
                <a:cs typeface="Arial"/>
              </a:rPr>
            </a:br>
            <a:r>
              <a:rPr lang="en-US" sz="1600">
                <a:latin typeface="Arial"/>
                <a:ea typeface="宋体"/>
                <a:cs typeface="Arial"/>
              </a:rPr>
              <a:t>Rising public interest in fitness and home workouts</a:t>
            </a:r>
            <a:endParaRPr lang="en-US" sz="1600">
              <a:cs typeface="Arial" panose="020B0604020202020204" pitchFamily="34" charset="0"/>
            </a:endParaRPr>
          </a:p>
          <a:p>
            <a:r>
              <a:rPr lang="en-US" sz="1600">
                <a:latin typeface="Arial"/>
                <a:ea typeface="宋体"/>
                <a:cs typeface="Arial"/>
              </a:rPr>
              <a:t>Existing solutions rely on:</a:t>
            </a:r>
            <a:br>
              <a:rPr lang="en-US" sz="1600">
                <a:latin typeface="Arial"/>
                <a:ea typeface="宋体"/>
                <a:cs typeface="Arial"/>
              </a:rPr>
            </a:br>
            <a:r>
              <a:rPr lang="en-US" sz="1600">
                <a:latin typeface="Arial"/>
                <a:ea typeface="宋体"/>
                <a:cs typeface="Arial"/>
              </a:rPr>
              <a:t> • Wearable sensors </a:t>
            </a:r>
            <a:br>
              <a:rPr lang="en-US" sz="1600">
                <a:latin typeface="Arial"/>
                <a:ea typeface="宋体"/>
                <a:cs typeface="Arial"/>
              </a:rPr>
            </a:br>
            <a:r>
              <a:rPr lang="en-US" sz="1600">
                <a:latin typeface="Arial"/>
                <a:ea typeface="宋体"/>
                <a:cs typeface="Arial"/>
              </a:rPr>
              <a:t>	(intrusive, uncomfortable)</a:t>
            </a:r>
            <a:br>
              <a:rPr lang="en-US" sz="1600">
                <a:latin typeface="Arial"/>
                <a:ea typeface="宋体"/>
                <a:cs typeface="Arial"/>
              </a:rPr>
            </a:br>
            <a:r>
              <a:rPr lang="en-US" sz="1600">
                <a:latin typeface="Arial"/>
                <a:ea typeface="宋体"/>
                <a:cs typeface="Arial"/>
              </a:rPr>
              <a:t> • Video tutorials </a:t>
            </a:r>
            <a:br>
              <a:rPr lang="en-US" sz="1600">
                <a:latin typeface="Arial"/>
                <a:ea typeface="宋体"/>
                <a:cs typeface="Arial"/>
              </a:rPr>
            </a:br>
            <a:r>
              <a:rPr lang="en-US" sz="1600">
                <a:latin typeface="Arial"/>
                <a:ea typeface="宋体"/>
                <a:cs typeface="Arial"/>
              </a:rPr>
              <a:t>	(passive, no feedback)</a:t>
            </a:r>
            <a:endParaRPr lang="en-US" sz="1600">
              <a:cs typeface="Arial" panose="020B0604020202020204" pitchFamily="34" charset="0"/>
            </a:endParaRPr>
          </a:p>
          <a:p>
            <a:br>
              <a:rPr lang="en-US" sz="1600">
                <a:latin typeface="Arial"/>
                <a:ea typeface="宋体"/>
                <a:cs typeface="Arial"/>
              </a:rPr>
            </a:br>
            <a:r>
              <a:rPr lang="en-US" sz="1600" b="1">
                <a:latin typeface="Arial"/>
                <a:ea typeface="宋体"/>
                <a:cs typeface="Arial"/>
              </a:rPr>
              <a:t>Project Concept: </a:t>
            </a:r>
            <a:endParaRPr lang="en-US" sz="1600" b="1">
              <a:cs typeface="Arial" panose="020B0604020202020204" pitchFamily="34" charset="0"/>
            </a:endParaRPr>
          </a:p>
          <a:p>
            <a:r>
              <a:rPr lang="en-US" sz="1600">
                <a:latin typeface="Arial"/>
                <a:ea typeface="宋体"/>
                <a:cs typeface="Arial"/>
              </a:rPr>
              <a:t>A camera-based, </a:t>
            </a:r>
            <a:r>
              <a:rPr lang="en-US" sz="1600" b="1">
                <a:latin typeface="Arial"/>
                <a:ea typeface="宋体"/>
                <a:cs typeface="Arial"/>
              </a:rPr>
              <a:t>real-time </a:t>
            </a:r>
            <a:r>
              <a:rPr lang="en-US" sz="1600">
                <a:latin typeface="Arial"/>
                <a:ea typeface="宋体"/>
                <a:cs typeface="Arial"/>
              </a:rPr>
              <a:t>exercise tracking system</a:t>
            </a:r>
            <a:br>
              <a:rPr lang="en-US" sz="1600">
                <a:latin typeface="Arial"/>
                <a:ea typeface="宋体"/>
                <a:cs typeface="Arial"/>
              </a:rPr>
            </a:br>
            <a:r>
              <a:rPr lang="en-US" sz="1600" b="1">
                <a:latin typeface="Arial"/>
                <a:ea typeface="宋体"/>
                <a:cs typeface="Arial"/>
              </a:rPr>
              <a:t> • No wearables needed</a:t>
            </a:r>
            <a:br>
              <a:rPr lang="en-US" sz="1600" b="1">
                <a:latin typeface="Arial"/>
                <a:ea typeface="宋体"/>
                <a:cs typeface="Arial"/>
              </a:rPr>
            </a:br>
            <a:r>
              <a:rPr lang="en-US" sz="1600" b="1">
                <a:latin typeface="Arial"/>
                <a:ea typeface="宋体"/>
                <a:cs typeface="Arial"/>
              </a:rPr>
              <a:t> • </a:t>
            </a:r>
            <a:r>
              <a:rPr lang="en-US" sz="1600">
                <a:latin typeface="Arial"/>
                <a:ea typeface="宋体"/>
                <a:cs typeface="Arial"/>
              </a:rPr>
              <a:t>Provides live feedback</a:t>
            </a:r>
            <a:br>
              <a:rPr lang="en-US" sz="1600" b="1">
                <a:latin typeface="Arial"/>
                <a:ea typeface="宋体"/>
                <a:cs typeface="Arial"/>
              </a:rPr>
            </a:br>
            <a:r>
              <a:rPr lang="en-US" sz="1600" b="1">
                <a:latin typeface="Arial"/>
                <a:ea typeface="宋体"/>
                <a:cs typeface="Arial"/>
              </a:rPr>
              <a:t> •</a:t>
            </a:r>
            <a:r>
              <a:rPr lang="en-US" sz="1600">
                <a:latin typeface="Arial"/>
                <a:ea typeface="宋体"/>
                <a:cs typeface="Arial"/>
              </a:rPr>
              <a:t> Enables</a:t>
            </a:r>
            <a:r>
              <a:rPr lang="en-US" sz="1600" b="1">
                <a:latin typeface="Arial"/>
                <a:ea typeface="宋体"/>
                <a:cs typeface="Arial"/>
              </a:rPr>
              <a:t> interactive training </a:t>
            </a:r>
            <a:r>
              <a:rPr lang="en-US" sz="1600">
                <a:latin typeface="Arial"/>
                <a:ea typeface="宋体"/>
                <a:cs typeface="Arial"/>
              </a:rPr>
              <a:t>without supervision</a:t>
            </a:r>
            <a:endParaRPr lang="en-US" sz="1600">
              <a:cs typeface="Arial" panose="020B0604020202020204" pitchFamily="34" charset="0"/>
            </a:endParaRPr>
          </a:p>
          <a:p>
            <a:endParaRPr lang="en-US" sz="1400">
              <a:cs typeface="Arial"/>
            </a:endParaRPr>
          </a:p>
        </p:txBody>
      </p:sp>
      <p:pic>
        <p:nvPicPr>
          <p:cNvPr id="5" name="图片 4" descr="图片包含 图示&#10;&#10;描述已自动生成">
            <a:extLst>
              <a:ext uri="{FF2B5EF4-FFF2-40B4-BE49-F238E27FC236}">
                <a16:creationId xmlns:a16="http://schemas.microsoft.com/office/drawing/2014/main" id="{683012D3-CCC8-56A6-B3C6-7B839D503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578" y="1275606"/>
            <a:ext cx="4613894" cy="3075930"/>
          </a:xfrm>
          <a:prstGeom prst="rect">
            <a:avLst/>
          </a:prstGeom>
        </p:spPr>
      </p:pic>
    </p:spTree>
    <p:extLst>
      <p:ext uri="{BB962C8B-B14F-4D97-AF65-F5344CB8AC3E}">
        <p14:creationId xmlns:p14="http://schemas.microsoft.com/office/powerpoint/2010/main" val="813198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tretch>
            <a:fillRect/>
          </a:stretch>
        </p:blipFill>
        <p:spPr>
          <a:xfrm>
            <a:off x="7668258" y="51540"/>
            <a:ext cx="1250499" cy="1077325"/>
          </a:xfrm>
          <a:prstGeom prst="rect">
            <a:avLst/>
          </a:prstGeom>
        </p:spPr>
      </p:pic>
      <p:sp>
        <p:nvSpPr>
          <p:cNvPr id="6" name="文本框 5"/>
          <p:cNvSpPr txBox="1"/>
          <p:nvPr/>
        </p:nvSpPr>
        <p:spPr>
          <a:xfrm>
            <a:off x="1187718" y="2047380"/>
            <a:ext cx="532518" cy="769441"/>
          </a:xfrm>
          <a:prstGeom prst="rect">
            <a:avLst/>
          </a:prstGeom>
          <a:noFill/>
        </p:spPr>
        <p:txBody>
          <a:bodyPr wrap="none" rtlCol="0">
            <a:spAutoFit/>
          </a:bodyPr>
          <a:lstStyle/>
          <a:p>
            <a:pPr marL="0" marR="0" lvl="0" indent="0" algn="l" defTabSz="914400" eaLnBrk="1" fontAlgn="base" latinLnBrk="0" hangingPunct="1">
              <a:lnSpc>
                <a:spcPct val="100000"/>
              </a:lnSpc>
              <a:spcBef>
                <a:spcPct val="0"/>
              </a:spcBef>
              <a:spcAft>
                <a:spcPct val="0"/>
              </a:spcAft>
              <a:buClrTx/>
              <a:buSzTx/>
              <a:buFontTx/>
              <a:buNone/>
              <a:defRPr/>
            </a:pPr>
            <a:r>
              <a:rPr lang="en-US" altLang="zh-CN" sz="4400" b="1">
                <a:solidFill>
                  <a:srgbClr val="0065CC"/>
                </a:solidFill>
                <a:latin typeface="微软雅黑" panose="020B0503020204020204" charset="-122"/>
                <a:ea typeface="微软雅黑" panose="020B0503020204020204" charset="-122"/>
              </a:rPr>
              <a:t>2</a:t>
            </a:r>
            <a:endParaRPr kumimoji="0" lang="en-US" sz="4400" b="1" i="0" u="none" strike="noStrike" kern="1200" cap="none" spc="0" normalizeH="0" baseline="0" noProof="0">
              <a:ln>
                <a:noFill/>
              </a:ln>
              <a:solidFill>
                <a:srgbClr val="0065CC"/>
              </a:solidFill>
              <a:effectLst/>
              <a:uLnTx/>
              <a:uFillTx/>
              <a:latin typeface="微软雅黑" panose="020B0503020204020204" charset="-122"/>
              <a:ea typeface="微软雅黑" panose="020B0503020204020204" charset="-122"/>
            </a:endParaRPr>
          </a:p>
        </p:txBody>
      </p:sp>
      <p:sp>
        <p:nvSpPr>
          <p:cNvPr id="3" name="文本框 1">
            <a:extLst>
              <a:ext uri="{FF2B5EF4-FFF2-40B4-BE49-F238E27FC236}">
                <a16:creationId xmlns:a16="http://schemas.microsoft.com/office/drawing/2014/main" id="{20F41AA6-9A71-649D-262F-A3CFD82023D2}"/>
              </a:ext>
            </a:extLst>
          </p:cNvPr>
          <p:cNvSpPr txBox="1"/>
          <p:nvPr/>
        </p:nvSpPr>
        <p:spPr>
          <a:xfrm>
            <a:off x="1979712" y="2161251"/>
            <a:ext cx="1745863" cy="523220"/>
          </a:xfrm>
          <a:prstGeom prst="rect">
            <a:avLst/>
          </a:prstGeom>
          <a:noFill/>
        </p:spPr>
        <p:txBody>
          <a:bodyPr wrap="none" lIns="91440" tIns="45720" rIns="91440" bIns="45720" rtlCol="0" anchor="t">
            <a:spAutoFit/>
          </a:bodyPr>
          <a:lstStyle/>
          <a:p>
            <a:r>
              <a:rPr kumimoji="1" lang="en-US" altLang="zh-CN" sz="2800" b="1">
                <a:solidFill>
                  <a:schemeClr val="bg1"/>
                </a:solidFill>
                <a:latin typeface="+mn-lt"/>
                <a:ea typeface="宋体"/>
              </a:rPr>
              <a:t>Objectives</a:t>
            </a:r>
            <a:endParaRPr kumimoji="1" lang="zh-CN" altLang="en-US" sz="2800" b="1" err="1">
              <a:solidFill>
                <a:schemeClr val="bg1"/>
              </a:solidFill>
              <a:latin typeface="+mn-lt"/>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7921-03B7-8545-6A9A-71B64616D0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D967A0-1A38-9FD8-AA73-A62959E1A33A}"/>
              </a:ext>
            </a:extLst>
          </p:cNvPr>
          <p:cNvSpPr txBox="1"/>
          <p:nvPr/>
        </p:nvSpPr>
        <p:spPr>
          <a:xfrm>
            <a:off x="74468" y="36368"/>
            <a:ext cx="15378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Calibri"/>
                <a:ea typeface="宋体"/>
                <a:cs typeface="Arial"/>
              </a:rPr>
              <a:t>Objective</a:t>
            </a:r>
            <a:endParaRPr lang="en-US" b="1">
              <a:solidFill>
                <a:schemeClr val="bg1"/>
              </a:solidFill>
              <a:latin typeface="Calibri"/>
            </a:endParaRPr>
          </a:p>
        </p:txBody>
      </p:sp>
      <p:sp>
        <p:nvSpPr>
          <p:cNvPr id="3" name="TextBox 2">
            <a:extLst>
              <a:ext uri="{FF2B5EF4-FFF2-40B4-BE49-F238E27FC236}">
                <a16:creationId xmlns:a16="http://schemas.microsoft.com/office/drawing/2014/main" id="{DD112871-8954-E252-505C-C5EF68A7DDCB}"/>
              </a:ext>
            </a:extLst>
          </p:cNvPr>
          <p:cNvSpPr txBox="1"/>
          <p:nvPr/>
        </p:nvSpPr>
        <p:spPr>
          <a:xfrm>
            <a:off x="251520" y="775981"/>
            <a:ext cx="5172476"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ea typeface="宋体"/>
                <a:cs typeface="Arial"/>
              </a:rPr>
              <a:t>Overall Objective: </a:t>
            </a:r>
            <a:endParaRPr lang="en-US" sz="1600" b="1">
              <a:cs typeface="Arial" panose="020B0604020202020204" pitchFamily="34" charset="0"/>
            </a:endParaRPr>
          </a:p>
          <a:p>
            <a:r>
              <a:rPr lang="en-US" sz="1600">
                <a:latin typeface="Arial"/>
                <a:ea typeface="宋体"/>
                <a:cs typeface="Arial"/>
              </a:rPr>
              <a:t>An </a:t>
            </a:r>
            <a:r>
              <a:rPr lang="en-US" sz="1600" err="1">
                <a:latin typeface="Arial"/>
                <a:ea typeface="宋体"/>
                <a:cs typeface="Arial"/>
              </a:rPr>
              <a:t>AIoT</a:t>
            </a:r>
            <a:r>
              <a:rPr lang="en-US" sz="1600">
                <a:latin typeface="Arial"/>
                <a:ea typeface="宋体"/>
                <a:cs typeface="Arial"/>
              </a:rPr>
              <a:t>-based real-time motion tracking system that provides an affordable, portable, and intelligent fitness guidance solution.</a:t>
            </a:r>
            <a:endParaRPr lang="en-US" sz="1600">
              <a:cs typeface="Arial"/>
            </a:endParaRPr>
          </a:p>
          <a:p>
            <a:br>
              <a:rPr lang="en-US" sz="1600">
                <a:latin typeface="Arial"/>
                <a:ea typeface="宋体"/>
                <a:cs typeface="Arial"/>
              </a:rPr>
            </a:br>
            <a:r>
              <a:rPr lang="en-US" sz="1600" b="1">
                <a:latin typeface="Arial"/>
                <a:ea typeface="宋体"/>
                <a:cs typeface="Arial"/>
              </a:rPr>
              <a:t>Real-time Movement Detection</a:t>
            </a:r>
            <a:br>
              <a:rPr lang="en-US" sz="1600">
                <a:latin typeface="Arial"/>
                <a:ea typeface="宋体"/>
                <a:cs typeface="Arial"/>
              </a:rPr>
            </a:br>
            <a:r>
              <a:rPr lang="en-US" sz="1600">
                <a:latin typeface="Arial"/>
                <a:ea typeface="宋体"/>
                <a:cs typeface="Arial"/>
              </a:rPr>
              <a:t> Accurately detect and classify common fitness movements (e.g., squats, push-ups) in real time.</a:t>
            </a:r>
            <a:endParaRPr lang="en-US" sz="1600">
              <a:cs typeface="Arial"/>
            </a:endParaRPr>
          </a:p>
          <a:p>
            <a:r>
              <a:rPr lang="en-US" sz="1600" b="1">
                <a:latin typeface="Arial"/>
                <a:ea typeface="宋体"/>
                <a:cs typeface="Arial"/>
              </a:rPr>
              <a:t>Timely Feedback</a:t>
            </a:r>
            <a:br>
              <a:rPr lang="en-US" sz="1600">
                <a:latin typeface="Arial"/>
                <a:ea typeface="宋体"/>
                <a:cs typeface="Arial"/>
              </a:rPr>
            </a:br>
            <a:r>
              <a:rPr lang="en-US" sz="1600">
                <a:latin typeface="Arial"/>
                <a:ea typeface="宋体"/>
                <a:cs typeface="Arial"/>
              </a:rPr>
              <a:t> Provide visual feedback and servo responses within 1 second of detecting incorrect posture or user commands.</a:t>
            </a:r>
            <a:endParaRPr lang="en-US" sz="1600">
              <a:cs typeface="Arial" panose="020B0604020202020204" pitchFamily="34" charset="0"/>
            </a:endParaRPr>
          </a:p>
          <a:p>
            <a:r>
              <a:rPr lang="en-US" sz="1600" b="1">
                <a:latin typeface="Arial"/>
                <a:ea typeface="宋体"/>
                <a:cs typeface="Arial"/>
              </a:rPr>
              <a:t>Dual Video Source Support</a:t>
            </a:r>
            <a:br>
              <a:rPr lang="en-US" sz="1600">
                <a:latin typeface="Arial"/>
                <a:ea typeface="宋体"/>
                <a:cs typeface="Arial"/>
              </a:rPr>
            </a:br>
            <a:r>
              <a:rPr lang="en-US" sz="1600">
                <a:latin typeface="Arial"/>
                <a:ea typeface="宋体"/>
                <a:cs typeface="Arial"/>
              </a:rPr>
              <a:t> Support both local camera and ESP32-CAM, ensuring stable Wi-Fi within 5 meters.</a:t>
            </a:r>
            <a:endParaRPr lang="en-US" sz="1600">
              <a:cs typeface="Arial" panose="020B0604020202020204" pitchFamily="34" charset="0"/>
            </a:endParaRPr>
          </a:p>
          <a:p>
            <a:endParaRPr lang="en-US" sz="1400">
              <a:cs typeface="Arial"/>
            </a:endParaRPr>
          </a:p>
        </p:txBody>
      </p:sp>
      <p:pic>
        <p:nvPicPr>
          <p:cNvPr id="5" name="图片 4" descr="图片包含 游戏机, 电脑&#10;&#10;描述已自动生成">
            <a:extLst>
              <a:ext uri="{FF2B5EF4-FFF2-40B4-BE49-F238E27FC236}">
                <a16:creationId xmlns:a16="http://schemas.microsoft.com/office/drawing/2014/main" id="{9DF74B3C-DDB8-8BDF-81A3-E85F79B7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22639" y="1277470"/>
            <a:ext cx="4011908" cy="3008931"/>
          </a:xfrm>
          <a:prstGeom prst="rect">
            <a:avLst/>
          </a:prstGeom>
        </p:spPr>
      </p:pic>
    </p:spTree>
    <p:extLst>
      <p:ext uri="{BB962C8B-B14F-4D97-AF65-F5344CB8AC3E}">
        <p14:creationId xmlns:p14="http://schemas.microsoft.com/office/powerpoint/2010/main" val="3807284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4C1AA-7E3A-B44A-2FC8-90AA935FCF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223C0A-1F6F-976F-F249-52FDCE500D72}"/>
              </a:ext>
            </a:extLst>
          </p:cNvPr>
          <p:cNvSpPr txBox="1"/>
          <p:nvPr/>
        </p:nvSpPr>
        <p:spPr>
          <a:xfrm>
            <a:off x="74468" y="36368"/>
            <a:ext cx="15378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Calibri"/>
                <a:ea typeface="宋体"/>
                <a:cs typeface="Arial"/>
              </a:rPr>
              <a:t>Objective</a:t>
            </a:r>
            <a:endParaRPr lang="en-US" b="1">
              <a:solidFill>
                <a:schemeClr val="bg1"/>
              </a:solidFill>
              <a:latin typeface="Calibri"/>
            </a:endParaRPr>
          </a:p>
        </p:txBody>
      </p:sp>
      <p:sp>
        <p:nvSpPr>
          <p:cNvPr id="3" name="TextBox 2">
            <a:extLst>
              <a:ext uri="{FF2B5EF4-FFF2-40B4-BE49-F238E27FC236}">
                <a16:creationId xmlns:a16="http://schemas.microsoft.com/office/drawing/2014/main" id="{6372CABC-02C2-20BD-0EC9-36A700833928}"/>
              </a:ext>
            </a:extLst>
          </p:cNvPr>
          <p:cNvSpPr txBox="1"/>
          <p:nvPr/>
        </p:nvSpPr>
        <p:spPr>
          <a:xfrm>
            <a:off x="395536" y="374630"/>
            <a:ext cx="508452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latin typeface="+mn-lt"/>
              <a:cs typeface="Arial"/>
            </a:endParaRPr>
          </a:p>
          <a:p>
            <a:br>
              <a:rPr lang="en-US" sz="1400">
                <a:latin typeface="+mn-lt"/>
                <a:ea typeface="宋体"/>
                <a:cs typeface="Arial"/>
              </a:rPr>
            </a:br>
            <a:r>
              <a:rPr lang="en-US" sz="1600" b="1">
                <a:latin typeface="+mn-lt"/>
                <a:ea typeface="宋体"/>
                <a:cs typeface="Arial"/>
              </a:rPr>
              <a:t>Mobile Frontend Features</a:t>
            </a:r>
            <a:br>
              <a:rPr lang="en-US" sz="1600">
                <a:latin typeface="+mn-lt"/>
                <a:ea typeface="宋体"/>
                <a:cs typeface="Arial"/>
              </a:rPr>
            </a:br>
            <a:r>
              <a:rPr lang="en-US" sz="1600">
                <a:latin typeface="+mn-lt"/>
                <a:ea typeface="宋体"/>
                <a:cs typeface="Arial"/>
              </a:rPr>
              <a:t>Include start/stop, session reset, and real-time feedback; properly handle camera permissions.</a:t>
            </a:r>
          </a:p>
          <a:p>
            <a:endParaRPr lang="en-US" sz="1600">
              <a:latin typeface="+mn-lt"/>
              <a:ea typeface="宋体"/>
              <a:cs typeface="Arial"/>
            </a:endParaRPr>
          </a:p>
          <a:p>
            <a:r>
              <a:rPr lang="en-US" sz="1600" b="1">
                <a:latin typeface="+mn-lt"/>
                <a:ea typeface="宋体"/>
                <a:cs typeface="Arial"/>
              </a:rPr>
              <a:t>Repetition Counting</a:t>
            </a:r>
            <a:br>
              <a:rPr lang="en-US" sz="1600">
                <a:latin typeface="+mn-lt"/>
                <a:ea typeface="宋体"/>
                <a:cs typeface="Arial"/>
              </a:rPr>
            </a:br>
            <a:r>
              <a:rPr lang="en-US" sz="1600">
                <a:latin typeface="+mn-lt"/>
                <a:ea typeface="宋体"/>
                <a:cs typeface="Arial"/>
              </a:rPr>
              <a:t>Automatically count valid repetitions per session; reset count at session start and display results in UI.</a:t>
            </a:r>
            <a:br>
              <a:rPr lang="en-US" sz="1600">
                <a:latin typeface="+mn-lt"/>
                <a:ea typeface="宋体"/>
                <a:cs typeface="Arial"/>
              </a:rPr>
            </a:br>
            <a:endParaRPr lang="en-US" sz="1600">
              <a:latin typeface="+mn-lt"/>
              <a:cs typeface="Arial"/>
            </a:endParaRPr>
          </a:p>
          <a:p>
            <a:r>
              <a:rPr lang="en-US" sz="1600" b="1">
                <a:latin typeface="+mn-lt"/>
                <a:ea typeface="宋体"/>
                <a:cs typeface="Arial"/>
              </a:rPr>
              <a:t>Workout Logging</a:t>
            </a:r>
            <a:br>
              <a:rPr lang="en-US" sz="1600">
                <a:latin typeface="+mn-lt"/>
                <a:ea typeface="宋体"/>
                <a:cs typeface="Arial"/>
              </a:rPr>
            </a:br>
            <a:r>
              <a:rPr lang="en-US" sz="1600">
                <a:latin typeface="+mn-lt"/>
                <a:ea typeface="宋体"/>
                <a:cs typeface="Arial"/>
              </a:rPr>
              <a:t>Record exercise type, duration, and repetition count; present history in a clear and accessible format.</a:t>
            </a:r>
            <a:br>
              <a:rPr lang="en-US" sz="1600">
                <a:latin typeface="+mn-lt"/>
                <a:ea typeface="宋体"/>
                <a:cs typeface="Arial"/>
              </a:rPr>
            </a:br>
            <a:endParaRPr lang="en-US" sz="1600">
              <a:latin typeface="+mn-lt"/>
              <a:cs typeface="Arial" panose="020B0604020202020204" pitchFamily="34" charset="0"/>
            </a:endParaRPr>
          </a:p>
          <a:p>
            <a:r>
              <a:rPr lang="en-US" sz="1600" b="1">
                <a:latin typeface="+mn-lt"/>
                <a:ea typeface="宋体"/>
                <a:cs typeface="Arial"/>
              </a:rPr>
              <a:t>Personalized Training Advice</a:t>
            </a:r>
            <a:br>
              <a:rPr lang="en-US" sz="1600">
                <a:latin typeface="+mn-lt"/>
                <a:ea typeface="宋体"/>
                <a:cs typeface="Arial"/>
              </a:rPr>
            </a:br>
            <a:r>
              <a:rPr lang="en-US" sz="1600">
                <a:latin typeface="+mn-lt"/>
                <a:ea typeface="宋体"/>
                <a:cs typeface="Arial"/>
              </a:rPr>
              <a:t>Generate advice based on historical data, suggesting to increase, maintain, or balance training. Display advice in user-friendly format.</a:t>
            </a:r>
          </a:p>
          <a:p>
            <a:endParaRPr lang="en-US" sz="1400">
              <a:latin typeface="+mn-lt"/>
              <a:cs typeface="Arial" panose="020B0604020202020204" pitchFamily="34" charset="0"/>
            </a:endParaRPr>
          </a:p>
          <a:p>
            <a:endParaRPr lang="en-US" sz="1400">
              <a:latin typeface="+mn-lt"/>
              <a:cs typeface="Arial"/>
            </a:endParaRPr>
          </a:p>
        </p:txBody>
      </p:sp>
      <p:pic>
        <p:nvPicPr>
          <p:cNvPr id="5" name="图片 4" descr="图片包含 室内, 小, 站, 男人&#10;&#10;描述已自动生成">
            <a:extLst>
              <a:ext uri="{FF2B5EF4-FFF2-40B4-BE49-F238E27FC236}">
                <a16:creationId xmlns:a16="http://schemas.microsoft.com/office/drawing/2014/main" id="{5348B82B-F656-8A55-3DAA-929AAA3EC251}"/>
              </a:ext>
            </a:extLst>
          </p:cNvPr>
          <p:cNvPicPr>
            <a:picLocks noChangeAspect="1"/>
          </p:cNvPicPr>
          <p:nvPr/>
        </p:nvPicPr>
        <p:blipFill rotWithShape="1">
          <a:blip r:embed="rId3">
            <a:extLst>
              <a:ext uri="{28A0092B-C50C-407E-A947-70E740481C1C}">
                <a14:useLocalDpi xmlns:a14="http://schemas.microsoft.com/office/drawing/2010/main" val="0"/>
              </a:ext>
            </a:extLst>
          </a:blip>
          <a:srcRect t="14485" r="1188" b="15964"/>
          <a:stretch/>
        </p:blipFill>
        <p:spPr>
          <a:xfrm>
            <a:off x="5580112" y="864529"/>
            <a:ext cx="3024336" cy="3913847"/>
          </a:xfrm>
          <a:prstGeom prst="rect">
            <a:avLst/>
          </a:prstGeom>
        </p:spPr>
      </p:pic>
    </p:spTree>
    <p:extLst>
      <p:ext uri="{BB962C8B-B14F-4D97-AF65-F5344CB8AC3E}">
        <p14:creationId xmlns:p14="http://schemas.microsoft.com/office/powerpoint/2010/main" val="2846366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26085" y="2139714"/>
            <a:ext cx="309880" cy="583565"/>
          </a:xfrm>
          <a:prstGeom prst="rect">
            <a:avLst/>
          </a:prstGeom>
          <a:noFill/>
        </p:spPr>
        <p:txBody>
          <a:bodyPr wrap="none" rtlCol="0">
            <a:spAutoFit/>
          </a:bodyPr>
          <a:lstStyle/>
          <a:p>
            <a:pPr lvl="0">
              <a:defRPr/>
            </a:pPr>
            <a:endParaRPr lang="en-US" altLang="zh-CN" sz="3200"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宋体" panose="02010600030101010101" pitchFamily="2" charset="-122"/>
            </a:endParaRPr>
          </a:p>
        </p:txBody>
      </p:sp>
      <p:pic>
        <p:nvPicPr>
          <p:cNvPr id="5" name="图片 4"/>
          <p:cNvPicPr>
            <a:picLocks noChangeAspect="1"/>
          </p:cNvPicPr>
          <p:nvPr/>
        </p:nvPicPr>
        <p:blipFill>
          <a:blip r:embed="rId3" cstate="screen"/>
          <a:stretch>
            <a:fillRect/>
          </a:stretch>
        </p:blipFill>
        <p:spPr>
          <a:xfrm>
            <a:off x="7668258" y="51540"/>
            <a:ext cx="1250499" cy="1077325"/>
          </a:xfrm>
          <a:prstGeom prst="rect">
            <a:avLst/>
          </a:prstGeom>
        </p:spPr>
      </p:pic>
      <p:sp>
        <p:nvSpPr>
          <p:cNvPr id="6" name="文本框 5"/>
          <p:cNvSpPr txBox="1"/>
          <p:nvPr/>
        </p:nvSpPr>
        <p:spPr>
          <a:xfrm>
            <a:off x="1187718" y="2047380"/>
            <a:ext cx="532518" cy="769441"/>
          </a:xfrm>
          <a:prstGeom prst="rect">
            <a:avLst/>
          </a:prstGeom>
          <a:noFill/>
        </p:spPr>
        <p:txBody>
          <a:bodyPr wrap="none" rtlCol="0">
            <a:spAutoFit/>
          </a:bodyPr>
          <a:lstStyle/>
          <a:p>
            <a:pPr marL="0" marR="0" lvl="0" indent="0" algn="l" defTabSz="914400" eaLnBrk="1" fontAlgn="base" latinLnBrk="0" hangingPunct="1">
              <a:lnSpc>
                <a:spcPct val="100000"/>
              </a:lnSpc>
              <a:spcBef>
                <a:spcPct val="0"/>
              </a:spcBef>
              <a:spcAft>
                <a:spcPct val="0"/>
              </a:spcAft>
              <a:buClrTx/>
              <a:buSzTx/>
              <a:buFontTx/>
              <a:buNone/>
              <a:defRPr/>
            </a:pPr>
            <a:r>
              <a:rPr lang="en-US" sz="4400" b="1">
                <a:solidFill>
                  <a:srgbClr val="0065CC"/>
                </a:solidFill>
                <a:latin typeface="微软雅黑" panose="020B0503020204020204" charset="-122"/>
                <a:ea typeface="微软雅黑" panose="020B0503020204020204" charset="-122"/>
              </a:rPr>
              <a:t>3</a:t>
            </a:r>
            <a:endParaRPr kumimoji="0" lang="en-US" sz="4400" b="1" i="0" u="none" strike="noStrike" kern="1200" cap="none" spc="0" normalizeH="0" baseline="0" noProof="0">
              <a:ln>
                <a:noFill/>
              </a:ln>
              <a:solidFill>
                <a:srgbClr val="0065CC"/>
              </a:solidFill>
              <a:effectLst/>
              <a:uLnTx/>
              <a:uFillTx/>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D7EB0F6C-2A5D-8E22-031A-9A8FD60ABAE4}"/>
              </a:ext>
            </a:extLst>
          </p:cNvPr>
          <p:cNvSpPr txBox="1"/>
          <p:nvPr/>
        </p:nvSpPr>
        <p:spPr>
          <a:xfrm>
            <a:off x="1825847" y="2170671"/>
            <a:ext cx="3273845" cy="523220"/>
          </a:xfrm>
          <a:prstGeom prst="rect">
            <a:avLst/>
          </a:prstGeom>
          <a:noFill/>
        </p:spPr>
        <p:txBody>
          <a:bodyPr wrap="none" lIns="91440" tIns="45720" rIns="91440" bIns="45720" rtlCol="0" anchor="t">
            <a:spAutoFit/>
          </a:bodyPr>
          <a:lstStyle/>
          <a:p>
            <a:r>
              <a:rPr kumimoji="1" lang="en-US" sz="2800" b="1">
                <a:solidFill>
                  <a:schemeClr val="bg1"/>
                </a:solidFill>
                <a:latin typeface="Calibri"/>
                <a:ea typeface="Calibri"/>
                <a:cs typeface="Calibri"/>
              </a:rPr>
              <a:t>Design, Build &amp; Tests</a:t>
            </a:r>
            <a:endParaRPr lang="en-US">
              <a:solidFill>
                <a:schemeClr val="bg1"/>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106C-6FB0-1418-6765-17DDEFC8FF97}"/>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D24D2E74-0B1A-3786-06AE-D1B844A34574}"/>
              </a:ext>
            </a:extLst>
          </p:cNvPr>
          <p:cNvSpPr txBox="1"/>
          <p:nvPr/>
        </p:nvSpPr>
        <p:spPr>
          <a:xfrm>
            <a:off x="230380" y="505139"/>
            <a:ext cx="46141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a:latin typeface="+mn-lt"/>
                <a:ea typeface="宋体"/>
                <a:cs typeface="Times New Roman"/>
              </a:rPr>
              <a:t>System Overview</a:t>
            </a:r>
          </a:p>
        </p:txBody>
      </p:sp>
      <p:sp>
        <p:nvSpPr>
          <p:cNvPr id="4" name="文本框 3">
            <a:extLst>
              <a:ext uri="{FF2B5EF4-FFF2-40B4-BE49-F238E27FC236}">
                <a16:creationId xmlns:a16="http://schemas.microsoft.com/office/drawing/2014/main" id="{46247EA4-BA75-F326-4B29-170F84F20FB0}"/>
              </a:ext>
            </a:extLst>
          </p:cNvPr>
          <p:cNvSpPr txBox="1"/>
          <p:nvPr/>
        </p:nvSpPr>
        <p:spPr>
          <a:xfrm>
            <a:off x="77037" y="1378090"/>
            <a:ext cx="2525485"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43865" indent="-342900">
              <a:buFont typeface="Arial"/>
              <a:buChar char="•"/>
            </a:pPr>
            <a:r>
              <a:rPr lang="en-US" altLang="zh-CN" sz="1600">
                <a:solidFill>
                  <a:schemeClr val="dk1"/>
                </a:solidFill>
                <a:latin typeface="+mn-lt"/>
                <a:ea typeface="Open Sans"/>
                <a:cs typeface="Open Sans"/>
              </a:rPr>
              <a:t>Power Supply</a:t>
            </a:r>
            <a:endParaRPr lang="zh-CN" altLang="en-US" sz="1600">
              <a:solidFill>
                <a:schemeClr val="dk1"/>
              </a:solidFill>
              <a:latin typeface="+mn-lt"/>
              <a:cs typeface="Arial" panose="020B0604020202020204" pitchFamily="34" charset="0"/>
            </a:endParaRPr>
          </a:p>
          <a:p>
            <a:pPr marL="100965"/>
            <a:endParaRPr lang="en-US" altLang="zh-CN" sz="1600">
              <a:solidFill>
                <a:schemeClr val="dk1"/>
              </a:solidFill>
              <a:latin typeface="+mn-lt"/>
              <a:ea typeface="Open Sans"/>
              <a:cs typeface="Open Sans"/>
            </a:endParaRPr>
          </a:p>
          <a:p>
            <a:pPr marL="443865" indent="-342900">
              <a:buFont typeface="Arial"/>
              <a:buChar char="•"/>
            </a:pPr>
            <a:r>
              <a:rPr lang="en-US" altLang="zh-CN" sz="1600">
                <a:solidFill>
                  <a:schemeClr val="dk1"/>
                </a:solidFill>
                <a:latin typeface="+mn-lt"/>
                <a:ea typeface="Open Sans"/>
                <a:cs typeface="Open Sans"/>
              </a:rPr>
              <a:t>Control Unit</a:t>
            </a:r>
          </a:p>
          <a:p>
            <a:pPr marL="100965"/>
            <a:endParaRPr lang="en-US" altLang="zh-CN" sz="1600">
              <a:solidFill>
                <a:schemeClr val="dk1"/>
              </a:solidFill>
              <a:latin typeface="+mn-lt"/>
              <a:ea typeface="Open Sans"/>
              <a:cs typeface="Open Sans"/>
            </a:endParaRPr>
          </a:p>
          <a:p>
            <a:pPr marL="443865" indent="-342900">
              <a:buFont typeface="Arial"/>
              <a:buChar char="•"/>
            </a:pPr>
            <a:r>
              <a:rPr lang="en-US" altLang="zh-CN" sz="1600">
                <a:solidFill>
                  <a:schemeClr val="dk1"/>
                </a:solidFill>
                <a:latin typeface="+mn-lt"/>
                <a:ea typeface="Open Sans"/>
                <a:cs typeface="Open Sans"/>
              </a:rPr>
              <a:t>Angle Regulator</a:t>
            </a:r>
          </a:p>
          <a:p>
            <a:pPr marL="100965"/>
            <a:endParaRPr lang="en-US" altLang="zh-CN" sz="1600">
              <a:solidFill>
                <a:schemeClr val="dk1"/>
              </a:solidFill>
              <a:latin typeface="+mn-lt"/>
              <a:ea typeface="Open Sans"/>
              <a:cs typeface="Open Sans"/>
            </a:endParaRPr>
          </a:p>
          <a:p>
            <a:pPr marL="443865" indent="-342900">
              <a:buFont typeface="Arial"/>
              <a:buChar char="•"/>
            </a:pPr>
            <a:r>
              <a:rPr lang="en-US" sz="1600">
                <a:solidFill>
                  <a:schemeClr val="dk1"/>
                </a:solidFill>
                <a:latin typeface="+mn-lt"/>
                <a:ea typeface="Open Sans"/>
                <a:cs typeface="Open Sans"/>
              </a:rPr>
              <a:t>Camera</a:t>
            </a:r>
          </a:p>
          <a:p>
            <a:pPr marL="443865" indent="-342900">
              <a:buFont typeface="Arial"/>
              <a:buChar char="•"/>
            </a:pPr>
            <a:endParaRPr lang="en-US" sz="1600">
              <a:solidFill>
                <a:schemeClr val="dk1"/>
              </a:solidFill>
              <a:latin typeface="+mn-lt"/>
              <a:ea typeface="Open Sans"/>
              <a:cs typeface="Open Sans"/>
            </a:endParaRPr>
          </a:p>
          <a:p>
            <a:pPr marL="443865" indent="-342900">
              <a:buFont typeface="Arial"/>
              <a:buChar char="•"/>
            </a:pPr>
            <a:r>
              <a:rPr lang="en-US" sz="1600">
                <a:solidFill>
                  <a:schemeClr val="dk1"/>
                </a:solidFill>
                <a:latin typeface="+mn-lt"/>
                <a:ea typeface="Open Sans"/>
                <a:cs typeface="Open Sans"/>
              </a:rPr>
              <a:t>Software</a:t>
            </a:r>
          </a:p>
          <a:p>
            <a:pPr marL="443865" indent="-342900">
              <a:buFont typeface="Arial"/>
              <a:buChar char="•"/>
            </a:pPr>
            <a:endParaRPr lang="en-US" altLang="zh-CN" sz="1600">
              <a:solidFill>
                <a:schemeClr val="dk1"/>
              </a:solidFill>
              <a:latin typeface="+mn-lt"/>
              <a:ea typeface="Open Sans"/>
              <a:cs typeface="Open Sans"/>
            </a:endParaRPr>
          </a:p>
          <a:p>
            <a:pPr marL="443865" indent="-342900">
              <a:buFont typeface="Arial"/>
              <a:buChar char="•"/>
            </a:pPr>
            <a:endParaRPr lang="en-US" altLang="zh-CN" sz="1600">
              <a:solidFill>
                <a:schemeClr val="dk1"/>
              </a:solidFill>
              <a:latin typeface="+mn-lt"/>
              <a:ea typeface="Open Sans"/>
              <a:cs typeface="Open Sans"/>
            </a:endParaRPr>
          </a:p>
        </p:txBody>
      </p:sp>
      <p:pic>
        <p:nvPicPr>
          <p:cNvPr id="5" name="图片 4" descr="图示&#10;&#10;AI 生成的内容可能不正确。">
            <a:extLst>
              <a:ext uri="{FF2B5EF4-FFF2-40B4-BE49-F238E27FC236}">
                <a16:creationId xmlns:a16="http://schemas.microsoft.com/office/drawing/2014/main" id="{C2A8D6FA-D712-2206-3B7B-5AC4B5A678CD}"/>
              </a:ext>
            </a:extLst>
          </p:cNvPr>
          <p:cNvPicPr>
            <a:picLocks noChangeAspect="1"/>
          </p:cNvPicPr>
          <p:nvPr/>
        </p:nvPicPr>
        <p:blipFill>
          <a:blip r:embed="rId3"/>
          <a:stretch>
            <a:fillRect/>
          </a:stretch>
        </p:blipFill>
        <p:spPr>
          <a:xfrm>
            <a:off x="2541394" y="832758"/>
            <a:ext cx="6601559" cy="3773677"/>
          </a:xfrm>
          <a:prstGeom prst="rect">
            <a:avLst/>
          </a:prstGeom>
        </p:spPr>
      </p:pic>
      <p:sp>
        <p:nvSpPr>
          <p:cNvPr id="7" name="TextBox 6">
            <a:extLst>
              <a:ext uri="{FF2B5EF4-FFF2-40B4-BE49-F238E27FC236}">
                <a16:creationId xmlns:a16="http://schemas.microsoft.com/office/drawing/2014/main" id="{1C9990F0-8B2F-3691-D94C-000B42FD1779}"/>
              </a:ext>
            </a:extLst>
          </p:cNvPr>
          <p:cNvSpPr txBox="1"/>
          <p:nvPr/>
        </p:nvSpPr>
        <p:spPr>
          <a:xfrm>
            <a:off x="74468" y="23808"/>
            <a:ext cx="37484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Calibri"/>
                <a:ea typeface="Calibri"/>
                <a:cs typeface="Calibri"/>
              </a:rPr>
              <a:t>Review of Original Design</a:t>
            </a:r>
            <a:endParaRPr lang="en-US">
              <a:solidFill>
                <a:schemeClr val="bg1"/>
              </a:solidFill>
            </a:endParaRPr>
          </a:p>
        </p:txBody>
      </p:sp>
    </p:spTree>
    <p:extLst>
      <p:ext uri="{BB962C8B-B14F-4D97-AF65-F5344CB8AC3E}">
        <p14:creationId xmlns:p14="http://schemas.microsoft.com/office/powerpoint/2010/main" val="1080247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33</Slides>
  <Notes>32</Notes>
  <HiddenSlides>0</HiddenSlide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自定义设计方案</vt:lpstr>
      <vt:lpstr>1_自定义设计方案</vt:lpstr>
      <vt:lpstr>4_自定义设计方案</vt:lpstr>
      <vt:lpstr>5_自定义设计方案</vt:lpstr>
      <vt:lpstr>6_自定义设计方案</vt:lpstr>
      <vt:lpstr>7_自定义设计方案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寓言映画</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陈于思</dc:creator>
  <cp:revision>1</cp:revision>
  <dcterms:created xsi:type="dcterms:W3CDTF">2010-04-25T05:01:00Z</dcterms:created>
  <dcterms:modified xsi:type="dcterms:W3CDTF">2025-05-25T05:44:07Z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ContentTypeId">
    <vt:lpwstr>0x0101001B4FABD3CA55EB4597ABDF15CF7175E5</vt:lpwstr>
  </property>
  <property fmtid="{D5CDD505-2E9C-101B-9397-08002B2CF9AE}" pid="4" name="ICV">
    <vt:lpwstr>56966137DDF04D70B266198501F3305B_13</vt:lpwstr>
  </property>
</Properties>
</file>