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316" r:id="rId5"/>
    <p:sldId id="289" r:id="rId6"/>
    <p:sldId id="293" r:id="rId7"/>
    <p:sldId id="302" r:id="rId8"/>
    <p:sldId id="314" r:id="rId9"/>
    <p:sldId id="308" r:id="rId10"/>
    <p:sldId id="298" r:id="rId11"/>
    <p:sldId id="320" r:id="rId12"/>
    <p:sldId id="299" r:id="rId13"/>
    <p:sldId id="300" r:id="rId14"/>
    <p:sldId id="309" r:id="rId15"/>
    <p:sldId id="305" r:id="rId16"/>
    <p:sldId id="312" r:id="rId17"/>
    <p:sldId id="324" r:id="rId18"/>
    <p:sldId id="315" r:id="rId19"/>
    <p:sldId id="306" r:id="rId20"/>
    <p:sldId id="321" r:id="rId21"/>
    <p:sldId id="297" r:id="rId22"/>
    <p:sldId id="294" r:id="rId23"/>
    <p:sldId id="319" r:id="rId24"/>
    <p:sldId id="31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52E"/>
    <a:srgbClr val="1B4284"/>
    <a:srgbClr val="416095"/>
    <a:srgbClr val="F1F1F1"/>
    <a:srgbClr val="E6E7E2"/>
    <a:srgbClr val="747474"/>
    <a:srgbClr val="616161"/>
    <a:srgbClr val="F76F50"/>
    <a:srgbClr val="193B75"/>
    <a:srgbClr val="142C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5F1403-BD42-3EEE-1DD5-67B098D2ED0A}" v="171" dt="2025-05-24T10:52:41.166"/>
    <p1510:client id="{15DC8DC2-68D2-1EE2-3939-48AC506B95D9}" v="315" dt="2025-05-24T12:35:34.560"/>
    <p1510:client id="{36095613-8AF1-45D1-A260-28063EDBAC51}" v="3256" dt="2025-05-24T16:01:38.017"/>
    <p1510:client id="{5D5F911C-1DAC-6871-314E-74ED675D78D1}" v="65" dt="2025-05-25T04:16:19.897"/>
    <p1510:client id="{673A6CF4-5E28-72F3-977D-989D3913AE1A}" v="370" dt="2025-05-24T13:48:48.061"/>
    <p1510:client id="{6E50A6F9-781E-59AE-814B-BA8AAB16CFBF}" v="1144" dt="2025-05-24T12:43:47.113"/>
    <p1510:client id="{817CFECA-BF33-B74A-038C-B5FB480B6496}" v="2" dt="2025-05-24T08:19:39.214"/>
    <p1510:client id="{9240FCCE-6AF4-8FB2-5311-4A7875B44F4F}" v="19" dt="2025-05-24T08:53:18.867"/>
    <p1510:client id="{A4922B75-A038-D35C-7F89-C295B7107CBB}" v="349" dt="2025-05-24T10:03:47.281"/>
    <p1510:client id="{B4648B5A-FD4B-C1B9-1746-D9BE2974DFC2}" v="2" dt="2025-05-25T03:35:56.113"/>
    <p1510:client id="{B9E5EF41-FD69-4784-573F-FE14163830E8}" v="91" dt="2025-05-24T07:10:01.4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, YunZhi" userId="S::yunzhi.21@intl.zju.edu.cn::248d73a9-30ac-457e-910c-0c4e418617ae" providerId="AD" clId="Web-{A4922B75-A038-D35C-7F89-C295B7107CBB}"/>
    <pc:docChg chg="addSld modSld">
      <pc:chgData name="Lu, YunZhi" userId="S::yunzhi.21@intl.zju.edu.cn::248d73a9-30ac-457e-910c-0c4e418617ae" providerId="AD" clId="Web-{A4922B75-A038-D35C-7F89-C295B7107CBB}" dt="2025-05-24T10:03:47.281" v="338" actId="20577"/>
      <pc:docMkLst>
        <pc:docMk/>
      </pc:docMkLst>
      <pc:sldChg chg="addSp delSp modSp">
        <pc:chgData name="Lu, YunZhi" userId="S::yunzhi.21@intl.zju.edu.cn::248d73a9-30ac-457e-910c-0c4e418617ae" providerId="AD" clId="Web-{A4922B75-A038-D35C-7F89-C295B7107CBB}" dt="2025-05-24T10:03:47.281" v="338" actId="20577"/>
        <pc:sldMkLst>
          <pc:docMk/>
          <pc:sldMk cId="1856251314" sldId="296"/>
        </pc:sldMkLst>
        <pc:spChg chg="del">
          <ac:chgData name="Lu, YunZhi" userId="S::yunzhi.21@intl.zju.edu.cn::248d73a9-30ac-457e-910c-0c4e418617ae" providerId="AD" clId="Web-{A4922B75-A038-D35C-7F89-C295B7107CBB}" dt="2025-05-24T09:57:27.480" v="11"/>
          <ac:spMkLst>
            <pc:docMk/>
            <pc:sldMk cId="1856251314" sldId="296"/>
            <ac:spMk id="2" creationId="{15D85A9D-3B47-BF76-8A66-17B2398E697C}"/>
          </ac:spMkLst>
        </pc:spChg>
        <pc:spChg chg="mod">
          <ac:chgData name="Lu, YunZhi" userId="S::yunzhi.21@intl.zju.edu.cn::248d73a9-30ac-457e-910c-0c4e418617ae" providerId="AD" clId="Web-{A4922B75-A038-D35C-7F89-C295B7107CBB}" dt="2025-05-24T10:02:36.637" v="331" actId="20577"/>
          <ac:spMkLst>
            <pc:docMk/>
            <pc:sldMk cId="1856251314" sldId="296"/>
            <ac:spMk id="3" creationId="{27FED1C9-F876-17C8-DEB8-62B5E6100D88}"/>
          </ac:spMkLst>
        </pc:spChg>
        <pc:spChg chg="add mod">
          <ac:chgData name="Lu, YunZhi" userId="S::yunzhi.21@intl.zju.edu.cn::248d73a9-30ac-457e-910c-0c4e418617ae" providerId="AD" clId="Web-{A4922B75-A038-D35C-7F89-C295B7107CBB}" dt="2025-05-24T10:03:47.281" v="338" actId="20577"/>
          <ac:spMkLst>
            <pc:docMk/>
            <pc:sldMk cId="1856251314" sldId="296"/>
            <ac:spMk id="5" creationId="{325AC9AD-0226-20D9-9BE8-AAD73A3C03B5}"/>
          </ac:spMkLst>
        </pc:spChg>
        <pc:spChg chg="add del">
          <ac:chgData name="Lu, YunZhi" userId="S::yunzhi.21@intl.zju.edu.cn::248d73a9-30ac-457e-910c-0c4e418617ae" providerId="AD" clId="Web-{A4922B75-A038-D35C-7F89-C295B7107CBB}" dt="2025-05-24T09:58:36.919" v="93"/>
          <ac:spMkLst>
            <pc:docMk/>
            <pc:sldMk cId="1856251314" sldId="296"/>
            <ac:spMk id="7" creationId="{26A63574-0862-C441-49FB-E537FF3D03F1}"/>
          </ac:spMkLst>
        </pc:spChg>
      </pc:sldChg>
      <pc:sldChg chg="addSp delSp modSp">
        <pc:chgData name="Lu, YunZhi" userId="S::yunzhi.21@intl.zju.edu.cn::248d73a9-30ac-457e-910c-0c4e418617ae" providerId="AD" clId="Web-{A4922B75-A038-D35C-7F89-C295B7107CBB}" dt="2025-05-24T09:58:56.397" v="126" actId="20577"/>
        <pc:sldMkLst>
          <pc:docMk/>
          <pc:sldMk cId="832371232" sldId="305"/>
        </pc:sldMkLst>
        <pc:spChg chg="mod">
          <ac:chgData name="Lu, YunZhi" userId="S::yunzhi.21@intl.zju.edu.cn::248d73a9-30ac-457e-910c-0c4e418617ae" providerId="AD" clId="Web-{A4922B75-A038-D35C-7F89-C295B7107CBB}" dt="2025-05-24T09:58:56.397" v="126" actId="20577"/>
          <ac:spMkLst>
            <pc:docMk/>
            <pc:sldMk cId="832371232" sldId="305"/>
            <ac:spMk id="5" creationId="{3F3E1BF9-1FEA-6B0D-D6C4-6175ED0171D9}"/>
          </ac:spMkLst>
        </pc:spChg>
        <pc:spChg chg="del mod">
          <ac:chgData name="Lu, YunZhi" userId="S::yunzhi.21@intl.zju.edu.cn::248d73a9-30ac-457e-910c-0c4e418617ae" providerId="AD" clId="Web-{A4922B75-A038-D35C-7F89-C295B7107CBB}" dt="2025-05-24T09:55:01.992" v="2"/>
          <ac:spMkLst>
            <pc:docMk/>
            <pc:sldMk cId="832371232" sldId="305"/>
            <ac:spMk id="6" creationId="{FE24B56D-22AD-C606-64B8-8A84EF204D67}"/>
          </ac:spMkLst>
        </pc:spChg>
        <pc:picChg chg="add mod modCrop">
          <ac:chgData name="Lu, YunZhi" userId="S::yunzhi.21@intl.zju.edu.cn::248d73a9-30ac-457e-910c-0c4e418617ae" providerId="AD" clId="Web-{A4922B75-A038-D35C-7F89-C295B7107CBB}" dt="2025-05-24T09:57:18.855" v="10" actId="1076"/>
          <ac:picMkLst>
            <pc:docMk/>
            <pc:sldMk cId="832371232" sldId="305"/>
            <ac:picMk id="2" creationId="{635AE10D-009A-172A-3CDC-A8D97AB3B415}"/>
          </ac:picMkLst>
        </pc:picChg>
      </pc:sldChg>
      <pc:sldChg chg="modSp add replId">
        <pc:chgData name="Lu, YunZhi" userId="S::yunzhi.21@intl.zju.edu.cn::248d73a9-30ac-457e-910c-0c4e418617ae" providerId="AD" clId="Web-{A4922B75-A038-D35C-7F89-C295B7107CBB}" dt="2025-05-24T10:02:31.574" v="329" actId="20577"/>
        <pc:sldMkLst>
          <pc:docMk/>
          <pc:sldMk cId="3057955392" sldId="306"/>
        </pc:sldMkLst>
        <pc:spChg chg="mod">
          <ac:chgData name="Lu, YunZhi" userId="S::yunzhi.21@intl.zju.edu.cn::248d73a9-30ac-457e-910c-0c4e418617ae" providerId="AD" clId="Web-{A4922B75-A038-D35C-7F89-C295B7107CBB}" dt="2025-05-24T10:02:31.574" v="329" actId="20577"/>
          <ac:spMkLst>
            <pc:docMk/>
            <pc:sldMk cId="3057955392" sldId="306"/>
            <ac:spMk id="3" creationId="{E957DAD5-B9D4-DC20-4AC4-FAF699410AE9}"/>
          </ac:spMkLst>
        </pc:spChg>
        <pc:spChg chg="mod">
          <ac:chgData name="Lu, YunZhi" userId="S::yunzhi.21@intl.zju.edu.cn::248d73a9-30ac-457e-910c-0c4e418617ae" providerId="AD" clId="Web-{A4922B75-A038-D35C-7F89-C295B7107CBB}" dt="2025-05-24T09:59:47.023" v="161" actId="20577"/>
          <ac:spMkLst>
            <pc:docMk/>
            <pc:sldMk cId="3057955392" sldId="306"/>
            <ac:spMk id="5" creationId="{1418720D-2A3B-F2AE-A169-ADC96FF91794}"/>
          </ac:spMkLst>
        </pc:spChg>
      </pc:sldChg>
    </pc:docChg>
  </pc:docChgLst>
  <pc:docChgLst>
    <pc:chgData name="Fu, TianYu" userId="S::tianyu.21@intl.zju.edu.cn::c5d124b6-d31b-43cf-96f6-706eeba60532" providerId="AD" clId="Web-{5D5F911C-1DAC-6871-314E-74ED675D78D1}"/>
    <pc:docChg chg="addSld delSld modSld">
      <pc:chgData name="Fu, TianYu" userId="S::tianyu.21@intl.zju.edu.cn::c5d124b6-d31b-43cf-96f6-706eeba60532" providerId="AD" clId="Web-{5D5F911C-1DAC-6871-314E-74ED675D78D1}" dt="2025-05-25T04:16:19.897" v="55" actId="1076"/>
      <pc:docMkLst>
        <pc:docMk/>
      </pc:docMkLst>
      <pc:sldChg chg="del">
        <pc:chgData name="Fu, TianYu" userId="S::tianyu.21@intl.zju.edu.cn::c5d124b6-d31b-43cf-96f6-706eeba60532" providerId="AD" clId="Web-{5D5F911C-1DAC-6871-314E-74ED675D78D1}" dt="2025-05-25T04:11:41.735" v="22"/>
        <pc:sldMkLst>
          <pc:docMk/>
          <pc:sldMk cId="574108028" sldId="304"/>
        </pc:sldMkLst>
      </pc:sldChg>
      <pc:sldChg chg="del">
        <pc:chgData name="Fu, TianYu" userId="S::tianyu.21@intl.zju.edu.cn::c5d124b6-d31b-43cf-96f6-706eeba60532" providerId="AD" clId="Web-{5D5F911C-1DAC-6871-314E-74ED675D78D1}" dt="2025-05-25T04:11:16.905" v="21"/>
        <pc:sldMkLst>
          <pc:docMk/>
          <pc:sldMk cId="1226246055" sldId="317"/>
        </pc:sldMkLst>
      </pc:sldChg>
      <pc:sldChg chg="addSp delSp modSp">
        <pc:chgData name="Fu, TianYu" userId="S::tianyu.21@intl.zju.edu.cn::c5d124b6-d31b-43cf-96f6-706eeba60532" providerId="AD" clId="Web-{5D5F911C-1DAC-6871-314E-74ED675D78D1}" dt="2025-05-25T03:54:14.332" v="16" actId="20577"/>
        <pc:sldMkLst>
          <pc:docMk/>
          <pc:sldMk cId="2003583294" sldId="319"/>
        </pc:sldMkLst>
        <pc:spChg chg="add mod">
          <ac:chgData name="Fu, TianYu" userId="S::tianyu.21@intl.zju.edu.cn::c5d124b6-d31b-43cf-96f6-706eeba60532" providerId="AD" clId="Web-{5D5F911C-1DAC-6871-314E-74ED675D78D1}" dt="2025-05-25T03:54:14.332" v="16" actId="20577"/>
          <ac:spMkLst>
            <pc:docMk/>
            <pc:sldMk cId="2003583294" sldId="319"/>
            <ac:spMk id="3" creationId="{379B5CC3-3C73-9924-4DD3-38DB02C924D3}"/>
          </ac:spMkLst>
        </pc:spChg>
        <pc:spChg chg="del mod">
          <ac:chgData name="Fu, TianYu" userId="S::tianyu.21@intl.zju.edu.cn::c5d124b6-d31b-43cf-96f6-706eeba60532" providerId="AD" clId="Web-{5D5F911C-1DAC-6871-314E-74ED675D78D1}" dt="2025-05-25T03:53:58.972" v="12"/>
          <ac:spMkLst>
            <pc:docMk/>
            <pc:sldMk cId="2003583294" sldId="319"/>
            <ac:spMk id="4" creationId="{5A146D8F-EA8C-AA4D-19D1-40284A3D5AF6}"/>
          </ac:spMkLst>
        </pc:spChg>
      </pc:sldChg>
      <pc:sldChg chg="modSp">
        <pc:chgData name="Fu, TianYu" userId="S::tianyu.21@intl.zju.edu.cn::c5d124b6-d31b-43cf-96f6-706eeba60532" providerId="AD" clId="Web-{5D5F911C-1DAC-6871-314E-74ED675D78D1}" dt="2025-05-25T03:55:07.755" v="20" actId="20577"/>
        <pc:sldMkLst>
          <pc:docMk/>
          <pc:sldMk cId="1510803906" sldId="321"/>
        </pc:sldMkLst>
        <pc:spChg chg="mod">
          <ac:chgData name="Fu, TianYu" userId="S::tianyu.21@intl.zju.edu.cn::c5d124b6-d31b-43cf-96f6-706eeba60532" providerId="AD" clId="Web-{5D5F911C-1DAC-6871-314E-74ED675D78D1}" dt="2025-05-25T03:55:07.755" v="20" actId="20577"/>
          <ac:spMkLst>
            <pc:docMk/>
            <pc:sldMk cId="1510803906" sldId="321"/>
            <ac:spMk id="21" creationId="{7204AF97-DEA8-E1DE-7BDE-D4EAC62E5C64}"/>
          </ac:spMkLst>
        </pc:spChg>
      </pc:sldChg>
      <pc:sldChg chg="addSp delSp modSp">
        <pc:chgData name="Fu, TianYu" userId="S::tianyu.21@intl.zju.edu.cn::c5d124b6-d31b-43cf-96f6-706eeba60532" providerId="AD" clId="Web-{5D5F911C-1DAC-6871-314E-74ED675D78D1}" dt="2025-05-25T04:16:19.897" v="55" actId="1076"/>
        <pc:sldMkLst>
          <pc:docMk/>
          <pc:sldMk cId="2339852483" sldId="324"/>
        </pc:sldMkLst>
        <pc:spChg chg="mod topLvl">
          <ac:chgData name="Fu, TianYu" userId="S::tianyu.21@intl.zju.edu.cn::c5d124b6-d31b-43cf-96f6-706eeba60532" providerId="AD" clId="Web-{5D5F911C-1DAC-6871-314E-74ED675D78D1}" dt="2025-05-25T04:13:05.839" v="26" actId="14100"/>
          <ac:spMkLst>
            <pc:docMk/>
            <pc:sldMk cId="2339852483" sldId="324"/>
            <ac:spMk id="9" creationId="{6BF0F7B0-CCE7-41B3-6FC0-3926BCE7EC68}"/>
          </ac:spMkLst>
        </pc:spChg>
        <pc:spChg chg="mod topLvl">
          <ac:chgData name="Fu, TianYu" userId="S::tianyu.21@intl.zju.edu.cn::c5d124b6-d31b-43cf-96f6-706eeba60532" providerId="AD" clId="Web-{5D5F911C-1DAC-6871-314E-74ED675D78D1}" dt="2025-05-25T04:14:02.655" v="28" actId="1076"/>
          <ac:spMkLst>
            <pc:docMk/>
            <pc:sldMk cId="2339852483" sldId="324"/>
            <ac:spMk id="10" creationId="{E4EBBC34-33B6-D7CA-B5E7-D305488F62B3}"/>
          </ac:spMkLst>
        </pc:spChg>
        <pc:spChg chg="mod topLvl">
          <ac:chgData name="Fu, TianYu" userId="S::tianyu.21@intl.zju.edu.cn::c5d124b6-d31b-43cf-96f6-706eeba60532" providerId="AD" clId="Web-{5D5F911C-1DAC-6871-314E-74ED675D78D1}" dt="2025-05-25T04:15:58.990" v="52" actId="14100"/>
          <ac:spMkLst>
            <pc:docMk/>
            <pc:sldMk cId="2339852483" sldId="324"/>
            <ac:spMk id="11" creationId="{AE4975DF-A163-E33C-87BC-744859F6811D}"/>
          </ac:spMkLst>
        </pc:spChg>
        <pc:spChg chg="mod topLvl">
          <ac:chgData name="Fu, TianYu" userId="S::tianyu.21@intl.zju.edu.cn::c5d124b6-d31b-43cf-96f6-706eeba60532" providerId="AD" clId="Web-{5D5F911C-1DAC-6871-314E-74ED675D78D1}" dt="2025-05-25T04:16:19.897" v="55" actId="1076"/>
          <ac:spMkLst>
            <pc:docMk/>
            <pc:sldMk cId="2339852483" sldId="324"/>
            <ac:spMk id="12" creationId="{9F8888BB-E804-D877-AFDF-F6271D4708D9}"/>
          </ac:spMkLst>
        </pc:spChg>
        <pc:spChg chg="add del">
          <ac:chgData name="Fu, TianYu" userId="S::tianyu.21@intl.zju.edu.cn::c5d124b6-d31b-43cf-96f6-706eeba60532" providerId="AD" clId="Web-{5D5F911C-1DAC-6871-314E-74ED675D78D1}" dt="2025-05-25T04:14:54.408" v="39"/>
          <ac:spMkLst>
            <pc:docMk/>
            <pc:sldMk cId="2339852483" sldId="324"/>
            <ac:spMk id="19" creationId="{59F23786-31AB-B918-B098-E0045FC7CD08}"/>
          </ac:spMkLst>
        </pc:spChg>
        <pc:spChg chg="add mod">
          <ac:chgData name="Fu, TianYu" userId="S::tianyu.21@intl.zju.edu.cn::c5d124b6-d31b-43cf-96f6-706eeba60532" providerId="AD" clId="Web-{5D5F911C-1DAC-6871-314E-74ED675D78D1}" dt="2025-05-25T04:14:57.455" v="41" actId="1076"/>
          <ac:spMkLst>
            <pc:docMk/>
            <pc:sldMk cId="2339852483" sldId="324"/>
            <ac:spMk id="20" creationId="{43D2B8A6-521C-FFD3-B58C-6A74F2694371}"/>
          </ac:spMkLst>
        </pc:spChg>
        <pc:spChg chg="add mod">
          <ac:chgData name="Fu, TianYu" userId="S::tianyu.21@intl.zju.edu.cn::c5d124b6-d31b-43cf-96f6-706eeba60532" providerId="AD" clId="Web-{5D5F911C-1DAC-6871-314E-74ED675D78D1}" dt="2025-05-25T04:15:15.050" v="48" actId="1076"/>
          <ac:spMkLst>
            <pc:docMk/>
            <pc:sldMk cId="2339852483" sldId="324"/>
            <ac:spMk id="21" creationId="{3DBF879A-5207-4668-9A21-AC7A6734DB1F}"/>
          </ac:spMkLst>
        </pc:spChg>
        <pc:spChg chg="add mod">
          <ac:chgData name="Fu, TianYu" userId="S::tianyu.21@intl.zju.edu.cn::c5d124b6-d31b-43cf-96f6-706eeba60532" providerId="AD" clId="Web-{5D5F911C-1DAC-6871-314E-74ED675D78D1}" dt="2025-05-25T04:16:12.131" v="54" actId="1076"/>
          <ac:spMkLst>
            <pc:docMk/>
            <pc:sldMk cId="2339852483" sldId="324"/>
            <ac:spMk id="22" creationId="{9845480D-38F3-48EB-652D-A9AA6DAAC384}"/>
          </ac:spMkLst>
        </pc:spChg>
        <pc:grpChg chg="del topLvl">
          <ac:chgData name="Fu, TianYu" userId="S::tianyu.21@intl.zju.edu.cn::c5d124b6-d31b-43cf-96f6-706eeba60532" providerId="AD" clId="Web-{5D5F911C-1DAC-6871-314E-74ED675D78D1}" dt="2025-05-25T04:12:56.447" v="24"/>
          <ac:grpSpMkLst>
            <pc:docMk/>
            <pc:sldMk cId="2339852483" sldId="324"/>
            <ac:grpSpMk id="2" creationId="{8885A944-12C8-8B5F-B33F-286B912BB7AB}"/>
          </ac:grpSpMkLst>
        </pc:grpChg>
        <pc:grpChg chg="del">
          <ac:chgData name="Fu, TianYu" userId="S::tianyu.21@intl.zju.edu.cn::c5d124b6-d31b-43cf-96f6-706eeba60532" providerId="AD" clId="Web-{5D5F911C-1DAC-6871-314E-74ED675D78D1}" dt="2025-05-25T04:12:52.989" v="23"/>
          <ac:grpSpMkLst>
            <pc:docMk/>
            <pc:sldMk cId="2339852483" sldId="324"/>
            <ac:grpSpMk id="17" creationId="{91E126BC-4F60-A987-A4AD-98EBD8E6CFB3}"/>
          </ac:grpSpMkLst>
        </pc:grpChg>
        <pc:cxnChg chg="add del mod">
          <ac:chgData name="Fu, TianYu" userId="S::tianyu.21@intl.zju.edu.cn::c5d124b6-d31b-43cf-96f6-706eeba60532" providerId="AD" clId="Web-{5D5F911C-1DAC-6871-314E-74ED675D78D1}" dt="2025-05-25T04:14:47.673" v="37"/>
          <ac:cxnSpMkLst>
            <pc:docMk/>
            <pc:sldMk cId="2339852483" sldId="324"/>
            <ac:cxnSpMk id="18" creationId="{3C4BEAE5-9304-8CA7-DBE8-9D75CB8B85EE}"/>
          </ac:cxnSpMkLst>
        </pc:cxnChg>
      </pc:sldChg>
      <pc:sldChg chg="modSp new del">
        <pc:chgData name="Fu, TianYu" userId="S::tianyu.21@intl.zju.edu.cn::c5d124b6-d31b-43cf-96f6-706eeba60532" providerId="AD" clId="Web-{5D5F911C-1DAC-6871-314E-74ED675D78D1}" dt="2025-05-25T03:54:17.644" v="17"/>
        <pc:sldMkLst>
          <pc:docMk/>
          <pc:sldMk cId="2406062263" sldId="325"/>
        </pc:sldMkLst>
        <pc:spChg chg="mod">
          <ac:chgData name="Fu, TianYu" userId="S::tianyu.21@intl.zju.edu.cn::c5d124b6-d31b-43cf-96f6-706eeba60532" providerId="AD" clId="Web-{5D5F911C-1DAC-6871-314E-74ED675D78D1}" dt="2025-05-25T03:53:54.159" v="11" actId="20577"/>
          <ac:spMkLst>
            <pc:docMk/>
            <pc:sldMk cId="2406062263" sldId="325"/>
            <ac:spMk id="3" creationId="{679EAB00-8188-EF11-E504-0983CFA64767}"/>
          </ac:spMkLst>
        </pc:spChg>
      </pc:sldChg>
    </pc:docChg>
  </pc:docChgLst>
  <pc:docChgLst>
    <pc:chgData name="Chen, YangHongHui" userId="S::yanghonghui.21@intl.zju.edu.cn::a0b02fa7-b33f-4b95-a2f2-66d800255692" providerId="AD" clId="Web-{C7A45AE8-9492-01F7-0503-35543170499A}"/>
    <pc:docChg chg="addSld delSld modSld sldOrd">
      <pc:chgData name="Chen, YangHongHui" userId="S::yanghonghui.21@intl.zju.edu.cn::a0b02fa7-b33f-4b95-a2f2-66d800255692" providerId="AD" clId="Web-{C7A45AE8-9492-01F7-0503-35543170499A}" dt="2025-04-23T12:48:23.750" v="91" actId="20577"/>
      <pc:docMkLst>
        <pc:docMk/>
      </pc:docMkLst>
      <pc:sldChg chg="del">
        <pc:chgData name="Chen, YangHongHui" userId="S::yanghonghui.21@intl.zju.edu.cn::a0b02fa7-b33f-4b95-a2f2-66d800255692" providerId="AD" clId="Web-{C7A45AE8-9492-01F7-0503-35543170499A}" dt="2025-04-23T12:43:59.944" v="78"/>
        <pc:sldMkLst>
          <pc:docMk/>
          <pc:sldMk cId="3807964875" sldId="258"/>
        </pc:sldMkLst>
      </pc:sldChg>
      <pc:sldChg chg="del">
        <pc:chgData name="Chen, YangHongHui" userId="S::yanghonghui.21@intl.zju.edu.cn::a0b02fa7-b33f-4b95-a2f2-66d800255692" providerId="AD" clId="Web-{C7A45AE8-9492-01F7-0503-35543170499A}" dt="2025-04-23T12:44:10.320" v="79"/>
        <pc:sldMkLst>
          <pc:docMk/>
          <pc:sldMk cId="55689958" sldId="259"/>
        </pc:sldMkLst>
      </pc:sldChg>
      <pc:sldChg chg="del">
        <pc:chgData name="Chen, YangHongHui" userId="S::yanghonghui.21@intl.zju.edu.cn::a0b02fa7-b33f-4b95-a2f2-66d800255692" providerId="AD" clId="Web-{C7A45AE8-9492-01F7-0503-35543170499A}" dt="2025-04-23T12:44:12.711" v="80"/>
        <pc:sldMkLst>
          <pc:docMk/>
          <pc:sldMk cId="1723887659" sldId="260"/>
        </pc:sldMkLst>
      </pc:sldChg>
      <pc:sldChg chg="del">
        <pc:chgData name="Chen, YangHongHui" userId="S::yanghonghui.21@intl.zju.edu.cn::a0b02fa7-b33f-4b95-a2f2-66d800255692" providerId="AD" clId="Web-{C7A45AE8-9492-01F7-0503-35543170499A}" dt="2025-04-23T12:44:47.602" v="82"/>
        <pc:sldMkLst>
          <pc:docMk/>
          <pc:sldMk cId="1026063360" sldId="261"/>
        </pc:sldMkLst>
      </pc:sldChg>
      <pc:sldChg chg="mod modShow">
        <pc:chgData name="Chen, YangHongHui" userId="S::yanghonghui.21@intl.zju.edu.cn::a0b02fa7-b33f-4b95-a2f2-66d800255692" providerId="AD" clId="Web-{C7A45AE8-9492-01F7-0503-35543170499A}" dt="2025-04-23T12:42:12.613" v="74"/>
        <pc:sldMkLst>
          <pc:docMk/>
          <pc:sldMk cId="634199141" sldId="262"/>
        </pc:sldMkLst>
      </pc:sldChg>
      <pc:sldChg chg="modSp mod ord modShow">
        <pc:chgData name="Chen, YangHongHui" userId="S::yanghonghui.21@intl.zju.edu.cn::a0b02fa7-b33f-4b95-a2f2-66d800255692" providerId="AD" clId="Web-{C7A45AE8-9492-01F7-0503-35543170499A}" dt="2025-04-23T12:43:25.881" v="77" actId="20577"/>
        <pc:sldMkLst>
          <pc:docMk/>
          <pc:sldMk cId="2871244372" sldId="263"/>
        </pc:sldMkLst>
      </pc:sldChg>
      <pc:sldChg chg="mod modShow">
        <pc:chgData name="Chen, YangHongHui" userId="S::yanghonghui.21@intl.zju.edu.cn::a0b02fa7-b33f-4b95-a2f2-66d800255692" providerId="AD" clId="Web-{C7A45AE8-9492-01F7-0503-35543170499A}" dt="2025-04-23T12:41:26.893" v="69"/>
        <pc:sldMkLst>
          <pc:docMk/>
          <pc:sldMk cId="1228550758" sldId="265"/>
        </pc:sldMkLst>
      </pc:sldChg>
      <pc:sldChg chg="del">
        <pc:chgData name="Chen, YangHongHui" userId="S::yanghonghui.21@intl.zju.edu.cn::a0b02fa7-b33f-4b95-a2f2-66d800255692" providerId="AD" clId="Web-{C7A45AE8-9492-01F7-0503-35543170499A}" dt="2025-04-23T12:41:53.972" v="73"/>
        <pc:sldMkLst>
          <pc:docMk/>
          <pc:sldMk cId="3425787814" sldId="266"/>
        </pc:sldMkLst>
      </pc:sldChg>
      <pc:sldChg chg="addSp delSp modSp">
        <pc:chgData name="Chen, YangHongHui" userId="S::yanghonghui.21@intl.zju.edu.cn::a0b02fa7-b33f-4b95-a2f2-66d800255692" providerId="AD" clId="Web-{C7A45AE8-9492-01F7-0503-35543170499A}" dt="2025-04-23T12:40:25.266" v="55" actId="1076"/>
        <pc:sldMkLst>
          <pc:docMk/>
          <pc:sldMk cId="4280825752" sldId="269"/>
        </pc:sldMkLst>
      </pc:sldChg>
      <pc:sldChg chg="del mod modShow">
        <pc:chgData name="Chen, YangHongHui" userId="S::yanghonghui.21@intl.zju.edu.cn::a0b02fa7-b33f-4b95-a2f2-66d800255692" providerId="AD" clId="Web-{C7A45AE8-9492-01F7-0503-35543170499A}" dt="2025-04-23T12:41:34.299" v="71"/>
        <pc:sldMkLst>
          <pc:docMk/>
          <pc:sldMk cId="254108070" sldId="270"/>
        </pc:sldMkLst>
      </pc:sldChg>
      <pc:sldChg chg="del">
        <pc:chgData name="Chen, YangHongHui" userId="S::yanghonghui.21@intl.zju.edu.cn::a0b02fa7-b33f-4b95-a2f2-66d800255692" providerId="AD" clId="Web-{C7A45AE8-9492-01F7-0503-35543170499A}" dt="2025-04-23T12:44:15.054" v="81"/>
        <pc:sldMkLst>
          <pc:docMk/>
          <pc:sldMk cId="3195821367" sldId="271"/>
        </pc:sldMkLst>
      </pc:sldChg>
      <pc:sldChg chg="modSp mod modClrScheme chgLayout">
        <pc:chgData name="Chen, YangHongHui" userId="S::yanghonghui.21@intl.zju.edu.cn::a0b02fa7-b33f-4b95-a2f2-66d800255692" providerId="AD" clId="Web-{C7A45AE8-9492-01F7-0503-35543170499A}" dt="2025-04-23T12:45:51.307" v="83"/>
        <pc:sldMkLst>
          <pc:docMk/>
          <pc:sldMk cId="2034643542" sldId="272"/>
        </pc:sldMkLst>
      </pc:sldChg>
      <pc:sldChg chg="addSp delSp modSp">
        <pc:chgData name="Chen, YangHongHui" userId="S::yanghonghui.21@intl.zju.edu.cn::a0b02fa7-b33f-4b95-a2f2-66d800255692" providerId="AD" clId="Web-{C7A45AE8-9492-01F7-0503-35543170499A}" dt="2025-04-23T12:40:54.298" v="56"/>
        <pc:sldMkLst>
          <pc:docMk/>
          <pc:sldMk cId="1718457936" sldId="273"/>
        </pc:sldMkLst>
      </pc:sldChg>
      <pc:sldChg chg="modSp">
        <pc:chgData name="Chen, YangHongHui" userId="S::yanghonghui.21@intl.zju.edu.cn::a0b02fa7-b33f-4b95-a2f2-66d800255692" providerId="AD" clId="Web-{C7A45AE8-9492-01F7-0503-35543170499A}" dt="2025-04-23T12:41:14.439" v="68" actId="20577"/>
        <pc:sldMkLst>
          <pc:docMk/>
          <pc:sldMk cId="370170915" sldId="274"/>
        </pc:sldMkLst>
      </pc:sldChg>
      <pc:sldChg chg="addSp modSp">
        <pc:chgData name="Chen, YangHongHui" userId="S::yanghonghui.21@intl.zju.edu.cn::a0b02fa7-b33f-4b95-a2f2-66d800255692" providerId="AD" clId="Web-{C7A45AE8-9492-01F7-0503-35543170499A}" dt="2025-04-23T12:37:35.761" v="38" actId="1076"/>
        <pc:sldMkLst>
          <pc:docMk/>
          <pc:sldMk cId="1943715216" sldId="275"/>
        </pc:sldMkLst>
      </pc:sldChg>
      <pc:sldChg chg="ord">
        <pc:chgData name="Chen, YangHongHui" userId="S::yanghonghui.21@intl.zju.edu.cn::a0b02fa7-b33f-4b95-a2f2-66d800255692" providerId="AD" clId="Web-{C7A45AE8-9492-01F7-0503-35543170499A}" dt="2025-04-23T12:46:03.323" v="85"/>
        <pc:sldMkLst>
          <pc:docMk/>
          <pc:sldMk cId="407374655" sldId="276"/>
        </pc:sldMkLst>
      </pc:sldChg>
      <pc:sldChg chg="addSp delSp modSp new">
        <pc:chgData name="Chen, YangHongHui" userId="S::yanghonghui.21@intl.zju.edu.cn::a0b02fa7-b33f-4b95-a2f2-66d800255692" providerId="AD" clId="Web-{C7A45AE8-9492-01F7-0503-35543170499A}" dt="2025-04-23T12:48:23.750" v="91" actId="20577"/>
        <pc:sldMkLst>
          <pc:docMk/>
          <pc:sldMk cId="2072926835" sldId="278"/>
        </pc:sldMkLst>
      </pc:sldChg>
    </pc:docChg>
  </pc:docChgLst>
  <pc:docChgLst>
    <pc:chgData name="Lai, KongNing" userId="S::kongning.21@intl.zju.edu.cn::6be5708e-fe99-462f-b232-a6d2f7e3d411" providerId="AD" clId="Web-{15DC8DC2-68D2-1EE2-3939-48AC506B95D9}"/>
    <pc:docChg chg="addSld delSld modSld">
      <pc:chgData name="Lai, KongNing" userId="S::kongning.21@intl.zju.edu.cn::6be5708e-fe99-462f-b232-a6d2f7e3d411" providerId="AD" clId="Web-{15DC8DC2-68D2-1EE2-3939-48AC506B95D9}" dt="2025-05-24T12:35:34.560" v="288" actId="1076"/>
      <pc:docMkLst>
        <pc:docMk/>
      </pc:docMkLst>
      <pc:sldChg chg="addSp delSp modSp">
        <pc:chgData name="Lai, KongNing" userId="S::kongning.21@intl.zju.edu.cn::6be5708e-fe99-462f-b232-a6d2f7e3d411" providerId="AD" clId="Web-{15DC8DC2-68D2-1EE2-3939-48AC506B95D9}" dt="2025-05-24T11:52:03.196" v="246" actId="1076"/>
        <pc:sldMkLst>
          <pc:docMk/>
          <pc:sldMk cId="3429495062" sldId="297"/>
        </pc:sldMkLst>
        <pc:spChg chg="add mod">
          <ac:chgData name="Lai, KongNing" userId="S::kongning.21@intl.zju.edu.cn::6be5708e-fe99-462f-b232-a6d2f7e3d411" providerId="AD" clId="Web-{15DC8DC2-68D2-1EE2-3939-48AC506B95D9}" dt="2025-05-24T11:37:19.168" v="167" actId="20577"/>
          <ac:spMkLst>
            <pc:docMk/>
            <pc:sldMk cId="3429495062" sldId="297"/>
            <ac:spMk id="3" creationId="{6BE892AB-9339-7491-3AD4-2EA0D5F0750E}"/>
          </ac:spMkLst>
        </pc:spChg>
        <pc:spChg chg="del">
          <ac:chgData name="Lai, KongNing" userId="S::kongning.21@intl.zju.edu.cn::6be5708e-fe99-462f-b232-a6d2f7e3d411" providerId="AD" clId="Web-{15DC8DC2-68D2-1EE2-3939-48AC506B95D9}" dt="2025-05-24T11:44:00.806" v="196"/>
          <ac:spMkLst>
            <pc:docMk/>
            <pc:sldMk cId="3429495062" sldId="297"/>
            <ac:spMk id="18" creationId="{A20E6EEC-A80C-3285-538E-7ACCB4D80AB2}"/>
          </ac:spMkLst>
        </pc:spChg>
        <pc:spChg chg="del">
          <ac:chgData name="Lai, KongNing" userId="S::kongning.21@intl.zju.edu.cn::6be5708e-fe99-462f-b232-a6d2f7e3d411" providerId="AD" clId="Web-{15DC8DC2-68D2-1EE2-3939-48AC506B95D9}" dt="2025-05-24T11:44:17.634" v="199"/>
          <ac:spMkLst>
            <pc:docMk/>
            <pc:sldMk cId="3429495062" sldId="297"/>
            <ac:spMk id="19" creationId="{47F294B1-219E-662E-15B4-D6BD58386EB5}"/>
          </ac:spMkLst>
        </pc:spChg>
        <pc:spChg chg="del mod">
          <ac:chgData name="Lai, KongNing" userId="S::kongning.21@intl.zju.edu.cn::6be5708e-fe99-462f-b232-a6d2f7e3d411" providerId="AD" clId="Web-{15DC8DC2-68D2-1EE2-3939-48AC506B95D9}" dt="2025-05-24T11:43:33.570" v="186"/>
          <ac:spMkLst>
            <pc:docMk/>
            <pc:sldMk cId="3429495062" sldId="297"/>
            <ac:spMk id="20" creationId="{CB90072F-4D97-5208-908C-0CFE476B7E11}"/>
          </ac:spMkLst>
        </pc:spChg>
        <pc:spChg chg="del">
          <ac:chgData name="Lai, KongNing" userId="S::kongning.21@intl.zju.edu.cn::6be5708e-fe99-462f-b232-a6d2f7e3d411" providerId="AD" clId="Web-{15DC8DC2-68D2-1EE2-3939-48AC506B95D9}" dt="2025-05-24T11:43:56.962" v="195"/>
          <ac:spMkLst>
            <pc:docMk/>
            <pc:sldMk cId="3429495062" sldId="297"/>
            <ac:spMk id="21" creationId="{C282C9B9-D0BC-32F1-CAF1-25B6EA61EE36}"/>
          </ac:spMkLst>
        </pc:spChg>
        <pc:spChg chg="mod">
          <ac:chgData name="Lai, KongNing" userId="S::kongning.21@intl.zju.edu.cn::6be5708e-fe99-462f-b232-a6d2f7e3d411" providerId="AD" clId="Web-{15DC8DC2-68D2-1EE2-3939-48AC506B95D9}" dt="2025-05-24T11:44:51.995" v="213" actId="1076"/>
          <ac:spMkLst>
            <pc:docMk/>
            <pc:sldMk cId="3429495062" sldId="297"/>
            <ac:spMk id="22" creationId="{F4EFD983-972B-C5BD-E8C6-6C48F89C5B1A}"/>
          </ac:spMkLst>
        </pc:spChg>
        <pc:spChg chg="del">
          <ac:chgData name="Lai, KongNing" userId="S::kongning.21@intl.zju.edu.cn::6be5708e-fe99-462f-b232-a6d2f7e3d411" providerId="AD" clId="Web-{15DC8DC2-68D2-1EE2-3939-48AC506B95D9}" dt="2025-05-24T11:42:50.944" v="178"/>
          <ac:spMkLst>
            <pc:docMk/>
            <pc:sldMk cId="3429495062" sldId="297"/>
            <ac:spMk id="23" creationId="{086A6C9C-B983-3925-0C3A-E8761BBB5F7A}"/>
          </ac:spMkLst>
        </pc:spChg>
        <pc:spChg chg="del mod">
          <ac:chgData name="Lai, KongNing" userId="S::kongning.21@intl.zju.edu.cn::6be5708e-fe99-462f-b232-a6d2f7e3d411" providerId="AD" clId="Web-{15DC8DC2-68D2-1EE2-3939-48AC506B95D9}" dt="2025-05-24T11:37:10.746" v="162"/>
          <ac:spMkLst>
            <pc:docMk/>
            <pc:sldMk cId="3429495062" sldId="297"/>
            <ac:spMk id="24" creationId="{7AACE08F-3471-5760-4872-02965FF7C115}"/>
          </ac:spMkLst>
        </pc:spChg>
        <pc:spChg chg="add mod">
          <ac:chgData name="Lai, KongNing" userId="S::kongning.21@intl.zju.edu.cn::6be5708e-fe99-462f-b232-a6d2f7e3d411" providerId="AD" clId="Web-{15DC8DC2-68D2-1EE2-3939-48AC506B95D9}" dt="2025-05-24T11:51:56.227" v="244" actId="14100"/>
          <ac:spMkLst>
            <pc:docMk/>
            <pc:sldMk cId="3429495062" sldId="297"/>
            <ac:spMk id="25" creationId="{611B5EFE-84F4-D7B5-B684-9435F04E904E}"/>
          </ac:spMkLst>
        </pc:spChg>
        <pc:spChg chg="add mod">
          <ac:chgData name="Lai, KongNing" userId="S::kongning.21@intl.zju.edu.cn::6be5708e-fe99-462f-b232-a6d2f7e3d411" providerId="AD" clId="Web-{15DC8DC2-68D2-1EE2-3939-48AC506B95D9}" dt="2025-05-24T11:44:41.041" v="208" actId="14100"/>
          <ac:spMkLst>
            <pc:docMk/>
            <pc:sldMk cId="3429495062" sldId="297"/>
            <ac:spMk id="27" creationId="{9167F597-693A-937F-2E43-0B1B64202236}"/>
          </ac:spMkLst>
        </pc:spChg>
        <pc:grpChg chg="mod">
          <ac:chgData name="Lai, KongNing" userId="S::kongning.21@intl.zju.edu.cn::6be5708e-fe99-462f-b232-a6d2f7e3d411" providerId="AD" clId="Web-{15DC8DC2-68D2-1EE2-3939-48AC506B95D9}" dt="2025-05-24T11:43:13.304" v="182" actId="1076"/>
          <ac:grpSpMkLst>
            <pc:docMk/>
            <pc:sldMk cId="3429495062" sldId="297"/>
            <ac:grpSpMk id="4" creationId="{9DA6BECC-DABD-E76A-6804-F5109B96D6EC}"/>
          </ac:grpSpMkLst>
        </pc:grpChg>
        <pc:grpChg chg="del">
          <ac:chgData name="Lai, KongNing" userId="S::kongning.21@intl.zju.edu.cn::6be5708e-fe99-462f-b232-a6d2f7e3d411" providerId="AD" clId="Web-{15DC8DC2-68D2-1EE2-3939-48AC506B95D9}" dt="2025-05-24T11:42:50.944" v="178"/>
          <ac:grpSpMkLst>
            <pc:docMk/>
            <pc:sldMk cId="3429495062" sldId="297"/>
            <ac:grpSpMk id="9" creationId="{978E76EA-175B-E4B6-FD8F-36262C2AD29C}"/>
          </ac:grpSpMkLst>
        </pc:grpChg>
        <pc:grpChg chg="del">
          <ac:chgData name="Lai, KongNing" userId="S::kongning.21@intl.zju.edu.cn::6be5708e-fe99-462f-b232-a6d2f7e3d411" providerId="AD" clId="Web-{15DC8DC2-68D2-1EE2-3939-48AC506B95D9}" dt="2025-05-24T11:43:33.570" v="186"/>
          <ac:grpSpMkLst>
            <pc:docMk/>
            <pc:sldMk cId="3429495062" sldId="297"/>
            <ac:grpSpMk id="10" creationId="{5FFF53B0-09FF-5989-A845-448BF7C58F0B}"/>
          </ac:grpSpMkLst>
        </pc:grpChg>
        <pc:grpChg chg="del">
          <ac:chgData name="Lai, KongNing" userId="S::kongning.21@intl.zju.edu.cn::6be5708e-fe99-462f-b232-a6d2f7e3d411" providerId="AD" clId="Web-{15DC8DC2-68D2-1EE2-3939-48AC506B95D9}" dt="2025-05-24T11:44:00.806" v="196"/>
          <ac:grpSpMkLst>
            <pc:docMk/>
            <pc:sldMk cId="3429495062" sldId="297"/>
            <ac:grpSpMk id="16" creationId="{6730E554-0B9B-8B46-8615-467AD9205000}"/>
          </ac:grpSpMkLst>
        </pc:grpChg>
        <pc:picChg chg="add mod modCrop">
          <ac:chgData name="Lai, KongNing" userId="S::kongning.21@intl.zju.edu.cn::6be5708e-fe99-462f-b232-a6d2f7e3d411" providerId="AD" clId="Web-{15DC8DC2-68D2-1EE2-3939-48AC506B95D9}" dt="2025-05-24T11:52:03.196" v="246" actId="1076"/>
          <ac:picMkLst>
            <pc:docMk/>
            <pc:sldMk cId="3429495062" sldId="297"/>
            <ac:picMk id="28" creationId="{61439794-A908-1226-F0C6-47176EC2EF14}"/>
          </ac:picMkLst>
        </pc:picChg>
        <pc:picChg chg="add mod">
          <ac:chgData name="Lai, KongNing" userId="S::kongning.21@intl.zju.edu.cn::6be5708e-fe99-462f-b232-a6d2f7e3d411" providerId="AD" clId="Web-{15DC8DC2-68D2-1EE2-3939-48AC506B95D9}" dt="2025-05-24T11:50:32.631" v="237"/>
          <ac:picMkLst>
            <pc:docMk/>
            <pc:sldMk cId="3429495062" sldId="297"/>
            <ac:picMk id="29" creationId="{25B56976-B701-8D53-366E-A3D3DC384968}"/>
          </ac:picMkLst>
        </pc:picChg>
        <pc:picChg chg="add mod">
          <ac:chgData name="Lai, KongNing" userId="S::kongning.21@intl.zju.edu.cn::6be5708e-fe99-462f-b232-a6d2f7e3d411" providerId="AD" clId="Web-{15DC8DC2-68D2-1EE2-3939-48AC506B95D9}" dt="2025-05-24T11:51:58.243" v="245" actId="1076"/>
          <ac:picMkLst>
            <pc:docMk/>
            <pc:sldMk cId="3429495062" sldId="297"/>
            <ac:picMk id="30" creationId="{385260A3-2E9B-44A1-2AEF-04632AB33B68}"/>
          </ac:picMkLst>
        </pc:picChg>
      </pc:sldChg>
      <pc:sldChg chg="addSp modSp">
        <pc:chgData name="Lai, KongNing" userId="S::kongning.21@intl.zju.edu.cn::6be5708e-fe99-462f-b232-a6d2f7e3d411" providerId="AD" clId="Web-{15DC8DC2-68D2-1EE2-3939-48AC506B95D9}" dt="2025-05-24T12:34:22.151" v="283" actId="1076"/>
        <pc:sldMkLst>
          <pc:docMk/>
          <pc:sldMk cId="770500353" sldId="299"/>
        </pc:sldMkLst>
        <pc:picChg chg="mod">
          <ac:chgData name="Lai, KongNing" userId="S::kongning.21@intl.zju.edu.cn::6be5708e-fe99-462f-b232-a6d2f7e3d411" providerId="AD" clId="Web-{15DC8DC2-68D2-1EE2-3939-48AC506B95D9}" dt="2025-05-24T12:33:29.025" v="280" actId="1076"/>
          <ac:picMkLst>
            <pc:docMk/>
            <pc:sldMk cId="770500353" sldId="299"/>
            <ac:picMk id="4" creationId="{DBFD0692-BD47-EEBE-8168-D932CD0B586D}"/>
          </ac:picMkLst>
        </pc:picChg>
        <pc:picChg chg="mod">
          <ac:chgData name="Lai, KongNing" userId="S::kongning.21@intl.zju.edu.cn::6be5708e-fe99-462f-b232-a6d2f7e3d411" providerId="AD" clId="Web-{15DC8DC2-68D2-1EE2-3939-48AC506B95D9}" dt="2025-05-24T12:34:22.151" v="283" actId="1076"/>
          <ac:picMkLst>
            <pc:docMk/>
            <pc:sldMk cId="770500353" sldId="299"/>
            <ac:picMk id="5" creationId="{7DCD9A90-7FD3-31E7-1FEA-942E4110395A}"/>
          </ac:picMkLst>
        </pc:picChg>
        <pc:picChg chg="add mod ord">
          <ac:chgData name="Lai, KongNing" userId="S::kongning.21@intl.zju.edu.cn::6be5708e-fe99-462f-b232-a6d2f7e3d411" providerId="AD" clId="Web-{15DC8DC2-68D2-1EE2-3939-48AC506B95D9}" dt="2025-05-24T12:33:31.978" v="281" actId="1076"/>
          <ac:picMkLst>
            <pc:docMk/>
            <pc:sldMk cId="770500353" sldId="299"/>
            <ac:picMk id="7" creationId="{AC15E2B6-1A8E-BB90-DA6C-1D4265ACCE5A}"/>
          </ac:picMkLst>
        </pc:picChg>
      </pc:sldChg>
      <pc:sldChg chg="addSp delSp modSp">
        <pc:chgData name="Lai, KongNing" userId="S::kongning.21@intl.zju.edu.cn::6be5708e-fe99-462f-b232-a6d2f7e3d411" providerId="AD" clId="Web-{15DC8DC2-68D2-1EE2-3939-48AC506B95D9}" dt="2025-05-24T12:35:34.560" v="288" actId="1076"/>
        <pc:sldMkLst>
          <pc:docMk/>
          <pc:sldMk cId="3707005233" sldId="300"/>
        </pc:sldMkLst>
        <pc:spChg chg="add mod">
          <ac:chgData name="Lai, KongNing" userId="S::kongning.21@intl.zju.edu.cn::6be5708e-fe99-462f-b232-a6d2f7e3d411" providerId="AD" clId="Web-{15DC8DC2-68D2-1EE2-3939-48AC506B95D9}" dt="2025-05-24T11:07:50.393" v="48" actId="14100"/>
          <ac:spMkLst>
            <pc:docMk/>
            <pc:sldMk cId="3707005233" sldId="300"/>
            <ac:spMk id="6" creationId="{32E2A418-35B4-5A88-22BE-76C81D0BE5B7}"/>
          </ac:spMkLst>
        </pc:spChg>
        <pc:graphicFrameChg chg="mod modGraphic">
          <ac:chgData name="Lai, KongNing" userId="S::kongning.21@intl.zju.edu.cn::6be5708e-fe99-462f-b232-a6d2f7e3d411" providerId="AD" clId="Web-{15DC8DC2-68D2-1EE2-3939-48AC506B95D9}" dt="2025-05-24T12:35:34.560" v="288" actId="1076"/>
          <ac:graphicFrameMkLst>
            <pc:docMk/>
            <pc:sldMk cId="3707005233" sldId="300"/>
            <ac:graphicFrameMk id="4" creationId="{7A8962F4-B6C7-EBFF-E412-523AF462CE6A}"/>
          </ac:graphicFrameMkLst>
        </pc:graphicFrameChg>
        <pc:picChg chg="add mod">
          <ac:chgData name="Lai, KongNing" userId="S::kongning.21@intl.zju.edu.cn::6be5708e-fe99-462f-b232-a6d2f7e3d411" providerId="AD" clId="Web-{15DC8DC2-68D2-1EE2-3939-48AC506B95D9}" dt="2025-05-24T12:35:14.278" v="286" actId="1076"/>
          <ac:picMkLst>
            <pc:docMk/>
            <pc:sldMk cId="3707005233" sldId="300"/>
            <ac:picMk id="7" creationId="{5D0E2CF6-EC57-7D2A-ADA8-44F0D3A0229D}"/>
          </ac:picMkLst>
        </pc:picChg>
        <pc:picChg chg="add del mod">
          <ac:chgData name="Lai, KongNing" userId="S::kongning.21@intl.zju.edu.cn::6be5708e-fe99-462f-b232-a6d2f7e3d411" providerId="AD" clId="Web-{15DC8DC2-68D2-1EE2-3939-48AC506B95D9}" dt="2025-05-24T11:23:39.455" v="76"/>
          <ac:picMkLst>
            <pc:docMk/>
            <pc:sldMk cId="3707005233" sldId="300"/>
            <ac:picMk id="8" creationId="{25BFA214-B735-FF14-8A1A-4B7514C7783F}"/>
          </ac:picMkLst>
        </pc:picChg>
        <pc:picChg chg="add mod">
          <ac:chgData name="Lai, KongNing" userId="S::kongning.21@intl.zju.edu.cn::6be5708e-fe99-462f-b232-a6d2f7e3d411" providerId="AD" clId="Web-{15DC8DC2-68D2-1EE2-3939-48AC506B95D9}" dt="2025-05-24T12:35:21.059" v="287" actId="14100"/>
          <ac:picMkLst>
            <pc:docMk/>
            <pc:sldMk cId="3707005233" sldId="300"/>
            <ac:picMk id="9" creationId="{C224B8B6-E43F-09EC-CA7A-F601776B9926}"/>
          </ac:picMkLst>
        </pc:picChg>
      </pc:sldChg>
      <pc:sldChg chg="del">
        <pc:chgData name="Lai, KongNing" userId="S::kongning.21@intl.zju.edu.cn::6be5708e-fe99-462f-b232-a6d2f7e3d411" providerId="AD" clId="Web-{15DC8DC2-68D2-1EE2-3939-48AC506B95D9}" dt="2025-05-24T12:34:58.653" v="284"/>
        <pc:sldMkLst>
          <pc:docMk/>
          <pc:sldMk cId="2378558443" sldId="301"/>
        </pc:sldMkLst>
      </pc:sldChg>
      <pc:sldChg chg="addSp delSp modSp add replId">
        <pc:chgData name="Lai, KongNing" userId="S::kongning.21@intl.zju.edu.cn::6be5708e-fe99-462f-b232-a6d2f7e3d411" providerId="AD" clId="Web-{15DC8DC2-68D2-1EE2-3939-48AC506B95D9}" dt="2025-05-24T11:36:18.525" v="159" actId="20577"/>
        <pc:sldMkLst>
          <pc:docMk/>
          <pc:sldMk cId="3587035258" sldId="309"/>
        </pc:sldMkLst>
        <pc:spChg chg="del mod">
          <ac:chgData name="Lai, KongNing" userId="S::kongning.21@intl.zju.edu.cn::6be5708e-fe99-462f-b232-a6d2f7e3d411" providerId="AD" clId="Web-{15DC8DC2-68D2-1EE2-3939-48AC506B95D9}" dt="2025-05-24T11:19:22.696" v="64"/>
          <ac:spMkLst>
            <pc:docMk/>
            <pc:sldMk cId="3587035258" sldId="309"/>
            <ac:spMk id="6" creationId="{D307EDE9-95F1-D29B-0C6C-CB46ABCA0F7C}"/>
          </ac:spMkLst>
        </pc:spChg>
        <pc:spChg chg="add del">
          <ac:chgData name="Lai, KongNing" userId="S::kongning.21@intl.zju.edu.cn::6be5708e-fe99-462f-b232-a6d2f7e3d411" providerId="AD" clId="Web-{15DC8DC2-68D2-1EE2-3939-48AC506B95D9}" dt="2025-05-24T11:32:01.142" v="109"/>
          <ac:spMkLst>
            <pc:docMk/>
            <pc:sldMk cId="3587035258" sldId="309"/>
            <ac:spMk id="9" creationId="{166E3FC5-401E-9883-1DD1-CF71E96DB76D}"/>
          </ac:spMkLst>
        </pc:spChg>
        <pc:spChg chg="add mod">
          <ac:chgData name="Lai, KongNing" userId="S::kongning.21@intl.zju.edu.cn::6be5708e-fe99-462f-b232-a6d2f7e3d411" providerId="AD" clId="Web-{15DC8DC2-68D2-1EE2-3939-48AC506B95D9}" dt="2025-05-24T11:32:12.424" v="113"/>
          <ac:spMkLst>
            <pc:docMk/>
            <pc:sldMk cId="3587035258" sldId="309"/>
            <ac:spMk id="10" creationId="{F93FC533-71D2-1814-7C58-4603D11636D1}"/>
          </ac:spMkLst>
        </pc:spChg>
        <pc:spChg chg="add mod">
          <ac:chgData name="Lai, KongNing" userId="S::kongning.21@intl.zju.edu.cn::6be5708e-fe99-462f-b232-a6d2f7e3d411" providerId="AD" clId="Web-{15DC8DC2-68D2-1EE2-3939-48AC506B95D9}" dt="2025-05-24T11:36:18.525" v="159" actId="20577"/>
          <ac:spMkLst>
            <pc:docMk/>
            <pc:sldMk cId="3587035258" sldId="309"/>
            <ac:spMk id="12" creationId="{35C2BD13-847E-D474-63F0-ABA1C80545B3}"/>
          </ac:spMkLst>
        </pc:spChg>
        <pc:graphicFrameChg chg="del">
          <ac:chgData name="Lai, KongNing" userId="S::kongning.21@intl.zju.edu.cn::6be5708e-fe99-462f-b232-a6d2f7e3d411" providerId="AD" clId="Web-{15DC8DC2-68D2-1EE2-3939-48AC506B95D9}" dt="2025-05-24T11:13:12.185" v="50"/>
          <ac:graphicFrameMkLst>
            <pc:docMk/>
            <pc:sldMk cId="3587035258" sldId="309"/>
            <ac:graphicFrameMk id="4" creationId="{1B0F8BAB-FB4C-12DC-A2F3-2F051D7C4691}"/>
          </ac:graphicFrameMkLst>
        </pc:graphicFrameChg>
        <pc:picChg chg="add del mod">
          <ac:chgData name="Lai, KongNing" userId="S::kongning.21@intl.zju.edu.cn::6be5708e-fe99-462f-b232-a6d2f7e3d411" providerId="AD" clId="Web-{15DC8DC2-68D2-1EE2-3939-48AC506B95D9}" dt="2025-05-24T11:31:16.344" v="95"/>
          <ac:picMkLst>
            <pc:docMk/>
            <pc:sldMk cId="3587035258" sldId="309"/>
            <ac:picMk id="5" creationId="{DC6279D7-7E8B-A6B8-3BBD-091DD666BA67}"/>
          </ac:picMkLst>
        </pc:picChg>
        <pc:picChg chg="add mod">
          <ac:chgData name="Lai, KongNing" userId="S::kongning.21@intl.zju.edu.cn::6be5708e-fe99-462f-b232-a6d2f7e3d411" providerId="AD" clId="Web-{15DC8DC2-68D2-1EE2-3939-48AC506B95D9}" dt="2025-05-24T11:31:47.064" v="106" actId="1076"/>
          <ac:picMkLst>
            <pc:docMk/>
            <pc:sldMk cId="3587035258" sldId="309"/>
            <ac:picMk id="7" creationId="{EF439190-7DFD-42FB-4765-91E1C7A88663}"/>
          </ac:picMkLst>
        </pc:picChg>
        <pc:picChg chg="add mod">
          <ac:chgData name="Lai, KongNing" userId="S::kongning.21@intl.zju.edu.cn::6be5708e-fe99-462f-b232-a6d2f7e3d411" providerId="AD" clId="Web-{15DC8DC2-68D2-1EE2-3939-48AC506B95D9}" dt="2025-05-24T11:31:48.939" v="107" actId="1076"/>
          <ac:picMkLst>
            <pc:docMk/>
            <pc:sldMk cId="3587035258" sldId="309"/>
            <ac:picMk id="8" creationId="{DE27AF64-67EC-ED2F-715E-CEB60533604C}"/>
          </ac:picMkLst>
        </pc:picChg>
      </pc:sldChg>
    </pc:docChg>
  </pc:docChgLst>
  <pc:docChgLst>
    <pc:chgData clId="Web-{C21FED73-8FAA-2800-0303-B2744A4A2F96}"/>
    <pc:docChg chg="modSld">
      <pc:chgData name="" userId="" providerId="" clId="Web-{C21FED73-8FAA-2800-0303-B2744A4A2F96}" dt="2025-04-23T13:00:17.613" v="0"/>
      <pc:docMkLst>
        <pc:docMk/>
      </pc:docMkLst>
      <pc:sldChg chg="delSp">
        <pc:chgData name="" userId="" providerId="" clId="Web-{C21FED73-8FAA-2800-0303-B2744A4A2F96}" dt="2025-04-23T13:00:17.613" v="0"/>
        <pc:sldMkLst>
          <pc:docMk/>
          <pc:sldMk cId="1718457936" sldId="273"/>
        </pc:sldMkLst>
      </pc:sldChg>
    </pc:docChg>
  </pc:docChgLst>
  <pc:docChgLst>
    <pc:chgData name="Lai, KongNing" userId="S::kongning.21@intl.zju.edu.cn::6be5708e-fe99-462f-b232-a6d2f7e3d411" providerId="AD" clId="Web-{0D5F1403-BD42-3EEE-1DD5-67B098D2ED0A}"/>
    <pc:docChg chg="addSld delSld modSld">
      <pc:chgData name="Lai, KongNing" userId="S::kongning.21@intl.zju.edu.cn::6be5708e-fe99-462f-b232-a6d2f7e3d411" providerId="AD" clId="Web-{0D5F1403-BD42-3EEE-1DD5-67B098D2ED0A}" dt="2025-05-24T10:52:41.166" v="126" actId="1076"/>
      <pc:docMkLst>
        <pc:docMk/>
      </pc:docMkLst>
      <pc:sldChg chg="addSp modSp add replId">
        <pc:chgData name="Lai, KongNing" userId="S::kongning.21@intl.zju.edu.cn::6be5708e-fe99-462f-b232-a6d2f7e3d411" providerId="AD" clId="Web-{0D5F1403-BD42-3EEE-1DD5-67B098D2ED0A}" dt="2025-05-24T10:31:56.672" v="122" actId="1076"/>
        <pc:sldMkLst>
          <pc:docMk/>
          <pc:sldMk cId="770500353" sldId="299"/>
        </pc:sldMkLst>
        <pc:spChg chg="mod">
          <ac:chgData name="Lai, KongNing" userId="S::kongning.21@intl.zju.edu.cn::6be5708e-fe99-462f-b232-a6d2f7e3d411" providerId="AD" clId="Web-{0D5F1403-BD42-3EEE-1DD5-67B098D2ED0A}" dt="2025-05-24T08:37:26.416" v="15" actId="14100"/>
          <ac:spMkLst>
            <pc:docMk/>
            <pc:sldMk cId="770500353" sldId="299"/>
            <ac:spMk id="2" creationId="{339E3777-6E4D-94EF-12F9-6FDB9D159411}"/>
          </ac:spMkLst>
        </pc:spChg>
        <pc:picChg chg="add mod">
          <ac:chgData name="Lai, KongNing" userId="S::kongning.21@intl.zju.edu.cn::6be5708e-fe99-462f-b232-a6d2f7e3d411" providerId="AD" clId="Web-{0D5F1403-BD42-3EEE-1DD5-67B098D2ED0A}" dt="2025-05-24T10:31:54.984" v="121" actId="1076"/>
          <ac:picMkLst>
            <pc:docMk/>
            <pc:sldMk cId="770500353" sldId="299"/>
            <ac:picMk id="4" creationId="{DBFD0692-BD47-EEBE-8168-D932CD0B586D}"/>
          </ac:picMkLst>
        </pc:picChg>
        <pc:picChg chg="add mod">
          <ac:chgData name="Lai, KongNing" userId="S::kongning.21@intl.zju.edu.cn::6be5708e-fe99-462f-b232-a6d2f7e3d411" providerId="AD" clId="Web-{0D5F1403-BD42-3EEE-1DD5-67B098D2ED0A}" dt="2025-05-24T10:31:56.672" v="122" actId="1076"/>
          <ac:picMkLst>
            <pc:docMk/>
            <pc:sldMk cId="770500353" sldId="299"/>
            <ac:picMk id="5" creationId="{7DCD9A90-7FD3-31E7-1FEA-942E4110395A}"/>
          </ac:picMkLst>
        </pc:picChg>
      </pc:sldChg>
      <pc:sldChg chg="add del replId">
        <pc:chgData name="Lai, KongNing" userId="S::kongning.21@intl.zju.edu.cn::6be5708e-fe99-462f-b232-a6d2f7e3d411" providerId="AD" clId="Web-{0D5F1403-BD42-3EEE-1DD5-67B098D2ED0A}" dt="2025-05-24T08:36:51.726" v="6"/>
        <pc:sldMkLst>
          <pc:docMk/>
          <pc:sldMk cId="1258068961" sldId="300"/>
        </pc:sldMkLst>
      </pc:sldChg>
      <pc:sldChg chg="addSp delSp modSp add replId">
        <pc:chgData name="Lai, KongNing" userId="S::kongning.21@intl.zju.edu.cn::6be5708e-fe99-462f-b232-a6d2f7e3d411" providerId="AD" clId="Web-{0D5F1403-BD42-3EEE-1DD5-67B098D2ED0A}" dt="2025-05-24T10:52:41.166" v="126" actId="1076"/>
        <pc:sldMkLst>
          <pc:docMk/>
          <pc:sldMk cId="3707005233" sldId="300"/>
        </pc:sldMkLst>
        <pc:graphicFrameChg chg="add mod modGraphic">
          <ac:chgData name="Lai, KongNing" userId="S::kongning.21@intl.zju.edu.cn::6be5708e-fe99-462f-b232-a6d2f7e3d411" providerId="AD" clId="Web-{0D5F1403-BD42-3EEE-1DD5-67B098D2ED0A}" dt="2025-05-24T10:52:41.166" v="126" actId="1076"/>
          <ac:graphicFrameMkLst>
            <pc:docMk/>
            <pc:sldMk cId="3707005233" sldId="300"/>
            <ac:graphicFrameMk id="4" creationId="{7A8962F4-B6C7-EBFF-E412-523AF462CE6A}"/>
          </ac:graphicFrameMkLst>
        </pc:graphicFrameChg>
        <pc:picChg chg="del">
          <ac:chgData name="Lai, KongNing" userId="S::kongning.21@intl.zju.edu.cn::6be5708e-fe99-462f-b232-a6d2f7e3d411" providerId="AD" clId="Web-{0D5F1403-BD42-3EEE-1DD5-67B098D2ED0A}" dt="2025-05-24T08:37:42.401" v="19"/>
          <ac:picMkLst>
            <pc:docMk/>
            <pc:sldMk cId="3707005233" sldId="300"/>
            <ac:picMk id="4" creationId="{9B7A1832-9AB0-C3A2-2D8E-747967173F6E}"/>
          </ac:picMkLst>
        </pc:picChg>
      </pc:sldChg>
      <pc:sldChg chg="addSp delSp modSp add replId">
        <pc:chgData name="Lai, KongNing" userId="S::kongning.21@intl.zju.edu.cn::6be5708e-fe99-462f-b232-a6d2f7e3d411" providerId="AD" clId="Web-{0D5F1403-BD42-3EEE-1DD5-67B098D2ED0A}" dt="2025-05-24T10:29:16.510" v="107" actId="1076"/>
        <pc:sldMkLst>
          <pc:docMk/>
          <pc:sldMk cId="2378558443" sldId="301"/>
        </pc:sldMkLst>
        <pc:spChg chg="mod">
          <ac:chgData name="Lai, KongNing" userId="S::kongning.21@intl.zju.edu.cn::6be5708e-fe99-462f-b232-a6d2f7e3d411" providerId="AD" clId="Web-{0D5F1403-BD42-3EEE-1DD5-67B098D2ED0A}" dt="2025-05-24T08:38:37.405" v="23" actId="20577"/>
          <ac:spMkLst>
            <pc:docMk/>
            <pc:sldMk cId="2378558443" sldId="301"/>
            <ac:spMk id="2" creationId="{26302395-E312-F3DC-DFE0-2A7D7E138C18}"/>
          </ac:spMkLst>
        </pc:spChg>
        <pc:spChg chg="del mod">
          <ac:chgData name="Lai, KongNing" userId="S::kongning.21@intl.zju.edu.cn::6be5708e-fe99-462f-b232-a6d2f7e3d411" providerId="AD" clId="Web-{0D5F1403-BD42-3EEE-1DD5-67B098D2ED0A}" dt="2025-05-24T10:26:56.193" v="80"/>
          <ac:spMkLst>
            <pc:docMk/>
            <pc:sldMk cId="2378558443" sldId="301"/>
            <ac:spMk id="3" creationId="{A549174C-AC8D-6F32-4D4E-98B732BAB79D}"/>
          </ac:spMkLst>
        </pc:spChg>
        <pc:spChg chg="add mod">
          <ac:chgData name="Lai, KongNing" userId="S::kongning.21@intl.zju.edu.cn::6be5708e-fe99-462f-b232-a6d2f7e3d411" providerId="AD" clId="Web-{0D5F1403-BD42-3EEE-1DD5-67B098D2ED0A}" dt="2025-05-24T10:29:11.619" v="106" actId="20577"/>
          <ac:spMkLst>
            <pc:docMk/>
            <pc:sldMk cId="2378558443" sldId="301"/>
            <ac:spMk id="5" creationId="{6DDC7B83-B78E-5FE5-A445-D26B601AD197}"/>
          </ac:spMkLst>
        </pc:spChg>
        <pc:picChg chg="add del mod">
          <ac:chgData name="Lai, KongNing" userId="S::kongning.21@intl.zju.edu.cn::6be5708e-fe99-462f-b232-a6d2f7e3d411" providerId="AD" clId="Web-{0D5F1403-BD42-3EEE-1DD5-67B098D2ED0A}" dt="2025-05-24T09:59:52.201" v="68"/>
          <ac:picMkLst>
            <pc:docMk/>
            <pc:sldMk cId="2378558443" sldId="301"/>
            <ac:picMk id="4" creationId="{3B3309E4-88DA-3748-1AE6-CD7B2B8D2D00}"/>
          </ac:picMkLst>
        </pc:picChg>
        <pc:picChg chg="add del mod">
          <ac:chgData name="Lai, KongNing" userId="S::kongning.21@intl.zju.edu.cn::6be5708e-fe99-462f-b232-a6d2f7e3d411" providerId="AD" clId="Web-{0D5F1403-BD42-3EEE-1DD5-67B098D2ED0A}" dt="2025-05-24T10:01:50.205" v="74"/>
          <ac:picMkLst>
            <pc:docMk/>
            <pc:sldMk cId="2378558443" sldId="301"/>
            <ac:picMk id="5" creationId="{2FD9651E-A935-C6D9-49EE-9BA87B59827F}"/>
          </ac:picMkLst>
        </pc:picChg>
        <pc:picChg chg="add del mod">
          <ac:chgData name="Lai, KongNing" userId="S::kongning.21@intl.zju.edu.cn::6be5708e-fe99-462f-b232-a6d2f7e3d411" providerId="AD" clId="Web-{0D5F1403-BD42-3EEE-1DD5-67B098D2ED0A}" dt="2025-05-24T10:02:29.831" v="76"/>
          <ac:picMkLst>
            <pc:docMk/>
            <pc:sldMk cId="2378558443" sldId="301"/>
            <ac:picMk id="6" creationId="{F6D732BE-0659-619F-AD3D-2715C5DA04B7}"/>
          </ac:picMkLst>
        </pc:picChg>
        <pc:picChg chg="add mod">
          <ac:chgData name="Lai, KongNing" userId="S::kongning.21@intl.zju.edu.cn::6be5708e-fe99-462f-b232-a6d2f7e3d411" providerId="AD" clId="Web-{0D5F1403-BD42-3EEE-1DD5-67B098D2ED0A}" dt="2025-05-24T10:29:16.510" v="107" actId="1076"/>
          <ac:picMkLst>
            <pc:docMk/>
            <pc:sldMk cId="2378558443" sldId="301"/>
            <ac:picMk id="7" creationId="{40D77650-2F61-B15E-252B-26D45B12BAAC}"/>
          </ac:picMkLst>
        </pc:picChg>
      </pc:sldChg>
    </pc:docChg>
  </pc:docChgLst>
  <pc:docChgLst>
    <pc:chgData name="Lu, YunZhi" userId="S::yunzhi.21@intl.zju.edu.cn::248d73a9-30ac-457e-910c-0c4e418617ae" providerId="AD" clId="Web-{6E50A6F9-781E-59AE-814B-BA8AAB16CFBF}"/>
    <pc:docChg chg="addSld delSld modSld">
      <pc:chgData name="Lu, YunZhi" userId="S::yunzhi.21@intl.zju.edu.cn::248d73a9-30ac-457e-910c-0c4e418617ae" providerId="AD" clId="Web-{6E50A6F9-781E-59AE-814B-BA8AAB16CFBF}" dt="2025-05-24T12:43:47.113" v="821" actId="1076"/>
      <pc:docMkLst>
        <pc:docMk/>
      </pc:docMkLst>
      <pc:sldChg chg="addSp delSp modSp del">
        <pc:chgData name="Lu, YunZhi" userId="S::yunzhi.21@intl.zju.edu.cn::248d73a9-30ac-457e-910c-0c4e418617ae" providerId="AD" clId="Web-{6E50A6F9-781E-59AE-814B-BA8AAB16CFBF}" dt="2025-05-24T11:22:44.097" v="359"/>
        <pc:sldMkLst>
          <pc:docMk/>
          <pc:sldMk cId="1856251314" sldId="296"/>
        </pc:sldMkLst>
        <pc:spChg chg="add del mod">
          <ac:chgData name="Lu, YunZhi" userId="S::yunzhi.21@intl.zju.edu.cn::248d73a9-30ac-457e-910c-0c4e418617ae" providerId="AD" clId="Web-{6E50A6F9-781E-59AE-814B-BA8AAB16CFBF}" dt="2025-05-24T11:20:08.454" v="325"/>
          <ac:spMkLst>
            <pc:docMk/>
            <pc:sldMk cId="1856251314" sldId="296"/>
            <ac:spMk id="2" creationId="{0DF9DFAD-0670-3189-CF7D-06E3885F5079}"/>
          </ac:spMkLst>
        </pc:spChg>
        <pc:spChg chg="mod">
          <ac:chgData name="Lu, YunZhi" userId="S::yunzhi.21@intl.zju.edu.cn::248d73a9-30ac-457e-910c-0c4e418617ae" providerId="AD" clId="Web-{6E50A6F9-781E-59AE-814B-BA8AAB16CFBF}" dt="2025-05-24T11:21:48.002" v="351" actId="14100"/>
          <ac:spMkLst>
            <pc:docMk/>
            <pc:sldMk cId="1856251314" sldId="296"/>
            <ac:spMk id="3" creationId="{27FED1C9-F876-17C8-DEB8-62B5E6100D88}"/>
          </ac:spMkLst>
        </pc:spChg>
        <pc:picChg chg="add mod">
          <ac:chgData name="Lu, YunZhi" userId="S::yunzhi.21@intl.zju.edu.cn::248d73a9-30ac-457e-910c-0c4e418617ae" providerId="AD" clId="Web-{6E50A6F9-781E-59AE-814B-BA8AAB16CFBF}" dt="2025-05-24T11:21:22.877" v="348" actId="1076"/>
          <ac:picMkLst>
            <pc:docMk/>
            <pc:sldMk cId="1856251314" sldId="296"/>
            <ac:picMk id="4" creationId="{D570ABF6-78DD-3B94-A396-EAF82EA18766}"/>
          </ac:picMkLst>
        </pc:picChg>
      </pc:sldChg>
      <pc:sldChg chg="addSp delSp modSp">
        <pc:chgData name="Lu, YunZhi" userId="S::yunzhi.21@intl.zju.edu.cn::248d73a9-30ac-457e-910c-0c4e418617ae" providerId="AD" clId="Web-{6E50A6F9-781E-59AE-814B-BA8AAB16CFBF}" dt="2025-05-24T12:35:35.030" v="803" actId="20577"/>
        <pc:sldMkLst>
          <pc:docMk/>
          <pc:sldMk cId="3057955392" sldId="306"/>
        </pc:sldMkLst>
        <pc:spChg chg="del mod">
          <ac:chgData name="Lu, YunZhi" userId="S::yunzhi.21@intl.zju.edu.cn::248d73a9-30ac-457e-910c-0c4e418617ae" providerId="AD" clId="Web-{6E50A6F9-781E-59AE-814B-BA8AAB16CFBF}" dt="2025-05-24T11:23:30.144" v="386"/>
          <ac:spMkLst>
            <pc:docMk/>
            <pc:sldMk cId="3057955392" sldId="306"/>
            <ac:spMk id="3" creationId="{E957DAD5-B9D4-DC20-4AC4-FAF699410AE9}"/>
          </ac:spMkLst>
        </pc:spChg>
        <pc:spChg chg="add del mod">
          <ac:chgData name="Lu, YunZhi" userId="S::yunzhi.21@intl.zju.edu.cn::248d73a9-30ac-457e-910c-0c4e418617ae" providerId="AD" clId="Web-{6E50A6F9-781E-59AE-814B-BA8AAB16CFBF}" dt="2025-05-24T11:23:36.113" v="388"/>
          <ac:spMkLst>
            <pc:docMk/>
            <pc:sldMk cId="3057955392" sldId="306"/>
            <ac:spMk id="4" creationId="{245CAAB1-0B9E-82D4-1896-754034366EBC}"/>
          </ac:spMkLst>
        </pc:spChg>
        <pc:spChg chg="mod">
          <ac:chgData name="Lu, YunZhi" userId="S::yunzhi.21@intl.zju.edu.cn::248d73a9-30ac-457e-910c-0c4e418617ae" providerId="AD" clId="Web-{6E50A6F9-781E-59AE-814B-BA8AAB16CFBF}" dt="2025-05-24T12:19:17.290" v="479" actId="20577"/>
          <ac:spMkLst>
            <pc:docMk/>
            <pc:sldMk cId="3057955392" sldId="306"/>
            <ac:spMk id="5" creationId="{1418720D-2A3B-F2AE-A169-ADC96FF91794}"/>
          </ac:spMkLst>
        </pc:spChg>
        <pc:spChg chg="add mod">
          <ac:chgData name="Lu, YunZhi" userId="S::yunzhi.21@intl.zju.edu.cn::248d73a9-30ac-457e-910c-0c4e418617ae" providerId="AD" clId="Web-{6E50A6F9-781E-59AE-814B-BA8AAB16CFBF}" dt="2025-05-24T12:35:35.030" v="803" actId="20577"/>
          <ac:spMkLst>
            <pc:docMk/>
            <pc:sldMk cId="3057955392" sldId="306"/>
            <ac:spMk id="7" creationId="{F25CA946-E627-90DA-1FC0-3B6328A231A0}"/>
          </ac:spMkLst>
        </pc:spChg>
        <pc:picChg chg="add mod modCrop">
          <ac:chgData name="Lu, YunZhi" userId="S::yunzhi.21@intl.zju.edu.cn::248d73a9-30ac-457e-910c-0c4e418617ae" providerId="AD" clId="Web-{6E50A6F9-781E-59AE-814B-BA8AAB16CFBF}" dt="2025-05-24T12:33:56.575" v="768" actId="1076"/>
          <ac:picMkLst>
            <pc:docMk/>
            <pc:sldMk cId="3057955392" sldId="306"/>
            <ac:picMk id="6" creationId="{455A7617-B3DD-17C0-B07A-E05B3D60C143}"/>
          </ac:picMkLst>
        </pc:picChg>
      </pc:sldChg>
      <pc:sldChg chg="addSp delSp modSp add replId">
        <pc:chgData name="Lu, YunZhi" userId="S::yunzhi.21@intl.zju.edu.cn::248d73a9-30ac-457e-910c-0c4e418617ae" providerId="AD" clId="Web-{6E50A6F9-781E-59AE-814B-BA8AAB16CFBF}" dt="2025-05-24T12:32:42.199" v="767" actId="1076"/>
        <pc:sldMkLst>
          <pc:docMk/>
          <pc:sldMk cId="725748161" sldId="312"/>
        </pc:sldMkLst>
        <pc:spChg chg="add del mod">
          <ac:chgData name="Lu, YunZhi" userId="S::yunzhi.21@intl.zju.edu.cn::248d73a9-30ac-457e-910c-0c4e418617ae" providerId="AD" clId="Web-{6E50A6F9-781E-59AE-814B-BA8AAB16CFBF}" dt="2025-05-24T11:22:32.565" v="358"/>
          <ac:spMkLst>
            <pc:docMk/>
            <pc:sldMk cId="725748161" sldId="312"/>
            <ac:spMk id="4" creationId="{2301391B-8233-7FA6-827E-A1ADB1B2A6DB}"/>
          </ac:spMkLst>
        </pc:spChg>
        <pc:spChg chg="del">
          <ac:chgData name="Lu, YunZhi" userId="S::yunzhi.21@intl.zju.edu.cn::248d73a9-30ac-457e-910c-0c4e418617ae" providerId="AD" clId="Web-{6E50A6F9-781E-59AE-814B-BA8AAB16CFBF}" dt="2025-05-24T11:22:26.784" v="354"/>
          <ac:spMkLst>
            <pc:docMk/>
            <pc:sldMk cId="725748161" sldId="312"/>
            <ac:spMk id="5" creationId="{DCDEDFD1-37AA-6FB1-24BE-9F1FE971FE63}"/>
          </ac:spMkLst>
        </pc:spChg>
        <pc:spChg chg="add mod">
          <ac:chgData name="Lu, YunZhi" userId="S::yunzhi.21@intl.zju.edu.cn::248d73a9-30ac-457e-910c-0c4e418617ae" providerId="AD" clId="Web-{6E50A6F9-781E-59AE-814B-BA8AAB16CFBF}" dt="2025-05-24T12:32:42.199" v="767" actId="1076"/>
          <ac:spMkLst>
            <pc:docMk/>
            <pc:sldMk cId="725748161" sldId="312"/>
            <ac:spMk id="7" creationId="{7CCA8B19-5FD7-B3E3-79ED-192594922314}"/>
          </ac:spMkLst>
        </pc:spChg>
        <pc:spChg chg="add">
          <ac:chgData name="Lu, YunZhi" userId="S::yunzhi.21@intl.zju.edu.cn::248d73a9-30ac-457e-910c-0c4e418617ae" providerId="AD" clId="Web-{6E50A6F9-781E-59AE-814B-BA8AAB16CFBF}" dt="2025-05-24T11:22:27.815" v="356"/>
          <ac:spMkLst>
            <pc:docMk/>
            <pc:sldMk cId="725748161" sldId="312"/>
            <ac:spMk id="9" creationId="{F5ED42FB-3EAE-8545-1B51-643211E71A44}"/>
          </ac:spMkLst>
        </pc:spChg>
        <pc:picChg chg="del">
          <ac:chgData name="Lu, YunZhi" userId="S::yunzhi.21@intl.zju.edu.cn::248d73a9-30ac-457e-910c-0c4e418617ae" providerId="AD" clId="Web-{6E50A6F9-781E-59AE-814B-BA8AAB16CFBF}" dt="2025-05-24T11:22:26.706" v="353"/>
          <ac:picMkLst>
            <pc:docMk/>
            <pc:sldMk cId="725748161" sldId="312"/>
            <ac:picMk id="2" creationId="{E183A43C-9FB0-F2F0-47CA-5BE0D6C605EC}"/>
          </ac:picMkLst>
        </pc:picChg>
        <pc:picChg chg="add">
          <ac:chgData name="Lu, YunZhi" userId="S::yunzhi.21@intl.zju.edu.cn::248d73a9-30ac-457e-910c-0c4e418617ae" providerId="AD" clId="Web-{6E50A6F9-781E-59AE-814B-BA8AAB16CFBF}" dt="2025-05-24T11:22:27.878" v="357"/>
          <ac:picMkLst>
            <pc:docMk/>
            <pc:sldMk cId="725748161" sldId="312"/>
            <ac:picMk id="11" creationId="{BEEC3F12-D89C-6DCE-2A33-9C3D2E5A43BD}"/>
          </ac:picMkLst>
        </pc:picChg>
      </pc:sldChg>
      <pc:sldChg chg="addSp delSp modSp add replId">
        <pc:chgData name="Lu, YunZhi" userId="S::yunzhi.21@intl.zju.edu.cn::248d73a9-30ac-457e-910c-0c4e418617ae" providerId="AD" clId="Web-{6E50A6F9-781E-59AE-814B-BA8AAB16CFBF}" dt="2025-05-24T11:57:07.010" v="461"/>
        <pc:sldMkLst>
          <pc:docMk/>
          <pc:sldMk cId="3465054717" sldId="313"/>
        </pc:sldMkLst>
        <pc:spChg chg="add del mod">
          <ac:chgData name="Lu, YunZhi" userId="S::yunzhi.21@intl.zju.edu.cn::248d73a9-30ac-457e-910c-0c4e418617ae" providerId="AD" clId="Web-{6E50A6F9-781E-59AE-814B-BA8AAB16CFBF}" dt="2025-05-24T11:23:01.738" v="364"/>
          <ac:spMkLst>
            <pc:docMk/>
            <pc:sldMk cId="3465054717" sldId="313"/>
            <ac:spMk id="3" creationId="{BB8802D3-CB77-2C31-A4F5-DF65DD88A71B}"/>
          </ac:spMkLst>
        </pc:spChg>
        <pc:spChg chg="add mod">
          <ac:chgData name="Lu, YunZhi" userId="S::yunzhi.21@intl.zju.edu.cn::248d73a9-30ac-457e-910c-0c4e418617ae" providerId="AD" clId="Web-{6E50A6F9-781E-59AE-814B-BA8AAB16CFBF}" dt="2025-05-24T11:55:06.931" v="430" actId="20577"/>
          <ac:spMkLst>
            <pc:docMk/>
            <pc:sldMk cId="3465054717" sldId="313"/>
            <ac:spMk id="5" creationId="{87EE896F-41FD-18EE-36DD-DB55C8620544}"/>
          </ac:spMkLst>
        </pc:spChg>
        <pc:spChg chg="del">
          <ac:chgData name="Lu, YunZhi" userId="S::yunzhi.21@intl.zju.edu.cn::248d73a9-30ac-457e-910c-0c4e418617ae" providerId="AD" clId="Web-{6E50A6F9-781E-59AE-814B-BA8AAB16CFBF}" dt="2025-05-24T11:22:56.519" v="363"/>
          <ac:spMkLst>
            <pc:docMk/>
            <pc:sldMk cId="3465054717" sldId="313"/>
            <ac:spMk id="7" creationId="{400CC353-9F9D-7492-8179-FC8793681D5E}"/>
          </ac:spMkLst>
        </pc:spChg>
        <pc:spChg chg="add mod">
          <ac:chgData name="Lu, YunZhi" userId="S::yunzhi.21@intl.zju.edu.cn::248d73a9-30ac-457e-910c-0c4e418617ae" providerId="AD" clId="Web-{6E50A6F9-781E-59AE-814B-BA8AAB16CFBF}" dt="2025-05-24T11:23:02.331" v="366"/>
          <ac:spMkLst>
            <pc:docMk/>
            <pc:sldMk cId="3465054717" sldId="313"/>
            <ac:spMk id="8" creationId="{A34E8E5C-4CEB-DB52-E17B-9AEFB47430F9}"/>
          </ac:spMkLst>
        </pc:spChg>
        <pc:spChg chg="del">
          <ac:chgData name="Lu, YunZhi" userId="S::yunzhi.21@intl.zju.edu.cn::248d73a9-30ac-457e-910c-0c4e418617ae" providerId="AD" clId="Web-{6E50A6F9-781E-59AE-814B-BA8AAB16CFBF}" dt="2025-05-24T11:22:56.441" v="362"/>
          <ac:spMkLst>
            <pc:docMk/>
            <pc:sldMk cId="3465054717" sldId="313"/>
            <ac:spMk id="9" creationId="{E393AA75-871A-F934-1AD6-CFED0FEEDED4}"/>
          </ac:spMkLst>
        </pc:spChg>
        <pc:spChg chg="add mod">
          <ac:chgData name="Lu, YunZhi" userId="S::yunzhi.21@intl.zju.edu.cn::248d73a9-30ac-457e-910c-0c4e418617ae" providerId="AD" clId="Web-{6E50A6F9-781E-59AE-814B-BA8AAB16CFBF}" dt="2025-05-24T11:57:07.010" v="461"/>
          <ac:spMkLst>
            <pc:docMk/>
            <pc:sldMk cId="3465054717" sldId="313"/>
            <ac:spMk id="15" creationId="{98F7596C-8317-CBE4-04D6-E899EDE9B56C}"/>
          </ac:spMkLst>
        </pc:spChg>
        <pc:picChg chg="add del mod">
          <ac:chgData name="Lu, YunZhi" userId="S::yunzhi.21@intl.zju.edu.cn::248d73a9-30ac-457e-910c-0c4e418617ae" providerId="AD" clId="Web-{6E50A6F9-781E-59AE-814B-BA8AAB16CFBF}" dt="2025-05-24T11:52:48.335" v="423"/>
          <ac:picMkLst>
            <pc:docMk/>
            <pc:sldMk cId="3465054717" sldId="313"/>
            <ac:picMk id="10" creationId="{C478F28F-68D8-60AA-38B5-96FF27750450}"/>
          </ac:picMkLst>
        </pc:picChg>
        <pc:picChg chg="del">
          <ac:chgData name="Lu, YunZhi" userId="S::yunzhi.21@intl.zju.edu.cn::248d73a9-30ac-457e-910c-0c4e418617ae" providerId="AD" clId="Web-{6E50A6F9-781E-59AE-814B-BA8AAB16CFBF}" dt="2025-05-24T11:22:56.441" v="361"/>
          <ac:picMkLst>
            <pc:docMk/>
            <pc:sldMk cId="3465054717" sldId="313"/>
            <ac:picMk id="11" creationId="{E47CAE33-5EB3-7A88-C6B3-2F19E8A2E7DF}"/>
          </ac:picMkLst>
        </pc:picChg>
        <pc:picChg chg="add del mod">
          <ac:chgData name="Lu, YunZhi" userId="S::yunzhi.21@intl.zju.edu.cn::248d73a9-30ac-457e-910c-0c4e418617ae" providerId="AD" clId="Web-{6E50A6F9-781E-59AE-814B-BA8AAB16CFBF}" dt="2025-05-24T11:52:48.788" v="424"/>
          <ac:picMkLst>
            <pc:docMk/>
            <pc:sldMk cId="3465054717" sldId="313"/>
            <ac:picMk id="12" creationId="{76375B16-B82E-8DCE-131C-8F3C9122C079}"/>
          </ac:picMkLst>
        </pc:picChg>
        <pc:picChg chg="add mod">
          <ac:chgData name="Lu, YunZhi" userId="S::yunzhi.21@intl.zju.edu.cn::248d73a9-30ac-457e-910c-0c4e418617ae" providerId="AD" clId="Web-{6E50A6F9-781E-59AE-814B-BA8AAB16CFBF}" dt="2025-05-24T11:55:52.619" v="437" actId="1076"/>
          <ac:picMkLst>
            <pc:docMk/>
            <pc:sldMk cId="3465054717" sldId="313"/>
            <ac:picMk id="13" creationId="{C87CACAA-0246-A83F-A1D9-73CBA39EF9D6}"/>
          </ac:picMkLst>
        </pc:picChg>
        <pc:picChg chg="add mod">
          <ac:chgData name="Lu, YunZhi" userId="S::yunzhi.21@intl.zju.edu.cn::248d73a9-30ac-457e-910c-0c4e418617ae" providerId="AD" clId="Web-{6E50A6F9-781E-59AE-814B-BA8AAB16CFBF}" dt="2025-05-24T11:55:54.244" v="438" actId="1076"/>
          <ac:picMkLst>
            <pc:docMk/>
            <pc:sldMk cId="3465054717" sldId="313"/>
            <ac:picMk id="14" creationId="{FBF95C7C-4015-44FD-70B8-3B0D41C9ECC9}"/>
          </ac:picMkLst>
        </pc:picChg>
      </pc:sldChg>
      <pc:sldChg chg="addSp delSp modSp add replId addAnim">
        <pc:chgData name="Lu, YunZhi" userId="S::yunzhi.21@intl.zju.edu.cn::248d73a9-30ac-457e-910c-0c4e418617ae" providerId="AD" clId="Web-{6E50A6F9-781E-59AE-814B-BA8AAB16CFBF}" dt="2025-05-24T11:31:01.071" v="407" actId="1076"/>
        <pc:sldMkLst>
          <pc:docMk/>
          <pc:sldMk cId="1973979410" sldId="315"/>
        </pc:sldMkLst>
        <pc:spChg chg="add del mod">
          <ac:chgData name="Lu, YunZhi" userId="S::yunzhi.21@intl.zju.edu.cn::248d73a9-30ac-457e-910c-0c4e418617ae" providerId="AD" clId="Web-{6E50A6F9-781E-59AE-814B-BA8AAB16CFBF}" dt="2025-05-24T11:29:25.164" v="404"/>
          <ac:spMkLst>
            <pc:docMk/>
            <pc:sldMk cId="1973979410" sldId="315"/>
            <ac:spMk id="2" creationId="{C87B5C7C-320D-6701-A25B-BEB1411EAE60}"/>
          </ac:spMkLst>
        </pc:spChg>
        <pc:picChg chg="add mod">
          <ac:chgData name="Lu, YunZhi" userId="S::yunzhi.21@intl.zju.edu.cn::248d73a9-30ac-457e-910c-0c4e418617ae" providerId="AD" clId="Web-{6E50A6F9-781E-59AE-814B-BA8AAB16CFBF}" dt="2025-05-24T11:31:01.071" v="407" actId="1076"/>
          <ac:picMkLst>
            <pc:docMk/>
            <pc:sldMk cId="1973979410" sldId="315"/>
            <ac:picMk id="3" creationId="{9DDCFDCD-5C31-6273-D449-2277BDDD570D}"/>
          </ac:picMkLst>
        </pc:picChg>
        <pc:picChg chg="del">
          <ac:chgData name="Lu, YunZhi" userId="S::yunzhi.21@intl.zju.edu.cn::248d73a9-30ac-457e-910c-0c4e418617ae" providerId="AD" clId="Web-{6E50A6F9-781E-59AE-814B-BA8AAB16CFBF}" dt="2025-05-24T11:24:24.145" v="400"/>
          <ac:picMkLst>
            <pc:docMk/>
            <pc:sldMk cId="1973979410" sldId="315"/>
            <ac:picMk id="6" creationId="{CCA8FB5F-1511-9654-161B-5512BFC115B4}"/>
          </ac:picMkLst>
        </pc:picChg>
      </pc:sldChg>
      <pc:sldChg chg="addSp delSp modSp add replId">
        <pc:chgData name="Lu, YunZhi" userId="S::yunzhi.21@intl.zju.edu.cn::248d73a9-30ac-457e-910c-0c4e418617ae" providerId="AD" clId="Web-{6E50A6F9-781E-59AE-814B-BA8AAB16CFBF}" dt="2025-05-24T12:43:47.113" v="821" actId="1076"/>
        <pc:sldMkLst>
          <pc:docMk/>
          <pc:sldMk cId="1226246055" sldId="317"/>
        </pc:sldMkLst>
        <pc:spChg chg="add mod">
          <ac:chgData name="Lu, YunZhi" userId="S::yunzhi.21@intl.zju.edu.cn::248d73a9-30ac-457e-910c-0c4e418617ae" providerId="AD" clId="Web-{6E50A6F9-781E-59AE-814B-BA8AAB16CFBF}" dt="2025-05-24T12:43:47.113" v="821" actId="1076"/>
          <ac:spMkLst>
            <pc:docMk/>
            <pc:sldMk cId="1226246055" sldId="317"/>
            <ac:spMk id="2" creationId="{1050C9F9-46A3-42B1-0F91-E55260C35F2B}"/>
          </ac:spMkLst>
        </pc:spChg>
        <pc:spChg chg="mod">
          <ac:chgData name="Lu, YunZhi" userId="S::yunzhi.21@intl.zju.edu.cn::248d73a9-30ac-457e-910c-0c4e418617ae" providerId="AD" clId="Web-{6E50A6F9-781E-59AE-814B-BA8AAB16CFBF}" dt="2025-05-24T12:19:13.025" v="478" actId="20577"/>
          <ac:spMkLst>
            <pc:docMk/>
            <pc:sldMk cId="1226246055" sldId="317"/>
            <ac:spMk id="5" creationId="{17BFA819-5F35-CE94-7CAD-548B755A5B17}"/>
          </ac:spMkLst>
        </pc:spChg>
        <pc:picChg chg="add del mod modCrop">
          <ac:chgData name="Lu, YunZhi" userId="S::yunzhi.21@intl.zju.edu.cn::248d73a9-30ac-457e-910c-0c4e418617ae" providerId="AD" clId="Web-{6E50A6F9-781E-59AE-814B-BA8AAB16CFBF}" dt="2025-05-24T12:28:44.509" v="757"/>
          <ac:picMkLst>
            <pc:docMk/>
            <pc:sldMk cId="1226246055" sldId="317"/>
            <ac:picMk id="3" creationId="{1296BF73-FFAC-024B-E118-2E440035CAE2}"/>
          </ac:picMkLst>
        </pc:picChg>
        <pc:picChg chg="add mod">
          <ac:chgData name="Lu, YunZhi" userId="S::yunzhi.21@intl.zju.edu.cn::248d73a9-30ac-457e-910c-0c4e418617ae" providerId="AD" clId="Web-{6E50A6F9-781E-59AE-814B-BA8AAB16CFBF}" dt="2025-05-24T12:28:57.462" v="760" actId="1076"/>
          <ac:picMkLst>
            <pc:docMk/>
            <pc:sldMk cId="1226246055" sldId="317"/>
            <ac:picMk id="4" creationId="{3FAA4FD0-D204-5112-B2BE-9785CABEE075}"/>
          </ac:picMkLst>
        </pc:picChg>
        <pc:picChg chg="del">
          <ac:chgData name="Lu, YunZhi" userId="S::yunzhi.21@intl.zju.edu.cn::248d73a9-30ac-457e-910c-0c4e418617ae" providerId="AD" clId="Web-{6E50A6F9-781E-59AE-814B-BA8AAB16CFBF}" dt="2025-05-24T12:16:52.179" v="463"/>
          <ac:picMkLst>
            <pc:docMk/>
            <pc:sldMk cId="1226246055" sldId="317"/>
            <ac:picMk id="6" creationId="{4DA22C04-9BF3-48FD-6D96-D1B56BA5E5E1}"/>
          </ac:picMkLst>
        </pc:picChg>
      </pc:sldChg>
    </pc:docChg>
  </pc:docChgLst>
  <pc:docChgLst>
    <pc:chgData name="Lu, YunZhi" userId="S::yunzhi.21@intl.zju.edu.cn::248d73a9-30ac-457e-910c-0c4e418617ae" providerId="AD" clId="Web-{9240FCCE-6AF4-8FB2-5311-4A7875B44F4F}"/>
    <pc:docChg chg="addSld modSld">
      <pc:chgData name="Lu, YunZhi" userId="S::yunzhi.21@intl.zju.edu.cn::248d73a9-30ac-457e-910c-0c4e418617ae" providerId="AD" clId="Web-{9240FCCE-6AF4-8FB2-5311-4A7875B44F4F}" dt="2025-05-24T08:53:18.867" v="15" actId="14100"/>
      <pc:docMkLst>
        <pc:docMk/>
      </pc:docMkLst>
      <pc:sldChg chg="addSp delSp modSp new">
        <pc:chgData name="Lu, YunZhi" userId="S::yunzhi.21@intl.zju.edu.cn::248d73a9-30ac-457e-910c-0c4e418617ae" providerId="AD" clId="Web-{9240FCCE-6AF4-8FB2-5311-4A7875B44F4F}" dt="2025-05-24T08:53:18.867" v="15" actId="14100"/>
        <pc:sldMkLst>
          <pc:docMk/>
          <pc:sldMk cId="832371232" sldId="305"/>
        </pc:sldMkLst>
        <pc:spChg chg="del">
          <ac:chgData name="Lu, YunZhi" userId="S::yunzhi.21@intl.zju.edu.cn::248d73a9-30ac-457e-910c-0c4e418617ae" providerId="AD" clId="Web-{9240FCCE-6AF4-8FB2-5311-4A7875B44F4F}" dt="2025-05-24T08:51:52.457" v="1"/>
          <ac:spMkLst>
            <pc:docMk/>
            <pc:sldMk cId="832371232" sldId="305"/>
            <ac:spMk id="2" creationId="{DC33484C-8D37-A0B3-777A-234E101B2A19}"/>
          </ac:spMkLst>
        </pc:spChg>
        <pc:spChg chg="del">
          <ac:chgData name="Lu, YunZhi" userId="S::yunzhi.21@intl.zju.edu.cn::248d73a9-30ac-457e-910c-0c4e418617ae" providerId="AD" clId="Web-{9240FCCE-6AF4-8FB2-5311-4A7875B44F4F}" dt="2025-05-24T08:51:56.630" v="2"/>
          <ac:spMkLst>
            <pc:docMk/>
            <pc:sldMk cId="832371232" sldId="305"/>
            <ac:spMk id="3" creationId="{655685A2-F970-1ACB-7C65-2CE28A672746}"/>
          </ac:spMkLst>
        </pc:spChg>
        <pc:spChg chg="add mod">
          <ac:chgData name="Lu, YunZhi" userId="S::yunzhi.21@intl.zju.edu.cn::248d73a9-30ac-457e-910c-0c4e418617ae" providerId="AD" clId="Web-{9240FCCE-6AF4-8FB2-5311-4A7875B44F4F}" dt="2025-05-24T08:52:13.661" v="5" actId="20577"/>
          <ac:spMkLst>
            <pc:docMk/>
            <pc:sldMk cId="832371232" sldId="305"/>
            <ac:spMk id="5" creationId="{3F3E1BF9-1FEA-6B0D-D6C4-6175ED0171D9}"/>
          </ac:spMkLst>
        </pc:spChg>
        <pc:spChg chg="add mod">
          <ac:chgData name="Lu, YunZhi" userId="S::yunzhi.21@intl.zju.edu.cn::248d73a9-30ac-457e-910c-0c4e418617ae" providerId="AD" clId="Web-{9240FCCE-6AF4-8FB2-5311-4A7875B44F4F}" dt="2025-05-24T08:53:18.867" v="15" actId="14100"/>
          <ac:spMkLst>
            <pc:docMk/>
            <pc:sldMk cId="832371232" sldId="305"/>
            <ac:spMk id="6" creationId="{FE24B56D-22AD-C606-64B8-8A84EF204D67}"/>
          </ac:spMkLst>
        </pc:spChg>
      </pc:sldChg>
    </pc:docChg>
  </pc:docChgLst>
  <pc:docChgLst>
    <pc:chgData name="Chen, YangHongHui" userId="S::yanghonghui.21@intl.zju.edu.cn::a0b02fa7-b33f-4b95-a2f2-66d800255692" providerId="AD" clId="Web-{A49E8C5A-E5F8-C8EF-7E4B-1D74ADA40C2D}"/>
    <pc:docChg chg="addSld modSld">
      <pc:chgData name="Chen, YangHongHui" userId="S::yanghonghui.21@intl.zju.edu.cn::a0b02fa7-b33f-4b95-a2f2-66d800255692" providerId="AD" clId="Web-{A49E8C5A-E5F8-C8EF-7E4B-1D74ADA40C2D}" dt="2025-04-23T12:24:14.489" v="235" actId="1076"/>
      <pc:docMkLst>
        <pc:docMk/>
      </pc:docMkLst>
      <pc:sldChg chg="addSp delSp modSp">
        <pc:chgData name="Chen, YangHongHui" userId="S::yanghonghui.21@intl.zju.edu.cn::a0b02fa7-b33f-4b95-a2f2-66d800255692" providerId="AD" clId="Web-{A49E8C5A-E5F8-C8EF-7E4B-1D74ADA40C2D}" dt="2025-04-23T11:54:17.217" v="177" actId="20577"/>
        <pc:sldMkLst>
          <pc:docMk/>
          <pc:sldMk cId="653251817" sldId="257"/>
        </pc:sldMkLst>
      </pc:sldChg>
      <pc:sldChg chg="modSp">
        <pc:chgData name="Chen, YangHongHui" userId="S::yanghonghui.21@intl.zju.edu.cn::a0b02fa7-b33f-4b95-a2f2-66d800255692" providerId="AD" clId="Web-{A49E8C5A-E5F8-C8EF-7E4B-1D74ADA40C2D}" dt="2025-04-22T13:41:03.601" v="19" actId="20577"/>
        <pc:sldMkLst>
          <pc:docMk/>
          <pc:sldMk cId="2986367705" sldId="267"/>
        </pc:sldMkLst>
      </pc:sldChg>
      <pc:sldChg chg="modSp">
        <pc:chgData name="Chen, YangHongHui" userId="S::yanghonghui.21@intl.zju.edu.cn::a0b02fa7-b33f-4b95-a2f2-66d800255692" providerId="AD" clId="Web-{A49E8C5A-E5F8-C8EF-7E4B-1D74ADA40C2D}" dt="2025-04-22T13:41:20.398" v="24" actId="20577"/>
        <pc:sldMkLst>
          <pc:docMk/>
          <pc:sldMk cId="4280825752" sldId="269"/>
        </pc:sldMkLst>
      </pc:sldChg>
      <pc:sldChg chg="addSp delSp modSp new mod modShow">
        <pc:chgData name="Chen, YangHongHui" userId="S::yanghonghui.21@intl.zju.edu.cn::a0b02fa7-b33f-4b95-a2f2-66d800255692" providerId="AD" clId="Web-{A49E8C5A-E5F8-C8EF-7E4B-1D74ADA40C2D}" dt="2025-04-23T12:09:40.545" v="214"/>
        <pc:sldMkLst>
          <pc:docMk/>
          <pc:sldMk cId="1718457936" sldId="273"/>
        </pc:sldMkLst>
      </pc:sldChg>
      <pc:sldChg chg="addSp delSp modSp add replId modNotes">
        <pc:chgData name="Chen, YangHongHui" userId="S::yanghonghui.21@intl.zju.edu.cn::a0b02fa7-b33f-4b95-a2f2-66d800255692" providerId="AD" clId="Web-{A49E8C5A-E5F8-C8EF-7E4B-1D74ADA40C2D}" dt="2025-04-23T12:24:14.489" v="235" actId="1076"/>
        <pc:sldMkLst>
          <pc:docMk/>
          <pc:sldMk cId="1943715216" sldId="275"/>
        </pc:sldMkLst>
      </pc:sldChg>
    </pc:docChg>
  </pc:docChgLst>
  <pc:docChgLst>
    <pc:chgData name="Lin, ZiYi" userId="S::ziyil.21@intl.zju.edu.cn::2ae95b1e-42eb-47ed-8393-5c037fe3bb86" providerId="AD" clId="Web-{673A6CF4-5E28-72F3-977D-989D3913AE1A}"/>
    <pc:docChg chg="addSld delSld modSld">
      <pc:chgData name="Lin, ZiYi" userId="S::ziyil.21@intl.zju.edu.cn::2ae95b1e-42eb-47ed-8393-5c037fe3bb86" providerId="AD" clId="Web-{673A6CF4-5E28-72F3-977D-989D3913AE1A}" dt="2025-05-24T13:48:48.061" v="506"/>
      <pc:docMkLst>
        <pc:docMk/>
      </pc:docMkLst>
      <pc:sldChg chg="modSp">
        <pc:chgData name="Lin, ZiYi" userId="S::ziyil.21@intl.zju.edu.cn::2ae95b1e-42eb-47ed-8393-5c037fe3bb86" providerId="AD" clId="Web-{673A6CF4-5E28-72F3-977D-989D3913AE1A}" dt="2025-05-24T08:40:52.137" v="59" actId="1076"/>
        <pc:sldMkLst>
          <pc:docMk/>
          <pc:sldMk cId="2986367705" sldId="267"/>
        </pc:sldMkLst>
        <pc:spChg chg="mod">
          <ac:chgData name="Lin, ZiYi" userId="S::ziyil.21@intl.zju.edu.cn::2ae95b1e-42eb-47ed-8393-5c037fe3bb86" providerId="AD" clId="Web-{673A6CF4-5E28-72F3-977D-989D3913AE1A}" dt="2025-05-24T08:40:52.137" v="59" actId="1076"/>
          <ac:spMkLst>
            <pc:docMk/>
            <pc:sldMk cId="2986367705" sldId="267"/>
            <ac:spMk id="7" creationId="{F9B15E26-BA17-253B-A720-9C0E3046B112}"/>
          </ac:spMkLst>
        </pc:spChg>
      </pc:sldChg>
      <pc:sldChg chg="modSp">
        <pc:chgData name="Lin, ZiYi" userId="S::ziyil.21@intl.zju.edu.cn::2ae95b1e-42eb-47ed-8393-5c037fe3bb86" providerId="AD" clId="Web-{673A6CF4-5E28-72F3-977D-989D3913AE1A}" dt="2025-05-24T08:31:43.541" v="19" actId="20577"/>
        <pc:sldMkLst>
          <pc:docMk/>
          <pc:sldMk cId="1117576595" sldId="289"/>
        </pc:sldMkLst>
        <pc:spChg chg="mod">
          <ac:chgData name="Lin, ZiYi" userId="S::ziyil.21@intl.zju.edu.cn::2ae95b1e-42eb-47ed-8393-5c037fe3bb86" providerId="AD" clId="Web-{673A6CF4-5E28-72F3-977D-989D3913AE1A}" dt="2025-05-24T08:31:43.541" v="19" actId="20577"/>
          <ac:spMkLst>
            <pc:docMk/>
            <pc:sldMk cId="1117576595" sldId="289"/>
            <ac:spMk id="6" creationId="{D9D80E82-09C8-D243-DC57-D058F702A715}"/>
          </ac:spMkLst>
        </pc:spChg>
      </pc:sldChg>
      <pc:sldChg chg="modSp">
        <pc:chgData name="Lin, ZiYi" userId="S::ziyil.21@intl.zju.edu.cn::2ae95b1e-42eb-47ed-8393-5c037fe3bb86" providerId="AD" clId="Web-{673A6CF4-5E28-72F3-977D-989D3913AE1A}" dt="2025-05-24T12:35:55.734" v="464" actId="14100"/>
        <pc:sldMkLst>
          <pc:docMk/>
          <pc:sldMk cId="3573387433" sldId="294"/>
        </pc:sldMkLst>
        <pc:spChg chg="mod">
          <ac:chgData name="Lin, ZiYi" userId="S::ziyil.21@intl.zju.edu.cn::2ae95b1e-42eb-47ed-8393-5c037fe3bb86" providerId="AD" clId="Web-{673A6CF4-5E28-72F3-977D-989D3913AE1A}" dt="2025-05-24T12:35:08.731" v="456" actId="14100"/>
          <ac:spMkLst>
            <pc:docMk/>
            <pc:sldMk cId="3573387433" sldId="294"/>
            <ac:spMk id="26" creationId="{A11BE08F-D412-C8E6-7363-34E889D752BE}"/>
          </ac:spMkLst>
        </pc:spChg>
        <pc:spChg chg="mod">
          <ac:chgData name="Lin, ZiYi" userId="S::ziyil.21@intl.zju.edu.cn::2ae95b1e-42eb-47ed-8393-5c037fe3bb86" providerId="AD" clId="Web-{673A6CF4-5E28-72F3-977D-989D3913AE1A}" dt="2025-05-24T12:35:55.734" v="464" actId="14100"/>
          <ac:spMkLst>
            <pc:docMk/>
            <pc:sldMk cId="3573387433" sldId="294"/>
            <ac:spMk id="27" creationId="{042BF251-134C-2881-A2D8-A80E04A6E703}"/>
          </ac:spMkLst>
        </pc:spChg>
        <pc:spChg chg="mod">
          <ac:chgData name="Lin, ZiYi" userId="S::ziyil.21@intl.zju.edu.cn::2ae95b1e-42eb-47ed-8393-5c037fe3bb86" providerId="AD" clId="Web-{673A6CF4-5E28-72F3-977D-989D3913AE1A}" dt="2025-05-24T12:34:08.415" v="445" actId="20577"/>
          <ac:spMkLst>
            <pc:docMk/>
            <pc:sldMk cId="3573387433" sldId="294"/>
            <ac:spMk id="28" creationId="{AAD9B838-AC2E-175A-4E52-782E2865AE5A}"/>
          </ac:spMkLst>
        </pc:spChg>
        <pc:spChg chg="mod">
          <ac:chgData name="Lin, ZiYi" userId="S::ziyil.21@intl.zju.edu.cn::2ae95b1e-42eb-47ed-8393-5c037fe3bb86" providerId="AD" clId="Web-{673A6CF4-5E28-72F3-977D-989D3913AE1A}" dt="2025-05-24T12:34:24.666" v="451" actId="1076"/>
          <ac:spMkLst>
            <pc:docMk/>
            <pc:sldMk cId="3573387433" sldId="294"/>
            <ac:spMk id="30" creationId="{3214BA94-748D-24F6-37B0-03332B363E81}"/>
          </ac:spMkLst>
        </pc:spChg>
        <pc:spChg chg="mod">
          <ac:chgData name="Lin, ZiYi" userId="S::ziyil.21@intl.zju.edu.cn::2ae95b1e-42eb-47ed-8393-5c037fe3bb86" providerId="AD" clId="Web-{673A6CF4-5E28-72F3-977D-989D3913AE1A}" dt="2025-05-24T12:34:13.978" v="447" actId="20577"/>
          <ac:spMkLst>
            <pc:docMk/>
            <pc:sldMk cId="3573387433" sldId="294"/>
            <ac:spMk id="31" creationId="{6F75B0C9-DAB8-D216-8D47-D9F6002E24F9}"/>
          </ac:spMkLst>
        </pc:spChg>
        <pc:spChg chg="mod">
          <ac:chgData name="Lin, ZiYi" userId="S::ziyil.21@intl.zju.edu.cn::2ae95b1e-42eb-47ed-8393-5c037fe3bb86" providerId="AD" clId="Web-{673A6CF4-5E28-72F3-977D-989D3913AE1A}" dt="2025-05-24T12:34:19.650" v="449" actId="1076"/>
          <ac:spMkLst>
            <pc:docMk/>
            <pc:sldMk cId="3573387433" sldId="294"/>
            <ac:spMk id="33" creationId="{699093BA-9F6D-C0A0-82B5-51F0BB48C84F}"/>
          </ac:spMkLst>
        </pc:spChg>
        <pc:spChg chg="mod">
          <ac:chgData name="Lin, ZiYi" userId="S::ziyil.21@intl.zju.edu.cn::2ae95b1e-42eb-47ed-8393-5c037fe3bb86" providerId="AD" clId="Web-{673A6CF4-5E28-72F3-977D-989D3913AE1A}" dt="2025-05-24T12:34:15.165" v="448" actId="20577"/>
          <ac:spMkLst>
            <pc:docMk/>
            <pc:sldMk cId="3573387433" sldId="294"/>
            <ac:spMk id="34" creationId="{B7957C92-383D-C1C9-9A25-6CF3C4887397}"/>
          </ac:spMkLst>
        </pc:spChg>
        <pc:spChg chg="mod">
          <ac:chgData name="Lin, ZiYi" userId="S::ziyil.21@intl.zju.edu.cn::2ae95b1e-42eb-47ed-8393-5c037fe3bb86" providerId="AD" clId="Web-{673A6CF4-5E28-72F3-977D-989D3913AE1A}" dt="2025-05-24T11:38:59.344" v="433" actId="20577"/>
          <ac:spMkLst>
            <pc:docMk/>
            <pc:sldMk cId="3573387433" sldId="294"/>
            <ac:spMk id="36" creationId="{D6613461-2225-A9C9-7622-81760CF3E836}"/>
          </ac:spMkLst>
        </pc:spChg>
        <pc:spChg chg="mod">
          <ac:chgData name="Lin, ZiYi" userId="S::ziyil.21@intl.zju.edu.cn::2ae95b1e-42eb-47ed-8393-5c037fe3bb86" providerId="AD" clId="Web-{673A6CF4-5E28-72F3-977D-989D3913AE1A}" dt="2025-05-24T12:34:11.556" v="446" actId="20577"/>
          <ac:spMkLst>
            <pc:docMk/>
            <pc:sldMk cId="3573387433" sldId="294"/>
            <ac:spMk id="37" creationId="{87B70F8A-CED9-29CA-F049-E42B64359FA5}"/>
          </ac:spMkLst>
        </pc:spChg>
        <pc:grpChg chg="mod">
          <ac:chgData name="Lin, ZiYi" userId="S::ziyil.21@intl.zju.edu.cn::2ae95b1e-42eb-47ed-8393-5c037fe3bb86" providerId="AD" clId="Web-{673A6CF4-5E28-72F3-977D-989D3913AE1A}" dt="2025-05-24T12:35:40.515" v="462" actId="1076"/>
          <ac:grpSpMkLst>
            <pc:docMk/>
            <pc:sldMk cId="3573387433" sldId="294"/>
            <ac:grpSpMk id="7" creationId="{7DBBD5B7-748A-6BF7-90CC-CE0D4F1CEA13}"/>
          </ac:grpSpMkLst>
        </pc:grpChg>
      </pc:sldChg>
      <pc:sldChg chg="addSp delSp modSp add replId modNotes">
        <pc:chgData name="Lin, ZiYi" userId="S::ziyil.21@intl.zju.edu.cn::2ae95b1e-42eb-47ed-8393-5c037fe3bb86" providerId="AD" clId="Web-{673A6CF4-5E28-72F3-977D-989D3913AE1A}" dt="2025-05-24T13:48:48.061" v="506"/>
        <pc:sldMkLst>
          <pc:docMk/>
          <pc:sldMk cId="3194453749" sldId="298"/>
        </pc:sldMkLst>
        <pc:spChg chg="mod">
          <ac:chgData name="Lin, ZiYi" userId="S::ziyil.21@intl.zju.edu.cn::2ae95b1e-42eb-47ed-8393-5c037fe3bb86" providerId="AD" clId="Web-{673A6CF4-5E28-72F3-977D-989D3913AE1A}" dt="2025-05-24T08:31:25.524" v="9" actId="20577"/>
          <ac:spMkLst>
            <pc:docMk/>
            <pc:sldMk cId="3194453749" sldId="298"/>
            <ac:spMk id="2" creationId="{451B4552-AB09-7D3D-6C02-F07F620E3653}"/>
          </ac:spMkLst>
        </pc:spChg>
        <pc:spChg chg="mod">
          <ac:chgData name="Lin, ZiYi" userId="S::ziyil.21@intl.zju.edu.cn::2ae95b1e-42eb-47ed-8393-5c037fe3bb86" providerId="AD" clId="Web-{673A6CF4-5E28-72F3-977D-989D3913AE1A}" dt="2025-05-24T08:28:13.113" v="2" actId="20577"/>
          <ac:spMkLst>
            <pc:docMk/>
            <pc:sldMk cId="3194453749" sldId="298"/>
            <ac:spMk id="3" creationId="{474277DE-511E-2C47-ABE8-9CF7C7009A99}"/>
          </ac:spMkLst>
        </pc:spChg>
        <pc:spChg chg="add del">
          <ac:chgData name="Lin, ZiYi" userId="S::ziyil.21@intl.zju.edu.cn::2ae95b1e-42eb-47ed-8393-5c037fe3bb86" providerId="AD" clId="Web-{673A6CF4-5E28-72F3-977D-989D3913AE1A}" dt="2025-05-24T08:35:21.218" v="21"/>
          <ac:spMkLst>
            <pc:docMk/>
            <pc:sldMk cId="3194453749" sldId="298"/>
            <ac:spMk id="4" creationId="{047BE1E3-072F-D6B3-4D76-72218367266D}"/>
          </ac:spMkLst>
        </pc:spChg>
        <pc:spChg chg="add del">
          <ac:chgData name="Lin, ZiYi" userId="S::ziyil.21@intl.zju.edu.cn::2ae95b1e-42eb-47ed-8393-5c037fe3bb86" providerId="AD" clId="Web-{673A6CF4-5E28-72F3-977D-989D3913AE1A}" dt="2025-05-24T13:37:00.249" v="496"/>
          <ac:spMkLst>
            <pc:docMk/>
            <pc:sldMk cId="3194453749" sldId="298"/>
            <ac:spMk id="4" creationId="{4838C46B-B287-7A66-1B98-53B42376BE2E}"/>
          </ac:spMkLst>
        </pc:spChg>
        <pc:spChg chg="add del">
          <ac:chgData name="Lin, ZiYi" userId="S::ziyil.21@intl.zju.edu.cn::2ae95b1e-42eb-47ed-8393-5c037fe3bb86" providerId="AD" clId="Web-{673A6CF4-5E28-72F3-977D-989D3913AE1A}" dt="2025-05-24T13:37:11.375" v="498"/>
          <ac:spMkLst>
            <pc:docMk/>
            <pc:sldMk cId="3194453749" sldId="298"/>
            <ac:spMk id="5" creationId="{38AAC563-8A97-CD07-C823-7417D823EADB}"/>
          </ac:spMkLst>
        </pc:spChg>
        <pc:spChg chg="add del">
          <ac:chgData name="Lin, ZiYi" userId="S::ziyil.21@intl.zju.edu.cn::2ae95b1e-42eb-47ed-8393-5c037fe3bb86" providerId="AD" clId="Web-{673A6CF4-5E28-72F3-977D-989D3913AE1A}" dt="2025-05-24T08:35:23.671" v="23"/>
          <ac:spMkLst>
            <pc:docMk/>
            <pc:sldMk cId="3194453749" sldId="298"/>
            <ac:spMk id="5" creationId="{CC5D1B86-7297-03FE-CC33-0CA7D04982F3}"/>
          </ac:spMkLst>
        </pc:spChg>
        <pc:spChg chg="add del">
          <ac:chgData name="Lin, ZiYi" userId="S::ziyil.21@intl.zju.edu.cn::2ae95b1e-42eb-47ed-8393-5c037fe3bb86" providerId="AD" clId="Web-{673A6CF4-5E28-72F3-977D-989D3913AE1A}" dt="2025-05-24T08:35:27.484" v="25"/>
          <ac:spMkLst>
            <pc:docMk/>
            <pc:sldMk cId="3194453749" sldId="298"/>
            <ac:spMk id="6" creationId="{4CBADBB4-4B31-31C3-0D73-2CD8C3E31D5F}"/>
          </ac:spMkLst>
        </pc:spChg>
        <pc:spChg chg="add del">
          <ac:chgData name="Lin, ZiYi" userId="S::ziyil.21@intl.zju.edu.cn::2ae95b1e-42eb-47ed-8393-5c037fe3bb86" providerId="AD" clId="Web-{673A6CF4-5E28-72F3-977D-989D3913AE1A}" dt="2025-05-24T08:35:33.249" v="27"/>
          <ac:spMkLst>
            <pc:docMk/>
            <pc:sldMk cId="3194453749" sldId="298"/>
            <ac:spMk id="7" creationId="{23CECC45-1687-85B3-A935-C0C79303D128}"/>
          </ac:spMkLst>
        </pc:spChg>
        <pc:spChg chg="add del mod">
          <ac:chgData name="Lin, ZiYi" userId="S::ziyil.21@intl.zju.edu.cn::2ae95b1e-42eb-47ed-8393-5c037fe3bb86" providerId="AD" clId="Web-{673A6CF4-5E28-72F3-977D-989D3913AE1A}" dt="2025-05-24T08:36:23.204" v="39"/>
          <ac:spMkLst>
            <pc:docMk/>
            <pc:sldMk cId="3194453749" sldId="298"/>
            <ac:spMk id="8" creationId="{EB5AF178-2C04-85DF-AD90-BBF8D104F19F}"/>
          </ac:spMkLst>
        </pc:spChg>
        <pc:spChg chg="add del">
          <ac:chgData name="Lin, ZiYi" userId="S::ziyil.21@intl.zju.edu.cn::2ae95b1e-42eb-47ed-8393-5c037fe3bb86" providerId="AD" clId="Web-{673A6CF4-5E28-72F3-977D-989D3913AE1A}" dt="2025-05-24T08:37:09.721" v="43"/>
          <ac:spMkLst>
            <pc:docMk/>
            <pc:sldMk cId="3194453749" sldId="298"/>
            <ac:spMk id="9" creationId="{B2CDBAA5-9C33-8BD3-3A14-C6ADFB5FA4D4}"/>
          </ac:spMkLst>
        </pc:spChg>
        <pc:spChg chg="add del">
          <ac:chgData name="Lin, ZiYi" userId="S::ziyil.21@intl.zju.edu.cn::2ae95b1e-42eb-47ed-8393-5c037fe3bb86" providerId="AD" clId="Web-{673A6CF4-5E28-72F3-977D-989D3913AE1A}" dt="2025-05-24T08:37:39.128" v="47"/>
          <ac:spMkLst>
            <pc:docMk/>
            <pc:sldMk cId="3194453749" sldId="298"/>
            <ac:spMk id="10" creationId="{CD076AE0-9EE6-67BC-F8BF-2B851D3886C9}"/>
          </ac:spMkLst>
        </pc:spChg>
        <pc:spChg chg="add del mod">
          <ac:chgData name="Lin, ZiYi" userId="S::ziyil.21@intl.zju.edu.cn::2ae95b1e-42eb-47ed-8393-5c037fe3bb86" providerId="AD" clId="Web-{673A6CF4-5E28-72F3-977D-989D3913AE1A}" dt="2025-05-24T08:37:52.190" v="55"/>
          <ac:spMkLst>
            <pc:docMk/>
            <pc:sldMk cId="3194453749" sldId="298"/>
            <ac:spMk id="11" creationId="{BAEEFB55-A4D1-8B91-C697-2F31EF4ECE20}"/>
          </ac:spMkLst>
        </pc:spChg>
        <pc:spChg chg="add del">
          <ac:chgData name="Lin, ZiYi" userId="S::ziyil.21@intl.zju.edu.cn::2ae95b1e-42eb-47ed-8393-5c037fe3bb86" providerId="AD" clId="Web-{673A6CF4-5E28-72F3-977D-989D3913AE1A}" dt="2025-05-24T08:41:00.996" v="61"/>
          <ac:spMkLst>
            <pc:docMk/>
            <pc:sldMk cId="3194453749" sldId="298"/>
            <ac:spMk id="13" creationId="{CC9084FE-680F-6116-B650-EE9678A2C0DD}"/>
          </ac:spMkLst>
        </pc:spChg>
        <pc:spChg chg="add mod">
          <ac:chgData name="Lin, ZiYi" userId="S::ziyil.21@intl.zju.edu.cn::2ae95b1e-42eb-47ed-8393-5c037fe3bb86" providerId="AD" clId="Web-{673A6CF4-5E28-72F3-977D-989D3913AE1A}" dt="2025-05-24T08:42:42.999" v="72" actId="688"/>
          <ac:spMkLst>
            <pc:docMk/>
            <pc:sldMk cId="3194453749" sldId="298"/>
            <ac:spMk id="16" creationId="{5C37BF6F-B9D6-1FAE-1C35-2D6E998A52A2}"/>
          </ac:spMkLst>
        </pc:spChg>
        <pc:spChg chg="add mod">
          <ac:chgData name="Lin, ZiYi" userId="S::ziyil.21@intl.zju.edu.cn::2ae95b1e-42eb-47ed-8393-5c037fe3bb86" providerId="AD" clId="Web-{673A6CF4-5E28-72F3-977D-989D3913AE1A}" dt="2025-05-24T08:45:31.878" v="80" actId="1076"/>
          <ac:spMkLst>
            <pc:docMk/>
            <pc:sldMk cId="3194453749" sldId="298"/>
            <ac:spMk id="18" creationId="{D722D3D3-A0A4-C0EF-7C4F-50E5F4783BB5}"/>
          </ac:spMkLst>
        </pc:spChg>
        <pc:picChg chg="add mod modCrop">
          <ac:chgData name="Lin, ZiYi" userId="S::ziyil.21@intl.zju.edu.cn::2ae95b1e-42eb-47ed-8393-5c037fe3bb86" providerId="AD" clId="Web-{673A6CF4-5E28-72F3-977D-989D3913AE1A}" dt="2025-05-24T13:48:48.061" v="506"/>
          <ac:picMkLst>
            <pc:docMk/>
            <pc:sldMk cId="3194453749" sldId="298"/>
            <ac:picMk id="6" creationId="{AB6538EF-FE8C-AFDA-36FC-63E89517C862}"/>
          </ac:picMkLst>
        </pc:picChg>
        <pc:picChg chg="add mod">
          <ac:chgData name="Lin, ZiYi" userId="S::ziyil.21@intl.zju.edu.cn::2ae95b1e-42eb-47ed-8393-5c037fe3bb86" providerId="AD" clId="Web-{673A6CF4-5E28-72F3-977D-989D3913AE1A}" dt="2025-05-24T08:41:11.278" v="65" actId="1076"/>
          <ac:picMkLst>
            <pc:docMk/>
            <pc:sldMk cId="3194453749" sldId="298"/>
            <ac:picMk id="15" creationId="{3E49045E-76D1-79F9-4866-13BC6263CE38}"/>
          </ac:picMkLst>
        </pc:picChg>
        <pc:picChg chg="add mod">
          <ac:chgData name="Lin, ZiYi" userId="S::ziyil.21@intl.zju.edu.cn::2ae95b1e-42eb-47ed-8393-5c037fe3bb86" providerId="AD" clId="Web-{673A6CF4-5E28-72F3-977D-989D3913AE1A}" dt="2025-05-24T12:33:48.757" v="444" actId="1076"/>
          <ac:picMkLst>
            <pc:docMk/>
            <pc:sldMk cId="3194453749" sldId="298"/>
            <ac:picMk id="17" creationId="{7E2CAE2B-7A60-FA75-8F75-963F3BA5C84F}"/>
          </ac:picMkLst>
        </pc:picChg>
        <pc:picChg chg="add mod">
          <ac:chgData name="Lin, ZiYi" userId="S::ziyil.21@intl.zju.edu.cn::2ae95b1e-42eb-47ed-8393-5c037fe3bb86" providerId="AD" clId="Web-{673A6CF4-5E28-72F3-977D-989D3913AE1A}" dt="2025-05-24T08:48:07.523" v="87" actId="1076"/>
          <ac:picMkLst>
            <pc:docMk/>
            <pc:sldMk cId="3194453749" sldId="298"/>
            <ac:picMk id="19" creationId="{BF0B275F-3462-575A-1CBD-539647B4A764}"/>
          </ac:picMkLst>
        </pc:picChg>
      </pc:sldChg>
      <pc:sldChg chg="new del">
        <pc:chgData name="Lin, ZiYi" userId="S::ziyil.21@intl.zju.edu.cn::2ae95b1e-42eb-47ed-8393-5c037fe3bb86" providerId="AD" clId="Web-{673A6CF4-5E28-72F3-977D-989D3913AE1A}" dt="2025-05-24T08:37:32.565" v="45"/>
        <pc:sldMkLst>
          <pc:docMk/>
          <pc:sldMk cId="1570034785" sldId="300"/>
        </pc:sldMkLst>
      </pc:sldChg>
      <pc:sldChg chg="addSp delSp modSp add replId modNotes">
        <pc:chgData name="Lin, ZiYi" userId="S::ziyil.21@intl.zju.edu.cn::2ae95b1e-42eb-47ed-8393-5c037fe3bb86" providerId="AD" clId="Web-{673A6CF4-5E28-72F3-977D-989D3913AE1A}" dt="2025-05-24T12:48:29.864" v="494"/>
        <pc:sldMkLst>
          <pc:docMk/>
          <pc:sldMk cId="574108028" sldId="304"/>
        </pc:sldMkLst>
        <pc:spChg chg="add mod">
          <ac:chgData name="Lin, ZiYi" userId="S::ziyil.21@intl.zju.edu.cn::2ae95b1e-42eb-47ed-8393-5c037fe3bb86" providerId="AD" clId="Web-{673A6CF4-5E28-72F3-977D-989D3913AE1A}" dt="2025-05-24T09:50:00.096" v="206" actId="1076"/>
          <ac:spMkLst>
            <pc:docMk/>
            <pc:sldMk cId="574108028" sldId="304"/>
            <ac:spMk id="5" creationId="{C6F3D080-9CAC-D41C-E5ED-D647A43C97D6}"/>
          </ac:spMkLst>
        </pc:spChg>
        <pc:spChg chg="add mod">
          <ac:chgData name="Lin, ZiYi" userId="S::ziyil.21@intl.zju.edu.cn::2ae95b1e-42eb-47ed-8393-5c037fe3bb86" providerId="AD" clId="Web-{673A6CF4-5E28-72F3-977D-989D3913AE1A}" dt="2025-05-24T11:36:49.480" v="412" actId="1076"/>
          <ac:spMkLst>
            <pc:docMk/>
            <pc:sldMk cId="574108028" sldId="304"/>
            <ac:spMk id="7" creationId="{99EDAD76-5897-7C94-A963-EA9386C3DFDD}"/>
          </ac:spMkLst>
        </pc:spChg>
        <pc:spChg chg="add mod">
          <ac:chgData name="Lin, ZiYi" userId="S::ziyil.21@intl.zju.edu.cn::2ae95b1e-42eb-47ed-8393-5c037fe3bb86" providerId="AD" clId="Web-{673A6CF4-5E28-72F3-977D-989D3913AE1A}" dt="2025-05-24T11:36:57.996" v="415" actId="1076"/>
          <ac:spMkLst>
            <pc:docMk/>
            <pc:sldMk cId="574108028" sldId="304"/>
            <ac:spMk id="9" creationId="{85F77EBC-C20B-DE7E-52E9-D625DB865AD4}"/>
          </ac:spMkLst>
        </pc:spChg>
        <pc:spChg chg="add mod">
          <ac:chgData name="Lin, ZiYi" userId="S::ziyil.21@intl.zju.edu.cn::2ae95b1e-42eb-47ed-8393-5c037fe3bb86" providerId="AD" clId="Web-{673A6CF4-5E28-72F3-977D-989D3913AE1A}" dt="2025-05-24T11:37:01.496" v="416" actId="1076"/>
          <ac:spMkLst>
            <pc:docMk/>
            <pc:sldMk cId="574108028" sldId="304"/>
            <ac:spMk id="10" creationId="{955CA5A5-BACE-2142-D142-343534E4E870}"/>
          </ac:spMkLst>
        </pc:spChg>
        <pc:spChg chg="add mod">
          <ac:chgData name="Lin, ZiYi" userId="S::ziyil.21@intl.zju.edu.cn::2ae95b1e-42eb-47ed-8393-5c037fe3bb86" providerId="AD" clId="Web-{673A6CF4-5E28-72F3-977D-989D3913AE1A}" dt="2025-05-24T12:32:04.954" v="443" actId="20577"/>
          <ac:spMkLst>
            <pc:docMk/>
            <pc:sldMk cId="574108028" sldId="304"/>
            <ac:spMk id="11" creationId="{7F3B31DB-A8C3-53CC-DF52-941D9A63740C}"/>
          </ac:spMkLst>
        </pc:spChg>
        <pc:spChg chg="del">
          <ac:chgData name="Lin, ZiYi" userId="S::ziyil.21@intl.zju.edu.cn::2ae95b1e-42eb-47ed-8393-5c037fe3bb86" providerId="AD" clId="Web-{673A6CF4-5E28-72F3-977D-989D3913AE1A}" dt="2025-05-24T08:48:39.898" v="90"/>
          <ac:spMkLst>
            <pc:docMk/>
            <pc:sldMk cId="574108028" sldId="304"/>
            <ac:spMk id="16" creationId="{85DC8948-1815-FB2F-9493-E34AB840DD92}"/>
          </ac:spMkLst>
        </pc:spChg>
        <pc:spChg chg="del">
          <ac:chgData name="Lin, ZiYi" userId="S::ziyil.21@intl.zju.edu.cn::2ae95b1e-42eb-47ed-8393-5c037fe3bb86" providerId="AD" clId="Web-{673A6CF4-5E28-72F3-977D-989D3913AE1A}" dt="2025-05-24T08:48:42.523" v="92"/>
          <ac:spMkLst>
            <pc:docMk/>
            <pc:sldMk cId="574108028" sldId="304"/>
            <ac:spMk id="18" creationId="{A65D6CB9-A40B-BC8B-ACE7-83D8B970032D}"/>
          </ac:spMkLst>
        </pc:spChg>
        <pc:picChg chg="add mod">
          <ac:chgData name="Lin, ZiYi" userId="S::ziyil.21@intl.zju.edu.cn::2ae95b1e-42eb-47ed-8393-5c037fe3bb86" providerId="AD" clId="Web-{673A6CF4-5E28-72F3-977D-989D3913AE1A}" dt="2025-05-24T11:36:53.418" v="413" actId="1076"/>
          <ac:picMkLst>
            <pc:docMk/>
            <pc:sldMk cId="574108028" sldId="304"/>
            <ac:picMk id="4" creationId="{1E5B30BD-80D8-3BE7-42EE-27056273E274}"/>
          </ac:picMkLst>
        </pc:picChg>
        <pc:picChg chg="add mod">
          <ac:chgData name="Lin, ZiYi" userId="S::ziyil.21@intl.zju.edu.cn::2ae95b1e-42eb-47ed-8393-5c037fe3bb86" providerId="AD" clId="Web-{673A6CF4-5E28-72F3-977D-989D3913AE1A}" dt="2025-05-24T11:36:54.746" v="414" actId="1076"/>
          <ac:picMkLst>
            <pc:docMk/>
            <pc:sldMk cId="574108028" sldId="304"/>
            <ac:picMk id="6" creationId="{39108B26-5396-13BC-0ACF-0B1CD6592E1C}"/>
          </ac:picMkLst>
        </pc:picChg>
        <pc:picChg chg="add del mod">
          <ac:chgData name="Lin, ZiYi" userId="S::ziyil.21@intl.zju.edu.cn::2ae95b1e-42eb-47ed-8393-5c037fe3bb86" providerId="AD" clId="Web-{673A6CF4-5E28-72F3-977D-989D3913AE1A}" dt="2025-05-24T10:09:29.009" v="234"/>
          <ac:picMkLst>
            <pc:docMk/>
            <pc:sldMk cId="574108028" sldId="304"/>
            <ac:picMk id="7" creationId="{8C8A76C9-5EC9-923A-3664-F71F749C7328}"/>
          </ac:picMkLst>
        </pc:picChg>
        <pc:picChg chg="add del mod">
          <ac:chgData name="Lin, ZiYi" userId="S::ziyil.21@intl.zju.edu.cn::2ae95b1e-42eb-47ed-8393-5c037fe3bb86" providerId="AD" clId="Web-{673A6CF4-5E28-72F3-977D-989D3913AE1A}" dt="2025-05-24T10:09:34.462" v="236"/>
          <ac:picMkLst>
            <pc:docMk/>
            <pc:sldMk cId="574108028" sldId="304"/>
            <ac:picMk id="8" creationId="{031F497A-FC50-FCDA-9D3D-665D1431F4E1}"/>
          </ac:picMkLst>
        </pc:picChg>
        <pc:picChg chg="add mod">
          <ac:chgData name="Lin, ZiYi" userId="S::ziyil.21@intl.zju.edu.cn::2ae95b1e-42eb-47ed-8393-5c037fe3bb86" providerId="AD" clId="Web-{673A6CF4-5E28-72F3-977D-989D3913AE1A}" dt="2025-05-24T12:31:45.999" v="438" actId="1076"/>
          <ac:picMkLst>
            <pc:docMk/>
            <pc:sldMk cId="574108028" sldId="304"/>
            <ac:picMk id="8" creationId="{5A454C00-785F-A214-3692-D087B1588772}"/>
          </ac:picMkLst>
        </pc:picChg>
        <pc:picChg chg="del">
          <ac:chgData name="Lin, ZiYi" userId="S::ziyil.21@intl.zju.edu.cn::2ae95b1e-42eb-47ed-8393-5c037fe3bb86" providerId="AD" clId="Web-{673A6CF4-5E28-72F3-977D-989D3913AE1A}" dt="2025-05-24T08:48:38.086" v="89"/>
          <ac:picMkLst>
            <pc:docMk/>
            <pc:sldMk cId="574108028" sldId="304"/>
            <ac:picMk id="15" creationId="{99AFE940-6EA4-F35C-5DBE-2CE65157A8CB}"/>
          </ac:picMkLst>
        </pc:picChg>
        <pc:picChg chg="del">
          <ac:chgData name="Lin, ZiYi" userId="S::ziyil.21@intl.zju.edu.cn::2ae95b1e-42eb-47ed-8393-5c037fe3bb86" providerId="AD" clId="Web-{673A6CF4-5E28-72F3-977D-989D3913AE1A}" dt="2025-05-24T08:48:41.023" v="91"/>
          <ac:picMkLst>
            <pc:docMk/>
            <pc:sldMk cId="574108028" sldId="304"/>
            <ac:picMk id="17" creationId="{6F88F202-7457-7E9A-BCC7-0BBFC8E9ACDF}"/>
          </ac:picMkLst>
        </pc:picChg>
        <pc:picChg chg="del">
          <ac:chgData name="Lin, ZiYi" userId="S::ziyil.21@intl.zju.edu.cn::2ae95b1e-42eb-47ed-8393-5c037fe3bb86" providerId="AD" clId="Web-{673A6CF4-5E28-72F3-977D-989D3913AE1A}" dt="2025-05-24T08:48:43.867" v="93"/>
          <ac:picMkLst>
            <pc:docMk/>
            <pc:sldMk cId="574108028" sldId="304"/>
            <ac:picMk id="19" creationId="{2C119347-62BE-13C0-EF5C-74FB3BBD1CD7}"/>
          </ac:picMkLst>
        </pc:picChg>
      </pc:sldChg>
      <pc:sldChg chg="addSp delSp modSp add del replId">
        <pc:chgData name="Lin, ZiYi" userId="S::ziyil.21@intl.zju.edu.cn::2ae95b1e-42eb-47ed-8393-5c037fe3bb86" providerId="AD" clId="Web-{673A6CF4-5E28-72F3-977D-989D3913AE1A}" dt="2025-05-24T11:37:43.716" v="417"/>
        <pc:sldMkLst>
          <pc:docMk/>
          <pc:sldMk cId="3717905801" sldId="307"/>
        </pc:sldMkLst>
        <pc:spChg chg="del">
          <ac:chgData name="Lin, ZiYi" userId="S::ziyil.21@intl.zju.edu.cn::2ae95b1e-42eb-47ed-8393-5c037fe3bb86" providerId="AD" clId="Web-{673A6CF4-5E28-72F3-977D-989D3913AE1A}" dt="2025-05-24T10:10:43.513" v="261"/>
          <ac:spMkLst>
            <pc:docMk/>
            <pc:sldMk cId="3717905801" sldId="307"/>
            <ac:spMk id="3" creationId="{FA395981-4D3A-95E4-6BBE-80CDBEB0195C}"/>
          </ac:spMkLst>
        </pc:spChg>
        <pc:spChg chg="del">
          <ac:chgData name="Lin, ZiYi" userId="S::ziyil.21@intl.zju.edu.cn::2ae95b1e-42eb-47ed-8393-5c037fe3bb86" providerId="AD" clId="Web-{673A6CF4-5E28-72F3-977D-989D3913AE1A}" dt="2025-05-24T10:10:43.403" v="259"/>
          <ac:spMkLst>
            <pc:docMk/>
            <pc:sldMk cId="3717905801" sldId="307"/>
            <ac:spMk id="5" creationId="{C1063455-FF4D-EEFB-B5E7-F26B23D573A8}"/>
          </ac:spMkLst>
        </pc:spChg>
        <pc:spChg chg="add mod">
          <ac:chgData name="Lin, ZiYi" userId="S::ziyil.21@intl.zju.edu.cn::2ae95b1e-42eb-47ed-8393-5c037fe3bb86" providerId="AD" clId="Web-{673A6CF4-5E28-72F3-977D-989D3913AE1A}" dt="2025-05-24T10:18:42.602" v="302" actId="20577"/>
          <ac:spMkLst>
            <pc:docMk/>
            <pc:sldMk cId="3717905801" sldId="307"/>
            <ac:spMk id="8" creationId="{36234A9B-0253-F74E-5B0F-1E759882E500}"/>
          </ac:spMkLst>
        </pc:spChg>
        <pc:spChg chg="del">
          <ac:chgData name="Lin, ZiYi" userId="S::ziyil.21@intl.zju.edu.cn::2ae95b1e-42eb-47ed-8393-5c037fe3bb86" providerId="AD" clId="Web-{673A6CF4-5E28-72F3-977D-989D3913AE1A}" dt="2025-05-24T10:10:43.403" v="258"/>
          <ac:spMkLst>
            <pc:docMk/>
            <pc:sldMk cId="3717905801" sldId="307"/>
            <ac:spMk id="9" creationId="{FA7C6B4E-AD5A-F16A-F2CB-0E635942D74B}"/>
          </ac:spMkLst>
        </pc:spChg>
        <pc:spChg chg="del">
          <ac:chgData name="Lin, ZiYi" userId="S::ziyil.21@intl.zju.edu.cn::2ae95b1e-42eb-47ed-8393-5c037fe3bb86" providerId="AD" clId="Web-{673A6CF4-5E28-72F3-977D-989D3913AE1A}" dt="2025-05-24T10:10:43.403" v="257"/>
          <ac:spMkLst>
            <pc:docMk/>
            <pc:sldMk cId="3717905801" sldId="307"/>
            <ac:spMk id="10" creationId="{C06D03B5-C8D1-F744-6363-973F82E28FAD}"/>
          </ac:spMkLst>
        </pc:spChg>
        <pc:picChg chg="del">
          <ac:chgData name="Lin, ZiYi" userId="S::ziyil.21@intl.zju.edu.cn::2ae95b1e-42eb-47ed-8393-5c037fe3bb86" providerId="AD" clId="Web-{673A6CF4-5E28-72F3-977D-989D3913AE1A}" dt="2025-05-24T10:10:43.403" v="260"/>
          <ac:picMkLst>
            <pc:docMk/>
            <pc:sldMk cId="3717905801" sldId="307"/>
            <ac:picMk id="4" creationId="{794DA84C-2390-7EA7-8779-5DC224CA18FF}"/>
          </ac:picMkLst>
        </pc:picChg>
        <pc:picChg chg="del">
          <ac:chgData name="Lin, ZiYi" userId="S::ziyil.21@intl.zju.edu.cn::2ae95b1e-42eb-47ed-8393-5c037fe3bb86" providerId="AD" clId="Web-{673A6CF4-5E28-72F3-977D-989D3913AE1A}" dt="2025-05-24T10:10:40.309" v="256"/>
          <ac:picMkLst>
            <pc:docMk/>
            <pc:sldMk cId="3717905801" sldId="307"/>
            <ac:picMk id="6" creationId="{FA9C107F-6B81-A564-6F16-77EB878F3824}"/>
          </ac:picMkLst>
        </pc:picChg>
      </pc:sldChg>
      <pc:sldChg chg="new del">
        <pc:chgData name="Lin, ZiYi" userId="S::ziyil.21@intl.zju.edu.cn::2ae95b1e-42eb-47ed-8393-5c037fe3bb86" providerId="AD" clId="Web-{673A6CF4-5E28-72F3-977D-989D3913AE1A}" dt="2025-05-24T11:19:19.291" v="304"/>
        <pc:sldMkLst>
          <pc:docMk/>
          <pc:sldMk cId="1062079248" sldId="310"/>
        </pc:sldMkLst>
      </pc:sldChg>
    </pc:docChg>
  </pc:docChgLst>
  <pc:docChgLst>
    <pc:chgData name="Fu, TianYu" userId="c5d124b6-d31b-43cf-96f6-706eeba60532" providerId="ADAL" clId="{36095613-8AF1-45D1-A260-28063EDBAC51}"/>
    <pc:docChg chg="undo redo custSel addSld delSld modSld modMainMaster">
      <pc:chgData name="Fu, TianYu" userId="c5d124b6-d31b-43cf-96f6-706eeba60532" providerId="ADAL" clId="{36095613-8AF1-45D1-A260-28063EDBAC51}" dt="2025-05-24T16:06:15.559" v="4757" actId="1076"/>
      <pc:docMkLst>
        <pc:docMk/>
      </pc:docMkLst>
      <pc:sldChg chg="del">
        <pc:chgData name="Fu, TianYu" userId="c5d124b6-d31b-43cf-96f6-706eeba60532" providerId="ADAL" clId="{36095613-8AF1-45D1-A260-28063EDBAC51}" dt="2025-05-24T08:18:19.801" v="871" actId="47"/>
        <pc:sldMkLst>
          <pc:docMk/>
          <pc:sldMk cId="653251817" sldId="257"/>
        </pc:sldMkLst>
      </pc:sldChg>
      <pc:sldChg chg="del">
        <pc:chgData name="Fu, TianYu" userId="c5d124b6-d31b-43cf-96f6-706eeba60532" providerId="ADAL" clId="{36095613-8AF1-45D1-A260-28063EDBAC51}" dt="2025-05-24T08:18:22.293" v="877" actId="47"/>
        <pc:sldMkLst>
          <pc:docMk/>
          <pc:sldMk cId="634199141" sldId="262"/>
        </pc:sldMkLst>
      </pc:sldChg>
      <pc:sldChg chg="del">
        <pc:chgData name="Fu, TianYu" userId="c5d124b6-d31b-43cf-96f6-706eeba60532" providerId="ADAL" clId="{36095613-8AF1-45D1-A260-28063EDBAC51}" dt="2025-05-24T08:18:21.628" v="875" actId="47"/>
        <pc:sldMkLst>
          <pc:docMk/>
          <pc:sldMk cId="2871244372" sldId="263"/>
        </pc:sldMkLst>
      </pc:sldChg>
      <pc:sldChg chg="del">
        <pc:chgData name="Fu, TianYu" userId="c5d124b6-d31b-43cf-96f6-706eeba60532" providerId="ADAL" clId="{36095613-8AF1-45D1-A260-28063EDBAC51}" dt="2025-05-24T08:18:21.967" v="876" actId="47"/>
        <pc:sldMkLst>
          <pc:docMk/>
          <pc:sldMk cId="1228550758" sldId="265"/>
        </pc:sldMkLst>
      </pc:sldChg>
      <pc:sldChg chg="addSp delSp modSp del mod setBg">
        <pc:chgData name="Fu, TianYu" userId="c5d124b6-d31b-43cf-96f6-706eeba60532" providerId="ADAL" clId="{36095613-8AF1-45D1-A260-28063EDBAC51}" dt="2025-05-24T11:58:49.557" v="2623" actId="47"/>
        <pc:sldMkLst>
          <pc:docMk/>
          <pc:sldMk cId="2986367705" sldId="267"/>
        </pc:sldMkLst>
        <pc:spChg chg="mod">
          <ac:chgData name="Fu, TianYu" userId="c5d124b6-d31b-43cf-96f6-706eeba60532" providerId="ADAL" clId="{36095613-8AF1-45D1-A260-28063EDBAC51}" dt="2025-05-24T07:13:14.088" v="7" actId="1076"/>
          <ac:spMkLst>
            <pc:docMk/>
            <pc:sldMk cId="2986367705" sldId="267"/>
            <ac:spMk id="2" creationId="{591B1FA3-4ECC-600E-7B2D-EF6CC69E3B80}"/>
          </ac:spMkLst>
        </pc:spChg>
        <pc:spChg chg="mod">
          <ac:chgData name="Fu, TianYu" userId="c5d124b6-d31b-43cf-96f6-706eeba60532" providerId="ADAL" clId="{36095613-8AF1-45D1-A260-28063EDBAC51}" dt="2025-05-24T07:13:09.397" v="6" actId="1076"/>
          <ac:spMkLst>
            <pc:docMk/>
            <pc:sldMk cId="2986367705" sldId="267"/>
            <ac:spMk id="3" creationId="{4A07AA44-B0AF-D72C-48D3-2E937AE4048E}"/>
          </ac:spMkLst>
        </pc:spChg>
        <pc:spChg chg="add del mod ord">
          <ac:chgData name="Fu, TianYu" userId="c5d124b6-d31b-43cf-96f6-706eeba60532" providerId="ADAL" clId="{36095613-8AF1-45D1-A260-28063EDBAC51}" dt="2025-05-24T11:32:54.505" v="2311" actId="478"/>
          <ac:spMkLst>
            <pc:docMk/>
            <pc:sldMk cId="2986367705" sldId="267"/>
            <ac:spMk id="7" creationId="{F9B15E26-BA17-253B-A720-9C0E3046B112}"/>
          </ac:spMkLst>
        </pc:spChg>
        <pc:picChg chg="del">
          <ac:chgData name="Fu, TianYu" userId="c5d124b6-d31b-43cf-96f6-706eeba60532" providerId="ADAL" clId="{36095613-8AF1-45D1-A260-28063EDBAC51}" dt="2025-05-24T07:13:15.876" v="8" actId="478"/>
          <ac:picMkLst>
            <pc:docMk/>
            <pc:sldMk cId="2986367705" sldId="267"/>
            <ac:picMk id="4" creationId="{6A975DFE-F713-63A1-E147-DA2CAFA66318}"/>
          </ac:picMkLst>
        </pc:picChg>
        <pc:picChg chg="add mod ord modCrop">
          <ac:chgData name="Fu, TianYu" userId="c5d124b6-d31b-43cf-96f6-706eeba60532" providerId="ADAL" clId="{36095613-8AF1-45D1-A260-28063EDBAC51}" dt="2025-05-24T11:32:58.972" v="2314" actId="1076"/>
          <ac:picMkLst>
            <pc:docMk/>
            <pc:sldMk cId="2986367705" sldId="267"/>
            <ac:picMk id="6" creationId="{0FDF7FBF-F612-C2BD-28D4-40544B45ECDD}"/>
          </ac:picMkLst>
        </pc:picChg>
      </pc:sldChg>
      <pc:sldChg chg="del">
        <pc:chgData name="Fu, TianYu" userId="c5d124b6-d31b-43cf-96f6-706eeba60532" providerId="ADAL" clId="{36095613-8AF1-45D1-A260-28063EDBAC51}" dt="2025-05-24T08:18:22.787" v="878" actId="47"/>
        <pc:sldMkLst>
          <pc:docMk/>
          <pc:sldMk cId="512960206" sldId="268"/>
        </pc:sldMkLst>
      </pc:sldChg>
      <pc:sldChg chg="del">
        <pc:chgData name="Fu, TianYu" userId="c5d124b6-d31b-43cf-96f6-706eeba60532" providerId="ADAL" clId="{36095613-8AF1-45D1-A260-28063EDBAC51}" dt="2025-05-24T08:14:09.814" v="852" actId="47"/>
        <pc:sldMkLst>
          <pc:docMk/>
          <pc:sldMk cId="1718457936" sldId="273"/>
        </pc:sldMkLst>
      </pc:sldChg>
      <pc:sldChg chg="del">
        <pc:chgData name="Fu, TianYu" userId="c5d124b6-d31b-43cf-96f6-706eeba60532" providerId="ADAL" clId="{36095613-8AF1-45D1-A260-28063EDBAC51}" dt="2025-05-24T08:14:14.842" v="853" actId="47"/>
        <pc:sldMkLst>
          <pc:docMk/>
          <pc:sldMk cId="1943715216" sldId="275"/>
        </pc:sldMkLst>
      </pc:sldChg>
      <pc:sldChg chg="del">
        <pc:chgData name="Fu, TianYu" userId="c5d124b6-d31b-43cf-96f6-706eeba60532" providerId="ADAL" clId="{36095613-8AF1-45D1-A260-28063EDBAC51}" dt="2025-05-24T08:18:23.156" v="879" actId="47"/>
        <pc:sldMkLst>
          <pc:docMk/>
          <pc:sldMk cId="407374655" sldId="276"/>
        </pc:sldMkLst>
      </pc:sldChg>
      <pc:sldChg chg="del">
        <pc:chgData name="Fu, TianYu" userId="c5d124b6-d31b-43cf-96f6-706eeba60532" providerId="ADAL" clId="{36095613-8AF1-45D1-A260-28063EDBAC51}" dt="2025-05-24T13:08:05.595" v="3099" actId="47"/>
        <pc:sldMkLst>
          <pc:docMk/>
          <pc:sldMk cId="3210925653" sldId="277"/>
        </pc:sldMkLst>
      </pc:sldChg>
      <pc:sldChg chg="modSp del mod">
        <pc:chgData name="Fu, TianYu" userId="c5d124b6-d31b-43cf-96f6-706eeba60532" providerId="ADAL" clId="{36095613-8AF1-45D1-A260-28063EDBAC51}" dt="2025-05-24T08:26:25.805" v="1010" actId="47"/>
        <pc:sldMkLst>
          <pc:docMk/>
          <pc:sldMk cId="2072926835" sldId="278"/>
        </pc:sldMkLst>
        <pc:spChg chg="mod">
          <ac:chgData name="Fu, TianYu" userId="c5d124b6-d31b-43cf-96f6-706eeba60532" providerId="ADAL" clId="{36095613-8AF1-45D1-A260-28063EDBAC51}" dt="2025-05-24T08:26:10.903" v="1008" actId="20577"/>
          <ac:spMkLst>
            <pc:docMk/>
            <pc:sldMk cId="2072926835" sldId="278"/>
            <ac:spMk id="5" creationId="{EBBCE667-99FB-3D5F-8924-550B1030923F}"/>
          </ac:spMkLst>
        </pc:spChg>
      </pc:sldChg>
      <pc:sldChg chg="del">
        <pc:chgData name="Fu, TianYu" userId="c5d124b6-d31b-43cf-96f6-706eeba60532" providerId="ADAL" clId="{36095613-8AF1-45D1-A260-28063EDBAC51}" dt="2025-05-24T08:18:23.480" v="880" actId="47"/>
        <pc:sldMkLst>
          <pc:docMk/>
          <pc:sldMk cId="1115461899" sldId="279"/>
        </pc:sldMkLst>
      </pc:sldChg>
      <pc:sldChg chg="del">
        <pc:chgData name="Fu, TianYu" userId="c5d124b6-d31b-43cf-96f6-706eeba60532" providerId="ADAL" clId="{36095613-8AF1-45D1-A260-28063EDBAC51}" dt="2025-05-24T08:18:25.750" v="884" actId="47"/>
        <pc:sldMkLst>
          <pc:docMk/>
          <pc:sldMk cId="6384794" sldId="280"/>
        </pc:sldMkLst>
      </pc:sldChg>
      <pc:sldChg chg="del">
        <pc:chgData name="Fu, TianYu" userId="c5d124b6-d31b-43cf-96f6-706eeba60532" providerId="ADAL" clId="{36095613-8AF1-45D1-A260-28063EDBAC51}" dt="2025-05-24T08:18:24.062" v="881" actId="47"/>
        <pc:sldMkLst>
          <pc:docMk/>
          <pc:sldMk cId="1963213179" sldId="281"/>
        </pc:sldMkLst>
      </pc:sldChg>
      <pc:sldChg chg="del">
        <pc:chgData name="Fu, TianYu" userId="c5d124b6-d31b-43cf-96f6-706eeba60532" providerId="ADAL" clId="{36095613-8AF1-45D1-A260-28063EDBAC51}" dt="2025-05-24T08:18:24.450" v="882" actId="47"/>
        <pc:sldMkLst>
          <pc:docMk/>
          <pc:sldMk cId="2469453999" sldId="282"/>
        </pc:sldMkLst>
      </pc:sldChg>
      <pc:sldChg chg="del">
        <pc:chgData name="Fu, TianYu" userId="c5d124b6-d31b-43cf-96f6-706eeba60532" providerId="ADAL" clId="{36095613-8AF1-45D1-A260-28063EDBAC51}" dt="2025-05-24T08:18:25.167" v="883" actId="47"/>
        <pc:sldMkLst>
          <pc:docMk/>
          <pc:sldMk cId="2940799795" sldId="283"/>
        </pc:sldMkLst>
      </pc:sldChg>
      <pc:sldChg chg="del">
        <pc:chgData name="Fu, TianYu" userId="c5d124b6-d31b-43cf-96f6-706eeba60532" providerId="ADAL" clId="{36095613-8AF1-45D1-A260-28063EDBAC51}" dt="2025-05-24T07:34:43.246" v="539" actId="47"/>
        <pc:sldMkLst>
          <pc:docMk/>
          <pc:sldMk cId="3609633753" sldId="286"/>
        </pc:sldMkLst>
      </pc:sldChg>
      <pc:sldChg chg="del">
        <pc:chgData name="Fu, TianYu" userId="c5d124b6-d31b-43cf-96f6-706eeba60532" providerId="ADAL" clId="{36095613-8AF1-45D1-A260-28063EDBAC51}" dt="2025-05-24T08:18:20.878" v="873" actId="47"/>
        <pc:sldMkLst>
          <pc:docMk/>
          <pc:sldMk cId="2492152919" sldId="287"/>
        </pc:sldMkLst>
      </pc:sldChg>
      <pc:sldChg chg="del">
        <pc:chgData name="Fu, TianYu" userId="c5d124b6-d31b-43cf-96f6-706eeba60532" providerId="ADAL" clId="{36095613-8AF1-45D1-A260-28063EDBAC51}" dt="2025-05-24T08:18:21.289" v="874" actId="47"/>
        <pc:sldMkLst>
          <pc:docMk/>
          <pc:sldMk cId="2925556037" sldId="288"/>
        </pc:sldMkLst>
      </pc:sldChg>
      <pc:sldChg chg="addSp delSp modSp mod">
        <pc:chgData name="Fu, TianYu" userId="c5d124b6-d31b-43cf-96f6-706eeba60532" providerId="ADAL" clId="{36095613-8AF1-45D1-A260-28063EDBAC51}" dt="2025-05-24T14:36:14.650" v="3761" actId="20577"/>
        <pc:sldMkLst>
          <pc:docMk/>
          <pc:sldMk cId="1117576595" sldId="289"/>
        </pc:sldMkLst>
        <pc:spChg chg="add mod">
          <ac:chgData name="Fu, TianYu" userId="c5d124b6-d31b-43cf-96f6-706eeba60532" providerId="ADAL" clId="{36095613-8AF1-45D1-A260-28063EDBAC51}" dt="2025-05-24T12:18:21.022" v="2826" actId="1076"/>
          <ac:spMkLst>
            <pc:docMk/>
            <pc:sldMk cId="1117576595" sldId="289"/>
            <ac:spMk id="6" creationId="{D9D80E82-09C8-D243-DC57-D058F702A715}"/>
          </ac:spMkLst>
        </pc:spChg>
        <pc:spChg chg="mod">
          <ac:chgData name="Fu, TianYu" userId="c5d124b6-d31b-43cf-96f6-706eeba60532" providerId="ADAL" clId="{36095613-8AF1-45D1-A260-28063EDBAC51}" dt="2025-05-24T08:15:56.089" v="869" actId="20577"/>
          <ac:spMkLst>
            <pc:docMk/>
            <pc:sldMk cId="1117576595" sldId="289"/>
            <ac:spMk id="8" creationId="{CC5F8831-D294-6B0D-99C5-15A2FA92524E}"/>
          </ac:spMkLst>
        </pc:spChg>
        <pc:spChg chg="del mod">
          <ac:chgData name="Fu, TianYu" userId="c5d124b6-d31b-43cf-96f6-706eeba60532" providerId="ADAL" clId="{36095613-8AF1-45D1-A260-28063EDBAC51}" dt="2025-05-24T08:30:13.061" v="1113" actId="478"/>
          <ac:spMkLst>
            <pc:docMk/>
            <pc:sldMk cId="1117576595" sldId="289"/>
            <ac:spMk id="9" creationId="{4128D247-6095-8235-A68C-9C309338A6D4}"/>
          </ac:spMkLst>
        </pc:spChg>
        <pc:spChg chg="mod">
          <ac:chgData name="Fu, TianYu" userId="c5d124b6-d31b-43cf-96f6-706eeba60532" providerId="ADAL" clId="{36095613-8AF1-45D1-A260-28063EDBAC51}" dt="2025-05-24T14:36:14.650" v="3761" actId="20577"/>
          <ac:spMkLst>
            <pc:docMk/>
            <pc:sldMk cId="1117576595" sldId="289"/>
            <ac:spMk id="10" creationId="{D3C9F0D0-516D-736D-664C-F9321B3FE1E6}"/>
          </ac:spMkLst>
        </pc:spChg>
        <pc:spChg chg="add mod">
          <ac:chgData name="Fu, TianYu" userId="c5d124b6-d31b-43cf-96f6-706eeba60532" providerId="ADAL" clId="{36095613-8AF1-45D1-A260-28063EDBAC51}" dt="2025-05-24T12:18:32.405" v="2831" actId="1076"/>
          <ac:spMkLst>
            <pc:docMk/>
            <pc:sldMk cId="1117576595" sldId="289"/>
            <ac:spMk id="11" creationId="{0D3833E0-128D-672E-5F95-9044AD77BFD4}"/>
          </ac:spMkLst>
        </pc:spChg>
        <pc:spChg chg="mod">
          <ac:chgData name="Fu, TianYu" userId="c5d124b6-d31b-43cf-96f6-706eeba60532" providerId="ADAL" clId="{36095613-8AF1-45D1-A260-28063EDBAC51}" dt="2025-05-24T08:10:04.485" v="851" actId="20577"/>
          <ac:spMkLst>
            <pc:docMk/>
            <pc:sldMk cId="1117576595" sldId="289"/>
            <ac:spMk id="12" creationId="{75A16187-98F7-C3B5-7838-E16B3EF15FF7}"/>
          </ac:spMkLst>
        </pc:spChg>
        <pc:spChg chg="del mod">
          <ac:chgData name="Fu, TianYu" userId="c5d124b6-d31b-43cf-96f6-706eeba60532" providerId="ADAL" clId="{36095613-8AF1-45D1-A260-28063EDBAC51}" dt="2025-05-24T08:27:52.029" v="1049" actId="478"/>
          <ac:spMkLst>
            <pc:docMk/>
            <pc:sldMk cId="1117576595" sldId="289"/>
            <ac:spMk id="13" creationId="{C0839B80-7CB1-1A64-2C80-071774E067FF}"/>
          </ac:spMkLst>
        </pc:spChg>
        <pc:spChg chg="mod">
          <ac:chgData name="Fu, TianYu" userId="c5d124b6-d31b-43cf-96f6-706eeba60532" providerId="ADAL" clId="{36095613-8AF1-45D1-A260-28063EDBAC51}" dt="2025-05-24T07:39:08.372" v="562" actId="20577"/>
          <ac:spMkLst>
            <pc:docMk/>
            <pc:sldMk cId="1117576595" sldId="289"/>
            <ac:spMk id="14" creationId="{09F7CF08-3528-10E9-5A84-357EB527B5AF}"/>
          </ac:spMkLst>
        </pc:spChg>
        <pc:spChg chg="mod">
          <ac:chgData name="Fu, TianYu" userId="c5d124b6-d31b-43cf-96f6-706eeba60532" providerId="ADAL" clId="{36095613-8AF1-45D1-A260-28063EDBAC51}" dt="2025-05-24T12:18:23.742" v="2827" actId="1076"/>
          <ac:spMkLst>
            <pc:docMk/>
            <pc:sldMk cId="1117576595" sldId="289"/>
            <ac:spMk id="15" creationId="{4431F152-107E-7EAB-DC8E-0F48BC30142D}"/>
          </ac:spMkLst>
        </pc:spChg>
        <pc:grpChg chg="mod">
          <ac:chgData name="Fu, TianYu" userId="c5d124b6-d31b-43cf-96f6-706eeba60532" providerId="ADAL" clId="{36095613-8AF1-45D1-A260-28063EDBAC51}" dt="2025-05-24T08:21:31.882" v="967" actId="1076"/>
          <ac:grpSpMkLst>
            <pc:docMk/>
            <pc:sldMk cId="1117576595" sldId="289"/>
            <ac:grpSpMk id="2" creationId="{8971F5D0-33F1-8F16-9CB7-5D9AF6F2693D}"/>
          </ac:grpSpMkLst>
        </pc:grpChg>
        <pc:grpChg chg="del">
          <ac:chgData name="Fu, TianYu" userId="c5d124b6-d31b-43cf-96f6-706eeba60532" providerId="ADAL" clId="{36095613-8AF1-45D1-A260-28063EDBAC51}" dt="2025-05-24T08:27:52.029" v="1049" actId="478"/>
          <ac:grpSpMkLst>
            <pc:docMk/>
            <pc:sldMk cId="1117576595" sldId="289"/>
            <ac:grpSpMk id="5" creationId="{8C5E8924-7503-CCF9-326A-3235C12CDCD8}"/>
          </ac:grpSpMkLst>
        </pc:grpChg>
        <pc:grpChg chg="del">
          <ac:chgData name="Fu, TianYu" userId="c5d124b6-d31b-43cf-96f6-706eeba60532" providerId="ADAL" clId="{36095613-8AF1-45D1-A260-28063EDBAC51}" dt="2025-05-24T08:30:13.061" v="1113" actId="478"/>
          <ac:grpSpMkLst>
            <pc:docMk/>
            <pc:sldMk cId="1117576595" sldId="289"/>
            <ac:grpSpMk id="7" creationId="{48346810-B5A4-DE9F-C480-7259A7F4FCAD}"/>
          </ac:grpSpMkLst>
        </pc:grpChg>
        <pc:cxnChg chg="mod">
          <ac:chgData name="Fu, TianYu" userId="c5d124b6-d31b-43cf-96f6-706eeba60532" providerId="ADAL" clId="{36095613-8AF1-45D1-A260-28063EDBAC51}" dt="2025-05-24T08:31:40.603" v="1118" actId="208"/>
          <ac:cxnSpMkLst>
            <pc:docMk/>
            <pc:sldMk cId="1117576595" sldId="289"/>
            <ac:cxnSpMk id="25" creationId="{289576DD-E828-FD5D-D8F7-8A3A04BAB4A3}"/>
          </ac:cxnSpMkLst>
        </pc:cxnChg>
        <pc:cxnChg chg="mod">
          <ac:chgData name="Fu, TianYu" userId="c5d124b6-d31b-43cf-96f6-706eeba60532" providerId="ADAL" clId="{36095613-8AF1-45D1-A260-28063EDBAC51}" dt="2025-05-24T08:31:31.996" v="1116" actId="208"/>
          <ac:cxnSpMkLst>
            <pc:docMk/>
            <pc:sldMk cId="1117576595" sldId="289"/>
            <ac:cxnSpMk id="29" creationId="{2B1B1A15-41A7-17A5-AC6E-DC05F6EDDA8D}"/>
          </ac:cxnSpMkLst>
        </pc:cxnChg>
        <pc:cxnChg chg="mod">
          <ac:chgData name="Fu, TianYu" userId="c5d124b6-d31b-43cf-96f6-706eeba60532" providerId="ADAL" clId="{36095613-8AF1-45D1-A260-28063EDBAC51}" dt="2025-05-24T08:31:54.153" v="1120" actId="208"/>
          <ac:cxnSpMkLst>
            <pc:docMk/>
            <pc:sldMk cId="1117576595" sldId="289"/>
            <ac:cxnSpMk id="33" creationId="{3DAB898E-36E7-E6D9-B56A-44DAD01399D8}"/>
          </ac:cxnSpMkLst>
        </pc:cxnChg>
        <pc:cxnChg chg="mod">
          <ac:chgData name="Fu, TianYu" userId="c5d124b6-d31b-43cf-96f6-706eeba60532" providerId="ADAL" clId="{36095613-8AF1-45D1-A260-28063EDBAC51}" dt="2025-05-24T08:32:09.436" v="1125" actId="208"/>
          <ac:cxnSpMkLst>
            <pc:docMk/>
            <pc:sldMk cId="1117576595" sldId="289"/>
            <ac:cxnSpMk id="37" creationId="{D6E6E4FC-B34A-042C-8BEE-E810B4E066A5}"/>
          </ac:cxnSpMkLst>
        </pc:cxnChg>
      </pc:sldChg>
      <pc:sldChg chg="del">
        <pc:chgData name="Fu, TianYu" userId="c5d124b6-d31b-43cf-96f6-706eeba60532" providerId="ADAL" clId="{36095613-8AF1-45D1-A260-28063EDBAC51}" dt="2025-05-24T08:18:40.683" v="886" actId="47"/>
        <pc:sldMkLst>
          <pc:docMk/>
          <pc:sldMk cId="4135075703" sldId="290"/>
        </pc:sldMkLst>
      </pc:sldChg>
      <pc:sldChg chg="add del setBg">
        <pc:chgData name="Fu, TianYu" userId="c5d124b6-d31b-43cf-96f6-706eeba60532" providerId="ADAL" clId="{36095613-8AF1-45D1-A260-28063EDBAC51}" dt="2025-05-24T13:43:17.865" v="3106" actId="47"/>
        <pc:sldMkLst>
          <pc:docMk/>
          <pc:sldMk cId="1567252179" sldId="291"/>
        </pc:sldMkLst>
      </pc:sldChg>
      <pc:sldChg chg="del">
        <pc:chgData name="Fu, TianYu" userId="c5d124b6-d31b-43cf-96f6-706eeba60532" providerId="ADAL" clId="{36095613-8AF1-45D1-A260-28063EDBAC51}" dt="2025-05-24T08:18:20.384" v="872" actId="47"/>
        <pc:sldMkLst>
          <pc:docMk/>
          <pc:sldMk cId="2424308416" sldId="291"/>
        </pc:sldMkLst>
      </pc:sldChg>
      <pc:sldChg chg="del">
        <pc:chgData name="Fu, TianYu" userId="c5d124b6-d31b-43cf-96f6-706eeba60532" providerId="ADAL" clId="{36095613-8AF1-45D1-A260-28063EDBAC51}" dt="2025-05-24T08:25:15.659" v="1001" actId="47"/>
        <pc:sldMkLst>
          <pc:docMk/>
          <pc:sldMk cId="3559233299" sldId="292"/>
        </pc:sldMkLst>
      </pc:sldChg>
      <pc:sldChg chg="addSp delSp modSp new mod">
        <pc:chgData name="Fu, TianYu" userId="c5d124b6-d31b-43cf-96f6-706eeba60532" providerId="ADAL" clId="{36095613-8AF1-45D1-A260-28063EDBAC51}" dt="2025-05-24T13:52:57.545" v="3165" actId="20577"/>
        <pc:sldMkLst>
          <pc:docMk/>
          <pc:sldMk cId="2138843477" sldId="293"/>
        </pc:sldMkLst>
        <pc:spChg chg="del mod">
          <ac:chgData name="Fu, TianYu" userId="c5d124b6-d31b-43cf-96f6-706eeba60532" providerId="ADAL" clId="{36095613-8AF1-45D1-A260-28063EDBAC51}" dt="2025-05-24T08:44:03.142" v="1148" actId="478"/>
          <ac:spMkLst>
            <pc:docMk/>
            <pc:sldMk cId="2138843477" sldId="293"/>
            <ac:spMk id="2" creationId="{E75EE45A-04A2-B782-BF37-FED8ABDB2948}"/>
          </ac:spMkLst>
        </pc:spChg>
        <pc:spChg chg="del">
          <ac:chgData name="Fu, TianYu" userId="c5d124b6-d31b-43cf-96f6-706eeba60532" providerId="ADAL" clId="{36095613-8AF1-45D1-A260-28063EDBAC51}" dt="2025-05-24T09:46:57.400" v="1315" actId="478"/>
          <ac:spMkLst>
            <pc:docMk/>
            <pc:sldMk cId="2138843477" sldId="293"/>
            <ac:spMk id="3" creationId="{C11DE4D4-6FB7-4839-EB47-1B2F5A2ABED3}"/>
          </ac:spMkLst>
        </pc:spChg>
        <pc:spChg chg="add mod">
          <ac:chgData name="Fu, TianYu" userId="c5d124b6-d31b-43cf-96f6-706eeba60532" providerId="ADAL" clId="{36095613-8AF1-45D1-A260-28063EDBAC51}" dt="2025-05-24T08:48:07.487" v="1253" actId="113"/>
          <ac:spMkLst>
            <pc:docMk/>
            <pc:sldMk cId="2138843477" sldId="293"/>
            <ac:spMk id="4" creationId="{5E9AD14B-AF0C-1553-9A5A-C2F491BD14A7}"/>
          </ac:spMkLst>
        </pc:spChg>
        <pc:spChg chg="mod">
          <ac:chgData name="Fu, TianYu" userId="c5d124b6-d31b-43cf-96f6-706eeba60532" providerId="ADAL" clId="{36095613-8AF1-45D1-A260-28063EDBAC51}" dt="2025-05-24T09:46:57.905" v="1316"/>
          <ac:spMkLst>
            <pc:docMk/>
            <pc:sldMk cId="2138843477" sldId="293"/>
            <ac:spMk id="6" creationId="{B781C75D-8B41-7BC0-57B0-B7A152FA8171}"/>
          </ac:spMkLst>
        </pc:spChg>
        <pc:spChg chg="mod">
          <ac:chgData name="Fu, TianYu" userId="c5d124b6-d31b-43cf-96f6-706eeba60532" providerId="ADAL" clId="{36095613-8AF1-45D1-A260-28063EDBAC51}" dt="2025-05-24T09:46:57.905" v="1316"/>
          <ac:spMkLst>
            <pc:docMk/>
            <pc:sldMk cId="2138843477" sldId="293"/>
            <ac:spMk id="7" creationId="{3A1FEC7B-25E4-6AB5-3F77-01D17A3682FB}"/>
          </ac:spMkLst>
        </pc:spChg>
        <pc:spChg chg="mod">
          <ac:chgData name="Fu, TianYu" userId="c5d124b6-d31b-43cf-96f6-706eeba60532" providerId="ADAL" clId="{36095613-8AF1-45D1-A260-28063EDBAC51}" dt="2025-05-24T09:46:57.905" v="1316"/>
          <ac:spMkLst>
            <pc:docMk/>
            <pc:sldMk cId="2138843477" sldId="293"/>
            <ac:spMk id="11" creationId="{772EFF94-21FB-EC8C-F461-25C008A57091}"/>
          </ac:spMkLst>
        </pc:spChg>
        <pc:spChg chg="mod">
          <ac:chgData name="Fu, TianYu" userId="c5d124b6-d31b-43cf-96f6-706eeba60532" providerId="ADAL" clId="{36095613-8AF1-45D1-A260-28063EDBAC51}" dt="2025-05-24T09:46:57.905" v="1316"/>
          <ac:spMkLst>
            <pc:docMk/>
            <pc:sldMk cId="2138843477" sldId="293"/>
            <ac:spMk id="12" creationId="{5AAB9007-6037-D551-0DDA-41FFA298EF0F}"/>
          </ac:spMkLst>
        </pc:spChg>
        <pc:spChg chg="mod">
          <ac:chgData name="Fu, TianYu" userId="c5d124b6-d31b-43cf-96f6-706eeba60532" providerId="ADAL" clId="{36095613-8AF1-45D1-A260-28063EDBAC51}" dt="2025-05-24T09:46:57.905" v="1316"/>
          <ac:spMkLst>
            <pc:docMk/>
            <pc:sldMk cId="2138843477" sldId="293"/>
            <ac:spMk id="13" creationId="{AB7C70EF-0810-2FB9-1904-742E5F55278C}"/>
          </ac:spMkLst>
        </pc:spChg>
        <pc:spChg chg="mod">
          <ac:chgData name="Fu, TianYu" userId="c5d124b6-d31b-43cf-96f6-706eeba60532" providerId="ADAL" clId="{36095613-8AF1-45D1-A260-28063EDBAC51}" dt="2025-05-24T09:46:57.905" v="1316"/>
          <ac:spMkLst>
            <pc:docMk/>
            <pc:sldMk cId="2138843477" sldId="293"/>
            <ac:spMk id="15" creationId="{3189ED0C-D256-9B9B-F618-34A15FAA55B7}"/>
          </ac:spMkLst>
        </pc:spChg>
        <pc:spChg chg="mod">
          <ac:chgData name="Fu, TianYu" userId="c5d124b6-d31b-43cf-96f6-706eeba60532" providerId="ADAL" clId="{36095613-8AF1-45D1-A260-28063EDBAC51}" dt="2025-05-24T09:46:57.905" v="1316"/>
          <ac:spMkLst>
            <pc:docMk/>
            <pc:sldMk cId="2138843477" sldId="293"/>
            <ac:spMk id="16" creationId="{23DB0FFB-8430-CAC2-274C-52DDBF7DE0EE}"/>
          </ac:spMkLst>
        </pc:spChg>
        <pc:spChg chg="mod">
          <ac:chgData name="Fu, TianYu" userId="c5d124b6-d31b-43cf-96f6-706eeba60532" providerId="ADAL" clId="{36095613-8AF1-45D1-A260-28063EDBAC51}" dt="2025-05-24T09:46:57.905" v="1316"/>
          <ac:spMkLst>
            <pc:docMk/>
            <pc:sldMk cId="2138843477" sldId="293"/>
            <ac:spMk id="17" creationId="{740089E7-9E16-CE70-BBC1-5C0CA663B3F5}"/>
          </ac:spMkLst>
        </pc:spChg>
        <pc:spChg chg="mod">
          <ac:chgData name="Fu, TianYu" userId="c5d124b6-d31b-43cf-96f6-706eeba60532" providerId="ADAL" clId="{36095613-8AF1-45D1-A260-28063EDBAC51}" dt="2025-05-24T09:46:57.905" v="1316"/>
          <ac:spMkLst>
            <pc:docMk/>
            <pc:sldMk cId="2138843477" sldId="293"/>
            <ac:spMk id="20" creationId="{DC9A74C2-252F-E154-FB69-36A3BE6B8EA6}"/>
          </ac:spMkLst>
        </pc:spChg>
        <pc:spChg chg="mod">
          <ac:chgData name="Fu, TianYu" userId="c5d124b6-d31b-43cf-96f6-706eeba60532" providerId="ADAL" clId="{36095613-8AF1-45D1-A260-28063EDBAC51}" dt="2025-05-24T09:46:57.905" v="1316"/>
          <ac:spMkLst>
            <pc:docMk/>
            <pc:sldMk cId="2138843477" sldId="293"/>
            <ac:spMk id="21" creationId="{E6FB08BB-1FB0-A671-CE93-29DC563A228F}"/>
          </ac:spMkLst>
        </pc:spChg>
        <pc:spChg chg="add del mod">
          <ac:chgData name="Fu, TianYu" userId="c5d124b6-d31b-43cf-96f6-706eeba60532" providerId="ADAL" clId="{36095613-8AF1-45D1-A260-28063EDBAC51}" dt="2025-05-24T10:21:27.806" v="1582" actId="478"/>
          <ac:spMkLst>
            <pc:docMk/>
            <pc:sldMk cId="2138843477" sldId="293"/>
            <ac:spMk id="23" creationId="{24432989-C13F-554B-790E-25102B86DFB5}"/>
          </ac:spMkLst>
        </pc:spChg>
        <pc:spChg chg="mod">
          <ac:chgData name="Fu, TianYu" userId="c5d124b6-d31b-43cf-96f6-706eeba60532" providerId="ADAL" clId="{36095613-8AF1-45D1-A260-28063EDBAC51}" dt="2025-05-24T10:36:54.056" v="1849" actId="1076"/>
          <ac:spMkLst>
            <pc:docMk/>
            <pc:sldMk cId="2138843477" sldId="293"/>
            <ac:spMk id="29" creationId="{1CF06E9E-767F-DE0C-0472-CD8ED7B343F8}"/>
          </ac:spMkLst>
        </pc:spChg>
        <pc:spChg chg="mod">
          <ac:chgData name="Fu, TianYu" userId="c5d124b6-d31b-43cf-96f6-706eeba60532" providerId="ADAL" clId="{36095613-8AF1-45D1-A260-28063EDBAC51}" dt="2025-05-24T13:52:57.545" v="3165" actId="20577"/>
          <ac:spMkLst>
            <pc:docMk/>
            <pc:sldMk cId="2138843477" sldId="293"/>
            <ac:spMk id="30" creationId="{E4C7BF06-B4FB-1DA7-8FF9-8540FC663486}"/>
          </ac:spMkLst>
        </pc:spChg>
        <pc:spChg chg="mod topLvl">
          <ac:chgData name="Fu, TianYu" userId="c5d124b6-d31b-43cf-96f6-706eeba60532" providerId="ADAL" clId="{36095613-8AF1-45D1-A260-28063EDBAC51}" dt="2025-05-24T10:36:54.056" v="1849" actId="1076"/>
          <ac:spMkLst>
            <pc:docMk/>
            <pc:sldMk cId="2138843477" sldId="293"/>
            <ac:spMk id="31" creationId="{84263635-CD75-9A2A-079F-D345A5BD5E5A}"/>
          </ac:spMkLst>
        </pc:spChg>
        <pc:spChg chg="mod topLvl">
          <ac:chgData name="Fu, TianYu" userId="c5d124b6-d31b-43cf-96f6-706eeba60532" providerId="ADAL" clId="{36095613-8AF1-45D1-A260-28063EDBAC51}" dt="2025-05-24T10:36:54.056" v="1849" actId="1076"/>
          <ac:spMkLst>
            <pc:docMk/>
            <pc:sldMk cId="2138843477" sldId="293"/>
            <ac:spMk id="32" creationId="{06BFAB50-241B-105D-66B3-5CE2AA7B3F53}"/>
          </ac:spMkLst>
        </pc:spChg>
        <pc:spChg chg="mod">
          <ac:chgData name="Fu, TianYu" userId="c5d124b6-d31b-43cf-96f6-706eeba60532" providerId="ADAL" clId="{36095613-8AF1-45D1-A260-28063EDBAC51}" dt="2025-05-24T10:57:00.200" v="1911" actId="1076"/>
          <ac:spMkLst>
            <pc:docMk/>
            <pc:sldMk cId="2138843477" sldId="293"/>
            <ac:spMk id="36" creationId="{CAA23006-8D56-F57E-0812-C709F32CE9CF}"/>
          </ac:spMkLst>
        </pc:spChg>
        <pc:spChg chg="mod">
          <ac:chgData name="Fu, TianYu" userId="c5d124b6-d31b-43cf-96f6-706eeba60532" providerId="ADAL" clId="{36095613-8AF1-45D1-A260-28063EDBAC51}" dt="2025-05-24T10:36:56.604" v="1850" actId="1076"/>
          <ac:spMkLst>
            <pc:docMk/>
            <pc:sldMk cId="2138843477" sldId="293"/>
            <ac:spMk id="37" creationId="{CA1D746E-E76A-7488-2DD4-469033ABBBC0}"/>
          </ac:spMkLst>
        </pc:spChg>
        <pc:spChg chg="mod">
          <ac:chgData name="Fu, TianYu" userId="c5d124b6-d31b-43cf-96f6-706eeba60532" providerId="ADAL" clId="{36095613-8AF1-45D1-A260-28063EDBAC51}" dt="2025-05-24T10:36:56.604" v="1850" actId="1076"/>
          <ac:spMkLst>
            <pc:docMk/>
            <pc:sldMk cId="2138843477" sldId="293"/>
            <ac:spMk id="38" creationId="{1AE6D49B-3045-CEB3-6D40-9A5D3CBBBE52}"/>
          </ac:spMkLst>
        </pc:spChg>
        <pc:spChg chg="mod">
          <ac:chgData name="Fu, TianYu" userId="c5d124b6-d31b-43cf-96f6-706eeba60532" providerId="ADAL" clId="{36095613-8AF1-45D1-A260-28063EDBAC51}" dt="2025-05-24T10:57:14.609" v="1916" actId="207"/>
          <ac:spMkLst>
            <pc:docMk/>
            <pc:sldMk cId="2138843477" sldId="293"/>
            <ac:spMk id="39" creationId="{9882F738-4263-2BFC-1C54-386EE8DB5826}"/>
          </ac:spMkLst>
        </pc:spChg>
        <pc:spChg chg="add del">
          <ac:chgData name="Fu, TianYu" userId="c5d124b6-d31b-43cf-96f6-706eeba60532" providerId="ADAL" clId="{36095613-8AF1-45D1-A260-28063EDBAC51}" dt="2025-05-24T13:48:20.841" v="3148" actId="478"/>
          <ac:spMkLst>
            <pc:docMk/>
            <pc:sldMk cId="2138843477" sldId="293"/>
            <ac:spMk id="42" creationId="{829F705A-F3D9-24A5-D091-9703F90AE7A2}"/>
          </ac:spMkLst>
        </pc:spChg>
        <pc:spChg chg="add mod">
          <ac:chgData name="Fu, TianYu" userId="c5d124b6-d31b-43cf-96f6-706eeba60532" providerId="ADAL" clId="{36095613-8AF1-45D1-A260-28063EDBAC51}" dt="2025-05-24T13:52:32.838" v="3160" actId="1076"/>
          <ac:spMkLst>
            <pc:docMk/>
            <pc:sldMk cId="2138843477" sldId="293"/>
            <ac:spMk id="45" creationId="{16119619-DA2C-9435-62BF-51063E459407}"/>
          </ac:spMkLst>
        </pc:spChg>
        <pc:grpChg chg="del">
          <ac:chgData name="Fu, TianYu" userId="c5d124b6-d31b-43cf-96f6-706eeba60532" providerId="ADAL" clId="{36095613-8AF1-45D1-A260-28063EDBAC51}" dt="2025-05-24T09:56:09.554" v="1408" actId="478"/>
          <ac:grpSpMkLst>
            <pc:docMk/>
            <pc:sldMk cId="2138843477" sldId="293"/>
            <ac:grpSpMk id="5" creationId="{A38DB38C-CBE2-1ADD-224A-E0AC609AB014}"/>
          </ac:grpSpMkLst>
        </pc:grpChg>
        <pc:grpChg chg="del mod">
          <ac:chgData name="Fu, TianYu" userId="c5d124b6-d31b-43cf-96f6-706eeba60532" providerId="ADAL" clId="{36095613-8AF1-45D1-A260-28063EDBAC51}" dt="2025-05-24T10:22:14.714" v="1597" actId="165"/>
          <ac:grpSpMkLst>
            <pc:docMk/>
            <pc:sldMk cId="2138843477" sldId="293"/>
            <ac:grpSpMk id="26" creationId="{FDB677DB-D9ED-64A4-AF18-AC384DEE20E1}"/>
          </ac:grpSpMkLst>
        </pc:grpChg>
        <pc:grpChg chg="add del mod topLvl">
          <ac:chgData name="Fu, TianYu" userId="c5d124b6-d31b-43cf-96f6-706eeba60532" providerId="ADAL" clId="{36095613-8AF1-45D1-A260-28063EDBAC51}" dt="2025-05-24T10:36:54.056" v="1849" actId="1076"/>
          <ac:grpSpMkLst>
            <pc:docMk/>
            <pc:sldMk cId="2138843477" sldId="293"/>
            <ac:grpSpMk id="27" creationId="{EBC9C6DE-D282-A197-FBE0-836D21795D0E}"/>
          </ac:grpSpMkLst>
        </pc:grpChg>
        <pc:grpChg chg="mod topLvl">
          <ac:chgData name="Fu, TianYu" userId="c5d124b6-d31b-43cf-96f6-706eeba60532" providerId="ADAL" clId="{36095613-8AF1-45D1-A260-28063EDBAC51}" dt="2025-05-24T10:36:54.056" v="1849" actId="1076"/>
          <ac:grpSpMkLst>
            <pc:docMk/>
            <pc:sldMk cId="2138843477" sldId="293"/>
            <ac:grpSpMk id="28" creationId="{C7380311-282B-27F9-48A2-378EDA221F21}"/>
          </ac:grpSpMkLst>
        </pc:grpChg>
        <pc:grpChg chg="add del mod">
          <ac:chgData name="Fu, TianYu" userId="c5d124b6-d31b-43cf-96f6-706eeba60532" providerId="ADAL" clId="{36095613-8AF1-45D1-A260-28063EDBAC51}" dt="2025-05-24T10:22:25.774" v="1600" actId="165"/>
          <ac:grpSpMkLst>
            <pc:docMk/>
            <pc:sldMk cId="2138843477" sldId="293"/>
            <ac:grpSpMk id="33" creationId="{9909C66A-0407-0FCC-6583-6AEAD67230B9}"/>
          </ac:grpSpMkLst>
        </pc:grpChg>
        <pc:grpChg chg="mod topLvl">
          <ac:chgData name="Fu, TianYu" userId="c5d124b6-d31b-43cf-96f6-706eeba60532" providerId="ADAL" clId="{36095613-8AF1-45D1-A260-28063EDBAC51}" dt="2025-05-24T10:36:56.604" v="1850" actId="1076"/>
          <ac:grpSpMkLst>
            <pc:docMk/>
            <pc:sldMk cId="2138843477" sldId="293"/>
            <ac:grpSpMk id="34" creationId="{5BD15B72-DBCD-5A2B-B4F0-A1667DC593B0}"/>
          </ac:grpSpMkLst>
        </pc:grpChg>
        <pc:grpChg chg="mod topLvl">
          <ac:chgData name="Fu, TianYu" userId="c5d124b6-d31b-43cf-96f6-706eeba60532" providerId="ADAL" clId="{36095613-8AF1-45D1-A260-28063EDBAC51}" dt="2025-05-24T10:36:56.604" v="1850" actId="1076"/>
          <ac:grpSpMkLst>
            <pc:docMk/>
            <pc:sldMk cId="2138843477" sldId="293"/>
            <ac:grpSpMk id="35" creationId="{F1ADED64-492D-5859-C0B0-5AE5611C4FE4}"/>
          </ac:grpSpMkLst>
        </pc:grpChg>
        <pc:grpChg chg="add mod">
          <ac:chgData name="Fu, TianYu" userId="c5d124b6-d31b-43cf-96f6-706eeba60532" providerId="ADAL" clId="{36095613-8AF1-45D1-A260-28063EDBAC51}" dt="2025-05-24T10:36:56.604" v="1850" actId="1076"/>
          <ac:grpSpMkLst>
            <pc:docMk/>
            <pc:sldMk cId="2138843477" sldId="293"/>
            <ac:grpSpMk id="40" creationId="{86350089-C8E3-DBCC-0936-DE96C9D765CB}"/>
          </ac:grpSpMkLst>
        </pc:grpChg>
        <pc:grpChg chg="add mod">
          <ac:chgData name="Fu, TianYu" userId="c5d124b6-d31b-43cf-96f6-706eeba60532" providerId="ADAL" clId="{36095613-8AF1-45D1-A260-28063EDBAC51}" dt="2025-05-24T10:36:54.056" v="1849" actId="1076"/>
          <ac:grpSpMkLst>
            <pc:docMk/>
            <pc:sldMk cId="2138843477" sldId="293"/>
            <ac:grpSpMk id="41" creationId="{5844EBCF-3022-BD76-53F9-5BE1C3FA95D5}"/>
          </ac:grpSpMkLst>
        </pc:grpChg>
        <pc:picChg chg="add del mod modCrop">
          <ac:chgData name="Fu, TianYu" userId="c5d124b6-d31b-43cf-96f6-706eeba60532" providerId="ADAL" clId="{36095613-8AF1-45D1-A260-28063EDBAC51}" dt="2025-05-24T13:48:16.304" v="3146" actId="478"/>
          <ac:picMkLst>
            <pc:docMk/>
            <pc:sldMk cId="2138843477" sldId="293"/>
            <ac:picMk id="25" creationId="{3EDFF342-EAD2-08C4-AB10-D0FFA8241D17}"/>
          </ac:picMkLst>
        </pc:picChg>
        <pc:picChg chg="add mod">
          <ac:chgData name="Fu, TianYu" userId="c5d124b6-d31b-43cf-96f6-706eeba60532" providerId="ADAL" clId="{36095613-8AF1-45D1-A260-28063EDBAC51}" dt="2025-05-24T13:52:39.455" v="3162" actId="1076"/>
          <ac:picMkLst>
            <pc:docMk/>
            <pc:sldMk cId="2138843477" sldId="293"/>
            <ac:picMk id="44" creationId="{1C20D802-3C3F-5D62-E6E1-2D42AEF4C670}"/>
          </ac:picMkLst>
        </pc:picChg>
      </pc:sldChg>
      <pc:sldChg chg="new del">
        <pc:chgData name="Fu, TianYu" userId="c5d124b6-d31b-43cf-96f6-706eeba60532" providerId="ADAL" clId="{36095613-8AF1-45D1-A260-28063EDBAC51}" dt="2025-05-24T08:25:33.441" v="1005" actId="2696"/>
        <pc:sldMkLst>
          <pc:docMk/>
          <pc:sldMk cId="3264067312" sldId="294"/>
        </pc:sldMkLst>
      </pc:sldChg>
      <pc:sldChg chg="addSp delSp modSp new mod">
        <pc:chgData name="Fu, TianYu" userId="c5d124b6-d31b-43cf-96f6-706eeba60532" providerId="ADAL" clId="{36095613-8AF1-45D1-A260-28063EDBAC51}" dt="2025-05-24T15:25:27.691" v="4352" actId="1076"/>
        <pc:sldMkLst>
          <pc:docMk/>
          <pc:sldMk cId="3573387433" sldId="294"/>
        </pc:sldMkLst>
        <pc:spChg chg="del">
          <ac:chgData name="Fu, TianYu" userId="c5d124b6-d31b-43cf-96f6-706eeba60532" providerId="ADAL" clId="{36095613-8AF1-45D1-A260-28063EDBAC51}" dt="2025-05-24T10:19:14.591" v="1568" actId="478"/>
          <ac:spMkLst>
            <pc:docMk/>
            <pc:sldMk cId="3573387433" sldId="294"/>
            <ac:spMk id="2" creationId="{232CBAC6-7A52-586C-A89C-B91FE2FF6878}"/>
          </ac:spMkLst>
        </pc:spChg>
        <pc:spChg chg="del">
          <ac:chgData name="Fu, TianYu" userId="c5d124b6-d31b-43cf-96f6-706eeba60532" providerId="ADAL" clId="{36095613-8AF1-45D1-A260-28063EDBAC51}" dt="2025-05-24T10:19:13.544" v="1567" actId="478"/>
          <ac:spMkLst>
            <pc:docMk/>
            <pc:sldMk cId="3573387433" sldId="294"/>
            <ac:spMk id="3" creationId="{02E01F54-DB67-75DB-E45F-68A8BF9991E0}"/>
          </ac:spMkLst>
        </pc:spChg>
        <pc:spChg chg="add mod">
          <ac:chgData name="Fu, TianYu" userId="c5d124b6-d31b-43cf-96f6-706eeba60532" providerId="ADAL" clId="{36095613-8AF1-45D1-A260-28063EDBAC51}" dt="2025-05-24T08:26:17.151" v="1009"/>
          <ac:spMkLst>
            <pc:docMk/>
            <pc:sldMk cId="3573387433" sldId="294"/>
            <ac:spMk id="4" creationId="{28652ABE-4B21-3426-BAB3-66EBF4C1CFCA}"/>
          </ac:spMkLst>
        </pc:spChg>
        <pc:spChg chg="del">
          <ac:chgData name="Fu, TianYu" userId="c5d124b6-d31b-43cf-96f6-706eeba60532" providerId="ADAL" clId="{36095613-8AF1-45D1-A260-28063EDBAC51}" dt="2025-05-24T10:19:27.587" v="1571" actId="478"/>
          <ac:spMkLst>
            <pc:docMk/>
            <pc:sldMk cId="3573387433" sldId="294"/>
            <ac:spMk id="8" creationId="{FB58ACE5-27BD-CF29-30F7-EFC1DCB4CAC0}"/>
          </ac:spMkLst>
        </pc:spChg>
        <pc:spChg chg="add mod">
          <ac:chgData name="Fu, TianYu" userId="c5d124b6-d31b-43cf-96f6-706eeba60532" providerId="ADAL" clId="{36095613-8AF1-45D1-A260-28063EDBAC51}" dt="2025-05-24T15:22:12.154" v="4332" actId="165"/>
          <ac:spMkLst>
            <pc:docMk/>
            <pc:sldMk cId="3573387433" sldId="294"/>
            <ac:spMk id="18" creationId="{0BE7E509-8CEA-5A45-D108-EF47EEA40542}"/>
          </ac:spMkLst>
        </pc:spChg>
        <pc:spChg chg="add mod">
          <ac:chgData name="Fu, TianYu" userId="c5d124b6-d31b-43cf-96f6-706eeba60532" providerId="ADAL" clId="{36095613-8AF1-45D1-A260-28063EDBAC51}" dt="2025-05-24T15:22:12.154" v="4332" actId="165"/>
          <ac:spMkLst>
            <pc:docMk/>
            <pc:sldMk cId="3573387433" sldId="294"/>
            <ac:spMk id="20" creationId="{4D925583-F8FB-6C36-19B5-7CB97DAD6C83}"/>
          </ac:spMkLst>
        </pc:spChg>
        <pc:spChg chg="add mod">
          <ac:chgData name="Fu, TianYu" userId="c5d124b6-d31b-43cf-96f6-706eeba60532" providerId="ADAL" clId="{36095613-8AF1-45D1-A260-28063EDBAC51}" dt="2025-05-24T15:04:55.304" v="4155" actId="478"/>
          <ac:spMkLst>
            <pc:docMk/>
            <pc:sldMk cId="3573387433" sldId="294"/>
            <ac:spMk id="22" creationId="{55A907A3-C8EA-1B2B-2AD6-83224036BC11}"/>
          </ac:spMkLst>
        </pc:spChg>
        <pc:spChg chg="add mod">
          <ac:chgData name="Fu, TianYu" userId="c5d124b6-d31b-43cf-96f6-706eeba60532" providerId="ADAL" clId="{36095613-8AF1-45D1-A260-28063EDBAC51}" dt="2025-05-24T15:22:12.154" v="4332" actId="165"/>
          <ac:spMkLst>
            <pc:docMk/>
            <pc:sldMk cId="3573387433" sldId="294"/>
            <ac:spMk id="23" creationId="{A3FBF1BB-0E13-0260-EB68-7435C8B6DEB3}"/>
          </ac:spMkLst>
        </pc:spChg>
        <pc:spChg chg="mod">
          <ac:chgData name="Fu, TianYu" userId="c5d124b6-d31b-43cf-96f6-706eeba60532" providerId="ADAL" clId="{36095613-8AF1-45D1-A260-28063EDBAC51}" dt="2025-05-24T15:22:12.154" v="4332" actId="165"/>
          <ac:spMkLst>
            <pc:docMk/>
            <pc:sldMk cId="3573387433" sldId="294"/>
            <ac:spMk id="24" creationId="{84623096-1A84-54B8-7B63-225038FB32FF}"/>
          </ac:spMkLst>
        </pc:spChg>
        <pc:spChg chg="add mod">
          <ac:chgData name="Fu, TianYu" userId="c5d124b6-d31b-43cf-96f6-706eeba60532" providerId="ADAL" clId="{36095613-8AF1-45D1-A260-28063EDBAC51}" dt="2025-05-24T15:22:12.154" v="4332" actId="165"/>
          <ac:spMkLst>
            <pc:docMk/>
            <pc:sldMk cId="3573387433" sldId="294"/>
            <ac:spMk id="25" creationId="{B336354C-82F6-CC04-9AC0-4BE8674146A3}"/>
          </ac:spMkLst>
        </pc:spChg>
        <pc:spChg chg="add mod">
          <ac:chgData name="Fu, TianYu" userId="c5d124b6-d31b-43cf-96f6-706eeba60532" providerId="ADAL" clId="{36095613-8AF1-45D1-A260-28063EDBAC51}" dt="2025-05-24T15:22:20.110" v="4333" actId="1076"/>
          <ac:spMkLst>
            <pc:docMk/>
            <pc:sldMk cId="3573387433" sldId="294"/>
            <ac:spMk id="26" creationId="{A11BE08F-D412-C8E6-7363-34E889D752BE}"/>
          </ac:spMkLst>
        </pc:spChg>
        <pc:spChg chg="mod">
          <ac:chgData name="Fu, TianYu" userId="c5d124b6-d31b-43cf-96f6-706eeba60532" providerId="ADAL" clId="{36095613-8AF1-45D1-A260-28063EDBAC51}" dt="2025-05-24T15:22:20.110" v="4333" actId="1076"/>
          <ac:spMkLst>
            <pc:docMk/>
            <pc:sldMk cId="3573387433" sldId="294"/>
            <ac:spMk id="27" creationId="{042BF251-134C-2881-A2D8-A80E04A6E703}"/>
          </ac:spMkLst>
        </pc:spChg>
        <pc:spChg chg="del">
          <ac:chgData name="Fu, TianYu" userId="c5d124b6-d31b-43cf-96f6-706eeba60532" providerId="ADAL" clId="{36095613-8AF1-45D1-A260-28063EDBAC51}" dt="2025-05-24T15:04:55.304" v="4155" actId="478"/>
          <ac:spMkLst>
            <pc:docMk/>
            <pc:sldMk cId="3573387433" sldId="294"/>
            <ac:spMk id="28" creationId="{AAD9B838-AC2E-175A-4E52-782E2865AE5A}"/>
          </ac:spMkLst>
        </pc:spChg>
        <pc:spChg chg="add mod">
          <ac:chgData name="Fu, TianYu" userId="c5d124b6-d31b-43cf-96f6-706eeba60532" providerId="ADAL" clId="{36095613-8AF1-45D1-A260-28063EDBAC51}" dt="2025-05-24T15:25:27.691" v="4352" actId="1076"/>
          <ac:spMkLst>
            <pc:docMk/>
            <pc:sldMk cId="3573387433" sldId="294"/>
            <ac:spMk id="29" creationId="{621B07AD-8419-E534-EDC8-BE59E4B3EA04}"/>
          </ac:spMkLst>
        </pc:spChg>
        <pc:spChg chg="mod">
          <ac:chgData name="Fu, TianYu" userId="c5d124b6-d31b-43cf-96f6-706eeba60532" providerId="ADAL" clId="{36095613-8AF1-45D1-A260-28063EDBAC51}" dt="2025-05-24T15:25:27.691" v="4352" actId="1076"/>
          <ac:spMkLst>
            <pc:docMk/>
            <pc:sldMk cId="3573387433" sldId="294"/>
            <ac:spMk id="30" creationId="{3214BA94-748D-24F6-37B0-03332B363E81}"/>
          </ac:spMkLst>
        </pc:spChg>
        <pc:spChg chg="add mod">
          <ac:chgData name="Fu, TianYu" userId="c5d124b6-d31b-43cf-96f6-706eeba60532" providerId="ADAL" clId="{36095613-8AF1-45D1-A260-28063EDBAC51}" dt="2025-05-24T15:25:27.691" v="4352" actId="1076"/>
          <ac:spMkLst>
            <pc:docMk/>
            <pc:sldMk cId="3573387433" sldId="294"/>
            <ac:spMk id="31" creationId="{6F75B0C9-DAB8-D216-8D47-D9F6002E24F9}"/>
          </ac:spMkLst>
        </pc:spChg>
        <pc:spChg chg="mod">
          <ac:chgData name="Fu, TianYu" userId="c5d124b6-d31b-43cf-96f6-706eeba60532" providerId="ADAL" clId="{36095613-8AF1-45D1-A260-28063EDBAC51}" dt="2025-05-24T15:22:42.657" v="4338" actId="14100"/>
          <ac:spMkLst>
            <pc:docMk/>
            <pc:sldMk cId="3573387433" sldId="294"/>
            <ac:spMk id="32" creationId="{1DE0CB64-B8A1-B27E-FA1E-F600B7BE3F1B}"/>
          </ac:spMkLst>
        </pc:spChg>
        <pc:spChg chg="mod">
          <ac:chgData name="Fu, TianYu" userId="c5d124b6-d31b-43cf-96f6-706eeba60532" providerId="ADAL" clId="{36095613-8AF1-45D1-A260-28063EDBAC51}" dt="2025-05-24T15:22:46.707" v="4340" actId="404"/>
          <ac:spMkLst>
            <pc:docMk/>
            <pc:sldMk cId="3573387433" sldId="294"/>
            <ac:spMk id="33" creationId="{699093BA-9F6D-C0A0-82B5-51F0BB48C84F}"/>
          </ac:spMkLst>
        </pc:spChg>
        <pc:spChg chg="add del mod">
          <ac:chgData name="Fu, TianYu" userId="c5d124b6-d31b-43cf-96f6-706eeba60532" providerId="ADAL" clId="{36095613-8AF1-45D1-A260-28063EDBAC51}" dt="2025-05-24T15:22:38" v="4336" actId="478"/>
          <ac:spMkLst>
            <pc:docMk/>
            <pc:sldMk cId="3573387433" sldId="294"/>
            <ac:spMk id="34" creationId="{B7957C92-383D-C1C9-9A25-6CF3C4887397}"/>
          </ac:spMkLst>
        </pc:spChg>
        <pc:spChg chg="mod">
          <ac:chgData name="Fu, TianYu" userId="c5d124b6-d31b-43cf-96f6-706eeba60532" providerId="ADAL" clId="{36095613-8AF1-45D1-A260-28063EDBAC51}" dt="2025-05-24T15:22:23.463" v="4334" actId="1076"/>
          <ac:spMkLst>
            <pc:docMk/>
            <pc:sldMk cId="3573387433" sldId="294"/>
            <ac:spMk id="35" creationId="{038040B5-19AE-BFC7-715E-25166E033ED0}"/>
          </ac:spMkLst>
        </pc:spChg>
        <pc:spChg chg="mod">
          <ac:chgData name="Fu, TianYu" userId="c5d124b6-d31b-43cf-96f6-706eeba60532" providerId="ADAL" clId="{36095613-8AF1-45D1-A260-28063EDBAC51}" dt="2025-05-24T15:22:23.463" v="4334" actId="1076"/>
          <ac:spMkLst>
            <pc:docMk/>
            <pc:sldMk cId="3573387433" sldId="294"/>
            <ac:spMk id="36" creationId="{D6613461-2225-A9C9-7622-81760CF3E836}"/>
          </ac:spMkLst>
        </pc:spChg>
        <pc:spChg chg="add mod">
          <ac:chgData name="Fu, TianYu" userId="c5d124b6-d31b-43cf-96f6-706eeba60532" providerId="ADAL" clId="{36095613-8AF1-45D1-A260-28063EDBAC51}" dt="2025-05-24T15:20:50.011" v="4296" actId="207"/>
          <ac:spMkLst>
            <pc:docMk/>
            <pc:sldMk cId="3573387433" sldId="294"/>
            <ac:spMk id="37" creationId="{87B70F8A-CED9-29CA-F049-E42B64359FA5}"/>
          </ac:spMkLst>
        </pc:spChg>
        <pc:grpChg chg="mod">
          <ac:chgData name="Fu, TianYu" userId="c5d124b6-d31b-43cf-96f6-706eeba60532" providerId="ADAL" clId="{36095613-8AF1-45D1-A260-28063EDBAC51}" dt="2025-05-24T10:19:38.433" v="1578" actId="27636"/>
          <ac:grpSpMkLst>
            <pc:docMk/>
            <pc:sldMk cId="3573387433" sldId="294"/>
            <ac:grpSpMk id="7" creationId="{7DBBD5B7-748A-6BF7-90CC-CE0D4F1CEA13}"/>
          </ac:grpSpMkLst>
        </pc:grpChg>
        <pc:grpChg chg="mod">
          <ac:chgData name="Fu, TianYu" userId="c5d124b6-d31b-43cf-96f6-706eeba60532" providerId="ADAL" clId="{36095613-8AF1-45D1-A260-28063EDBAC51}" dt="2025-05-24T15:22:23.463" v="4334" actId="1076"/>
          <ac:grpSpMkLst>
            <pc:docMk/>
            <pc:sldMk cId="3573387433" sldId="294"/>
            <ac:grpSpMk id="9" creationId="{9FE1ABD9-0AA3-6623-BB1C-CDCE1D390243}"/>
          </ac:grpSpMkLst>
        </pc:grpChg>
        <pc:grpChg chg="mod">
          <ac:chgData name="Fu, TianYu" userId="c5d124b6-d31b-43cf-96f6-706eeba60532" providerId="ADAL" clId="{36095613-8AF1-45D1-A260-28063EDBAC51}" dt="2025-05-24T15:22:42.657" v="4338" actId="14100"/>
          <ac:grpSpMkLst>
            <pc:docMk/>
            <pc:sldMk cId="3573387433" sldId="294"/>
            <ac:grpSpMk id="10" creationId="{606AD956-9C49-D028-B6D3-17D19381A079}"/>
          </ac:grpSpMkLst>
        </pc:grpChg>
        <pc:grpChg chg="mod">
          <ac:chgData name="Fu, TianYu" userId="c5d124b6-d31b-43cf-96f6-706eeba60532" providerId="ADAL" clId="{36095613-8AF1-45D1-A260-28063EDBAC51}" dt="2025-05-24T15:25:27.691" v="4352" actId="1076"/>
          <ac:grpSpMkLst>
            <pc:docMk/>
            <pc:sldMk cId="3573387433" sldId="294"/>
            <ac:grpSpMk id="11" creationId="{6470714A-D8A1-51B4-77CA-41CA991A3013}"/>
          </ac:grpSpMkLst>
        </pc:grpChg>
        <pc:grpChg chg="mod">
          <ac:chgData name="Fu, TianYu" userId="c5d124b6-d31b-43cf-96f6-706eeba60532" providerId="ADAL" clId="{36095613-8AF1-45D1-A260-28063EDBAC51}" dt="2025-05-24T15:22:20.110" v="4333" actId="1076"/>
          <ac:grpSpMkLst>
            <pc:docMk/>
            <pc:sldMk cId="3573387433" sldId="294"/>
            <ac:grpSpMk id="12" creationId="{EC742F81-26EC-E0DE-B691-17FA55258C39}"/>
          </ac:grpSpMkLst>
        </pc:grpChg>
        <pc:graphicFrameChg chg="add del mod">
          <ac:chgData name="Fu, TianYu" userId="c5d124b6-d31b-43cf-96f6-706eeba60532" providerId="ADAL" clId="{36095613-8AF1-45D1-A260-28063EDBAC51}" dt="2025-05-24T10:19:09.643" v="1566" actId="478"/>
          <ac:graphicFrameMkLst>
            <pc:docMk/>
            <pc:sldMk cId="3573387433" sldId="294"/>
            <ac:graphicFrameMk id="5" creationId="{3D0F15FC-9DCF-4D18-C9AD-897635A5EA14}"/>
          </ac:graphicFrameMkLst>
        </pc:graphicFrameChg>
      </pc:sldChg>
      <pc:sldChg chg="addSp delSp modSp new del mod">
        <pc:chgData name="Fu, TianYu" userId="c5d124b6-d31b-43cf-96f6-706eeba60532" providerId="ADAL" clId="{36095613-8AF1-45D1-A260-28063EDBAC51}" dt="2025-05-24T11:22:03.684" v="2245" actId="47"/>
        <pc:sldMkLst>
          <pc:docMk/>
          <pc:sldMk cId="910126441" sldId="295"/>
        </pc:sldMkLst>
        <pc:spChg chg="del">
          <ac:chgData name="Fu, TianYu" userId="c5d124b6-d31b-43cf-96f6-706eeba60532" providerId="ADAL" clId="{36095613-8AF1-45D1-A260-28063EDBAC51}" dt="2025-05-24T08:46:24.511" v="1168" actId="478"/>
          <ac:spMkLst>
            <pc:docMk/>
            <pc:sldMk cId="910126441" sldId="295"/>
            <ac:spMk id="2" creationId="{24667543-EC79-46AD-F24F-63C7D7DBD220}"/>
          </ac:spMkLst>
        </pc:spChg>
        <pc:spChg chg="del">
          <ac:chgData name="Fu, TianYu" userId="c5d124b6-d31b-43cf-96f6-706eeba60532" providerId="ADAL" clId="{36095613-8AF1-45D1-A260-28063EDBAC51}" dt="2025-05-24T10:38:35.185" v="1852" actId="478"/>
          <ac:spMkLst>
            <pc:docMk/>
            <pc:sldMk cId="910126441" sldId="295"/>
            <ac:spMk id="3" creationId="{B7CF593B-67F0-9D21-8D49-0F45FD602C0A}"/>
          </ac:spMkLst>
        </pc:spChg>
        <pc:spChg chg="add mod">
          <ac:chgData name="Fu, TianYu" userId="c5d124b6-d31b-43cf-96f6-706eeba60532" providerId="ADAL" clId="{36095613-8AF1-45D1-A260-28063EDBAC51}" dt="2025-05-24T08:46:56.803" v="1211" actId="20577"/>
          <ac:spMkLst>
            <pc:docMk/>
            <pc:sldMk cId="910126441" sldId="295"/>
            <ac:spMk id="4" creationId="{0B4C1FA1-0791-BFC9-A558-63AD2D58BB7E}"/>
          </ac:spMkLst>
        </pc:spChg>
        <pc:graphicFrameChg chg="add del mod modGraphic">
          <ac:chgData name="Fu, TianYu" userId="c5d124b6-d31b-43cf-96f6-706eeba60532" providerId="ADAL" clId="{36095613-8AF1-45D1-A260-28063EDBAC51}" dt="2025-05-24T11:02:48.137" v="1944" actId="478"/>
          <ac:graphicFrameMkLst>
            <pc:docMk/>
            <pc:sldMk cId="910126441" sldId="295"/>
            <ac:graphicFrameMk id="15" creationId="{6C9496CE-85CC-F779-4C53-FB01CB03565C}"/>
          </ac:graphicFrameMkLst>
        </pc:graphicFrameChg>
        <pc:graphicFrameChg chg="add mod modGraphic">
          <ac:chgData name="Fu, TianYu" userId="c5d124b6-d31b-43cf-96f6-706eeba60532" providerId="ADAL" clId="{36095613-8AF1-45D1-A260-28063EDBAC51}" dt="2025-05-24T11:07:02.782" v="2013" actId="1076"/>
          <ac:graphicFrameMkLst>
            <pc:docMk/>
            <pc:sldMk cId="910126441" sldId="295"/>
            <ac:graphicFrameMk id="16" creationId="{ED4172AE-F28D-5778-E63B-BB7A59404715}"/>
          </ac:graphicFrameMkLst>
        </pc:graphicFrameChg>
        <pc:picChg chg="add mod">
          <ac:chgData name="Fu, TianYu" userId="c5d124b6-d31b-43cf-96f6-706eeba60532" providerId="ADAL" clId="{36095613-8AF1-45D1-A260-28063EDBAC51}" dt="2025-05-24T11:07:17.690" v="2017" actId="1076"/>
          <ac:picMkLst>
            <pc:docMk/>
            <pc:sldMk cId="910126441" sldId="295"/>
            <ac:picMk id="6" creationId="{F8913DA3-95B2-0E4A-99FF-F876C0DD1AE5}"/>
          </ac:picMkLst>
        </pc:picChg>
        <pc:picChg chg="add mod">
          <ac:chgData name="Fu, TianYu" userId="c5d124b6-d31b-43cf-96f6-706eeba60532" providerId="ADAL" clId="{36095613-8AF1-45D1-A260-28063EDBAC51}" dt="2025-05-24T11:07:20.442" v="2018" actId="1076"/>
          <ac:picMkLst>
            <pc:docMk/>
            <pc:sldMk cId="910126441" sldId="295"/>
            <ac:picMk id="8" creationId="{E7CD62E2-7D7B-CA73-43B5-771F48A718BD}"/>
          </ac:picMkLst>
        </pc:picChg>
        <pc:picChg chg="add mod">
          <ac:chgData name="Fu, TianYu" userId="c5d124b6-d31b-43cf-96f6-706eeba60532" providerId="ADAL" clId="{36095613-8AF1-45D1-A260-28063EDBAC51}" dt="2025-05-24T11:07:15.057" v="2015" actId="1076"/>
          <ac:picMkLst>
            <pc:docMk/>
            <pc:sldMk cId="910126441" sldId="295"/>
            <ac:picMk id="10" creationId="{D21BC0ED-E703-9F2E-DADC-AE3BECDE76A3}"/>
          </ac:picMkLst>
        </pc:picChg>
        <pc:picChg chg="add mod">
          <ac:chgData name="Fu, TianYu" userId="c5d124b6-d31b-43cf-96f6-706eeba60532" providerId="ADAL" clId="{36095613-8AF1-45D1-A260-28063EDBAC51}" dt="2025-05-24T11:11:34.889" v="2039" actId="1076"/>
          <ac:picMkLst>
            <pc:docMk/>
            <pc:sldMk cId="910126441" sldId="295"/>
            <ac:picMk id="12" creationId="{0C4D39B0-A55F-04C6-918D-165428C39D39}"/>
          </ac:picMkLst>
        </pc:picChg>
        <pc:picChg chg="add mod">
          <ac:chgData name="Fu, TianYu" userId="c5d124b6-d31b-43cf-96f6-706eeba60532" providerId="ADAL" clId="{36095613-8AF1-45D1-A260-28063EDBAC51}" dt="2025-05-24T11:07:34.404" v="2022" actId="1076"/>
          <ac:picMkLst>
            <pc:docMk/>
            <pc:sldMk cId="910126441" sldId="295"/>
            <ac:picMk id="14" creationId="{94BAE059-FFD0-936E-0EB9-A89735D76961}"/>
          </ac:picMkLst>
        </pc:picChg>
        <pc:picChg chg="add del mod">
          <ac:chgData name="Fu, TianYu" userId="c5d124b6-d31b-43cf-96f6-706eeba60532" providerId="ADAL" clId="{36095613-8AF1-45D1-A260-28063EDBAC51}" dt="2025-05-24T11:17:17.288" v="2157" actId="21"/>
          <ac:picMkLst>
            <pc:docMk/>
            <pc:sldMk cId="910126441" sldId="295"/>
            <ac:picMk id="18" creationId="{B147D276-1003-B129-F61D-D021851B741F}"/>
          </ac:picMkLst>
        </pc:picChg>
        <pc:picChg chg="add del mod">
          <ac:chgData name="Fu, TianYu" userId="c5d124b6-d31b-43cf-96f6-706eeba60532" providerId="ADAL" clId="{36095613-8AF1-45D1-A260-28063EDBAC51}" dt="2025-05-24T11:17:17.288" v="2157" actId="21"/>
          <ac:picMkLst>
            <pc:docMk/>
            <pc:sldMk cId="910126441" sldId="295"/>
            <ac:picMk id="20" creationId="{EECA4651-9291-E7B6-1332-4D71FF96AA41}"/>
          </ac:picMkLst>
        </pc:picChg>
        <pc:picChg chg="add del mod">
          <ac:chgData name="Fu, TianYu" userId="c5d124b6-d31b-43cf-96f6-706eeba60532" providerId="ADAL" clId="{36095613-8AF1-45D1-A260-28063EDBAC51}" dt="2025-05-24T11:17:17.288" v="2157" actId="21"/>
          <ac:picMkLst>
            <pc:docMk/>
            <pc:sldMk cId="910126441" sldId="295"/>
            <ac:picMk id="22" creationId="{ACB1C71D-3EF9-40A1-E64B-1572464995DD}"/>
          </ac:picMkLst>
        </pc:picChg>
      </pc:sldChg>
      <pc:sldChg chg="new">
        <pc:chgData name="Fu, TianYu" userId="c5d124b6-d31b-43cf-96f6-706eeba60532" providerId="ADAL" clId="{36095613-8AF1-45D1-A260-28063EDBAC51}" dt="2025-05-24T08:26:33.407" v="1012" actId="680"/>
        <pc:sldMkLst>
          <pc:docMk/>
          <pc:sldMk cId="1856251314" sldId="296"/>
        </pc:sldMkLst>
      </pc:sldChg>
      <pc:sldChg chg="addSp delSp modSp new mod">
        <pc:chgData name="Fu, TianYu" userId="c5d124b6-d31b-43cf-96f6-706eeba60532" providerId="ADAL" clId="{36095613-8AF1-45D1-A260-28063EDBAC51}" dt="2025-05-24T14:35:51.853" v="3757" actId="1076"/>
        <pc:sldMkLst>
          <pc:docMk/>
          <pc:sldMk cId="3429495062" sldId="297"/>
        </pc:sldMkLst>
        <pc:spChg chg="del">
          <ac:chgData name="Fu, TianYu" userId="c5d124b6-d31b-43cf-96f6-706eeba60532" providerId="ADAL" clId="{36095613-8AF1-45D1-A260-28063EDBAC51}" dt="2025-05-24T08:40:50.694" v="1127" actId="478"/>
          <ac:spMkLst>
            <pc:docMk/>
            <pc:sldMk cId="3429495062" sldId="297"/>
            <ac:spMk id="2" creationId="{9803C03C-5E8F-4CBD-E89C-5FDB6EE7609C}"/>
          </ac:spMkLst>
        </pc:spChg>
        <pc:spChg chg="mod">
          <ac:chgData name="Fu, TianYu" userId="c5d124b6-d31b-43cf-96f6-706eeba60532" providerId="ADAL" clId="{36095613-8AF1-45D1-A260-28063EDBAC51}" dt="2025-05-24T12:49:10.331" v="3005" actId="113"/>
          <ac:spMkLst>
            <pc:docMk/>
            <pc:sldMk cId="3429495062" sldId="297"/>
            <ac:spMk id="3" creationId="{6BE892AB-9339-7491-3AD4-2EA0D5F0750E}"/>
          </ac:spMkLst>
        </pc:spChg>
        <pc:spChg chg="del">
          <ac:chgData name="Fu, TianYu" userId="c5d124b6-d31b-43cf-96f6-706eeba60532" providerId="ADAL" clId="{36095613-8AF1-45D1-A260-28063EDBAC51}" dt="2025-05-24T08:40:52.722" v="1128" actId="478"/>
          <ac:spMkLst>
            <pc:docMk/>
            <pc:sldMk cId="3429495062" sldId="297"/>
            <ac:spMk id="3" creationId="{DA84863A-B844-480E-9174-970CA8430DBD}"/>
          </ac:spMkLst>
        </pc:spChg>
        <pc:spChg chg="mod topLvl">
          <ac:chgData name="Fu, TianYu" userId="c5d124b6-d31b-43cf-96f6-706eeba60532" providerId="ADAL" clId="{36095613-8AF1-45D1-A260-28063EDBAC51}" dt="2025-05-24T12:48:58.009" v="3004" actId="207"/>
          <ac:spMkLst>
            <pc:docMk/>
            <pc:sldMk cId="3429495062" sldId="297"/>
            <ac:spMk id="5" creationId="{491520DA-E36D-D56F-7DCE-7FB957CFF318}"/>
          </ac:spMkLst>
        </pc:spChg>
        <pc:spChg chg="mod topLvl">
          <ac:chgData name="Fu, TianYu" userId="c5d124b6-d31b-43cf-96f6-706eeba60532" providerId="ADAL" clId="{36095613-8AF1-45D1-A260-28063EDBAC51}" dt="2025-05-24T12:48:55.325" v="3003" actId="207"/>
          <ac:spMkLst>
            <pc:docMk/>
            <pc:sldMk cId="3429495062" sldId="297"/>
            <ac:spMk id="6" creationId="{A8C6007B-17F6-2AB2-BBAE-65B5E63501B9}"/>
          </ac:spMkLst>
        </pc:spChg>
        <pc:spChg chg="mod topLvl">
          <ac:chgData name="Fu, TianYu" userId="c5d124b6-d31b-43cf-96f6-706eeba60532" providerId="ADAL" clId="{36095613-8AF1-45D1-A260-28063EDBAC51}" dt="2025-05-24T12:48:51.905" v="3002" actId="207"/>
          <ac:spMkLst>
            <pc:docMk/>
            <pc:sldMk cId="3429495062" sldId="297"/>
            <ac:spMk id="7" creationId="{B1341C35-2EA3-E05D-9D12-2BCC54EED25A}"/>
          </ac:spMkLst>
        </pc:spChg>
        <pc:spChg chg="mod topLvl">
          <ac:chgData name="Fu, TianYu" userId="c5d124b6-d31b-43cf-96f6-706eeba60532" providerId="ADAL" clId="{36095613-8AF1-45D1-A260-28063EDBAC51}" dt="2025-05-24T12:48:47.897" v="3001" actId="207"/>
          <ac:spMkLst>
            <pc:docMk/>
            <pc:sldMk cId="3429495062" sldId="297"/>
            <ac:spMk id="8" creationId="{F19638B9-44CF-95FE-5B2B-73E8765E6CF4}"/>
          </ac:spMkLst>
        </pc:spChg>
        <pc:spChg chg="mod topLvl">
          <ac:chgData name="Fu, TianYu" userId="c5d124b6-d31b-43cf-96f6-706eeba60532" providerId="ADAL" clId="{36095613-8AF1-45D1-A260-28063EDBAC51}" dt="2025-05-24T12:48:25.962" v="2998" actId="165"/>
          <ac:spMkLst>
            <pc:docMk/>
            <pc:sldMk cId="3429495062" sldId="297"/>
            <ac:spMk id="11" creationId="{D1E9420D-D0FB-8BCA-CC6C-045AB3C85C44}"/>
          </ac:spMkLst>
        </pc:spChg>
        <pc:spChg chg="mod topLvl">
          <ac:chgData name="Fu, TianYu" userId="c5d124b6-d31b-43cf-96f6-706eeba60532" providerId="ADAL" clId="{36095613-8AF1-45D1-A260-28063EDBAC51}" dt="2025-05-24T12:48:25.962" v="2998" actId="165"/>
          <ac:spMkLst>
            <pc:docMk/>
            <pc:sldMk cId="3429495062" sldId="297"/>
            <ac:spMk id="14" creationId="{74CA3D20-D04F-EAE4-C27A-E2CBE23E3368}"/>
          </ac:spMkLst>
        </pc:spChg>
        <pc:spChg chg="mod topLvl">
          <ac:chgData name="Fu, TianYu" userId="c5d124b6-d31b-43cf-96f6-706eeba60532" providerId="ADAL" clId="{36095613-8AF1-45D1-A260-28063EDBAC51}" dt="2025-05-24T12:48:25.962" v="2998" actId="165"/>
          <ac:spMkLst>
            <pc:docMk/>
            <pc:sldMk cId="3429495062" sldId="297"/>
            <ac:spMk id="15" creationId="{B05809D0-6076-E1F4-A838-1D3930892A84}"/>
          </ac:spMkLst>
        </pc:spChg>
        <pc:spChg chg="mod">
          <ac:chgData name="Fu, TianYu" userId="c5d124b6-d31b-43cf-96f6-706eeba60532" providerId="ADAL" clId="{36095613-8AF1-45D1-A260-28063EDBAC51}" dt="2025-05-24T08:40:47.359" v="1126"/>
          <ac:spMkLst>
            <pc:docMk/>
            <pc:sldMk cId="3429495062" sldId="297"/>
            <ac:spMk id="18" creationId="{A20E6EEC-A80C-3285-538E-7ACCB4D80AB2}"/>
          </ac:spMkLst>
        </pc:spChg>
        <pc:spChg chg="mod">
          <ac:chgData name="Fu, TianYu" userId="c5d124b6-d31b-43cf-96f6-706eeba60532" providerId="ADAL" clId="{36095613-8AF1-45D1-A260-28063EDBAC51}" dt="2025-05-24T08:40:47.359" v="1126"/>
          <ac:spMkLst>
            <pc:docMk/>
            <pc:sldMk cId="3429495062" sldId="297"/>
            <ac:spMk id="19" creationId="{47F294B1-219E-662E-15B4-D6BD58386EB5}"/>
          </ac:spMkLst>
        </pc:spChg>
        <pc:spChg chg="mod topLvl">
          <ac:chgData name="Fu, TianYu" userId="c5d124b6-d31b-43cf-96f6-706eeba60532" providerId="ADAL" clId="{36095613-8AF1-45D1-A260-28063EDBAC51}" dt="2025-05-24T14:35:18.171" v="3747" actId="1076"/>
          <ac:spMkLst>
            <pc:docMk/>
            <pc:sldMk cId="3429495062" sldId="297"/>
            <ac:spMk id="22" creationId="{F4EFD983-972B-C5BD-E8C6-6C48F89C5B1A}"/>
          </ac:spMkLst>
        </pc:spChg>
        <pc:spChg chg="mod">
          <ac:chgData name="Fu, TianYu" userId="c5d124b6-d31b-43cf-96f6-706eeba60532" providerId="ADAL" clId="{36095613-8AF1-45D1-A260-28063EDBAC51}" dt="2025-05-24T08:40:47.359" v="1126"/>
          <ac:spMkLst>
            <pc:docMk/>
            <pc:sldMk cId="3429495062" sldId="297"/>
            <ac:spMk id="23" creationId="{086A6C9C-B983-3925-0C3A-E8761BBB5F7A}"/>
          </ac:spMkLst>
        </pc:spChg>
        <pc:spChg chg="mod">
          <ac:chgData name="Fu, TianYu" userId="c5d124b6-d31b-43cf-96f6-706eeba60532" providerId="ADAL" clId="{36095613-8AF1-45D1-A260-28063EDBAC51}" dt="2025-05-24T08:40:55.744" v="1129" actId="1076"/>
          <ac:spMkLst>
            <pc:docMk/>
            <pc:sldMk cId="3429495062" sldId="297"/>
            <ac:spMk id="24" creationId="{7AACE08F-3471-5760-4872-02965FF7C115}"/>
          </ac:spMkLst>
        </pc:spChg>
        <pc:spChg chg="mod">
          <ac:chgData name="Fu, TianYu" userId="c5d124b6-d31b-43cf-96f6-706eeba60532" providerId="ADAL" clId="{36095613-8AF1-45D1-A260-28063EDBAC51}" dt="2025-05-24T14:35:46.601" v="3755" actId="1076"/>
          <ac:spMkLst>
            <pc:docMk/>
            <pc:sldMk cId="3429495062" sldId="297"/>
            <ac:spMk id="25" creationId="{611B5EFE-84F4-D7B5-B684-9435F04E904E}"/>
          </ac:spMkLst>
        </pc:spChg>
        <pc:spChg chg="mod">
          <ac:chgData name="Fu, TianYu" userId="c5d124b6-d31b-43cf-96f6-706eeba60532" providerId="ADAL" clId="{36095613-8AF1-45D1-A260-28063EDBAC51}" dt="2025-05-24T14:35:50.829" v="3756" actId="1076"/>
          <ac:spMkLst>
            <pc:docMk/>
            <pc:sldMk cId="3429495062" sldId="297"/>
            <ac:spMk id="27" creationId="{9167F597-693A-937F-2E43-0B1B64202236}"/>
          </ac:spMkLst>
        </pc:spChg>
        <pc:grpChg chg="del mod">
          <ac:chgData name="Fu, TianYu" userId="c5d124b6-d31b-43cf-96f6-706eeba60532" providerId="ADAL" clId="{36095613-8AF1-45D1-A260-28063EDBAC51}" dt="2025-05-24T12:48:25.962" v="2998" actId="165"/>
          <ac:grpSpMkLst>
            <pc:docMk/>
            <pc:sldMk cId="3429495062" sldId="297"/>
            <ac:grpSpMk id="4" creationId="{9DA6BECC-DABD-E76A-6804-F5109B96D6EC}"/>
          </ac:grpSpMkLst>
        </pc:grpChg>
        <pc:picChg chg="mod">
          <ac:chgData name="Fu, TianYu" userId="c5d124b6-d31b-43cf-96f6-706eeba60532" providerId="ADAL" clId="{36095613-8AF1-45D1-A260-28063EDBAC51}" dt="2025-05-24T14:35:29.433" v="3751" actId="1076"/>
          <ac:picMkLst>
            <pc:docMk/>
            <pc:sldMk cId="3429495062" sldId="297"/>
            <ac:picMk id="28" creationId="{61439794-A908-1226-F0C6-47176EC2EF14}"/>
          </ac:picMkLst>
        </pc:picChg>
        <pc:picChg chg="mod">
          <ac:chgData name="Fu, TianYu" userId="c5d124b6-d31b-43cf-96f6-706eeba60532" providerId="ADAL" clId="{36095613-8AF1-45D1-A260-28063EDBAC51}" dt="2025-05-24T14:35:51.853" v="3757" actId="1076"/>
          <ac:picMkLst>
            <pc:docMk/>
            <pc:sldMk cId="3429495062" sldId="297"/>
            <ac:picMk id="29" creationId="{25B56976-B701-8D53-366E-A3D3DC384968}"/>
          </ac:picMkLst>
        </pc:picChg>
        <pc:picChg chg="mod">
          <ac:chgData name="Fu, TianYu" userId="c5d124b6-d31b-43cf-96f6-706eeba60532" providerId="ADAL" clId="{36095613-8AF1-45D1-A260-28063EDBAC51}" dt="2025-05-24T14:35:41.015" v="3753" actId="1076"/>
          <ac:picMkLst>
            <pc:docMk/>
            <pc:sldMk cId="3429495062" sldId="297"/>
            <ac:picMk id="30" creationId="{385260A3-2E9B-44A1-2AEF-04632AB33B68}"/>
          </ac:picMkLst>
        </pc:picChg>
        <pc:cxnChg chg="mod topLvl">
          <ac:chgData name="Fu, TianYu" userId="c5d124b6-d31b-43cf-96f6-706eeba60532" providerId="ADAL" clId="{36095613-8AF1-45D1-A260-28063EDBAC51}" dt="2025-05-24T12:48:25.962" v="2998" actId="165"/>
          <ac:cxnSpMkLst>
            <pc:docMk/>
            <pc:sldMk cId="3429495062" sldId="297"/>
            <ac:cxnSpMk id="12" creationId="{EE33954B-2F62-DDC5-60EA-A7485F311393}"/>
          </ac:cxnSpMkLst>
        </pc:cxnChg>
      </pc:sldChg>
      <pc:sldChg chg="addSp delSp modSp mod">
        <pc:chgData name="Fu, TianYu" userId="c5d124b6-d31b-43cf-96f6-706eeba60532" providerId="ADAL" clId="{36095613-8AF1-45D1-A260-28063EDBAC51}" dt="2025-05-24T15:57:45.508" v="4655" actId="14100"/>
        <pc:sldMkLst>
          <pc:docMk/>
          <pc:sldMk cId="3194453749" sldId="298"/>
        </pc:sldMkLst>
        <pc:spChg chg="del mod">
          <ac:chgData name="Fu, TianYu" userId="c5d124b6-d31b-43cf-96f6-706eeba60532" providerId="ADAL" clId="{36095613-8AF1-45D1-A260-28063EDBAC51}" dt="2025-05-24T14:08:57.256" v="3330" actId="478"/>
          <ac:spMkLst>
            <pc:docMk/>
            <pc:sldMk cId="3194453749" sldId="298"/>
            <ac:spMk id="3" creationId="{474277DE-511E-2C47-ABE8-9CF7C7009A99}"/>
          </ac:spMkLst>
        </pc:spChg>
        <pc:spChg chg="add mod">
          <ac:chgData name="Fu, TianYu" userId="c5d124b6-d31b-43cf-96f6-706eeba60532" providerId="ADAL" clId="{36095613-8AF1-45D1-A260-28063EDBAC51}" dt="2025-05-24T15:46:07.321" v="4545" actId="1076"/>
          <ac:spMkLst>
            <pc:docMk/>
            <pc:sldMk cId="3194453749" sldId="298"/>
            <ac:spMk id="4" creationId="{02ACCD79-28E1-CF20-DB44-FE4A175051BF}"/>
          </ac:spMkLst>
        </pc:spChg>
        <pc:spChg chg="add mod">
          <ac:chgData name="Fu, TianYu" userId="c5d124b6-d31b-43cf-96f6-706eeba60532" providerId="ADAL" clId="{36095613-8AF1-45D1-A260-28063EDBAC51}" dt="2025-05-24T14:07:01.883" v="3268" actId="164"/>
          <ac:spMkLst>
            <pc:docMk/>
            <pc:sldMk cId="3194453749" sldId="298"/>
            <ac:spMk id="9" creationId="{3E5F9902-6BBE-C647-1F2D-8048427932FD}"/>
          </ac:spMkLst>
        </pc:spChg>
        <pc:spChg chg="del">
          <ac:chgData name="Fu, TianYu" userId="c5d124b6-d31b-43cf-96f6-706eeba60532" providerId="ADAL" clId="{36095613-8AF1-45D1-A260-28063EDBAC51}" dt="2025-05-24T13:58:56.185" v="3195" actId="478"/>
          <ac:spMkLst>
            <pc:docMk/>
            <pc:sldMk cId="3194453749" sldId="298"/>
            <ac:spMk id="16" creationId="{5C37BF6F-B9D6-1FAE-1C35-2D6E998A52A2}"/>
          </ac:spMkLst>
        </pc:spChg>
        <pc:spChg chg="del mod">
          <ac:chgData name="Fu, TianYu" userId="c5d124b6-d31b-43cf-96f6-706eeba60532" providerId="ADAL" clId="{36095613-8AF1-45D1-A260-28063EDBAC51}" dt="2025-05-24T13:59:32.856" v="3207" actId="478"/>
          <ac:spMkLst>
            <pc:docMk/>
            <pc:sldMk cId="3194453749" sldId="298"/>
            <ac:spMk id="18" creationId="{D722D3D3-A0A4-C0EF-7C4F-50E5F4783BB5}"/>
          </ac:spMkLst>
        </pc:spChg>
        <pc:spChg chg="add mod">
          <ac:chgData name="Fu, TianYu" userId="c5d124b6-d31b-43cf-96f6-706eeba60532" providerId="ADAL" clId="{36095613-8AF1-45D1-A260-28063EDBAC51}" dt="2025-05-24T14:08:17.740" v="3309" actId="1076"/>
          <ac:spMkLst>
            <pc:docMk/>
            <pc:sldMk cId="3194453749" sldId="298"/>
            <ac:spMk id="21" creationId="{F2627631-A35E-71C0-467B-F6D05D15EBC3}"/>
          </ac:spMkLst>
        </pc:spChg>
        <pc:spChg chg="add mod">
          <ac:chgData name="Fu, TianYu" userId="c5d124b6-d31b-43cf-96f6-706eeba60532" providerId="ADAL" clId="{36095613-8AF1-45D1-A260-28063EDBAC51}" dt="2025-05-24T14:08:46.095" v="3327" actId="1076"/>
          <ac:spMkLst>
            <pc:docMk/>
            <pc:sldMk cId="3194453749" sldId="298"/>
            <ac:spMk id="22" creationId="{726FDE0C-8695-47DB-874D-652902E3248D}"/>
          </ac:spMkLst>
        </pc:spChg>
        <pc:spChg chg="add del mod">
          <ac:chgData name="Fu, TianYu" userId="c5d124b6-d31b-43cf-96f6-706eeba60532" providerId="ADAL" clId="{36095613-8AF1-45D1-A260-28063EDBAC51}" dt="2025-05-24T14:08:58.786" v="3331" actId="478"/>
          <ac:spMkLst>
            <pc:docMk/>
            <pc:sldMk cId="3194453749" sldId="298"/>
            <ac:spMk id="24" creationId="{DE462078-F6A1-9F53-8350-A6FF4C5AEEBB}"/>
          </ac:spMkLst>
        </pc:spChg>
        <pc:spChg chg="add mod">
          <ac:chgData name="Fu, TianYu" userId="c5d124b6-d31b-43cf-96f6-706eeba60532" providerId="ADAL" clId="{36095613-8AF1-45D1-A260-28063EDBAC51}" dt="2025-05-24T14:10:17.544" v="3382" actId="114"/>
          <ac:spMkLst>
            <pc:docMk/>
            <pc:sldMk cId="3194453749" sldId="298"/>
            <ac:spMk id="25" creationId="{80C76B54-6626-68C0-122D-6656E03BD319}"/>
          </ac:spMkLst>
        </pc:spChg>
        <pc:spChg chg="add del mod">
          <ac:chgData name="Fu, TianYu" userId="c5d124b6-d31b-43cf-96f6-706eeba60532" providerId="ADAL" clId="{36095613-8AF1-45D1-A260-28063EDBAC51}" dt="2025-05-24T14:06:47.728" v="3266" actId="478"/>
          <ac:spMkLst>
            <pc:docMk/>
            <pc:sldMk cId="3194453749" sldId="298"/>
            <ac:spMk id="31" creationId="{F94C3CDB-8036-5994-A702-5C933E407C2B}"/>
          </ac:spMkLst>
        </pc:spChg>
        <pc:spChg chg="add mod">
          <ac:chgData name="Fu, TianYu" userId="c5d124b6-d31b-43cf-96f6-706eeba60532" providerId="ADAL" clId="{36095613-8AF1-45D1-A260-28063EDBAC51}" dt="2025-05-24T15:48:02.402" v="4574" actId="1076"/>
          <ac:spMkLst>
            <pc:docMk/>
            <pc:sldMk cId="3194453749" sldId="298"/>
            <ac:spMk id="39" creationId="{75EA2BAD-3966-91EC-BFCC-F0E032C5B89D}"/>
          </ac:spMkLst>
        </pc:spChg>
        <pc:spChg chg="add mod">
          <ac:chgData name="Fu, TianYu" userId="c5d124b6-d31b-43cf-96f6-706eeba60532" providerId="ADAL" clId="{36095613-8AF1-45D1-A260-28063EDBAC51}" dt="2025-05-24T15:47:36.679" v="4569" actId="403"/>
          <ac:spMkLst>
            <pc:docMk/>
            <pc:sldMk cId="3194453749" sldId="298"/>
            <ac:spMk id="40" creationId="{4F9679F8-61DB-6CDB-B391-C193483F6AE7}"/>
          </ac:spMkLst>
        </pc:spChg>
        <pc:grpChg chg="add mod">
          <ac:chgData name="Fu, TianYu" userId="c5d124b6-d31b-43cf-96f6-706eeba60532" providerId="ADAL" clId="{36095613-8AF1-45D1-A260-28063EDBAC51}" dt="2025-05-24T14:07:03.984" v="3269" actId="1076"/>
          <ac:grpSpMkLst>
            <pc:docMk/>
            <pc:sldMk cId="3194453749" sldId="298"/>
            <ac:grpSpMk id="20" creationId="{5BCB80A9-B961-5F71-DED8-94C675743EC2}"/>
          </ac:grpSpMkLst>
        </pc:grpChg>
        <pc:picChg chg="del mod">
          <ac:chgData name="Fu, TianYu" userId="c5d124b6-d31b-43cf-96f6-706eeba60532" providerId="ADAL" clId="{36095613-8AF1-45D1-A260-28063EDBAC51}" dt="2025-05-24T14:10:21.196" v="3383" actId="478"/>
          <ac:picMkLst>
            <pc:docMk/>
            <pc:sldMk cId="3194453749" sldId="298"/>
            <ac:picMk id="6" creationId="{AB6538EF-FE8C-AFDA-36FC-63E89517C862}"/>
          </ac:picMkLst>
        </pc:picChg>
        <pc:picChg chg="mod">
          <ac:chgData name="Fu, TianYu" userId="c5d124b6-d31b-43cf-96f6-706eeba60532" providerId="ADAL" clId="{36095613-8AF1-45D1-A260-28063EDBAC51}" dt="2025-05-24T14:07:01.883" v="3268" actId="164"/>
          <ac:picMkLst>
            <pc:docMk/>
            <pc:sldMk cId="3194453749" sldId="298"/>
            <ac:picMk id="15" creationId="{3E49045E-76D1-79F9-4866-13BC6263CE38}"/>
          </ac:picMkLst>
        </pc:picChg>
        <pc:picChg chg="mod">
          <ac:chgData name="Fu, TianYu" userId="c5d124b6-d31b-43cf-96f6-706eeba60532" providerId="ADAL" clId="{36095613-8AF1-45D1-A260-28063EDBAC51}" dt="2025-05-24T15:57:43.232" v="4654" actId="1076"/>
          <ac:picMkLst>
            <pc:docMk/>
            <pc:sldMk cId="3194453749" sldId="298"/>
            <ac:picMk id="17" creationId="{7E2CAE2B-7A60-FA75-8F75-963F3BA5C84F}"/>
          </ac:picMkLst>
        </pc:picChg>
        <pc:picChg chg="mod modCrop">
          <ac:chgData name="Fu, TianYu" userId="c5d124b6-d31b-43cf-96f6-706eeba60532" providerId="ADAL" clId="{36095613-8AF1-45D1-A260-28063EDBAC51}" dt="2025-05-24T15:47:51.805" v="4572" actId="1076"/>
          <ac:picMkLst>
            <pc:docMk/>
            <pc:sldMk cId="3194453749" sldId="298"/>
            <ac:picMk id="19" creationId="{BF0B275F-3462-575A-1CBD-539647B4A764}"/>
          </ac:picMkLst>
        </pc:picChg>
        <pc:picChg chg="add del mod ord modCrop">
          <ac:chgData name="Fu, TianYu" userId="c5d124b6-d31b-43cf-96f6-706eeba60532" providerId="ADAL" clId="{36095613-8AF1-45D1-A260-28063EDBAC51}" dt="2025-05-24T15:45:58.429" v="4543" actId="478"/>
          <ac:picMkLst>
            <pc:docMk/>
            <pc:sldMk cId="3194453749" sldId="298"/>
            <ac:picMk id="27" creationId="{82BE4B40-36A1-074D-DCCB-306CD76E56C0}"/>
          </ac:picMkLst>
        </pc:picChg>
        <pc:picChg chg="add mod">
          <ac:chgData name="Fu, TianYu" userId="c5d124b6-d31b-43cf-96f6-706eeba60532" providerId="ADAL" clId="{36095613-8AF1-45D1-A260-28063EDBAC51}" dt="2025-05-24T15:46:51.537" v="4557" actId="1076"/>
          <ac:picMkLst>
            <pc:docMk/>
            <pc:sldMk cId="3194453749" sldId="298"/>
            <ac:picMk id="33" creationId="{F50FF983-DC78-3DE6-7CE6-C41BA25A1383}"/>
          </ac:picMkLst>
        </pc:picChg>
        <pc:cxnChg chg="add mod">
          <ac:chgData name="Fu, TianYu" userId="c5d124b6-d31b-43cf-96f6-706eeba60532" providerId="ADAL" clId="{36095613-8AF1-45D1-A260-28063EDBAC51}" dt="2025-05-24T15:46:07.321" v="4545" actId="1076"/>
          <ac:cxnSpMkLst>
            <pc:docMk/>
            <pc:sldMk cId="3194453749" sldId="298"/>
            <ac:cxnSpMk id="7" creationId="{9D60E896-8748-3C5B-10EC-6A1FAD0CAABA}"/>
          </ac:cxnSpMkLst>
        </pc:cxnChg>
        <pc:cxnChg chg="add mod ord">
          <ac:chgData name="Fu, TianYu" userId="c5d124b6-d31b-43cf-96f6-706eeba60532" providerId="ADAL" clId="{36095613-8AF1-45D1-A260-28063EDBAC51}" dt="2025-05-24T15:57:45.508" v="4655" actId="14100"/>
          <ac:cxnSpMkLst>
            <pc:docMk/>
            <pc:sldMk cId="3194453749" sldId="298"/>
            <ac:cxnSpMk id="29" creationId="{FC7DB44C-E9BB-99DE-AC83-A6D7531FAFBF}"/>
          </ac:cxnSpMkLst>
        </pc:cxnChg>
        <pc:cxnChg chg="add mod">
          <ac:chgData name="Fu, TianYu" userId="c5d124b6-d31b-43cf-96f6-706eeba60532" providerId="ADAL" clId="{36095613-8AF1-45D1-A260-28063EDBAC51}" dt="2025-05-24T15:57:32.696" v="4652" actId="14100"/>
          <ac:cxnSpMkLst>
            <pc:docMk/>
            <pc:sldMk cId="3194453749" sldId="298"/>
            <ac:cxnSpMk id="42" creationId="{8DB12FF9-79AC-5A60-9C33-AD02982E8796}"/>
          </ac:cxnSpMkLst>
        </pc:cxnChg>
      </pc:sldChg>
      <pc:sldChg chg="addSp modSp mod">
        <pc:chgData name="Fu, TianYu" userId="c5d124b6-d31b-43cf-96f6-706eeba60532" providerId="ADAL" clId="{36095613-8AF1-45D1-A260-28063EDBAC51}" dt="2025-05-24T14:34:14.173" v="3739" actId="1076"/>
        <pc:sldMkLst>
          <pc:docMk/>
          <pc:sldMk cId="770500353" sldId="299"/>
        </pc:sldMkLst>
        <pc:spChg chg="add mod">
          <ac:chgData name="Fu, TianYu" userId="c5d124b6-d31b-43cf-96f6-706eeba60532" providerId="ADAL" clId="{36095613-8AF1-45D1-A260-28063EDBAC51}" dt="2025-05-24T14:34:11.457" v="3738" actId="1076"/>
          <ac:spMkLst>
            <pc:docMk/>
            <pc:sldMk cId="770500353" sldId="299"/>
            <ac:spMk id="6" creationId="{90673A36-F888-1DE7-E8D3-CA9536322EFE}"/>
          </ac:spMkLst>
        </pc:spChg>
        <pc:spChg chg="add mod">
          <ac:chgData name="Fu, TianYu" userId="c5d124b6-d31b-43cf-96f6-706eeba60532" providerId="ADAL" clId="{36095613-8AF1-45D1-A260-28063EDBAC51}" dt="2025-05-24T14:32:04.382" v="3728" actId="1076"/>
          <ac:spMkLst>
            <pc:docMk/>
            <pc:sldMk cId="770500353" sldId="299"/>
            <ac:spMk id="8" creationId="{43BD8B14-491F-AA6C-D14B-1EF255CD52DE}"/>
          </ac:spMkLst>
        </pc:spChg>
        <pc:spChg chg="add mod">
          <ac:chgData name="Fu, TianYu" userId="c5d124b6-d31b-43cf-96f6-706eeba60532" providerId="ADAL" clId="{36095613-8AF1-45D1-A260-28063EDBAC51}" dt="2025-05-24T14:32:01.801" v="3727" actId="1076"/>
          <ac:spMkLst>
            <pc:docMk/>
            <pc:sldMk cId="770500353" sldId="299"/>
            <ac:spMk id="9" creationId="{79455264-3F0C-DA2D-FB35-01152442ED76}"/>
          </ac:spMkLst>
        </pc:spChg>
        <pc:picChg chg="mod">
          <ac:chgData name="Fu, TianYu" userId="c5d124b6-d31b-43cf-96f6-706eeba60532" providerId="ADAL" clId="{36095613-8AF1-45D1-A260-28063EDBAC51}" dt="2025-05-24T14:34:05.934" v="3737" actId="1076"/>
          <ac:picMkLst>
            <pc:docMk/>
            <pc:sldMk cId="770500353" sldId="299"/>
            <ac:picMk id="4" creationId="{DBFD0692-BD47-EEBE-8168-D932CD0B586D}"/>
          </ac:picMkLst>
        </pc:picChg>
        <pc:picChg chg="mod modCrop">
          <ac:chgData name="Fu, TianYu" userId="c5d124b6-d31b-43cf-96f6-706eeba60532" providerId="ADAL" clId="{36095613-8AF1-45D1-A260-28063EDBAC51}" dt="2025-05-24T14:34:14.173" v="3739" actId="1076"/>
          <ac:picMkLst>
            <pc:docMk/>
            <pc:sldMk cId="770500353" sldId="299"/>
            <ac:picMk id="5" creationId="{7DCD9A90-7FD3-31E7-1FEA-942E4110395A}"/>
          </ac:picMkLst>
        </pc:picChg>
        <pc:picChg chg="mod">
          <ac:chgData name="Fu, TianYu" userId="c5d124b6-d31b-43cf-96f6-706eeba60532" providerId="ADAL" clId="{36095613-8AF1-45D1-A260-28063EDBAC51}" dt="2025-05-24T14:34:01.197" v="3736" actId="1076"/>
          <ac:picMkLst>
            <pc:docMk/>
            <pc:sldMk cId="770500353" sldId="299"/>
            <ac:picMk id="7" creationId="{AC15E2B6-1A8E-BB90-DA6C-1D4265ACCE5A}"/>
          </ac:picMkLst>
        </pc:picChg>
      </pc:sldChg>
      <pc:sldChg chg="addSp delSp modSp mod">
        <pc:chgData name="Fu, TianYu" userId="c5d124b6-d31b-43cf-96f6-706eeba60532" providerId="ADAL" clId="{36095613-8AF1-45D1-A260-28063EDBAC51}" dt="2025-05-24T15:57:11.716" v="4648" actId="1076"/>
        <pc:sldMkLst>
          <pc:docMk/>
          <pc:sldMk cId="3707005233" sldId="300"/>
        </pc:sldMkLst>
        <pc:spChg chg="del mod">
          <ac:chgData name="Fu, TianYu" userId="c5d124b6-d31b-43cf-96f6-706eeba60532" providerId="ADAL" clId="{36095613-8AF1-45D1-A260-28063EDBAC51}" dt="2025-05-24T14:52:13.755" v="3850" actId="478"/>
          <ac:spMkLst>
            <pc:docMk/>
            <pc:sldMk cId="3707005233" sldId="300"/>
            <ac:spMk id="3" creationId="{96AA72AA-0167-5CE3-39C8-FC2FAB6C4A79}"/>
          </ac:spMkLst>
        </pc:spChg>
        <pc:spChg chg="mod">
          <ac:chgData name="Fu, TianYu" userId="c5d124b6-d31b-43cf-96f6-706eeba60532" providerId="ADAL" clId="{36095613-8AF1-45D1-A260-28063EDBAC51}" dt="2025-05-24T15:37:56.130" v="4518" actId="1076"/>
          <ac:spMkLst>
            <pc:docMk/>
            <pc:sldMk cId="3707005233" sldId="300"/>
            <ac:spMk id="6" creationId="{32E2A418-35B4-5A88-22BE-76C81D0BE5B7}"/>
          </ac:spMkLst>
        </pc:spChg>
        <pc:spChg chg="add del mod">
          <ac:chgData name="Fu, TianYu" userId="c5d124b6-d31b-43cf-96f6-706eeba60532" providerId="ADAL" clId="{36095613-8AF1-45D1-A260-28063EDBAC51}" dt="2025-05-24T14:52:16.763" v="3851" actId="478"/>
          <ac:spMkLst>
            <pc:docMk/>
            <pc:sldMk cId="3707005233" sldId="300"/>
            <ac:spMk id="10" creationId="{D7478829-3C7E-ED10-7D5D-27ACB50E46EB}"/>
          </ac:spMkLst>
        </pc:spChg>
        <pc:spChg chg="add mod">
          <ac:chgData name="Fu, TianYu" userId="c5d124b6-d31b-43cf-96f6-706eeba60532" providerId="ADAL" clId="{36095613-8AF1-45D1-A260-28063EDBAC51}" dt="2025-05-24T15:56:58.951" v="4645" actId="1076"/>
          <ac:spMkLst>
            <pc:docMk/>
            <pc:sldMk cId="3707005233" sldId="300"/>
            <ac:spMk id="12" creationId="{41A853F0-9752-34FA-F43C-CF50C8C89264}"/>
          </ac:spMkLst>
        </pc:spChg>
        <pc:spChg chg="add mod">
          <ac:chgData name="Fu, TianYu" userId="c5d124b6-d31b-43cf-96f6-706eeba60532" providerId="ADAL" clId="{36095613-8AF1-45D1-A260-28063EDBAC51}" dt="2025-05-24T15:57:11.716" v="4648" actId="1076"/>
          <ac:spMkLst>
            <pc:docMk/>
            <pc:sldMk cId="3707005233" sldId="300"/>
            <ac:spMk id="13" creationId="{1EFE60EB-57C3-7691-13E4-79C788420462}"/>
          </ac:spMkLst>
        </pc:spChg>
        <pc:grpChg chg="add del mod">
          <ac:chgData name="Fu, TianYu" userId="c5d124b6-d31b-43cf-96f6-706eeba60532" providerId="ADAL" clId="{36095613-8AF1-45D1-A260-28063EDBAC51}" dt="2025-05-24T15:57:03.040" v="4646" actId="165"/>
          <ac:grpSpMkLst>
            <pc:docMk/>
            <pc:sldMk cId="3707005233" sldId="300"/>
            <ac:grpSpMk id="11" creationId="{5DC3A32B-7D8A-014A-9C3E-F9F7BDFB2370}"/>
          </ac:grpSpMkLst>
        </pc:grpChg>
        <pc:graphicFrameChg chg="mod modGraphic">
          <ac:chgData name="Fu, TianYu" userId="c5d124b6-d31b-43cf-96f6-706eeba60532" providerId="ADAL" clId="{36095613-8AF1-45D1-A260-28063EDBAC51}" dt="2025-05-24T15:38:01.777" v="4519" actId="1076"/>
          <ac:graphicFrameMkLst>
            <pc:docMk/>
            <pc:sldMk cId="3707005233" sldId="300"/>
            <ac:graphicFrameMk id="4" creationId="{7A8962F4-B6C7-EBFF-E412-523AF462CE6A}"/>
          </ac:graphicFrameMkLst>
        </pc:graphicFrameChg>
        <pc:picChg chg="mod topLvl">
          <ac:chgData name="Fu, TianYu" userId="c5d124b6-d31b-43cf-96f6-706eeba60532" providerId="ADAL" clId="{36095613-8AF1-45D1-A260-28063EDBAC51}" dt="2025-05-24T15:57:06.581" v="4647" actId="1076"/>
          <ac:picMkLst>
            <pc:docMk/>
            <pc:sldMk cId="3707005233" sldId="300"/>
            <ac:picMk id="7" creationId="{5D0E2CF6-EC57-7D2A-ADA8-44F0D3A0229D}"/>
          </ac:picMkLst>
        </pc:picChg>
        <pc:picChg chg="mod topLvl">
          <ac:chgData name="Fu, TianYu" userId="c5d124b6-d31b-43cf-96f6-706eeba60532" providerId="ADAL" clId="{36095613-8AF1-45D1-A260-28063EDBAC51}" dt="2025-05-24T15:57:03.040" v="4646" actId="165"/>
          <ac:picMkLst>
            <pc:docMk/>
            <pc:sldMk cId="3707005233" sldId="300"/>
            <ac:picMk id="9" creationId="{C224B8B6-E43F-09EC-CA7A-F601776B9926}"/>
          </ac:picMkLst>
        </pc:picChg>
      </pc:sldChg>
      <pc:sldChg chg="addSp delSp modSp add mod modNotesTx">
        <pc:chgData name="Fu, TianYu" userId="c5d124b6-d31b-43cf-96f6-706eeba60532" providerId="ADAL" clId="{36095613-8AF1-45D1-A260-28063EDBAC51}" dt="2025-05-24T13:01:33.442" v="3098" actId="1036"/>
        <pc:sldMkLst>
          <pc:docMk/>
          <pc:sldMk cId="3415928904" sldId="302"/>
        </pc:sldMkLst>
        <pc:spChg chg="del">
          <ac:chgData name="Fu, TianYu" userId="c5d124b6-d31b-43cf-96f6-706eeba60532" providerId="ADAL" clId="{36095613-8AF1-45D1-A260-28063EDBAC51}" dt="2025-05-24T08:52:01.085" v="1308" actId="931"/>
          <ac:spMkLst>
            <pc:docMk/>
            <pc:sldMk cId="3415928904" sldId="302"/>
            <ac:spMk id="3" creationId="{67EB77FB-A0F2-D2E6-2049-CC4F5BF2A439}"/>
          </ac:spMkLst>
        </pc:spChg>
        <pc:spChg chg="mod">
          <ac:chgData name="Fu, TianYu" userId="c5d124b6-d31b-43cf-96f6-706eeba60532" providerId="ADAL" clId="{36095613-8AF1-45D1-A260-28063EDBAC51}" dt="2025-05-24T08:47:14.093" v="1235" actId="20577"/>
          <ac:spMkLst>
            <pc:docMk/>
            <pc:sldMk cId="3415928904" sldId="302"/>
            <ac:spMk id="4" creationId="{25F5A5F2-D878-AFD6-0718-F076CAF2A706}"/>
          </ac:spMkLst>
        </pc:spChg>
        <pc:picChg chg="add mod">
          <ac:chgData name="Fu, TianYu" userId="c5d124b6-d31b-43cf-96f6-706eeba60532" providerId="ADAL" clId="{36095613-8AF1-45D1-A260-28063EDBAC51}" dt="2025-05-24T13:01:33.442" v="3098" actId="1036"/>
          <ac:picMkLst>
            <pc:docMk/>
            <pc:sldMk cId="3415928904" sldId="302"/>
            <ac:picMk id="5" creationId="{512950C1-9543-F9DE-CB7A-22660532454B}"/>
          </ac:picMkLst>
        </pc:picChg>
      </pc:sldChg>
      <pc:sldChg chg="addSp delSp modSp add del mod">
        <pc:chgData name="Fu, TianYu" userId="c5d124b6-d31b-43cf-96f6-706eeba60532" providerId="ADAL" clId="{36095613-8AF1-45D1-A260-28063EDBAC51}" dt="2025-05-24T12:13:47.153" v="2794" actId="47"/>
        <pc:sldMkLst>
          <pc:docMk/>
          <pc:sldMk cId="3620847913" sldId="303"/>
        </pc:sldMkLst>
        <pc:spChg chg="del mod">
          <ac:chgData name="Fu, TianYu" userId="c5d124b6-d31b-43cf-96f6-706eeba60532" providerId="ADAL" clId="{36095613-8AF1-45D1-A260-28063EDBAC51}" dt="2025-05-24T09:47:16.278" v="1318" actId="478"/>
          <ac:spMkLst>
            <pc:docMk/>
            <pc:sldMk cId="3620847913" sldId="303"/>
            <ac:spMk id="3" creationId="{58FA02CA-C35C-EC84-0174-5F7E5E7D23E0}"/>
          </ac:spMkLst>
        </pc:spChg>
        <pc:spChg chg="del mod">
          <ac:chgData name="Fu, TianYu" userId="c5d124b6-d31b-43cf-96f6-706eeba60532" providerId="ADAL" clId="{36095613-8AF1-45D1-A260-28063EDBAC51}" dt="2025-05-24T10:01:05.423" v="1472" actId="478"/>
          <ac:spMkLst>
            <pc:docMk/>
            <pc:sldMk cId="3620847913" sldId="303"/>
            <ac:spMk id="4" creationId="{D3828783-C5D4-51FE-8887-CF17922299A1}"/>
          </ac:spMkLst>
        </pc:spChg>
        <pc:spChg chg="add del">
          <ac:chgData name="Fu, TianYu" userId="c5d124b6-d31b-43cf-96f6-706eeba60532" providerId="ADAL" clId="{36095613-8AF1-45D1-A260-28063EDBAC51}" dt="2025-05-24T08:48:44.314" v="1267" actId="22"/>
          <ac:spMkLst>
            <pc:docMk/>
            <pc:sldMk cId="3620847913" sldId="303"/>
            <ac:spMk id="5" creationId="{2FDE2F94-08E1-D29E-F903-99FEF21EE635}"/>
          </ac:spMkLst>
        </pc:spChg>
        <pc:spChg chg="add del mod">
          <ac:chgData name="Fu, TianYu" userId="c5d124b6-d31b-43cf-96f6-706eeba60532" providerId="ADAL" clId="{36095613-8AF1-45D1-A260-28063EDBAC51}" dt="2025-05-24T09:47:22.367" v="1319" actId="478"/>
          <ac:spMkLst>
            <pc:docMk/>
            <pc:sldMk cId="3620847913" sldId="303"/>
            <ac:spMk id="7" creationId="{124A2947-8791-B9A3-20CD-79040260B644}"/>
          </ac:spMkLst>
        </pc:spChg>
        <pc:spChg chg="mod">
          <ac:chgData name="Fu, TianYu" userId="c5d124b6-d31b-43cf-96f6-706eeba60532" providerId="ADAL" clId="{36095613-8AF1-45D1-A260-28063EDBAC51}" dt="2025-05-24T10:36:01.575" v="1834" actId="164"/>
          <ac:spMkLst>
            <pc:docMk/>
            <pc:sldMk cId="3620847913" sldId="303"/>
            <ac:spMk id="9" creationId="{7C8EB9CD-6F4E-F1E2-E021-C4922A9DD8FB}"/>
          </ac:spMkLst>
        </pc:spChg>
        <pc:spChg chg="mod topLvl">
          <ac:chgData name="Fu, TianYu" userId="c5d124b6-d31b-43cf-96f6-706eeba60532" providerId="ADAL" clId="{36095613-8AF1-45D1-A260-28063EDBAC51}" dt="2025-05-24T10:36:01.575" v="1834" actId="164"/>
          <ac:spMkLst>
            <pc:docMk/>
            <pc:sldMk cId="3620847913" sldId="303"/>
            <ac:spMk id="10" creationId="{3EAE67BF-7E5C-D26C-43F4-440AA72D642E}"/>
          </ac:spMkLst>
        </pc:spChg>
        <pc:spChg chg="mod">
          <ac:chgData name="Fu, TianYu" userId="c5d124b6-d31b-43cf-96f6-706eeba60532" providerId="ADAL" clId="{36095613-8AF1-45D1-A260-28063EDBAC51}" dt="2025-05-24T09:54:19.420" v="1373" actId="165"/>
          <ac:spMkLst>
            <pc:docMk/>
            <pc:sldMk cId="3620847913" sldId="303"/>
            <ac:spMk id="14" creationId="{BD313FEB-BA02-1DF5-48DD-DC6C850450EE}"/>
          </ac:spMkLst>
        </pc:spChg>
        <pc:spChg chg="mod">
          <ac:chgData name="Fu, TianYu" userId="c5d124b6-d31b-43cf-96f6-706eeba60532" providerId="ADAL" clId="{36095613-8AF1-45D1-A260-28063EDBAC51}" dt="2025-05-24T10:11:14.806" v="1523" actId="255"/>
          <ac:spMkLst>
            <pc:docMk/>
            <pc:sldMk cId="3620847913" sldId="303"/>
            <ac:spMk id="15" creationId="{89DDCA39-70AD-E6AB-2E25-989793250236}"/>
          </ac:spMkLst>
        </pc:spChg>
        <pc:spChg chg="mod">
          <ac:chgData name="Fu, TianYu" userId="c5d124b6-d31b-43cf-96f6-706eeba60532" providerId="ADAL" clId="{36095613-8AF1-45D1-A260-28063EDBAC51}" dt="2025-05-24T10:05:30.946" v="1508" actId="20577"/>
          <ac:spMkLst>
            <pc:docMk/>
            <pc:sldMk cId="3620847913" sldId="303"/>
            <ac:spMk id="16" creationId="{152DD89A-17A3-7E71-0DB5-15B3A200B8B6}"/>
          </ac:spMkLst>
        </pc:spChg>
        <pc:spChg chg="mod">
          <ac:chgData name="Fu, TianYu" userId="c5d124b6-d31b-43cf-96f6-706eeba60532" providerId="ADAL" clId="{36095613-8AF1-45D1-A260-28063EDBAC51}" dt="2025-05-24T09:54:19.420" v="1373" actId="165"/>
          <ac:spMkLst>
            <pc:docMk/>
            <pc:sldMk cId="3620847913" sldId="303"/>
            <ac:spMk id="18" creationId="{3B36BFFB-E76E-A761-0B38-A78A3DAB802C}"/>
          </ac:spMkLst>
        </pc:spChg>
        <pc:spChg chg="mod">
          <ac:chgData name="Fu, TianYu" userId="c5d124b6-d31b-43cf-96f6-706eeba60532" providerId="ADAL" clId="{36095613-8AF1-45D1-A260-28063EDBAC51}" dt="2025-05-24T12:10:12.820" v="2793" actId="20577"/>
          <ac:spMkLst>
            <pc:docMk/>
            <pc:sldMk cId="3620847913" sldId="303"/>
            <ac:spMk id="19" creationId="{F4DD0049-DDD8-D007-E8A0-2252C7F33FCA}"/>
          </ac:spMkLst>
        </pc:spChg>
        <pc:spChg chg="mod">
          <ac:chgData name="Fu, TianYu" userId="c5d124b6-d31b-43cf-96f6-706eeba60532" providerId="ADAL" clId="{36095613-8AF1-45D1-A260-28063EDBAC51}" dt="2025-05-24T10:04:12.881" v="1490" actId="20577"/>
          <ac:spMkLst>
            <pc:docMk/>
            <pc:sldMk cId="3620847913" sldId="303"/>
            <ac:spMk id="20" creationId="{99631957-B694-5E23-EE6F-B68F9D5CFA4D}"/>
          </ac:spMkLst>
        </pc:spChg>
        <pc:spChg chg="mod">
          <ac:chgData name="Fu, TianYu" userId="c5d124b6-d31b-43cf-96f6-706eeba60532" providerId="ADAL" clId="{36095613-8AF1-45D1-A260-28063EDBAC51}" dt="2025-05-24T09:54:19.420" v="1373" actId="165"/>
          <ac:spMkLst>
            <pc:docMk/>
            <pc:sldMk cId="3620847913" sldId="303"/>
            <ac:spMk id="22" creationId="{38DFC786-C8AC-6E6C-308A-A7B1047D3430}"/>
          </ac:spMkLst>
        </pc:spChg>
        <pc:spChg chg="mod">
          <ac:chgData name="Fu, TianYu" userId="c5d124b6-d31b-43cf-96f6-706eeba60532" providerId="ADAL" clId="{36095613-8AF1-45D1-A260-28063EDBAC51}" dt="2025-05-24T10:00:59.943" v="1471" actId="255"/>
          <ac:spMkLst>
            <pc:docMk/>
            <pc:sldMk cId="3620847913" sldId="303"/>
            <ac:spMk id="23" creationId="{AE1F63CE-5BF1-EC2E-B92A-E9A77F275CB8}"/>
          </ac:spMkLst>
        </pc:spChg>
        <pc:spChg chg="mod">
          <ac:chgData name="Fu, TianYu" userId="c5d124b6-d31b-43cf-96f6-706eeba60532" providerId="ADAL" clId="{36095613-8AF1-45D1-A260-28063EDBAC51}" dt="2025-05-24T09:54:19.420" v="1373" actId="165"/>
          <ac:spMkLst>
            <pc:docMk/>
            <pc:sldMk cId="3620847913" sldId="303"/>
            <ac:spMk id="24" creationId="{4C71ED7F-CD1E-C695-409D-0E2E2D3FD508}"/>
          </ac:spMkLst>
        </pc:spChg>
        <pc:grpChg chg="mod">
          <ac:chgData name="Fu, TianYu" userId="c5d124b6-d31b-43cf-96f6-706eeba60532" providerId="ADAL" clId="{36095613-8AF1-45D1-A260-28063EDBAC51}" dt="2025-05-24T10:36:01.575" v="1834" actId="164"/>
          <ac:grpSpMkLst>
            <pc:docMk/>
            <pc:sldMk cId="3620847913" sldId="303"/>
            <ac:grpSpMk id="11" creationId="{C6EC99C6-DE9B-96D9-45E1-DCE4AEB96492}"/>
          </ac:grpSpMkLst>
        </pc:grpChg>
        <pc:grpChg chg="mod">
          <ac:chgData name="Fu, TianYu" userId="c5d124b6-d31b-43cf-96f6-706eeba60532" providerId="ADAL" clId="{36095613-8AF1-45D1-A260-28063EDBAC51}" dt="2025-05-24T10:36:01.575" v="1834" actId="164"/>
          <ac:grpSpMkLst>
            <pc:docMk/>
            <pc:sldMk cId="3620847913" sldId="303"/>
            <ac:grpSpMk id="12" creationId="{7DDBA680-6DB5-CC0E-EA3B-751C3B16E667}"/>
          </ac:grpSpMkLst>
        </pc:grpChg>
        <pc:grpChg chg="mod">
          <ac:chgData name="Fu, TianYu" userId="c5d124b6-d31b-43cf-96f6-706eeba60532" providerId="ADAL" clId="{36095613-8AF1-45D1-A260-28063EDBAC51}" dt="2025-05-24T10:36:01.575" v="1834" actId="164"/>
          <ac:grpSpMkLst>
            <pc:docMk/>
            <pc:sldMk cId="3620847913" sldId="303"/>
            <ac:grpSpMk id="13" creationId="{A5C80906-9E8E-C2D7-20DF-BEE2C76FEC3B}"/>
          </ac:grpSpMkLst>
        </pc:grpChg>
        <pc:grpChg chg="add mod">
          <ac:chgData name="Fu, TianYu" userId="c5d124b6-d31b-43cf-96f6-706eeba60532" providerId="ADAL" clId="{36095613-8AF1-45D1-A260-28063EDBAC51}" dt="2025-05-24T10:36:10.867" v="1838" actId="1076"/>
          <ac:grpSpMkLst>
            <pc:docMk/>
            <pc:sldMk cId="3620847913" sldId="303"/>
            <ac:grpSpMk id="26" creationId="{0180F0E2-A150-FA45-B21B-A42CDE9B4081}"/>
          </ac:grpSpMkLst>
        </pc:grpChg>
      </pc:sldChg>
      <pc:sldChg chg="modSp mod modShow">
        <pc:chgData name="Fu, TianYu" userId="c5d124b6-d31b-43cf-96f6-706eeba60532" providerId="ADAL" clId="{36095613-8AF1-45D1-A260-28063EDBAC51}" dt="2025-05-24T14:27:09.565" v="3607" actId="729"/>
        <pc:sldMkLst>
          <pc:docMk/>
          <pc:sldMk cId="574108028" sldId="304"/>
        </pc:sldMkLst>
        <pc:spChg chg="mod">
          <ac:chgData name="Fu, TianYu" userId="c5d124b6-d31b-43cf-96f6-706eeba60532" providerId="ADAL" clId="{36095613-8AF1-45D1-A260-28063EDBAC51}" dt="2025-05-24T14:23:18.482" v="3545" actId="1076"/>
          <ac:spMkLst>
            <pc:docMk/>
            <pc:sldMk cId="574108028" sldId="304"/>
            <ac:spMk id="7" creationId="{99EDAD76-5897-7C94-A963-EA9386C3DFDD}"/>
          </ac:spMkLst>
        </pc:spChg>
      </pc:sldChg>
      <pc:sldChg chg="add del">
        <pc:chgData name="Fu, TianYu" userId="c5d124b6-d31b-43cf-96f6-706eeba60532" providerId="ADAL" clId="{36095613-8AF1-45D1-A260-28063EDBAC51}" dt="2025-05-24T09:56:22.120" v="1410" actId="47"/>
        <pc:sldMkLst>
          <pc:docMk/>
          <pc:sldMk cId="1864596323" sldId="306"/>
        </pc:sldMkLst>
      </pc:sldChg>
      <pc:sldChg chg="addSp delSp modSp mod">
        <pc:chgData name="Fu, TianYu" userId="c5d124b6-d31b-43cf-96f6-706eeba60532" providerId="ADAL" clId="{36095613-8AF1-45D1-A260-28063EDBAC51}" dt="2025-05-24T15:25:48.796" v="4370" actId="1038"/>
        <pc:sldMkLst>
          <pc:docMk/>
          <pc:sldMk cId="3057955392" sldId="306"/>
        </pc:sldMkLst>
        <pc:spChg chg="mod">
          <ac:chgData name="Fu, TianYu" userId="c5d124b6-d31b-43cf-96f6-706eeba60532" providerId="ADAL" clId="{36095613-8AF1-45D1-A260-28063EDBAC51}" dt="2025-05-24T14:36:21.596" v="3763" actId="20577"/>
          <ac:spMkLst>
            <pc:docMk/>
            <pc:sldMk cId="3057955392" sldId="306"/>
            <ac:spMk id="5" creationId="{1418720D-2A3B-F2AE-A169-ADC96FF91794}"/>
          </ac:spMkLst>
        </pc:spChg>
        <pc:spChg chg="del mod">
          <ac:chgData name="Fu, TianYu" userId="c5d124b6-d31b-43cf-96f6-706eeba60532" providerId="ADAL" clId="{36095613-8AF1-45D1-A260-28063EDBAC51}" dt="2025-05-24T15:19:06.233" v="4258" actId="478"/>
          <ac:spMkLst>
            <pc:docMk/>
            <pc:sldMk cId="3057955392" sldId="306"/>
            <ac:spMk id="7" creationId="{F25CA946-E627-90DA-1FC0-3B6328A231A0}"/>
          </ac:spMkLst>
        </pc:spChg>
        <pc:spChg chg="mod">
          <ac:chgData name="Fu, TianYu" userId="c5d124b6-d31b-43cf-96f6-706eeba60532" providerId="ADAL" clId="{36095613-8AF1-45D1-A260-28063EDBAC51}" dt="2025-05-24T15:18:40.095" v="4246"/>
          <ac:spMkLst>
            <pc:docMk/>
            <pc:sldMk cId="3057955392" sldId="306"/>
            <ac:spMk id="8" creationId="{4D34CE41-D021-67E9-0B04-326CAD0A3634}"/>
          </ac:spMkLst>
        </pc:spChg>
        <pc:spChg chg="mod">
          <ac:chgData name="Fu, TianYu" userId="c5d124b6-d31b-43cf-96f6-706eeba60532" providerId="ADAL" clId="{36095613-8AF1-45D1-A260-28063EDBAC51}" dt="2025-05-24T15:19:31.640" v="4287" actId="255"/>
          <ac:spMkLst>
            <pc:docMk/>
            <pc:sldMk cId="3057955392" sldId="306"/>
            <ac:spMk id="9" creationId="{654D6974-C027-BF01-D1A6-8EC385B15994}"/>
          </ac:spMkLst>
        </pc:spChg>
        <pc:spChg chg="add mod">
          <ac:chgData name="Fu, TianYu" userId="c5d124b6-d31b-43cf-96f6-706eeba60532" providerId="ADAL" clId="{36095613-8AF1-45D1-A260-28063EDBAC51}" dt="2025-05-24T15:25:43.226" v="4353" actId="1076"/>
          <ac:spMkLst>
            <pc:docMk/>
            <pc:sldMk cId="3057955392" sldId="306"/>
            <ac:spMk id="10" creationId="{603037FF-A96D-C677-516C-C90BD20EC90C}"/>
          </ac:spMkLst>
        </pc:spChg>
        <pc:grpChg chg="add mod">
          <ac:chgData name="Fu, TianYu" userId="c5d124b6-d31b-43cf-96f6-706eeba60532" providerId="ADAL" clId="{36095613-8AF1-45D1-A260-28063EDBAC51}" dt="2025-05-24T15:25:48.796" v="4370" actId="1038"/>
          <ac:grpSpMkLst>
            <pc:docMk/>
            <pc:sldMk cId="3057955392" sldId="306"/>
            <ac:grpSpMk id="2" creationId="{C15129D1-B52B-42CE-917A-ADFE4412B99B}"/>
          </ac:grpSpMkLst>
        </pc:grpChg>
        <pc:picChg chg="mod">
          <ac:chgData name="Fu, TianYu" userId="c5d124b6-d31b-43cf-96f6-706eeba60532" providerId="ADAL" clId="{36095613-8AF1-45D1-A260-28063EDBAC51}" dt="2025-05-24T15:25:48.796" v="4370" actId="1038"/>
          <ac:picMkLst>
            <pc:docMk/>
            <pc:sldMk cId="3057955392" sldId="306"/>
            <ac:picMk id="6" creationId="{455A7617-B3DD-17C0-B07A-E05B3D60C143}"/>
          </ac:picMkLst>
        </pc:picChg>
      </pc:sldChg>
      <pc:sldChg chg="addSp delSp modSp add mod">
        <pc:chgData name="Fu, TianYu" userId="c5d124b6-d31b-43cf-96f6-706eeba60532" providerId="ADAL" clId="{36095613-8AF1-45D1-A260-28063EDBAC51}" dt="2025-05-24T16:02:04.516" v="4680" actId="1076"/>
        <pc:sldMkLst>
          <pc:docMk/>
          <pc:sldMk cId="1887129696" sldId="308"/>
        </pc:sldMkLst>
        <pc:spChg chg="del">
          <ac:chgData name="Fu, TianYu" userId="c5d124b6-d31b-43cf-96f6-706eeba60532" providerId="ADAL" clId="{36095613-8AF1-45D1-A260-28063EDBAC51}" dt="2025-05-24T10:54:34.415" v="1881" actId="478"/>
          <ac:spMkLst>
            <pc:docMk/>
            <pc:sldMk cId="1887129696" sldId="308"/>
            <ac:spMk id="3" creationId="{022BA1DC-8143-1905-1B9F-89BAC8A1A661}"/>
          </ac:spMkLst>
        </pc:spChg>
        <pc:spChg chg="add mod">
          <ac:chgData name="Fu, TianYu" userId="c5d124b6-d31b-43cf-96f6-706eeba60532" providerId="ADAL" clId="{36095613-8AF1-45D1-A260-28063EDBAC51}" dt="2025-05-24T16:01:18.489" v="4671" actId="1076"/>
          <ac:spMkLst>
            <pc:docMk/>
            <pc:sldMk cId="1887129696" sldId="308"/>
            <ac:spMk id="15" creationId="{C3E0D6C3-AC0B-2CA9-E36B-E1F2835CB3CB}"/>
          </ac:spMkLst>
        </pc:spChg>
        <pc:spChg chg="add mod">
          <ac:chgData name="Fu, TianYu" userId="c5d124b6-d31b-43cf-96f6-706eeba60532" providerId="ADAL" clId="{36095613-8AF1-45D1-A260-28063EDBAC51}" dt="2025-05-24T16:02:04.516" v="4680" actId="1076"/>
          <ac:spMkLst>
            <pc:docMk/>
            <pc:sldMk cId="1887129696" sldId="308"/>
            <ac:spMk id="16" creationId="{016C717B-7BCD-0EF6-0A57-213DBDD42FB7}"/>
          </ac:spMkLst>
        </pc:spChg>
        <pc:spChg chg="add mod">
          <ac:chgData name="Fu, TianYu" userId="c5d124b6-d31b-43cf-96f6-706eeba60532" providerId="ADAL" clId="{36095613-8AF1-45D1-A260-28063EDBAC51}" dt="2025-05-24T16:01:58.936" v="4679" actId="1076"/>
          <ac:spMkLst>
            <pc:docMk/>
            <pc:sldMk cId="1887129696" sldId="308"/>
            <ac:spMk id="17" creationId="{47D45DFD-6990-0EF3-FC8C-F0E2721A7984}"/>
          </ac:spMkLst>
        </pc:spChg>
        <pc:spChg chg="add mod">
          <ac:chgData name="Fu, TianYu" userId="c5d124b6-d31b-43cf-96f6-706eeba60532" providerId="ADAL" clId="{36095613-8AF1-45D1-A260-28063EDBAC51}" dt="2025-05-24T16:01:46.900" v="4677" actId="1076"/>
          <ac:spMkLst>
            <pc:docMk/>
            <pc:sldMk cId="1887129696" sldId="308"/>
            <ac:spMk id="18" creationId="{2AFA7963-F9AF-2BFE-D2F0-B86DC53AFC3F}"/>
          </ac:spMkLst>
        </pc:spChg>
        <pc:grpChg chg="add mod">
          <ac:chgData name="Fu, TianYu" userId="c5d124b6-d31b-43cf-96f6-706eeba60532" providerId="ADAL" clId="{36095613-8AF1-45D1-A260-28063EDBAC51}" dt="2025-05-24T16:01:55.273" v="4678" actId="1076"/>
          <ac:grpSpMkLst>
            <pc:docMk/>
            <pc:sldMk cId="1887129696" sldId="308"/>
            <ac:grpSpMk id="14" creationId="{76ED9E68-30C2-64D0-C9C8-F0B41D0B288C}"/>
          </ac:grpSpMkLst>
        </pc:grpChg>
        <pc:graphicFrameChg chg="add del mod modGraphic">
          <ac:chgData name="Fu, TianYu" userId="c5d124b6-d31b-43cf-96f6-706eeba60532" providerId="ADAL" clId="{36095613-8AF1-45D1-A260-28063EDBAC51}" dt="2025-05-24T12:02:21.613" v="2668" actId="478"/>
          <ac:graphicFrameMkLst>
            <pc:docMk/>
            <pc:sldMk cId="1887129696" sldId="308"/>
            <ac:graphicFrameMk id="12" creationId="{E6CEBCF6-805A-A0A6-9EC2-13FE850832F3}"/>
          </ac:graphicFrameMkLst>
        </pc:graphicFrameChg>
        <pc:graphicFrameChg chg="add mod modGraphic">
          <ac:chgData name="Fu, TianYu" userId="c5d124b6-d31b-43cf-96f6-706eeba60532" providerId="ADAL" clId="{36095613-8AF1-45D1-A260-28063EDBAC51}" dt="2025-05-24T16:01:38.017" v="4675" actId="20577"/>
          <ac:graphicFrameMkLst>
            <pc:docMk/>
            <pc:sldMk cId="1887129696" sldId="308"/>
            <ac:graphicFrameMk id="13" creationId="{74BCFDA2-92DD-7AB1-FD80-E2E056A722E5}"/>
          </ac:graphicFrameMkLst>
        </pc:graphicFrameChg>
        <pc:picChg chg="add mod">
          <ac:chgData name="Fu, TianYu" userId="c5d124b6-d31b-43cf-96f6-706eeba60532" providerId="ADAL" clId="{36095613-8AF1-45D1-A260-28063EDBAC51}" dt="2025-05-24T12:35:27.010" v="2898" actId="164"/>
          <ac:picMkLst>
            <pc:docMk/>
            <pc:sldMk cId="1887129696" sldId="308"/>
            <ac:picMk id="5" creationId="{1580F7BE-14C1-0210-97DD-E30D80635672}"/>
          </ac:picMkLst>
        </pc:picChg>
        <pc:picChg chg="add mod">
          <ac:chgData name="Fu, TianYu" userId="c5d124b6-d31b-43cf-96f6-706eeba60532" providerId="ADAL" clId="{36095613-8AF1-45D1-A260-28063EDBAC51}" dt="2025-05-24T12:35:27.010" v="2898" actId="164"/>
          <ac:picMkLst>
            <pc:docMk/>
            <pc:sldMk cId="1887129696" sldId="308"/>
            <ac:picMk id="7" creationId="{868E8813-34B3-F6CA-2304-9F09E109AC2E}"/>
          </ac:picMkLst>
        </pc:picChg>
        <pc:picChg chg="add mod">
          <ac:chgData name="Fu, TianYu" userId="c5d124b6-d31b-43cf-96f6-706eeba60532" providerId="ADAL" clId="{36095613-8AF1-45D1-A260-28063EDBAC51}" dt="2025-05-24T16:01:16.092" v="4670" actId="1076"/>
          <ac:picMkLst>
            <pc:docMk/>
            <pc:sldMk cId="1887129696" sldId="308"/>
            <ac:picMk id="9" creationId="{BA8A4646-33A7-FDDD-663E-446D57E7E6B3}"/>
          </ac:picMkLst>
        </pc:picChg>
        <pc:picChg chg="add mod">
          <ac:chgData name="Fu, TianYu" userId="c5d124b6-d31b-43cf-96f6-706eeba60532" providerId="ADAL" clId="{36095613-8AF1-45D1-A260-28063EDBAC51}" dt="2025-05-24T16:01:43.017" v="4676" actId="1076"/>
          <ac:picMkLst>
            <pc:docMk/>
            <pc:sldMk cId="1887129696" sldId="308"/>
            <ac:picMk id="11" creationId="{125EA7F9-A338-4380-F9E6-6E1DDE5A6AFF}"/>
          </ac:picMkLst>
        </pc:picChg>
      </pc:sldChg>
      <pc:sldChg chg="addSp delSp modSp mod">
        <pc:chgData name="Fu, TianYu" userId="c5d124b6-d31b-43cf-96f6-706eeba60532" providerId="ADAL" clId="{36095613-8AF1-45D1-A260-28063EDBAC51}" dt="2025-05-24T16:00:09.968" v="4665" actId="404"/>
        <pc:sldMkLst>
          <pc:docMk/>
          <pc:sldMk cId="3587035258" sldId="309"/>
        </pc:sldMkLst>
        <pc:spChg chg="del">
          <ac:chgData name="Fu, TianYu" userId="c5d124b6-d31b-43cf-96f6-706eeba60532" providerId="ADAL" clId="{36095613-8AF1-45D1-A260-28063EDBAC51}" dt="2025-05-24T14:53:04.292" v="3855" actId="478"/>
          <ac:spMkLst>
            <pc:docMk/>
            <pc:sldMk cId="3587035258" sldId="309"/>
            <ac:spMk id="3" creationId="{5A8809C2-E82E-1A75-C9C9-46B6B3E3BA48}"/>
          </ac:spMkLst>
        </pc:spChg>
        <pc:spChg chg="add del mod">
          <ac:chgData name="Fu, TianYu" userId="c5d124b6-d31b-43cf-96f6-706eeba60532" providerId="ADAL" clId="{36095613-8AF1-45D1-A260-28063EDBAC51}" dt="2025-05-24T14:53:07.680" v="3856" actId="478"/>
          <ac:spMkLst>
            <pc:docMk/>
            <pc:sldMk cId="3587035258" sldId="309"/>
            <ac:spMk id="11" creationId="{89A9D347-9D1A-9D8E-5691-A9D92CFA2ABC}"/>
          </ac:spMkLst>
        </pc:spChg>
        <pc:spChg chg="mod">
          <ac:chgData name="Fu, TianYu" userId="c5d124b6-d31b-43cf-96f6-706eeba60532" providerId="ADAL" clId="{36095613-8AF1-45D1-A260-28063EDBAC51}" dt="2025-05-24T16:00:09.968" v="4665" actId="404"/>
          <ac:spMkLst>
            <pc:docMk/>
            <pc:sldMk cId="3587035258" sldId="309"/>
            <ac:spMk id="12" creationId="{35C2BD13-847E-D474-63F0-ABA1C80545B3}"/>
          </ac:spMkLst>
        </pc:spChg>
      </pc:sldChg>
      <pc:sldChg chg="addSp delSp modSp add del mod">
        <pc:chgData name="Fu, TianYu" userId="c5d124b6-d31b-43cf-96f6-706eeba60532" providerId="ADAL" clId="{36095613-8AF1-45D1-A260-28063EDBAC51}" dt="2025-05-24T11:25:27.370" v="2293" actId="47"/>
        <pc:sldMkLst>
          <pc:docMk/>
          <pc:sldMk cId="570850463" sldId="311"/>
        </pc:sldMkLst>
        <pc:spChg chg="add mod">
          <ac:chgData name="Fu, TianYu" userId="c5d124b6-d31b-43cf-96f6-706eeba60532" providerId="ADAL" clId="{36095613-8AF1-45D1-A260-28063EDBAC51}" dt="2025-05-24T11:16:58.258" v="2156" actId="114"/>
          <ac:spMkLst>
            <pc:docMk/>
            <pc:sldMk cId="570850463" sldId="311"/>
            <ac:spMk id="2" creationId="{9FAD337B-5B75-306C-8BCA-DFFF0C3F66D4}"/>
          </ac:spMkLst>
        </pc:spChg>
        <pc:spChg chg="add mod">
          <ac:chgData name="Fu, TianYu" userId="c5d124b6-d31b-43cf-96f6-706eeba60532" providerId="ADAL" clId="{36095613-8AF1-45D1-A260-28063EDBAC51}" dt="2025-05-24T11:20:29.457" v="2227" actId="1076"/>
          <ac:spMkLst>
            <pc:docMk/>
            <pc:sldMk cId="570850463" sldId="311"/>
            <ac:spMk id="11" creationId="{9CE705BD-B3FD-5452-6DCD-65F3D935574C}"/>
          </ac:spMkLst>
        </pc:spChg>
        <pc:grpChg chg="add del mod">
          <ac:chgData name="Fu, TianYu" userId="c5d124b6-d31b-43cf-96f6-706eeba60532" providerId="ADAL" clId="{36095613-8AF1-45D1-A260-28063EDBAC51}" dt="2025-05-24T11:20:25.195" v="2226" actId="478"/>
          <ac:grpSpMkLst>
            <pc:docMk/>
            <pc:sldMk cId="570850463" sldId="311"/>
            <ac:grpSpMk id="9" creationId="{D57397BF-8826-2CEB-3BD4-CC46313977E9}"/>
          </ac:grpSpMkLst>
        </pc:grpChg>
        <pc:grpChg chg="add mod">
          <ac:chgData name="Fu, TianYu" userId="c5d124b6-d31b-43cf-96f6-706eeba60532" providerId="ADAL" clId="{36095613-8AF1-45D1-A260-28063EDBAC51}" dt="2025-05-24T11:21:27.853" v="2244" actId="14100"/>
          <ac:grpSpMkLst>
            <pc:docMk/>
            <pc:sldMk cId="570850463" sldId="311"/>
            <ac:grpSpMk id="13" creationId="{1C579210-F6AC-B6D2-AECB-4E9ADD70418C}"/>
          </ac:grpSpMkLst>
        </pc:grpChg>
        <pc:graphicFrameChg chg="modGraphic">
          <ac:chgData name="Fu, TianYu" userId="c5d124b6-d31b-43cf-96f6-706eeba60532" providerId="ADAL" clId="{36095613-8AF1-45D1-A260-28063EDBAC51}" dt="2025-05-24T11:22:49.406" v="2259" actId="20577"/>
          <ac:graphicFrameMkLst>
            <pc:docMk/>
            <pc:sldMk cId="570850463" sldId="311"/>
            <ac:graphicFrameMk id="16" creationId="{7BF07083-7279-C10A-EA8B-A2D46E868D16}"/>
          </ac:graphicFrameMkLst>
        </pc:graphicFrameChg>
        <pc:picChg chg="add mod">
          <ac:chgData name="Fu, TianYu" userId="c5d124b6-d31b-43cf-96f6-706eeba60532" providerId="ADAL" clId="{36095613-8AF1-45D1-A260-28063EDBAC51}" dt="2025-05-24T11:17:21.768" v="2159" actId="164"/>
          <ac:picMkLst>
            <pc:docMk/>
            <pc:sldMk cId="570850463" sldId="311"/>
            <ac:picMk id="3" creationId="{B147D276-1003-B129-F61D-D021851B741F}"/>
          </ac:picMkLst>
        </pc:picChg>
        <pc:picChg chg="add mod">
          <ac:chgData name="Fu, TianYu" userId="c5d124b6-d31b-43cf-96f6-706eeba60532" providerId="ADAL" clId="{36095613-8AF1-45D1-A260-28063EDBAC51}" dt="2025-05-24T11:17:21.768" v="2159" actId="164"/>
          <ac:picMkLst>
            <pc:docMk/>
            <pc:sldMk cId="570850463" sldId="311"/>
            <ac:picMk id="5" creationId="{EECA4651-9291-E7B6-1332-4D71FF96AA41}"/>
          </ac:picMkLst>
        </pc:picChg>
        <pc:picChg chg="mod">
          <ac:chgData name="Fu, TianYu" userId="c5d124b6-d31b-43cf-96f6-706eeba60532" providerId="ADAL" clId="{36095613-8AF1-45D1-A260-28063EDBAC51}" dt="2025-05-24T11:21:08.741" v="2238" actId="14100"/>
          <ac:picMkLst>
            <pc:docMk/>
            <pc:sldMk cId="570850463" sldId="311"/>
            <ac:picMk id="6" creationId="{6A77856A-147F-AF5F-BADC-1D7D9D00FF72}"/>
          </ac:picMkLst>
        </pc:picChg>
        <pc:picChg chg="add mod">
          <ac:chgData name="Fu, TianYu" userId="c5d124b6-d31b-43cf-96f6-706eeba60532" providerId="ADAL" clId="{36095613-8AF1-45D1-A260-28063EDBAC51}" dt="2025-05-24T11:17:21.768" v="2159" actId="164"/>
          <ac:picMkLst>
            <pc:docMk/>
            <pc:sldMk cId="570850463" sldId="311"/>
            <ac:picMk id="7" creationId="{ACB1C71D-3EF9-40A1-E64B-1572464995DD}"/>
          </ac:picMkLst>
        </pc:picChg>
        <pc:picChg chg="mod">
          <ac:chgData name="Fu, TianYu" userId="c5d124b6-d31b-43cf-96f6-706eeba60532" providerId="ADAL" clId="{36095613-8AF1-45D1-A260-28063EDBAC51}" dt="2025-05-24T11:20:59.597" v="2233" actId="164"/>
          <ac:picMkLst>
            <pc:docMk/>
            <pc:sldMk cId="570850463" sldId="311"/>
            <ac:picMk id="8" creationId="{C3F3EC86-3471-1953-0975-98F7E2C826DC}"/>
          </ac:picMkLst>
        </pc:picChg>
        <pc:picChg chg="mod">
          <ac:chgData name="Fu, TianYu" userId="c5d124b6-d31b-43cf-96f6-706eeba60532" providerId="ADAL" clId="{36095613-8AF1-45D1-A260-28063EDBAC51}" dt="2025-05-24T11:20:35.369" v="2229" actId="1076"/>
          <ac:picMkLst>
            <pc:docMk/>
            <pc:sldMk cId="570850463" sldId="311"/>
            <ac:picMk id="12" creationId="{AE9F330B-0047-4F56-350E-8990EEF1FEFD}"/>
          </ac:picMkLst>
        </pc:picChg>
        <pc:picChg chg="del">
          <ac:chgData name="Fu, TianYu" userId="c5d124b6-d31b-43cf-96f6-706eeba60532" providerId="ADAL" clId="{36095613-8AF1-45D1-A260-28063EDBAC51}" dt="2025-05-24T11:12:54.651" v="2065" actId="478"/>
          <ac:picMkLst>
            <pc:docMk/>
            <pc:sldMk cId="570850463" sldId="311"/>
            <ac:picMk id="14" creationId="{0B65E994-438B-D4DE-06AA-33CEB3CF94D8}"/>
          </ac:picMkLst>
        </pc:picChg>
        <pc:picChg chg="del">
          <ac:chgData name="Fu, TianYu" userId="c5d124b6-d31b-43cf-96f6-706eeba60532" providerId="ADAL" clId="{36095613-8AF1-45D1-A260-28063EDBAC51}" dt="2025-05-24T11:12:53.209" v="2062" actId="478"/>
          <ac:picMkLst>
            <pc:docMk/>
            <pc:sldMk cId="570850463" sldId="311"/>
            <ac:picMk id="18" creationId="{2EFD6435-C662-3071-D587-3DFA6F007934}"/>
          </ac:picMkLst>
        </pc:picChg>
        <pc:picChg chg="del">
          <ac:chgData name="Fu, TianYu" userId="c5d124b6-d31b-43cf-96f6-706eeba60532" providerId="ADAL" clId="{36095613-8AF1-45D1-A260-28063EDBAC51}" dt="2025-05-24T11:12:54.199" v="2064" actId="478"/>
          <ac:picMkLst>
            <pc:docMk/>
            <pc:sldMk cId="570850463" sldId="311"/>
            <ac:picMk id="20" creationId="{244F50B4-00B2-B639-FF23-522AED337A3C}"/>
          </ac:picMkLst>
        </pc:picChg>
        <pc:picChg chg="del">
          <ac:chgData name="Fu, TianYu" userId="c5d124b6-d31b-43cf-96f6-706eeba60532" providerId="ADAL" clId="{36095613-8AF1-45D1-A260-28063EDBAC51}" dt="2025-05-24T11:12:53.847" v="2063" actId="478"/>
          <ac:picMkLst>
            <pc:docMk/>
            <pc:sldMk cId="570850463" sldId="311"/>
            <ac:picMk id="22" creationId="{F1ADF2D5-A858-A256-9402-4F21E6D74D39}"/>
          </ac:picMkLst>
        </pc:picChg>
      </pc:sldChg>
      <pc:sldChg chg="modSp mod">
        <pc:chgData name="Fu, TianYu" userId="c5d124b6-d31b-43cf-96f6-706eeba60532" providerId="ADAL" clId="{36095613-8AF1-45D1-A260-28063EDBAC51}" dt="2025-05-24T15:56:37.273" v="4643" actId="113"/>
        <pc:sldMkLst>
          <pc:docMk/>
          <pc:sldMk cId="725748161" sldId="312"/>
        </pc:sldMkLst>
        <pc:spChg chg="mod">
          <ac:chgData name="Fu, TianYu" userId="c5d124b6-d31b-43cf-96f6-706eeba60532" providerId="ADAL" clId="{36095613-8AF1-45D1-A260-28063EDBAC51}" dt="2025-05-24T15:56:37.273" v="4643" actId="113"/>
          <ac:spMkLst>
            <pc:docMk/>
            <pc:sldMk cId="725748161" sldId="312"/>
            <ac:spMk id="7" creationId="{7CCA8B19-5FD7-B3E3-79ED-192594922314}"/>
          </ac:spMkLst>
        </pc:spChg>
        <pc:picChg chg="mod">
          <ac:chgData name="Fu, TianYu" userId="c5d124b6-d31b-43cf-96f6-706eeba60532" providerId="ADAL" clId="{36095613-8AF1-45D1-A260-28063EDBAC51}" dt="2025-05-24T15:36:52.768" v="4515" actId="1076"/>
          <ac:picMkLst>
            <pc:docMk/>
            <pc:sldMk cId="725748161" sldId="312"/>
            <ac:picMk id="11" creationId="{BEEC3F12-D89C-6DCE-2A33-9C3D2E5A43BD}"/>
          </ac:picMkLst>
        </pc:picChg>
      </pc:sldChg>
      <pc:sldChg chg="modSp mod modShow">
        <pc:chgData name="Fu, TianYu" userId="c5d124b6-d31b-43cf-96f6-706eeba60532" providerId="ADAL" clId="{36095613-8AF1-45D1-A260-28063EDBAC51}" dt="2025-05-24T15:36:31.112" v="4512" actId="729"/>
        <pc:sldMkLst>
          <pc:docMk/>
          <pc:sldMk cId="3465054717" sldId="313"/>
        </pc:sldMkLst>
        <pc:spChg chg="mod">
          <ac:chgData name="Fu, TianYu" userId="c5d124b6-d31b-43cf-96f6-706eeba60532" providerId="ADAL" clId="{36095613-8AF1-45D1-A260-28063EDBAC51}" dt="2025-05-24T15:33:56.047" v="4470" actId="21"/>
          <ac:spMkLst>
            <pc:docMk/>
            <pc:sldMk cId="3465054717" sldId="313"/>
            <ac:spMk id="5" creationId="{87EE896F-41FD-18EE-36DD-DB55C8620544}"/>
          </ac:spMkLst>
        </pc:spChg>
        <pc:spChg chg="mod">
          <ac:chgData name="Fu, TianYu" userId="c5d124b6-d31b-43cf-96f6-706eeba60532" providerId="ADAL" clId="{36095613-8AF1-45D1-A260-28063EDBAC51}" dt="2025-05-24T15:26:24.221" v="4375" actId="113"/>
          <ac:spMkLst>
            <pc:docMk/>
            <pc:sldMk cId="3465054717" sldId="313"/>
            <ac:spMk id="15" creationId="{98F7596C-8317-CBE4-04D6-E899EDE9B56C}"/>
          </ac:spMkLst>
        </pc:spChg>
      </pc:sldChg>
      <pc:sldChg chg="addSp delSp modSp add mod modNotesTx">
        <pc:chgData name="Fu, TianYu" userId="c5d124b6-d31b-43cf-96f6-706eeba60532" providerId="ADAL" clId="{36095613-8AF1-45D1-A260-28063EDBAC51}" dt="2025-05-24T16:04:36.897" v="4750" actId="20577"/>
        <pc:sldMkLst>
          <pc:docMk/>
          <pc:sldMk cId="1337711067" sldId="314"/>
        </pc:sldMkLst>
        <pc:spChg chg="mod">
          <ac:chgData name="Fu, TianYu" userId="c5d124b6-d31b-43cf-96f6-706eeba60532" providerId="ADAL" clId="{36095613-8AF1-45D1-A260-28063EDBAC51}" dt="2025-05-24T12:50:47.035" v="3039" actId="1076"/>
          <ac:spMkLst>
            <pc:docMk/>
            <pc:sldMk cId="1337711067" sldId="314"/>
            <ac:spMk id="2" creationId="{ABFA4BBB-8B41-328B-3F9D-0470EE76A0A5}"/>
          </ac:spMkLst>
        </pc:spChg>
        <pc:spChg chg="add mod">
          <ac:chgData name="Fu, TianYu" userId="c5d124b6-d31b-43cf-96f6-706eeba60532" providerId="ADAL" clId="{36095613-8AF1-45D1-A260-28063EDBAC51}" dt="2025-05-24T13:54:09.841" v="3192" actId="1036"/>
          <ac:spMkLst>
            <pc:docMk/>
            <pc:sldMk cId="1337711067" sldId="314"/>
            <ac:spMk id="5" creationId="{7B91FFFF-86D4-D833-4C27-90FD159DC826}"/>
          </ac:spMkLst>
        </pc:spChg>
        <pc:spChg chg="add mod">
          <ac:chgData name="Fu, TianYu" userId="c5d124b6-d31b-43cf-96f6-706eeba60532" providerId="ADAL" clId="{36095613-8AF1-45D1-A260-28063EDBAC51}" dt="2025-05-24T14:31:38.825" v="3721" actId="1076"/>
          <ac:spMkLst>
            <pc:docMk/>
            <pc:sldMk cId="1337711067" sldId="314"/>
            <ac:spMk id="7" creationId="{2ACCD69C-DD33-1927-CC69-17E4D5141A55}"/>
          </ac:spMkLst>
        </pc:spChg>
        <pc:spChg chg="add mod">
          <ac:chgData name="Fu, TianYu" userId="c5d124b6-d31b-43cf-96f6-706eeba60532" providerId="ADAL" clId="{36095613-8AF1-45D1-A260-28063EDBAC51}" dt="2025-05-24T14:31:41.089" v="3722" actId="1076"/>
          <ac:spMkLst>
            <pc:docMk/>
            <pc:sldMk cId="1337711067" sldId="314"/>
            <ac:spMk id="9" creationId="{B2750197-E7ED-38E5-62EC-788D5CD8CBAD}"/>
          </ac:spMkLst>
        </pc:spChg>
        <pc:spChg chg="mod">
          <ac:chgData name="Fu, TianYu" userId="c5d124b6-d31b-43cf-96f6-706eeba60532" providerId="ADAL" clId="{36095613-8AF1-45D1-A260-28063EDBAC51}" dt="2025-05-24T12:50:43.151" v="3038" actId="1076"/>
          <ac:spMkLst>
            <pc:docMk/>
            <pc:sldMk cId="1337711067" sldId="314"/>
            <ac:spMk id="11" creationId="{778BB0E3-99CB-F17D-8163-458130D5AB23}"/>
          </ac:spMkLst>
        </pc:spChg>
        <pc:grpChg chg="mod">
          <ac:chgData name="Fu, TianYu" userId="c5d124b6-d31b-43cf-96f6-706eeba60532" providerId="ADAL" clId="{36095613-8AF1-45D1-A260-28063EDBAC51}" dt="2025-05-24T12:51:22.003" v="3046" actId="1076"/>
          <ac:grpSpMkLst>
            <pc:docMk/>
            <pc:sldMk cId="1337711067" sldId="314"/>
            <ac:grpSpMk id="13" creationId="{4E0D94CB-9E56-1B78-C08D-4AAA14C81EC0}"/>
          </ac:grpSpMkLst>
        </pc:grpChg>
        <pc:graphicFrameChg chg="add mod modGraphic">
          <ac:chgData name="Fu, TianYu" userId="c5d124b6-d31b-43cf-96f6-706eeba60532" providerId="ADAL" clId="{36095613-8AF1-45D1-A260-28063EDBAC51}" dt="2025-05-24T16:04:36.897" v="4750" actId="20577"/>
          <ac:graphicFrameMkLst>
            <pc:docMk/>
            <pc:sldMk cId="1337711067" sldId="314"/>
            <ac:graphicFrameMk id="3" creationId="{FAA06E57-EDCF-180F-7568-A10B8C5BF1E5}"/>
          </ac:graphicFrameMkLst>
        </pc:graphicFrameChg>
        <pc:graphicFrameChg chg="del">
          <ac:chgData name="Fu, TianYu" userId="c5d124b6-d31b-43cf-96f6-706eeba60532" providerId="ADAL" clId="{36095613-8AF1-45D1-A260-28063EDBAC51}" dt="2025-05-24T11:23:14.467" v="2261" actId="478"/>
          <ac:graphicFrameMkLst>
            <pc:docMk/>
            <pc:sldMk cId="1337711067" sldId="314"/>
            <ac:graphicFrameMk id="16" creationId="{CEB44849-785A-D9D6-DFB8-0E14E6A30ED1}"/>
          </ac:graphicFrameMkLst>
        </pc:graphicFrameChg>
        <pc:picChg chg="mod modCrop">
          <ac:chgData name="Fu, TianYu" userId="c5d124b6-d31b-43cf-96f6-706eeba60532" providerId="ADAL" clId="{36095613-8AF1-45D1-A260-28063EDBAC51}" dt="2025-05-24T16:03:28.195" v="4724" actId="1076"/>
          <ac:picMkLst>
            <pc:docMk/>
            <pc:sldMk cId="1337711067" sldId="314"/>
            <ac:picMk id="10" creationId="{99A05A87-1FA5-13DC-CABB-D58DAE4173BA}"/>
          </ac:picMkLst>
        </pc:picChg>
        <pc:picChg chg="mod modCrop">
          <ac:chgData name="Fu, TianYu" userId="c5d124b6-d31b-43cf-96f6-706eeba60532" providerId="ADAL" clId="{36095613-8AF1-45D1-A260-28063EDBAC51}" dt="2025-05-24T13:54:04.176" v="3187" actId="1036"/>
          <ac:picMkLst>
            <pc:docMk/>
            <pc:sldMk cId="1337711067" sldId="314"/>
            <ac:picMk id="12" creationId="{AE43EA90-57C7-6D1E-3F24-06BEC5A17851}"/>
          </ac:picMkLst>
        </pc:picChg>
      </pc:sldChg>
      <pc:sldChg chg="addSp delSp modSp add mod setBg">
        <pc:chgData name="Fu, TianYu" userId="c5d124b6-d31b-43cf-96f6-706eeba60532" providerId="ADAL" clId="{36095613-8AF1-45D1-A260-28063EDBAC51}" dt="2025-05-24T16:06:15.559" v="4757" actId="1076"/>
        <pc:sldMkLst>
          <pc:docMk/>
          <pc:sldMk cId="421082764" sldId="316"/>
        </pc:sldMkLst>
        <pc:spChg chg="mod">
          <ac:chgData name="Fu, TianYu" userId="c5d124b6-d31b-43cf-96f6-706eeba60532" providerId="ADAL" clId="{36095613-8AF1-45D1-A260-28063EDBAC51}" dt="2025-05-24T13:46:20.695" v="3145" actId="20577"/>
          <ac:spMkLst>
            <pc:docMk/>
            <pc:sldMk cId="421082764" sldId="316"/>
            <ac:spMk id="2" creationId="{3CA62701-1A54-D104-BBC4-780F42807268}"/>
          </ac:spMkLst>
        </pc:spChg>
        <pc:spChg chg="mod">
          <ac:chgData name="Fu, TianYu" userId="c5d124b6-d31b-43cf-96f6-706eeba60532" providerId="ADAL" clId="{36095613-8AF1-45D1-A260-28063EDBAC51}" dt="2025-05-24T16:06:15.559" v="4757" actId="1076"/>
          <ac:spMkLst>
            <pc:docMk/>
            <pc:sldMk cId="421082764" sldId="316"/>
            <ac:spMk id="3" creationId="{837DF836-3A36-2C4D-787F-59B24936E8CC}"/>
          </ac:spMkLst>
        </pc:spChg>
        <pc:spChg chg="del">
          <ac:chgData name="Fu, TianYu" userId="c5d124b6-d31b-43cf-96f6-706eeba60532" providerId="ADAL" clId="{36095613-8AF1-45D1-A260-28063EDBAC51}" dt="2025-05-24T11:30:24.183" v="2295" actId="478"/>
          <ac:spMkLst>
            <pc:docMk/>
            <pc:sldMk cId="421082764" sldId="316"/>
            <ac:spMk id="7" creationId="{0F5E997B-DFD5-7CF1-01B2-40A06E562195}"/>
          </ac:spMkLst>
        </pc:spChg>
        <pc:picChg chg="add del mod">
          <ac:chgData name="Fu, TianYu" userId="c5d124b6-d31b-43cf-96f6-706eeba60532" providerId="ADAL" clId="{36095613-8AF1-45D1-A260-28063EDBAC51}" dt="2025-05-24T11:32:26.456" v="2306" actId="478"/>
          <ac:picMkLst>
            <pc:docMk/>
            <pc:sldMk cId="421082764" sldId="316"/>
            <ac:picMk id="4" creationId="{3CE928FB-97A1-D49A-15B2-208F2BFF2BB9}"/>
          </ac:picMkLst>
        </pc:picChg>
        <pc:picChg chg="add del mod">
          <ac:chgData name="Fu, TianYu" userId="c5d124b6-d31b-43cf-96f6-706eeba60532" providerId="ADAL" clId="{36095613-8AF1-45D1-A260-28063EDBAC51}" dt="2025-05-24T11:53:05.143" v="2324" actId="478"/>
          <ac:picMkLst>
            <pc:docMk/>
            <pc:sldMk cId="421082764" sldId="316"/>
            <ac:picMk id="5" creationId="{5528F6BA-F0A3-CD24-FC7A-A3C21B57F98B}"/>
          </ac:picMkLst>
        </pc:picChg>
        <pc:picChg chg="del">
          <ac:chgData name="Fu, TianYu" userId="c5d124b6-d31b-43cf-96f6-706eeba60532" providerId="ADAL" clId="{36095613-8AF1-45D1-A260-28063EDBAC51}" dt="2025-05-24T11:30:25.530" v="2296" actId="478"/>
          <ac:picMkLst>
            <pc:docMk/>
            <pc:sldMk cId="421082764" sldId="316"/>
            <ac:picMk id="6" creationId="{072C0E9E-46D9-AC36-998B-FA7F7D729568}"/>
          </ac:picMkLst>
        </pc:picChg>
        <pc:picChg chg="add del mod ord">
          <ac:chgData name="Fu, TianYu" userId="c5d124b6-d31b-43cf-96f6-706eeba60532" providerId="ADAL" clId="{36095613-8AF1-45D1-A260-28063EDBAC51}" dt="2025-05-24T11:53:53.629" v="2338" actId="21"/>
          <ac:picMkLst>
            <pc:docMk/>
            <pc:sldMk cId="421082764" sldId="316"/>
            <ac:picMk id="9" creationId="{0463DAEA-EE13-B15D-2F97-80031D5E6D4B}"/>
          </ac:picMkLst>
        </pc:picChg>
      </pc:sldChg>
      <pc:sldChg chg="mod modShow">
        <pc:chgData name="Fu, TianYu" userId="c5d124b6-d31b-43cf-96f6-706eeba60532" providerId="ADAL" clId="{36095613-8AF1-45D1-A260-28063EDBAC51}" dt="2025-05-24T15:02:27.073" v="4126" actId="729"/>
        <pc:sldMkLst>
          <pc:docMk/>
          <pc:sldMk cId="1226246055" sldId="317"/>
        </pc:sldMkLst>
      </pc:sldChg>
      <pc:sldChg chg="delSp modSp add mod">
        <pc:chgData name="Fu, TianYu" userId="c5d124b6-d31b-43cf-96f6-706eeba60532" providerId="ADAL" clId="{36095613-8AF1-45D1-A260-28063EDBAC51}" dt="2025-05-24T16:05:14.388" v="4755" actId="1076"/>
        <pc:sldMkLst>
          <pc:docMk/>
          <pc:sldMk cId="1435778769" sldId="318"/>
        </pc:sldMkLst>
        <pc:spChg chg="mod">
          <ac:chgData name="Fu, TianYu" userId="c5d124b6-d31b-43cf-96f6-706eeba60532" providerId="ADAL" clId="{36095613-8AF1-45D1-A260-28063EDBAC51}" dt="2025-05-24T16:05:14.388" v="4755" actId="1076"/>
          <ac:spMkLst>
            <pc:docMk/>
            <pc:sldMk cId="1435778769" sldId="318"/>
            <ac:spMk id="2" creationId="{BC5CCABF-329B-1806-8149-A29C7FB3A110}"/>
          </ac:spMkLst>
        </pc:spChg>
        <pc:spChg chg="del mod">
          <ac:chgData name="Fu, TianYu" userId="c5d124b6-d31b-43cf-96f6-706eeba60532" providerId="ADAL" clId="{36095613-8AF1-45D1-A260-28063EDBAC51}" dt="2025-05-24T13:45:00.149" v="3128" actId="478"/>
          <ac:spMkLst>
            <pc:docMk/>
            <pc:sldMk cId="1435778769" sldId="318"/>
            <ac:spMk id="3" creationId="{69682E93-9B4E-EE18-99F9-168EEBE41A65}"/>
          </ac:spMkLst>
        </pc:spChg>
      </pc:sldChg>
      <pc:sldChg chg="addSp delSp modSp new mod">
        <pc:chgData name="Fu, TianYu" userId="c5d124b6-d31b-43cf-96f6-706eeba60532" providerId="ADAL" clId="{36095613-8AF1-45D1-A260-28063EDBAC51}" dt="2025-05-24T16:05:00.639" v="4753" actId="114"/>
        <pc:sldMkLst>
          <pc:docMk/>
          <pc:sldMk cId="2003583294" sldId="319"/>
        </pc:sldMkLst>
        <pc:spChg chg="del">
          <ac:chgData name="Fu, TianYu" userId="c5d124b6-d31b-43cf-96f6-706eeba60532" providerId="ADAL" clId="{36095613-8AF1-45D1-A260-28063EDBAC51}" dt="2025-05-24T13:53:16.524" v="3167" actId="478"/>
          <ac:spMkLst>
            <pc:docMk/>
            <pc:sldMk cId="2003583294" sldId="319"/>
            <ac:spMk id="2" creationId="{0D5ED0A2-1AAC-8F94-429E-4100D45786EC}"/>
          </ac:spMkLst>
        </pc:spChg>
        <pc:spChg chg="del">
          <ac:chgData name="Fu, TianYu" userId="c5d124b6-d31b-43cf-96f6-706eeba60532" providerId="ADAL" clId="{36095613-8AF1-45D1-A260-28063EDBAC51}" dt="2025-05-24T13:53:19.628" v="3168" actId="478"/>
          <ac:spMkLst>
            <pc:docMk/>
            <pc:sldMk cId="2003583294" sldId="319"/>
            <ac:spMk id="3" creationId="{3EAA6802-E6E8-3C8A-DD7C-2EA1114F4430}"/>
          </ac:spMkLst>
        </pc:spChg>
        <pc:spChg chg="add mod">
          <ac:chgData name="Fu, TianYu" userId="c5d124b6-d31b-43cf-96f6-706eeba60532" providerId="ADAL" clId="{36095613-8AF1-45D1-A260-28063EDBAC51}" dt="2025-05-24T16:05:00.639" v="4753" actId="114"/>
          <ac:spMkLst>
            <pc:docMk/>
            <pc:sldMk cId="2003583294" sldId="319"/>
            <ac:spMk id="4" creationId="{5A146D8F-EA8C-AA4D-19D1-40284A3D5AF6}"/>
          </ac:spMkLst>
        </pc:spChg>
        <pc:spChg chg="add mod">
          <ac:chgData name="Fu, TianYu" userId="c5d124b6-d31b-43cf-96f6-706eeba60532" providerId="ADAL" clId="{36095613-8AF1-45D1-A260-28063EDBAC51}" dt="2025-05-24T13:53:42.686" v="3182" actId="20577"/>
          <ac:spMkLst>
            <pc:docMk/>
            <pc:sldMk cId="2003583294" sldId="319"/>
            <ac:spMk id="5" creationId="{BDF05366-8E8E-B1A7-5231-53A7BAE2CD0C}"/>
          </ac:spMkLst>
        </pc:spChg>
      </pc:sldChg>
      <pc:sldChg chg="addSp delSp modSp add mod">
        <pc:chgData name="Fu, TianYu" userId="c5d124b6-d31b-43cf-96f6-706eeba60532" providerId="ADAL" clId="{36095613-8AF1-45D1-A260-28063EDBAC51}" dt="2025-05-24T15:48:26.428" v="4575" actId="1076"/>
        <pc:sldMkLst>
          <pc:docMk/>
          <pc:sldMk cId="23188221" sldId="320"/>
        </pc:sldMkLst>
        <pc:spChg chg="add del mod">
          <ac:chgData name="Fu, TianYu" userId="c5d124b6-d31b-43cf-96f6-706eeba60532" providerId="ADAL" clId="{36095613-8AF1-45D1-A260-28063EDBAC51}" dt="2025-05-24T14:17:19.433" v="3455" actId="478"/>
          <ac:spMkLst>
            <pc:docMk/>
            <pc:sldMk cId="23188221" sldId="320"/>
            <ac:spMk id="3" creationId="{EAB8812C-233C-D5DE-14FF-DDB0DE65B51B}"/>
          </ac:spMkLst>
        </pc:spChg>
        <pc:spChg chg="mod">
          <ac:chgData name="Fu, TianYu" userId="c5d124b6-d31b-43cf-96f6-706eeba60532" providerId="ADAL" clId="{36095613-8AF1-45D1-A260-28063EDBAC51}" dt="2025-05-24T15:48:26.428" v="4575" actId="1076"/>
          <ac:spMkLst>
            <pc:docMk/>
            <pc:sldMk cId="23188221" sldId="320"/>
            <ac:spMk id="5" creationId="{84C97027-AAEC-7004-6099-FF978CA41020}"/>
          </ac:spMkLst>
        </pc:spChg>
        <pc:spChg chg="del">
          <ac:chgData name="Fu, TianYu" userId="c5d124b6-d31b-43cf-96f6-706eeba60532" providerId="ADAL" clId="{36095613-8AF1-45D1-A260-28063EDBAC51}" dt="2025-05-24T14:16:20.018" v="3412" actId="478"/>
          <ac:spMkLst>
            <pc:docMk/>
            <pc:sldMk cId="23188221" sldId="320"/>
            <ac:spMk id="7" creationId="{C94F52D9-6B21-FA28-1890-D9B5AF10881D}"/>
          </ac:spMkLst>
        </pc:spChg>
        <pc:spChg chg="add del mod">
          <ac:chgData name="Fu, TianYu" userId="c5d124b6-d31b-43cf-96f6-706eeba60532" providerId="ADAL" clId="{36095613-8AF1-45D1-A260-28063EDBAC51}" dt="2025-05-24T14:19:22.384" v="3515" actId="478"/>
          <ac:spMkLst>
            <pc:docMk/>
            <pc:sldMk cId="23188221" sldId="320"/>
            <ac:spMk id="9" creationId="{7C967997-60E5-EBD3-9F7C-C880CBAD44EC}"/>
          </ac:spMkLst>
        </pc:spChg>
        <pc:spChg chg="del mod">
          <ac:chgData name="Fu, TianYu" userId="c5d124b6-d31b-43cf-96f6-706eeba60532" providerId="ADAL" clId="{36095613-8AF1-45D1-A260-28063EDBAC51}" dt="2025-05-24T14:19:13.903" v="3512" actId="478"/>
          <ac:spMkLst>
            <pc:docMk/>
            <pc:sldMk cId="23188221" sldId="320"/>
            <ac:spMk id="10" creationId="{AB44CBBC-9A45-6F42-0694-52A6BC9484D5}"/>
          </ac:spMkLst>
        </pc:spChg>
        <pc:spChg chg="del">
          <ac:chgData name="Fu, TianYu" userId="c5d124b6-d31b-43cf-96f6-706eeba60532" providerId="ADAL" clId="{36095613-8AF1-45D1-A260-28063EDBAC51}" dt="2025-05-24T14:16:16.998" v="3411" actId="478"/>
          <ac:spMkLst>
            <pc:docMk/>
            <pc:sldMk cId="23188221" sldId="320"/>
            <ac:spMk id="11" creationId="{103D92C2-ED76-7029-FFC4-699CDFF6400D}"/>
          </ac:spMkLst>
        </pc:spChg>
        <pc:spChg chg="add mod topLvl">
          <ac:chgData name="Fu, TianYu" userId="c5d124b6-d31b-43cf-96f6-706eeba60532" providerId="ADAL" clId="{36095613-8AF1-45D1-A260-28063EDBAC51}" dt="2025-05-24T14:27:00.249" v="3606" actId="164"/>
          <ac:spMkLst>
            <pc:docMk/>
            <pc:sldMk cId="23188221" sldId="320"/>
            <ac:spMk id="12" creationId="{F9B8D5F0-F374-488C-957C-734A2DE6409B}"/>
          </ac:spMkLst>
        </pc:spChg>
        <pc:spChg chg="add mod topLvl">
          <ac:chgData name="Fu, TianYu" userId="c5d124b6-d31b-43cf-96f6-706eeba60532" providerId="ADAL" clId="{36095613-8AF1-45D1-A260-28063EDBAC51}" dt="2025-05-24T14:27:00.249" v="3606" actId="164"/>
          <ac:spMkLst>
            <pc:docMk/>
            <pc:sldMk cId="23188221" sldId="320"/>
            <ac:spMk id="13" creationId="{64F5E560-5F6F-46D3-98E9-1A044D002F9C}"/>
          </ac:spMkLst>
        </pc:spChg>
        <pc:spChg chg="add mod topLvl">
          <ac:chgData name="Fu, TianYu" userId="c5d124b6-d31b-43cf-96f6-706eeba60532" providerId="ADAL" clId="{36095613-8AF1-45D1-A260-28063EDBAC51}" dt="2025-05-24T14:27:00.249" v="3606" actId="164"/>
          <ac:spMkLst>
            <pc:docMk/>
            <pc:sldMk cId="23188221" sldId="320"/>
            <ac:spMk id="14" creationId="{3104A300-F4A0-4A6E-A0A3-F08B5DA9A49B}"/>
          </ac:spMkLst>
        </pc:spChg>
        <pc:spChg chg="add mod topLvl">
          <ac:chgData name="Fu, TianYu" userId="c5d124b6-d31b-43cf-96f6-706eeba60532" providerId="ADAL" clId="{36095613-8AF1-45D1-A260-28063EDBAC51}" dt="2025-05-24T14:27:00.249" v="3606" actId="164"/>
          <ac:spMkLst>
            <pc:docMk/>
            <pc:sldMk cId="23188221" sldId="320"/>
            <ac:spMk id="15" creationId="{E956CE89-3C46-4822-BBDF-4225FC1A49FD}"/>
          </ac:spMkLst>
        </pc:spChg>
        <pc:spChg chg="add del mod">
          <ac:chgData name="Fu, TianYu" userId="c5d124b6-d31b-43cf-96f6-706eeba60532" providerId="ADAL" clId="{36095613-8AF1-45D1-A260-28063EDBAC51}" dt="2025-05-24T14:16:46.338" v="3446" actId="478"/>
          <ac:spMkLst>
            <pc:docMk/>
            <pc:sldMk cId="23188221" sldId="320"/>
            <ac:spMk id="17" creationId="{89C1A920-0EA6-E78C-61BE-04623924E1A5}"/>
          </ac:spMkLst>
        </pc:spChg>
        <pc:spChg chg="add mod">
          <ac:chgData name="Fu, TianYu" userId="c5d124b6-d31b-43cf-96f6-706eeba60532" providerId="ADAL" clId="{36095613-8AF1-45D1-A260-28063EDBAC51}" dt="2025-05-24T14:16:58.162" v="3451" actId="571"/>
          <ac:spMkLst>
            <pc:docMk/>
            <pc:sldMk cId="23188221" sldId="320"/>
            <ac:spMk id="18" creationId="{50256705-2738-EE93-FE11-353BF888140E}"/>
          </ac:spMkLst>
        </pc:spChg>
        <pc:spChg chg="add mod">
          <ac:chgData name="Fu, TianYu" userId="c5d124b6-d31b-43cf-96f6-706eeba60532" providerId="ADAL" clId="{36095613-8AF1-45D1-A260-28063EDBAC51}" dt="2025-05-24T14:16:58.162" v="3451" actId="571"/>
          <ac:spMkLst>
            <pc:docMk/>
            <pc:sldMk cId="23188221" sldId="320"/>
            <ac:spMk id="19" creationId="{3470505A-E9B6-43F2-07CB-367D168C54FE}"/>
          </ac:spMkLst>
        </pc:spChg>
        <pc:spChg chg="add mod">
          <ac:chgData name="Fu, TianYu" userId="c5d124b6-d31b-43cf-96f6-706eeba60532" providerId="ADAL" clId="{36095613-8AF1-45D1-A260-28063EDBAC51}" dt="2025-05-24T14:16:58.162" v="3451" actId="571"/>
          <ac:spMkLst>
            <pc:docMk/>
            <pc:sldMk cId="23188221" sldId="320"/>
            <ac:spMk id="20" creationId="{0926A0EA-E758-6B97-A28B-014129638693}"/>
          </ac:spMkLst>
        </pc:spChg>
        <pc:spChg chg="add del mod">
          <ac:chgData name="Fu, TianYu" userId="c5d124b6-d31b-43cf-96f6-706eeba60532" providerId="ADAL" clId="{36095613-8AF1-45D1-A260-28063EDBAC51}" dt="2025-05-24T14:17:21.739" v="3456" actId="478"/>
          <ac:spMkLst>
            <pc:docMk/>
            <pc:sldMk cId="23188221" sldId="320"/>
            <ac:spMk id="23" creationId="{5D98B515-5F10-11DD-91D4-F36A16174B08}"/>
          </ac:spMkLst>
        </pc:spChg>
        <pc:spChg chg="add mod">
          <ac:chgData name="Fu, TianYu" userId="c5d124b6-d31b-43cf-96f6-706eeba60532" providerId="ADAL" clId="{36095613-8AF1-45D1-A260-28063EDBAC51}" dt="2025-05-24T14:40:40.991" v="3773" actId="255"/>
          <ac:spMkLst>
            <pc:docMk/>
            <pc:sldMk cId="23188221" sldId="320"/>
            <ac:spMk id="24" creationId="{AA05C915-265E-4D2B-9010-AC19C4D571C5}"/>
          </ac:spMkLst>
        </pc:spChg>
        <pc:spChg chg="add mod">
          <ac:chgData name="Fu, TianYu" userId="c5d124b6-d31b-43cf-96f6-706eeba60532" providerId="ADAL" clId="{36095613-8AF1-45D1-A260-28063EDBAC51}" dt="2025-05-24T14:40:44.945" v="3774" actId="255"/>
          <ac:spMkLst>
            <pc:docMk/>
            <pc:sldMk cId="23188221" sldId="320"/>
            <ac:spMk id="25" creationId="{6A95A577-42B0-4565-B8A0-25BE9A329AAA}"/>
          </ac:spMkLst>
        </pc:spChg>
        <pc:spChg chg="add mod">
          <ac:chgData name="Fu, TianYu" userId="c5d124b6-d31b-43cf-96f6-706eeba60532" providerId="ADAL" clId="{36095613-8AF1-45D1-A260-28063EDBAC51}" dt="2025-05-24T14:40:50.947" v="3775" actId="1076"/>
          <ac:spMkLst>
            <pc:docMk/>
            <pc:sldMk cId="23188221" sldId="320"/>
            <ac:spMk id="26" creationId="{426C73B9-618F-85A9-CB52-70B2F327DC37}"/>
          </ac:spMkLst>
        </pc:spChg>
        <pc:spChg chg="add mod">
          <ac:chgData name="Fu, TianYu" userId="c5d124b6-d31b-43cf-96f6-706eeba60532" providerId="ADAL" clId="{36095613-8AF1-45D1-A260-28063EDBAC51}" dt="2025-05-24T14:26:41.527" v="3605" actId="1076"/>
          <ac:spMkLst>
            <pc:docMk/>
            <pc:sldMk cId="23188221" sldId="320"/>
            <ac:spMk id="29" creationId="{A38B9680-A006-17B7-3E92-F05190F18604}"/>
          </ac:spMkLst>
        </pc:spChg>
        <pc:grpChg chg="add del mod">
          <ac:chgData name="Fu, TianYu" userId="c5d124b6-d31b-43cf-96f6-706eeba60532" providerId="ADAL" clId="{36095613-8AF1-45D1-A260-28063EDBAC51}" dt="2025-05-24T14:20:18.427" v="3519" actId="165"/>
          <ac:grpSpMkLst>
            <pc:docMk/>
            <pc:sldMk cId="23188221" sldId="320"/>
            <ac:grpSpMk id="21" creationId="{EF05CA49-BB30-E9A0-C8F4-55CC57D1E700}"/>
          </ac:grpSpMkLst>
        </pc:grpChg>
        <pc:grpChg chg="add mod">
          <ac:chgData name="Fu, TianYu" userId="c5d124b6-d31b-43cf-96f6-706eeba60532" providerId="ADAL" clId="{36095613-8AF1-45D1-A260-28063EDBAC51}" dt="2025-05-24T14:33:25.096" v="3735" actId="1076"/>
          <ac:grpSpMkLst>
            <pc:docMk/>
            <pc:sldMk cId="23188221" sldId="320"/>
            <ac:grpSpMk id="30" creationId="{C9F72068-3FEE-B2DC-CF7A-DA725FA0EE84}"/>
          </ac:grpSpMkLst>
        </pc:grpChg>
        <pc:picChg chg="mod">
          <ac:chgData name="Fu, TianYu" userId="c5d124b6-d31b-43cf-96f6-706eeba60532" providerId="ADAL" clId="{36095613-8AF1-45D1-A260-28063EDBAC51}" dt="2025-05-24T14:27:00.249" v="3606" actId="164"/>
          <ac:picMkLst>
            <pc:docMk/>
            <pc:sldMk cId="23188221" sldId="320"/>
            <ac:picMk id="4" creationId="{C5070D51-651A-1AE3-7F09-D8DD75BE614D}"/>
          </ac:picMkLst>
        </pc:picChg>
        <pc:picChg chg="mod">
          <ac:chgData name="Fu, TianYu" userId="c5d124b6-d31b-43cf-96f6-706eeba60532" providerId="ADAL" clId="{36095613-8AF1-45D1-A260-28063EDBAC51}" dt="2025-05-24T14:27:00.249" v="3606" actId="164"/>
          <ac:picMkLst>
            <pc:docMk/>
            <pc:sldMk cId="23188221" sldId="320"/>
            <ac:picMk id="6" creationId="{12C20D08-8F43-26F1-2EAB-1B6C664AA91D}"/>
          </ac:picMkLst>
        </pc:picChg>
        <pc:picChg chg="del">
          <ac:chgData name="Fu, TianYu" userId="c5d124b6-d31b-43cf-96f6-706eeba60532" providerId="ADAL" clId="{36095613-8AF1-45D1-A260-28063EDBAC51}" dt="2025-05-24T14:16:14.830" v="3410" actId="478"/>
          <ac:picMkLst>
            <pc:docMk/>
            <pc:sldMk cId="23188221" sldId="320"/>
            <ac:picMk id="8" creationId="{BBDA9740-40BA-1F70-D955-FE09435D2EF8}"/>
          </ac:picMkLst>
        </pc:picChg>
        <pc:picChg chg="add mod">
          <ac:chgData name="Fu, TianYu" userId="c5d124b6-d31b-43cf-96f6-706eeba60532" providerId="ADAL" clId="{36095613-8AF1-45D1-A260-28063EDBAC51}" dt="2025-05-24T14:26:35.685" v="3604" actId="1036"/>
          <ac:picMkLst>
            <pc:docMk/>
            <pc:sldMk cId="23188221" sldId="320"/>
            <ac:picMk id="27" creationId="{54FAED1A-74C1-7F93-51D9-EE13B4C05576}"/>
          </ac:picMkLst>
        </pc:picChg>
      </pc:sldChg>
      <pc:sldChg chg="addSp delSp modSp add del mod">
        <pc:chgData name="Fu, TianYu" userId="c5d124b6-d31b-43cf-96f6-706eeba60532" providerId="ADAL" clId="{36095613-8AF1-45D1-A260-28063EDBAC51}" dt="2025-05-24T14:51:22.998" v="3837" actId="47"/>
        <pc:sldMkLst>
          <pc:docMk/>
          <pc:sldMk cId="153426743" sldId="321"/>
        </pc:sldMkLst>
        <pc:spChg chg="del">
          <ac:chgData name="Fu, TianYu" userId="c5d124b6-d31b-43cf-96f6-706eeba60532" providerId="ADAL" clId="{36095613-8AF1-45D1-A260-28063EDBAC51}" dt="2025-05-24T14:43:57.859" v="3782" actId="478"/>
          <ac:spMkLst>
            <pc:docMk/>
            <pc:sldMk cId="153426743" sldId="321"/>
            <ac:spMk id="6" creationId="{CB046A63-9756-2A6F-AAC5-02EBD7066A7C}"/>
          </ac:spMkLst>
        </pc:spChg>
        <pc:spChg chg="add del mod topLvl">
          <ac:chgData name="Fu, TianYu" userId="c5d124b6-d31b-43cf-96f6-706eeba60532" providerId="ADAL" clId="{36095613-8AF1-45D1-A260-28063EDBAC51}" dt="2025-05-24T14:44:11.717" v="3787" actId="478"/>
          <ac:spMkLst>
            <pc:docMk/>
            <pc:sldMk cId="153426743" sldId="321"/>
            <ac:spMk id="10" creationId="{EB4D6907-8347-4EF4-FEA3-139F1896E323}"/>
          </ac:spMkLst>
        </pc:spChg>
        <pc:spChg chg="add mod">
          <ac:chgData name="Fu, TianYu" userId="c5d124b6-d31b-43cf-96f6-706eeba60532" providerId="ADAL" clId="{36095613-8AF1-45D1-A260-28063EDBAC51}" dt="2025-05-24T14:44:36.596" v="3797" actId="1076"/>
          <ac:spMkLst>
            <pc:docMk/>
            <pc:sldMk cId="153426743" sldId="321"/>
            <ac:spMk id="12" creationId="{DBDA9CD5-E2E4-0BE9-D0DF-6E010968BE63}"/>
          </ac:spMkLst>
        </pc:spChg>
        <pc:spChg chg="add mod">
          <ac:chgData name="Fu, TianYu" userId="c5d124b6-d31b-43cf-96f6-706eeba60532" providerId="ADAL" clId="{36095613-8AF1-45D1-A260-28063EDBAC51}" dt="2025-05-24T14:44:07.044" v="3784" actId="165"/>
          <ac:spMkLst>
            <pc:docMk/>
            <pc:sldMk cId="153426743" sldId="321"/>
            <ac:spMk id="14" creationId="{729AC7D7-20EE-BEB0-9689-7ED9BFF10955}"/>
          </ac:spMkLst>
        </pc:spChg>
        <pc:spChg chg="add mod">
          <ac:chgData name="Fu, TianYu" userId="c5d124b6-d31b-43cf-96f6-706eeba60532" providerId="ADAL" clId="{36095613-8AF1-45D1-A260-28063EDBAC51}" dt="2025-05-24T14:44:07.044" v="3784" actId="165"/>
          <ac:spMkLst>
            <pc:docMk/>
            <pc:sldMk cId="153426743" sldId="321"/>
            <ac:spMk id="15" creationId="{E70EC7B1-6115-29C1-46B1-E9F2F0142C85}"/>
          </ac:spMkLst>
        </pc:spChg>
        <pc:spChg chg="add mod">
          <ac:chgData name="Fu, TianYu" userId="c5d124b6-d31b-43cf-96f6-706eeba60532" providerId="ADAL" clId="{36095613-8AF1-45D1-A260-28063EDBAC51}" dt="2025-05-24T14:44:07.044" v="3784" actId="165"/>
          <ac:spMkLst>
            <pc:docMk/>
            <pc:sldMk cId="153426743" sldId="321"/>
            <ac:spMk id="16" creationId="{CE1F05A5-CE0D-3185-8DF6-99CA523EE514}"/>
          </ac:spMkLst>
        </pc:spChg>
        <pc:spChg chg="add mod">
          <ac:chgData name="Fu, TianYu" userId="c5d124b6-d31b-43cf-96f6-706eeba60532" providerId="ADAL" clId="{36095613-8AF1-45D1-A260-28063EDBAC51}" dt="2025-05-24T14:44:07.044" v="3784" actId="165"/>
          <ac:spMkLst>
            <pc:docMk/>
            <pc:sldMk cId="153426743" sldId="321"/>
            <ac:spMk id="17" creationId="{305C1717-0ACA-CFD4-3B9D-3B7F49CF2469}"/>
          </ac:spMkLst>
        </pc:spChg>
        <pc:spChg chg="add mod">
          <ac:chgData name="Fu, TianYu" userId="c5d124b6-d31b-43cf-96f6-706eeba60532" providerId="ADAL" clId="{36095613-8AF1-45D1-A260-28063EDBAC51}" dt="2025-05-24T14:44:07.044" v="3784" actId="165"/>
          <ac:spMkLst>
            <pc:docMk/>
            <pc:sldMk cId="153426743" sldId="321"/>
            <ac:spMk id="18" creationId="{92199CD5-CC2F-EF6B-103C-8ED061FD95B7}"/>
          </ac:spMkLst>
        </pc:spChg>
        <pc:spChg chg="add mod">
          <ac:chgData name="Fu, TianYu" userId="c5d124b6-d31b-43cf-96f6-706eeba60532" providerId="ADAL" clId="{36095613-8AF1-45D1-A260-28063EDBAC51}" dt="2025-05-24T14:44:07.044" v="3784" actId="165"/>
          <ac:spMkLst>
            <pc:docMk/>
            <pc:sldMk cId="153426743" sldId="321"/>
            <ac:spMk id="19" creationId="{232DACAC-6DED-CA3B-2612-FD254C32B739}"/>
          </ac:spMkLst>
        </pc:spChg>
        <pc:spChg chg="add mod">
          <ac:chgData name="Fu, TianYu" userId="c5d124b6-d31b-43cf-96f6-706eeba60532" providerId="ADAL" clId="{36095613-8AF1-45D1-A260-28063EDBAC51}" dt="2025-05-24T14:44:07.044" v="3784" actId="165"/>
          <ac:spMkLst>
            <pc:docMk/>
            <pc:sldMk cId="153426743" sldId="321"/>
            <ac:spMk id="22" creationId="{4E8CA29F-251B-0F0A-9962-1F36E8150C13}"/>
          </ac:spMkLst>
        </pc:spChg>
        <pc:spChg chg="add mod">
          <ac:chgData name="Fu, TianYu" userId="c5d124b6-d31b-43cf-96f6-706eeba60532" providerId="ADAL" clId="{36095613-8AF1-45D1-A260-28063EDBAC51}" dt="2025-05-24T14:44:07.044" v="3784" actId="165"/>
          <ac:spMkLst>
            <pc:docMk/>
            <pc:sldMk cId="153426743" sldId="321"/>
            <ac:spMk id="23" creationId="{A4BC0FA8-0AE6-7CB2-5536-1A4DD119B1BA}"/>
          </ac:spMkLst>
        </pc:spChg>
        <pc:spChg chg="add mod">
          <ac:chgData name="Fu, TianYu" userId="c5d124b6-d31b-43cf-96f6-706eeba60532" providerId="ADAL" clId="{36095613-8AF1-45D1-A260-28063EDBAC51}" dt="2025-05-24T14:44:42.873" v="3802"/>
          <ac:spMkLst>
            <pc:docMk/>
            <pc:sldMk cId="153426743" sldId="321"/>
            <ac:spMk id="26" creationId="{EB4D6907-8347-4EF4-FEA3-139F1896E323}"/>
          </ac:spMkLst>
        </pc:spChg>
        <pc:spChg chg="add mod">
          <ac:chgData name="Fu, TianYu" userId="c5d124b6-d31b-43cf-96f6-706eeba60532" providerId="ADAL" clId="{36095613-8AF1-45D1-A260-28063EDBAC51}" dt="2025-05-24T14:44:42.873" v="3802"/>
          <ac:spMkLst>
            <pc:docMk/>
            <pc:sldMk cId="153426743" sldId="321"/>
            <ac:spMk id="27" creationId="{4F667E98-BB21-3126-DEB5-576D286425BA}"/>
          </ac:spMkLst>
        </pc:spChg>
        <pc:spChg chg="add mod">
          <ac:chgData name="Fu, TianYu" userId="c5d124b6-d31b-43cf-96f6-706eeba60532" providerId="ADAL" clId="{36095613-8AF1-45D1-A260-28063EDBAC51}" dt="2025-05-24T14:44:42.873" v="3802"/>
          <ac:spMkLst>
            <pc:docMk/>
            <pc:sldMk cId="153426743" sldId="321"/>
            <ac:spMk id="28" creationId="{DBDA9CD5-E2E4-0BE9-D0DF-6E010968BE63}"/>
          </ac:spMkLst>
        </pc:spChg>
        <pc:spChg chg="add mod">
          <ac:chgData name="Fu, TianYu" userId="c5d124b6-d31b-43cf-96f6-706eeba60532" providerId="ADAL" clId="{36095613-8AF1-45D1-A260-28063EDBAC51}" dt="2025-05-24T14:44:42.873" v="3802"/>
          <ac:spMkLst>
            <pc:docMk/>
            <pc:sldMk cId="153426743" sldId="321"/>
            <ac:spMk id="30" creationId="{729AC7D7-20EE-BEB0-9689-7ED9BFF10955}"/>
          </ac:spMkLst>
        </pc:spChg>
        <pc:spChg chg="add mod">
          <ac:chgData name="Fu, TianYu" userId="c5d124b6-d31b-43cf-96f6-706eeba60532" providerId="ADAL" clId="{36095613-8AF1-45D1-A260-28063EDBAC51}" dt="2025-05-24T14:44:42.873" v="3802"/>
          <ac:spMkLst>
            <pc:docMk/>
            <pc:sldMk cId="153426743" sldId="321"/>
            <ac:spMk id="33" creationId="{305C1717-0ACA-CFD4-3B9D-3B7F49CF2469}"/>
          </ac:spMkLst>
        </pc:spChg>
        <pc:spChg chg="add mod">
          <ac:chgData name="Fu, TianYu" userId="c5d124b6-d31b-43cf-96f6-706eeba60532" providerId="ADAL" clId="{36095613-8AF1-45D1-A260-28063EDBAC51}" dt="2025-05-24T14:44:42.873" v="3802"/>
          <ac:spMkLst>
            <pc:docMk/>
            <pc:sldMk cId="153426743" sldId="321"/>
            <ac:spMk id="34" creationId="{92199CD5-CC2F-EF6B-103C-8ED061FD95B7}"/>
          </ac:spMkLst>
        </pc:spChg>
        <pc:spChg chg="add mod">
          <ac:chgData name="Fu, TianYu" userId="c5d124b6-d31b-43cf-96f6-706eeba60532" providerId="ADAL" clId="{36095613-8AF1-45D1-A260-28063EDBAC51}" dt="2025-05-24T14:44:42.873" v="3802"/>
          <ac:spMkLst>
            <pc:docMk/>
            <pc:sldMk cId="153426743" sldId="321"/>
            <ac:spMk id="35" creationId="{232DACAC-6DED-CA3B-2612-FD254C32B739}"/>
          </ac:spMkLst>
        </pc:spChg>
        <pc:spChg chg="add mod">
          <ac:chgData name="Fu, TianYu" userId="c5d124b6-d31b-43cf-96f6-706eeba60532" providerId="ADAL" clId="{36095613-8AF1-45D1-A260-28063EDBAC51}" dt="2025-05-24T14:44:42.873" v="3802"/>
          <ac:spMkLst>
            <pc:docMk/>
            <pc:sldMk cId="153426743" sldId="321"/>
            <ac:spMk id="37" creationId="{79B9DC2F-DBFF-F265-BF93-6D9EFDCCD45C}"/>
          </ac:spMkLst>
        </pc:spChg>
        <pc:spChg chg="add mod">
          <ac:chgData name="Fu, TianYu" userId="c5d124b6-d31b-43cf-96f6-706eeba60532" providerId="ADAL" clId="{36095613-8AF1-45D1-A260-28063EDBAC51}" dt="2025-05-24T14:44:42.873" v="3802"/>
          <ac:spMkLst>
            <pc:docMk/>
            <pc:sldMk cId="153426743" sldId="321"/>
            <ac:spMk id="38" creationId="{4E8CA29F-251B-0F0A-9962-1F36E8150C13}"/>
          </ac:spMkLst>
        </pc:spChg>
        <pc:spChg chg="add mod">
          <ac:chgData name="Fu, TianYu" userId="c5d124b6-d31b-43cf-96f6-706eeba60532" providerId="ADAL" clId="{36095613-8AF1-45D1-A260-28063EDBAC51}" dt="2025-05-24T14:44:42.873" v="3802"/>
          <ac:spMkLst>
            <pc:docMk/>
            <pc:sldMk cId="153426743" sldId="321"/>
            <ac:spMk id="39" creationId="{A4BC0FA8-0AE6-7CB2-5536-1A4DD119B1BA}"/>
          </ac:spMkLst>
        </pc:spChg>
        <pc:spChg chg="add del mod">
          <ac:chgData name="Fu, TianYu" userId="c5d124b6-d31b-43cf-96f6-706eeba60532" providerId="ADAL" clId="{36095613-8AF1-45D1-A260-28063EDBAC51}" dt="2025-05-24T14:46:30.270" v="3807" actId="478"/>
          <ac:spMkLst>
            <pc:docMk/>
            <pc:sldMk cId="153426743" sldId="321"/>
            <ac:spMk id="40" creationId="{BC7CCB8A-0F2D-CF4B-45F4-C6C805AC6CCA}"/>
          </ac:spMkLst>
        </pc:spChg>
        <pc:spChg chg="add mod">
          <ac:chgData name="Fu, TianYu" userId="c5d124b6-d31b-43cf-96f6-706eeba60532" providerId="ADAL" clId="{36095613-8AF1-45D1-A260-28063EDBAC51}" dt="2025-05-24T14:46:37.164" v="3808"/>
          <ac:spMkLst>
            <pc:docMk/>
            <pc:sldMk cId="153426743" sldId="321"/>
            <ac:spMk id="43" creationId="{EB4D6907-8347-4EF4-FEA3-139F1896E323}"/>
          </ac:spMkLst>
        </pc:spChg>
        <pc:spChg chg="add mod">
          <ac:chgData name="Fu, TianYu" userId="c5d124b6-d31b-43cf-96f6-706eeba60532" providerId="ADAL" clId="{36095613-8AF1-45D1-A260-28063EDBAC51}" dt="2025-05-24T14:46:37.164" v="3808"/>
          <ac:spMkLst>
            <pc:docMk/>
            <pc:sldMk cId="153426743" sldId="321"/>
            <ac:spMk id="44" creationId="{4F667E98-BB21-3126-DEB5-576D286425BA}"/>
          </ac:spMkLst>
        </pc:spChg>
        <pc:spChg chg="add mod">
          <ac:chgData name="Fu, TianYu" userId="c5d124b6-d31b-43cf-96f6-706eeba60532" providerId="ADAL" clId="{36095613-8AF1-45D1-A260-28063EDBAC51}" dt="2025-05-24T14:46:37.164" v="3808"/>
          <ac:spMkLst>
            <pc:docMk/>
            <pc:sldMk cId="153426743" sldId="321"/>
            <ac:spMk id="45" creationId="{DBDA9CD5-E2E4-0BE9-D0DF-6E010968BE63}"/>
          </ac:spMkLst>
        </pc:spChg>
        <pc:spChg chg="add mod">
          <ac:chgData name="Fu, TianYu" userId="c5d124b6-d31b-43cf-96f6-706eeba60532" providerId="ADAL" clId="{36095613-8AF1-45D1-A260-28063EDBAC51}" dt="2025-05-24T14:46:37.164" v="3808"/>
          <ac:spMkLst>
            <pc:docMk/>
            <pc:sldMk cId="153426743" sldId="321"/>
            <ac:spMk id="47" creationId="{729AC7D7-20EE-BEB0-9689-7ED9BFF10955}"/>
          </ac:spMkLst>
        </pc:spChg>
        <pc:spChg chg="add mod">
          <ac:chgData name="Fu, TianYu" userId="c5d124b6-d31b-43cf-96f6-706eeba60532" providerId="ADAL" clId="{36095613-8AF1-45D1-A260-28063EDBAC51}" dt="2025-05-24T14:46:37.164" v="3808"/>
          <ac:spMkLst>
            <pc:docMk/>
            <pc:sldMk cId="153426743" sldId="321"/>
            <ac:spMk id="49" creationId="{CE1F05A5-CE0D-3185-8DF6-99CA523EE514}"/>
          </ac:spMkLst>
        </pc:spChg>
        <pc:spChg chg="add mod">
          <ac:chgData name="Fu, TianYu" userId="c5d124b6-d31b-43cf-96f6-706eeba60532" providerId="ADAL" clId="{36095613-8AF1-45D1-A260-28063EDBAC51}" dt="2025-05-24T14:46:37.164" v="3808"/>
          <ac:spMkLst>
            <pc:docMk/>
            <pc:sldMk cId="153426743" sldId="321"/>
            <ac:spMk id="50" creationId="{305C1717-0ACA-CFD4-3B9D-3B7F49CF2469}"/>
          </ac:spMkLst>
        </pc:spChg>
        <pc:spChg chg="add mod">
          <ac:chgData name="Fu, TianYu" userId="c5d124b6-d31b-43cf-96f6-706eeba60532" providerId="ADAL" clId="{36095613-8AF1-45D1-A260-28063EDBAC51}" dt="2025-05-24T14:46:37.164" v="3808"/>
          <ac:spMkLst>
            <pc:docMk/>
            <pc:sldMk cId="153426743" sldId="321"/>
            <ac:spMk id="51" creationId="{92199CD5-CC2F-EF6B-103C-8ED061FD95B7}"/>
          </ac:spMkLst>
        </pc:spChg>
        <pc:spChg chg="add mod">
          <ac:chgData name="Fu, TianYu" userId="c5d124b6-d31b-43cf-96f6-706eeba60532" providerId="ADAL" clId="{36095613-8AF1-45D1-A260-28063EDBAC51}" dt="2025-05-24T14:46:37.164" v="3808"/>
          <ac:spMkLst>
            <pc:docMk/>
            <pc:sldMk cId="153426743" sldId="321"/>
            <ac:spMk id="54" creationId="{79B9DC2F-DBFF-F265-BF93-6D9EFDCCD45C}"/>
          </ac:spMkLst>
        </pc:spChg>
        <pc:spChg chg="add mod">
          <ac:chgData name="Fu, TianYu" userId="c5d124b6-d31b-43cf-96f6-706eeba60532" providerId="ADAL" clId="{36095613-8AF1-45D1-A260-28063EDBAC51}" dt="2025-05-24T14:46:37.164" v="3808"/>
          <ac:spMkLst>
            <pc:docMk/>
            <pc:sldMk cId="153426743" sldId="321"/>
            <ac:spMk id="55" creationId="{4E8CA29F-251B-0F0A-9962-1F36E8150C13}"/>
          </ac:spMkLst>
        </pc:spChg>
        <pc:spChg chg="add mod">
          <ac:chgData name="Fu, TianYu" userId="c5d124b6-d31b-43cf-96f6-706eeba60532" providerId="ADAL" clId="{36095613-8AF1-45D1-A260-28063EDBAC51}" dt="2025-05-24T14:46:37.164" v="3808"/>
          <ac:spMkLst>
            <pc:docMk/>
            <pc:sldMk cId="153426743" sldId="321"/>
            <ac:spMk id="56" creationId="{A4BC0FA8-0AE6-7CB2-5536-1A4DD119B1BA}"/>
          </ac:spMkLst>
        </pc:spChg>
        <pc:spChg chg="add del mod">
          <ac:chgData name="Fu, TianYu" userId="c5d124b6-d31b-43cf-96f6-706eeba60532" providerId="ADAL" clId="{36095613-8AF1-45D1-A260-28063EDBAC51}" dt="2025-05-24T14:47:16.220" v="3812" actId="478"/>
          <ac:spMkLst>
            <pc:docMk/>
            <pc:sldMk cId="153426743" sldId="321"/>
            <ac:spMk id="57" creationId="{E69B0249-49D9-3057-BF30-20E8D0D52EFF}"/>
          </ac:spMkLst>
        </pc:spChg>
        <pc:spChg chg="add mod">
          <ac:chgData name="Fu, TianYu" userId="c5d124b6-d31b-43cf-96f6-706eeba60532" providerId="ADAL" clId="{36095613-8AF1-45D1-A260-28063EDBAC51}" dt="2025-05-24T14:48:10.909" v="3813"/>
          <ac:spMkLst>
            <pc:docMk/>
            <pc:sldMk cId="153426743" sldId="321"/>
            <ac:spMk id="61" creationId="{4F667E98-BB21-3126-DEB5-576D286425BA}"/>
          </ac:spMkLst>
        </pc:spChg>
        <pc:spChg chg="add mod">
          <ac:chgData name="Fu, TianYu" userId="c5d124b6-d31b-43cf-96f6-706eeba60532" providerId="ADAL" clId="{36095613-8AF1-45D1-A260-28063EDBAC51}" dt="2025-05-24T14:48:10.909" v="3813"/>
          <ac:spMkLst>
            <pc:docMk/>
            <pc:sldMk cId="153426743" sldId="321"/>
            <ac:spMk id="62" creationId="{DBDA9CD5-E2E4-0BE9-D0DF-6E010968BE63}"/>
          </ac:spMkLst>
        </pc:spChg>
        <pc:spChg chg="add mod">
          <ac:chgData name="Fu, TianYu" userId="c5d124b6-d31b-43cf-96f6-706eeba60532" providerId="ADAL" clId="{36095613-8AF1-45D1-A260-28063EDBAC51}" dt="2025-05-24T14:48:10.909" v="3813"/>
          <ac:spMkLst>
            <pc:docMk/>
            <pc:sldMk cId="153426743" sldId="321"/>
            <ac:spMk id="64" creationId="{729AC7D7-20EE-BEB0-9689-7ED9BFF10955}"/>
          </ac:spMkLst>
        </pc:spChg>
        <pc:spChg chg="add mod">
          <ac:chgData name="Fu, TianYu" userId="c5d124b6-d31b-43cf-96f6-706eeba60532" providerId="ADAL" clId="{36095613-8AF1-45D1-A260-28063EDBAC51}" dt="2025-05-24T14:48:10.909" v="3813"/>
          <ac:spMkLst>
            <pc:docMk/>
            <pc:sldMk cId="153426743" sldId="321"/>
            <ac:spMk id="65" creationId="{E70EC7B1-6115-29C1-46B1-E9F2F0142C85}"/>
          </ac:spMkLst>
        </pc:spChg>
        <pc:spChg chg="add mod">
          <ac:chgData name="Fu, TianYu" userId="c5d124b6-d31b-43cf-96f6-706eeba60532" providerId="ADAL" clId="{36095613-8AF1-45D1-A260-28063EDBAC51}" dt="2025-05-24T14:48:10.909" v="3813"/>
          <ac:spMkLst>
            <pc:docMk/>
            <pc:sldMk cId="153426743" sldId="321"/>
            <ac:spMk id="66" creationId="{CE1F05A5-CE0D-3185-8DF6-99CA523EE514}"/>
          </ac:spMkLst>
        </pc:spChg>
        <pc:spChg chg="add mod">
          <ac:chgData name="Fu, TianYu" userId="c5d124b6-d31b-43cf-96f6-706eeba60532" providerId="ADAL" clId="{36095613-8AF1-45D1-A260-28063EDBAC51}" dt="2025-05-24T14:48:10.909" v="3813"/>
          <ac:spMkLst>
            <pc:docMk/>
            <pc:sldMk cId="153426743" sldId="321"/>
            <ac:spMk id="67" creationId="{305C1717-0ACA-CFD4-3B9D-3B7F49CF2469}"/>
          </ac:spMkLst>
        </pc:spChg>
        <pc:spChg chg="add mod">
          <ac:chgData name="Fu, TianYu" userId="c5d124b6-d31b-43cf-96f6-706eeba60532" providerId="ADAL" clId="{36095613-8AF1-45D1-A260-28063EDBAC51}" dt="2025-05-24T14:48:10.909" v="3813"/>
          <ac:spMkLst>
            <pc:docMk/>
            <pc:sldMk cId="153426743" sldId="321"/>
            <ac:spMk id="68" creationId="{92199CD5-CC2F-EF6B-103C-8ED061FD95B7}"/>
          </ac:spMkLst>
        </pc:spChg>
        <pc:spChg chg="add mod">
          <ac:chgData name="Fu, TianYu" userId="c5d124b6-d31b-43cf-96f6-706eeba60532" providerId="ADAL" clId="{36095613-8AF1-45D1-A260-28063EDBAC51}" dt="2025-05-24T14:48:10.909" v="3813"/>
          <ac:spMkLst>
            <pc:docMk/>
            <pc:sldMk cId="153426743" sldId="321"/>
            <ac:spMk id="69" creationId="{232DACAC-6DED-CA3B-2612-FD254C32B739}"/>
          </ac:spMkLst>
        </pc:spChg>
        <pc:spChg chg="add mod">
          <ac:chgData name="Fu, TianYu" userId="c5d124b6-d31b-43cf-96f6-706eeba60532" providerId="ADAL" clId="{36095613-8AF1-45D1-A260-28063EDBAC51}" dt="2025-05-24T14:48:10.909" v="3813"/>
          <ac:spMkLst>
            <pc:docMk/>
            <pc:sldMk cId="153426743" sldId="321"/>
            <ac:spMk id="71" creationId="{79B9DC2F-DBFF-F265-BF93-6D9EFDCCD45C}"/>
          </ac:spMkLst>
        </pc:spChg>
        <pc:spChg chg="add mod">
          <ac:chgData name="Fu, TianYu" userId="c5d124b6-d31b-43cf-96f6-706eeba60532" providerId="ADAL" clId="{36095613-8AF1-45D1-A260-28063EDBAC51}" dt="2025-05-24T14:48:10.909" v="3813"/>
          <ac:spMkLst>
            <pc:docMk/>
            <pc:sldMk cId="153426743" sldId="321"/>
            <ac:spMk id="73" creationId="{A4BC0FA8-0AE6-7CB2-5536-1A4DD119B1BA}"/>
          </ac:spMkLst>
        </pc:spChg>
        <pc:spChg chg="add mod">
          <ac:chgData name="Fu, TianYu" userId="c5d124b6-d31b-43cf-96f6-706eeba60532" providerId="ADAL" clId="{36095613-8AF1-45D1-A260-28063EDBAC51}" dt="2025-05-24T14:48:48.238" v="3815"/>
          <ac:spMkLst>
            <pc:docMk/>
            <pc:sldMk cId="153426743" sldId="321"/>
            <ac:spMk id="76" creationId="{EB4D6907-8347-4EF4-FEA3-139F1896E323}"/>
          </ac:spMkLst>
        </pc:spChg>
        <pc:spChg chg="add mod">
          <ac:chgData name="Fu, TianYu" userId="c5d124b6-d31b-43cf-96f6-706eeba60532" providerId="ADAL" clId="{36095613-8AF1-45D1-A260-28063EDBAC51}" dt="2025-05-24T14:48:48.238" v="3815"/>
          <ac:spMkLst>
            <pc:docMk/>
            <pc:sldMk cId="153426743" sldId="321"/>
            <ac:spMk id="77" creationId="{4F667E98-BB21-3126-DEB5-576D286425BA}"/>
          </ac:spMkLst>
        </pc:spChg>
        <pc:spChg chg="add mod">
          <ac:chgData name="Fu, TianYu" userId="c5d124b6-d31b-43cf-96f6-706eeba60532" providerId="ADAL" clId="{36095613-8AF1-45D1-A260-28063EDBAC51}" dt="2025-05-24T14:48:48.238" v="3815"/>
          <ac:spMkLst>
            <pc:docMk/>
            <pc:sldMk cId="153426743" sldId="321"/>
            <ac:spMk id="78" creationId="{DBDA9CD5-E2E4-0BE9-D0DF-6E010968BE63}"/>
          </ac:spMkLst>
        </pc:spChg>
        <pc:spChg chg="add mod">
          <ac:chgData name="Fu, TianYu" userId="c5d124b6-d31b-43cf-96f6-706eeba60532" providerId="ADAL" clId="{36095613-8AF1-45D1-A260-28063EDBAC51}" dt="2025-05-24T14:48:48.238" v="3815"/>
          <ac:spMkLst>
            <pc:docMk/>
            <pc:sldMk cId="153426743" sldId="321"/>
            <ac:spMk id="81" creationId="{E70EC7B1-6115-29C1-46B1-E9F2F0142C85}"/>
          </ac:spMkLst>
        </pc:spChg>
        <pc:spChg chg="add mod">
          <ac:chgData name="Fu, TianYu" userId="c5d124b6-d31b-43cf-96f6-706eeba60532" providerId="ADAL" clId="{36095613-8AF1-45D1-A260-28063EDBAC51}" dt="2025-05-24T14:48:48.238" v="3815"/>
          <ac:spMkLst>
            <pc:docMk/>
            <pc:sldMk cId="153426743" sldId="321"/>
            <ac:spMk id="82" creationId="{CE1F05A5-CE0D-3185-8DF6-99CA523EE514}"/>
          </ac:spMkLst>
        </pc:spChg>
        <pc:spChg chg="add mod">
          <ac:chgData name="Fu, TianYu" userId="c5d124b6-d31b-43cf-96f6-706eeba60532" providerId="ADAL" clId="{36095613-8AF1-45D1-A260-28063EDBAC51}" dt="2025-05-24T14:48:48.238" v="3815"/>
          <ac:spMkLst>
            <pc:docMk/>
            <pc:sldMk cId="153426743" sldId="321"/>
            <ac:spMk id="83" creationId="{305C1717-0ACA-CFD4-3B9D-3B7F49CF2469}"/>
          </ac:spMkLst>
        </pc:spChg>
        <pc:spChg chg="add mod">
          <ac:chgData name="Fu, TianYu" userId="c5d124b6-d31b-43cf-96f6-706eeba60532" providerId="ADAL" clId="{36095613-8AF1-45D1-A260-28063EDBAC51}" dt="2025-05-24T14:48:48.238" v="3815"/>
          <ac:spMkLst>
            <pc:docMk/>
            <pc:sldMk cId="153426743" sldId="321"/>
            <ac:spMk id="84" creationId="{92199CD5-CC2F-EF6B-103C-8ED061FD95B7}"/>
          </ac:spMkLst>
        </pc:spChg>
        <pc:spChg chg="add mod">
          <ac:chgData name="Fu, TianYu" userId="c5d124b6-d31b-43cf-96f6-706eeba60532" providerId="ADAL" clId="{36095613-8AF1-45D1-A260-28063EDBAC51}" dt="2025-05-24T14:48:48.238" v="3815"/>
          <ac:spMkLst>
            <pc:docMk/>
            <pc:sldMk cId="153426743" sldId="321"/>
            <ac:spMk id="85" creationId="{232DACAC-6DED-CA3B-2612-FD254C32B739}"/>
          </ac:spMkLst>
        </pc:spChg>
        <pc:spChg chg="add mod">
          <ac:chgData name="Fu, TianYu" userId="c5d124b6-d31b-43cf-96f6-706eeba60532" providerId="ADAL" clId="{36095613-8AF1-45D1-A260-28063EDBAC51}" dt="2025-05-24T14:48:48.238" v="3815"/>
          <ac:spMkLst>
            <pc:docMk/>
            <pc:sldMk cId="153426743" sldId="321"/>
            <ac:spMk id="87" creationId="{79B9DC2F-DBFF-F265-BF93-6D9EFDCCD45C}"/>
          </ac:spMkLst>
        </pc:spChg>
        <pc:spChg chg="add mod">
          <ac:chgData name="Fu, TianYu" userId="c5d124b6-d31b-43cf-96f6-706eeba60532" providerId="ADAL" clId="{36095613-8AF1-45D1-A260-28063EDBAC51}" dt="2025-05-24T14:48:48.238" v="3815"/>
          <ac:spMkLst>
            <pc:docMk/>
            <pc:sldMk cId="153426743" sldId="321"/>
            <ac:spMk id="88" creationId="{4E8CA29F-251B-0F0A-9962-1F36E8150C13}"/>
          </ac:spMkLst>
        </pc:spChg>
        <pc:spChg chg="add mod">
          <ac:chgData name="Fu, TianYu" userId="c5d124b6-d31b-43cf-96f6-706eeba60532" providerId="ADAL" clId="{36095613-8AF1-45D1-A260-28063EDBAC51}" dt="2025-05-24T14:49:19.936" v="3817"/>
          <ac:spMkLst>
            <pc:docMk/>
            <pc:sldMk cId="153426743" sldId="321"/>
            <ac:spMk id="93" creationId="{4F667E98-BB21-3126-DEB5-576D286425BA}"/>
          </ac:spMkLst>
        </pc:spChg>
        <pc:spChg chg="add mod">
          <ac:chgData name="Fu, TianYu" userId="c5d124b6-d31b-43cf-96f6-706eeba60532" providerId="ADAL" clId="{36095613-8AF1-45D1-A260-28063EDBAC51}" dt="2025-05-24T14:49:19.936" v="3817"/>
          <ac:spMkLst>
            <pc:docMk/>
            <pc:sldMk cId="153426743" sldId="321"/>
            <ac:spMk id="96" creationId="{729AC7D7-20EE-BEB0-9689-7ED9BFF10955}"/>
          </ac:spMkLst>
        </pc:spChg>
        <pc:spChg chg="add mod">
          <ac:chgData name="Fu, TianYu" userId="c5d124b6-d31b-43cf-96f6-706eeba60532" providerId="ADAL" clId="{36095613-8AF1-45D1-A260-28063EDBAC51}" dt="2025-05-24T14:49:19.936" v="3817"/>
          <ac:spMkLst>
            <pc:docMk/>
            <pc:sldMk cId="153426743" sldId="321"/>
            <ac:spMk id="97" creationId="{E70EC7B1-6115-29C1-46B1-E9F2F0142C85}"/>
          </ac:spMkLst>
        </pc:spChg>
        <pc:spChg chg="add mod">
          <ac:chgData name="Fu, TianYu" userId="c5d124b6-d31b-43cf-96f6-706eeba60532" providerId="ADAL" clId="{36095613-8AF1-45D1-A260-28063EDBAC51}" dt="2025-05-24T14:49:19.936" v="3817"/>
          <ac:spMkLst>
            <pc:docMk/>
            <pc:sldMk cId="153426743" sldId="321"/>
            <ac:spMk id="98" creationId="{CE1F05A5-CE0D-3185-8DF6-99CA523EE514}"/>
          </ac:spMkLst>
        </pc:spChg>
        <pc:spChg chg="add mod">
          <ac:chgData name="Fu, TianYu" userId="c5d124b6-d31b-43cf-96f6-706eeba60532" providerId="ADAL" clId="{36095613-8AF1-45D1-A260-28063EDBAC51}" dt="2025-05-24T14:49:19.936" v="3817"/>
          <ac:spMkLst>
            <pc:docMk/>
            <pc:sldMk cId="153426743" sldId="321"/>
            <ac:spMk id="99" creationId="{305C1717-0ACA-CFD4-3B9D-3B7F49CF2469}"/>
          </ac:spMkLst>
        </pc:spChg>
        <pc:spChg chg="add mod">
          <ac:chgData name="Fu, TianYu" userId="c5d124b6-d31b-43cf-96f6-706eeba60532" providerId="ADAL" clId="{36095613-8AF1-45D1-A260-28063EDBAC51}" dt="2025-05-24T14:49:19.936" v="3817"/>
          <ac:spMkLst>
            <pc:docMk/>
            <pc:sldMk cId="153426743" sldId="321"/>
            <ac:spMk id="100" creationId="{92199CD5-CC2F-EF6B-103C-8ED061FD95B7}"/>
          </ac:spMkLst>
        </pc:spChg>
        <pc:spChg chg="add mod">
          <ac:chgData name="Fu, TianYu" userId="c5d124b6-d31b-43cf-96f6-706eeba60532" providerId="ADAL" clId="{36095613-8AF1-45D1-A260-28063EDBAC51}" dt="2025-05-24T14:49:19.936" v="3817"/>
          <ac:spMkLst>
            <pc:docMk/>
            <pc:sldMk cId="153426743" sldId="321"/>
            <ac:spMk id="101" creationId="{232DACAC-6DED-CA3B-2612-FD254C32B739}"/>
          </ac:spMkLst>
        </pc:spChg>
        <pc:spChg chg="add mod">
          <ac:chgData name="Fu, TianYu" userId="c5d124b6-d31b-43cf-96f6-706eeba60532" providerId="ADAL" clId="{36095613-8AF1-45D1-A260-28063EDBAC51}" dt="2025-05-24T14:49:19.936" v="3817"/>
          <ac:spMkLst>
            <pc:docMk/>
            <pc:sldMk cId="153426743" sldId="321"/>
            <ac:spMk id="103" creationId="{79B9DC2F-DBFF-F265-BF93-6D9EFDCCD45C}"/>
          </ac:spMkLst>
        </pc:spChg>
        <pc:spChg chg="add mod">
          <ac:chgData name="Fu, TianYu" userId="c5d124b6-d31b-43cf-96f6-706eeba60532" providerId="ADAL" clId="{36095613-8AF1-45D1-A260-28063EDBAC51}" dt="2025-05-24T14:49:19.936" v="3817"/>
          <ac:spMkLst>
            <pc:docMk/>
            <pc:sldMk cId="153426743" sldId="321"/>
            <ac:spMk id="104" creationId="{4E8CA29F-251B-0F0A-9962-1F36E8150C13}"/>
          </ac:spMkLst>
        </pc:spChg>
        <pc:spChg chg="add mod">
          <ac:chgData name="Fu, TianYu" userId="c5d124b6-d31b-43cf-96f6-706eeba60532" providerId="ADAL" clId="{36095613-8AF1-45D1-A260-28063EDBAC51}" dt="2025-05-24T14:49:19.936" v="3817"/>
          <ac:spMkLst>
            <pc:docMk/>
            <pc:sldMk cId="153426743" sldId="321"/>
            <ac:spMk id="105" creationId="{A4BC0FA8-0AE6-7CB2-5536-1A4DD119B1BA}"/>
          </ac:spMkLst>
        </pc:spChg>
        <pc:spChg chg="add del mod topLvl">
          <ac:chgData name="Fu, TianYu" userId="c5d124b6-d31b-43cf-96f6-706eeba60532" providerId="ADAL" clId="{36095613-8AF1-45D1-A260-28063EDBAC51}" dt="2025-05-24T14:50:28.283" v="3821" actId="478"/>
          <ac:spMkLst>
            <pc:docMk/>
            <pc:sldMk cId="153426743" sldId="321"/>
            <ac:spMk id="108" creationId="{EB4D6907-8347-4EF4-FEA3-139F1896E323}"/>
          </ac:spMkLst>
        </pc:spChg>
        <pc:spChg chg="add mod">
          <ac:chgData name="Fu, TianYu" userId="c5d124b6-d31b-43cf-96f6-706eeba60532" providerId="ADAL" clId="{36095613-8AF1-45D1-A260-28063EDBAC51}" dt="2025-05-24T14:50:25.938" v="3820" actId="165"/>
          <ac:spMkLst>
            <pc:docMk/>
            <pc:sldMk cId="153426743" sldId="321"/>
            <ac:spMk id="109" creationId="{4F667E98-BB21-3126-DEB5-576D286425BA}"/>
          </ac:spMkLst>
        </pc:spChg>
        <pc:spChg chg="add mod">
          <ac:chgData name="Fu, TianYu" userId="c5d124b6-d31b-43cf-96f6-706eeba60532" providerId="ADAL" clId="{36095613-8AF1-45D1-A260-28063EDBAC51}" dt="2025-05-24T14:50:25.938" v="3820" actId="165"/>
          <ac:spMkLst>
            <pc:docMk/>
            <pc:sldMk cId="153426743" sldId="321"/>
            <ac:spMk id="110" creationId="{DBDA9CD5-E2E4-0BE9-D0DF-6E010968BE63}"/>
          </ac:spMkLst>
        </pc:spChg>
        <pc:spChg chg="del">
          <ac:chgData name="Fu, TianYu" userId="c5d124b6-d31b-43cf-96f6-706eeba60532" providerId="ADAL" clId="{36095613-8AF1-45D1-A260-28063EDBAC51}" dt="2025-05-24T14:50:58.718" v="3828" actId="478"/>
          <ac:spMkLst>
            <pc:docMk/>
            <pc:sldMk cId="153426743" sldId="321"/>
            <ac:spMk id="113" creationId="{E70EC7B1-6115-29C1-46B1-E9F2F0142C85}"/>
          </ac:spMkLst>
        </pc:spChg>
        <pc:spChg chg="add del mod">
          <ac:chgData name="Fu, TianYu" userId="c5d124b6-d31b-43cf-96f6-706eeba60532" providerId="ADAL" clId="{36095613-8AF1-45D1-A260-28063EDBAC51}" dt="2025-05-24T14:50:56.646" v="3827" actId="478"/>
          <ac:spMkLst>
            <pc:docMk/>
            <pc:sldMk cId="153426743" sldId="321"/>
            <ac:spMk id="114" creationId="{CE1F05A5-CE0D-3185-8DF6-99CA523EE514}"/>
          </ac:spMkLst>
        </pc:spChg>
        <pc:spChg chg="add mod">
          <ac:chgData name="Fu, TianYu" userId="c5d124b6-d31b-43cf-96f6-706eeba60532" providerId="ADAL" clId="{36095613-8AF1-45D1-A260-28063EDBAC51}" dt="2025-05-24T14:50:25.938" v="3820" actId="165"/>
          <ac:spMkLst>
            <pc:docMk/>
            <pc:sldMk cId="153426743" sldId="321"/>
            <ac:spMk id="115" creationId="{305C1717-0ACA-CFD4-3B9D-3B7F49CF2469}"/>
          </ac:spMkLst>
        </pc:spChg>
        <pc:spChg chg="add mod">
          <ac:chgData name="Fu, TianYu" userId="c5d124b6-d31b-43cf-96f6-706eeba60532" providerId="ADAL" clId="{36095613-8AF1-45D1-A260-28063EDBAC51}" dt="2025-05-24T14:50:25.938" v="3820" actId="165"/>
          <ac:spMkLst>
            <pc:docMk/>
            <pc:sldMk cId="153426743" sldId="321"/>
            <ac:spMk id="116" creationId="{92199CD5-CC2F-EF6B-103C-8ED061FD95B7}"/>
          </ac:spMkLst>
        </pc:spChg>
        <pc:spChg chg="add mod">
          <ac:chgData name="Fu, TianYu" userId="c5d124b6-d31b-43cf-96f6-706eeba60532" providerId="ADAL" clId="{36095613-8AF1-45D1-A260-28063EDBAC51}" dt="2025-05-24T14:50:25.938" v="3820" actId="165"/>
          <ac:spMkLst>
            <pc:docMk/>
            <pc:sldMk cId="153426743" sldId="321"/>
            <ac:spMk id="117" creationId="{232DACAC-6DED-CA3B-2612-FD254C32B739}"/>
          </ac:spMkLst>
        </pc:spChg>
        <pc:spChg chg="add mod">
          <ac:chgData name="Fu, TianYu" userId="c5d124b6-d31b-43cf-96f6-706eeba60532" providerId="ADAL" clId="{36095613-8AF1-45D1-A260-28063EDBAC51}" dt="2025-05-24T14:50:25.938" v="3820" actId="165"/>
          <ac:spMkLst>
            <pc:docMk/>
            <pc:sldMk cId="153426743" sldId="321"/>
            <ac:spMk id="119" creationId="{79B9DC2F-DBFF-F265-BF93-6D9EFDCCD45C}"/>
          </ac:spMkLst>
        </pc:spChg>
        <pc:spChg chg="add mod">
          <ac:chgData name="Fu, TianYu" userId="c5d124b6-d31b-43cf-96f6-706eeba60532" providerId="ADAL" clId="{36095613-8AF1-45D1-A260-28063EDBAC51}" dt="2025-05-24T14:50:25.938" v="3820" actId="165"/>
          <ac:spMkLst>
            <pc:docMk/>
            <pc:sldMk cId="153426743" sldId="321"/>
            <ac:spMk id="120" creationId="{4E8CA29F-251B-0F0A-9962-1F36E8150C13}"/>
          </ac:spMkLst>
        </pc:spChg>
        <pc:spChg chg="add mod">
          <ac:chgData name="Fu, TianYu" userId="c5d124b6-d31b-43cf-96f6-706eeba60532" providerId="ADAL" clId="{36095613-8AF1-45D1-A260-28063EDBAC51}" dt="2025-05-24T14:50:25.938" v="3820" actId="165"/>
          <ac:spMkLst>
            <pc:docMk/>
            <pc:sldMk cId="153426743" sldId="321"/>
            <ac:spMk id="121" creationId="{A4BC0FA8-0AE6-7CB2-5536-1A4DD119B1BA}"/>
          </ac:spMkLst>
        </pc:spChg>
        <pc:grpChg chg="add del mod">
          <ac:chgData name="Fu, TianYu" userId="c5d124b6-d31b-43cf-96f6-706eeba60532" providerId="ADAL" clId="{36095613-8AF1-45D1-A260-28063EDBAC51}" dt="2025-05-24T14:44:39.323" v="3801" actId="478"/>
          <ac:grpSpMkLst>
            <pc:docMk/>
            <pc:sldMk cId="153426743" sldId="321"/>
            <ac:grpSpMk id="8" creationId="{9E546DDD-B009-C29B-092C-AE03B2A6516E}"/>
          </ac:grpSpMkLst>
        </pc:grpChg>
        <pc:grpChg chg="del">
          <ac:chgData name="Fu, TianYu" userId="c5d124b6-d31b-43cf-96f6-706eeba60532" providerId="ADAL" clId="{36095613-8AF1-45D1-A260-28063EDBAC51}" dt="2025-05-24T14:45:35.467" v="3803" actId="478"/>
          <ac:grpSpMkLst>
            <pc:docMk/>
            <pc:sldMk cId="153426743" sldId="321"/>
            <ac:grpSpMk id="24" creationId="{3797D219-93F0-AC2E-6F25-C8AE44256C45}"/>
          </ac:grpSpMkLst>
        </pc:grpChg>
        <pc:grpChg chg="del">
          <ac:chgData name="Fu, TianYu" userId="c5d124b6-d31b-43cf-96f6-706eeba60532" providerId="ADAL" clId="{36095613-8AF1-45D1-A260-28063EDBAC51}" dt="2025-05-24T14:46:39.926" v="3809" actId="478"/>
          <ac:grpSpMkLst>
            <pc:docMk/>
            <pc:sldMk cId="153426743" sldId="321"/>
            <ac:grpSpMk id="41" creationId="{3797D219-93F0-AC2E-6F25-C8AE44256C45}"/>
          </ac:grpSpMkLst>
        </pc:grpChg>
        <pc:grpChg chg="del">
          <ac:chgData name="Fu, TianYu" userId="c5d124b6-d31b-43cf-96f6-706eeba60532" providerId="ADAL" clId="{36095613-8AF1-45D1-A260-28063EDBAC51}" dt="2025-05-24T14:48:19.279" v="3814" actId="478"/>
          <ac:grpSpMkLst>
            <pc:docMk/>
            <pc:sldMk cId="153426743" sldId="321"/>
            <ac:grpSpMk id="58" creationId="{3797D219-93F0-AC2E-6F25-C8AE44256C45}"/>
          </ac:grpSpMkLst>
        </pc:grpChg>
        <pc:grpChg chg="del">
          <ac:chgData name="Fu, TianYu" userId="c5d124b6-d31b-43cf-96f6-706eeba60532" providerId="ADAL" clId="{36095613-8AF1-45D1-A260-28063EDBAC51}" dt="2025-05-24T14:48:52.457" v="3816" actId="478"/>
          <ac:grpSpMkLst>
            <pc:docMk/>
            <pc:sldMk cId="153426743" sldId="321"/>
            <ac:grpSpMk id="74" creationId="{3797D219-93F0-AC2E-6F25-C8AE44256C45}"/>
          </ac:grpSpMkLst>
        </pc:grpChg>
        <pc:grpChg chg="del">
          <ac:chgData name="Fu, TianYu" userId="c5d124b6-d31b-43cf-96f6-706eeba60532" providerId="ADAL" clId="{36095613-8AF1-45D1-A260-28063EDBAC51}" dt="2025-05-24T14:49:25.581" v="3818" actId="478"/>
          <ac:grpSpMkLst>
            <pc:docMk/>
            <pc:sldMk cId="153426743" sldId="321"/>
            <ac:grpSpMk id="90" creationId="{3797D219-93F0-AC2E-6F25-C8AE44256C45}"/>
          </ac:grpSpMkLst>
        </pc:grpChg>
        <pc:grpChg chg="mod">
          <ac:chgData name="Fu, TianYu" userId="c5d124b6-d31b-43cf-96f6-706eeba60532" providerId="ADAL" clId="{36095613-8AF1-45D1-A260-28063EDBAC51}" dt="2025-05-24T14:51:12.977" v="3834" actId="1076"/>
          <ac:grpSpMkLst>
            <pc:docMk/>
            <pc:sldMk cId="153426743" sldId="321"/>
            <ac:grpSpMk id="107" creationId="{9E546DDD-B009-C29B-092C-AE03B2A6516E}"/>
          </ac:grpSpMkLst>
        </pc:grpChg>
        <pc:graphicFrameChg chg="del">
          <ac:chgData name="Fu, TianYu" userId="c5d124b6-d31b-43cf-96f6-706eeba60532" providerId="ADAL" clId="{36095613-8AF1-45D1-A260-28063EDBAC51}" dt="2025-05-24T14:43:55.313" v="3781" actId="478"/>
          <ac:graphicFrameMkLst>
            <pc:docMk/>
            <pc:sldMk cId="153426743" sldId="321"/>
            <ac:graphicFrameMk id="4" creationId="{3ACB94B3-5E5E-2602-BF02-97C55225D1E3}"/>
          </ac:graphicFrameMkLst>
        </pc:graphicFrameChg>
        <pc:picChg chg="del">
          <ac:chgData name="Fu, TianYu" userId="c5d124b6-d31b-43cf-96f6-706eeba60532" providerId="ADAL" clId="{36095613-8AF1-45D1-A260-28063EDBAC51}" dt="2025-05-24T14:43:51.158" v="3779" actId="478"/>
          <ac:picMkLst>
            <pc:docMk/>
            <pc:sldMk cId="153426743" sldId="321"/>
            <ac:picMk id="7" creationId="{B9D35B79-6416-4456-B1B1-C97C7820D1AB}"/>
          </ac:picMkLst>
        </pc:picChg>
        <pc:picChg chg="del">
          <ac:chgData name="Fu, TianYu" userId="c5d124b6-d31b-43cf-96f6-706eeba60532" providerId="ADAL" clId="{36095613-8AF1-45D1-A260-28063EDBAC51}" dt="2025-05-24T14:43:52.206" v="3780" actId="478"/>
          <ac:picMkLst>
            <pc:docMk/>
            <pc:sldMk cId="153426743" sldId="321"/>
            <ac:picMk id="9" creationId="{17B29F62-334D-7325-0889-BC59E904C897}"/>
          </ac:picMkLst>
        </pc:picChg>
        <pc:picChg chg="add mod">
          <ac:chgData name="Fu, TianYu" userId="c5d124b6-d31b-43cf-96f6-706eeba60532" providerId="ADAL" clId="{36095613-8AF1-45D1-A260-28063EDBAC51}" dt="2025-05-24T14:51:16.385" v="3836" actId="1076"/>
          <ac:picMkLst>
            <pc:docMk/>
            <pc:sldMk cId="153426743" sldId="321"/>
            <ac:picMk id="122" creationId="{012725FF-7D64-93CD-0ACC-3C26D69DC13B}"/>
          </ac:picMkLst>
        </pc:picChg>
      </pc:sldChg>
      <pc:sldChg chg="addSp delSp modSp add mod">
        <pc:chgData name="Fu, TianYu" userId="c5d124b6-d31b-43cf-96f6-706eeba60532" providerId="ADAL" clId="{36095613-8AF1-45D1-A260-28063EDBAC51}" dt="2025-05-24T15:58:36.441" v="4661" actId="20577"/>
        <pc:sldMkLst>
          <pc:docMk/>
          <pc:sldMk cId="1510803906" sldId="321"/>
        </pc:sldMkLst>
        <pc:spChg chg="del">
          <ac:chgData name="Fu, TianYu" userId="c5d124b6-d31b-43cf-96f6-706eeba60532" providerId="ADAL" clId="{36095613-8AF1-45D1-A260-28063EDBAC51}" dt="2025-05-24T14:57:26.904" v="3860" actId="478"/>
          <ac:spMkLst>
            <pc:docMk/>
            <pc:sldMk cId="1510803906" sldId="321"/>
            <ac:spMk id="2" creationId="{DC42C65D-87DF-9753-1277-4D7E720E1BF9}"/>
          </ac:spMkLst>
        </pc:spChg>
        <pc:spChg chg="mod">
          <ac:chgData name="Fu, TianYu" userId="c5d124b6-d31b-43cf-96f6-706eeba60532" providerId="ADAL" clId="{36095613-8AF1-45D1-A260-28063EDBAC51}" dt="2025-05-24T15:03:34.994" v="4143" actId="1076"/>
          <ac:spMkLst>
            <pc:docMk/>
            <pc:sldMk cId="1510803906" sldId="321"/>
            <ac:spMk id="5" creationId="{5608D4CB-A40D-0B06-AEE8-AED5B47A4E05}"/>
          </ac:spMkLst>
        </pc:spChg>
        <pc:spChg chg="mod">
          <ac:chgData name="Fu, TianYu" userId="c5d124b6-d31b-43cf-96f6-706eeba60532" providerId="ADAL" clId="{36095613-8AF1-45D1-A260-28063EDBAC51}" dt="2025-05-24T15:03:16.008" v="4137" actId="338"/>
          <ac:spMkLst>
            <pc:docMk/>
            <pc:sldMk cId="1510803906" sldId="321"/>
            <ac:spMk id="7" creationId="{BF864807-F78C-68FB-73E5-CE019FE2F022}"/>
          </ac:spMkLst>
        </pc:spChg>
        <pc:spChg chg="del">
          <ac:chgData name="Fu, TianYu" userId="c5d124b6-d31b-43cf-96f6-706eeba60532" providerId="ADAL" clId="{36095613-8AF1-45D1-A260-28063EDBAC51}" dt="2025-05-24T14:57:46.989" v="3865" actId="478"/>
          <ac:spMkLst>
            <pc:docMk/>
            <pc:sldMk cId="1510803906" sldId="321"/>
            <ac:spMk id="8" creationId="{D05C761F-0436-278B-0DC3-55066739FC05}"/>
          </ac:spMkLst>
        </pc:spChg>
        <pc:spChg chg="del">
          <ac:chgData name="Fu, TianYu" userId="c5d124b6-d31b-43cf-96f6-706eeba60532" providerId="ADAL" clId="{36095613-8AF1-45D1-A260-28063EDBAC51}" dt="2025-05-24T14:57:55.094" v="3869" actId="478"/>
          <ac:spMkLst>
            <pc:docMk/>
            <pc:sldMk cId="1510803906" sldId="321"/>
            <ac:spMk id="9" creationId="{3E8462DB-A3F8-806A-F619-17C78107CC84}"/>
          </ac:spMkLst>
        </pc:spChg>
        <pc:spChg chg="mod topLvl">
          <ac:chgData name="Fu, TianYu" userId="c5d124b6-d31b-43cf-96f6-706eeba60532" providerId="ADAL" clId="{36095613-8AF1-45D1-A260-28063EDBAC51}" dt="2025-05-24T15:56:24.045" v="4641" actId="2711"/>
          <ac:spMkLst>
            <pc:docMk/>
            <pc:sldMk cId="1510803906" sldId="321"/>
            <ac:spMk id="14" creationId="{406D0F48-C1B6-8043-7D27-5EFC0E39AAC4}"/>
          </ac:spMkLst>
        </pc:spChg>
        <pc:spChg chg="mod topLvl">
          <ac:chgData name="Fu, TianYu" userId="c5d124b6-d31b-43cf-96f6-706eeba60532" providerId="ADAL" clId="{36095613-8AF1-45D1-A260-28063EDBAC51}" dt="2025-05-24T15:56:24.045" v="4641" actId="2711"/>
          <ac:spMkLst>
            <pc:docMk/>
            <pc:sldMk cId="1510803906" sldId="321"/>
            <ac:spMk id="15" creationId="{BD007CE7-6176-E167-A95B-1DFF5846D41D}"/>
          </ac:spMkLst>
        </pc:spChg>
        <pc:spChg chg="del mod topLvl">
          <ac:chgData name="Fu, TianYu" userId="c5d124b6-d31b-43cf-96f6-706eeba60532" providerId="ADAL" clId="{36095613-8AF1-45D1-A260-28063EDBAC51}" dt="2025-05-24T15:52:41.415" v="4605" actId="478"/>
          <ac:spMkLst>
            <pc:docMk/>
            <pc:sldMk cId="1510803906" sldId="321"/>
            <ac:spMk id="16" creationId="{CAD7A426-DD4B-37EC-94E3-8781C2DC1E6C}"/>
          </ac:spMkLst>
        </pc:spChg>
        <pc:spChg chg="add mod topLvl">
          <ac:chgData name="Fu, TianYu" userId="c5d124b6-d31b-43cf-96f6-706eeba60532" providerId="ADAL" clId="{36095613-8AF1-45D1-A260-28063EDBAC51}" dt="2025-05-24T15:56:24.045" v="4641" actId="2711"/>
          <ac:spMkLst>
            <pc:docMk/>
            <pc:sldMk cId="1510803906" sldId="321"/>
            <ac:spMk id="17" creationId="{2346D4BB-2AD5-8502-2903-957906705272}"/>
          </ac:spMkLst>
        </pc:spChg>
        <pc:spChg chg="mod topLvl">
          <ac:chgData name="Fu, TianYu" userId="c5d124b6-d31b-43cf-96f6-706eeba60532" providerId="ADAL" clId="{36095613-8AF1-45D1-A260-28063EDBAC51}" dt="2025-05-24T15:56:24.045" v="4641" actId="2711"/>
          <ac:spMkLst>
            <pc:docMk/>
            <pc:sldMk cId="1510803906" sldId="321"/>
            <ac:spMk id="18" creationId="{E9D92298-F129-FA88-5671-1910D5AEA48A}"/>
          </ac:spMkLst>
        </pc:spChg>
        <pc:spChg chg="mod topLvl">
          <ac:chgData name="Fu, TianYu" userId="c5d124b6-d31b-43cf-96f6-706eeba60532" providerId="ADAL" clId="{36095613-8AF1-45D1-A260-28063EDBAC51}" dt="2025-05-24T15:56:24.045" v="4641" actId="2711"/>
          <ac:spMkLst>
            <pc:docMk/>
            <pc:sldMk cId="1510803906" sldId="321"/>
            <ac:spMk id="20" creationId="{1132EDB1-9FA4-4BF0-4772-4B60A863AEDE}"/>
          </ac:spMkLst>
        </pc:spChg>
        <pc:spChg chg="mod topLvl">
          <ac:chgData name="Fu, TianYu" userId="c5d124b6-d31b-43cf-96f6-706eeba60532" providerId="ADAL" clId="{36095613-8AF1-45D1-A260-28063EDBAC51}" dt="2025-05-24T15:03:55.813" v="4147" actId="164"/>
          <ac:spMkLst>
            <pc:docMk/>
            <pc:sldMk cId="1510803906" sldId="321"/>
            <ac:spMk id="21" creationId="{7204AF97-DEA8-E1DE-7BDE-D4EAC62E5C64}"/>
          </ac:spMkLst>
        </pc:spChg>
        <pc:spChg chg="mod">
          <ac:chgData name="Fu, TianYu" userId="c5d124b6-d31b-43cf-96f6-706eeba60532" providerId="ADAL" clId="{36095613-8AF1-45D1-A260-28063EDBAC51}" dt="2025-05-24T15:56:24.045" v="4641" actId="2711"/>
          <ac:spMkLst>
            <pc:docMk/>
            <pc:sldMk cId="1510803906" sldId="321"/>
            <ac:spMk id="22" creationId="{19D6A091-7F4C-09BD-E3AA-4AE9B8120465}"/>
          </ac:spMkLst>
        </pc:spChg>
        <pc:spChg chg="add mod">
          <ac:chgData name="Fu, TianYu" userId="c5d124b6-d31b-43cf-96f6-706eeba60532" providerId="ADAL" clId="{36095613-8AF1-45D1-A260-28063EDBAC51}" dt="2025-05-24T15:03:21.031" v="4139" actId="165"/>
          <ac:spMkLst>
            <pc:docMk/>
            <pc:sldMk cId="1510803906" sldId="321"/>
            <ac:spMk id="23" creationId="{640E2CC6-1D8D-0512-5C76-BB61F77F74E3}"/>
          </ac:spMkLst>
        </pc:spChg>
        <pc:spChg chg="del mod">
          <ac:chgData name="Fu, TianYu" userId="c5d124b6-d31b-43cf-96f6-706eeba60532" providerId="ADAL" clId="{36095613-8AF1-45D1-A260-28063EDBAC51}" dt="2025-05-24T15:54:32.827" v="4626" actId="478"/>
          <ac:spMkLst>
            <pc:docMk/>
            <pc:sldMk cId="1510803906" sldId="321"/>
            <ac:spMk id="24" creationId="{8DFB02B2-B24B-5DCA-D3F3-79804681903C}"/>
          </ac:spMkLst>
        </pc:spChg>
        <pc:spChg chg="add del">
          <ac:chgData name="Fu, TianYu" userId="c5d124b6-d31b-43cf-96f6-706eeba60532" providerId="ADAL" clId="{36095613-8AF1-45D1-A260-28063EDBAC51}" dt="2025-05-24T15:52:35.966" v="4604" actId="478"/>
          <ac:spMkLst>
            <pc:docMk/>
            <pc:sldMk cId="1510803906" sldId="321"/>
            <ac:spMk id="26" creationId="{58983A7B-C09F-B7DF-EE8A-1E7250271400}"/>
          </ac:spMkLst>
        </pc:spChg>
        <pc:spChg chg="mod">
          <ac:chgData name="Fu, TianYu" userId="c5d124b6-d31b-43cf-96f6-706eeba60532" providerId="ADAL" clId="{36095613-8AF1-45D1-A260-28063EDBAC51}" dt="2025-05-24T15:56:24.045" v="4641" actId="2711"/>
          <ac:spMkLst>
            <pc:docMk/>
            <pc:sldMk cId="1510803906" sldId="321"/>
            <ac:spMk id="27" creationId="{5CC73FB7-87D4-1BF7-40C4-2CAE18F780DD}"/>
          </ac:spMkLst>
        </pc:spChg>
        <pc:spChg chg="mod">
          <ac:chgData name="Fu, TianYu" userId="c5d124b6-d31b-43cf-96f6-706eeba60532" providerId="ADAL" clId="{36095613-8AF1-45D1-A260-28063EDBAC51}" dt="2025-05-24T15:58:36.441" v="4661" actId="20577"/>
          <ac:spMkLst>
            <pc:docMk/>
            <pc:sldMk cId="1510803906" sldId="321"/>
            <ac:spMk id="28" creationId="{5FB76BCF-84D5-2471-764F-F5ADEF673C0C}"/>
          </ac:spMkLst>
        </pc:spChg>
        <pc:spChg chg="mod">
          <ac:chgData name="Fu, TianYu" userId="c5d124b6-d31b-43cf-96f6-706eeba60532" providerId="ADAL" clId="{36095613-8AF1-45D1-A260-28063EDBAC51}" dt="2025-05-24T15:56:24.045" v="4641" actId="2711"/>
          <ac:spMkLst>
            <pc:docMk/>
            <pc:sldMk cId="1510803906" sldId="321"/>
            <ac:spMk id="29" creationId="{FDAEB63D-3E89-6A4D-4E0A-BAAC43154A04}"/>
          </ac:spMkLst>
        </pc:spChg>
        <pc:spChg chg="mod topLvl">
          <ac:chgData name="Fu, TianYu" userId="c5d124b6-d31b-43cf-96f6-706eeba60532" providerId="ADAL" clId="{36095613-8AF1-45D1-A260-28063EDBAC51}" dt="2025-05-24T15:03:55.813" v="4147" actId="164"/>
          <ac:spMkLst>
            <pc:docMk/>
            <pc:sldMk cId="1510803906" sldId="321"/>
            <ac:spMk id="31" creationId="{C1B2558A-007A-CB60-4995-4D5850AFDA99}"/>
          </ac:spMkLst>
        </pc:spChg>
        <pc:spChg chg="mod topLvl">
          <ac:chgData name="Fu, TianYu" userId="c5d124b6-d31b-43cf-96f6-706eeba60532" providerId="ADAL" clId="{36095613-8AF1-45D1-A260-28063EDBAC51}" dt="2025-05-24T15:03:55.813" v="4147" actId="164"/>
          <ac:spMkLst>
            <pc:docMk/>
            <pc:sldMk cId="1510803906" sldId="321"/>
            <ac:spMk id="32" creationId="{C9D51E19-644B-F4AA-0895-8AC0F274C09F}"/>
          </ac:spMkLst>
        </pc:spChg>
        <pc:spChg chg="mod">
          <ac:chgData name="Fu, TianYu" userId="c5d124b6-d31b-43cf-96f6-706eeba60532" providerId="ADAL" clId="{36095613-8AF1-45D1-A260-28063EDBAC51}" dt="2025-05-24T15:56:24.045" v="4641" actId="2711"/>
          <ac:spMkLst>
            <pc:docMk/>
            <pc:sldMk cId="1510803906" sldId="321"/>
            <ac:spMk id="33" creationId="{5B72C4E6-16C4-04F9-A9C3-06F14D8EBBE6}"/>
          </ac:spMkLst>
        </pc:spChg>
        <pc:spChg chg="mod">
          <ac:chgData name="Fu, TianYu" userId="c5d124b6-d31b-43cf-96f6-706eeba60532" providerId="ADAL" clId="{36095613-8AF1-45D1-A260-28063EDBAC51}" dt="2025-05-24T15:55:13.340" v="4636" actId="14100"/>
          <ac:spMkLst>
            <pc:docMk/>
            <pc:sldMk cId="1510803906" sldId="321"/>
            <ac:spMk id="34" creationId="{5F18E354-238C-5A59-25D3-4E21D774F864}"/>
          </ac:spMkLst>
        </pc:spChg>
        <pc:spChg chg="del mod">
          <ac:chgData name="Fu, TianYu" userId="c5d124b6-d31b-43cf-96f6-706eeba60532" providerId="ADAL" clId="{36095613-8AF1-45D1-A260-28063EDBAC51}" dt="2025-05-24T15:50:39.896" v="4585" actId="478"/>
          <ac:spMkLst>
            <pc:docMk/>
            <pc:sldMk cId="1510803906" sldId="321"/>
            <ac:spMk id="35" creationId="{64C4FE17-E310-07C6-7E6D-06254DBC17A0}"/>
          </ac:spMkLst>
        </pc:spChg>
        <pc:spChg chg="add mod">
          <ac:chgData name="Fu, TianYu" userId="c5d124b6-d31b-43cf-96f6-706eeba60532" providerId="ADAL" clId="{36095613-8AF1-45D1-A260-28063EDBAC51}" dt="2025-05-24T14:57:43.005" v="3864" actId="165"/>
          <ac:spMkLst>
            <pc:docMk/>
            <pc:sldMk cId="1510803906" sldId="321"/>
            <ac:spMk id="36" creationId="{5ACDE775-673A-1800-DD0A-0FD3B56DC8B0}"/>
          </ac:spMkLst>
        </pc:spChg>
        <pc:spChg chg="add mod">
          <ac:chgData name="Fu, TianYu" userId="c5d124b6-d31b-43cf-96f6-706eeba60532" providerId="ADAL" clId="{36095613-8AF1-45D1-A260-28063EDBAC51}" dt="2025-05-24T14:57:43.005" v="3864" actId="165"/>
          <ac:spMkLst>
            <pc:docMk/>
            <pc:sldMk cId="1510803906" sldId="321"/>
            <ac:spMk id="39" creationId="{1E3B0DD4-813F-8733-259B-0D03651E4DC3}"/>
          </ac:spMkLst>
        </pc:spChg>
        <pc:spChg chg="add mod">
          <ac:chgData name="Fu, TianYu" userId="c5d124b6-d31b-43cf-96f6-706eeba60532" providerId="ADAL" clId="{36095613-8AF1-45D1-A260-28063EDBAC51}" dt="2025-05-24T14:57:43.005" v="3864" actId="165"/>
          <ac:spMkLst>
            <pc:docMk/>
            <pc:sldMk cId="1510803906" sldId="321"/>
            <ac:spMk id="40" creationId="{3C9E4D8C-5849-E0B9-91C1-2AB42861FA7C}"/>
          </ac:spMkLst>
        </pc:spChg>
        <pc:spChg chg="add mod">
          <ac:chgData name="Fu, TianYu" userId="c5d124b6-d31b-43cf-96f6-706eeba60532" providerId="ADAL" clId="{36095613-8AF1-45D1-A260-28063EDBAC51}" dt="2025-05-24T14:57:43.005" v="3864" actId="165"/>
          <ac:spMkLst>
            <pc:docMk/>
            <pc:sldMk cId="1510803906" sldId="321"/>
            <ac:spMk id="46" creationId="{BD0DF3E0-547D-88CE-F108-A1088B941F66}"/>
          </ac:spMkLst>
        </pc:spChg>
        <pc:spChg chg="add mod">
          <ac:chgData name="Fu, TianYu" userId="c5d124b6-d31b-43cf-96f6-706eeba60532" providerId="ADAL" clId="{36095613-8AF1-45D1-A260-28063EDBAC51}" dt="2025-05-24T14:57:43.005" v="3864" actId="165"/>
          <ac:spMkLst>
            <pc:docMk/>
            <pc:sldMk cId="1510803906" sldId="321"/>
            <ac:spMk id="49" creationId="{F9EC0413-6B41-3088-5C3E-78E6F2B65615}"/>
          </ac:spMkLst>
        </pc:spChg>
        <pc:spChg chg="add mod">
          <ac:chgData name="Fu, TianYu" userId="c5d124b6-d31b-43cf-96f6-706eeba60532" providerId="ADAL" clId="{36095613-8AF1-45D1-A260-28063EDBAC51}" dt="2025-05-24T14:57:43.005" v="3864" actId="165"/>
          <ac:spMkLst>
            <pc:docMk/>
            <pc:sldMk cId="1510803906" sldId="321"/>
            <ac:spMk id="71" creationId="{2BC91875-712D-AD0A-B2A4-14553250316E}"/>
          </ac:spMkLst>
        </pc:spChg>
        <pc:spChg chg="add mod">
          <ac:chgData name="Fu, TianYu" userId="c5d124b6-d31b-43cf-96f6-706eeba60532" providerId="ADAL" clId="{36095613-8AF1-45D1-A260-28063EDBAC51}" dt="2025-05-24T14:57:43.005" v="3864" actId="165"/>
          <ac:spMkLst>
            <pc:docMk/>
            <pc:sldMk cId="1510803906" sldId="321"/>
            <ac:spMk id="74" creationId="{EA974D55-50FD-45E6-9D38-427C9A49A0CC}"/>
          </ac:spMkLst>
        </pc:spChg>
        <pc:spChg chg="add mod">
          <ac:chgData name="Fu, TianYu" userId="c5d124b6-d31b-43cf-96f6-706eeba60532" providerId="ADAL" clId="{36095613-8AF1-45D1-A260-28063EDBAC51}" dt="2025-05-24T14:57:43.005" v="3864" actId="165"/>
          <ac:spMkLst>
            <pc:docMk/>
            <pc:sldMk cId="1510803906" sldId="321"/>
            <ac:spMk id="75" creationId="{D664F36E-E5D8-BDD7-ED11-A9B69227A8B7}"/>
          </ac:spMkLst>
        </pc:spChg>
        <pc:grpChg chg="del">
          <ac:chgData name="Fu, TianYu" userId="c5d124b6-d31b-43cf-96f6-706eeba60532" providerId="ADAL" clId="{36095613-8AF1-45D1-A260-28063EDBAC51}" dt="2025-05-24T14:57:48.240" v="3866" actId="478"/>
          <ac:grpSpMkLst>
            <pc:docMk/>
            <pc:sldMk cId="1510803906" sldId="321"/>
            <ac:grpSpMk id="6" creationId="{8A84F104-8E6F-C970-4A58-94F1B9122C82}"/>
          </ac:grpSpMkLst>
        </pc:grpChg>
        <pc:grpChg chg="del mod">
          <ac:chgData name="Fu, TianYu" userId="c5d124b6-d31b-43cf-96f6-706eeba60532" providerId="ADAL" clId="{36095613-8AF1-45D1-A260-28063EDBAC51}" dt="2025-05-24T15:02:15.579" v="4123" actId="165"/>
          <ac:grpSpMkLst>
            <pc:docMk/>
            <pc:sldMk cId="1510803906" sldId="321"/>
            <ac:grpSpMk id="10" creationId="{44A4E84C-571B-EC5B-72F0-74B28157C9C1}"/>
          </ac:grpSpMkLst>
        </pc:grpChg>
        <pc:grpChg chg="add del mod">
          <ac:chgData name="Fu, TianYu" userId="c5d124b6-d31b-43cf-96f6-706eeba60532" providerId="ADAL" clId="{36095613-8AF1-45D1-A260-28063EDBAC51}" dt="2025-05-24T15:03:55.813" v="4147" actId="164"/>
          <ac:grpSpMkLst>
            <pc:docMk/>
            <pc:sldMk cId="1510803906" sldId="321"/>
            <ac:grpSpMk id="11" creationId="{FED51201-7E5C-E30E-739B-4F21DA5F9C5B}"/>
          </ac:grpSpMkLst>
        </pc:grpChg>
        <pc:grpChg chg="del mod">
          <ac:chgData name="Fu, TianYu" userId="c5d124b6-d31b-43cf-96f6-706eeba60532" providerId="ADAL" clId="{36095613-8AF1-45D1-A260-28063EDBAC51}" dt="2025-05-24T15:03:21.031" v="4139" actId="165"/>
          <ac:grpSpMkLst>
            <pc:docMk/>
            <pc:sldMk cId="1510803906" sldId="321"/>
            <ac:grpSpMk id="12" creationId="{010772E0-6F28-45CA-82C4-294020468986}"/>
          </ac:grpSpMkLst>
        </pc:grpChg>
        <pc:grpChg chg="del mod">
          <ac:chgData name="Fu, TianYu" userId="c5d124b6-d31b-43cf-96f6-706eeba60532" providerId="ADAL" clId="{36095613-8AF1-45D1-A260-28063EDBAC51}" dt="2025-05-24T15:03:09.579" v="4135" actId="165"/>
          <ac:grpSpMkLst>
            <pc:docMk/>
            <pc:sldMk cId="1510803906" sldId="321"/>
            <ac:grpSpMk id="13" creationId="{2947DE99-699C-6062-1273-31DDDADD1E9E}"/>
          </ac:grpSpMkLst>
        </pc:grpChg>
        <pc:grpChg chg="mod topLvl">
          <ac:chgData name="Fu, TianYu" userId="c5d124b6-d31b-43cf-96f6-706eeba60532" providerId="ADAL" clId="{36095613-8AF1-45D1-A260-28063EDBAC51}" dt="2025-05-24T15:03:21.031" v="4139" actId="165"/>
          <ac:grpSpMkLst>
            <pc:docMk/>
            <pc:sldMk cId="1510803906" sldId="321"/>
            <ac:grpSpMk id="19" creationId="{B471050B-9018-F586-B47E-D2114E893943}"/>
          </ac:grpSpMkLst>
        </pc:grpChg>
        <pc:grpChg chg="mod topLvl">
          <ac:chgData name="Fu, TianYu" userId="c5d124b6-d31b-43cf-96f6-706eeba60532" providerId="ADAL" clId="{36095613-8AF1-45D1-A260-28063EDBAC51}" dt="2025-05-24T15:02:15.579" v="4123" actId="165"/>
          <ac:grpSpMkLst>
            <pc:docMk/>
            <pc:sldMk cId="1510803906" sldId="321"/>
            <ac:grpSpMk id="30" creationId="{8CD5D15A-A51D-90D1-3891-EBDB5EA18374}"/>
          </ac:grpSpMkLst>
        </pc:grpChg>
        <pc:grpChg chg="add mod">
          <ac:chgData name="Fu, TianYu" userId="c5d124b6-d31b-43cf-96f6-706eeba60532" providerId="ADAL" clId="{36095613-8AF1-45D1-A260-28063EDBAC51}" dt="2025-05-24T15:03:16.008" v="4137" actId="338"/>
          <ac:grpSpMkLst>
            <pc:docMk/>
            <pc:sldMk cId="1510803906" sldId="321"/>
            <ac:grpSpMk id="86" creationId="{D5923A9F-31DE-59E0-DC0E-D664AC9E229D}"/>
          </ac:grpSpMkLst>
        </pc:grpChg>
        <pc:grpChg chg="mod">
          <ac:chgData name="Fu, TianYu" userId="c5d124b6-d31b-43cf-96f6-706eeba60532" providerId="ADAL" clId="{36095613-8AF1-45D1-A260-28063EDBAC51}" dt="2025-05-24T15:53:09.828" v="4613" actId="1076"/>
          <ac:grpSpMkLst>
            <pc:docMk/>
            <pc:sldMk cId="1510803906" sldId="321"/>
            <ac:grpSpMk id="87" creationId="{991F5E2B-5589-76CE-B031-A57F873F319C}"/>
          </ac:grpSpMkLst>
        </pc:grpChg>
        <pc:picChg chg="del">
          <ac:chgData name="Fu, TianYu" userId="c5d124b6-d31b-43cf-96f6-706eeba60532" providerId="ADAL" clId="{36095613-8AF1-45D1-A260-28063EDBAC51}" dt="2025-05-24T14:57:57.653" v="3870" actId="478"/>
          <ac:picMkLst>
            <pc:docMk/>
            <pc:sldMk cId="1510803906" sldId="321"/>
            <ac:picMk id="4" creationId="{E8119726-AB80-34B6-CEB5-6BCB26D4A6A4}"/>
          </ac:picMkLst>
        </pc:picChg>
        <pc:picChg chg="add del mod">
          <ac:chgData name="Fu, TianYu" userId="c5d124b6-d31b-43cf-96f6-706eeba60532" providerId="ADAL" clId="{36095613-8AF1-45D1-A260-28063EDBAC51}" dt="2025-05-24T15:03:48.914" v="4144" actId="478"/>
          <ac:picMkLst>
            <pc:docMk/>
            <pc:sldMk cId="1510803906" sldId="321"/>
            <ac:picMk id="83" creationId="{BD5539F8-FE87-B7DB-EBCF-0A8009E5D3E7}"/>
          </ac:picMkLst>
        </pc:picChg>
        <pc:picChg chg="add mod">
          <ac:chgData name="Fu, TianYu" userId="c5d124b6-d31b-43cf-96f6-706eeba60532" providerId="ADAL" clId="{36095613-8AF1-45D1-A260-28063EDBAC51}" dt="2025-05-24T15:54:27.209" v="4625" actId="1076"/>
          <ac:picMkLst>
            <pc:docMk/>
            <pc:sldMk cId="1510803906" sldId="321"/>
            <ac:picMk id="88" creationId="{F306ECE3-8EF1-CF9C-7BE5-8E30B835A616}"/>
          </ac:picMkLst>
        </pc:picChg>
        <pc:picChg chg="add del mod">
          <ac:chgData name="Fu, TianYu" userId="c5d124b6-d31b-43cf-96f6-706eeba60532" providerId="ADAL" clId="{36095613-8AF1-45D1-A260-28063EDBAC51}" dt="2025-05-24T15:49:26.264" v="4579" actId="478"/>
          <ac:picMkLst>
            <pc:docMk/>
            <pc:sldMk cId="1510803906" sldId="321"/>
            <ac:picMk id="90" creationId="{C74BD2A5-6B91-2BC1-35A3-21F90AA8D292}"/>
          </ac:picMkLst>
        </pc:picChg>
        <pc:picChg chg="add mod">
          <ac:chgData name="Fu, TianYu" userId="c5d124b6-d31b-43cf-96f6-706eeba60532" providerId="ADAL" clId="{36095613-8AF1-45D1-A260-28063EDBAC51}" dt="2025-05-24T15:55:31.491" v="4639" actId="1076"/>
          <ac:picMkLst>
            <pc:docMk/>
            <pc:sldMk cId="1510803906" sldId="321"/>
            <ac:picMk id="92" creationId="{C7999788-2B95-CACC-77EC-97B90167E87B}"/>
          </ac:picMkLst>
        </pc:picChg>
        <pc:picChg chg="add del mod">
          <ac:chgData name="Fu, TianYu" userId="c5d124b6-d31b-43cf-96f6-706eeba60532" providerId="ADAL" clId="{36095613-8AF1-45D1-A260-28063EDBAC51}" dt="2025-05-24T15:50:28.547" v="4582" actId="478"/>
          <ac:picMkLst>
            <pc:docMk/>
            <pc:sldMk cId="1510803906" sldId="321"/>
            <ac:picMk id="94" creationId="{28F78C12-961E-DE06-EBE3-DABD7533FC18}"/>
          </ac:picMkLst>
        </pc:picChg>
        <pc:picChg chg="add mod">
          <ac:chgData name="Fu, TianYu" userId="c5d124b6-d31b-43cf-96f6-706eeba60532" providerId="ADAL" clId="{36095613-8AF1-45D1-A260-28063EDBAC51}" dt="2025-05-24T15:53:34.181" v="4618" actId="1076"/>
          <ac:picMkLst>
            <pc:docMk/>
            <pc:sldMk cId="1510803906" sldId="321"/>
            <ac:picMk id="96" creationId="{FA96927D-963F-F989-22B3-48CFED4DC5E0}"/>
          </ac:picMkLst>
        </pc:picChg>
        <pc:picChg chg="add mod">
          <ac:chgData name="Fu, TianYu" userId="c5d124b6-d31b-43cf-96f6-706eeba60532" providerId="ADAL" clId="{36095613-8AF1-45D1-A260-28063EDBAC51}" dt="2025-05-24T15:54:59.942" v="4634" actId="1076"/>
          <ac:picMkLst>
            <pc:docMk/>
            <pc:sldMk cId="1510803906" sldId="321"/>
            <ac:picMk id="98" creationId="{BBE63B88-2EDC-4E77-64A6-D4A8080256E2}"/>
          </ac:picMkLst>
        </pc:picChg>
      </pc:sldChg>
      <pc:sldChg chg="addSp modSp new del">
        <pc:chgData name="Fu, TianYu" userId="c5d124b6-d31b-43cf-96f6-706eeba60532" providerId="ADAL" clId="{36095613-8AF1-45D1-A260-28063EDBAC51}" dt="2025-05-24T15:02:23.091" v="4125" actId="47"/>
        <pc:sldMkLst>
          <pc:docMk/>
          <pc:sldMk cId="776743163" sldId="322"/>
        </pc:sldMkLst>
        <pc:spChg chg="add mod">
          <ac:chgData name="Fu, TianYu" userId="c5d124b6-d31b-43cf-96f6-706eeba60532" providerId="ADAL" clId="{36095613-8AF1-45D1-A260-28063EDBAC51}" dt="2025-05-24T15:00:47.182" v="4097"/>
          <ac:spMkLst>
            <pc:docMk/>
            <pc:sldMk cId="776743163" sldId="322"/>
            <ac:spMk id="8" creationId="{3E8462DB-A3F8-806A-F619-17C78107CC84}"/>
          </ac:spMkLst>
        </pc:spChg>
        <pc:spChg chg="add mod">
          <ac:chgData name="Fu, TianYu" userId="c5d124b6-d31b-43cf-96f6-706eeba60532" providerId="ADAL" clId="{36095613-8AF1-45D1-A260-28063EDBAC51}" dt="2025-05-24T15:00:47.182" v="4097"/>
          <ac:spMkLst>
            <pc:docMk/>
            <pc:sldMk cId="776743163" sldId="322"/>
            <ac:spMk id="38" creationId="{1E3B0DD4-813F-8733-259B-0D03651E4DC3}"/>
          </ac:spMkLst>
        </pc:spChg>
        <pc:spChg chg="add mod">
          <ac:chgData name="Fu, TianYu" userId="c5d124b6-d31b-43cf-96f6-706eeba60532" providerId="ADAL" clId="{36095613-8AF1-45D1-A260-28063EDBAC51}" dt="2025-05-24T15:00:47.182" v="4097"/>
          <ac:spMkLst>
            <pc:docMk/>
            <pc:sldMk cId="776743163" sldId="322"/>
            <ac:spMk id="41" creationId="{72CBE889-DB01-D331-54E0-D6E306100FBA}"/>
          </ac:spMkLst>
        </pc:spChg>
        <pc:spChg chg="add mod">
          <ac:chgData name="Fu, TianYu" userId="c5d124b6-d31b-43cf-96f6-706eeba60532" providerId="ADAL" clId="{36095613-8AF1-45D1-A260-28063EDBAC51}" dt="2025-05-24T15:00:47.182" v="4097"/>
          <ac:spMkLst>
            <pc:docMk/>
            <pc:sldMk cId="776743163" sldId="322"/>
            <ac:spMk id="44" creationId="{F5C6C604-FA11-F710-B5E3-A924AD6D74CC}"/>
          </ac:spMkLst>
        </pc:spChg>
        <pc:spChg chg="add mod">
          <ac:chgData name="Fu, TianYu" userId="c5d124b6-d31b-43cf-96f6-706eeba60532" providerId="ADAL" clId="{36095613-8AF1-45D1-A260-28063EDBAC51}" dt="2025-05-24T15:00:47.182" v="4097"/>
          <ac:spMkLst>
            <pc:docMk/>
            <pc:sldMk cId="776743163" sldId="322"/>
            <ac:spMk id="51" creationId="{A3F36435-0F73-80BE-20ED-17A030464641}"/>
          </ac:spMkLst>
        </pc:spChg>
        <pc:spChg chg="add mod">
          <ac:chgData name="Fu, TianYu" userId="c5d124b6-d31b-43cf-96f6-706eeba60532" providerId="ADAL" clId="{36095613-8AF1-45D1-A260-28063EDBAC51}" dt="2025-05-24T15:00:47.182" v="4097"/>
          <ac:spMkLst>
            <pc:docMk/>
            <pc:sldMk cId="776743163" sldId="322"/>
            <ac:spMk id="53" creationId="{40704AF5-DDBB-0E28-097E-E756B4DFE321}"/>
          </ac:spMkLst>
        </pc:spChg>
        <pc:spChg chg="add mod">
          <ac:chgData name="Fu, TianYu" userId="c5d124b6-d31b-43cf-96f6-706eeba60532" providerId="ADAL" clId="{36095613-8AF1-45D1-A260-28063EDBAC51}" dt="2025-05-24T15:00:47.182" v="4097"/>
          <ac:spMkLst>
            <pc:docMk/>
            <pc:sldMk cId="776743163" sldId="322"/>
            <ac:spMk id="70" creationId="{2BC91875-712D-AD0A-B2A4-14553250316E}"/>
          </ac:spMkLst>
        </pc:spChg>
        <pc:spChg chg="add mod">
          <ac:chgData name="Fu, TianYu" userId="c5d124b6-d31b-43cf-96f6-706eeba60532" providerId="ADAL" clId="{36095613-8AF1-45D1-A260-28063EDBAC51}" dt="2025-05-24T15:00:47.182" v="4097"/>
          <ac:spMkLst>
            <pc:docMk/>
            <pc:sldMk cId="776743163" sldId="322"/>
            <ac:spMk id="73" creationId="{EA974D55-50FD-45E6-9D38-427C9A49A0CC}"/>
          </ac:spMkLst>
        </pc:spChg>
        <pc:spChg chg="add mod">
          <ac:chgData name="Fu, TianYu" userId="c5d124b6-d31b-43cf-96f6-706eeba60532" providerId="ADAL" clId="{36095613-8AF1-45D1-A260-28063EDBAC51}" dt="2025-05-24T15:00:47.182" v="4097"/>
          <ac:spMkLst>
            <pc:docMk/>
            <pc:sldMk cId="776743163" sldId="322"/>
            <ac:spMk id="74" creationId="{D664F36E-E5D8-BDD7-ED11-A9B69227A8B7}"/>
          </ac:spMkLst>
        </pc:spChg>
        <pc:spChg chg="add mod">
          <ac:chgData name="Fu, TianYu" userId="c5d124b6-d31b-43cf-96f6-706eeba60532" providerId="ADAL" clId="{36095613-8AF1-45D1-A260-28063EDBAC51}" dt="2025-05-24T15:00:47.182" v="4097"/>
          <ac:spMkLst>
            <pc:docMk/>
            <pc:sldMk cId="776743163" sldId="322"/>
            <ac:spMk id="79" creationId="{0AFB2C34-9564-851B-4168-A57B8660AC4A}"/>
          </ac:spMkLst>
        </pc:spChg>
      </pc:sldChg>
      <pc:sldChg chg="addSp delSp modSp add del mod">
        <pc:chgData name="Fu, TianYu" userId="c5d124b6-d31b-43cf-96f6-706eeba60532" providerId="ADAL" clId="{36095613-8AF1-45D1-A260-28063EDBAC51}" dt="2025-05-24T15:19:56.254" v="4294" actId="47"/>
        <pc:sldMkLst>
          <pc:docMk/>
          <pc:sldMk cId="1469085725" sldId="322"/>
        </pc:sldMkLst>
        <pc:spChg chg="add del mod topLvl">
          <ac:chgData name="Fu, TianYu" userId="c5d124b6-d31b-43cf-96f6-706eeba60532" providerId="ADAL" clId="{36095613-8AF1-45D1-A260-28063EDBAC51}" dt="2025-05-24T15:14:54.130" v="4196" actId="478"/>
          <ac:spMkLst>
            <pc:docMk/>
            <pc:sldMk cId="1469085725" sldId="322"/>
            <ac:spMk id="3" creationId="{C67EFB54-2F32-F64A-DC75-B2B71B1C4927}"/>
          </ac:spMkLst>
        </pc:spChg>
        <pc:spChg chg="add del mod topLvl">
          <ac:chgData name="Fu, TianYu" userId="c5d124b6-d31b-43cf-96f6-706eeba60532" providerId="ADAL" clId="{36095613-8AF1-45D1-A260-28063EDBAC51}" dt="2025-05-24T15:12:04.291" v="4189" actId="478"/>
          <ac:spMkLst>
            <pc:docMk/>
            <pc:sldMk cId="1469085725" sldId="322"/>
            <ac:spMk id="4" creationId="{24D95F8F-68C8-3AC0-D6DC-F05257AFAC23}"/>
          </ac:spMkLst>
        </pc:spChg>
        <pc:spChg chg="del">
          <ac:chgData name="Fu, TianYu" userId="c5d124b6-d31b-43cf-96f6-706eeba60532" providerId="ADAL" clId="{36095613-8AF1-45D1-A260-28063EDBAC51}" dt="2025-05-24T15:11:15.590" v="4174" actId="478"/>
          <ac:spMkLst>
            <pc:docMk/>
            <pc:sldMk cId="1469085725" sldId="322"/>
            <ac:spMk id="7" creationId="{6140525A-FC48-8712-C206-0FA648259EA8}"/>
          </ac:spMkLst>
        </pc:spChg>
        <pc:spChg chg="add mod">
          <ac:chgData name="Fu, TianYu" userId="c5d124b6-d31b-43cf-96f6-706eeba60532" providerId="ADAL" clId="{36095613-8AF1-45D1-A260-28063EDBAC51}" dt="2025-05-24T15:11:31.847" v="4178" actId="165"/>
          <ac:spMkLst>
            <pc:docMk/>
            <pc:sldMk cId="1469085725" sldId="322"/>
            <ac:spMk id="14" creationId="{268C9895-F503-13F6-E4AD-4B5514F87190}"/>
          </ac:spMkLst>
        </pc:spChg>
        <pc:spChg chg="add mod">
          <ac:chgData name="Fu, TianYu" userId="c5d124b6-d31b-43cf-96f6-706eeba60532" providerId="ADAL" clId="{36095613-8AF1-45D1-A260-28063EDBAC51}" dt="2025-05-24T15:11:31.847" v="4178" actId="165"/>
          <ac:spMkLst>
            <pc:docMk/>
            <pc:sldMk cId="1469085725" sldId="322"/>
            <ac:spMk id="16" creationId="{E8510DD7-1C6A-9015-E0D7-A573835BCC72}"/>
          </ac:spMkLst>
        </pc:spChg>
        <pc:spChg chg="add mod">
          <ac:chgData name="Fu, TianYu" userId="c5d124b6-d31b-43cf-96f6-706eeba60532" providerId="ADAL" clId="{36095613-8AF1-45D1-A260-28063EDBAC51}" dt="2025-05-24T15:11:57.946" v="4186" actId="165"/>
          <ac:spMkLst>
            <pc:docMk/>
            <pc:sldMk cId="1469085725" sldId="322"/>
            <ac:spMk id="18" creationId="{9EFFEEFB-EDD9-4604-2539-B27D0DEFA291}"/>
          </ac:spMkLst>
        </pc:spChg>
        <pc:spChg chg="mod">
          <ac:chgData name="Fu, TianYu" userId="c5d124b6-d31b-43cf-96f6-706eeba60532" providerId="ADAL" clId="{36095613-8AF1-45D1-A260-28063EDBAC51}" dt="2025-05-24T15:11:57.946" v="4186" actId="165"/>
          <ac:spMkLst>
            <pc:docMk/>
            <pc:sldMk cId="1469085725" sldId="322"/>
            <ac:spMk id="19" creationId="{B5F39931-367E-C4A1-32E0-F027039B6385}"/>
          </ac:spMkLst>
        </pc:spChg>
        <pc:spChg chg="add mod">
          <ac:chgData name="Fu, TianYu" userId="c5d124b6-d31b-43cf-96f6-706eeba60532" providerId="ADAL" clId="{36095613-8AF1-45D1-A260-28063EDBAC51}" dt="2025-05-24T15:11:57.946" v="4186" actId="165"/>
          <ac:spMkLst>
            <pc:docMk/>
            <pc:sldMk cId="1469085725" sldId="322"/>
            <ac:spMk id="20" creationId="{40C2E7C7-EBFA-CDBC-0818-ED3CDCB225B9}"/>
          </ac:spMkLst>
        </pc:spChg>
        <pc:spChg chg="add mod">
          <ac:chgData name="Fu, TianYu" userId="c5d124b6-d31b-43cf-96f6-706eeba60532" providerId="ADAL" clId="{36095613-8AF1-45D1-A260-28063EDBAC51}" dt="2025-05-24T15:11:57.946" v="4186" actId="165"/>
          <ac:spMkLst>
            <pc:docMk/>
            <pc:sldMk cId="1469085725" sldId="322"/>
            <ac:spMk id="21" creationId="{3455E592-357E-8E1B-A359-9D8904FD62BF}"/>
          </ac:spMkLst>
        </pc:spChg>
        <pc:spChg chg="add mod">
          <ac:chgData name="Fu, TianYu" userId="c5d124b6-d31b-43cf-96f6-706eeba60532" providerId="ADAL" clId="{36095613-8AF1-45D1-A260-28063EDBAC51}" dt="2025-05-24T15:11:31.847" v="4178" actId="165"/>
          <ac:spMkLst>
            <pc:docMk/>
            <pc:sldMk cId="1469085725" sldId="322"/>
            <ac:spMk id="24" creationId="{09AD729E-EBA1-25BA-0620-6A9870B12B2B}"/>
          </ac:spMkLst>
        </pc:spChg>
        <pc:spChg chg="add mod">
          <ac:chgData name="Fu, TianYu" userId="c5d124b6-d31b-43cf-96f6-706eeba60532" providerId="ADAL" clId="{36095613-8AF1-45D1-A260-28063EDBAC51}" dt="2025-05-24T15:11:31.847" v="4178" actId="165"/>
          <ac:spMkLst>
            <pc:docMk/>
            <pc:sldMk cId="1469085725" sldId="322"/>
            <ac:spMk id="25" creationId="{8AE10750-98A5-1436-2619-08E3D37D35A5}"/>
          </ac:spMkLst>
        </pc:spChg>
        <pc:spChg chg="add mod">
          <ac:chgData name="Fu, TianYu" userId="c5d124b6-d31b-43cf-96f6-706eeba60532" providerId="ADAL" clId="{36095613-8AF1-45D1-A260-28063EDBAC51}" dt="2025-05-24T15:11:31.847" v="4178" actId="165"/>
          <ac:spMkLst>
            <pc:docMk/>
            <pc:sldMk cId="1469085725" sldId="322"/>
            <ac:spMk id="26" creationId="{E10FCC61-A0AB-1C70-0E57-63FD9CA4C85F}"/>
          </ac:spMkLst>
        </pc:spChg>
        <pc:spChg chg="add mod">
          <ac:chgData name="Fu, TianYu" userId="c5d124b6-d31b-43cf-96f6-706eeba60532" providerId="ADAL" clId="{36095613-8AF1-45D1-A260-28063EDBAC51}" dt="2025-05-24T15:11:31.847" v="4178" actId="165"/>
          <ac:spMkLst>
            <pc:docMk/>
            <pc:sldMk cId="1469085725" sldId="322"/>
            <ac:spMk id="29" creationId="{529CC5B7-9459-E710-E6FB-D9C68F28CCE2}"/>
          </ac:spMkLst>
        </pc:spChg>
        <pc:spChg chg="add mod">
          <ac:chgData name="Fu, TianYu" userId="c5d124b6-d31b-43cf-96f6-706eeba60532" providerId="ADAL" clId="{36095613-8AF1-45D1-A260-28063EDBAC51}" dt="2025-05-24T15:11:31.847" v="4178" actId="165"/>
          <ac:spMkLst>
            <pc:docMk/>
            <pc:sldMk cId="1469085725" sldId="322"/>
            <ac:spMk id="31" creationId="{D5BE2F20-2A0D-2248-5563-E97999BEED8D}"/>
          </ac:spMkLst>
        </pc:spChg>
        <pc:spChg chg="add del mod topLvl">
          <ac:chgData name="Fu, TianYu" userId="c5d124b6-d31b-43cf-96f6-706eeba60532" providerId="ADAL" clId="{36095613-8AF1-45D1-A260-28063EDBAC51}" dt="2025-05-24T15:17:02.211" v="4213" actId="478"/>
          <ac:spMkLst>
            <pc:docMk/>
            <pc:sldMk cId="1469085725" sldId="322"/>
            <ac:spMk id="39" creationId="{75F874C9-8172-064F-E2B9-B3763526591A}"/>
          </ac:spMkLst>
        </pc:spChg>
        <pc:spChg chg="add del mod topLvl">
          <ac:chgData name="Fu, TianYu" userId="c5d124b6-d31b-43cf-96f6-706eeba60532" providerId="ADAL" clId="{36095613-8AF1-45D1-A260-28063EDBAC51}" dt="2025-05-24T15:17:07.429" v="4215" actId="478"/>
          <ac:spMkLst>
            <pc:docMk/>
            <pc:sldMk cId="1469085725" sldId="322"/>
            <ac:spMk id="40" creationId="{76BCBAE9-EC36-877E-5982-AE2712FA9E74}"/>
          </ac:spMkLst>
        </pc:spChg>
        <pc:spChg chg="add mod">
          <ac:chgData name="Fu, TianYu" userId="c5d124b6-d31b-43cf-96f6-706eeba60532" providerId="ADAL" clId="{36095613-8AF1-45D1-A260-28063EDBAC51}" dt="2025-05-24T15:16:59.962" v="4212" actId="165"/>
          <ac:spMkLst>
            <pc:docMk/>
            <pc:sldMk cId="1469085725" sldId="322"/>
            <ac:spMk id="47" creationId="{3618F24F-AFC2-3A2B-4B0B-63010D255022}"/>
          </ac:spMkLst>
        </pc:spChg>
        <pc:spChg chg="add mod">
          <ac:chgData name="Fu, TianYu" userId="c5d124b6-d31b-43cf-96f6-706eeba60532" providerId="ADAL" clId="{36095613-8AF1-45D1-A260-28063EDBAC51}" dt="2025-05-24T15:16:59.962" v="4212" actId="165"/>
          <ac:spMkLst>
            <pc:docMk/>
            <pc:sldMk cId="1469085725" sldId="322"/>
            <ac:spMk id="52" creationId="{DCEC4219-2632-4A32-F91E-07E840EE32ED}"/>
          </ac:spMkLst>
        </pc:spChg>
        <pc:spChg chg="add mod">
          <ac:chgData name="Fu, TianYu" userId="c5d124b6-d31b-43cf-96f6-706eeba60532" providerId="ADAL" clId="{36095613-8AF1-45D1-A260-28063EDBAC51}" dt="2025-05-24T15:16:59.962" v="4212" actId="165"/>
          <ac:spMkLst>
            <pc:docMk/>
            <pc:sldMk cId="1469085725" sldId="322"/>
            <ac:spMk id="56" creationId="{285E5239-AA44-8209-F8A0-8DCDEAC8B91A}"/>
          </ac:spMkLst>
        </pc:spChg>
        <pc:spChg chg="add mod">
          <ac:chgData name="Fu, TianYu" userId="c5d124b6-d31b-43cf-96f6-706eeba60532" providerId="ADAL" clId="{36095613-8AF1-45D1-A260-28063EDBAC51}" dt="2025-05-24T15:16:59.962" v="4212" actId="165"/>
          <ac:spMkLst>
            <pc:docMk/>
            <pc:sldMk cId="1469085725" sldId="322"/>
            <ac:spMk id="57" creationId="{49C75C24-4D94-F655-C90A-141EFB4D0C98}"/>
          </ac:spMkLst>
        </pc:spChg>
        <pc:spChg chg="add mod">
          <ac:chgData name="Fu, TianYu" userId="c5d124b6-d31b-43cf-96f6-706eeba60532" providerId="ADAL" clId="{36095613-8AF1-45D1-A260-28063EDBAC51}" dt="2025-05-24T15:16:59.962" v="4212" actId="165"/>
          <ac:spMkLst>
            <pc:docMk/>
            <pc:sldMk cId="1469085725" sldId="322"/>
            <ac:spMk id="59" creationId="{B3EF3874-3689-9DF3-7658-497536AB3B91}"/>
          </ac:spMkLst>
        </pc:spChg>
        <pc:spChg chg="add mod topLvl">
          <ac:chgData name="Fu, TianYu" userId="c5d124b6-d31b-43cf-96f6-706eeba60532" providerId="ADAL" clId="{36095613-8AF1-45D1-A260-28063EDBAC51}" dt="2025-05-24T15:18:57.495" v="4255" actId="1076"/>
          <ac:spMkLst>
            <pc:docMk/>
            <pc:sldMk cId="1469085725" sldId="322"/>
            <ac:spMk id="61" creationId="{0519FA2E-78C9-E6C7-3722-A45C6FE4E136}"/>
          </ac:spMkLst>
        </pc:spChg>
        <pc:spChg chg="mod">
          <ac:chgData name="Fu, TianYu" userId="c5d124b6-d31b-43cf-96f6-706eeba60532" providerId="ADAL" clId="{36095613-8AF1-45D1-A260-28063EDBAC51}" dt="2025-05-24T15:18:26.720" v="4244" actId="1076"/>
          <ac:spMkLst>
            <pc:docMk/>
            <pc:sldMk cId="1469085725" sldId="322"/>
            <ac:spMk id="62" creationId="{03DFE249-EC6F-F665-D101-F16DEA2C00F2}"/>
          </ac:spMkLst>
        </pc:spChg>
        <pc:spChg chg="add mod">
          <ac:chgData name="Fu, TianYu" userId="c5d124b6-d31b-43cf-96f6-706eeba60532" providerId="ADAL" clId="{36095613-8AF1-45D1-A260-28063EDBAC51}" dt="2025-05-24T15:18:37.084" v="4245" actId="1076"/>
          <ac:spMkLst>
            <pc:docMk/>
            <pc:sldMk cId="1469085725" sldId="322"/>
            <ac:spMk id="63" creationId="{AEBC3D1E-8F47-91D3-2403-B923E346EC6F}"/>
          </ac:spMkLst>
        </pc:spChg>
        <pc:spChg chg="add del mod">
          <ac:chgData name="Fu, TianYu" userId="c5d124b6-d31b-43cf-96f6-706eeba60532" providerId="ADAL" clId="{36095613-8AF1-45D1-A260-28063EDBAC51}" dt="2025-05-24T15:17:38.235" v="4227" actId="478"/>
          <ac:spMkLst>
            <pc:docMk/>
            <pc:sldMk cId="1469085725" sldId="322"/>
            <ac:spMk id="64" creationId="{5033A728-5250-F92C-2C4A-7D88C6A654B0}"/>
          </ac:spMkLst>
        </pc:spChg>
        <pc:grpChg chg="del">
          <ac:chgData name="Fu, TianYu" userId="c5d124b6-d31b-43cf-96f6-706eeba60532" providerId="ADAL" clId="{36095613-8AF1-45D1-A260-28063EDBAC51}" dt="2025-05-24T15:11:41.055" v="4181" actId="478"/>
          <ac:grpSpMkLst>
            <pc:docMk/>
            <pc:sldMk cId="1469085725" sldId="322"/>
            <ac:grpSpMk id="8" creationId="{CF0DEE6B-982A-0F24-A406-78648C43B72E}"/>
          </ac:grpSpMkLst>
        </pc:grpChg>
        <pc:grpChg chg="del">
          <ac:chgData name="Fu, TianYu" userId="c5d124b6-d31b-43cf-96f6-706eeba60532" providerId="ADAL" clId="{36095613-8AF1-45D1-A260-28063EDBAC51}" dt="2025-05-24T15:11:39.767" v="4180" actId="478"/>
          <ac:grpSpMkLst>
            <pc:docMk/>
            <pc:sldMk cId="1469085725" sldId="322"/>
            <ac:grpSpMk id="9" creationId="{2BB5B249-DB5F-39C0-E807-5F8B1345C913}"/>
          </ac:grpSpMkLst>
        </pc:grpChg>
        <pc:grpChg chg="add del mod topLvl">
          <ac:chgData name="Fu, TianYu" userId="c5d124b6-d31b-43cf-96f6-706eeba60532" providerId="ADAL" clId="{36095613-8AF1-45D1-A260-28063EDBAC51}" dt="2025-05-24T15:15:48.859" v="4209" actId="478"/>
          <ac:grpSpMkLst>
            <pc:docMk/>
            <pc:sldMk cId="1469085725" sldId="322"/>
            <ac:grpSpMk id="10" creationId="{6A6DD101-7474-7D86-8212-1FB29994DE9C}"/>
          </ac:grpSpMkLst>
        </pc:grpChg>
        <pc:grpChg chg="del">
          <ac:chgData name="Fu, TianYu" userId="c5d124b6-d31b-43cf-96f6-706eeba60532" providerId="ADAL" clId="{36095613-8AF1-45D1-A260-28063EDBAC51}" dt="2025-05-24T15:11:34.508" v="4179" actId="478"/>
          <ac:grpSpMkLst>
            <pc:docMk/>
            <pc:sldMk cId="1469085725" sldId="322"/>
            <ac:grpSpMk id="11" creationId="{C5015DE6-9917-B8EB-DB83-640E11E72153}"/>
          </ac:grpSpMkLst>
        </pc:grpChg>
        <pc:grpChg chg="add del mod">
          <ac:chgData name="Fu, TianYu" userId="c5d124b6-d31b-43cf-96f6-706eeba60532" providerId="ADAL" clId="{36095613-8AF1-45D1-A260-28063EDBAC51}" dt="2025-05-24T15:11:57.946" v="4186" actId="165"/>
          <ac:grpSpMkLst>
            <pc:docMk/>
            <pc:sldMk cId="1469085725" sldId="322"/>
            <ac:grpSpMk id="32" creationId="{1815425D-3ADF-DC7C-4D15-D4CADACDE9F4}"/>
          </ac:grpSpMkLst>
        </pc:grpChg>
        <pc:grpChg chg="del mod">
          <ac:chgData name="Fu, TianYu" userId="c5d124b6-d31b-43cf-96f6-706eeba60532" providerId="ADAL" clId="{36095613-8AF1-45D1-A260-28063EDBAC51}" dt="2025-05-24T15:17:49.584" v="4231" actId="165"/>
          <ac:grpSpMkLst>
            <pc:docMk/>
            <pc:sldMk cId="1469085725" sldId="322"/>
            <ac:grpSpMk id="41" creationId="{AE9CCFA7-4B9F-68BA-9B6C-7CD5F7884AA9}"/>
          </ac:grpSpMkLst>
        </pc:grpChg>
        <pc:grpChg chg="del">
          <ac:chgData name="Fu, TianYu" userId="c5d124b6-d31b-43cf-96f6-706eeba60532" providerId="ADAL" clId="{36095613-8AF1-45D1-A260-28063EDBAC51}" dt="2025-05-24T15:17:04.716" v="4214" actId="478"/>
          <ac:grpSpMkLst>
            <pc:docMk/>
            <pc:sldMk cId="1469085725" sldId="322"/>
            <ac:grpSpMk id="42" creationId="{607A455E-D742-ABBE-E669-4D2212D46AC7}"/>
          </ac:grpSpMkLst>
        </pc:grpChg>
        <pc:grpChg chg="del">
          <ac:chgData name="Fu, TianYu" userId="c5d124b6-d31b-43cf-96f6-706eeba60532" providerId="ADAL" clId="{36095613-8AF1-45D1-A260-28063EDBAC51}" dt="2025-05-24T15:17:04.716" v="4214" actId="478"/>
          <ac:grpSpMkLst>
            <pc:docMk/>
            <pc:sldMk cId="1469085725" sldId="322"/>
            <ac:grpSpMk id="43" creationId="{FE93298C-84D2-5DC1-BB40-E159B859D22C}"/>
          </ac:grpSpMkLst>
        </pc:grpChg>
        <pc:grpChg chg="del">
          <ac:chgData name="Fu, TianYu" userId="c5d124b6-d31b-43cf-96f6-706eeba60532" providerId="ADAL" clId="{36095613-8AF1-45D1-A260-28063EDBAC51}" dt="2025-05-24T15:17:04.716" v="4214" actId="478"/>
          <ac:grpSpMkLst>
            <pc:docMk/>
            <pc:sldMk cId="1469085725" sldId="322"/>
            <ac:grpSpMk id="44" creationId="{4DDFEDE4-3837-F906-7A83-501D05B7816C}"/>
          </ac:grpSpMkLst>
        </pc:grpChg>
        <pc:grpChg chg="mod topLvl">
          <ac:chgData name="Fu, TianYu" userId="c5d124b6-d31b-43cf-96f6-706eeba60532" providerId="ADAL" clId="{36095613-8AF1-45D1-A260-28063EDBAC51}" dt="2025-05-24T15:18:10.647" v="4239" actId="14100"/>
          <ac:grpSpMkLst>
            <pc:docMk/>
            <pc:sldMk cId="1469085725" sldId="322"/>
            <ac:grpSpMk id="60" creationId="{A97D3C02-5C22-7A63-AD65-DA5E00BB285C}"/>
          </ac:grpSpMkLst>
        </pc:grpChg>
        <pc:picChg chg="del mod">
          <ac:chgData name="Fu, TianYu" userId="c5d124b6-d31b-43cf-96f6-706eeba60532" providerId="ADAL" clId="{36095613-8AF1-45D1-A260-28063EDBAC51}" dt="2025-05-24T15:11:18.669" v="4176" actId="478"/>
          <ac:picMkLst>
            <pc:docMk/>
            <pc:sldMk cId="1469085725" sldId="322"/>
            <ac:picMk id="6" creationId="{8FCCAA73-CC87-8368-34B0-0CD681F40CBA}"/>
          </ac:picMkLst>
        </pc:picChg>
        <pc:picChg chg="add del mod">
          <ac:chgData name="Fu, TianYu" userId="c5d124b6-d31b-43cf-96f6-706eeba60532" providerId="ADAL" clId="{36095613-8AF1-45D1-A260-28063EDBAC51}" dt="2025-05-24T15:14:52.894" v="4195" actId="478"/>
          <ac:picMkLst>
            <pc:docMk/>
            <pc:sldMk cId="1469085725" sldId="322"/>
            <ac:picMk id="33" creationId="{2E03D456-AAD4-E82B-AB68-225BF2EF3995}"/>
          </ac:picMkLst>
        </pc:picChg>
        <pc:picChg chg="add del mod">
          <ac:chgData name="Fu, TianYu" userId="c5d124b6-d31b-43cf-96f6-706eeba60532" providerId="ADAL" clId="{36095613-8AF1-45D1-A260-28063EDBAC51}" dt="2025-05-24T15:14:56.361" v="4198" actId="478"/>
          <ac:picMkLst>
            <pc:docMk/>
            <pc:sldMk cId="1469085725" sldId="322"/>
            <ac:picMk id="34" creationId="{A85BCC25-A98D-37D5-6187-C874A484F868}"/>
          </ac:picMkLst>
        </pc:picChg>
        <pc:picChg chg="add del mod">
          <ac:chgData name="Fu, TianYu" userId="c5d124b6-d31b-43cf-96f6-706eeba60532" providerId="ADAL" clId="{36095613-8AF1-45D1-A260-28063EDBAC51}" dt="2025-05-24T15:15:47.231" v="4208" actId="478"/>
          <ac:picMkLst>
            <pc:docMk/>
            <pc:sldMk cId="1469085725" sldId="322"/>
            <ac:picMk id="36" creationId="{C6FAF3AD-75DC-3386-3BA8-00FA982C42B2}"/>
          </ac:picMkLst>
        </pc:picChg>
        <pc:picChg chg="add del mod">
          <ac:chgData name="Fu, TianYu" userId="c5d124b6-d31b-43cf-96f6-706eeba60532" providerId="ADAL" clId="{36095613-8AF1-45D1-A260-28063EDBAC51}" dt="2025-05-24T15:16:56.170" v="4211" actId="478"/>
          <ac:picMkLst>
            <pc:docMk/>
            <pc:sldMk cId="1469085725" sldId="322"/>
            <ac:picMk id="37" creationId="{89411363-6804-5FA6-E321-294216D88DE7}"/>
          </ac:picMkLst>
        </pc:picChg>
        <pc:cxnChg chg="mod">
          <ac:chgData name="Fu, TianYu" userId="c5d124b6-d31b-43cf-96f6-706eeba60532" providerId="ADAL" clId="{36095613-8AF1-45D1-A260-28063EDBAC51}" dt="2025-05-24T15:11:57.946" v="4186" actId="165"/>
          <ac:cxnSpMkLst>
            <pc:docMk/>
            <pc:sldMk cId="1469085725" sldId="322"/>
            <ac:cxnSpMk id="17" creationId="{1CCE2B33-D677-C043-1CA2-C85AA3FA4A2C}"/>
          </ac:cxnSpMkLst>
        </pc:cxnChg>
      </pc:sldChg>
      <pc:sldChg chg="addSp delSp modSp add del mod">
        <pc:chgData name="Fu, TianYu" userId="c5d124b6-d31b-43cf-96f6-706eeba60532" providerId="ADAL" clId="{36095613-8AF1-45D1-A260-28063EDBAC51}" dt="2025-05-24T15:28:34.150" v="4384" actId="47"/>
        <pc:sldMkLst>
          <pc:docMk/>
          <pc:sldMk cId="1770829136" sldId="322"/>
        </pc:sldMkLst>
        <pc:spChg chg="del">
          <ac:chgData name="Fu, TianYu" userId="c5d124b6-d31b-43cf-96f6-706eeba60532" providerId="ADAL" clId="{36095613-8AF1-45D1-A260-28063EDBAC51}" dt="2025-05-24T15:28:20.656" v="4380" actId="478"/>
          <ac:spMkLst>
            <pc:docMk/>
            <pc:sldMk cId="1770829136" sldId="322"/>
            <ac:spMk id="5" creationId="{632633EF-EB4E-9F72-92CD-2CD714A389CC}"/>
          </ac:spMkLst>
        </pc:spChg>
        <pc:spChg chg="add mod">
          <ac:chgData name="Fu, TianYu" userId="c5d124b6-d31b-43cf-96f6-706eeba60532" providerId="ADAL" clId="{36095613-8AF1-45D1-A260-28063EDBAC51}" dt="2025-05-24T15:28:18.190" v="4379"/>
          <ac:spMkLst>
            <pc:docMk/>
            <pc:sldMk cId="1770829136" sldId="322"/>
            <ac:spMk id="11" creationId="{DEDE9B6C-0934-EAEF-4A70-FDA1515E2D34}"/>
          </ac:spMkLst>
        </pc:spChg>
        <pc:spChg chg="add mod">
          <ac:chgData name="Fu, TianYu" userId="c5d124b6-d31b-43cf-96f6-706eeba60532" providerId="ADAL" clId="{36095613-8AF1-45D1-A260-28063EDBAC51}" dt="2025-05-24T15:28:18.190" v="4379"/>
          <ac:spMkLst>
            <pc:docMk/>
            <pc:sldMk cId="1770829136" sldId="322"/>
            <ac:spMk id="17" creationId="{DEC6E7B2-9D11-E188-870A-D653AC6C5CD3}"/>
          </ac:spMkLst>
        </pc:spChg>
        <pc:spChg chg="add mod">
          <ac:chgData name="Fu, TianYu" userId="c5d124b6-d31b-43cf-96f6-706eeba60532" providerId="ADAL" clId="{36095613-8AF1-45D1-A260-28063EDBAC51}" dt="2025-05-24T15:28:18.190" v="4379"/>
          <ac:spMkLst>
            <pc:docMk/>
            <pc:sldMk cId="1770829136" sldId="322"/>
            <ac:spMk id="18" creationId="{B8A8EC96-2A2C-A2EE-2B88-63442B52C978}"/>
          </ac:spMkLst>
        </pc:spChg>
        <pc:spChg chg="add mod">
          <ac:chgData name="Fu, TianYu" userId="c5d124b6-d31b-43cf-96f6-706eeba60532" providerId="ADAL" clId="{36095613-8AF1-45D1-A260-28063EDBAC51}" dt="2025-05-24T15:28:18.190" v="4379"/>
          <ac:spMkLst>
            <pc:docMk/>
            <pc:sldMk cId="1770829136" sldId="322"/>
            <ac:spMk id="19" creationId="{D5C8BF29-48DB-535E-79FA-985C24729EC2}"/>
          </ac:spMkLst>
        </pc:spChg>
        <pc:spChg chg="add mod">
          <ac:chgData name="Fu, TianYu" userId="c5d124b6-d31b-43cf-96f6-706eeba60532" providerId="ADAL" clId="{36095613-8AF1-45D1-A260-28063EDBAC51}" dt="2025-05-24T15:28:18.190" v="4379"/>
          <ac:spMkLst>
            <pc:docMk/>
            <pc:sldMk cId="1770829136" sldId="322"/>
            <ac:spMk id="22" creationId="{BF84FD33-5D85-DBD3-79D6-68548B487BD6}"/>
          </ac:spMkLst>
        </pc:spChg>
        <pc:spChg chg="add mod">
          <ac:chgData name="Fu, TianYu" userId="c5d124b6-d31b-43cf-96f6-706eeba60532" providerId="ADAL" clId="{36095613-8AF1-45D1-A260-28063EDBAC51}" dt="2025-05-24T15:28:18.190" v="4379"/>
          <ac:spMkLst>
            <pc:docMk/>
            <pc:sldMk cId="1770829136" sldId="322"/>
            <ac:spMk id="24" creationId="{3E3EF87D-72CC-878E-DF44-FF30AF5BC763}"/>
          </ac:spMkLst>
        </pc:spChg>
        <pc:spChg chg="add mod">
          <ac:chgData name="Fu, TianYu" userId="c5d124b6-d31b-43cf-96f6-706eeba60532" providerId="ADAL" clId="{36095613-8AF1-45D1-A260-28063EDBAC51}" dt="2025-05-24T15:28:18.190" v="4379"/>
          <ac:spMkLst>
            <pc:docMk/>
            <pc:sldMk cId="1770829136" sldId="322"/>
            <ac:spMk id="25" creationId="{67E8630F-5D77-E02B-3373-B5E6C819C38F}"/>
          </ac:spMkLst>
        </pc:spChg>
        <pc:spChg chg="add mod">
          <ac:chgData name="Fu, TianYu" userId="c5d124b6-d31b-43cf-96f6-706eeba60532" providerId="ADAL" clId="{36095613-8AF1-45D1-A260-28063EDBAC51}" dt="2025-05-24T15:28:18.190" v="4379"/>
          <ac:spMkLst>
            <pc:docMk/>
            <pc:sldMk cId="1770829136" sldId="322"/>
            <ac:spMk id="26" creationId="{FF4D03AD-4B59-C41B-FCFD-63749C457BD6}"/>
          </ac:spMkLst>
        </pc:spChg>
        <pc:spChg chg="add mod">
          <ac:chgData name="Fu, TianYu" userId="c5d124b6-d31b-43cf-96f6-706eeba60532" providerId="ADAL" clId="{36095613-8AF1-45D1-A260-28063EDBAC51}" dt="2025-05-24T15:28:18.190" v="4379"/>
          <ac:spMkLst>
            <pc:docMk/>
            <pc:sldMk cId="1770829136" sldId="322"/>
            <ac:spMk id="27" creationId="{A2BF4502-289B-181E-7A41-40D7AC803730}"/>
          </ac:spMkLst>
        </pc:spChg>
        <pc:spChg chg="add mod">
          <ac:chgData name="Fu, TianYu" userId="c5d124b6-d31b-43cf-96f6-706eeba60532" providerId="ADAL" clId="{36095613-8AF1-45D1-A260-28063EDBAC51}" dt="2025-05-24T15:28:18.190" v="4379"/>
          <ac:spMkLst>
            <pc:docMk/>
            <pc:sldMk cId="1770829136" sldId="322"/>
            <ac:spMk id="28" creationId="{91B795C5-A408-5729-A525-7AD858F3BBD7}"/>
          </ac:spMkLst>
        </pc:spChg>
        <pc:spChg chg="add mod">
          <ac:chgData name="Fu, TianYu" userId="c5d124b6-d31b-43cf-96f6-706eeba60532" providerId="ADAL" clId="{36095613-8AF1-45D1-A260-28063EDBAC51}" dt="2025-05-24T15:28:20.656" v="4380" actId="478"/>
          <ac:spMkLst>
            <pc:docMk/>
            <pc:sldMk cId="1770829136" sldId="322"/>
            <ac:spMk id="32" creationId="{DEEFA900-BB7F-216C-A1C9-AB0D338FCAC2}"/>
          </ac:spMkLst>
        </pc:spChg>
        <pc:grpChg chg="del">
          <ac:chgData name="Fu, TianYu" userId="c5d124b6-d31b-43cf-96f6-706eeba60532" providerId="ADAL" clId="{36095613-8AF1-45D1-A260-28063EDBAC51}" dt="2025-05-24T15:28:28.846" v="4381" actId="21"/>
          <ac:grpSpMkLst>
            <pc:docMk/>
            <pc:sldMk cId="1770829136" sldId="322"/>
            <ac:grpSpMk id="2" creationId="{38BB79F5-0E43-5B26-F2EF-9DCF72783247}"/>
          </ac:grpSpMkLst>
        </pc:grpChg>
      </pc:sldChg>
      <pc:sldChg chg="addSp delSp modSp new del mod">
        <pc:chgData name="Fu, TianYu" userId="c5d124b6-d31b-43cf-96f6-706eeba60532" providerId="ADAL" clId="{36095613-8AF1-45D1-A260-28063EDBAC51}" dt="2025-05-24T15:36:34.316" v="4513" actId="47"/>
        <pc:sldMkLst>
          <pc:docMk/>
          <pc:sldMk cId="3509498442" sldId="323"/>
        </pc:sldMkLst>
        <pc:spChg chg="add mod">
          <ac:chgData name="Fu, TianYu" userId="c5d124b6-d31b-43cf-96f6-706eeba60532" providerId="ADAL" clId="{36095613-8AF1-45D1-A260-28063EDBAC51}" dt="2025-05-24T15:31:26.082" v="4418" actId="164"/>
          <ac:spMkLst>
            <pc:docMk/>
            <pc:sldMk cId="3509498442" sldId="323"/>
            <ac:spMk id="5" creationId="{8F510B24-237D-B156-AE8C-95459E4503FC}"/>
          </ac:spMkLst>
        </pc:spChg>
        <pc:spChg chg="add mod">
          <ac:chgData name="Fu, TianYu" userId="c5d124b6-d31b-43cf-96f6-706eeba60532" providerId="ADAL" clId="{36095613-8AF1-45D1-A260-28063EDBAC51}" dt="2025-05-24T15:31:26.082" v="4418" actId="164"/>
          <ac:spMkLst>
            <pc:docMk/>
            <pc:sldMk cId="3509498442" sldId="323"/>
            <ac:spMk id="8" creationId="{ED0FA4A3-73FE-138A-35A3-1D1F8D37B65D}"/>
          </ac:spMkLst>
        </pc:spChg>
        <pc:spChg chg="add mod">
          <ac:chgData name="Fu, TianYu" userId="c5d124b6-d31b-43cf-96f6-706eeba60532" providerId="ADAL" clId="{36095613-8AF1-45D1-A260-28063EDBAC51}" dt="2025-05-24T15:31:26.082" v="4418" actId="164"/>
          <ac:spMkLst>
            <pc:docMk/>
            <pc:sldMk cId="3509498442" sldId="323"/>
            <ac:spMk id="13" creationId="{4CED4B98-8E95-C22A-C4F5-D25E3C26FB1B}"/>
          </ac:spMkLst>
        </pc:spChg>
        <pc:spChg chg="add mod">
          <ac:chgData name="Fu, TianYu" userId="c5d124b6-d31b-43cf-96f6-706eeba60532" providerId="ADAL" clId="{36095613-8AF1-45D1-A260-28063EDBAC51}" dt="2025-05-24T15:31:26.082" v="4418" actId="164"/>
          <ac:spMkLst>
            <pc:docMk/>
            <pc:sldMk cId="3509498442" sldId="323"/>
            <ac:spMk id="14" creationId="{AEFC06CA-BD11-583D-DF23-238261602BF2}"/>
          </ac:spMkLst>
        </pc:spChg>
        <pc:spChg chg="mod">
          <ac:chgData name="Fu, TianYu" userId="c5d124b6-d31b-43cf-96f6-706eeba60532" providerId="ADAL" clId="{36095613-8AF1-45D1-A260-28063EDBAC51}" dt="2025-05-24T15:28:32.353" v="4383"/>
          <ac:spMkLst>
            <pc:docMk/>
            <pc:sldMk cId="3509498442" sldId="323"/>
            <ac:spMk id="16" creationId="{8D6B3B4D-13BA-A37B-3806-A02B50454754}"/>
          </ac:spMkLst>
        </pc:spChg>
        <pc:spChg chg="mod">
          <ac:chgData name="Fu, TianYu" userId="c5d124b6-d31b-43cf-96f6-706eeba60532" providerId="ADAL" clId="{36095613-8AF1-45D1-A260-28063EDBAC51}" dt="2025-05-24T15:28:32.353" v="4383"/>
          <ac:spMkLst>
            <pc:docMk/>
            <pc:sldMk cId="3509498442" sldId="323"/>
            <ac:spMk id="18" creationId="{B8A8EC96-2A2C-A2EE-2B88-63442B52C978}"/>
          </ac:spMkLst>
        </pc:spChg>
        <pc:spChg chg="mod">
          <ac:chgData name="Fu, TianYu" userId="c5d124b6-d31b-43cf-96f6-706eeba60532" providerId="ADAL" clId="{36095613-8AF1-45D1-A260-28063EDBAC51}" dt="2025-05-24T15:28:32.353" v="4383"/>
          <ac:spMkLst>
            <pc:docMk/>
            <pc:sldMk cId="3509498442" sldId="323"/>
            <ac:spMk id="19" creationId="{D5C8BF29-48DB-535E-79FA-985C24729EC2}"/>
          </ac:spMkLst>
        </pc:spChg>
        <pc:spChg chg="mod">
          <ac:chgData name="Fu, TianYu" userId="c5d124b6-d31b-43cf-96f6-706eeba60532" providerId="ADAL" clId="{36095613-8AF1-45D1-A260-28063EDBAC51}" dt="2025-05-24T15:28:32.353" v="4383"/>
          <ac:spMkLst>
            <pc:docMk/>
            <pc:sldMk cId="3509498442" sldId="323"/>
            <ac:spMk id="20" creationId="{328B57FF-80C7-DB1F-30F4-EABADF8508E2}"/>
          </ac:spMkLst>
        </pc:spChg>
        <pc:spChg chg="mod">
          <ac:chgData name="Fu, TianYu" userId="c5d124b6-d31b-43cf-96f6-706eeba60532" providerId="ADAL" clId="{36095613-8AF1-45D1-A260-28063EDBAC51}" dt="2025-05-24T15:28:32.353" v="4383"/>
          <ac:spMkLst>
            <pc:docMk/>
            <pc:sldMk cId="3509498442" sldId="323"/>
            <ac:spMk id="21" creationId="{67D70215-EFAB-B36F-0B64-DA093DE4CAA5}"/>
          </ac:spMkLst>
        </pc:spChg>
        <pc:spChg chg="mod">
          <ac:chgData name="Fu, TianYu" userId="c5d124b6-d31b-43cf-96f6-706eeba60532" providerId="ADAL" clId="{36095613-8AF1-45D1-A260-28063EDBAC51}" dt="2025-05-24T15:28:32.353" v="4383"/>
          <ac:spMkLst>
            <pc:docMk/>
            <pc:sldMk cId="3509498442" sldId="323"/>
            <ac:spMk id="24" creationId="{3E3EF87D-72CC-878E-DF44-FF30AF5BC763}"/>
          </ac:spMkLst>
        </pc:spChg>
        <pc:spChg chg="mod">
          <ac:chgData name="Fu, TianYu" userId="c5d124b6-d31b-43cf-96f6-706eeba60532" providerId="ADAL" clId="{36095613-8AF1-45D1-A260-28063EDBAC51}" dt="2025-05-24T15:28:32.353" v="4383"/>
          <ac:spMkLst>
            <pc:docMk/>
            <pc:sldMk cId="3509498442" sldId="323"/>
            <ac:spMk id="25" creationId="{67E8630F-5D77-E02B-3373-B5E6C819C38F}"/>
          </ac:spMkLst>
        </pc:spChg>
        <pc:spChg chg="mod">
          <ac:chgData name="Fu, TianYu" userId="c5d124b6-d31b-43cf-96f6-706eeba60532" providerId="ADAL" clId="{36095613-8AF1-45D1-A260-28063EDBAC51}" dt="2025-05-24T15:28:32.353" v="4383"/>
          <ac:spMkLst>
            <pc:docMk/>
            <pc:sldMk cId="3509498442" sldId="323"/>
            <ac:spMk id="27" creationId="{A2BF4502-289B-181E-7A41-40D7AC803730}"/>
          </ac:spMkLst>
        </pc:spChg>
        <pc:spChg chg="mod">
          <ac:chgData name="Fu, TianYu" userId="c5d124b6-d31b-43cf-96f6-706eeba60532" providerId="ADAL" clId="{36095613-8AF1-45D1-A260-28063EDBAC51}" dt="2025-05-24T15:28:32.353" v="4383"/>
          <ac:spMkLst>
            <pc:docMk/>
            <pc:sldMk cId="3509498442" sldId="323"/>
            <ac:spMk id="28" creationId="{91B795C5-A408-5729-A525-7AD858F3BBD7}"/>
          </ac:spMkLst>
        </pc:spChg>
        <pc:spChg chg="mod">
          <ac:chgData name="Fu, TianYu" userId="c5d124b6-d31b-43cf-96f6-706eeba60532" providerId="ADAL" clId="{36095613-8AF1-45D1-A260-28063EDBAC51}" dt="2025-05-24T15:28:32.353" v="4383"/>
          <ac:spMkLst>
            <pc:docMk/>
            <pc:sldMk cId="3509498442" sldId="323"/>
            <ac:spMk id="29" creationId="{39644749-F331-7937-020B-DB6BA8910EC3}"/>
          </ac:spMkLst>
        </pc:spChg>
        <pc:grpChg chg="del">
          <ac:chgData name="Fu, TianYu" userId="c5d124b6-d31b-43cf-96f6-706eeba60532" providerId="ADAL" clId="{36095613-8AF1-45D1-A260-28063EDBAC51}" dt="2025-05-24T15:28:59.897" v="4387" actId="478"/>
          <ac:grpSpMkLst>
            <pc:docMk/>
            <pc:sldMk cId="3509498442" sldId="323"/>
            <ac:grpSpMk id="2" creationId="{38BB79F5-0E43-5B26-F2EF-9DCF72783247}"/>
          </ac:grpSpMkLst>
        </pc:grpChg>
        <pc:grpChg chg="add mod">
          <ac:chgData name="Fu, TianYu" userId="c5d124b6-d31b-43cf-96f6-706eeba60532" providerId="ADAL" clId="{36095613-8AF1-45D1-A260-28063EDBAC51}" dt="2025-05-24T15:31:28.407" v="4419" actId="14100"/>
          <ac:grpSpMkLst>
            <pc:docMk/>
            <pc:sldMk cId="3509498442" sldId="323"/>
            <ac:grpSpMk id="15" creationId="{08FC1B11-7E87-8755-7BA2-EDD301701AF1}"/>
          </ac:grpSpMkLst>
        </pc:grpChg>
      </pc:sldChg>
      <pc:sldChg chg="addSp modSp add mod">
        <pc:chgData name="Fu, TianYu" userId="c5d124b6-d31b-43cf-96f6-706eeba60532" providerId="ADAL" clId="{36095613-8AF1-45D1-A260-28063EDBAC51}" dt="2025-05-24T15:59:44.141" v="4664" actId="1076"/>
        <pc:sldMkLst>
          <pc:docMk/>
          <pc:sldMk cId="2339852483" sldId="324"/>
        </pc:sldMkLst>
        <pc:spChg chg="mod">
          <ac:chgData name="Fu, TianYu" userId="c5d124b6-d31b-43cf-96f6-706eeba60532" providerId="ADAL" clId="{36095613-8AF1-45D1-A260-28063EDBAC51}" dt="2025-05-24T15:31:39.685" v="4421"/>
          <ac:spMkLst>
            <pc:docMk/>
            <pc:sldMk cId="2339852483" sldId="324"/>
            <ac:spMk id="3" creationId="{B75A2C0B-64F5-FA70-F53B-ED527054A8D5}"/>
          </ac:spMkLst>
        </pc:spChg>
        <pc:spChg chg="mod">
          <ac:chgData name="Fu, TianYu" userId="c5d124b6-d31b-43cf-96f6-706eeba60532" providerId="ADAL" clId="{36095613-8AF1-45D1-A260-28063EDBAC51}" dt="2025-05-24T15:35:07.880" v="4489" actId="1076"/>
          <ac:spMkLst>
            <pc:docMk/>
            <pc:sldMk cId="2339852483" sldId="324"/>
            <ac:spMk id="4" creationId="{6AE2C1CF-C6DC-7271-D24C-30FB21FD8BE2}"/>
          </ac:spMkLst>
        </pc:spChg>
        <pc:spChg chg="mod">
          <ac:chgData name="Fu, TianYu" userId="c5d124b6-d31b-43cf-96f6-706eeba60532" providerId="ADAL" clId="{36095613-8AF1-45D1-A260-28063EDBAC51}" dt="2025-05-24T15:36:15.038" v="4510" actId="1076"/>
          <ac:spMkLst>
            <pc:docMk/>
            <pc:sldMk cId="2339852483" sldId="324"/>
            <ac:spMk id="5" creationId="{6818C3B2-86B0-5959-58A3-0A967AF62F83}"/>
          </ac:spMkLst>
        </pc:spChg>
        <pc:spChg chg="mod">
          <ac:chgData name="Fu, TianYu" userId="c5d124b6-d31b-43cf-96f6-706eeba60532" providerId="ADAL" clId="{36095613-8AF1-45D1-A260-28063EDBAC51}" dt="2025-05-24T15:31:39.685" v="4421"/>
          <ac:spMkLst>
            <pc:docMk/>
            <pc:sldMk cId="2339852483" sldId="324"/>
            <ac:spMk id="6" creationId="{C38BFDB2-9102-F5CF-CB60-0B55EA6091B3}"/>
          </ac:spMkLst>
        </pc:spChg>
        <pc:spChg chg="mod">
          <ac:chgData name="Fu, TianYu" userId="c5d124b6-d31b-43cf-96f6-706eeba60532" providerId="ADAL" clId="{36095613-8AF1-45D1-A260-28063EDBAC51}" dt="2025-05-24T15:31:39.685" v="4421"/>
          <ac:spMkLst>
            <pc:docMk/>
            <pc:sldMk cId="2339852483" sldId="324"/>
            <ac:spMk id="7" creationId="{45611030-BDC1-DC33-D190-607A9DD4929F}"/>
          </ac:spMkLst>
        </pc:spChg>
        <pc:spChg chg="add mod">
          <ac:chgData name="Fu, TianYu" userId="c5d124b6-d31b-43cf-96f6-706eeba60532" providerId="ADAL" clId="{36095613-8AF1-45D1-A260-28063EDBAC51}" dt="2025-05-24T15:59:33.449" v="4662" actId="113"/>
          <ac:spMkLst>
            <pc:docMk/>
            <pc:sldMk cId="2339852483" sldId="324"/>
            <ac:spMk id="9" creationId="{6BF0F7B0-CCE7-41B3-6FC0-3926BCE7EC68}"/>
          </ac:spMkLst>
        </pc:spChg>
        <pc:spChg chg="add mod">
          <ac:chgData name="Fu, TianYu" userId="c5d124b6-d31b-43cf-96f6-706eeba60532" providerId="ADAL" clId="{36095613-8AF1-45D1-A260-28063EDBAC51}" dt="2025-05-24T15:59:33.449" v="4662" actId="113"/>
          <ac:spMkLst>
            <pc:docMk/>
            <pc:sldMk cId="2339852483" sldId="324"/>
            <ac:spMk id="10" creationId="{E4EBBC34-33B6-D7CA-B5E7-D305488F62B3}"/>
          </ac:spMkLst>
        </pc:spChg>
        <pc:spChg chg="add mod">
          <ac:chgData name="Fu, TianYu" userId="c5d124b6-d31b-43cf-96f6-706eeba60532" providerId="ADAL" clId="{36095613-8AF1-45D1-A260-28063EDBAC51}" dt="2025-05-24T15:59:44.141" v="4664" actId="1076"/>
          <ac:spMkLst>
            <pc:docMk/>
            <pc:sldMk cId="2339852483" sldId="324"/>
            <ac:spMk id="11" creationId="{AE4975DF-A163-E33C-87BC-744859F6811D}"/>
          </ac:spMkLst>
        </pc:spChg>
        <pc:spChg chg="add mod">
          <ac:chgData name="Fu, TianYu" userId="c5d124b6-d31b-43cf-96f6-706eeba60532" providerId="ADAL" clId="{36095613-8AF1-45D1-A260-28063EDBAC51}" dt="2025-05-24T15:59:33.449" v="4662" actId="113"/>
          <ac:spMkLst>
            <pc:docMk/>
            <pc:sldMk cId="2339852483" sldId="324"/>
            <ac:spMk id="12" creationId="{9F8888BB-E804-D877-AFDF-F6271D4708D9}"/>
          </ac:spMkLst>
        </pc:spChg>
        <pc:spChg chg="mod">
          <ac:chgData name="Fu, TianYu" userId="c5d124b6-d31b-43cf-96f6-706eeba60532" providerId="ADAL" clId="{36095613-8AF1-45D1-A260-28063EDBAC51}" dt="2025-05-24T15:35:37.894" v="4505" actId="1036"/>
          <ac:spMkLst>
            <pc:docMk/>
            <pc:sldMk cId="2339852483" sldId="324"/>
            <ac:spMk id="15" creationId="{AF08F1F2-A8C6-40F4-FEC5-33637C32145A}"/>
          </ac:spMkLst>
        </pc:spChg>
        <pc:spChg chg="add mod">
          <ac:chgData name="Fu, TianYu" userId="c5d124b6-d31b-43cf-96f6-706eeba60532" providerId="ADAL" clId="{36095613-8AF1-45D1-A260-28063EDBAC51}" dt="2025-05-24T15:56:13.274" v="4640" actId="2711"/>
          <ac:spMkLst>
            <pc:docMk/>
            <pc:sldMk cId="2339852483" sldId="324"/>
            <ac:spMk id="16" creationId="{9094B599-07B9-4F8E-E8C9-BE936E4F6D84}"/>
          </ac:spMkLst>
        </pc:spChg>
        <pc:grpChg chg="add mod">
          <ac:chgData name="Fu, TianYu" userId="c5d124b6-d31b-43cf-96f6-706eeba60532" providerId="ADAL" clId="{36095613-8AF1-45D1-A260-28063EDBAC51}" dt="2025-05-24T15:36:05.188" v="4508" actId="164"/>
          <ac:grpSpMkLst>
            <pc:docMk/>
            <pc:sldMk cId="2339852483" sldId="324"/>
            <ac:grpSpMk id="2" creationId="{8885A944-12C8-8B5F-B33F-286B912BB7AB}"/>
          </ac:grpSpMkLst>
        </pc:grpChg>
        <pc:grpChg chg="add mod">
          <ac:chgData name="Fu, TianYu" userId="c5d124b6-d31b-43cf-96f6-706eeba60532" providerId="ADAL" clId="{36095613-8AF1-45D1-A260-28063EDBAC51}" dt="2025-05-24T15:36:12.586" v="4509" actId="1076"/>
          <ac:grpSpMkLst>
            <pc:docMk/>
            <pc:sldMk cId="2339852483" sldId="324"/>
            <ac:grpSpMk id="17" creationId="{91E126BC-4F60-A987-A4AD-98EBD8E6CFB3}"/>
          </ac:grpSpMkLst>
        </pc:grpChg>
        <pc:picChg chg="mod">
          <ac:chgData name="Fu, TianYu" userId="c5d124b6-d31b-43cf-96f6-706eeba60532" providerId="ADAL" clId="{36095613-8AF1-45D1-A260-28063EDBAC51}" dt="2025-05-24T15:35:37.894" v="4505" actId="1036"/>
          <ac:picMkLst>
            <pc:docMk/>
            <pc:sldMk cId="2339852483" sldId="324"/>
            <ac:picMk id="13" creationId="{9E95A9A8-2916-1615-7841-FA0AAF9BEEED}"/>
          </ac:picMkLst>
        </pc:picChg>
        <pc:picChg chg="mod">
          <ac:chgData name="Fu, TianYu" userId="c5d124b6-d31b-43cf-96f6-706eeba60532" providerId="ADAL" clId="{36095613-8AF1-45D1-A260-28063EDBAC51}" dt="2025-05-24T15:35:37.894" v="4505" actId="1036"/>
          <ac:picMkLst>
            <pc:docMk/>
            <pc:sldMk cId="2339852483" sldId="324"/>
            <ac:picMk id="14" creationId="{4B782CB7-A75E-6793-3B54-AE6AFF795C96}"/>
          </ac:picMkLst>
        </pc:picChg>
      </pc:sldChg>
      <pc:sldMasterChg chg="modSldLayout sldLayoutOrd">
        <pc:chgData name="Fu, TianYu" userId="c5d124b6-d31b-43cf-96f6-706eeba60532" providerId="ADAL" clId="{36095613-8AF1-45D1-A260-28063EDBAC51}" dt="2025-05-24T14:36:44.643" v="3771" actId="20577"/>
        <pc:sldMasterMkLst>
          <pc:docMk/>
          <pc:sldMasterMk cId="816569825" sldId="2147483648"/>
        </pc:sldMasterMkLst>
        <pc:sldLayoutChg chg="addSp delSp modSp mod">
          <pc:chgData name="Fu, TianYu" userId="c5d124b6-d31b-43cf-96f6-706eeba60532" providerId="ADAL" clId="{36095613-8AF1-45D1-A260-28063EDBAC51}" dt="2025-05-24T12:00:25.229" v="2661" actId="14100"/>
          <pc:sldLayoutMkLst>
            <pc:docMk/>
            <pc:sldMasterMk cId="816569825" sldId="2147483648"/>
            <pc:sldLayoutMk cId="2690860425" sldId="2147483649"/>
          </pc:sldLayoutMkLst>
          <pc:spChg chg="del">
            <ac:chgData name="Fu, TianYu" userId="c5d124b6-d31b-43cf-96f6-706eeba60532" providerId="ADAL" clId="{36095613-8AF1-45D1-A260-28063EDBAC51}" dt="2025-05-24T11:32:02.340" v="2300" actId="478"/>
            <ac:spMkLst>
              <pc:docMk/>
              <pc:sldMasterMk cId="816569825" sldId="2147483648"/>
              <pc:sldLayoutMk cId="2690860425" sldId="2147483649"/>
              <ac:spMk id="2" creationId="{2EF3A4B2-D16A-E20E-F811-DBC735C0F472}"/>
            </ac:spMkLst>
          </pc:spChg>
          <pc:spChg chg="del">
            <ac:chgData name="Fu, TianYu" userId="c5d124b6-d31b-43cf-96f6-706eeba60532" providerId="ADAL" clId="{36095613-8AF1-45D1-A260-28063EDBAC51}" dt="2025-05-24T11:32:01.129" v="2299" actId="478"/>
            <ac:spMkLst>
              <pc:docMk/>
              <pc:sldMasterMk cId="816569825" sldId="2147483648"/>
              <pc:sldLayoutMk cId="2690860425" sldId="2147483649"/>
              <ac:spMk id="3" creationId="{7F9B7ADE-0C47-AB68-2E11-96D682551B31}"/>
            </ac:spMkLst>
          </pc:spChg>
          <pc:spChg chg="add del mod">
            <ac:chgData name="Fu, TianYu" userId="c5d124b6-d31b-43cf-96f6-706eeba60532" providerId="ADAL" clId="{36095613-8AF1-45D1-A260-28063EDBAC51}" dt="2025-05-24T11:58:22.101" v="2621" actId="478"/>
            <ac:spMkLst>
              <pc:docMk/>
              <pc:sldMasterMk cId="816569825" sldId="2147483648"/>
              <pc:sldLayoutMk cId="2690860425" sldId="2147483649"/>
              <ac:spMk id="8" creationId="{22BC513B-1A65-1E5E-902F-A17ACD6A49BA}"/>
            </ac:spMkLst>
          </pc:spChg>
          <pc:picChg chg="add mod ord">
            <ac:chgData name="Fu, TianYu" userId="c5d124b6-d31b-43cf-96f6-706eeba60532" providerId="ADAL" clId="{36095613-8AF1-45D1-A260-28063EDBAC51}" dt="2025-05-24T11:54:07.246" v="2341" actId="170"/>
            <ac:picMkLst>
              <pc:docMk/>
              <pc:sldMasterMk cId="816569825" sldId="2147483648"/>
              <pc:sldLayoutMk cId="2690860425" sldId="2147483649"/>
              <ac:picMk id="7" creationId="{74A996B4-938E-752C-0DF7-AE162427E065}"/>
            </ac:picMkLst>
          </pc:picChg>
          <pc:picChg chg="add del mod">
            <ac:chgData name="Fu, TianYu" userId="c5d124b6-d31b-43cf-96f6-706eeba60532" providerId="ADAL" clId="{36095613-8AF1-45D1-A260-28063EDBAC51}" dt="2025-05-24T11:59:38" v="2624" actId="478"/>
            <ac:picMkLst>
              <pc:docMk/>
              <pc:sldMasterMk cId="816569825" sldId="2147483648"/>
              <pc:sldLayoutMk cId="2690860425" sldId="2147483649"/>
              <ac:picMk id="9" creationId="{0463DAEA-EE13-B15D-2F97-80031D5E6D4B}"/>
            </ac:picMkLst>
          </pc:picChg>
          <pc:picChg chg="add mod ord">
            <ac:chgData name="Fu, TianYu" userId="c5d124b6-d31b-43cf-96f6-706eeba60532" providerId="ADAL" clId="{36095613-8AF1-45D1-A260-28063EDBAC51}" dt="2025-05-24T12:00:25.229" v="2661" actId="14100"/>
            <ac:picMkLst>
              <pc:docMk/>
              <pc:sldMasterMk cId="816569825" sldId="2147483648"/>
              <pc:sldLayoutMk cId="2690860425" sldId="2147483649"/>
              <ac:picMk id="11" creationId="{994D912F-F68D-DB15-3C7C-FC882BA279DD}"/>
            </ac:picMkLst>
          </pc:picChg>
        </pc:sldLayoutChg>
        <pc:sldLayoutChg chg="modSp mod ord">
          <pc:chgData name="Fu, TianYu" userId="c5d124b6-d31b-43cf-96f6-706eeba60532" providerId="ADAL" clId="{36095613-8AF1-45D1-A260-28063EDBAC51}" dt="2025-05-24T14:36:33.655" v="3765" actId="20577"/>
          <pc:sldLayoutMkLst>
            <pc:docMk/>
            <pc:sldMasterMk cId="816569825" sldId="2147483648"/>
            <pc:sldLayoutMk cId="1046831644" sldId="2147483650"/>
          </pc:sldLayoutMkLst>
          <pc:spChg chg="mod">
            <ac:chgData name="Fu, TianYu" userId="c5d124b6-d31b-43cf-96f6-706eeba60532" providerId="ADAL" clId="{36095613-8AF1-45D1-A260-28063EDBAC51}" dt="2025-05-24T08:21:19.296" v="965" actId="1076"/>
            <ac:spMkLst>
              <pc:docMk/>
              <pc:sldMasterMk cId="816569825" sldId="2147483648"/>
              <pc:sldLayoutMk cId="1046831644" sldId="2147483650"/>
              <ac:spMk id="7" creationId="{4F229BF4-5499-D658-000E-F7A4258EA758}"/>
            </ac:spMkLst>
          </pc:spChg>
          <pc:spChg chg="mod">
            <ac:chgData name="Fu, TianYu" userId="c5d124b6-d31b-43cf-96f6-706eeba60532" providerId="ADAL" clId="{36095613-8AF1-45D1-A260-28063EDBAC51}" dt="2025-05-24T08:22:25.746" v="979" actId="1076"/>
            <ac:spMkLst>
              <pc:docMk/>
              <pc:sldMasterMk cId="816569825" sldId="2147483648"/>
              <pc:sldLayoutMk cId="1046831644" sldId="2147483650"/>
              <ac:spMk id="8" creationId="{1728CF00-554F-A96C-F921-4A67FCD25433}"/>
            </ac:spMkLst>
          </pc:spChg>
          <pc:spChg chg="mod">
            <ac:chgData name="Fu, TianYu" userId="c5d124b6-d31b-43cf-96f6-706eeba60532" providerId="ADAL" clId="{36095613-8AF1-45D1-A260-28063EDBAC51}" dt="2025-05-24T14:36:33.655" v="3765" actId="20577"/>
            <ac:spMkLst>
              <pc:docMk/>
              <pc:sldMasterMk cId="816569825" sldId="2147483648"/>
              <pc:sldLayoutMk cId="1046831644" sldId="2147483650"/>
              <ac:spMk id="9" creationId="{79FB5103-76D1-B3A9-C45F-56B41250DF9F}"/>
            </ac:spMkLst>
          </pc:spChg>
          <pc:spChg chg="mod">
            <ac:chgData name="Fu, TianYu" userId="c5d124b6-d31b-43cf-96f6-706eeba60532" providerId="ADAL" clId="{36095613-8AF1-45D1-A260-28063EDBAC51}" dt="2025-05-24T08:22:35.704" v="981" actId="1076"/>
            <ac:spMkLst>
              <pc:docMk/>
              <pc:sldMasterMk cId="816569825" sldId="2147483648"/>
              <pc:sldLayoutMk cId="1046831644" sldId="2147483650"/>
              <ac:spMk id="10" creationId="{0C513EC8-F177-517F-76C5-86414A2AFD2F}"/>
            </ac:spMkLst>
          </pc:spChg>
          <pc:spChg chg="mod">
            <ac:chgData name="Fu, TianYu" userId="c5d124b6-d31b-43cf-96f6-706eeba60532" providerId="ADAL" clId="{36095613-8AF1-45D1-A260-28063EDBAC51}" dt="2025-05-24T08:22:22.136" v="978" actId="1076"/>
            <ac:spMkLst>
              <pc:docMk/>
              <pc:sldMasterMk cId="816569825" sldId="2147483648"/>
              <pc:sldLayoutMk cId="1046831644" sldId="2147483650"/>
              <ac:spMk id="11" creationId="{CDCCC481-2440-77AD-4B5C-D89DCDB84B44}"/>
            </ac:spMkLst>
          </pc:spChg>
        </pc:sldLayoutChg>
        <pc:sldLayoutChg chg="ord">
          <pc:chgData name="Fu, TianYu" userId="c5d124b6-d31b-43cf-96f6-706eeba60532" providerId="ADAL" clId="{36095613-8AF1-45D1-A260-28063EDBAC51}" dt="2025-05-24T08:23:56.671" v="990" actId="20578"/>
          <pc:sldLayoutMkLst>
            <pc:docMk/>
            <pc:sldMasterMk cId="816569825" sldId="2147483648"/>
            <pc:sldLayoutMk cId="4063234105" sldId="2147483662"/>
          </pc:sldLayoutMkLst>
        </pc:sldLayoutChg>
        <pc:sldLayoutChg chg="modSp mod">
          <pc:chgData name="Fu, TianYu" userId="c5d124b6-d31b-43cf-96f6-706eeba60532" providerId="ADAL" clId="{36095613-8AF1-45D1-A260-28063EDBAC51}" dt="2025-05-24T14:36:37.704" v="3767" actId="20577"/>
          <pc:sldLayoutMkLst>
            <pc:docMk/>
            <pc:sldMasterMk cId="816569825" sldId="2147483648"/>
            <pc:sldLayoutMk cId="1291151936" sldId="2147483663"/>
          </pc:sldLayoutMkLst>
          <pc:spChg chg="mod">
            <ac:chgData name="Fu, TianYu" userId="c5d124b6-d31b-43cf-96f6-706eeba60532" providerId="ADAL" clId="{36095613-8AF1-45D1-A260-28063EDBAC51}" dt="2025-05-24T08:23:15.037" v="983" actId="207"/>
            <ac:spMkLst>
              <pc:docMk/>
              <pc:sldMasterMk cId="816569825" sldId="2147483648"/>
              <pc:sldLayoutMk cId="1291151936" sldId="2147483663"/>
              <ac:spMk id="8" creationId="{1728CF00-554F-A96C-F921-4A67FCD25433}"/>
            </ac:spMkLst>
          </pc:spChg>
          <pc:spChg chg="mod">
            <ac:chgData name="Fu, TianYu" userId="c5d124b6-d31b-43cf-96f6-706eeba60532" providerId="ADAL" clId="{36095613-8AF1-45D1-A260-28063EDBAC51}" dt="2025-05-24T14:36:37.704" v="3767" actId="20577"/>
            <ac:spMkLst>
              <pc:docMk/>
              <pc:sldMasterMk cId="816569825" sldId="2147483648"/>
              <pc:sldLayoutMk cId="1291151936" sldId="2147483663"/>
              <ac:spMk id="9" creationId="{79FB5103-76D1-B3A9-C45F-56B41250DF9F}"/>
            </ac:spMkLst>
          </pc:spChg>
          <pc:spChg chg="mod">
            <ac:chgData name="Fu, TianYu" userId="c5d124b6-d31b-43cf-96f6-706eeba60532" providerId="ADAL" clId="{36095613-8AF1-45D1-A260-28063EDBAC51}" dt="2025-05-24T08:23:05.506" v="982" actId="207"/>
            <ac:spMkLst>
              <pc:docMk/>
              <pc:sldMasterMk cId="816569825" sldId="2147483648"/>
              <pc:sldLayoutMk cId="1291151936" sldId="2147483663"/>
              <ac:spMk id="11" creationId="{CDCCC481-2440-77AD-4B5C-D89DCDB84B44}"/>
            </ac:spMkLst>
          </pc:spChg>
        </pc:sldLayoutChg>
        <pc:sldLayoutChg chg="modSp mod">
          <pc:chgData name="Fu, TianYu" userId="c5d124b6-d31b-43cf-96f6-706eeba60532" providerId="ADAL" clId="{36095613-8AF1-45D1-A260-28063EDBAC51}" dt="2025-05-24T14:36:40.994" v="3769" actId="20577"/>
          <pc:sldLayoutMkLst>
            <pc:docMk/>
            <pc:sldMasterMk cId="816569825" sldId="2147483648"/>
            <pc:sldLayoutMk cId="3537042661" sldId="2147483664"/>
          </pc:sldLayoutMkLst>
          <pc:spChg chg="mod">
            <ac:chgData name="Fu, TianYu" userId="c5d124b6-d31b-43cf-96f6-706eeba60532" providerId="ADAL" clId="{36095613-8AF1-45D1-A260-28063EDBAC51}" dt="2025-05-24T14:36:40.994" v="3769" actId="20577"/>
            <ac:spMkLst>
              <pc:docMk/>
              <pc:sldMasterMk cId="816569825" sldId="2147483648"/>
              <pc:sldLayoutMk cId="3537042661" sldId="2147483664"/>
              <ac:spMk id="9" creationId="{79FB5103-76D1-B3A9-C45F-56B41250DF9F}"/>
            </ac:spMkLst>
          </pc:spChg>
          <pc:spChg chg="mod">
            <ac:chgData name="Fu, TianYu" userId="c5d124b6-d31b-43cf-96f6-706eeba60532" providerId="ADAL" clId="{36095613-8AF1-45D1-A260-28063EDBAC51}" dt="2025-05-24T08:23:26.190" v="984" actId="207"/>
            <ac:spMkLst>
              <pc:docMk/>
              <pc:sldMasterMk cId="816569825" sldId="2147483648"/>
              <pc:sldLayoutMk cId="3537042661" sldId="2147483664"/>
              <ac:spMk id="11" creationId="{CDCCC481-2440-77AD-4B5C-D89DCDB84B44}"/>
            </ac:spMkLst>
          </pc:spChg>
        </pc:sldLayoutChg>
        <pc:sldLayoutChg chg="modSp mod">
          <pc:chgData name="Fu, TianYu" userId="c5d124b6-d31b-43cf-96f6-706eeba60532" providerId="ADAL" clId="{36095613-8AF1-45D1-A260-28063EDBAC51}" dt="2025-05-24T14:36:44.643" v="3771" actId="20577"/>
          <pc:sldLayoutMkLst>
            <pc:docMk/>
            <pc:sldMasterMk cId="816569825" sldId="2147483648"/>
            <pc:sldLayoutMk cId="1365392016" sldId="2147483665"/>
          </pc:sldLayoutMkLst>
          <pc:spChg chg="mod">
            <ac:chgData name="Fu, TianYu" userId="c5d124b6-d31b-43cf-96f6-706eeba60532" providerId="ADAL" clId="{36095613-8AF1-45D1-A260-28063EDBAC51}" dt="2025-05-24T14:36:44.643" v="3771" actId="20577"/>
            <ac:spMkLst>
              <pc:docMk/>
              <pc:sldMasterMk cId="816569825" sldId="2147483648"/>
              <pc:sldLayoutMk cId="1365392016" sldId="2147483665"/>
              <ac:spMk id="9" creationId="{79FB5103-76D1-B3A9-C45F-56B41250DF9F}"/>
            </ac:spMkLst>
          </pc:spChg>
          <pc:spChg chg="mod">
            <ac:chgData name="Fu, TianYu" userId="c5d124b6-d31b-43cf-96f6-706eeba60532" providerId="ADAL" clId="{36095613-8AF1-45D1-A260-28063EDBAC51}" dt="2025-05-24T08:23:54.255" v="989" actId="14100"/>
            <ac:spMkLst>
              <pc:docMk/>
              <pc:sldMasterMk cId="816569825" sldId="2147483648"/>
              <pc:sldLayoutMk cId="1365392016" sldId="2147483665"/>
              <ac:spMk id="10" creationId="{0C513EC8-F177-517F-76C5-86414A2AFD2F}"/>
            </ac:spMkLst>
          </pc:spChg>
          <pc:spChg chg="mod">
            <ac:chgData name="Fu, TianYu" userId="c5d124b6-d31b-43cf-96f6-706eeba60532" providerId="ADAL" clId="{36095613-8AF1-45D1-A260-28063EDBAC51}" dt="2025-05-24T08:23:43.869" v="986" actId="207"/>
            <ac:spMkLst>
              <pc:docMk/>
              <pc:sldMasterMk cId="816569825" sldId="2147483648"/>
              <pc:sldLayoutMk cId="1365392016" sldId="2147483665"/>
              <ac:spMk id="11" creationId="{CDCCC481-2440-77AD-4B5C-D89DCDB84B44}"/>
            </ac:spMkLst>
          </pc:spChg>
        </pc:sldLayoutChg>
      </pc:sldMasterChg>
    </pc:docChg>
  </pc:docChgLst>
  <pc:docChgLst>
    <pc:chgData name="Fu, TianYu" userId="S::tianyu.21@intl.zju.edu.cn::c5d124b6-d31b-43cf-96f6-706eeba60532" providerId="AD" clId="Web-{F6560BDC-0ACC-1FAE-1BAA-F371B147382C}"/>
    <pc:docChg chg="modSld">
      <pc:chgData name="Fu, TianYu" userId="S::tianyu.21@intl.zju.edu.cn::c5d124b6-d31b-43cf-96f6-706eeba60532" providerId="AD" clId="Web-{F6560BDC-0ACC-1FAE-1BAA-F371B147382C}" dt="2025-04-23T11:16:13.363" v="10" actId="14100"/>
      <pc:docMkLst>
        <pc:docMk/>
      </pc:docMkLst>
      <pc:sldChg chg="modSp mod setBg">
        <pc:chgData name="Fu, TianYu" userId="S::tianyu.21@intl.zju.edu.cn::c5d124b6-d31b-43cf-96f6-706eeba60532" providerId="AD" clId="Web-{F6560BDC-0ACC-1FAE-1BAA-F371B147382C}" dt="2025-04-23T11:16:13.363" v="10" actId="14100"/>
        <pc:sldMkLst>
          <pc:docMk/>
          <pc:sldMk cId="2986367705" sldId="267"/>
        </pc:sldMkLst>
      </pc:sldChg>
    </pc:docChg>
  </pc:docChgLst>
  <pc:docChgLst>
    <pc:chgData name="Chen, YangHongHui" userId="S::yanghonghui.21@intl.zju.edu.cn::a0b02fa7-b33f-4b95-a2f2-66d800255692" providerId="AD" clId="Web-{D6EEF9C7-BFEB-6027-EE79-8BBA15157145}"/>
    <pc:docChg chg="modSld">
      <pc:chgData name="Chen, YangHongHui" userId="S::yanghonghui.21@intl.zju.edu.cn::a0b02fa7-b33f-4b95-a2f2-66d800255692" providerId="AD" clId="Web-{D6EEF9C7-BFEB-6027-EE79-8BBA15157145}" dt="2025-04-23T12:56:45.803" v="7"/>
      <pc:docMkLst>
        <pc:docMk/>
      </pc:docMkLst>
      <pc:sldChg chg="delSp modSp">
        <pc:chgData name="Chen, YangHongHui" userId="S::yanghonghui.21@intl.zju.edu.cn::a0b02fa7-b33f-4b95-a2f2-66d800255692" providerId="AD" clId="Web-{D6EEF9C7-BFEB-6027-EE79-8BBA15157145}" dt="2025-04-23T12:56:45.803" v="7"/>
        <pc:sldMkLst>
          <pc:docMk/>
          <pc:sldMk cId="2072926835" sldId="278"/>
        </pc:sldMkLst>
      </pc:sldChg>
    </pc:docChg>
  </pc:docChgLst>
  <pc:docChgLst>
    <pc:chgData name="Fu, TianYu" userId="S::tianyu.21@intl.zju.edu.cn::c5d124b6-d31b-43cf-96f6-706eeba60532" providerId="AD" clId="Web-{B9E5EF41-FD69-4784-573F-FE14163830E8}"/>
    <pc:docChg chg="modSld">
      <pc:chgData name="Fu, TianYu" userId="S::tianyu.21@intl.zju.edu.cn::c5d124b6-d31b-43cf-96f6-706eeba60532" providerId="AD" clId="Web-{B9E5EF41-FD69-4784-573F-FE14163830E8}" dt="2025-05-24T07:10:01.429" v="86" actId="20577"/>
      <pc:docMkLst>
        <pc:docMk/>
      </pc:docMkLst>
      <pc:sldChg chg="modSp">
        <pc:chgData name="Fu, TianYu" userId="S::tianyu.21@intl.zju.edu.cn::c5d124b6-d31b-43cf-96f6-706eeba60532" providerId="AD" clId="Web-{B9E5EF41-FD69-4784-573F-FE14163830E8}" dt="2025-05-24T07:10:01.429" v="86" actId="20577"/>
        <pc:sldMkLst>
          <pc:docMk/>
          <pc:sldMk cId="2986367705" sldId="267"/>
        </pc:sldMkLst>
        <pc:spChg chg="mod">
          <ac:chgData name="Fu, TianYu" userId="S::tianyu.21@intl.zju.edu.cn::c5d124b6-d31b-43cf-96f6-706eeba60532" providerId="AD" clId="Web-{B9E5EF41-FD69-4784-573F-FE14163830E8}" dt="2025-05-24T07:10:01.429" v="86" actId="20577"/>
          <ac:spMkLst>
            <pc:docMk/>
            <pc:sldMk cId="2986367705" sldId="267"/>
            <ac:spMk id="2" creationId="{591B1FA3-4ECC-600E-7B2D-EF6CC69E3B80}"/>
          </ac:spMkLst>
        </pc:spChg>
        <pc:spChg chg="mod">
          <ac:chgData name="Fu, TianYu" userId="S::tianyu.21@intl.zju.edu.cn::c5d124b6-d31b-43cf-96f6-706eeba60532" providerId="AD" clId="Web-{B9E5EF41-FD69-4784-573F-FE14163830E8}" dt="2025-05-24T07:09:09.990" v="65" actId="20577"/>
          <ac:spMkLst>
            <pc:docMk/>
            <pc:sldMk cId="2986367705" sldId="267"/>
            <ac:spMk id="3" creationId="{4A07AA44-B0AF-D72C-48D3-2E937AE4048E}"/>
          </ac:spMkLst>
        </pc:spChg>
      </pc:sldChg>
    </pc:docChg>
  </pc:docChgLst>
  <pc:docChgLst>
    <pc:chgData name="Fu, TianYu" userId="c5d124b6-d31b-43cf-96f6-706eeba60532" providerId="ADAL" clId="{6142C118-EEC8-4538-80A0-6169AA016411}"/>
    <pc:docChg chg="undo redo custSel addSld delSld modSld sldOrd">
      <pc:chgData name="Fu, TianYu" userId="c5d124b6-d31b-43cf-96f6-706eeba60532" providerId="ADAL" clId="{6142C118-EEC8-4538-80A0-6169AA016411}" dt="2025-04-23T16:27:27.375" v="3868" actId="1037"/>
      <pc:docMkLst>
        <pc:docMk/>
      </pc:docMkLst>
      <pc:sldChg chg="modSp mod">
        <pc:chgData name="Fu, TianYu" userId="c5d124b6-d31b-43cf-96f6-706eeba60532" providerId="ADAL" clId="{6142C118-EEC8-4538-80A0-6169AA016411}" dt="2025-04-23T16:08:07.357" v="3706" actId="1076"/>
        <pc:sldMkLst>
          <pc:docMk/>
          <pc:sldMk cId="653251817" sldId="257"/>
        </pc:sldMkLst>
      </pc:sldChg>
      <pc:sldChg chg="modSp mod">
        <pc:chgData name="Fu, TianYu" userId="c5d124b6-d31b-43cf-96f6-706eeba60532" providerId="ADAL" clId="{6142C118-EEC8-4538-80A0-6169AA016411}" dt="2025-04-23T16:04:58.572" v="3500" actId="947"/>
        <pc:sldMkLst>
          <pc:docMk/>
          <pc:sldMk cId="634199141" sldId="262"/>
        </pc:sldMkLst>
      </pc:sldChg>
      <pc:sldChg chg="modSp mod">
        <pc:chgData name="Fu, TianYu" userId="c5d124b6-d31b-43cf-96f6-706eeba60532" providerId="ADAL" clId="{6142C118-EEC8-4538-80A0-6169AA016411}" dt="2025-04-23T16:04:57.827" v="3492" actId="947"/>
        <pc:sldMkLst>
          <pc:docMk/>
          <pc:sldMk cId="2871244372" sldId="263"/>
        </pc:sldMkLst>
      </pc:sldChg>
      <pc:sldChg chg="modSp mod">
        <pc:chgData name="Fu, TianYu" userId="c5d124b6-d31b-43cf-96f6-706eeba60532" providerId="ADAL" clId="{6142C118-EEC8-4538-80A0-6169AA016411}" dt="2025-04-23T16:04:57.858" v="3496" actId="947"/>
        <pc:sldMkLst>
          <pc:docMk/>
          <pc:sldMk cId="1228550758" sldId="265"/>
        </pc:sldMkLst>
      </pc:sldChg>
      <pc:sldChg chg="modSp mod">
        <pc:chgData name="Fu, TianYu" userId="c5d124b6-d31b-43cf-96f6-706eeba60532" providerId="ADAL" clId="{6142C118-EEC8-4538-80A0-6169AA016411}" dt="2025-04-23T16:04:57.548" v="3422" actId="947"/>
        <pc:sldMkLst>
          <pc:docMk/>
          <pc:sldMk cId="2986367705" sldId="267"/>
        </pc:sldMkLst>
      </pc:sldChg>
      <pc:sldChg chg="addSp delSp modSp mod modNotesTx">
        <pc:chgData name="Fu, TianYu" userId="c5d124b6-d31b-43cf-96f6-706eeba60532" providerId="ADAL" clId="{6142C118-EEC8-4538-80A0-6169AA016411}" dt="2025-04-23T16:04:58.615" v="3508" actId="947"/>
        <pc:sldMkLst>
          <pc:docMk/>
          <pc:sldMk cId="512960206" sldId="268"/>
        </pc:sldMkLst>
      </pc:sldChg>
      <pc:sldChg chg="add del modNotesTx">
        <pc:chgData name="Fu, TianYu" userId="c5d124b6-d31b-43cf-96f6-706eeba60532" providerId="ADAL" clId="{6142C118-EEC8-4538-80A0-6169AA016411}" dt="2025-04-23T14:30:19.930" v="2501" actId="47"/>
        <pc:sldMkLst>
          <pc:docMk/>
          <pc:sldMk cId="4280825752" sldId="269"/>
        </pc:sldMkLst>
      </pc:sldChg>
      <pc:sldChg chg="addSp delSp modSp mod">
        <pc:chgData name="Fu, TianYu" userId="c5d124b6-d31b-43cf-96f6-706eeba60532" providerId="ADAL" clId="{6142C118-EEC8-4538-80A0-6169AA016411}" dt="2025-04-23T12:37:51.845" v="1279" actId="1076"/>
        <pc:sldMkLst>
          <pc:docMk/>
          <pc:sldMk cId="3195821367" sldId="271"/>
        </pc:sldMkLst>
      </pc:sldChg>
      <pc:sldChg chg="addSp delSp modSp del mod ord">
        <pc:chgData name="Fu, TianYu" userId="c5d124b6-d31b-43cf-96f6-706eeba60532" providerId="ADAL" clId="{6142C118-EEC8-4538-80A0-6169AA016411}" dt="2025-04-23T13:42:26.196" v="2074" actId="47"/>
        <pc:sldMkLst>
          <pc:docMk/>
          <pc:sldMk cId="2034643542" sldId="272"/>
        </pc:sldMkLst>
      </pc:sldChg>
      <pc:sldChg chg="modSp mod">
        <pc:chgData name="Fu, TianYu" userId="c5d124b6-d31b-43cf-96f6-706eeba60532" providerId="ADAL" clId="{6142C118-EEC8-4538-80A0-6169AA016411}" dt="2025-04-23T16:04:57.688" v="3456" actId="947"/>
        <pc:sldMkLst>
          <pc:docMk/>
          <pc:sldMk cId="1718457936" sldId="273"/>
        </pc:sldMkLst>
      </pc:sldChg>
      <pc:sldChg chg="addSp delSp modSp new del mod modClrScheme chgLayout">
        <pc:chgData name="Fu, TianYu" userId="c5d124b6-d31b-43cf-96f6-706eeba60532" providerId="ADAL" clId="{6142C118-EEC8-4538-80A0-6169AA016411}" dt="2025-04-23T14:23:37.938" v="2473" actId="47"/>
        <pc:sldMkLst>
          <pc:docMk/>
          <pc:sldMk cId="370170915" sldId="274"/>
        </pc:sldMkLst>
      </pc:sldChg>
      <pc:sldChg chg="modSp mod">
        <pc:chgData name="Fu, TianYu" userId="c5d124b6-d31b-43cf-96f6-706eeba60532" providerId="ADAL" clId="{6142C118-EEC8-4538-80A0-6169AA016411}" dt="2025-04-23T16:04:57.723" v="3464" actId="947"/>
        <pc:sldMkLst>
          <pc:docMk/>
          <pc:sldMk cId="1943715216" sldId="275"/>
        </pc:sldMkLst>
      </pc:sldChg>
      <pc:sldChg chg="addSp delSp modSp new mod ord modNotesTx">
        <pc:chgData name="Fu, TianYu" userId="c5d124b6-d31b-43cf-96f6-706eeba60532" providerId="ADAL" clId="{6142C118-EEC8-4538-80A0-6169AA016411}" dt="2025-04-23T16:04:58.692" v="3560" actId="947"/>
        <pc:sldMkLst>
          <pc:docMk/>
          <pc:sldMk cId="407374655" sldId="276"/>
        </pc:sldMkLst>
      </pc:sldChg>
      <pc:sldChg chg="addSp delSp modSp new mod">
        <pc:chgData name="Fu, TianYu" userId="c5d124b6-d31b-43cf-96f6-706eeba60532" providerId="ADAL" clId="{6142C118-EEC8-4538-80A0-6169AA016411}" dt="2025-04-23T16:17:02.970" v="3799" actId="478"/>
        <pc:sldMkLst>
          <pc:docMk/>
          <pc:sldMk cId="3210925653" sldId="277"/>
        </pc:sldMkLst>
      </pc:sldChg>
      <pc:sldChg chg="modSp mod">
        <pc:chgData name="Fu, TianYu" userId="c5d124b6-d31b-43cf-96f6-706eeba60532" providerId="ADAL" clId="{6142C118-EEC8-4538-80A0-6169AA016411}" dt="2025-04-23T16:04:58.963" v="3662" actId="947"/>
        <pc:sldMkLst>
          <pc:docMk/>
          <pc:sldMk cId="2072926835" sldId="278"/>
        </pc:sldMkLst>
      </pc:sldChg>
      <pc:sldChg chg="addSp delSp modSp new mod ord">
        <pc:chgData name="Fu, TianYu" userId="c5d124b6-d31b-43cf-96f6-706eeba60532" providerId="ADAL" clId="{6142C118-EEC8-4538-80A0-6169AA016411}" dt="2025-04-23T16:10:18.083" v="3727" actId="5793"/>
        <pc:sldMkLst>
          <pc:docMk/>
          <pc:sldMk cId="1115461899" sldId="279"/>
        </pc:sldMkLst>
      </pc:sldChg>
      <pc:sldChg chg="new del">
        <pc:chgData name="Fu, TianYu" userId="c5d124b6-d31b-43cf-96f6-706eeba60532" providerId="ADAL" clId="{6142C118-EEC8-4538-80A0-6169AA016411}" dt="2025-04-23T13:41:49.272" v="2071" actId="2696"/>
        <pc:sldMkLst>
          <pc:docMk/>
          <pc:sldMk cId="4203450214" sldId="279"/>
        </pc:sldMkLst>
      </pc:sldChg>
      <pc:sldChg chg="addSp modSp mod">
        <pc:chgData name="Fu, TianYu" userId="c5d124b6-d31b-43cf-96f6-706eeba60532" providerId="ADAL" clId="{6142C118-EEC8-4538-80A0-6169AA016411}" dt="2025-04-23T16:27:27.375" v="3868" actId="1037"/>
        <pc:sldMkLst>
          <pc:docMk/>
          <pc:sldMk cId="6384794" sldId="280"/>
        </pc:sldMkLst>
      </pc:sldChg>
      <pc:sldChg chg="addSp delSp modSp new mod">
        <pc:chgData name="Fu, TianYu" userId="c5d124b6-d31b-43cf-96f6-706eeba60532" providerId="ADAL" clId="{6142C118-EEC8-4538-80A0-6169AA016411}" dt="2025-04-23T16:11:06.617" v="3745" actId="20577"/>
        <pc:sldMkLst>
          <pc:docMk/>
          <pc:sldMk cId="1963213179" sldId="281"/>
        </pc:sldMkLst>
      </pc:sldChg>
      <pc:sldChg chg="addSp delSp modSp new mod">
        <pc:chgData name="Fu, TianYu" userId="c5d124b6-d31b-43cf-96f6-706eeba60532" providerId="ADAL" clId="{6142C118-EEC8-4538-80A0-6169AA016411}" dt="2025-04-23T16:04:58.818" v="3600" actId="947"/>
        <pc:sldMkLst>
          <pc:docMk/>
          <pc:sldMk cId="2469453999" sldId="282"/>
        </pc:sldMkLst>
      </pc:sldChg>
      <pc:sldChg chg="addSp delSp modSp new mod modNotesTx">
        <pc:chgData name="Fu, TianYu" userId="c5d124b6-d31b-43cf-96f6-706eeba60532" providerId="ADAL" clId="{6142C118-EEC8-4538-80A0-6169AA016411}" dt="2025-04-23T16:04:58.864" v="3606" actId="947"/>
        <pc:sldMkLst>
          <pc:docMk/>
          <pc:sldMk cId="2940799795" sldId="283"/>
        </pc:sldMkLst>
      </pc:sldChg>
      <pc:sldChg chg="new del">
        <pc:chgData name="Fu, TianYu" userId="c5d124b6-d31b-43cf-96f6-706eeba60532" providerId="ADAL" clId="{6142C118-EEC8-4538-80A0-6169AA016411}" dt="2025-04-23T14:15:34.743" v="2315" actId="47"/>
        <pc:sldMkLst>
          <pc:docMk/>
          <pc:sldMk cId="86253263" sldId="284"/>
        </pc:sldMkLst>
      </pc:sldChg>
      <pc:sldChg chg="addSp delSp modSp new mod modShow">
        <pc:chgData name="Fu, TianYu" userId="c5d124b6-d31b-43cf-96f6-706eeba60532" providerId="ADAL" clId="{6142C118-EEC8-4538-80A0-6169AA016411}" dt="2025-04-23T16:07:17.444" v="3693" actId="729"/>
        <pc:sldMkLst>
          <pc:docMk/>
          <pc:sldMk cId="3609633753" sldId="286"/>
        </pc:sldMkLst>
      </pc:sldChg>
      <pc:sldChg chg="new del">
        <pc:chgData name="Fu, TianYu" userId="c5d124b6-d31b-43cf-96f6-706eeba60532" providerId="ADAL" clId="{6142C118-EEC8-4538-80A0-6169AA016411}" dt="2025-04-23T14:29:46.607" v="2492" actId="47"/>
        <pc:sldMkLst>
          <pc:docMk/>
          <pc:sldMk cId="1044853474" sldId="287"/>
        </pc:sldMkLst>
      </pc:sldChg>
      <pc:sldChg chg="addSp delSp modSp new del mod">
        <pc:chgData name="Fu, TianYu" userId="c5d124b6-d31b-43cf-96f6-706eeba60532" providerId="ADAL" clId="{6142C118-EEC8-4538-80A0-6169AA016411}" dt="2025-04-23T14:29:25.931" v="2490" actId="47"/>
        <pc:sldMkLst>
          <pc:docMk/>
          <pc:sldMk cId="1877189851" sldId="287"/>
        </pc:sldMkLst>
      </pc:sldChg>
      <pc:sldChg chg="addSp modSp new mod modShow modNotesTx">
        <pc:chgData name="Fu, TianYu" userId="c5d124b6-d31b-43cf-96f6-706eeba60532" providerId="ADAL" clId="{6142C118-EEC8-4538-80A0-6169AA016411}" dt="2025-04-23T16:04:57.755" v="3466" actId="947"/>
        <pc:sldMkLst>
          <pc:docMk/>
          <pc:sldMk cId="2492152919" sldId="287"/>
        </pc:sldMkLst>
      </pc:sldChg>
      <pc:sldChg chg="addSp delSp modSp new mod modNotesTx">
        <pc:chgData name="Fu, TianYu" userId="c5d124b6-d31b-43cf-96f6-706eeba60532" providerId="ADAL" clId="{6142C118-EEC8-4538-80A0-6169AA016411}" dt="2025-04-23T16:15:41.377" v="3795" actId="403"/>
        <pc:sldMkLst>
          <pc:docMk/>
          <pc:sldMk cId="2925556037" sldId="288"/>
        </pc:sldMkLst>
      </pc:sldChg>
      <pc:sldChg chg="addSp delSp modSp new del mod modAnim">
        <pc:chgData name="Fu, TianYu" userId="c5d124b6-d31b-43cf-96f6-706eeba60532" providerId="ADAL" clId="{6142C118-EEC8-4538-80A0-6169AA016411}" dt="2025-04-23T15:56:51.600" v="3253" actId="47"/>
        <pc:sldMkLst>
          <pc:docMk/>
          <pc:sldMk cId="182687285" sldId="289"/>
        </pc:sldMkLst>
      </pc:sldChg>
      <pc:sldChg chg="new del">
        <pc:chgData name="Fu, TianYu" userId="c5d124b6-d31b-43cf-96f6-706eeba60532" providerId="ADAL" clId="{6142C118-EEC8-4538-80A0-6169AA016411}" dt="2025-04-23T15:59:57.206" v="3276" actId="47"/>
        <pc:sldMkLst>
          <pc:docMk/>
          <pc:sldMk cId="418600303" sldId="289"/>
        </pc:sldMkLst>
      </pc:sldChg>
      <pc:sldChg chg="addSp delSp modSp new mod">
        <pc:chgData name="Fu, TianYu" userId="c5d124b6-d31b-43cf-96f6-706eeba60532" providerId="ADAL" clId="{6142C118-EEC8-4538-80A0-6169AA016411}" dt="2025-04-23T16:22:21.631" v="3836" actId="207"/>
        <pc:sldMkLst>
          <pc:docMk/>
          <pc:sldMk cId="1117576595" sldId="289"/>
        </pc:sldMkLst>
        <pc:spChg chg="mod">
          <ac:chgData name="Fu, TianYu" userId="c5d124b6-d31b-43cf-96f6-706eeba60532" providerId="ADAL" clId="{6142C118-EEC8-4538-80A0-6169AA016411}" dt="2025-04-23T16:07:49.248" v="3696" actId="1076"/>
          <ac:spMkLst>
            <pc:docMk/>
            <pc:sldMk cId="1117576595" sldId="289"/>
            <ac:spMk id="8" creationId="{CC5F8831-D294-6B0D-99C5-15A2FA92524E}"/>
          </ac:spMkLst>
        </pc:spChg>
        <pc:spChg chg="mod">
          <ac:chgData name="Fu, TianYu" userId="c5d124b6-d31b-43cf-96f6-706eeba60532" providerId="ADAL" clId="{6142C118-EEC8-4538-80A0-6169AA016411}" dt="2025-04-23T16:06:43.496" v="3679" actId="403"/>
          <ac:spMkLst>
            <pc:docMk/>
            <pc:sldMk cId="1117576595" sldId="289"/>
            <ac:spMk id="10" creationId="{D3C9F0D0-516D-736D-664C-F9321B3FE1E6}"/>
          </ac:spMkLst>
        </pc:spChg>
        <pc:spChg chg="mod">
          <ac:chgData name="Fu, TianYu" userId="c5d124b6-d31b-43cf-96f6-706eeba60532" providerId="ADAL" clId="{6142C118-EEC8-4538-80A0-6169AA016411}" dt="2025-04-23T16:07:26.762" v="3694" actId="1076"/>
          <ac:spMkLst>
            <pc:docMk/>
            <pc:sldMk cId="1117576595" sldId="289"/>
            <ac:spMk id="12" creationId="{75A16187-98F7-C3B5-7838-E16B3EF15FF7}"/>
          </ac:spMkLst>
        </pc:spChg>
        <pc:spChg chg="mod">
          <ac:chgData name="Fu, TianYu" userId="c5d124b6-d31b-43cf-96f6-706eeba60532" providerId="ADAL" clId="{6142C118-EEC8-4538-80A0-6169AA016411}" dt="2025-04-23T16:06:43.496" v="3679" actId="403"/>
          <ac:spMkLst>
            <pc:docMk/>
            <pc:sldMk cId="1117576595" sldId="289"/>
            <ac:spMk id="14" creationId="{09F7CF08-3528-10E9-5A84-357EB527B5AF}"/>
          </ac:spMkLst>
        </pc:spChg>
        <pc:spChg chg="mod">
          <ac:chgData name="Fu, TianYu" userId="c5d124b6-d31b-43cf-96f6-706eeba60532" providerId="ADAL" clId="{6142C118-EEC8-4538-80A0-6169AA016411}" dt="2025-04-23T16:06:43.496" v="3679" actId="403"/>
          <ac:spMkLst>
            <pc:docMk/>
            <pc:sldMk cId="1117576595" sldId="289"/>
            <ac:spMk id="15" creationId="{4431F152-107E-7EAB-DC8E-0F48BC30142D}"/>
          </ac:spMkLst>
        </pc:spChg>
        <pc:spChg chg="mod">
          <ac:chgData name="Fu, TianYu" userId="c5d124b6-d31b-43cf-96f6-706eeba60532" providerId="ADAL" clId="{6142C118-EEC8-4538-80A0-6169AA016411}" dt="2025-04-23T16:05:16.054" v="3668" actId="13822"/>
          <ac:spMkLst>
            <pc:docMk/>
            <pc:sldMk cId="1117576595" sldId="289"/>
            <ac:spMk id="16" creationId="{F0E0DF6F-83B7-1DA4-BD51-2F0F88064E48}"/>
          </ac:spMkLst>
        </pc:spChg>
        <pc:spChg chg="mod">
          <ac:chgData name="Fu, TianYu" userId="c5d124b6-d31b-43cf-96f6-706eeba60532" providerId="ADAL" clId="{6142C118-EEC8-4538-80A0-6169AA016411}" dt="2025-04-23T16:05:16.054" v="3668" actId="13822"/>
          <ac:spMkLst>
            <pc:docMk/>
            <pc:sldMk cId="1117576595" sldId="289"/>
            <ac:spMk id="17" creationId="{E51A36B4-7463-69A9-61C2-B389ABBFAA80}"/>
          </ac:spMkLst>
        </pc:spChg>
        <pc:spChg chg="mod">
          <ac:chgData name="Fu, TianYu" userId="c5d124b6-d31b-43cf-96f6-706eeba60532" providerId="ADAL" clId="{6142C118-EEC8-4538-80A0-6169AA016411}" dt="2025-04-23T16:07:01.018" v="3690" actId="404"/>
          <ac:spMkLst>
            <pc:docMk/>
            <pc:sldMk cId="1117576595" sldId="289"/>
            <ac:spMk id="18" creationId="{EBC058C0-818E-FE20-242E-52B708DEA361}"/>
          </ac:spMkLst>
        </pc:spChg>
        <pc:spChg chg="mod">
          <ac:chgData name="Fu, TianYu" userId="c5d124b6-d31b-43cf-96f6-706eeba60532" providerId="ADAL" clId="{6142C118-EEC8-4538-80A0-6169AA016411}" dt="2025-04-23T16:21:40.978" v="3832" actId="207"/>
          <ac:spMkLst>
            <pc:docMk/>
            <pc:sldMk cId="1117576595" sldId="289"/>
            <ac:spMk id="23" creationId="{56BABFAB-6F59-7B50-2FCB-725A660A0C40}"/>
          </ac:spMkLst>
        </pc:spChg>
        <pc:spChg chg="mod">
          <ac:chgData name="Fu, TianYu" userId="c5d124b6-d31b-43cf-96f6-706eeba60532" providerId="ADAL" clId="{6142C118-EEC8-4538-80A0-6169AA016411}" dt="2025-04-23T16:22:21.631" v="3836" actId="207"/>
          <ac:spMkLst>
            <pc:docMk/>
            <pc:sldMk cId="1117576595" sldId="289"/>
            <ac:spMk id="26" creationId="{5D57ACF6-297A-BBFD-7718-80D0A36AB1A2}"/>
          </ac:spMkLst>
        </pc:spChg>
        <pc:spChg chg="mod">
          <ac:chgData name="Fu, TianYu" userId="c5d124b6-d31b-43cf-96f6-706eeba60532" providerId="ADAL" clId="{6142C118-EEC8-4538-80A0-6169AA016411}" dt="2025-04-23T16:21:32.994" v="3831" actId="207"/>
          <ac:spMkLst>
            <pc:docMk/>
            <pc:sldMk cId="1117576595" sldId="289"/>
            <ac:spMk id="27" creationId="{5D7AAFEC-9A53-7D5A-4603-786CB93E8BE2}"/>
          </ac:spMkLst>
        </pc:spChg>
        <pc:spChg chg="mod">
          <ac:chgData name="Fu, TianYu" userId="c5d124b6-d31b-43cf-96f6-706eeba60532" providerId="ADAL" clId="{6142C118-EEC8-4538-80A0-6169AA016411}" dt="2025-04-23T16:22:14.600" v="3835" actId="207"/>
          <ac:spMkLst>
            <pc:docMk/>
            <pc:sldMk cId="1117576595" sldId="289"/>
            <ac:spMk id="30" creationId="{72B20FF3-6006-A3BD-A5D2-F5A8F150A31C}"/>
          </ac:spMkLst>
        </pc:spChg>
        <pc:spChg chg="mod">
          <ac:chgData name="Fu, TianYu" userId="c5d124b6-d31b-43cf-96f6-706eeba60532" providerId="ADAL" clId="{6142C118-EEC8-4538-80A0-6169AA016411}" dt="2025-04-23T16:21:23.854" v="3830" actId="207"/>
          <ac:spMkLst>
            <pc:docMk/>
            <pc:sldMk cId="1117576595" sldId="289"/>
            <ac:spMk id="31" creationId="{CBB13D5C-80E4-D231-A5BA-4ADD0C701F4A}"/>
          </ac:spMkLst>
        </pc:spChg>
        <pc:spChg chg="mod">
          <ac:chgData name="Fu, TianYu" userId="c5d124b6-d31b-43cf-96f6-706eeba60532" providerId="ADAL" clId="{6142C118-EEC8-4538-80A0-6169AA016411}" dt="2025-04-23T16:22:07.947" v="3834" actId="207"/>
          <ac:spMkLst>
            <pc:docMk/>
            <pc:sldMk cId="1117576595" sldId="289"/>
            <ac:spMk id="34" creationId="{92D242B9-D44F-499E-C9BE-2A58E09E1100}"/>
          </ac:spMkLst>
        </pc:spChg>
        <pc:spChg chg="mod">
          <ac:chgData name="Fu, TianYu" userId="c5d124b6-d31b-43cf-96f6-706eeba60532" providerId="ADAL" clId="{6142C118-EEC8-4538-80A0-6169AA016411}" dt="2025-04-23T16:21:14.547" v="3829" actId="207"/>
          <ac:spMkLst>
            <pc:docMk/>
            <pc:sldMk cId="1117576595" sldId="289"/>
            <ac:spMk id="35" creationId="{76F5898C-5B1F-D0B0-2F6E-CA8ECC6B3DBC}"/>
          </ac:spMkLst>
        </pc:spChg>
        <pc:spChg chg="mod">
          <ac:chgData name="Fu, TianYu" userId="c5d124b6-d31b-43cf-96f6-706eeba60532" providerId="ADAL" clId="{6142C118-EEC8-4538-80A0-6169AA016411}" dt="2025-04-23T16:21:55.962" v="3833" actId="207"/>
          <ac:spMkLst>
            <pc:docMk/>
            <pc:sldMk cId="1117576595" sldId="289"/>
            <ac:spMk id="38" creationId="{2EEF6089-00BC-28BB-9671-E849BDEFC468}"/>
          </ac:spMkLst>
        </pc:spChg>
        <pc:grpChg chg="mod">
          <ac:chgData name="Fu, TianYu" userId="c5d124b6-d31b-43cf-96f6-706eeba60532" providerId="ADAL" clId="{6142C118-EEC8-4538-80A0-6169AA016411}" dt="2025-04-23T16:11:25.371" v="3747" actId="1076"/>
          <ac:grpSpMkLst>
            <pc:docMk/>
            <pc:sldMk cId="1117576595" sldId="289"/>
            <ac:grpSpMk id="2" creationId="{8971F5D0-33F1-8F16-9CB7-5D9AF6F2693D}"/>
          </ac:grpSpMkLst>
        </pc:grpChg>
        <pc:cxnChg chg="mod">
          <ac:chgData name="Fu, TianYu" userId="c5d124b6-d31b-43cf-96f6-706eeba60532" providerId="ADAL" clId="{6142C118-EEC8-4538-80A0-6169AA016411}" dt="2025-04-23T16:07:37.935" v="3695" actId="13822"/>
          <ac:cxnSpMkLst>
            <pc:docMk/>
            <pc:sldMk cId="1117576595" sldId="289"/>
            <ac:cxnSpMk id="25" creationId="{289576DD-E828-FD5D-D8F7-8A3A04BAB4A3}"/>
          </ac:cxnSpMkLst>
        </pc:cxnChg>
        <pc:cxnChg chg="mod">
          <ac:chgData name="Fu, TianYu" userId="c5d124b6-d31b-43cf-96f6-706eeba60532" providerId="ADAL" clId="{6142C118-EEC8-4538-80A0-6169AA016411}" dt="2025-04-23T16:05:39.869" v="3671" actId="207"/>
          <ac:cxnSpMkLst>
            <pc:docMk/>
            <pc:sldMk cId="1117576595" sldId="289"/>
            <ac:cxnSpMk id="29" creationId="{2B1B1A15-41A7-17A5-AC6E-DC05F6EDDA8D}"/>
          </ac:cxnSpMkLst>
        </pc:cxnChg>
        <pc:cxnChg chg="mod">
          <ac:chgData name="Fu, TianYu" userId="c5d124b6-d31b-43cf-96f6-706eeba60532" providerId="ADAL" clId="{6142C118-EEC8-4538-80A0-6169AA016411}" dt="2025-04-23T16:07:37.935" v="3695" actId="13822"/>
          <ac:cxnSpMkLst>
            <pc:docMk/>
            <pc:sldMk cId="1117576595" sldId="289"/>
            <ac:cxnSpMk id="33" creationId="{3DAB898E-36E7-E6D9-B56A-44DAD01399D8}"/>
          </ac:cxnSpMkLst>
        </pc:cxnChg>
        <pc:cxnChg chg="mod">
          <ac:chgData name="Fu, TianYu" userId="c5d124b6-d31b-43cf-96f6-706eeba60532" providerId="ADAL" clId="{6142C118-EEC8-4538-80A0-6169AA016411}" dt="2025-04-23T16:05:39.869" v="3671" actId="207"/>
          <ac:cxnSpMkLst>
            <pc:docMk/>
            <pc:sldMk cId="1117576595" sldId="289"/>
            <ac:cxnSpMk id="37" creationId="{D6E6E4FC-B34A-042C-8BEE-E810B4E066A5}"/>
          </ac:cxnSpMkLst>
        </pc:cxnChg>
      </pc:sldChg>
      <pc:sldChg chg="addSp delSp modSp add mod setBg">
        <pc:chgData name="Fu, TianYu" userId="c5d124b6-d31b-43cf-96f6-706eeba60532" providerId="ADAL" clId="{6142C118-EEC8-4538-80A0-6169AA016411}" dt="2025-04-23T16:18:54.321" v="3826" actId="403"/>
        <pc:sldMkLst>
          <pc:docMk/>
          <pc:sldMk cId="4135075703" sldId="290"/>
        </pc:sldMkLst>
      </pc:sldChg>
    </pc:docChg>
  </pc:docChgLst>
  <pc:docChgLst>
    <pc:chgData name="Lin, ZiYi" userId="S::ziyil.21@intl.zju.edu.cn::2ae95b1e-42eb-47ed-8393-5c037fe3bb86" providerId="AD" clId="Web-{817CFECA-BF33-B74A-038C-B5FB480B6496}"/>
    <pc:docChg chg="addSld sldOrd">
      <pc:chgData name="Lin, ZiYi" userId="S::ziyil.21@intl.zju.edu.cn::2ae95b1e-42eb-47ed-8393-5c037fe3bb86" providerId="AD" clId="Web-{817CFECA-BF33-B74A-038C-B5FB480B6496}" dt="2025-05-24T08:19:39.214" v="1"/>
      <pc:docMkLst>
        <pc:docMk/>
      </pc:docMkLst>
      <pc:sldChg chg="new ord">
        <pc:chgData name="Lin, ZiYi" userId="S::ziyil.21@intl.zju.edu.cn::2ae95b1e-42eb-47ed-8393-5c037fe3bb86" providerId="AD" clId="Web-{817CFECA-BF33-B74A-038C-B5FB480B6496}" dt="2025-05-24T08:19:39.214" v="1"/>
        <pc:sldMkLst>
          <pc:docMk/>
          <pc:sldMk cId="3559233299" sldId="292"/>
        </pc:sldMkLst>
      </pc:sldChg>
    </pc:docChg>
  </pc:docChgLst>
  <pc:docChgLst>
    <pc:chgData name="Chen, YangHongHui" userId="a0b02fa7-b33f-4b95-a2f2-66d800255692" providerId="ADAL" clId="{195A9F2F-FC7F-44DF-B6F1-1A01D8B4D062}"/>
    <pc:docChg chg="undo custSel addSld delSld modSld sldOrd">
      <pc:chgData name="Chen, YangHongHui" userId="a0b02fa7-b33f-4b95-a2f2-66d800255692" providerId="ADAL" clId="{195A9F2F-FC7F-44DF-B6F1-1A01D8B4D062}" dt="2025-04-24T02:28:53.229" v="1111" actId="1076"/>
      <pc:docMkLst>
        <pc:docMk/>
      </pc:docMkLst>
      <pc:sldChg chg="modNotesTx">
        <pc:chgData name="Chen, YangHongHui" userId="a0b02fa7-b33f-4b95-a2f2-66d800255692" providerId="ADAL" clId="{195A9F2F-FC7F-44DF-B6F1-1A01D8B4D062}" dt="2025-04-24T02:07:01.134" v="969" actId="20577"/>
        <pc:sldMkLst>
          <pc:docMk/>
          <pc:sldMk cId="653251817" sldId="257"/>
        </pc:sldMkLst>
      </pc:sldChg>
      <pc:sldChg chg="addSp modSp">
        <pc:chgData name="Chen, YangHongHui" userId="a0b02fa7-b33f-4b95-a2f2-66d800255692" providerId="ADAL" clId="{195A9F2F-FC7F-44DF-B6F1-1A01D8B4D062}" dt="2025-04-24T02:28:53.229" v="1111" actId="1076"/>
        <pc:sldMkLst>
          <pc:docMk/>
          <pc:sldMk cId="2871244372" sldId="263"/>
        </pc:sldMkLst>
      </pc:sldChg>
      <pc:sldChg chg="modSp mod modClrScheme chgLayout modNotesTx">
        <pc:chgData name="Chen, YangHongHui" userId="a0b02fa7-b33f-4b95-a2f2-66d800255692" providerId="ADAL" clId="{195A9F2F-FC7F-44DF-B6F1-1A01D8B4D062}" dt="2025-04-23T14:29:10.548" v="712" actId="1076"/>
        <pc:sldMkLst>
          <pc:docMk/>
          <pc:sldMk cId="4280825752" sldId="269"/>
        </pc:sldMkLst>
      </pc:sldChg>
      <pc:sldChg chg="addSp delSp modSp mod modClrScheme chgLayout">
        <pc:chgData name="Chen, YangHongHui" userId="a0b02fa7-b33f-4b95-a2f2-66d800255692" providerId="ADAL" clId="{195A9F2F-FC7F-44DF-B6F1-1A01D8B4D062}" dt="2025-04-23T14:02:51.445" v="613" actId="113"/>
        <pc:sldMkLst>
          <pc:docMk/>
          <pc:sldMk cId="370170915" sldId="274"/>
        </pc:sldMkLst>
      </pc:sldChg>
      <pc:sldChg chg="addSp modSp mod modShow">
        <pc:chgData name="Chen, YangHongHui" userId="a0b02fa7-b33f-4b95-a2f2-66d800255692" providerId="ADAL" clId="{195A9F2F-FC7F-44DF-B6F1-1A01D8B4D062}" dt="2025-04-24T02:07:43.062" v="986" actId="729"/>
        <pc:sldMkLst>
          <pc:docMk/>
          <pc:sldMk cId="1943715216" sldId="275"/>
        </pc:sldMkLst>
      </pc:sldChg>
      <pc:sldChg chg="modSp mod modNotesTx">
        <pc:chgData name="Chen, YangHongHui" userId="a0b02fa7-b33f-4b95-a2f2-66d800255692" providerId="ADAL" clId="{195A9F2F-FC7F-44DF-B6F1-1A01D8B4D062}" dt="2025-04-24T02:24:35.289" v="1099" actId="20577"/>
        <pc:sldMkLst>
          <pc:docMk/>
          <pc:sldMk cId="407374655" sldId="276"/>
        </pc:sldMkLst>
      </pc:sldChg>
      <pc:sldChg chg="addSp delSp modSp mod modNotesTx">
        <pc:chgData name="Chen, YangHongHui" userId="a0b02fa7-b33f-4b95-a2f2-66d800255692" providerId="ADAL" clId="{195A9F2F-FC7F-44DF-B6F1-1A01D8B4D062}" dt="2025-04-23T13:40:57.947" v="539" actId="20577"/>
        <pc:sldMkLst>
          <pc:docMk/>
          <pc:sldMk cId="2072926835" sldId="278"/>
        </pc:sldMkLst>
      </pc:sldChg>
      <pc:sldChg chg="delSp mod">
        <pc:chgData name="Chen, YangHongHui" userId="a0b02fa7-b33f-4b95-a2f2-66d800255692" providerId="ADAL" clId="{195A9F2F-FC7F-44DF-B6F1-1A01D8B4D062}" dt="2025-04-23T14:03:15.882" v="614" actId="478"/>
        <pc:sldMkLst>
          <pc:docMk/>
          <pc:sldMk cId="1115461899" sldId="279"/>
        </pc:sldMkLst>
      </pc:sldChg>
      <pc:sldChg chg="addSp delSp modSp new mod ord modShow">
        <pc:chgData name="Chen, YangHongHui" userId="a0b02fa7-b33f-4b95-a2f2-66d800255692" providerId="ADAL" clId="{195A9F2F-FC7F-44DF-B6F1-1A01D8B4D062}" dt="2025-04-23T14:58:24.917" v="779" actId="1076"/>
        <pc:sldMkLst>
          <pc:docMk/>
          <pc:sldMk cId="6384794" sldId="280"/>
        </pc:sldMkLst>
      </pc:sldChg>
      <pc:sldChg chg="addSp delSp modSp add del mod modShow">
        <pc:chgData name="Chen, YangHongHui" userId="a0b02fa7-b33f-4b95-a2f2-66d800255692" providerId="ADAL" clId="{195A9F2F-FC7F-44DF-B6F1-1A01D8B4D062}" dt="2025-04-23T14:34:10.871" v="764" actId="47"/>
        <pc:sldMkLst>
          <pc:docMk/>
          <pc:sldMk cId="3440017231" sldId="285"/>
        </pc:sldMkLst>
      </pc:sldChg>
      <pc:sldChg chg="addSp delSp mod">
        <pc:chgData name="Chen, YangHongHui" userId="a0b02fa7-b33f-4b95-a2f2-66d800255692" providerId="ADAL" clId="{195A9F2F-FC7F-44DF-B6F1-1A01D8B4D062}" dt="2025-04-23T14:30:50.822" v="720" actId="478"/>
        <pc:sldMkLst>
          <pc:docMk/>
          <pc:sldMk cId="2492152919" sldId="287"/>
        </pc:sldMkLst>
      </pc:sldChg>
      <pc:sldChg chg="addSp delSp modSp mod modNotesTx">
        <pc:chgData name="Chen, YangHongHui" userId="a0b02fa7-b33f-4b95-a2f2-66d800255692" providerId="ADAL" clId="{195A9F2F-FC7F-44DF-B6F1-1A01D8B4D062}" dt="2025-04-24T02:28:22.833" v="1106" actId="1076"/>
        <pc:sldMkLst>
          <pc:docMk/>
          <pc:sldMk cId="2925556037" sldId="288"/>
        </pc:sldMkLst>
      </pc:sldChg>
      <pc:sldChg chg="modNotesTx">
        <pc:chgData name="Chen, YangHongHui" userId="a0b02fa7-b33f-4b95-a2f2-66d800255692" providerId="ADAL" clId="{195A9F2F-FC7F-44DF-B6F1-1A01D8B4D062}" dt="2025-04-24T02:07:27.502" v="984" actId="20577"/>
        <pc:sldMkLst>
          <pc:docMk/>
          <pc:sldMk cId="1117576595" sldId="289"/>
        </pc:sldMkLst>
      </pc:sldChg>
      <pc:sldChg chg="addSp delSp modSp add mod modNotesTx">
        <pc:chgData name="Chen, YangHongHui" userId="a0b02fa7-b33f-4b95-a2f2-66d800255692" providerId="ADAL" clId="{195A9F2F-FC7F-44DF-B6F1-1A01D8B4D062}" dt="2025-04-24T02:20:37.056" v="1050" actId="1076"/>
        <pc:sldMkLst>
          <pc:docMk/>
          <pc:sldMk cId="2424308416" sldId="291"/>
        </pc:sldMkLst>
      </pc:sldChg>
    </pc:docChg>
  </pc:docChgLst>
  <pc:docChgLst>
    <pc:chgData name="Fu, TianYu" userId="S::tianyu.21@intl.zju.edu.cn::c5d124b6-d31b-43cf-96f6-706eeba60532" providerId="AD" clId="Web-{82A147F0-3037-2967-761D-46CADDB8076B}"/>
    <pc:docChg chg="modSld">
      <pc:chgData name="Fu, TianYu" userId="S::tianyu.21@intl.zju.edu.cn::c5d124b6-d31b-43cf-96f6-706eeba60532" providerId="AD" clId="Web-{82A147F0-3037-2967-761D-46CADDB8076B}" dt="2025-04-24T01:36:26.691" v="56"/>
      <pc:docMkLst>
        <pc:docMk/>
      </pc:docMkLst>
      <pc:sldChg chg="modSp">
        <pc:chgData name="Fu, TianYu" userId="S::tianyu.21@intl.zju.edu.cn::c5d124b6-d31b-43cf-96f6-706eeba60532" providerId="AD" clId="Web-{82A147F0-3037-2967-761D-46CADDB8076B}" dt="2025-04-24T01:04:32.792" v="4" actId="20577"/>
        <pc:sldMkLst>
          <pc:docMk/>
          <pc:sldMk cId="512960206" sldId="268"/>
        </pc:sldMkLst>
      </pc:sldChg>
      <pc:sldChg chg="modSp modNotes">
        <pc:chgData name="Fu, TianYu" userId="S::tianyu.21@intl.zju.edu.cn::c5d124b6-d31b-43cf-96f6-706eeba60532" providerId="AD" clId="Web-{82A147F0-3037-2967-761D-46CADDB8076B}" dt="2025-04-24T01:36:26.691" v="56"/>
        <pc:sldMkLst>
          <pc:docMk/>
          <pc:sldMk cId="407374655" sldId="276"/>
        </pc:sldMkLst>
      </pc:sldChg>
      <pc:sldChg chg="modSp">
        <pc:chgData name="Fu, TianYu" userId="S::tianyu.21@intl.zju.edu.cn::c5d124b6-d31b-43cf-96f6-706eeba60532" providerId="AD" clId="Web-{82A147F0-3037-2967-761D-46CADDB8076B}" dt="2025-04-24T01:31:47.181" v="47" actId="20577"/>
        <pc:sldMkLst>
          <pc:docMk/>
          <pc:sldMk cId="1115461899" sldId="279"/>
        </pc:sldMkLst>
      </pc:sldChg>
      <pc:sldChg chg="modSp">
        <pc:chgData name="Fu, TianYu" userId="S::tianyu.21@intl.zju.edu.cn::c5d124b6-d31b-43cf-96f6-706eeba60532" providerId="AD" clId="Web-{82A147F0-3037-2967-761D-46CADDB8076B}" dt="2025-04-24T01:33:28.607" v="49" actId="14100"/>
        <pc:sldMkLst>
          <pc:docMk/>
          <pc:sldMk cId="2925556037" sldId="288"/>
        </pc:sldMkLst>
      </pc:sldChg>
    </pc:docChg>
  </pc:docChgLst>
  <pc:docChgLst>
    <pc:chgData name="Lu, YunZhi" userId="S::yunzhi.21@intl.zju.edu.cn::248d73a9-30ac-457e-910c-0c4e418617ae" providerId="AD" clId="Web-{B4648B5A-FD4B-C1B9-1746-D9BE2974DFC2}"/>
    <pc:docChg chg="delSld modSld">
      <pc:chgData name="Lu, YunZhi" userId="S::yunzhi.21@intl.zju.edu.cn::248d73a9-30ac-457e-910c-0c4e418617ae" providerId="AD" clId="Web-{B4648B5A-FD4B-C1B9-1746-D9BE2974DFC2}" dt="2025-05-25T03:35:56.113" v="1"/>
      <pc:docMkLst>
        <pc:docMk/>
      </pc:docMkLst>
      <pc:sldChg chg="del">
        <pc:chgData name="Lu, YunZhi" userId="S::yunzhi.21@intl.zju.edu.cn::248d73a9-30ac-457e-910c-0c4e418617ae" providerId="AD" clId="Web-{B4648B5A-FD4B-C1B9-1746-D9BE2974DFC2}" dt="2025-05-25T03:08:16.439" v="0"/>
        <pc:sldMkLst>
          <pc:docMk/>
          <pc:sldMk cId="3465054717" sldId="313"/>
        </pc:sldMkLst>
      </pc:sldChg>
      <pc:sldChg chg="delSp">
        <pc:chgData name="Lu, YunZhi" userId="S::yunzhi.21@intl.zju.edu.cn::248d73a9-30ac-457e-910c-0c4e418617ae" providerId="AD" clId="Web-{B4648B5A-FD4B-C1B9-1746-D9BE2974DFC2}" dt="2025-05-25T03:35:56.113" v="1"/>
        <pc:sldMkLst>
          <pc:docMk/>
          <pc:sldMk cId="1510803906" sldId="321"/>
        </pc:sldMkLst>
        <pc:spChg chg="del">
          <ac:chgData name="Lu, YunZhi" userId="S::yunzhi.21@intl.zju.edu.cn::248d73a9-30ac-457e-910c-0c4e418617ae" providerId="AD" clId="Web-{B4648B5A-FD4B-C1B9-1746-D9BE2974DFC2}" dt="2025-05-25T03:35:56.113" v="1"/>
          <ac:spMkLst>
            <pc:docMk/>
            <pc:sldMk cId="1510803906" sldId="321"/>
            <ac:spMk id="7" creationId="{BF864807-F78C-68FB-73E5-CE019FE2F02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16647-CBAE-41D0-AE2D-2B1B4A6C2BC2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6FF13-E892-428F-BBD9-6CD737222C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602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BBA13-EC2A-5D6B-CB21-F3A3E0762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33D3DF-DCAE-ADC8-564B-57DAB946D5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6B0F05-59C5-850A-8EE9-98BE5728FF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D97D0-A349-1D6D-D97C-0A590561F7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6FF13-E892-428F-BBD9-6CD737222CE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693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9BA02-FFEB-2FD9-081C-6DF9A8782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05C0287-F2C2-035C-44F7-97343F338E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F8FCBC9-5BB2-3362-E330-F070D40026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ea typeface="等线"/>
              </a:rPr>
              <a:t>The Wheatstone bridge (Figure 4 left) is used to measure the unknown resistance of the strain gauge. It is constructed using three 220 Ω </a:t>
            </a:r>
            <a:r>
              <a:rPr lang="en-US" altLang="zh-CN" err="1">
                <a:ea typeface="等线"/>
              </a:rPr>
              <a:t>resis</a:t>
            </a:r>
            <a:r>
              <a:rPr lang="en-US" altLang="zh-CN">
                <a:ea typeface="等线"/>
              </a:rPr>
              <a:t> tors, forming a balanced circuit when the gauge is unstressed. Any bending of the gauge leads to a change in its resistance Rx, resulting in a measurable voltage Vg that reflects strain. To enhance the signal-to-noise ratio, the output voltage is amplified by an INA125 amplifier (Figure 4 right), and the amplified signal is then passed to an ADC for digital processing and storage.</a:t>
            </a:r>
            <a:endParaRPr lang="zh-CN">
              <a:ea typeface="等线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73A868-1E25-834F-2E06-138A75D94F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6FF13-E892-428F-BBD9-6CD737222CE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704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0E628-E712-DDED-4086-F0454706A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0C4B68D-0C3F-6D4E-C40A-7847A6608C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167C500-4F76-03A4-B2A0-0CF23634F8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ea typeface="等线"/>
              </a:rPr>
              <a:t>The Wheatstone bridge (Figure 4 left) is used to measure the unknown resistance of the strain gauge. It is constructed using three 220 Ω </a:t>
            </a:r>
            <a:r>
              <a:rPr lang="en-US" altLang="zh-CN" err="1">
                <a:ea typeface="等线"/>
              </a:rPr>
              <a:t>resis</a:t>
            </a:r>
            <a:r>
              <a:rPr lang="en-US" altLang="zh-CN">
                <a:ea typeface="等线"/>
              </a:rPr>
              <a:t> tors, forming a balanced circuit when the gauge is unstressed. Any bending of the gauge leads to a change in its resistance Rx, resulting in a measurable voltage Vg that reflects strain. To enhance the signal-to-noise ratio, the output voltage is amplified by an INA125 amplifier (Figure 4 right), and the amplified signal is then passed to an ADC for digital processing and storage.</a:t>
            </a:r>
            <a:endParaRPr lang="zh-CN">
              <a:ea typeface="等线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BA7BFF-07B4-EBD1-A33D-A47E82C986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6FF13-E892-428F-BBD9-6CD737222CE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835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6D15E-78BD-5DA3-7589-844EC2FF3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D82008-F8D7-BAA9-3048-7C7220BDC6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11EC9E-546F-DF41-60C7-09055A4C18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BD03E-BCC7-B5A0-588F-32D07DF650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6FF13-E892-428F-BBD9-6CD737222CE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844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停留</a:t>
            </a:r>
            <a:r>
              <a:rPr lang="en-US" altLang="zh-CN"/>
              <a:t>3</a:t>
            </a:r>
            <a:r>
              <a:rPr lang="zh-CN" altLang="en-US"/>
              <a:t>秒，让观众看一下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6FF13-E892-428F-BBD9-6CD737222CE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598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6FF13-E892-428F-BBD9-6CD737222CE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835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/>
              <a:t>Mechanical Module:</a:t>
            </a:r>
            <a:r>
              <a:rPr lang="en-US" altLang="zh-CN"/>
              <a:t> A stepper motor drives a lead screw for precise movement. The cantilever applies force to the sample.</a:t>
            </a:r>
          </a:p>
          <a:p>
            <a:r>
              <a:rPr lang="en-US" altLang="zh-CN" b="1"/>
              <a:t>Analog Sensing:</a:t>
            </a:r>
            <a:r>
              <a:rPr lang="en-US" altLang="zh-CN"/>
              <a:t> A strain gauge in a Wheatstone bridge detects deformation. The signal is converted and amplified by HX 711 </a:t>
            </a:r>
            <a:r>
              <a:rPr lang="en-US" altLang="zh-CN" err="1"/>
              <a:t>Adc</a:t>
            </a:r>
            <a:endParaRPr lang="en-US" altLang="zh-CN"/>
          </a:p>
          <a:p>
            <a:r>
              <a:rPr lang="en-US" altLang="zh-CN" b="1"/>
              <a:t>Control:</a:t>
            </a:r>
            <a:r>
              <a:rPr lang="en-US" altLang="zh-CN"/>
              <a:t> An STM32 microcontroller handles motor control, data collection, and communication. A user-friendly interface controls motion and displays real-time force-displacement data.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6FF13-E892-428F-BBD9-6CD737222CE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121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6FF13-E892-428F-BBD9-6CD737222CE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578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6FF13-E892-428F-BBD9-6CD737222CE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800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ea typeface="等线"/>
              </a:rPr>
              <a:t>The Wheatstone bridge (Figure 4 left) is used to measure the unknown resistance of the strain gauge. It is constructed using three 220 Ω </a:t>
            </a:r>
            <a:r>
              <a:rPr lang="en-US" altLang="zh-CN" err="1">
                <a:ea typeface="等线"/>
              </a:rPr>
              <a:t>resis</a:t>
            </a:r>
            <a:r>
              <a:rPr lang="en-US" altLang="zh-CN">
                <a:ea typeface="等线"/>
              </a:rPr>
              <a:t> tors, forming a balanced circuit when the gauge is unstressed. Any bending of the gauge leads to a change in its resistance Rx, resulting in a measurable voltage Vg that reflects strain. To enhance the signal-to-noise ratio, the output voltage is amplified and the then passed to an ADC for digital processing and storage.</a:t>
            </a:r>
            <a:endParaRPr lang="zh-CN">
              <a:ea typeface="等线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6FF13-E892-428F-BBD9-6CD737222CE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940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7C914-852F-A931-9E6C-48DFE290F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AD37C58-B9C3-95D0-8403-141F0B153C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D6729C5-DCFD-1E4A-8A3F-5FAD4CD2E4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ea typeface="等线"/>
              </a:rPr>
              <a:t>After measuring the voltage output of the </a:t>
            </a:r>
            <a:r>
              <a:rPr lang="en-US" altLang="zh-CN" err="1">
                <a:ea typeface="等线"/>
              </a:rPr>
              <a:t>wheatstone</a:t>
            </a:r>
            <a:r>
              <a:rPr lang="en-US" altLang="zh-CN">
                <a:ea typeface="等线"/>
              </a:rPr>
              <a:t> bridge the output without the amplification was only around 1-2mv, we need an amp. We tried both and </a:t>
            </a:r>
            <a:r>
              <a:rPr lang="en-US" altLang="zh-CN" err="1">
                <a:ea typeface="等线"/>
              </a:rPr>
              <a:t>dicided</a:t>
            </a:r>
            <a:r>
              <a:rPr lang="en-US" altLang="zh-CN">
                <a:ea typeface="等线"/>
              </a:rPr>
              <a:t> to use hx711</a:t>
            </a:r>
          </a:p>
          <a:p>
            <a:endParaRPr lang="en-US" altLang="zh-CN">
              <a:ea typeface="等线"/>
            </a:endParaRPr>
          </a:p>
          <a:p>
            <a:r>
              <a:rPr lang="en-US" altLang="zh-CN">
                <a:ea typeface="等线"/>
              </a:rPr>
              <a:t>Next part we will talk about serial communication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3EBCED-6080-D8A0-97E3-B2774ED869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6FF13-E892-428F-BBD9-6CD737222CE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890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B85F2-DEEB-2A89-1EBA-E45EA5BFD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6F55706-9F96-0EDC-E999-A4F1D0AAD4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7EC47C5-37D8-930B-29BE-D2289D88FD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ea typeface="等线"/>
              </a:rPr>
              <a:t>The Wheatstone bridge (Figure 4 left) is used to measure the unknown resistance of the strain gauge. It is constructed using three 220 Ω </a:t>
            </a:r>
            <a:r>
              <a:rPr lang="en-US" altLang="zh-CN" err="1">
                <a:ea typeface="等线"/>
              </a:rPr>
              <a:t>resis</a:t>
            </a:r>
            <a:r>
              <a:rPr lang="en-US" altLang="zh-CN">
                <a:ea typeface="等线"/>
              </a:rPr>
              <a:t> tors, forming a balanced circuit when the gauge is unstressed. Any bending of the gauge leads to a change in its resistance Rx, resulting in a measurable voltage Vg that reflects strain. To enhance the signal-to-noise ratio, the output voltage is amplified by an INA125 amplifier (Figure 4 right), and the amplified signal is then passed to an ADC for digital processing and storage.</a:t>
            </a:r>
            <a:endParaRPr lang="zh-CN">
              <a:ea typeface="等线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167D2A3-7F3D-DE12-1743-11FAFE71CA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6FF13-E892-428F-BBD9-6CD737222CE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60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电脑主机&#10;&#10;AI 生成的内容可能不正确。">
            <a:extLst>
              <a:ext uri="{FF2B5EF4-FFF2-40B4-BE49-F238E27FC236}">
                <a16:creationId xmlns:a16="http://schemas.microsoft.com/office/drawing/2014/main" id="{994D912F-F68D-DB15-3C7C-FC882BA279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870257"/>
            <a:ext cx="8610600" cy="598774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AC407-61D7-9FB7-9BC2-34688F11F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AAD1E-56D1-4EC6-B797-534090E50DD1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981F7-D39C-82BA-4E6C-B7ED55D13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18DE5-2B01-2E81-B548-E59CA3D21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6B28E-6592-4C08-B282-2D515DAC1CB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4A996B4-938E-752C-0DF7-AE162427E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/>
          <a:stretch/>
        </p:blipFill>
        <p:spPr>
          <a:xfrm flipH="1">
            <a:off x="-5" y="870257"/>
            <a:ext cx="3865709" cy="598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60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8AFB7-E74C-0F9E-2D1E-C83E51F0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AC9E00-D240-3E49-645A-1E3D777C9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AAD1E-56D1-4EC6-B797-534090E50DD1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A1E6C5-9DE6-6A93-9070-FC97640E2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5606BC-3027-9E43-B11E-961B6C0A7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6B28E-6592-4C08-B282-2D515DAC1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30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308741-2CF4-E912-22E6-6DE55AAA2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AAD1E-56D1-4EC6-B797-534090E50DD1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7C5164-4845-C798-7E85-F1E136B2D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DB6EC-A639-B45A-9C0B-9B49D00F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6B28E-6592-4C08-B282-2D515DAC1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25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32524-BF69-00D8-7875-34857515A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FC108-77C6-EBD5-E84E-813C09EC9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C94638-B711-37B6-7FA9-161D557BD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47A963-2867-E976-A16D-3311EB9CB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AAD1E-56D1-4EC6-B797-534090E50DD1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17B8E0-9E92-ADBD-E061-6B6001C0A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EC4974-81E4-470C-D17D-29EAC2289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6B28E-6592-4C08-B282-2D515DAC1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78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D8874-94E9-45C9-521D-12FB57E4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2663A5-E168-CE75-6C4C-7857A33899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47D942-40B1-150F-62AD-F00B403A0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736B2-A75A-5170-039A-33AA846A8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AAD1E-56D1-4EC6-B797-534090E50DD1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09ED8-CEFE-44F1-A8AF-14F0648BD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AD052-63A9-5651-A535-0C603FFE4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6B28E-6592-4C08-B282-2D515DAC1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97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0BFBE-4FF8-8006-2930-E8FB1E64B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5BBCEC-2FA4-A7D1-0C06-29F7277D33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7AAFD-6ACD-0E27-D7A8-AECA3AFE1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AAD1E-56D1-4EC6-B797-534090E50DD1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0DA6B-2FD9-8D02-593C-8C5B8EE36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2C569-0D74-EDD0-4EFD-DF4C29755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6B28E-6592-4C08-B282-2D515DAC1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71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8C6056-8913-8138-7716-4A61A4EBEB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8AA246-F673-CD2C-01D6-46D6BEF860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B0157-86D5-1654-A4CB-47FEFBDC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AAD1E-56D1-4EC6-B797-534090E50DD1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AB437-55AF-5E19-0649-A3BC7D6C1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EC449-B4DF-29FB-9848-8264F651F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6B28E-6592-4C08-B282-2D515DAC1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92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BBC0A-87CD-727C-59A5-C6CDACD36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D07B9-5E67-AFA5-6C78-F994F1262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E6F17-B5DB-34D6-72B3-C1023A45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AAD1E-56D1-4EC6-B797-534090E50DD1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F71B5-BAA8-2FA2-398A-D724C7069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8318C-4B63-1631-A040-5993434F0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6B28E-6592-4C08-B282-2D515DAC1CB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Google Shape;145;p7">
            <a:extLst>
              <a:ext uri="{FF2B5EF4-FFF2-40B4-BE49-F238E27FC236}">
                <a16:creationId xmlns:a16="http://schemas.microsoft.com/office/drawing/2014/main" id="{4F229BF4-5499-D658-000E-F7A4258EA758}"/>
              </a:ext>
            </a:extLst>
          </p:cNvPr>
          <p:cNvSpPr/>
          <p:nvPr userDrawn="1"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28CF00-554F-A96C-F921-4A67FCD25433}"/>
              </a:ext>
            </a:extLst>
          </p:cNvPr>
          <p:cNvSpPr txBox="1"/>
          <p:nvPr userDrawn="1"/>
        </p:nvSpPr>
        <p:spPr>
          <a:xfrm>
            <a:off x="2573805" y="6441142"/>
            <a:ext cx="2743200" cy="42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lt1"/>
              </a:buClr>
              <a:buSzPts val="1800"/>
              <a:buFont typeface="Calibri"/>
              <a:buNone/>
              <a:defRPr>
                <a:solidFill>
                  <a:schemeClr val="bg1"/>
                </a:solidFill>
                <a:latin typeface="+mj-lt"/>
                <a:ea typeface="Calibri"/>
                <a:cs typeface="Calibri"/>
              </a:defRPr>
            </a:lvl1pPr>
          </a:lstStyle>
          <a:p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&amp; Verification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FB5103-76D1-B3A9-C45F-56B41250DF9F}"/>
              </a:ext>
            </a:extLst>
          </p:cNvPr>
          <p:cNvSpPr txBox="1"/>
          <p:nvPr userDrawn="1"/>
        </p:nvSpPr>
        <p:spPr>
          <a:xfrm>
            <a:off x="5433228" y="6442252"/>
            <a:ext cx="3060612" cy="42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ctr">
              <a:buClr>
                <a:schemeClr val="lt1"/>
              </a:buClr>
              <a:buSzPts val="1800"/>
              <a:buFont typeface="Calibri"/>
              <a:buNone/>
              <a:defRPr>
                <a:solidFill>
                  <a:schemeClr val="bg1"/>
                </a:solidFill>
                <a:latin typeface="+mj-lt"/>
                <a:ea typeface="Calibri"/>
                <a:cs typeface="Calibri"/>
              </a:defRPr>
            </a:lvl1pPr>
          </a:lstStyle>
          <a:p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 &amp; </a:t>
            </a:r>
            <a:r>
              <a:rPr kumimoji="1" lang="en-US" altLang="zh-CN" sz="1800" b="1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rPr>
              <a:t>C</a:t>
            </a:r>
            <a:r>
              <a:rPr kumimoji="1" lang="en-US" altLang="zh-CN" sz="1800" b="1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hallenges</a:t>
            </a:r>
            <a:endParaRPr lang="en-US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0C513EC8-F177-517F-76C5-86414A2AFD2F}"/>
              </a:ext>
            </a:extLst>
          </p:cNvPr>
          <p:cNvSpPr txBox="1"/>
          <p:nvPr userDrawn="1"/>
        </p:nvSpPr>
        <p:spPr>
          <a:xfrm>
            <a:off x="8269623" y="6431775"/>
            <a:ext cx="3727302" cy="42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ctr">
              <a:buClr>
                <a:schemeClr val="lt1"/>
              </a:buClr>
              <a:buSzPts val="1800"/>
              <a:buFont typeface="Calibri"/>
              <a:buNone/>
              <a:defRPr>
                <a:solidFill>
                  <a:schemeClr val="bg1"/>
                </a:solidFill>
                <a:latin typeface="+mj-lt"/>
                <a:ea typeface="Calibri"/>
                <a:cs typeface="Calibri"/>
              </a:defRPr>
            </a:lvl1pPr>
          </a:lstStyle>
          <a:p>
            <a:r>
              <a:rPr kumimoji="1" lang="en-US" altLang="zh-CN" sz="1800" b="1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rPr>
              <a:t>Development &amp; Business</a:t>
            </a: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CDCCC481-2440-77AD-4B5C-D89DCDB84B44}"/>
              </a:ext>
            </a:extLst>
          </p:cNvPr>
          <p:cNvSpPr txBox="1"/>
          <p:nvPr userDrawn="1"/>
        </p:nvSpPr>
        <p:spPr>
          <a:xfrm>
            <a:off x="561609" y="6438819"/>
            <a:ext cx="1685481" cy="420987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ctr">
              <a:buClr>
                <a:schemeClr val="lt1"/>
              </a:buClr>
              <a:buSzPts val="1800"/>
              <a:buFont typeface="Calibri"/>
              <a:buNone/>
              <a:defRPr>
                <a:solidFill>
                  <a:schemeClr val="bg1"/>
                </a:solidFill>
                <a:latin typeface="+mj-lt"/>
                <a:ea typeface="Calibri"/>
                <a:cs typeface="Calibri"/>
              </a:defRPr>
            </a:lvl1pPr>
          </a:lstStyle>
          <a:p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831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BBC0A-87CD-727C-59A5-C6CDACD36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D07B9-5E67-AFA5-6C78-F994F1262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E6F17-B5DB-34D6-72B3-C1023A45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AAD1E-56D1-4EC6-B797-534090E50DD1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F71B5-BAA8-2FA2-398A-D724C7069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8318C-4B63-1631-A040-5993434F0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6B28E-6592-4C08-B282-2D515DAC1CB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Google Shape;145;p7">
            <a:extLst>
              <a:ext uri="{FF2B5EF4-FFF2-40B4-BE49-F238E27FC236}">
                <a16:creationId xmlns:a16="http://schemas.microsoft.com/office/drawing/2014/main" id="{4F229BF4-5499-D658-000E-F7A4258EA758}"/>
              </a:ext>
            </a:extLst>
          </p:cNvPr>
          <p:cNvSpPr/>
          <p:nvPr userDrawn="1"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28CF00-554F-A96C-F921-4A67FCD25433}"/>
              </a:ext>
            </a:extLst>
          </p:cNvPr>
          <p:cNvSpPr txBox="1"/>
          <p:nvPr userDrawn="1"/>
        </p:nvSpPr>
        <p:spPr>
          <a:xfrm>
            <a:off x="2573805" y="6441142"/>
            <a:ext cx="2743200" cy="420987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lt1"/>
              </a:buClr>
              <a:buSzPts val="1800"/>
              <a:buFont typeface="Calibri"/>
              <a:buNone/>
              <a:defRPr>
                <a:solidFill>
                  <a:schemeClr val="bg1"/>
                </a:solidFill>
                <a:latin typeface="+mj-lt"/>
                <a:ea typeface="Calibri"/>
                <a:cs typeface="Calibri"/>
              </a:defRPr>
            </a:lvl1pPr>
          </a:lstStyle>
          <a:p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&amp; Verification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FB5103-76D1-B3A9-C45F-56B41250DF9F}"/>
              </a:ext>
            </a:extLst>
          </p:cNvPr>
          <p:cNvSpPr txBox="1"/>
          <p:nvPr userDrawn="1"/>
        </p:nvSpPr>
        <p:spPr>
          <a:xfrm>
            <a:off x="5433228" y="6442252"/>
            <a:ext cx="3060612" cy="42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ctr">
              <a:buClr>
                <a:schemeClr val="lt1"/>
              </a:buClr>
              <a:buSzPts val="1800"/>
              <a:buFont typeface="Calibri"/>
              <a:buNone/>
              <a:defRPr>
                <a:solidFill>
                  <a:schemeClr val="bg1"/>
                </a:solidFill>
                <a:latin typeface="+mj-lt"/>
                <a:ea typeface="Calibri"/>
                <a:cs typeface="Calibri"/>
              </a:defRPr>
            </a:lvl1pPr>
          </a:lstStyle>
          <a:p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 &amp; </a:t>
            </a:r>
            <a:r>
              <a:rPr kumimoji="1" lang="en-US" altLang="zh-CN" sz="1800" b="1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rPr>
              <a:t>C</a:t>
            </a:r>
            <a:r>
              <a:rPr kumimoji="1" lang="en-US" altLang="zh-CN" sz="1800" b="1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hallenges</a:t>
            </a:r>
            <a:endParaRPr lang="en-US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0C513EC8-F177-517F-76C5-86414A2AFD2F}"/>
              </a:ext>
            </a:extLst>
          </p:cNvPr>
          <p:cNvSpPr txBox="1"/>
          <p:nvPr userDrawn="1"/>
        </p:nvSpPr>
        <p:spPr>
          <a:xfrm>
            <a:off x="8269623" y="6431775"/>
            <a:ext cx="3727302" cy="42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ctr">
              <a:buClr>
                <a:schemeClr val="lt1"/>
              </a:buClr>
              <a:buSzPts val="1800"/>
              <a:buFont typeface="Calibri"/>
              <a:buNone/>
              <a:defRPr>
                <a:solidFill>
                  <a:schemeClr val="bg1"/>
                </a:solidFill>
                <a:latin typeface="+mj-lt"/>
                <a:ea typeface="Calibri"/>
                <a:cs typeface="Calibri"/>
              </a:defRPr>
            </a:lvl1pPr>
          </a:lstStyle>
          <a:p>
            <a:r>
              <a:rPr kumimoji="1" lang="en-US" altLang="zh-CN" sz="1800" b="1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rPr>
              <a:t>Development &amp; Business</a:t>
            </a: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CDCCC481-2440-77AD-4B5C-D89DCDB84B44}"/>
              </a:ext>
            </a:extLst>
          </p:cNvPr>
          <p:cNvSpPr txBox="1"/>
          <p:nvPr userDrawn="1"/>
        </p:nvSpPr>
        <p:spPr>
          <a:xfrm>
            <a:off x="561609" y="6438819"/>
            <a:ext cx="1685481" cy="42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ctr">
              <a:buClr>
                <a:schemeClr val="lt1"/>
              </a:buClr>
              <a:buSzPts val="1800"/>
              <a:buFont typeface="Calibri"/>
              <a:buNone/>
              <a:defRPr>
                <a:solidFill>
                  <a:schemeClr val="bg1"/>
                </a:solidFill>
                <a:latin typeface="+mj-lt"/>
                <a:ea typeface="Calibri"/>
                <a:cs typeface="Calibri"/>
              </a:defRPr>
            </a:lvl1pPr>
          </a:lstStyle>
          <a:p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151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BBC0A-87CD-727C-59A5-C6CDACD36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D07B9-5E67-AFA5-6C78-F994F1262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E6F17-B5DB-34D6-72B3-C1023A45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AAD1E-56D1-4EC6-B797-534090E50DD1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F71B5-BAA8-2FA2-398A-D724C7069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8318C-4B63-1631-A040-5993434F0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6B28E-6592-4C08-B282-2D515DAC1CB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Google Shape;145;p7">
            <a:extLst>
              <a:ext uri="{FF2B5EF4-FFF2-40B4-BE49-F238E27FC236}">
                <a16:creationId xmlns:a16="http://schemas.microsoft.com/office/drawing/2014/main" id="{4F229BF4-5499-D658-000E-F7A4258EA758}"/>
              </a:ext>
            </a:extLst>
          </p:cNvPr>
          <p:cNvSpPr/>
          <p:nvPr userDrawn="1"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28CF00-554F-A96C-F921-4A67FCD25433}"/>
              </a:ext>
            </a:extLst>
          </p:cNvPr>
          <p:cNvSpPr txBox="1"/>
          <p:nvPr userDrawn="1"/>
        </p:nvSpPr>
        <p:spPr>
          <a:xfrm>
            <a:off x="2573805" y="6441142"/>
            <a:ext cx="2743200" cy="42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lt1"/>
              </a:buClr>
              <a:buSzPts val="1800"/>
              <a:buFont typeface="Calibri"/>
              <a:buNone/>
              <a:defRPr>
                <a:solidFill>
                  <a:schemeClr val="bg1"/>
                </a:solidFill>
                <a:latin typeface="+mj-lt"/>
                <a:ea typeface="Calibri"/>
                <a:cs typeface="Calibri"/>
              </a:defRPr>
            </a:lvl1pPr>
          </a:lstStyle>
          <a:p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&amp; Verification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FB5103-76D1-B3A9-C45F-56B41250DF9F}"/>
              </a:ext>
            </a:extLst>
          </p:cNvPr>
          <p:cNvSpPr txBox="1"/>
          <p:nvPr userDrawn="1"/>
        </p:nvSpPr>
        <p:spPr>
          <a:xfrm>
            <a:off x="5433228" y="6442252"/>
            <a:ext cx="3060612" cy="420987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ctr">
              <a:buClr>
                <a:schemeClr val="lt1"/>
              </a:buClr>
              <a:buSzPts val="1800"/>
              <a:buFont typeface="Calibri"/>
              <a:buNone/>
              <a:defRPr>
                <a:solidFill>
                  <a:schemeClr val="bg1"/>
                </a:solidFill>
                <a:latin typeface="+mj-lt"/>
                <a:ea typeface="Calibri"/>
                <a:cs typeface="Calibri"/>
              </a:defRPr>
            </a:lvl1pPr>
          </a:lstStyle>
          <a:p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 &amp; </a:t>
            </a:r>
            <a:r>
              <a:rPr kumimoji="1" lang="en-US" altLang="zh-CN" sz="1800" b="1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rPr>
              <a:t>C</a:t>
            </a:r>
            <a:r>
              <a:rPr kumimoji="1" lang="en-US" altLang="zh-CN" sz="1800" b="1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hallenges</a:t>
            </a:r>
            <a:endParaRPr lang="en-US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0C513EC8-F177-517F-76C5-86414A2AFD2F}"/>
              </a:ext>
            </a:extLst>
          </p:cNvPr>
          <p:cNvSpPr txBox="1"/>
          <p:nvPr userDrawn="1"/>
        </p:nvSpPr>
        <p:spPr>
          <a:xfrm>
            <a:off x="8269623" y="6431775"/>
            <a:ext cx="3727302" cy="42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ctr">
              <a:buClr>
                <a:schemeClr val="lt1"/>
              </a:buClr>
              <a:buSzPts val="1800"/>
              <a:buFont typeface="Calibri"/>
              <a:buNone/>
              <a:defRPr>
                <a:solidFill>
                  <a:schemeClr val="bg1"/>
                </a:solidFill>
                <a:latin typeface="+mj-lt"/>
                <a:ea typeface="Calibri"/>
                <a:cs typeface="Calibri"/>
              </a:defRPr>
            </a:lvl1pPr>
          </a:lstStyle>
          <a:p>
            <a:r>
              <a:rPr kumimoji="1" lang="en-US" altLang="zh-CN" sz="1800" b="1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rPr>
              <a:t>Development &amp; Business</a:t>
            </a: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CDCCC481-2440-77AD-4B5C-D89DCDB84B44}"/>
              </a:ext>
            </a:extLst>
          </p:cNvPr>
          <p:cNvSpPr txBox="1"/>
          <p:nvPr userDrawn="1"/>
        </p:nvSpPr>
        <p:spPr>
          <a:xfrm>
            <a:off x="561609" y="6438819"/>
            <a:ext cx="1685481" cy="42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ctr">
              <a:buClr>
                <a:schemeClr val="lt1"/>
              </a:buClr>
              <a:buSzPts val="1800"/>
              <a:buFont typeface="Calibri"/>
              <a:buNone/>
              <a:defRPr>
                <a:solidFill>
                  <a:schemeClr val="bg1"/>
                </a:solidFill>
                <a:latin typeface="+mj-lt"/>
                <a:ea typeface="Calibri"/>
                <a:cs typeface="Calibri"/>
              </a:defRPr>
            </a:lvl1pPr>
          </a:lstStyle>
          <a:p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042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BBC0A-87CD-727C-59A5-C6CDACD36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D07B9-5E67-AFA5-6C78-F994F1262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E6F17-B5DB-34D6-72B3-C1023A45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AAD1E-56D1-4EC6-B797-534090E50DD1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F71B5-BAA8-2FA2-398A-D724C7069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8318C-4B63-1631-A040-5993434F0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6B28E-6592-4C08-B282-2D515DAC1CB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Google Shape;145;p7">
            <a:extLst>
              <a:ext uri="{FF2B5EF4-FFF2-40B4-BE49-F238E27FC236}">
                <a16:creationId xmlns:a16="http://schemas.microsoft.com/office/drawing/2014/main" id="{4F229BF4-5499-D658-000E-F7A4258EA758}"/>
              </a:ext>
            </a:extLst>
          </p:cNvPr>
          <p:cNvSpPr/>
          <p:nvPr userDrawn="1"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28CF00-554F-A96C-F921-4A67FCD25433}"/>
              </a:ext>
            </a:extLst>
          </p:cNvPr>
          <p:cNvSpPr txBox="1"/>
          <p:nvPr userDrawn="1"/>
        </p:nvSpPr>
        <p:spPr>
          <a:xfrm>
            <a:off x="2573805" y="6441142"/>
            <a:ext cx="2743200" cy="42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lt1"/>
              </a:buClr>
              <a:buSzPts val="1800"/>
              <a:buFont typeface="Calibri"/>
              <a:buNone/>
              <a:defRPr>
                <a:solidFill>
                  <a:schemeClr val="bg1"/>
                </a:solidFill>
                <a:latin typeface="+mj-lt"/>
                <a:ea typeface="Calibri"/>
                <a:cs typeface="Calibri"/>
              </a:defRPr>
            </a:lvl1pPr>
          </a:lstStyle>
          <a:p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&amp; Verification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FB5103-76D1-B3A9-C45F-56B41250DF9F}"/>
              </a:ext>
            </a:extLst>
          </p:cNvPr>
          <p:cNvSpPr txBox="1"/>
          <p:nvPr userDrawn="1"/>
        </p:nvSpPr>
        <p:spPr>
          <a:xfrm>
            <a:off x="5433228" y="6442252"/>
            <a:ext cx="3060612" cy="42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ctr">
              <a:buClr>
                <a:schemeClr val="lt1"/>
              </a:buClr>
              <a:buSzPts val="1800"/>
              <a:buFont typeface="Calibri"/>
              <a:buNone/>
              <a:defRPr>
                <a:solidFill>
                  <a:schemeClr val="bg1"/>
                </a:solidFill>
                <a:latin typeface="+mj-lt"/>
                <a:ea typeface="Calibri"/>
                <a:cs typeface="Calibri"/>
              </a:defRPr>
            </a:lvl1pPr>
          </a:lstStyle>
          <a:p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 &amp; </a:t>
            </a:r>
            <a:r>
              <a:rPr kumimoji="1" lang="en-US" altLang="zh-CN" sz="1800" b="1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rPr>
              <a:t>C</a:t>
            </a:r>
            <a:r>
              <a:rPr kumimoji="1" lang="en-US" altLang="zh-CN" sz="1800" b="1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hallenges</a:t>
            </a:r>
            <a:endParaRPr lang="en-US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0C513EC8-F177-517F-76C5-86414A2AFD2F}"/>
              </a:ext>
            </a:extLst>
          </p:cNvPr>
          <p:cNvSpPr txBox="1"/>
          <p:nvPr userDrawn="1"/>
        </p:nvSpPr>
        <p:spPr>
          <a:xfrm>
            <a:off x="8563829" y="6431775"/>
            <a:ext cx="3335983" cy="420987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ctr">
              <a:buClr>
                <a:schemeClr val="lt1"/>
              </a:buClr>
              <a:buSzPts val="1800"/>
              <a:buFont typeface="Calibri"/>
              <a:buNone/>
              <a:defRPr>
                <a:solidFill>
                  <a:schemeClr val="bg1"/>
                </a:solidFill>
                <a:latin typeface="+mj-lt"/>
                <a:ea typeface="Calibri"/>
                <a:cs typeface="Calibri"/>
              </a:defRPr>
            </a:lvl1pPr>
          </a:lstStyle>
          <a:p>
            <a:r>
              <a:rPr kumimoji="1" lang="en-US" altLang="zh-CN" sz="1800" b="1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rPr>
              <a:t>Development &amp; Business</a:t>
            </a: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CDCCC481-2440-77AD-4B5C-D89DCDB84B44}"/>
              </a:ext>
            </a:extLst>
          </p:cNvPr>
          <p:cNvSpPr txBox="1"/>
          <p:nvPr userDrawn="1"/>
        </p:nvSpPr>
        <p:spPr>
          <a:xfrm>
            <a:off x="561609" y="6438819"/>
            <a:ext cx="1685481" cy="42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ctr">
              <a:buClr>
                <a:schemeClr val="lt1"/>
              </a:buClr>
              <a:buSzPts val="1800"/>
              <a:buFont typeface="Calibri"/>
              <a:buNone/>
              <a:defRPr>
                <a:solidFill>
                  <a:schemeClr val="bg1"/>
                </a:solidFill>
                <a:latin typeface="+mj-lt"/>
                <a:ea typeface="Calibri"/>
                <a:cs typeface="Calibri"/>
              </a:defRPr>
            </a:lvl1pPr>
          </a:lstStyle>
          <a:p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39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BBC0A-87CD-727C-59A5-C6CDACD36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D07B9-5E67-AFA5-6C78-F994F1262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E6F17-B5DB-34D6-72B3-C1023A45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AAD1E-56D1-4EC6-B797-534090E50DD1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F71B5-BAA8-2FA2-398A-D724C7069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8318C-4B63-1631-A040-5993434F0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6B28E-6592-4C08-B282-2D515DAC1CB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Google Shape;145;p7">
            <a:extLst>
              <a:ext uri="{FF2B5EF4-FFF2-40B4-BE49-F238E27FC236}">
                <a16:creationId xmlns:a16="http://schemas.microsoft.com/office/drawing/2014/main" id="{4F229BF4-5499-D658-000E-F7A4258EA758}"/>
              </a:ext>
            </a:extLst>
          </p:cNvPr>
          <p:cNvSpPr/>
          <p:nvPr userDrawn="1"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28CF00-554F-A96C-F921-4A67FCD25433}"/>
              </a:ext>
            </a:extLst>
          </p:cNvPr>
          <p:cNvSpPr txBox="1"/>
          <p:nvPr userDrawn="1"/>
        </p:nvSpPr>
        <p:spPr>
          <a:xfrm>
            <a:off x="3699213" y="6437013"/>
            <a:ext cx="1685481" cy="42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lt1"/>
              </a:buClr>
              <a:buSzPts val="1800"/>
              <a:buFont typeface="Calibri"/>
              <a:buNone/>
              <a:defRPr>
                <a:solidFill>
                  <a:schemeClr val="bg1"/>
                </a:solidFill>
                <a:latin typeface="+mj-lt"/>
                <a:ea typeface="Calibri"/>
                <a:cs typeface="Calibri"/>
              </a:defRPr>
            </a:lvl1pPr>
          </a:lstStyle>
          <a:p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FB5103-76D1-B3A9-C45F-56B41250DF9F}"/>
              </a:ext>
            </a:extLst>
          </p:cNvPr>
          <p:cNvSpPr txBox="1"/>
          <p:nvPr userDrawn="1"/>
        </p:nvSpPr>
        <p:spPr>
          <a:xfrm>
            <a:off x="6096000" y="6437013"/>
            <a:ext cx="1685481" cy="42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ctr">
              <a:buClr>
                <a:schemeClr val="lt1"/>
              </a:buClr>
              <a:buSzPts val="1800"/>
              <a:buFont typeface="Calibri"/>
              <a:buNone/>
              <a:defRPr>
                <a:solidFill>
                  <a:schemeClr val="bg1"/>
                </a:solidFill>
                <a:latin typeface="+mj-lt"/>
                <a:ea typeface="Calibri"/>
                <a:cs typeface="Calibri"/>
              </a:defRPr>
            </a:lvl1pPr>
          </a:lstStyle>
          <a:p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Fabrication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0C513EC8-F177-517F-76C5-86414A2AFD2F}"/>
              </a:ext>
            </a:extLst>
          </p:cNvPr>
          <p:cNvSpPr txBox="1"/>
          <p:nvPr userDrawn="1"/>
        </p:nvSpPr>
        <p:spPr>
          <a:xfrm>
            <a:off x="8386921" y="6427832"/>
            <a:ext cx="1685481" cy="420987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ctr">
              <a:buClr>
                <a:schemeClr val="lt1"/>
              </a:buClr>
              <a:buSzPts val="1800"/>
              <a:buFont typeface="Calibri"/>
              <a:buNone/>
              <a:defRPr>
                <a:solidFill>
                  <a:schemeClr val="bg1"/>
                </a:solidFill>
                <a:latin typeface="+mj-lt"/>
                <a:ea typeface="Calibri"/>
                <a:cs typeface="Calibri"/>
              </a:defRPr>
            </a:lvl1pPr>
          </a:lstStyle>
          <a:p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CDCCC481-2440-77AD-4B5C-D89DCDB84B44}"/>
              </a:ext>
            </a:extLst>
          </p:cNvPr>
          <p:cNvSpPr txBox="1"/>
          <p:nvPr userDrawn="1"/>
        </p:nvSpPr>
        <p:spPr>
          <a:xfrm>
            <a:off x="1329981" y="6443455"/>
            <a:ext cx="1685481" cy="42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ctr">
              <a:buClr>
                <a:schemeClr val="lt1"/>
              </a:buClr>
              <a:buSzPts val="1800"/>
              <a:buFont typeface="Calibri"/>
              <a:buNone/>
              <a:defRPr>
                <a:solidFill>
                  <a:schemeClr val="bg1"/>
                </a:solidFill>
                <a:latin typeface="+mj-lt"/>
                <a:ea typeface="Calibri"/>
                <a:cs typeface="Calibri"/>
              </a:defRPr>
            </a:lvl1pPr>
          </a:lstStyle>
          <a:p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34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11298-111A-C028-25F6-62816543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63F24-B9DE-861A-939A-7246B978B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AC97C-966A-89BC-14E3-1280C6AD5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AAD1E-56D1-4EC6-B797-534090E50DD1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E72F0-16BE-B47B-3CD8-69EA3436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7223B-A92E-86C2-70FF-94B228A3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6B28E-6592-4C08-B282-2D515DAC1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68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79D3-6139-9296-BC65-88179B0FC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2DC83-E1A4-C98F-F80C-72805DF27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6F0590-DAB7-0D28-F434-484BE6D963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270A0D-C8E7-E363-43F8-220DB0882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AAD1E-56D1-4EC6-B797-534090E50DD1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92C0B-DCD8-477A-BBE9-EE22C193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CC788F-1D05-7883-06AE-4B0C78D74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6B28E-6592-4C08-B282-2D515DAC1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474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042E1-FAD3-6C75-6589-DC707F85C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0E62F-9141-79C2-B3F6-681444D94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57CCA-6BA1-BEF0-AAED-EDBEB5387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AC7133-257A-EC49-51BB-F62591EE72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4CE428-7F69-27F4-871E-DBA95F9EBF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CB723D-5915-505B-A00F-63E1E3F0A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AAD1E-56D1-4EC6-B797-534090E50DD1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593FD0-E673-B65C-1A2C-0FD67A8CB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721887-1986-F37E-AF11-3601C09EB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6B28E-6592-4C08-B282-2D515DAC1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16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35BDD9-5AB3-0EC9-2CAB-2DDD418C8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86D52-2BAC-408C-3A73-9CD5955B0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8EF36-31BE-1F31-E4FD-24974CE212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EAAD1E-56D1-4EC6-B797-534090E50DD1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C2ED1-9E3C-5769-1640-8566DE273E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6F1F7-2D40-437B-F571-BB99FA94E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06B28E-6592-4C08-B282-2D515DAC1CB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Google Shape;145;p7">
            <a:extLst>
              <a:ext uri="{FF2B5EF4-FFF2-40B4-BE49-F238E27FC236}">
                <a16:creationId xmlns:a16="http://schemas.microsoft.com/office/drawing/2014/main" id="{752553FF-72E5-B5E8-BED0-67DF3F281847}"/>
              </a:ext>
            </a:extLst>
          </p:cNvPr>
          <p:cNvSpPr/>
          <p:nvPr userDrawn="1"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9F8B6226-2444-16DA-9AFB-1A7246C50A6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B67685-F0A8-2116-66D7-9DBAA044011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252" y="123023"/>
            <a:ext cx="4192548" cy="55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69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4" r:id="rId4"/>
    <p:sldLayoutId id="2147483665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E1EE6-F24E-AA4E-B8D6-373E3774B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62701-1A54-D104-BBC4-780F4280726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30025" y="1209249"/>
            <a:ext cx="12097407" cy="1964942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>
                <a:latin typeface="Arial"/>
                <a:ea typeface="黑体"/>
                <a:cs typeface="Arial"/>
              </a:rPr>
              <a:t>A Compact Material Modulus </a:t>
            </a:r>
            <a:br>
              <a:rPr lang="en-US" altLang="zh-CN" sz="3600" b="1">
                <a:latin typeface="Arial"/>
                <a:ea typeface="黑体"/>
                <a:cs typeface="Arial"/>
              </a:rPr>
            </a:br>
            <a:r>
              <a:rPr lang="en-US" altLang="zh-CN" sz="3600" b="1">
                <a:latin typeface="Arial"/>
                <a:ea typeface="黑体"/>
                <a:cs typeface="Arial"/>
              </a:rPr>
              <a:t>Measurement Instrument​</a:t>
            </a:r>
            <a:br>
              <a:rPr lang="en-US" altLang="zh-CN" sz="3600" b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</a:br>
            <a:r>
              <a:rPr lang="en-US" altLang="zh-CN" sz="2600" b="1">
                <a:latin typeface="Arial"/>
                <a:ea typeface="黑体"/>
                <a:cs typeface="Arial"/>
              </a:rPr>
              <a:t>ECE445 Senior Design Final Presentation</a:t>
            </a:r>
            <a:endParaRPr lang="zh-CN" altLang="en-US" sz="2600" b="1">
              <a:latin typeface="Arial" panose="020B0604020202020204" pitchFamily="34" charset="0"/>
              <a:ea typeface="黑体" panose="02010609060101010101" pitchFamily="49" charset="-122"/>
              <a:cs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7DF836-3A36-2C4D-787F-59B24936E8C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30025" y="3683810"/>
            <a:ext cx="7220499" cy="26710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l">
              <a:buNone/>
            </a:pPr>
            <a:r>
              <a:rPr lang="en-US" altLang="zh-CN" sz="2400" b="1">
                <a:latin typeface="Arial"/>
                <a:ea typeface="黑体"/>
                <a:cs typeface="Arial"/>
              </a:rPr>
              <a:t>Group1:</a:t>
            </a:r>
          </a:p>
          <a:p>
            <a:pPr marL="0" indent="0" algn="l">
              <a:buNone/>
            </a:pPr>
            <a:r>
              <a:rPr lang="en-US" altLang="zh-CN" sz="2400" err="1">
                <a:latin typeface="Arial"/>
                <a:ea typeface="黑体"/>
                <a:cs typeface="Arial"/>
              </a:rPr>
              <a:t>Kongning</a:t>
            </a:r>
            <a:r>
              <a:rPr lang="en-US" altLang="zh-CN" sz="2400">
                <a:latin typeface="Arial"/>
                <a:ea typeface="黑体"/>
                <a:cs typeface="Arial"/>
              </a:rPr>
              <a:t> Lai, </a:t>
            </a:r>
            <a:r>
              <a:rPr lang="en-US" altLang="zh-CN" sz="2400" err="1">
                <a:latin typeface="Arial"/>
                <a:ea typeface="黑体"/>
                <a:cs typeface="Arial"/>
              </a:rPr>
              <a:t>Yunzhi</a:t>
            </a:r>
            <a:r>
              <a:rPr lang="en-US" altLang="zh-CN" sz="2400">
                <a:latin typeface="Arial"/>
                <a:ea typeface="黑体"/>
                <a:cs typeface="Arial"/>
              </a:rPr>
              <a:t> Lu, Ziyi Lin, Tianyu Fu</a:t>
            </a:r>
          </a:p>
          <a:p>
            <a:pPr marL="0" indent="0" algn="l">
              <a:buNone/>
            </a:pPr>
            <a:r>
              <a:rPr lang="en-US" altLang="zh-CN" sz="2400" b="1">
                <a:latin typeface="Arial"/>
                <a:ea typeface="黑体"/>
                <a:cs typeface="Arial"/>
              </a:rPr>
              <a:t>TA: </a:t>
            </a:r>
            <a:r>
              <a:rPr lang="en-US" altLang="zh-CN" sz="2400" err="1">
                <a:latin typeface="Arial"/>
                <a:ea typeface="黑体"/>
                <a:cs typeface="Arial"/>
              </a:rPr>
              <a:t>Zheyi</a:t>
            </a:r>
            <a:r>
              <a:rPr lang="en-US" altLang="zh-CN" sz="2400">
                <a:latin typeface="Arial"/>
                <a:ea typeface="黑体"/>
                <a:cs typeface="Arial"/>
              </a:rPr>
              <a:t> Hang</a:t>
            </a:r>
          </a:p>
          <a:p>
            <a:pPr marL="0" indent="0" algn="l">
              <a:buNone/>
            </a:pPr>
            <a:r>
              <a:rPr lang="en-US" altLang="zh-CN" sz="2400" b="1">
                <a:latin typeface="Arial"/>
                <a:ea typeface="黑体"/>
                <a:cs typeface="Arial"/>
              </a:rPr>
              <a:t>Supervisor: </a:t>
            </a:r>
            <a:r>
              <a:rPr lang="en-US" altLang="zh-CN" sz="2400">
                <a:latin typeface="Arial"/>
                <a:ea typeface="黑体"/>
                <a:cs typeface="Arial"/>
              </a:rPr>
              <a:t>Prof. Huan Hu</a:t>
            </a:r>
          </a:p>
          <a:p>
            <a:pPr marL="0" indent="0" algn="l">
              <a:buNone/>
            </a:pPr>
            <a:r>
              <a:rPr lang="en-US" altLang="zh-CN" sz="2400">
                <a:latin typeface="Arial"/>
                <a:ea typeface="黑体"/>
                <a:cs typeface="Arial"/>
              </a:rPr>
              <a:t>2025.5.25</a:t>
            </a:r>
            <a:endParaRPr lang="zh-CN" altLang="en-US" sz="2400">
              <a:latin typeface="Arial"/>
              <a:ea typeface="黑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082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925A3-5DE7-0B3E-4E33-3A852EB4F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93FC29-9C06-DA39-0F77-7CDEF4E2F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94" y="-17985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200">
                <a:solidFill>
                  <a:schemeClr val="bg1"/>
                </a:solidFill>
                <a:ea typeface="+mj-lt"/>
                <a:cs typeface="Arial"/>
              </a:rPr>
              <a:t>Control Module</a:t>
            </a:r>
            <a:endParaRPr lang="zh-CN" sz="3200">
              <a:solidFill>
                <a:schemeClr val="bg1"/>
              </a:solidFill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7A8962F4-B6C7-EBFF-E412-523AF462CE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061628"/>
              </p:ext>
            </p:extLst>
          </p:nvPr>
        </p:nvGraphicFramePr>
        <p:xfrm>
          <a:off x="2240762" y="1812500"/>
          <a:ext cx="8168640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4320">
                  <a:extLst>
                    <a:ext uri="{9D8B030D-6E8A-4147-A177-3AD203B41FA5}">
                      <a16:colId xmlns:a16="http://schemas.microsoft.com/office/drawing/2014/main" val="3281432290"/>
                    </a:ext>
                  </a:extLst>
                </a:gridCol>
                <a:gridCol w="4084320">
                  <a:extLst>
                    <a:ext uri="{9D8B030D-6E8A-4147-A177-3AD203B41FA5}">
                      <a16:colId xmlns:a16="http://schemas.microsoft.com/office/drawing/2014/main" val="15957835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sz="1800" b="1" u="none" strike="noStrike" noProof="0"/>
                        <a:t>Motor Pulse (PWM via Timer)</a:t>
                      </a:r>
                      <a:endParaRPr lang="zh-CN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sz="1800" b="1" u="none" strike="noStrike" noProof="0"/>
                        <a:t>HX711 Clock (Manual GPIO Toggle)</a:t>
                      </a:r>
                      <a:endParaRPr lang="zh-CN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822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sz="1800" b="0" u="none" strike="noStrike" baseline="0" noProof="0">
                          <a:solidFill>
                            <a:srgbClr val="000000"/>
                          </a:solidFill>
                        </a:rPr>
                        <a:t>Hardware-driven, efficient</a:t>
                      </a:r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sz="1800" b="0" u="none" strike="noStrike" baseline="0" noProof="0">
                          <a:solidFill>
                            <a:srgbClr val="000000"/>
                          </a:solidFill>
                        </a:rPr>
                        <a:t>Software-driven, flexible</a:t>
                      </a:r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458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sz="1800" b="0" u="none" strike="noStrike" baseline="0" noProof="0">
                          <a:solidFill>
                            <a:srgbClr val="000000"/>
                          </a:solidFill>
                        </a:rPr>
                        <a:t>Precise frequency &amp; duty cycle</a:t>
                      </a:r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sz="1800" b="0" u="none" strike="noStrike" baseline="0" noProof="0">
                          <a:solidFill>
                            <a:srgbClr val="000000"/>
                          </a:solidFill>
                        </a:rPr>
                        <a:t>Precise timing control needed in code</a:t>
                      </a:r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04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sz="1800" b="0" u="none" strike="noStrike" noProof="0"/>
                        <a:t>No CPU overhead after setup</a:t>
                      </a:r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sz="1800" b="0" u="none" strike="noStrike" noProof="0"/>
                        <a:t>Requires tight CPU control</a:t>
                      </a:r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185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sz="1800" b="0" u="none" strike="noStrike" noProof="0"/>
                        <a:t>Ideal for continuous waveform</a:t>
                      </a:r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sz="1800" b="0" u="none" strike="noStrike" noProof="0"/>
                        <a:t>Ideal for low-speed serial interface</a:t>
                      </a:r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8111469"/>
                  </a:ext>
                </a:extLst>
              </a:tr>
            </a:tbl>
          </a:graphicData>
        </a:graphic>
      </p:graphicFrame>
      <p:sp>
        <p:nvSpPr>
          <p:cNvPr id="6" name="内容占位符 7">
            <a:extLst>
              <a:ext uri="{FF2B5EF4-FFF2-40B4-BE49-F238E27FC236}">
                <a16:creationId xmlns:a16="http://schemas.microsoft.com/office/drawing/2014/main" id="{32E2A418-35B4-5A88-22BE-76C81D0BE5B7}"/>
              </a:ext>
            </a:extLst>
          </p:cNvPr>
          <p:cNvSpPr txBox="1">
            <a:spLocks/>
          </p:cNvSpPr>
          <p:nvPr/>
        </p:nvSpPr>
        <p:spPr>
          <a:xfrm>
            <a:off x="307694" y="1145713"/>
            <a:ext cx="12034777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b="1">
                <a:ea typeface="+mn-lt"/>
                <a:cs typeface="+mn-lt"/>
              </a:rPr>
              <a:t>Comparison:</a:t>
            </a:r>
            <a:r>
              <a:rPr lang="zh-CN" altLang="en-US" b="1">
                <a:ea typeface="+mn-lt"/>
                <a:cs typeface="+mn-lt"/>
              </a:rPr>
              <a:t> </a:t>
            </a:r>
            <a:r>
              <a:rPr lang="en-US" altLang="zh-CN" b="1">
                <a:ea typeface="+mn-lt"/>
                <a:cs typeface="+mn-lt"/>
              </a:rPr>
              <a:t>Timer-based</a:t>
            </a:r>
            <a:r>
              <a:rPr lang="zh-CN" altLang="en-US" b="1">
                <a:ea typeface="+mn-lt"/>
                <a:cs typeface="+mn-lt"/>
              </a:rPr>
              <a:t> </a:t>
            </a:r>
            <a:r>
              <a:rPr lang="en-US" altLang="zh-CN" b="1">
                <a:ea typeface="+mn-lt"/>
                <a:cs typeface="+mn-lt"/>
              </a:rPr>
              <a:t>PWM</a:t>
            </a:r>
            <a:r>
              <a:rPr lang="zh-CN" altLang="en-US" b="1">
                <a:ea typeface="+mn-lt"/>
                <a:cs typeface="+mn-lt"/>
              </a:rPr>
              <a:t> </a:t>
            </a:r>
            <a:r>
              <a:rPr lang="en-US" altLang="zh-CN" b="1">
                <a:ea typeface="+mn-lt"/>
                <a:cs typeface="+mn-lt"/>
              </a:rPr>
              <a:t>vs</a:t>
            </a:r>
            <a:r>
              <a:rPr lang="zh-CN" altLang="en-US" b="1">
                <a:ea typeface="+mn-lt"/>
                <a:cs typeface="+mn-lt"/>
              </a:rPr>
              <a:t> </a:t>
            </a:r>
            <a:r>
              <a:rPr lang="en-US" altLang="zh-CN" b="1">
                <a:ea typeface="+mn-lt"/>
                <a:cs typeface="+mn-lt"/>
              </a:rPr>
              <a:t>GPIO</a:t>
            </a:r>
            <a:r>
              <a:rPr lang="zh-CN" b="1">
                <a:ea typeface="+mn-lt"/>
                <a:cs typeface="+mn-lt"/>
              </a:rPr>
              <a:t> </a:t>
            </a:r>
            <a:r>
              <a:rPr lang="en-US" altLang="zh-CN" b="1">
                <a:ea typeface="+mn-lt"/>
                <a:cs typeface="+mn-lt"/>
              </a:rPr>
              <a:t>Manual</a:t>
            </a:r>
            <a:r>
              <a:rPr lang="zh-CN" altLang="en-US" b="1">
                <a:ea typeface="+mn-lt"/>
                <a:cs typeface="+mn-lt"/>
              </a:rPr>
              <a:t> </a:t>
            </a:r>
            <a:r>
              <a:rPr lang="zh-CN" b="1">
                <a:ea typeface="+mn-lt"/>
                <a:cs typeface="+mn-lt"/>
              </a:rPr>
              <a:t>C</a:t>
            </a:r>
            <a:r>
              <a:rPr lang="en-US" altLang="zh-CN" b="1" err="1">
                <a:ea typeface="+mn-lt"/>
                <a:cs typeface="+mn-lt"/>
              </a:rPr>
              <a:t>lockin</a:t>
            </a:r>
            <a:r>
              <a:rPr lang="zh-CN" b="1">
                <a:ea typeface="+mn-lt"/>
                <a:cs typeface="+mn-lt"/>
              </a:rPr>
              <a:t>g</a:t>
            </a:r>
            <a:endParaRPr lang="zh-CN" b="1"/>
          </a:p>
          <a:p>
            <a:endParaRPr lang="en-US" altLang="zh-CN">
              <a:ea typeface="黑体"/>
              <a:cs typeface="+mn-lt"/>
            </a:endParaRPr>
          </a:p>
        </p:txBody>
      </p:sp>
      <p:pic>
        <p:nvPicPr>
          <p:cNvPr id="7" name="图片 6" descr="电子设备的屏幕&#10;&#10;AI 生成的内容可能不正确。">
            <a:extLst>
              <a:ext uri="{FF2B5EF4-FFF2-40B4-BE49-F238E27FC236}">
                <a16:creationId xmlns:a16="http://schemas.microsoft.com/office/drawing/2014/main" id="{5D0E2CF6-EC57-7D2A-ADA8-44F0D3A02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865" y="3812102"/>
            <a:ext cx="4012852" cy="2328000"/>
          </a:xfrm>
          <a:prstGeom prst="rect">
            <a:avLst/>
          </a:prstGeom>
        </p:spPr>
      </p:pic>
      <p:pic>
        <p:nvPicPr>
          <p:cNvPr id="9" name="图片 8" descr="电脑萤幕画面&#10;&#10;AI 生成的内容可能不正确。">
            <a:extLst>
              <a:ext uri="{FF2B5EF4-FFF2-40B4-BE49-F238E27FC236}">
                <a16:creationId xmlns:a16="http://schemas.microsoft.com/office/drawing/2014/main" id="{C224B8B6-E43F-09EC-CA7A-F601776B9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762" y="3812103"/>
            <a:ext cx="3991339" cy="232799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1A853F0-9752-34FA-F43C-CF50C8C89264}"/>
              </a:ext>
            </a:extLst>
          </p:cNvPr>
          <p:cNvSpPr txBox="1"/>
          <p:nvPr/>
        </p:nvSpPr>
        <p:spPr>
          <a:xfrm>
            <a:off x="1753998" y="3733322"/>
            <a:ext cx="644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/>
              <a:t>(a)</a:t>
            </a:r>
            <a:endParaRPr lang="zh-CN" altLang="en-US" sz="2000" b="1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EFE60EB-57C3-7691-13E4-79C788420462}"/>
              </a:ext>
            </a:extLst>
          </p:cNvPr>
          <p:cNvSpPr txBox="1"/>
          <p:nvPr/>
        </p:nvSpPr>
        <p:spPr>
          <a:xfrm>
            <a:off x="6232101" y="3745481"/>
            <a:ext cx="644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/>
              <a:t>(b)</a:t>
            </a:r>
            <a:endParaRPr lang="zh-CN" altLang="en-US" sz="2000" b="1"/>
          </a:p>
        </p:txBody>
      </p:sp>
    </p:spTree>
    <p:extLst>
      <p:ext uri="{BB962C8B-B14F-4D97-AF65-F5344CB8AC3E}">
        <p14:creationId xmlns:p14="http://schemas.microsoft.com/office/powerpoint/2010/main" val="3707005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159BE-7D9B-CDB7-6A22-FED0FF99F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8CDC13-5E35-138F-9BEE-C89921FD2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94" y="-17985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200">
                <a:solidFill>
                  <a:schemeClr val="bg1"/>
                </a:solidFill>
                <a:ea typeface="+mj-lt"/>
                <a:cs typeface="Arial"/>
              </a:rPr>
              <a:t>Control Module</a:t>
            </a:r>
            <a:endParaRPr lang="zh-CN" sz="3200">
              <a:solidFill>
                <a:schemeClr val="bg1"/>
              </a:solidFill>
            </a:endParaRPr>
          </a:p>
        </p:txBody>
      </p:sp>
      <p:pic>
        <p:nvPicPr>
          <p:cNvPr id="7" name="图片 6" descr="图表, 直方图&#10;&#10;AI 生成的内容可能不正确。">
            <a:extLst>
              <a:ext uri="{FF2B5EF4-FFF2-40B4-BE49-F238E27FC236}">
                <a16:creationId xmlns:a16="http://schemas.microsoft.com/office/drawing/2014/main" id="{EF439190-7DFD-42FB-4765-91E1C7A88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833" y="3203283"/>
            <a:ext cx="7514168" cy="3188991"/>
          </a:xfrm>
          <a:prstGeom prst="rect">
            <a:avLst/>
          </a:prstGeom>
        </p:spPr>
      </p:pic>
      <p:pic>
        <p:nvPicPr>
          <p:cNvPr id="8" name="图片 7" descr="图表, 折线图&#10;&#10;AI 生成的内容可能不正确。">
            <a:extLst>
              <a:ext uri="{FF2B5EF4-FFF2-40B4-BE49-F238E27FC236}">
                <a16:creationId xmlns:a16="http://schemas.microsoft.com/office/drawing/2014/main" id="{DE27AF64-67EC-ED2F-715E-CEB605336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4" y="3104444"/>
            <a:ext cx="4636922" cy="295627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93FC533-71D2-1814-7C58-4603D11636D1}"/>
              </a:ext>
            </a:extLst>
          </p:cNvPr>
          <p:cNvSpPr/>
          <p:nvPr/>
        </p:nvSpPr>
        <p:spPr>
          <a:xfrm>
            <a:off x="606777" y="5221110"/>
            <a:ext cx="860777" cy="4233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内容占位符 7">
            <a:extLst>
              <a:ext uri="{FF2B5EF4-FFF2-40B4-BE49-F238E27FC236}">
                <a16:creationId xmlns:a16="http://schemas.microsoft.com/office/drawing/2014/main" id="{35C2BD13-847E-D474-63F0-ABA1C80545B3}"/>
              </a:ext>
            </a:extLst>
          </p:cNvPr>
          <p:cNvSpPr txBox="1">
            <a:spLocks/>
          </p:cNvSpPr>
          <p:nvPr/>
        </p:nvSpPr>
        <p:spPr>
          <a:xfrm>
            <a:off x="307694" y="1251714"/>
            <a:ext cx="11686777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b="1">
                <a:ea typeface="+mn-lt"/>
                <a:cs typeface="+mn-lt"/>
              </a:rPr>
              <a:t>HX711 Noise A</a:t>
            </a:r>
            <a:r>
              <a:rPr lang="en-US" sz="2400" b="1">
                <a:ea typeface="+mn-lt"/>
                <a:cs typeface="+mn-lt"/>
              </a:rPr>
              <a:t>nalysis:</a:t>
            </a:r>
          </a:p>
          <a:p>
            <a:pPr marL="457200" indent="-457200"/>
            <a:r>
              <a:rPr lang="en-US" sz="2400">
                <a:ea typeface="+mn-lt"/>
                <a:cs typeface="+mn-lt"/>
              </a:rPr>
              <a:t>Noise Level, Std Dev: 708.2 </a:t>
            </a:r>
            <a:r>
              <a:rPr lang="en-US" sz="2400" err="1">
                <a:ea typeface="+mn-lt"/>
                <a:cs typeface="+mn-lt"/>
              </a:rPr>
              <a:t>μN</a:t>
            </a:r>
            <a:endParaRPr lang="en-US" sz="2400">
              <a:ea typeface="+mn-lt"/>
              <a:cs typeface="+mn-lt"/>
            </a:endParaRPr>
          </a:p>
          <a:p>
            <a:pPr marL="457200" indent="-457200"/>
            <a:r>
              <a:rPr lang="en-US" sz="2400">
                <a:ea typeface="+mn-lt"/>
                <a:cs typeface="+mn-lt"/>
              </a:rPr>
              <a:t>Experimental force range: &gt; 100,000 </a:t>
            </a:r>
            <a:r>
              <a:rPr lang="en-US" sz="2400" err="1">
                <a:ea typeface="+mn-lt"/>
                <a:cs typeface="+mn-lt"/>
              </a:rPr>
              <a:t>μN</a:t>
            </a:r>
            <a:endParaRPr lang="en-US" sz="2400">
              <a:ea typeface="黑体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7035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3F3E1BF9-1FEA-6B0D-D6C4-6175ED017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94" y="-17985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bg1"/>
                </a:solidFill>
                <a:ea typeface="+mj-lt"/>
                <a:cs typeface="+mj-lt"/>
              </a:rPr>
              <a:t>Software</a:t>
            </a:r>
            <a:r>
              <a:rPr lang="en-US" altLang="zh-CN" sz="3200">
                <a:solidFill>
                  <a:schemeClr val="bg1"/>
                </a:solidFill>
                <a:ea typeface="+mj-lt"/>
                <a:cs typeface="Arial"/>
              </a:rPr>
              <a:t> Module</a:t>
            </a:r>
            <a:endParaRPr lang="zh-CN" sz="3200">
              <a:solidFill>
                <a:schemeClr val="bg1"/>
              </a:solidFill>
              <a:cs typeface="Arial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35AE10D-009A-172A-3CDC-A8D97AB3B4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6" r="779" b="815"/>
          <a:stretch>
            <a:fillRect/>
          </a:stretch>
        </p:blipFill>
        <p:spPr>
          <a:xfrm>
            <a:off x="1079120" y="1031147"/>
            <a:ext cx="9740032" cy="510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71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69B89-BA8B-918A-653D-761B65B8A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2">
            <a:extLst>
              <a:ext uri="{FF2B5EF4-FFF2-40B4-BE49-F238E27FC236}">
                <a16:creationId xmlns:a16="http://schemas.microsoft.com/office/drawing/2014/main" id="{7CCA8B19-5FD7-B3E3-79ED-192594922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68" y="1151782"/>
            <a:ext cx="4958028" cy="501180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b="1">
                <a:cs typeface="Arial"/>
              </a:rPr>
              <a:t>Motor control</a:t>
            </a:r>
            <a:endParaRPr lang="zh-CN" sz="2000" b="1">
              <a:cs typeface="Arial"/>
            </a:endParaRPr>
          </a:p>
          <a:p>
            <a:pPr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zh-CN" altLang="en-US" sz="2000">
                <a:cs typeface="Arial"/>
              </a:rPr>
              <a:t>RUN/STOP button</a:t>
            </a:r>
          </a:p>
          <a:p>
            <a:pPr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zh-CN" altLang="en-US" sz="2000">
                <a:cs typeface="Arial"/>
              </a:rPr>
              <a:t>DIR button</a:t>
            </a:r>
          </a:p>
          <a:p>
            <a:pPr>
              <a:lnSpc>
                <a:spcPct val="100000"/>
              </a:lnSpc>
            </a:pPr>
            <a:r>
              <a:rPr lang="zh-CN" altLang="en-US" sz="2000" b="1">
                <a:cs typeface="Arial"/>
              </a:rPr>
              <a:t>Data collection</a:t>
            </a:r>
          </a:p>
          <a:p>
            <a:pPr lvl="1">
              <a:lnSpc>
                <a:spcPct val="100000"/>
              </a:lnSpc>
              <a:buFont typeface="Courier New,monospace" panose="020B0604020202020204" pitchFamily="34" charset="0"/>
              <a:buChar char="o"/>
            </a:pPr>
            <a:r>
              <a:rPr lang="zh-CN" sz="2000">
                <a:cs typeface="Arial"/>
              </a:rPr>
              <a:t>F-Z conversion</a:t>
            </a:r>
            <a:r>
              <a:rPr lang="en-US" altLang="zh-CN" sz="2000">
                <a:cs typeface="Arial"/>
              </a:rPr>
              <a:t>:</a:t>
            </a:r>
          </a:p>
          <a:p>
            <a:pPr marL="1143000">
              <a:lnSpc>
                <a:spcPct val="100000"/>
              </a:lnSpc>
              <a:spcBef>
                <a:spcPts val="500"/>
              </a:spcBef>
              <a:buFont typeface="Wingdings" panose="020B0604020202020204" pitchFamily="34" charset="0"/>
              <a:buChar char="§"/>
            </a:pPr>
            <a:r>
              <a:rPr lang="en-US" altLang="zh-CN" sz="2000">
                <a:cs typeface="Arial"/>
              </a:rPr>
              <a:t>Add mass values to the strain gauge ranging from 0g to 50g in 5g intervals </a:t>
            </a:r>
          </a:p>
          <a:p>
            <a:pPr marL="1143000">
              <a:lnSpc>
                <a:spcPct val="100000"/>
              </a:lnSpc>
              <a:spcBef>
                <a:spcPts val="500"/>
              </a:spcBef>
              <a:buFont typeface="Wingdings" panose="020B0604020202020204" pitchFamily="34" charset="0"/>
              <a:buChar char="§"/>
            </a:pPr>
            <a:r>
              <a:rPr lang="en-US" sz="2000">
                <a:cs typeface="Arial"/>
              </a:rPr>
              <a:t>Combine all corrected sensor readings</a:t>
            </a:r>
            <a:endParaRPr lang="en-US" altLang="zh-CN" sz="2000">
              <a:cs typeface="Arial"/>
            </a:endParaRPr>
          </a:p>
          <a:p>
            <a:pPr marL="1143000">
              <a:lnSpc>
                <a:spcPct val="100000"/>
              </a:lnSpc>
              <a:spcBef>
                <a:spcPts val="500"/>
              </a:spcBef>
              <a:buFont typeface="Wingdings" panose="020B0604020202020204" pitchFamily="34" charset="0"/>
              <a:buChar char="§"/>
            </a:pPr>
            <a:r>
              <a:rPr lang="en-US" sz="2000">
                <a:cs typeface="Arial"/>
              </a:rPr>
              <a:t>Use Linear Regression to fit a model</a:t>
            </a:r>
            <a:endParaRPr lang="en-US" altLang="zh-CN" sz="2000">
              <a:cs typeface="Arial"/>
            </a:endParaRPr>
          </a:p>
          <a:p>
            <a:pPr lvl="1">
              <a:lnSpc>
                <a:spcPct val="100000"/>
              </a:lnSpc>
              <a:buFont typeface="Courier New,monospace" panose="020B0604020202020204" pitchFamily="34" charset="0"/>
              <a:buChar char="o"/>
            </a:pPr>
            <a:r>
              <a:rPr lang="zh-CN" sz="2000">
                <a:cs typeface="Arial"/>
              </a:rPr>
              <a:t>Real-time display</a:t>
            </a:r>
          </a:p>
          <a:p>
            <a:pPr lvl="1">
              <a:lnSpc>
                <a:spcPct val="100000"/>
              </a:lnSpc>
              <a:buFont typeface="Courier New,monospace" panose="020B0604020202020204" pitchFamily="34" charset="0"/>
              <a:buChar char="o"/>
            </a:pPr>
            <a:r>
              <a:rPr lang="zh-CN" sz="2000">
                <a:cs typeface="Arial"/>
              </a:rPr>
              <a:t>Save</a:t>
            </a:r>
            <a:endParaRPr lang="zh-CN" sz="2000">
              <a:cs typeface="Times New Roman"/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F5ED42FB-3EAE-8545-1B51-643211E71A44}"/>
              </a:ext>
            </a:extLst>
          </p:cNvPr>
          <p:cNvSpPr txBox="1">
            <a:spLocks/>
          </p:cNvSpPr>
          <p:nvPr/>
        </p:nvSpPr>
        <p:spPr>
          <a:xfrm>
            <a:off x="307694" y="-1798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bg1"/>
                </a:solidFill>
                <a:ea typeface="+mj-lt"/>
                <a:cs typeface="+mj-lt"/>
              </a:rPr>
              <a:t>Serial Port</a:t>
            </a:r>
            <a:r>
              <a:rPr lang="en-US" sz="3200">
                <a:solidFill>
                  <a:schemeClr val="bg1"/>
                </a:solidFill>
                <a:ea typeface="+mj-lt"/>
                <a:cs typeface="Arial"/>
              </a:rPr>
              <a:t> Communication</a:t>
            </a:r>
            <a:endParaRPr lang="en-US" sz="3200">
              <a:solidFill>
                <a:schemeClr val="bg1"/>
              </a:solidFill>
              <a:cs typeface="Arial"/>
            </a:endParaRPr>
          </a:p>
        </p:txBody>
      </p:sp>
      <p:pic>
        <p:nvPicPr>
          <p:cNvPr id="11" name="图片 10" descr="图表, 散点图&#10;&#10;AI 生成的内容可能不正确。">
            <a:extLst>
              <a:ext uri="{FF2B5EF4-FFF2-40B4-BE49-F238E27FC236}">
                <a16:creationId xmlns:a16="http://schemas.microsoft.com/office/drawing/2014/main" id="{BEEC3F12-D89C-6DCE-2A33-9C3D2E5A4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996" y="1508713"/>
            <a:ext cx="6588590" cy="41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48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4EE3D-71C4-6F5F-691B-0F4CC640B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6818C3B2-86B0-5959-58A3-0A967AF62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940" y="996972"/>
            <a:ext cx="10515600" cy="5042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 sz="2200" b="1">
                <a:cs typeface="Arial"/>
              </a:rPr>
              <a:t>Pipeline</a:t>
            </a:r>
            <a:endParaRPr lang="en-US" altLang="zh-CN" sz="2200" b="1">
              <a:ea typeface="黑体"/>
              <a:cs typeface="+mn-lt"/>
            </a:endParaRP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9EFCA76D-1E99-EB6A-3C34-F10FCF1E4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94" y="-17985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bg1"/>
                </a:solidFill>
                <a:cs typeface="Arial"/>
              </a:rPr>
              <a:t>Data Processing</a:t>
            </a:r>
          </a:p>
        </p:txBody>
      </p:sp>
      <p:pic>
        <p:nvPicPr>
          <p:cNvPr id="13" name="图片 12" descr="图表, 折线图&#10;&#10;AI 生成的内容可能不正确。">
            <a:extLst>
              <a:ext uri="{FF2B5EF4-FFF2-40B4-BE49-F238E27FC236}">
                <a16:creationId xmlns:a16="http://schemas.microsoft.com/office/drawing/2014/main" id="{9E95A9A8-2916-1615-7841-FA0AAF9BE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84" y="3427760"/>
            <a:ext cx="4764197" cy="2992245"/>
          </a:xfrm>
          <a:prstGeom prst="rect">
            <a:avLst/>
          </a:prstGeom>
        </p:spPr>
      </p:pic>
      <p:pic>
        <p:nvPicPr>
          <p:cNvPr id="14" name="图片 13" descr="图表, 折线图&#10;&#10;AI 生成的内容可能不正确。">
            <a:extLst>
              <a:ext uri="{FF2B5EF4-FFF2-40B4-BE49-F238E27FC236}">
                <a16:creationId xmlns:a16="http://schemas.microsoft.com/office/drawing/2014/main" id="{4B782CB7-A75E-6793-3B54-AE6AFF795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870" y="3508298"/>
            <a:ext cx="4873626" cy="291170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F08F1F2-A8C6-40F4-FEC5-33637C32145A}"/>
              </a:ext>
            </a:extLst>
          </p:cNvPr>
          <p:cNvSpPr txBox="1"/>
          <p:nvPr/>
        </p:nvSpPr>
        <p:spPr>
          <a:xfrm>
            <a:off x="9345960" y="4843966"/>
            <a:ext cx="2556479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000" b="1" err="1">
                <a:cs typeface="Times New Roman"/>
              </a:rPr>
              <a:t>E_eff</a:t>
            </a:r>
            <a:r>
              <a:rPr lang="en-US" altLang="zh-CN" sz="2000" b="1">
                <a:cs typeface="Times New Roman"/>
              </a:rPr>
              <a:t> = 1.6062 MPa </a:t>
            </a:r>
            <a:endParaRPr lang="zh-CN" altLang="en-US" sz="2000" b="1">
              <a:cs typeface="Times New Roman"/>
            </a:endParaRPr>
          </a:p>
          <a:p>
            <a:r>
              <a:rPr lang="en-US" altLang="zh-CN" sz="2000" b="1">
                <a:cs typeface="Times New Roman"/>
              </a:rPr>
              <a:t>R² = 0.9857 </a:t>
            </a:r>
            <a:endParaRPr lang="zh-CN" altLang="en-US" sz="2000" b="1">
              <a:cs typeface="Times New Roman"/>
            </a:endParaRPr>
          </a:p>
          <a:p>
            <a:r>
              <a:rPr lang="en-US" altLang="zh-CN" sz="2000" b="1">
                <a:cs typeface="Times New Roman"/>
              </a:rPr>
              <a:t>R = 10.00 </a:t>
            </a:r>
            <a:r>
              <a:rPr lang="en-US" altLang="zh-CN" sz="2000" b="1" err="1">
                <a:cs typeface="Times New Roman"/>
              </a:rPr>
              <a:t>μm</a:t>
            </a:r>
            <a:endParaRPr lang="en-US" altLang="zh-CN" sz="2000" b="1">
              <a:cs typeface="Times New Roman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BF0F7B0-CCE7-41B3-6FC0-3926BCE7EC68}"/>
              </a:ext>
            </a:extLst>
          </p:cNvPr>
          <p:cNvSpPr txBox="1"/>
          <p:nvPr/>
        </p:nvSpPr>
        <p:spPr>
          <a:xfrm>
            <a:off x="2293617" y="1240291"/>
            <a:ext cx="1513074" cy="6568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zh-CN" sz="1800" b="1">
                <a:ea typeface="+mn-lt"/>
                <a:cs typeface="+mn-lt"/>
              </a:rPr>
              <a:t>Sav</a:t>
            </a:r>
            <a:r>
              <a:rPr lang="en-US" altLang="zh-CN" sz="1800" b="1">
                <a:ea typeface="+mn-lt"/>
                <a:cs typeface="+mn-lt"/>
              </a:rPr>
              <a:t>ed</a:t>
            </a:r>
            <a:r>
              <a:rPr lang="zh-CN" altLang="en-US" sz="1800" b="1">
                <a:ea typeface="+mn-lt"/>
                <a:cs typeface="+mn-lt"/>
              </a:rPr>
              <a:t> </a:t>
            </a:r>
            <a:r>
              <a:rPr lang="zh-CN" altLang="zh-CN" sz="1800" b="1">
                <a:ea typeface="+mn-lt"/>
                <a:cs typeface="+mn-lt"/>
              </a:rPr>
              <a:t>F</a:t>
            </a:r>
            <a:r>
              <a:rPr lang="en-US" altLang="zh-CN" sz="1800" b="1">
                <a:ea typeface="+mn-lt"/>
                <a:cs typeface="+mn-lt"/>
              </a:rPr>
              <a:t>–</a:t>
            </a:r>
            <a:r>
              <a:rPr lang="zh-CN" altLang="zh-CN" sz="1800" b="1">
                <a:ea typeface="+mn-lt"/>
                <a:cs typeface="+mn-lt"/>
              </a:rPr>
              <a:t>Z </a:t>
            </a:r>
            <a:r>
              <a:rPr lang="en-US" altLang="zh-CN" sz="1800" b="1">
                <a:ea typeface="+mn-lt"/>
                <a:cs typeface="+mn-lt"/>
              </a:rPr>
              <a:t>I</a:t>
            </a:r>
            <a:r>
              <a:rPr lang="zh-CN" altLang="zh-CN" sz="1800" b="1">
                <a:ea typeface="+mn-lt"/>
                <a:cs typeface="+mn-lt"/>
              </a:rPr>
              <a:t>npu</a:t>
            </a:r>
            <a:r>
              <a:rPr lang="en-US" altLang="zh-CN" sz="1800" b="1">
                <a:ea typeface="+mn-lt"/>
                <a:cs typeface="+mn-lt"/>
              </a:rPr>
              <a:t>t</a:t>
            </a:r>
            <a:endParaRPr lang="zh-CN" altLang="en-US" b="1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4EBBC34-33B6-D7CA-B5E7-D305488F62B3}"/>
              </a:ext>
            </a:extLst>
          </p:cNvPr>
          <p:cNvSpPr txBox="1"/>
          <p:nvPr/>
        </p:nvSpPr>
        <p:spPr>
          <a:xfrm>
            <a:off x="4086566" y="1227287"/>
            <a:ext cx="248412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800" b="1">
                <a:ea typeface="+mn-lt"/>
                <a:cs typeface="+mn-lt"/>
              </a:rPr>
              <a:t>Contact</a:t>
            </a:r>
            <a:r>
              <a:rPr lang="zh-CN" altLang="en-US" sz="1800" b="1">
                <a:ea typeface="+mn-lt"/>
                <a:cs typeface="+mn-lt"/>
              </a:rPr>
              <a:t> </a:t>
            </a:r>
            <a:r>
              <a:rPr lang="zh-CN" altLang="zh-CN" sz="1800" b="1">
                <a:ea typeface="+mn-lt"/>
                <a:cs typeface="+mn-lt"/>
              </a:rPr>
              <a:t>Point Estimation </a:t>
            </a:r>
            <a:r>
              <a:rPr lang="en-US" altLang="zh-CN" sz="1800" b="1">
                <a:ea typeface="+mn-lt"/>
                <a:cs typeface="+mn-lt"/>
              </a:rPr>
              <a:t>(via</a:t>
            </a:r>
            <a:r>
              <a:rPr lang="zh-CN" altLang="en-US" sz="1800" b="1">
                <a:ea typeface="+mn-lt"/>
                <a:cs typeface="+mn-lt"/>
              </a:rPr>
              <a:t> </a:t>
            </a:r>
            <a:r>
              <a:rPr lang="en-US" altLang="zh-CN" sz="1800" b="1">
                <a:ea typeface="+mn-lt"/>
                <a:cs typeface="+mn-lt"/>
              </a:rPr>
              <a:t>CNN)</a:t>
            </a:r>
            <a:r>
              <a:rPr lang="zh-CN" altLang="zh-CN" sz="1800" b="1">
                <a:ea typeface="+mn-lt"/>
                <a:cs typeface="+mn-lt"/>
              </a:rPr>
              <a:t> </a:t>
            </a:r>
            <a:endParaRPr lang="zh-CN" altLang="en-US" b="1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E4975DF-A163-E33C-87BC-744859F6811D}"/>
              </a:ext>
            </a:extLst>
          </p:cNvPr>
          <p:cNvSpPr txBox="1"/>
          <p:nvPr/>
        </p:nvSpPr>
        <p:spPr>
          <a:xfrm>
            <a:off x="6851047" y="1231714"/>
            <a:ext cx="1933036" cy="6535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800" b="1">
                <a:ea typeface="+mn-lt"/>
                <a:cs typeface="+mn-lt"/>
              </a:rPr>
              <a:t>Contact</a:t>
            </a:r>
            <a:r>
              <a:rPr lang="zh-CN" altLang="en-US" sz="1800" b="1">
                <a:ea typeface="+mn-lt"/>
                <a:cs typeface="+mn-lt"/>
              </a:rPr>
              <a:t> </a:t>
            </a:r>
            <a:r>
              <a:rPr lang="en-US" altLang="zh-CN" sz="1800" b="1">
                <a:ea typeface="+mn-lt"/>
                <a:cs typeface="+mn-lt"/>
              </a:rPr>
              <a:t>Model</a:t>
            </a:r>
            <a:r>
              <a:rPr lang="zh-CN" altLang="en-US" sz="1800" b="1">
                <a:ea typeface="+mn-lt"/>
                <a:cs typeface="+mn-lt"/>
              </a:rPr>
              <a:t> </a:t>
            </a:r>
            <a:r>
              <a:rPr lang="en-US" altLang="zh-CN" sz="1800" b="1">
                <a:ea typeface="+mn-lt"/>
                <a:cs typeface="+mn-lt"/>
              </a:rPr>
              <a:t>Fitting</a:t>
            </a:r>
            <a:endParaRPr lang="zh-CN" altLang="en-US" b="1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F8888BB-E804-D877-AFDF-F6271D4708D9}"/>
              </a:ext>
            </a:extLst>
          </p:cNvPr>
          <p:cNvSpPr txBox="1"/>
          <p:nvPr/>
        </p:nvSpPr>
        <p:spPr>
          <a:xfrm>
            <a:off x="9066508" y="1226470"/>
            <a:ext cx="194675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zh-CN" sz="1800" b="1">
                <a:ea typeface="+mn-lt"/>
                <a:cs typeface="+mn-lt"/>
              </a:rPr>
              <a:t>Elastic Modulus Calculation</a:t>
            </a:r>
            <a:endParaRPr lang="en-US" altLang="zh-CN" sz="1800" b="1">
              <a:cs typeface="Arial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094B599-07B9-4F8E-E8C9-BE936E4F6D84}"/>
              </a:ext>
            </a:extLst>
          </p:cNvPr>
          <p:cNvSpPr txBox="1"/>
          <p:nvPr/>
        </p:nvSpPr>
        <p:spPr>
          <a:xfrm>
            <a:off x="662940" y="2245757"/>
            <a:ext cx="10515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b="1">
                <a:cs typeface="Arial"/>
              </a:rPr>
              <a:t>Contact point estimation</a:t>
            </a:r>
            <a:endParaRPr lang="zh-CN" altLang="en-US" sz="2200" b="1">
              <a:ea typeface="黑体"/>
              <a:cs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000">
                <a:ea typeface="黑体"/>
                <a:cs typeface="+mn-lt"/>
              </a:rPr>
              <a:t>Manually </a:t>
            </a:r>
            <a:r>
              <a:rPr lang="en-US" altLang="zh-CN" sz="2000">
                <a:ea typeface="黑体"/>
                <a:cs typeface="+mn-lt"/>
              </a:rPr>
              <a:t>l</a:t>
            </a:r>
            <a:r>
              <a:rPr lang="zh-CN" altLang="en-US" sz="2000">
                <a:ea typeface="黑体"/>
                <a:cs typeface="+mn-lt"/>
              </a:rPr>
              <a:t>a</a:t>
            </a:r>
            <a:r>
              <a:rPr lang="en-US" altLang="zh-CN" sz="2000">
                <a:ea typeface="黑体"/>
                <a:cs typeface="+mn-lt"/>
              </a:rPr>
              <a:t>bel</a:t>
            </a:r>
            <a:r>
              <a:rPr lang="zh-CN" altLang="en-US" sz="2000">
                <a:ea typeface="黑体"/>
                <a:cs typeface="+mn-lt"/>
              </a:rPr>
              <a:t>ed contact points (displacement, force) </a:t>
            </a:r>
            <a:r>
              <a:rPr lang="en-US" altLang="zh-CN" sz="2000">
                <a:ea typeface="黑体"/>
                <a:cs typeface="+mn-lt"/>
              </a:rPr>
              <a:t>u</a:t>
            </a:r>
            <a:r>
              <a:rPr lang="zh-CN" altLang="en-US" sz="2000">
                <a:ea typeface="黑体"/>
                <a:cs typeface="+mn-lt"/>
              </a:rPr>
              <a:t>sed as ground</a:t>
            </a:r>
            <a:r>
              <a:rPr lang="en-US" altLang="zh-CN" sz="2000">
                <a:ea typeface="黑体"/>
                <a:cs typeface="+mn-lt"/>
              </a:rPr>
              <a:t> truth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zh-CN" sz="2000">
                <a:ea typeface="黑体"/>
                <a:cs typeface="+mn-lt"/>
              </a:rPr>
              <a:t>Loss function: MSE</a:t>
            </a:r>
            <a:r>
              <a:rPr lang="zh-CN" altLang="en-US" sz="2000">
                <a:ea typeface="黑体"/>
                <a:cs typeface="+mn-lt"/>
              </a:rPr>
              <a:t> </a:t>
            </a:r>
            <a:r>
              <a:rPr lang="en-US" altLang="zh-CN" sz="2000">
                <a:ea typeface="黑体"/>
                <a:cs typeface="+mn-lt"/>
              </a:rPr>
              <a:t>b</a:t>
            </a:r>
            <a:r>
              <a:rPr lang="zh-CN" altLang="zh-CN" sz="2000">
                <a:ea typeface="黑体"/>
                <a:cs typeface="+mn-lt"/>
              </a:rPr>
              <a:t>etween predi</a:t>
            </a:r>
            <a:r>
              <a:rPr lang="en-US" altLang="zh-CN" sz="2000">
                <a:ea typeface="黑体"/>
                <a:cs typeface="+mn-lt"/>
              </a:rPr>
              <a:t>c</a:t>
            </a:r>
            <a:r>
              <a:rPr lang="zh-CN" altLang="zh-CN" sz="2000">
                <a:ea typeface="黑体"/>
                <a:cs typeface="+mn-lt"/>
              </a:rPr>
              <a:t>ted </a:t>
            </a:r>
            <a:r>
              <a:rPr lang="en-US" altLang="zh-CN" sz="2000">
                <a:ea typeface="黑体"/>
                <a:cs typeface="+mn-lt"/>
              </a:rPr>
              <a:t>an</a:t>
            </a:r>
            <a:r>
              <a:rPr lang="zh-CN" altLang="zh-CN" sz="2000">
                <a:ea typeface="黑体"/>
                <a:cs typeface="+mn-lt"/>
              </a:rPr>
              <a:t>d labeled </a:t>
            </a:r>
            <a:r>
              <a:rPr lang="en-US" altLang="zh-CN" sz="2000">
                <a:ea typeface="黑体"/>
                <a:cs typeface="+mn-lt"/>
              </a:rPr>
              <a:t>contact</a:t>
            </a:r>
            <a:r>
              <a:rPr lang="zh-CN" altLang="en-US" sz="2000">
                <a:ea typeface="黑体"/>
                <a:cs typeface="+mn-lt"/>
              </a:rPr>
              <a:t> </a:t>
            </a:r>
            <a:r>
              <a:rPr lang="en-US" altLang="zh-CN" sz="2000">
                <a:ea typeface="黑体"/>
                <a:cs typeface="+mn-lt"/>
              </a:rPr>
              <a:t>points</a:t>
            </a:r>
            <a:endParaRPr lang="en-US" altLang="zh-CN" sz="2000">
              <a:cs typeface="Arial"/>
            </a:endParaRPr>
          </a:p>
          <a:p>
            <a:endParaRPr lang="zh-CN" altLang="en-US"/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id="{43D2B8A6-521C-FFD3-B58C-6A74F2694371}"/>
              </a:ext>
            </a:extLst>
          </p:cNvPr>
          <p:cNvSpPr/>
          <p:nvPr/>
        </p:nvSpPr>
        <p:spPr>
          <a:xfrm>
            <a:off x="3810000" y="1465958"/>
            <a:ext cx="282222" cy="2116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箭头: 右 20">
            <a:extLst>
              <a:ext uri="{FF2B5EF4-FFF2-40B4-BE49-F238E27FC236}">
                <a16:creationId xmlns:a16="http://schemas.microsoft.com/office/drawing/2014/main" id="{3DBF879A-5207-4668-9A21-AC7A6734DB1F}"/>
              </a:ext>
            </a:extLst>
          </p:cNvPr>
          <p:cNvSpPr/>
          <p:nvPr/>
        </p:nvSpPr>
        <p:spPr>
          <a:xfrm>
            <a:off x="6570452" y="1465957"/>
            <a:ext cx="282222" cy="2116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箭头: 右 21">
            <a:extLst>
              <a:ext uri="{FF2B5EF4-FFF2-40B4-BE49-F238E27FC236}">
                <a16:creationId xmlns:a16="http://schemas.microsoft.com/office/drawing/2014/main" id="{9845480D-38F3-48EB-652D-A9AA6DAAC384}"/>
              </a:ext>
            </a:extLst>
          </p:cNvPr>
          <p:cNvSpPr/>
          <p:nvPr/>
        </p:nvSpPr>
        <p:spPr>
          <a:xfrm>
            <a:off x="8784565" y="1465956"/>
            <a:ext cx="282222" cy="2116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852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BABAA-1D39-AFDC-149F-B69F01FBF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A2549F00-697B-2645-78D4-62337C05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94" y="-17985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bg1"/>
                </a:solidFill>
                <a:cs typeface="Arial"/>
              </a:rPr>
              <a:t>Sucesses &amp; Challenges</a:t>
            </a:r>
          </a:p>
        </p:txBody>
      </p:sp>
      <p:pic>
        <p:nvPicPr>
          <p:cNvPr id="3" name="9242ca14c1cbfc7c535f6daab7088738">
            <a:hlinkClick r:id="" action="ppaction://media"/>
            <a:extLst>
              <a:ext uri="{FF2B5EF4-FFF2-40B4-BE49-F238E27FC236}">
                <a16:creationId xmlns:a16="http://schemas.microsoft.com/office/drawing/2014/main" id="{9DDCFDCD-5C31-6273-D449-2277BDDD57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7553" y="1009480"/>
            <a:ext cx="9011831" cy="504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7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8AC2A-2EA4-5292-0906-CF4FCAC83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1418720D-2A3B-F2AE-A169-ADC96FF91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94" y="-17985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err="1">
                <a:solidFill>
                  <a:schemeClr val="bg1"/>
                </a:solidFill>
                <a:cs typeface="Arial"/>
              </a:rPr>
              <a:t>Sucess</a:t>
            </a:r>
            <a:r>
              <a:rPr lang="en-US" sz="3200">
                <a:solidFill>
                  <a:schemeClr val="bg1"/>
                </a:solidFill>
                <a:cs typeface="Arial"/>
              </a:rPr>
              <a:t> </a:t>
            </a:r>
          </a:p>
        </p:txBody>
      </p:sp>
      <p:pic>
        <p:nvPicPr>
          <p:cNvPr id="6" name="图片 5" descr="图表, 散点图&#10;&#10;AI 生成的内容可能不正确。">
            <a:extLst>
              <a:ext uri="{FF2B5EF4-FFF2-40B4-BE49-F238E27FC236}">
                <a16:creationId xmlns:a16="http://schemas.microsoft.com/office/drawing/2014/main" id="{455A7617-B3DD-17C0-B07A-E05B3D60C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329" y="1025196"/>
            <a:ext cx="8222439" cy="5400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C15129D1-B52B-42CE-917A-ADFE4412B99B}"/>
              </a:ext>
            </a:extLst>
          </p:cNvPr>
          <p:cNvGrpSpPr/>
          <p:nvPr/>
        </p:nvGrpSpPr>
        <p:grpSpPr>
          <a:xfrm>
            <a:off x="8216916" y="3146717"/>
            <a:ext cx="2808922" cy="1466109"/>
            <a:chOff x="684702" y="3187966"/>
            <a:chExt cx="2044094" cy="252004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4D34CE41-D021-67E9-0B04-326CAD0A3634}"/>
                </a:ext>
              </a:extLst>
            </p:cNvPr>
            <p:cNvSpPr/>
            <p:nvPr/>
          </p:nvSpPr>
          <p:spPr>
            <a:xfrm>
              <a:off x="684702" y="3187966"/>
              <a:ext cx="2044094" cy="2520042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654D6974-C027-BF01-D1A6-8EC385B15994}"/>
                </a:ext>
              </a:extLst>
            </p:cNvPr>
            <p:cNvSpPr>
              <a:spLocks/>
            </p:cNvSpPr>
            <p:nvPr/>
          </p:nvSpPr>
          <p:spPr>
            <a:xfrm>
              <a:off x="819985" y="4598543"/>
              <a:ext cx="1773528" cy="6577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zh-CN" sz="2200" b="1">
                  <a:solidFill>
                    <a:schemeClr val="tx1"/>
                  </a:solidFill>
                  <a:latin typeface="+mj-lt"/>
                  <a:cs typeface="Times New Roman"/>
                </a:rPr>
                <a:t>ERROR</a:t>
              </a:r>
              <a:r>
                <a:rPr lang="en-US" altLang="zh-CN" sz="2200" b="1">
                  <a:solidFill>
                    <a:schemeClr val="tx1"/>
                  </a:solidFill>
                  <a:latin typeface="+mj-lt"/>
                  <a:cs typeface="Times New Roman"/>
                </a:rPr>
                <a:t> &lt; 10% !</a:t>
              </a:r>
              <a:endParaRPr kumimoji="1" lang="en-US" altLang="zh-CN" sz="2200" b="1">
                <a:solidFill>
                  <a:schemeClr val="tx1"/>
                </a:solidFill>
              </a:endParaRPr>
            </a:p>
          </p:txBody>
        </p:sp>
      </p:grp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603037FF-A96D-C677-516C-C90BD20EC90C}"/>
              </a:ext>
            </a:extLst>
          </p:cNvPr>
          <p:cNvSpPr/>
          <p:nvPr/>
        </p:nvSpPr>
        <p:spPr>
          <a:xfrm>
            <a:off x="8991138" y="3293424"/>
            <a:ext cx="455316" cy="492030"/>
          </a:xfrm>
          <a:custGeom>
            <a:avLst/>
            <a:gdLst>
              <a:gd name="T0" fmla="*/ 6944 w 11868"/>
              <a:gd name="T1" fmla="*/ 2582 h 11868"/>
              <a:gd name="T2" fmla="*/ 5334 w 11868"/>
              <a:gd name="T3" fmla="*/ 2268 h 11868"/>
              <a:gd name="T4" fmla="*/ 1067 w 11868"/>
              <a:gd name="T5" fmla="*/ 6534 h 11868"/>
              <a:gd name="T6" fmla="*/ 5334 w 11868"/>
              <a:gd name="T7" fmla="*/ 10801 h 11868"/>
              <a:gd name="T8" fmla="*/ 9600 w 11868"/>
              <a:gd name="T9" fmla="*/ 6534 h 11868"/>
              <a:gd name="T10" fmla="*/ 9286 w 11868"/>
              <a:gd name="T11" fmla="*/ 4924 h 11868"/>
              <a:gd name="T12" fmla="*/ 9070 w 11868"/>
              <a:gd name="T13" fmla="*/ 4922 h 11868"/>
              <a:gd name="T14" fmla="*/ 7942 w 11868"/>
              <a:gd name="T15" fmla="*/ 4680 h 11868"/>
              <a:gd name="T16" fmla="*/ 8534 w 11868"/>
              <a:gd name="T17" fmla="*/ 6534 h 11868"/>
              <a:gd name="T18" fmla="*/ 5334 w 11868"/>
              <a:gd name="T19" fmla="*/ 9734 h 11868"/>
              <a:gd name="T20" fmla="*/ 2134 w 11868"/>
              <a:gd name="T21" fmla="*/ 6534 h 11868"/>
              <a:gd name="T22" fmla="*/ 5334 w 11868"/>
              <a:gd name="T23" fmla="*/ 3334 h 11868"/>
              <a:gd name="T24" fmla="*/ 7188 w 11868"/>
              <a:gd name="T25" fmla="*/ 3926 h 11868"/>
              <a:gd name="T26" fmla="*/ 7188 w 11868"/>
              <a:gd name="T27" fmla="*/ 3926 h 11868"/>
              <a:gd name="T28" fmla="*/ 6946 w 11868"/>
              <a:gd name="T29" fmla="*/ 2798 h 11868"/>
              <a:gd name="T30" fmla="*/ 6944 w 11868"/>
              <a:gd name="T31" fmla="*/ 2582 h 11868"/>
              <a:gd name="T32" fmla="*/ 7592 w 11868"/>
              <a:gd name="T33" fmla="*/ 1701 h 11868"/>
              <a:gd name="T34" fmla="*/ 8732 w 11868"/>
              <a:gd name="T35" fmla="*/ 327 h 11868"/>
              <a:gd name="T36" fmla="*/ 9653 w 11868"/>
              <a:gd name="T37" fmla="*/ 514 h 11868"/>
              <a:gd name="T38" fmla="*/ 10046 w 11868"/>
              <a:gd name="T39" fmla="*/ 1822 h 11868"/>
              <a:gd name="T40" fmla="*/ 11354 w 11868"/>
              <a:gd name="T41" fmla="*/ 2215 h 11868"/>
              <a:gd name="T42" fmla="*/ 11541 w 11868"/>
              <a:gd name="T43" fmla="*/ 3136 h 11868"/>
              <a:gd name="T44" fmla="*/ 10167 w 11868"/>
              <a:gd name="T45" fmla="*/ 4276 h 11868"/>
              <a:gd name="T46" fmla="*/ 10667 w 11868"/>
              <a:gd name="T47" fmla="*/ 6534 h 11868"/>
              <a:gd name="T48" fmla="*/ 5334 w 11868"/>
              <a:gd name="T49" fmla="*/ 11868 h 11868"/>
              <a:gd name="T50" fmla="*/ 0 w 11868"/>
              <a:gd name="T51" fmla="*/ 6534 h 11868"/>
              <a:gd name="T52" fmla="*/ 5334 w 11868"/>
              <a:gd name="T53" fmla="*/ 1201 h 11868"/>
              <a:gd name="T54" fmla="*/ 7592 w 11868"/>
              <a:gd name="T55" fmla="*/ 1701 h 11868"/>
              <a:gd name="T56" fmla="*/ 6417 w 11868"/>
              <a:gd name="T57" fmla="*/ 4696 h 11868"/>
              <a:gd name="T58" fmla="*/ 3647 w 11868"/>
              <a:gd name="T59" fmla="*/ 5228 h 11868"/>
              <a:gd name="T60" fmla="*/ 3826 w 11868"/>
              <a:gd name="T61" fmla="*/ 8042 h 11868"/>
              <a:gd name="T62" fmla="*/ 6640 w 11868"/>
              <a:gd name="T63" fmla="*/ 8221 h 11868"/>
              <a:gd name="T64" fmla="*/ 7172 w 11868"/>
              <a:gd name="T65" fmla="*/ 5451 h 11868"/>
              <a:gd name="T66" fmla="*/ 6364 w 11868"/>
              <a:gd name="T67" fmla="*/ 6258 h 11868"/>
              <a:gd name="T68" fmla="*/ 5334 w 11868"/>
              <a:gd name="T69" fmla="*/ 7601 h 11868"/>
              <a:gd name="T70" fmla="*/ 4278 w 11868"/>
              <a:gd name="T71" fmla="*/ 6395 h 11868"/>
              <a:gd name="T72" fmla="*/ 5610 w 11868"/>
              <a:gd name="T73" fmla="*/ 5504 h 11868"/>
              <a:gd name="T74" fmla="*/ 6417 w 11868"/>
              <a:gd name="T75" fmla="*/ 4696 h 11868"/>
              <a:gd name="T76" fmla="*/ 9464 w 11868"/>
              <a:gd name="T77" fmla="*/ 2762 h 11868"/>
              <a:gd name="T78" fmla="*/ 9106 w 11868"/>
              <a:gd name="T79" fmla="*/ 2404 h 11868"/>
              <a:gd name="T80" fmla="*/ 8917 w 11868"/>
              <a:gd name="T81" fmla="*/ 1774 h 11868"/>
              <a:gd name="T82" fmla="*/ 8043 w 11868"/>
              <a:gd name="T83" fmla="*/ 2827 h 11868"/>
              <a:gd name="T84" fmla="*/ 8220 w 11868"/>
              <a:gd name="T85" fmla="*/ 3648 h 11868"/>
              <a:gd name="T86" fmla="*/ 9041 w 11868"/>
              <a:gd name="T87" fmla="*/ 3825 h 11868"/>
              <a:gd name="T88" fmla="*/ 10094 w 11868"/>
              <a:gd name="T89" fmla="*/ 2951 h 11868"/>
              <a:gd name="T90" fmla="*/ 9464 w 11868"/>
              <a:gd name="T91" fmla="*/ 2762 h 11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868" h="11868">
                <a:moveTo>
                  <a:pt x="6944" y="2582"/>
                </a:moveTo>
                <a:cubicBezTo>
                  <a:pt x="6433" y="2374"/>
                  <a:pt x="5886" y="2267"/>
                  <a:pt x="5334" y="2268"/>
                </a:cubicBezTo>
                <a:cubicBezTo>
                  <a:pt x="2977" y="2268"/>
                  <a:pt x="1067" y="4178"/>
                  <a:pt x="1067" y="6534"/>
                </a:cubicBezTo>
                <a:cubicBezTo>
                  <a:pt x="1067" y="8891"/>
                  <a:pt x="2977" y="10801"/>
                  <a:pt x="5334" y="10801"/>
                </a:cubicBezTo>
                <a:cubicBezTo>
                  <a:pt x="7690" y="10801"/>
                  <a:pt x="9600" y="8891"/>
                  <a:pt x="9600" y="6534"/>
                </a:cubicBezTo>
                <a:cubicBezTo>
                  <a:pt x="9600" y="5965"/>
                  <a:pt x="9489" y="5421"/>
                  <a:pt x="9286" y="4924"/>
                </a:cubicBezTo>
                <a:cubicBezTo>
                  <a:pt x="9215" y="4938"/>
                  <a:pt x="9141" y="4938"/>
                  <a:pt x="9070" y="4922"/>
                </a:cubicBezTo>
                <a:lnTo>
                  <a:pt x="7942" y="4680"/>
                </a:lnTo>
                <a:cubicBezTo>
                  <a:pt x="8328" y="5221"/>
                  <a:pt x="8535" y="5870"/>
                  <a:pt x="8534" y="6534"/>
                </a:cubicBezTo>
                <a:cubicBezTo>
                  <a:pt x="8534" y="8302"/>
                  <a:pt x="7101" y="9734"/>
                  <a:pt x="5334" y="9734"/>
                </a:cubicBezTo>
                <a:cubicBezTo>
                  <a:pt x="3566" y="9734"/>
                  <a:pt x="2134" y="8302"/>
                  <a:pt x="2134" y="6534"/>
                </a:cubicBezTo>
                <a:cubicBezTo>
                  <a:pt x="2134" y="4767"/>
                  <a:pt x="3566" y="3334"/>
                  <a:pt x="5334" y="3334"/>
                </a:cubicBezTo>
                <a:cubicBezTo>
                  <a:pt x="6025" y="3334"/>
                  <a:pt x="6665" y="3554"/>
                  <a:pt x="7188" y="3926"/>
                </a:cubicBezTo>
                <a:lnTo>
                  <a:pt x="7188" y="3926"/>
                </a:lnTo>
                <a:lnTo>
                  <a:pt x="6946" y="2798"/>
                </a:lnTo>
                <a:cubicBezTo>
                  <a:pt x="6930" y="2727"/>
                  <a:pt x="6930" y="2653"/>
                  <a:pt x="6944" y="2582"/>
                </a:cubicBezTo>
                <a:close/>
                <a:moveTo>
                  <a:pt x="7592" y="1701"/>
                </a:moveTo>
                <a:lnTo>
                  <a:pt x="8732" y="327"/>
                </a:lnTo>
                <a:cubicBezTo>
                  <a:pt x="9004" y="0"/>
                  <a:pt x="9531" y="107"/>
                  <a:pt x="9653" y="514"/>
                </a:cubicBezTo>
                <a:lnTo>
                  <a:pt x="10046" y="1822"/>
                </a:lnTo>
                <a:lnTo>
                  <a:pt x="11354" y="2215"/>
                </a:lnTo>
                <a:cubicBezTo>
                  <a:pt x="11761" y="2337"/>
                  <a:pt x="11868" y="2864"/>
                  <a:pt x="11541" y="3136"/>
                </a:cubicBezTo>
                <a:lnTo>
                  <a:pt x="10167" y="4276"/>
                </a:lnTo>
                <a:cubicBezTo>
                  <a:pt x="10497" y="4983"/>
                  <a:pt x="10668" y="5754"/>
                  <a:pt x="10667" y="6534"/>
                </a:cubicBezTo>
                <a:cubicBezTo>
                  <a:pt x="10667" y="9480"/>
                  <a:pt x="8279" y="11868"/>
                  <a:pt x="5334" y="11868"/>
                </a:cubicBezTo>
                <a:cubicBezTo>
                  <a:pt x="2388" y="11868"/>
                  <a:pt x="0" y="9480"/>
                  <a:pt x="0" y="6534"/>
                </a:cubicBezTo>
                <a:cubicBezTo>
                  <a:pt x="0" y="3589"/>
                  <a:pt x="2388" y="1201"/>
                  <a:pt x="5334" y="1201"/>
                </a:cubicBezTo>
                <a:cubicBezTo>
                  <a:pt x="6141" y="1201"/>
                  <a:pt x="6906" y="1380"/>
                  <a:pt x="7592" y="1701"/>
                </a:cubicBezTo>
                <a:close/>
                <a:moveTo>
                  <a:pt x="6417" y="4696"/>
                </a:moveTo>
                <a:cubicBezTo>
                  <a:pt x="5492" y="4151"/>
                  <a:pt x="4305" y="4378"/>
                  <a:pt x="3647" y="5228"/>
                </a:cubicBezTo>
                <a:cubicBezTo>
                  <a:pt x="2990" y="6077"/>
                  <a:pt x="3067" y="7282"/>
                  <a:pt x="3826" y="8042"/>
                </a:cubicBezTo>
                <a:cubicBezTo>
                  <a:pt x="4586" y="8801"/>
                  <a:pt x="5791" y="8878"/>
                  <a:pt x="6640" y="8221"/>
                </a:cubicBezTo>
                <a:cubicBezTo>
                  <a:pt x="7490" y="7563"/>
                  <a:pt x="7717" y="6376"/>
                  <a:pt x="7172" y="5451"/>
                </a:cubicBezTo>
                <a:lnTo>
                  <a:pt x="6364" y="6258"/>
                </a:lnTo>
                <a:cubicBezTo>
                  <a:pt x="6545" y="6935"/>
                  <a:pt x="6035" y="7600"/>
                  <a:pt x="5334" y="7601"/>
                </a:cubicBezTo>
                <a:cubicBezTo>
                  <a:pt x="4690" y="7600"/>
                  <a:pt x="4194" y="7033"/>
                  <a:pt x="4278" y="6395"/>
                </a:cubicBezTo>
                <a:cubicBezTo>
                  <a:pt x="4362" y="5757"/>
                  <a:pt x="4988" y="5338"/>
                  <a:pt x="5610" y="5504"/>
                </a:cubicBezTo>
                <a:lnTo>
                  <a:pt x="6417" y="4696"/>
                </a:lnTo>
                <a:close/>
                <a:moveTo>
                  <a:pt x="9464" y="2762"/>
                </a:moveTo>
                <a:cubicBezTo>
                  <a:pt x="9292" y="2710"/>
                  <a:pt x="9158" y="2576"/>
                  <a:pt x="9106" y="2404"/>
                </a:cubicBezTo>
                <a:lnTo>
                  <a:pt x="8917" y="1774"/>
                </a:lnTo>
                <a:lnTo>
                  <a:pt x="8043" y="2827"/>
                </a:lnTo>
                <a:lnTo>
                  <a:pt x="8220" y="3648"/>
                </a:lnTo>
                <a:lnTo>
                  <a:pt x="9041" y="3825"/>
                </a:lnTo>
                <a:lnTo>
                  <a:pt x="10094" y="2951"/>
                </a:lnTo>
                <a:lnTo>
                  <a:pt x="9464" y="27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55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8DAC7-B41E-706F-1D03-C7708EAA8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5608D4CB-A40D-0B06-AEE8-AED5B47A4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94" y="-17985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bg1"/>
                </a:solidFill>
                <a:cs typeface="Arial"/>
              </a:rPr>
              <a:t>Challenges</a:t>
            </a:r>
          </a:p>
        </p:txBody>
      </p: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991F5E2B-5589-76CE-B031-A57F873F319C}"/>
              </a:ext>
            </a:extLst>
          </p:cNvPr>
          <p:cNvGrpSpPr/>
          <p:nvPr/>
        </p:nvGrpSpPr>
        <p:grpSpPr>
          <a:xfrm>
            <a:off x="456940" y="1206673"/>
            <a:ext cx="5161894" cy="4747005"/>
            <a:chOff x="454046" y="1343532"/>
            <a:chExt cx="5161894" cy="4747005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8CD5D15A-A51D-90D1-3891-EBDB5EA18374}"/>
                </a:ext>
              </a:extLst>
            </p:cNvPr>
            <p:cNvGrpSpPr/>
            <p:nvPr/>
          </p:nvGrpSpPr>
          <p:grpSpPr>
            <a:xfrm>
              <a:off x="454046" y="1343532"/>
              <a:ext cx="766472" cy="889108"/>
              <a:chOff x="6902018" y="2159725"/>
              <a:chExt cx="766472" cy="889108"/>
            </a:xfrm>
          </p:grpSpPr>
          <p:sp>
            <p:nvSpPr>
              <p:cNvPr id="33" name="六边形 32">
                <a:extLst>
                  <a:ext uri="{FF2B5EF4-FFF2-40B4-BE49-F238E27FC236}">
                    <a16:creationId xmlns:a16="http://schemas.microsoft.com/office/drawing/2014/main" id="{5B72C4E6-16C4-04F9-A9C3-06F14D8EBBE6}"/>
                  </a:ext>
                </a:extLst>
              </p:cNvPr>
              <p:cNvSpPr/>
              <p:nvPr/>
            </p:nvSpPr>
            <p:spPr>
              <a:xfrm rot="5400000">
                <a:off x="6840700" y="2221043"/>
                <a:ext cx="889108" cy="766472"/>
              </a:xfrm>
              <a:prstGeom prst="hexagon">
                <a:avLst/>
              </a:prstGeom>
              <a:solidFill>
                <a:schemeClr val="tx2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latin typeface="+mj-lt"/>
                </a:endParaRPr>
              </a:p>
            </p:txBody>
          </p:sp>
          <p:sp>
            <p:nvSpPr>
              <p:cNvPr id="34" name="六边形 33">
                <a:extLst>
                  <a:ext uri="{FF2B5EF4-FFF2-40B4-BE49-F238E27FC236}">
                    <a16:creationId xmlns:a16="http://schemas.microsoft.com/office/drawing/2014/main" id="{5F18E354-238C-5A59-25D3-4E21D774F864}"/>
                  </a:ext>
                </a:extLst>
              </p:cNvPr>
              <p:cNvSpPr/>
              <p:nvPr/>
            </p:nvSpPr>
            <p:spPr>
              <a:xfrm rot="5400000">
                <a:off x="6904412" y="2275967"/>
                <a:ext cx="761684" cy="656625"/>
              </a:xfrm>
              <a:prstGeom prst="hexagon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latin typeface="+mj-lt"/>
                </a:endParaRPr>
              </a:p>
            </p:txBody>
          </p:sp>
        </p:grp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C1B2558A-007A-CB60-4995-4D5850AFDA99}"/>
                </a:ext>
              </a:extLst>
            </p:cNvPr>
            <p:cNvSpPr/>
            <p:nvPr/>
          </p:nvSpPr>
          <p:spPr>
            <a:xfrm>
              <a:off x="1378470" y="1475233"/>
              <a:ext cx="3306751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b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b="1">
                  <a:solidFill>
                    <a:schemeClr val="tx2"/>
                  </a:solidFill>
                  <a:effectLst/>
                  <a:latin typeface="+mj-lt"/>
                </a:rPr>
                <a:t>Accuracy</a:t>
              </a:r>
              <a:endParaRPr kumimoji="1" lang="en-US" altLang="zh-CN" sz="1600" b="1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C9D51E19-644B-F4AA-0895-8AC0F274C09F}"/>
                </a:ext>
              </a:extLst>
            </p:cNvPr>
            <p:cNvSpPr/>
            <p:nvPr/>
          </p:nvSpPr>
          <p:spPr>
            <a:xfrm>
              <a:off x="1378470" y="1813384"/>
              <a:ext cx="3832150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>
                  <a:solidFill>
                    <a:schemeClr val="tx1"/>
                  </a:solidFill>
                  <a:latin typeface="+mj-lt"/>
                  <a:ea typeface="黑体"/>
                  <a:cs typeface="Times New Roman"/>
                </a:rPr>
                <a:t>Displacement measurement accuracy can be improved</a:t>
              </a:r>
              <a:endParaRPr lang="en-US" altLang="zh-CN" sz="1600">
                <a:solidFill>
                  <a:schemeClr val="tx1"/>
                </a:solidFill>
                <a:latin typeface="+mj-lt"/>
                <a:cs typeface="Times New Roman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FED51201-7E5C-E30E-739B-4F21DA5F9C5B}"/>
                </a:ext>
              </a:extLst>
            </p:cNvPr>
            <p:cNvGrpSpPr/>
            <p:nvPr/>
          </p:nvGrpSpPr>
          <p:grpSpPr>
            <a:xfrm>
              <a:off x="814348" y="2563356"/>
              <a:ext cx="4215856" cy="1065596"/>
              <a:chOff x="7148445" y="2791466"/>
              <a:chExt cx="4215856" cy="1065596"/>
            </a:xfrm>
          </p:grpSpPr>
          <p:sp>
            <p:nvSpPr>
              <p:cNvPr id="25" name="六边形 24">
                <a:extLst>
                  <a:ext uri="{FF2B5EF4-FFF2-40B4-BE49-F238E27FC236}">
                    <a16:creationId xmlns:a16="http://schemas.microsoft.com/office/drawing/2014/main" id="{ADAD6C79-2AC3-0C92-C323-B6512D49A3B7}"/>
                  </a:ext>
                </a:extLst>
              </p:cNvPr>
              <p:cNvSpPr/>
              <p:nvPr/>
            </p:nvSpPr>
            <p:spPr>
              <a:xfrm rot="5400000">
                <a:off x="7087127" y="2852784"/>
                <a:ext cx="889108" cy="766472"/>
              </a:xfrm>
              <a:prstGeom prst="hexagon">
                <a:avLst/>
              </a:prstGeom>
              <a:solidFill>
                <a:schemeClr val="accent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latin typeface="+mj-lt"/>
                </a:endParaRPr>
              </a:p>
            </p:txBody>
          </p:sp>
          <p:sp>
            <p:nvSpPr>
              <p:cNvPr id="26" name="六边形 25">
                <a:extLst>
                  <a:ext uri="{FF2B5EF4-FFF2-40B4-BE49-F238E27FC236}">
                    <a16:creationId xmlns:a16="http://schemas.microsoft.com/office/drawing/2014/main" id="{58983A7B-C09F-B7DF-EE8A-1E7250271400}"/>
                  </a:ext>
                </a:extLst>
              </p:cNvPr>
              <p:cNvSpPr/>
              <p:nvPr/>
            </p:nvSpPr>
            <p:spPr>
              <a:xfrm rot="5400000">
                <a:off x="7150839" y="2907708"/>
                <a:ext cx="761684" cy="656625"/>
              </a:xfrm>
              <a:prstGeom prst="hexag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latin typeface="+mj-lt"/>
                </a:endParaRPr>
              </a:p>
            </p:txBody>
          </p:sp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5CC73FB7-87D4-1BF7-40C4-2CAE18F780DD}"/>
                  </a:ext>
                </a:extLst>
              </p:cNvPr>
              <p:cNvSpPr/>
              <p:nvPr/>
            </p:nvSpPr>
            <p:spPr>
              <a:xfrm>
                <a:off x="7400924" y="3097719"/>
                <a:ext cx="261514" cy="276602"/>
              </a:xfrm>
              <a:custGeom>
                <a:avLst/>
                <a:gdLst>
                  <a:gd name="connsiteX0" fmla="*/ 400530 w 495300"/>
                  <a:gd name="connsiteY0" fmla="*/ 621 h 523875"/>
                  <a:gd name="connsiteX1" fmla="*/ 400530 w 495300"/>
                  <a:gd name="connsiteY1" fmla="*/ 162546 h 523875"/>
                  <a:gd name="connsiteX2" fmla="*/ 257655 w 495300"/>
                  <a:gd name="connsiteY2" fmla="*/ 162546 h 523875"/>
                  <a:gd name="connsiteX3" fmla="*/ 257655 w 495300"/>
                  <a:gd name="connsiteY3" fmla="*/ 286371 h 523875"/>
                  <a:gd name="connsiteX4" fmla="*/ 457680 w 495300"/>
                  <a:gd name="connsiteY4" fmla="*/ 286371 h 523875"/>
                  <a:gd name="connsiteX5" fmla="*/ 457680 w 495300"/>
                  <a:gd name="connsiteY5" fmla="*/ 429246 h 523875"/>
                  <a:gd name="connsiteX6" fmla="*/ 495780 w 495300"/>
                  <a:gd name="connsiteY6" fmla="*/ 429246 h 523875"/>
                  <a:gd name="connsiteX7" fmla="*/ 495780 w 495300"/>
                  <a:gd name="connsiteY7" fmla="*/ 524496 h 523875"/>
                  <a:gd name="connsiteX8" fmla="*/ 400530 w 495300"/>
                  <a:gd name="connsiteY8" fmla="*/ 524496 h 523875"/>
                  <a:gd name="connsiteX9" fmla="*/ 400530 w 495300"/>
                  <a:gd name="connsiteY9" fmla="*/ 429246 h 523875"/>
                  <a:gd name="connsiteX10" fmla="*/ 438630 w 495300"/>
                  <a:gd name="connsiteY10" fmla="*/ 429246 h 523875"/>
                  <a:gd name="connsiteX11" fmla="*/ 438630 w 495300"/>
                  <a:gd name="connsiteY11" fmla="*/ 305421 h 523875"/>
                  <a:gd name="connsiteX12" fmla="*/ 257655 w 495300"/>
                  <a:gd name="connsiteY12" fmla="*/ 305421 h 523875"/>
                  <a:gd name="connsiteX13" fmla="*/ 257655 w 495300"/>
                  <a:gd name="connsiteY13" fmla="*/ 429246 h 523875"/>
                  <a:gd name="connsiteX14" fmla="*/ 295755 w 495300"/>
                  <a:gd name="connsiteY14" fmla="*/ 429246 h 523875"/>
                  <a:gd name="connsiteX15" fmla="*/ 295755 w 495300"/>
                  <a:gd name="connsiteY15" fmla="*/ 524496 h 523875"/>
                  <a:gd name="connsiteX16" fmla="*/ 200505 w 495300"/>
                  <a:gd name="connsiteY16" fmla="*/ 524496 h 523875"/>
                  <a:gd name="connsiteX17" fmla="*/ 200505 w 495300"/>
                  <a:gd name="connsiteY17" fmla="*/ 429246 h 523875"/>
                  <a:gd name="connsiteX18" fmla="*/ 238605 w 495300"/>
                  <a:gd name="connsiteY18" fmla="*/ 429246 h 523875"/>
                  <a:gd name="connsiteX19" fmla="*/ 238605 w 495300"/>
                  <a:gd name="connsiteY19" fmla="*/ 305421 h 523875"/>
                  <a:gd name="connsiteX20" fmla="*/ 57630 w 495300"/>
                  <a:gd name="connsiteY20" fmla="*/ 305421 h 523875"/>
                  <a:gd name="connsiteX21" fmla="*/ 57630 w 495300"/>
                  <a:gd name="connsiteY21" fmla="*/ 429246 h 523875"/>
                  <a:gd name="connsiteX22" fmla="*/ 95730 w 495300"/>
                  <a:gd name="connsiteY22" fmla="*/ 429246 h 523875"/>
                  <a:gd name="connsiteX23" fmla="*/ 95730 w 495300"/>
                  <a:gd name="connsiteY23" fmla="*/ 524496 h 523875"/>
                  <a:gd name="connsiteX24" fmla="*/ 480 w 495300"/>
                  <a:gd name="connsiteY24" fmla="*/ 524496 h 523875"/>
                  <a:gd name="connsiteX25" fmla="*/ 480 w 495300"/>
                  <a:gd name="connsiteY25" fmla="*/ 429246 h 523875"/>
                  <a:gd name="connsiteX26" fmla="*/ 38580 w 495300"/>
                  <a:gd name="connsiteY26" fmla="*/ 429246 h 523875"/>
                  <a:gd name="connsiteX27" fmla="*/ 38580 w 495300"/>
                  <a:gd name="connsiteY27" fmla="*/ 286371 h 523875"/>
                  <a:gd name="connsiteX28" fmla="*/ 238605 w 495300"/>
                  <a:gd name="connsiteY28" fmla="*/ 286371 h 523875"/>
                  <a:gd name="connsiteX29" fmla="*/ 238605 w 495300"/>
                  <a:gd name="connsiteY29" fmla="*/ 162546 h 523875"/>
                  <a:gd name="connsiteX30" fmla="*/ 95730 w 495300"/>
                  <a:gd name="connsiteY30" fmla="*/ 162546 h 523875"/>
                  <a:gd name="connsiteX31" fmla="*/ 95730 w 495300"/>
                  <a:gd name="connsiteY31" fmla="*/ 621 h 523875"/>
                  <a:gd name="connsiteX32" fmla="*/ 400530 w 495300"/>
                  <a:gd name="connsiteY32" fmla="*/ 621 h 523875"/>
                  <a:gd name="connsiteX33" fmla="*/ 148118 w 495300"/>
                  <a:gd name="connsiteY33" fmla="*/ 95871 h 523875"/>
                  <a:gd name="connsiteX34" fmla="*/ 133830 w 495300"/>
                  <a:gd name="connsiteY34" fmla="*/ 110159 h 523875"/>
                  <a:gd name="connsiteX35" fmla="*/ 148118 w 495300"/>
                  <a:gd name="connsiteY35" fmla="*/ 124446 h 523875"/>
                  <a:gd name="connsiteX36" fmla="*/ 162405 w 495300"/>
                  <a:gd name="connsiteY36" fmla="*/ 110159 h 523875"/>
                  <a:gd name="connsiteX37" fmla="*/ 148118 w 495300"/>
                  <a:gd name="connsiteY37" fmla="*/ 95871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95300" h="523875">
                    <a:moveTo>
                      <a:pt x="400530" y="621"/>
                    </a:moveTo>
                    <a:lnTo>
                      <a:pt x="400530" y="162546"/>
                    </a:lnTo>
                    <a:lnTo>
                      <a:pt x="257655" y="162546"/>
                    </a:lnTo>
                    <a:lnTo>
                      <a:pt x="257655" y="286371"/>
                    </a:lnTo>
                    <a:lnTo>
                      <a:pt x="457680" y="286371"/>
                    </a:lnTo>
                    <a:lnTo>
                      <a:pt x="457680" y="429246"/>
                    </a:lnTo>
                    <a:lnTo>
                      <a:pt x="495780" y="429246"/>
                    </a:lnTo>
                    <a:lnTo>
                      <a:pt x="495780" y="524496"/>
                    </a:lnTo>
                    <a:lnTo>
                      <a:pt x="400530" y="524496"/>
                    </a:lnTo>
                    <a:lnTo>
                      <a:pt x="400530" y="429246"/>
                    </a:lnTo>
                    <a:lnTo>
                      <a:pt x="438630" y="429246"/>
                    </a:lnTo>
                    <a:lnTo>
                      <a:pt x="438630" y="305421"/>
                    </a:lnTo>
                    <a:lnTo>
                      <a:pt x="257655" y="305421"/>
                    </a:lnTo>
                    <a:lnTo>
                      <a:pt x="257655" y="429246"/>
                    </a:lnTo>
                    <a:lnTo>
                      <a:pt x="295755" y="429246"/>
                    </a:lnTo>
                    <a:lnTo>
                      <a:pt x="295755" y="524496"/>
                    </a:lnTo>
                    <a:lnTo>
                      <a:pt x="200505" y="524496"/>
                    </a:lnTo>
                    <a:lnTo>
                      <a:pt x="200505" y="429246"/>
                    </a:lnTo>
                    <a:lnTo>
                      <a:pt x="238605" y="429246"/>
                    </a:lnTo>
                    <a:lnTo>
                      <a:pt x="238605" y="305421"/>
                    </a:lnTo>
                    <a:lnTo>
                      <a:pt x="57630" y="305421"/>
                    </a:lnTo>
                    <a:lnTo>
                      <a:pt x="57630" y="429246"/>
                    </a:lnTo>
                    <a:lnTo>
                      <a:pt x="95730" y="429246"/>
                    </a:lnTo>
                    <a:lnTo>
                      <a:pt x="95730" y="524496"/>
                    </a:lnTo>
                    <a:lnTo>
                      <a:pt x="480" y="524496"/>
                    </a:lnTo>
                    <a:lnTo>
                      <a:pt x="480" y="429246"/>
                    </a:lnTo>
                    <a:lnTo>
                      <a:pt x="38580" y="429246"/>
                    </a:lnTo>
                    <a:lnTo>
                      <a:pt x="38580" y="286371"/>
                    </a:lnTo>
                    <a:lnTo>
                      <a:pt x="238605" y="286371"/>
                    </a:lnTo>
                    <a:lnTo>
                      <a:pt x="238605" y="162546"/>
                    </a:lnTo>
                    <a:lnTo>
                      <a:pt x="95730" y="162546"/>
                    </a:lnTo>
                    <a:lnTo>
                      <a:pt x="95730" y="621"/>
                    </a:lnTo>
                    <a:lnTo>
                      <a:pt x="400530" y="621"/>
                    </a:lnTo>
                    <a:close/>
                    <a:moveTo>
                      <a:pt x="148118" y="95871"/>
                    </a:moveTo>
                    <a:cubicBezTo>
                      <a:pt x="140498" y="95871"/>
                      <a:pt x="133830" y="102539"/>
                      <a:pt x="133830" y="110159"/>
                    </a:cubicBezTo>
                    <a:cubicBezTo>
                      <a:pt x="133830" y="117779"/>
                      <a:pt x="140498" y="124446"/>
                      <a:pt x="148118" y="124446"/>
                    </a:cubicBezTo>
                    <a:cubicBezTo>
                      <a:pt x="155737" y="124446"/>
                      <a:pt x="162405" y="117779"/>
                      <a:pt x="162405" y="110159"/>
                    </a:cubicBezTo>
                    <a:cubicBezTo>
                      <a:pt x="162405" y="102539"/>
                      <a:pt x="155737" y="95871"/>
                      <a:pt x="148118" y="95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latin typeface="+mj-lt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5FB76BCF-84D5-2471-764F-F5ADEF673C0C}"/>
                  </a:ext>
                </a:extLst>
              </p:cNvPr>
              <p:cNvSpPr/>
              <p:nvPr/>
            </p:nvSpPr>
            <p:spPr>
              <a:xfrm>
                <a:off x="8057550" y="2934136"/>
                <a:ext cx="3306751" cy="3385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b" anchorCtr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600" b="1">
                    <a:solidFill>
                      <a:schemeClr val="accent1"/>
                    </a:solidFill>
                    <a:latin typeface="+mj-lt"/>
                  </a:rPr>
                  <a:t>Limited Generalization</a:t>
                </a: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FDAEB63D-3E89-6A4D-4E0A-BAAC43154A04}"/>
                  </a:ext>
                </a:extLst>
              </p:cNvPr>
              <p:cNvSpPr/>
              <p:nvPr/>
            </p:nvSpPr>
            <p:spPr>
              <a:xfrm>
                <a:off x="8057550" y="3272287"/>
                <a:ext cx="3306751" cy="5847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t" anchorCtr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600">
                    <a:solidFill>
                      <a:schemeClr val="tx1"/>
                    </a:solidFill>
                    <a:latin typeface="+mj-lt"/>
                    <a:ea typeface="黑体"/>
                    <a:cs typeface="Times New Roman"/>
                  </a:rPr>
                  <a:t>Neural network trained on a small dataset </a:t>
                </a:r>
                <a:endParaRPr lang="en-US" altLang="zh-CN" sz="1600">
                  <a:solidFill>
                    <a:schemeClr val="tx1"/>
                  </a:solidFill>
                  <a:latin typeface="+mj-lt"/>
                  <a:cs typeface="Times New Roman"/>
                </a:endParaRPr>
              </a:p>
            </p:txBody>
          </p:sp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B471050B-9018-F586-B47E-D2114E893943}"/>
                </a:ext>
              </a:extLst>
            </p:cNvPr>
            <p:cNvGrpSpPr/>
            <p:nvPr/>
          </p:nvGrpSpPr>
          <p:grpSpPr>
            <a:xfrm>
              <a:off x="454046" y="5009023"/>
              <a:ext cx="766472" cy="889108"/>
              <a:chOff x="6924425" y="4865647"/>
              <a:chExt cx="766472" cy="889108"/>
            </a:xfrm>
          </p:grpSpPr>
          <p:sp>
            <p:nvSpPr>
              <p:cNvPr id="22" name="六边形 21">
                <a:extLst>
                  <a:ext uri="{FF2B5EF4-FFF2-40B4-BE49-F238E27FC236}">
                    <a16:creationId xmlns:a16="http://schemas.microsoft.com/office/drawing/2014/main" id="{19D6A091-7F4C-09BD-E3AA-4AE9B8120465}"/>
                  </a:ext>
                </a:extLst>
              </p:cNvPr>
              <p:cNvSpPr/>
              <p:nvPr/>
            </p:nvSpPr>
            <p:spPr>
              <a:xfrm rot="5400000">
                <a:off x="6863107" y="4926965"/>
                <a:ext cx="889108" cy="766472"/>
              </a:xfrm>
              <a:prstGeom prst="hexagon">
                <a:avLst/>
              </a:prstGeom>
              <a:solidFill>
                <a:schemeClr val="accent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latin typeface="+mj-lt"/>
                </a:endParaRPr>
              </a:p>
            </p:txBody>
          </p:sp>
          <p:sp>
            <p:nvSpPr>
              <p:cNvPr id="23" name="六边形 22">
                <a:extLst>
                  <a:ext uri="{FF2B5EF4-FFF2-40B4-BE49-F238E27FC236}">
                    <a16:creationId xmlns:a16="http://schemas.microsoft.com/office/drawing/2014/main" id="{640E2CC6-1D8D-0512-5C76-BB61F77F74E3}"/>
                  </a:ext>
                </a:extLst>
              </p:cNvPr>
              <p:cNvSpPr/>
              <p:nvPr/>
            </p:nvSpPr>
            <p:spPr>
              <a:xfrm rot="5400000">
                <a:off x="6926819" y="4981889"/>
                <a:ext cx="761684" cy="656625"/>
              </a:xfrm>
              <a:prstGeom prst="hexag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latin typeface="+mj-lt"/>
                </a:endParaRPr>
              </a:p>
            </p:txBody>
          </p:sp>
        </p:grp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1132EDB1-9FA4-4BF0-4772-4B60A863AEDE}"/>
                </a:ext>
              </a:extLst>
            </p:cNvPr>
            <p:cNvSpPr/>
            <p:nvPr/>
          </p:nvSpPr>
          <p:spPr>
            <a:xfrm>
              <a:off x="1378470" y="5167611"/>
              <a:ext cx="3306751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b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b="1">
                  <a:solidFill>
                    <a:schemeClr val="accent1"/>
                  </a:solidFill>
                  <a:latin typeface="+mj-lt"/>
                </a:rPr>
                <a:t>Material</a:t>
              </a:r>
              <a:r>
                <a:rPr lang="zh-CN" altLang="en-US" sz="1600" b="1">
                  <a:solidFill>
                    <a:schemeClr val="accent1"/>
                  </a:solidFill>
                  <a:latin typeface="+mj-lt"/>
                </a:rPr>
                <a:t> </a:t>
              </a:r>
              <a:r>
                <a:rPr lang="en-US" altLang="zh-CN" sz="1600" b="1">
                  <a:solidFill>
                    <a:schemeClr val="accent1"/>
                  </a:solidFill>
                  <a:latin typeface="+mj-lt"/>
                </a:rPr>
                <a:t>Property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204AF97-DEA8-E1DE-7BDE-D4EAC62E5C64}"/>
                </a:ext>
              </a:extLst>
            </p:cNvPr>
            <p:cNvSpPr/>
            <p:nvPr/>
          </p:nvSpPr>
          <p:spPr>
            <a:xfrm>
              <a:off x="1378470" y="5505762"/>
              <a:ext cx="4237470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>
                  <a:solidFill>
                    <a:schemeClr val="tx1"/>
                  </a:solidFill>
                  <a:latin typeface="+mj-lt"/>
                  <a:ea typeface="黑体"/>
                  <a:cs typeface="Times New Roman"/>
                </a:rPr>
                <a:t>Measured elastic modulus is affected by tip speed due to soft material viscoelasticity [2]</a:t>
              </a:r>
              <a:endParaRPr lang="en-US" altLang="zh-CN" sz="1600">
                <a:solidFill>
                  <a:schemeClr val="tx1"/>
                </a:solidFill>
                <a:latin typeface="+mj-lt"/>
                <a:cs typeface="Times New Roman"/>
              </a:endParaRPr>
            </a:p>
          </p:txBody>
        </p:sp>
        <p:sp>
          <p:nvSpPr>
            <p:cNvPr id="14" name="六边形 13">
              <a:extLst>
                <a:ext uri="{FF2B5EF4-FFF2-40B4-BE49-F238E27FC236}">
                  <a16:creationId xmlns:a16="http://schemas.microsoft.com/office/drawing/2014/main" id="{406D0F48-C1B6-8043-7D27-5EFC0E39AAC4}"/>
                </a:ext>
              </a:extLst>
            </p:cNvPr>
            <p:cNvSpPr/>
            <p:nvPr/>
          </p:nvSpPr>
          <p:spPr>
            <a:xfrm rot="5400000">
              <a:off x="753030" y="3855467"/>
              <a:ext cx="889108" cy="766472"/>
            </a:xfrm>
            <a:prstGeom prst="hexagon">
              <a:avLst/>
            </a:prstGeom>
            <a:solidFill>
              <a:schemeClr val="tx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15" name="六边形 14">
              <a:extLst>
                <a:ext uri="{FF2B5EF4-FFF2-40B4-BE49-F238E27FC236}">
                  <a16:creationId xmlns:a16="http://schemas.microsoft.com/office/drawing/2014/main" id="{BD007CE7-6176-E167-A95B-1DFF5846D41D}"/>
                </a:ext>
              </a:extLst>
            </p:cNvPr>
            <p:cNvSpPr/>
            <p:nvPr/>
          </p:nvSpPr>
          <p:spPr>
            <a:xfrm rot="5400000">
              <a:off x="816742" y="3910391"/>
              <a:ext cx="761684" cy="656625"/>
            </a:xfrm>
            <a:prstGeom prst="hexagon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2346D4BB-2AD5-8502-2903-957906705272}"/>
                </a:ext>
              </a:extLst>
            </p:cNvPr>
            <p:cNvSpPr/>
            <p:nvPr/>
          </p:nvSpPr>
          <p:spPr>
            <a:xfrm>
              <a:off x="1723453" y="3936819"/>
              <a:ext cx="3306751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b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b="1">
                  <a:solidFill>
                    <a:schemeClr val="tx2"/>
                  </a:solidFill>
                  <a:latin typeface="+mj-lt"/>
                </a:rPr>
                <a:t>Contact Model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E9D92298-F129-FA88-5671-1910D5AEA48A}"/>
                </a:ext>
              </a:extLst>
            </p:cNvPr>
            <p:cNvSpPr/>
            <p:nvPr/>
          </p:nvSpPr>
          <p:spPr>
            <a:xfrm>
              <a:off x="1723453" y="4274970"/>
              <a:ext cx="3564827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>
                  <a:solidFill>
                    <a:schemeClr val="tx1"/>
                  </a:solidFill>
                  <a:latin typeface="+mj-lt"/>
                  <a:ea typeface="黑体"/>
                  <a:cs typeface="Times New Roman"/>
                </a:rPr>
                <a:t>Hertz model assumes ideal contact; real conditions are more complex</a:t>
              </a:r>
              <a:endParaRPr lang="en-US" altLang="zh-CN" sz="1600">
                <a:solidFill>
                  <a:schemeClr val="tx1"/>
                </a:solidFill>
                <a:latin typeface="+mj-lt"/>
                <a:cs typeface="Times New Roman"/>
              </a:endParaRPr>
            </a:p>
          </p:txBody>
        </p:sp>
      </p:grpSp>
      <p:pic>
        <p:nvPicPr>
          <p:cNvPr id="88" name="图片 87" descr="图表, 折线图&#10;&#10;AI 生成的内容可能不正确。">
            <a:extLst>
              <a:ext uri="{FF2B5EF4-FFF2-40B4-BE49-F238E27FC236}">
                <a16:creationId xmlns:a16="http://schemas.microsoft.com/office/drawing/2014/main" id="{F306ECE3-8EF1-CF9C-7BE5-8E30B835A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446" y="1675529"/>
            <a:ext cx="6217920" cy="4145280"/>
          </a:xfrm>
          <a:prstGeom prst="rect">
            <a:avLst/>
          </a:prstGeom>
        </p:spPr>
      </p:pic>
      <p:pic>
        <p:nvPicPr>
          <p:cNvPr id="92" name="图形 91" descr="复选标记 纯色填充">
            <a:extLst>
              <a:ext uri="{FF2B5EF4-FFF2-40B4-BE49-F238E27FC236}">
                <a16:creationId xmlns:a16="http://schemas.microsoft.com/office/drawing/2014/main" id="{C7999788-2B95-CACC-77EC-97B90167E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5480" y="1487398"/>
            <a:ext cx="432000" cy="432000"/>
          </a:xfrm>
          <a:prstGeom prst="rect">
            <a:avLst/>
          </a:prstGeom>
        </p:spPr>
      </p:pic>
      <p:pic>
        <p:nvPicPr>
          <p:cNvPr id="96" name="图形 95" descr="区块链 轮廓">
            <a:extLst>
              <a:ext uri="{FF2B5EF4-FFF2-40B4-BE49-F238E27FC236}">
                <a16:creationId xmlns:a16="http://schemas.microsoft.com/office/drawing/2014/main" id="{FA96927D-963F-F989-22B3-48CFED4DC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4478" y="3866543"/>
            <a:ext cx="432000" cy="432000"/>
          </a:xfrm>
          <a:prstGeom prst="rect">
            <a:avLst/>
          </a:prstGeom>
        </p:spPr>
      </p:pic>
      <p:pic>
        <p:nvPicPr>
          <p:cNvPr id="98" name="图形 97" descr="条形图 轮廓">
            <a:extLst>
              <a:ext uri="{FF2B5EF4-FFF2-40B4-BE49-F238E27FC236}">
                <a16:creationId xmlns:a16="http://schemas.microsoft.com/office/drawing/2014/main" id="{BBE63B88-2EDC-4E77-64A6-D4A8080256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1964" y="5082718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03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491520DA-E36D-D56F-7DCE-7FB957CFF318}"/>
              </a:ext>
            </a:extLst>
          </p:cNvPr>
          <p:cNvSpPr/>
          <p:nvPr/>
        </p:nvSpPr>
        <p:spPr>
          <a:xfrm>
            <a:off x="5478175" y="1235036"/>
            <a:ext cx="1480320" cy="1301750"/>
          </a:xfrm>
          <a:custGeom>
            <a:avLst/>
            <a:gdLst>
              <a:gd name="connsiteX0" fmla="*/ 742815 w 1480320"/>
              <a:gd name="connsiteY0" fmla="*/ 0 h 1301750"/>
              <a:gd name="connsiteX1" fmla="*/ 744874 w 1480320"/>
              <a:gd name="connsiteY1" fmla="*/ 0 h 1301750"/>
              <a:gd name="connsiteX2" fmla="*/ 1480320 w 1480320"/>
              <a:gd name="connsiteY2" fmla="*/ 786943 h 1301750"/>
              <a:gd name="connsiteX3" fmla="*/ 1141531 w 1480320"/>
              <a:gd name="connsiteY3" fmla="*/ 786943 h 1301750"/>
              <a:gd name="connsiteX4" fmla="*/ 1119490 w 1480320"/>
              <a:gd name="connsiteY4" fmla="*/ 1285240 h 1301750"/>
              <a:gd name="connsiteX5" fmla="*/ 1120522 w 1480320"/>
              <a:gd name="connsiteY5" fmla="*/ 1301750 h 1301750"/>
              <a:gd name="connsiteX6" fmla="*/ 359642 w 1480320"/>
              <a:gd name="connsiteY6" fmla="*/ 1301750 h 1301750"/>
              <a:gd name="connsiteX7" fmla="*/ 361413 w 1480320"/>
              <a:gd name="connsiteY7" fmla="*/ 1227292 h 1301750"/>
              <a:gd name="connsiteX8" fmla="*/ 338790 w 1480320"/>
              <a:gd name="connsiteY8" fmla="*/ 816305 h 1301750"/>
              <a:gd name="connsiteX9" fmla="*/ 0 w 1480320"/>
              <a:gd name="connsiteY9" fmla="*/ 816305 h 130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80320" h="1301750">
                <a:moveTo>
                  <a:pt x="742815" y="0"/>
                </a:moveTo>
                <a:lnTo>
                  <a:pt x="744874" y="0"/>
                </a:lnTo>
                <a:lnTo>
                  <a:pt x="1480320" y="786943"/>
                </a:lnTo>
                <a:lnTo>
                  <a:pt x="1141531" y="786943"/>
                </a:lnTo>
                <a:cubicBezTo>
                  <a:pt x="1141531" y="786943"/>
                  <a:pt x="1107729" y="963157"/>
                  <a:pt x="1119490" y="1285240"/>
                </a:cubicBezTo>
                <a:lnTo>
                  <a:pt x="1120522" y="1301750"/>
                </a:lnTo>
                <a:lnTo>
                  <a:pt x="359642" y="1301750"/>
                </a:lnTo>
                <a:lnTo>
                  <a:pt x="361413" y="1227292"/>
                </a:lnTo>
                <a:cubicBezTo>
                  <a:pt x="361217" y="1090654"/>
                  <a:pt x="353988" y="953480"/>
                  <a:pt x="338790" y="816305"/>
                </a:cubicBezTo>
                <a:lnTo>
                  <a:pt x="0" y="816305"/>
                </a:lnTo>
                <a:close/>
              </a:path>
            </a:pathLst>
          </a:custGeom>
          <a:solidFill>
            <a:srgbClr val="FF552E">
              <a:alpha val="3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A8C6007B-17F6-2AB2-BBAE-65B5E63501B9}"/>
              </a:ext>
            </a:extLst>
          </p:cNvPr>
          <p:cNvSpPr/>
          <p:nvPr/>
        </p:nvSpPr>
        <p:spPr>
          <a:xfrm>
            <a:off x="5624697" y="2536786"/>
            <a:ext cx="1208676" cy="1301750"/>
          </a:xfrm>
          <a:custGeom>
            <a:avLst/>
            <a:gdLst>
              <a:gd name="connsiteX0" fmla="*/ 213120 w 1208676"/>
              <a:gd name="connsiteY0" fmla="*/ 0 h 1301750"/>
              <a:gd name="connsiteX1" fmla="*/ 974000 w 1208676"/>
              <a:gd name="connsiteY1" fmla="*/ 0 h 1301750"/>
              <a:gd name="connsiteX2" fmla="*/ 986126 w 1208676"/>
              <a:gd name="connsiteY2" fmla="*/ 194001 h 1301750"/>
              <a:gd name="connsiteX3" fmla="*/ 1129304 w 1208676"/>
              <a:gd name="connsiteY3" fmla="*/ 1021019 h 1301750"/>
              <a:gd name="connsiteX4" fmla="*/ 1208676 w 1208676"/>
              <a:gd name="connsiteY4" fmla="*/ 1301750 h 1301750"/>
              <a:gd name="connsiteX5" fmla="*/ 0 w 1208676"/>
              <a:gd name="connsiteY5" fmla="*/ 1301750 h 1301750"/>
              <a:gd name="connsiteX6" fmla="*/ 52059 w 1208676"/>
              <a:gd name="connsiteY6" fmla="*/ 1126354 h 1301750"/>
              <a:gd name="connsiteX7" fmla="*/ 210027 w 1208676"/>
              <a:gd name="connsiteY7" fmla="*/ 130031 h 130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8676" h="1301750">
                <a:moveTo>
                  <a:pt x="213120" y="0"/>
                </a:moveTo>
                <a:lnTo>
                  <a:pt x="974000" y="0"/>
                </a:lnTo>
                <a:lnTo>
                  <a:pt x="986126" y="194001"/>
                </a:lnTo>
                <a:cubicBezTo>
                  <a:pt x="1006021" y="421530"/>
                  <a:pt x="1048033" y="699388"/>
                  <a:pt x="1129304" y="1021019"/>
                </a:cubicBezTo>
                <a:lnTo>
                  <a:pt x="1208676" y="1301750"/>
                </a:lnTo>
                <a:lnTo>
                  <a:pt x="0" y="1301750"/>
                </a:lnTo>
                <a:lnTo>
                  <a:pt x="52059" y="1126354"/>
                </a:lnTo>
                <a:cubicBezTo>
                  <a:pt x="135984" y="804851"/>
                  <a:pt x="193519" y="469953"/>
                  <a:pt x="210027" y="130031"/>
                </a:cubicBezTo>
                <a:close/>
              </a:path>
            </a:pathLst>
          </a:custGeom>
          <a:solidFill>
            <a:srgbClr val="FF552E">
              <a:alpha val="5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B1341C35-2EA3-E05D-9D12-2BCC54EED25A}"/>
              </a:ext>
            </a:extLst>
          </p:cNvPr>
          <p:cNvSpPr/>
          <p:nvPr/>
        </p:nvSpPr>
        <p:spPr>
          <a:xfrm>
            <a:off x="5093250" y="3838536"/>
            <a:ext cx="2276800" cy="1301750"/>
          </a:xfrm>
          <a:custGeom>
            <a:avLst/>
            <a:gdLst>
              <a:gd name="connsiteX0" fmla="*/ 531447 w 2276800"/>
              <a:gd name="connsiteY0" fmla="*/ 0 h 1301750"/>
              <a:gd name="connsiteX1" fmla="*/ 1740123 w 2276800"/>
              <a:gd name="connsiteY1" fmla="*/ 0 h 1301750"/>
              <a:gd name="connsiteX2" fmla="*/ 1755743 w 2276800"/>
              <a:gd name="connsiteY2" fmla="*/ 55248 h 1301750"/>
              <a:gd name="connsiteX3" fmla="*/ 2235850 w 2276800"/>
              <a:gd name="connsiteY3" fmla="*/ 1223714 h 1301750"/>
              <a:gd name="connsiteX4" fmla="*/ 2276800 w 2276800"/>
              <a:gd name="connsiteY4" fmla="*/ 1301750 h 1301750"/>
              <a:gd name="connsiteX5" fmla="*/ 0 w 2276800"/>
              <a:gd name="connsiteY5" fmla="*/ 1301750 h 1301750"/>
              <a:gd name="connsiteX6" fmla="*/ 37949 w 2276800"/>
              <a:gd name="connsiteY6" fmla="*/ 1230641 h 1301750"/>
              <a:gd name="connsiteX7" fmla="*/ 471065 w 2276800"/>
              <a:gd name="connsiteY7" fmla="*/ 203441 h 130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6800" h="1301750">
                <a:moveTo>
                  <a:pt x="531447" y="0"/>
                </a:moveTo>
                <a:lnTo>
                  <a:pt x="1740123" y="0"/>
                </a:lnTo>
                <a:lnTo>
                  <a:pt x="1755743" y="55248"/>
                </a:lnTo>
                <a:cubicBezTo>
                  <a:pt x="1865092" y="405333"/>
                  <a:pt x="2019413" y="797007"/>
                  <a:pt x="2235850" y="1223714"/>
                </a:cubicBezTo>
                <a:lnTo>
                  <a:pt x="2276800" y="1301750"/>
                </a:lnTo>
                <a:lnTo>
                  <a:pt x="0" y="1301750"/>
                </a:lnTo>
                <a:lnTo>
                  <a:pt x="37949" y="1230641"/>
                </a:lnTo>
                <a:cubicBezTo>
                  <a:pt x="195027" y="921999"/>
                  <a:pt x="347831" y="574776"/>
                  <a:pt x="471065" y="203441"/>
                </a:cubicBezTo>
                <a:close/>
              </a:path>
            </a:pathLst>
          </a:custGeom>
          <a:solidFill>
            <a:srgbClr val="FF552E">
              <a:alpha val="7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F19638B9-44CF-95FE-5B2B-73E8765E6CF4}"/>
              </a:ext>
            </a:extLst>
          </p:cNvPr>
          <p:cNvSpPr/>
          <p:nvPr/>
        </p:nvSpPr>
        <p:spPr>
          <a:xfrm>
            <a:off x="4264324" y="5140286"/>
            <a:ext cx="3917577" cy="1300634"/>
          </a:xfrm>
          <a:custGeom>
            <a:avLst/>
            <a:gdLst>
              <a:gd name="connsiteX0" fmla="*/ 828926 w 3917577"/>
              <a:gd name="connsiteY0" fmla="*/ 0 h 1300634"/>
              <a:gd name="connsiteX1" fmla="*/ 3105726 w 3917577"/>
              <a:gd name="connsiteY1" fmla="*/ 0 h 1300634"/>
              <a:gd name="connsiteX2" fmla="*/ 3178250 w 3917577"/>
              <a:gd name="connsiteY2" fmla="*/ 138207 h 1300634"/>
              <a:gd name="connsiteX3" fmla="*/ 3917577 w 3917577"/>
              <a:gd name="connsiteY3" fmla="*/ 1300634 h 1300634"/>
              <a:gd name="connsiteX4" fmla="*/ 34675 w 3917577"/>
              <a:gd name="connsiteY4" fmla="*/ 1300634 h 1300634"/>
              <a:gd name="connsiteX5" fmla="*/ 0 w 3917577"/>
              <a:gd name="connsiteY5" fmla="*/ 1300634 h 1300634"/>
              <a:gd name="connsiteX6" fmla="*/ 0 w 3917577"/>
              <a:gd name="connsiteY6" fmla="*/ 1299061 h 1300634"/>
              <a:gd name="connsiteX7" fmla="*/ 3876 w 3917577"/>
              <a:gd name="connsiteY7" fmla="*/ 1294271 h 1300634"/>
              <a:gd name="connsiteX8" fmla="*/ 709309 w 3917577"/>
              <a:gd name="connsiteY8" fmla="*/ 224137 h 1300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17577" h="1300634">
                <a:moveTo>
                  <a:pt x="828926" y="0"/>
                </a:moveTo>
                <a:lnTo>
                  <a:pt x="3105726" y="0"/>
                </a:lnTo>
                <a:lnTo>
                  <a:pt x="3178250" y="138207"/>
                </a:lnTo>
                <a:cubicBezTo>
                  <a:pt x="3376266" y="503376"/>
                  <a:pt x="3619401" y="892116"/>
                  <a:pt x="3917577" y="1300634"/>
                </a:cubicBezTo>
                <a:lnTo>
                  <a:pt x="34675" y="1300634"/>
                </a:lnTo>
                <a:lnTo>
                  <a:pt x="0" y="1300634"/>
                </a:lnTo>
                <a:lnTo>
                  <a:pt x="0" y="1299061"/>
                </a:lnTo>
                <a:lnTo>
                  <a:pt x="3876" y="1294271"/>
                </a:lnTo>
                <a:cubicBezTo>
                  <a:pt x="47982" y="1239414"/>
                  <a:pt x="368888" y="833652"/>
                  <a:pt x="709309" y="224137"/>
                </a:cubicBezTo>
                <a:close/>
              </a:path>
            </a:pathLst>
          </a:custGeom>
          <a:solidFill>
            <a:srgbClr val="FF552E">
              <a:alpha val="9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4EFD983-972B-C5BD-E8C6-6C48F89C5B1A}"/>
              </a:ext>
            </a:extLst>
          </p:cNvPr>
          <p:cNvSpPr/>
          <p:nvPr/>
        </p:nvSpPr>
        <p:spPr>
          <a:xfrm>
            <a:off x="668270" y="1342102"/>
            <a:ext cx="3596054" cy="7357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90000" rIns="91440" bIns="90000" rtlCol="0" anchor="b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r"/>
            <a:r>
              <a:rPr lang="en-US" altLang="zh-CN" b="1">
                <a:solidFill>
                  <a:schemeClr val="tx1"/>
                </a:solidFill>
                <a:ea typeface="+mn-lt"/>
                <a:cs typeface="+mn-lt"/>
              </a:rPr>
              <a:t>Infrared sensor for displacement feedback</a:t>
            </a:r>
            <a:endParaRPr lang="zh-CN" altLang="en-US" b="1">
              <a:solidFill>
                <a:schemeClr val="tx1"/>
              </a:solidFill>
              <a:ea typeface="+mn-lt"/>
              <a:cs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1E9420D-D0FB-8BCA-CC6C-045AB3C85C44}"/>
              </a:ext>
            </a:extLst>
          </p:cNvPr>
          <p:cNvSpPr/>
          <p:nvPr/>
        </p:nvSpPr>
        <p:spPr>
          <a:xfrm>
            <a:off x="5945254" y="1780744"/>
            <a:ext cx="556986" cy="551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90000" bIns="90000" rtlCol="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r>
              <a:rPr kumimoji="1" lang="en-US" altLang="zh-CN" sz="2400" b="1">
                <a:solidFill>
                  <a:srgbClr val="FFFFFF"/>
                </a:solidFill>
              </a:rPr>
              <a:t>01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E33954B-2F62-DDC5-60EA-A7485F311393}"/>
              </a:ext>
            </a:extLst>
          </p:cNvPr>
          <p:cNvCxnSpPr>
            <a:cxnSpLocks/>
          </p:cNvCxnSpPr>
          <p:nvPr/>
        </p:nvCxnSpPr>
        <p:spPr>
          <a:xfrm flipH="1">
            <a:off x="4264324" y="2223984"/>
            <a:ext cx="1426023" cy="0"/>
          </a:xfrm>
          <a:prstGeom prst="line">
            <a:avLst/>
          </a:prstGeom>
          <a:ln w="19050">
            <a:gradFill>
              <a:gsLst>
                <a:gs pos="100000">
                  <a:srgbClr val="778495"/>
                </a:gs>
                <a:gs pos="0">
                  <a:schemeClr val="tx2">
                    <a:alpha val="0"/>
                  </a:schemeClr>
                </a:gs>
              </a:gsLst>
              <a:lin ang="2700000" scaled="0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2B57CC7-E86B-B718-55C9-92D0B5735813}"/>
              </a:ext>
            </a:extLst>
          </p:cNvPr>
          <p:cNvCxnSpPr>
            <a:cxnSpLocks/>
          </p:cNvCxnSpPr>
          <p:nvPr/>
        </p:nvCxnSpPr>
        <p:spPr>
          <a:xfrm>
            <a:off x="6757148" y="3336215"/>
            <a:ext cx="1426023" cy="0"/>
          </a:xfrm>
          <a:prstGeom prst="line">
            <a:avLst/>
          </a:prstGeom>
          <a:ln w="19050">
            <a:gradFill>
              <a:gsLst>
                <a:gs pos="100000">
                  <a:srgbClr val="778495"/>
                </a:gs>
                <a:gs pos="0">
                  <a:schemeClr val="tx2">
                    <a:alpha val="0"/>
                  </a:schemeClr>
                </a:gs>
              </a:gsLst>
              <a:lin ang="2700000" scaled="0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74CA3D20-D04F-EAE4-C27A-E2CBE23E3368}"/>
              </a:ext>
            </a:extLst>
          </p:cNvPr>
          <p:cNvSpPr/>
          <p:nvPr/>
        </p:nvSpPr>
        <p:spPr>
          <a:xfrm>
            <a:off x="5945254" y="3023512"/>
            <a:ext cx="556986" cy="551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90000" bIns="90000" rtlCol="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r>
              <a:rPr kumimoji="1" lang="en-US" altLang="zh-CN" sz="2400" b="1">
                <a:solidFill>
                  <a:srgbClr val="FFFFFF"/>
                </a:solidFill>
              </a:rPr>
              <a:t>02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05809D0-6076-E1F4-A838-1D3930892A84}"/>
              </a:ext>
            </a:extLst>
          </p:cNvPr>
          <p:cNvSpPr/>
          <p:nvPr/>
        </p:nvSpPr>
        <p:spPr>
          <a:xfrm>
            <a:off x="5945254" y="4266279"/>
            <a:ext cx="556986" cy="551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90000" bIns="90000" rtlCol="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r>
              <a:rPr kumimoji="1" lang="en-US" altLang="zh-CN" sz="2400" b="1">
                <a:solidFill>
                  <a:srgbClr val="FFFFFF"/>
                </a:solidFill>
              </a:rPr>
              <a:t>03</a:t>
            </a: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CC55F842-1952-0D5C-5964-D828C7D61883}"/>
              </a:ext>
            </a:extLst>
          </p:cNvPr>
          <p:cNvCxnSpPr>
            <a:cxnSpLocks/>
          </p:cNvCxnSpPr>
          <p:nvPr/>
        </p:nvCxnSpPr>
        <p:spPr>
          <a:xfrm flipH="1">
            <a:off x="4264324" y="4292523"/>
            <a:ext cx="1121223" cy="0"/>
          </a:xfrm>
          <a:prstGeom prst="line">
            <a:avLst/>
          </a:prstGeom>
          <a:ln w="19050">
            <a:gradFill>
              <a:gsLst>
                <a:gs pos="100000">
                  <a:srgbClr val="778495"/>
                </a:gs>
                <a:gs pos="0">
                  <a:schemeClr val="tx2">
                    <a:alpha val="0"/>
                  </a:schemeClr>
                </a:gs>
              </a:gsLst>
              <a:lin ang="2700000" scaled="0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>
            <a:extLst>
              <a:ext uri="{FF2B5EF4-FFF2-40B4-BE49-F238E27FC236}">
                <a16:creationId xmlns:a16="http://schemas.microsoft.com/office/drawing/2014/main" id="{6BE892AB-9339-7491-3AD4-2EA0D5F07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94" y="-17985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ea typeface="+mj-lt"/>
                <a:cs typeface="Arial"/>
              </a:rPr>
              <a:t>Future Work</a:t>
            </a:r>
            <a:endParaRPr lang="zh-CN" sz="3200" b="1">
              <a:solidFill>
                <a:schemeClr val="bg1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11B5EFE-84F4-D7B5-B684-9435F04E904E}"/>
              </a:ext>
            </a:extLst>
          </p:cNvPr>
          <p:cNvSpPr txBox="1"/>
          <p:nvPr/>
        </p:nvSpPr>
        <p:spPr>
          <a:xfrm>
            <a:off x="8297910" y="2652726"/>
            <a:ext cx="345213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+mn-lt"/>
                <a:cs typeface="+mn-lt"/>
              </a:rPr>
              <a:t>One-button Test Execution with Configurable Parameters</a:t>
            </a:r>
            <a:endParaRPr lang="zh-CN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167F597-693A-937F-2E43-0B1B64202236}"/>
              </a:ext>
            </a:extLst>
          </p:cNvPr>
          <p:cNvSpPr/>
          <p:nvPr/>
        </p:nvSpPr>
        <p:spPr>
          <a:xfrm>
            <a:off x="1366227" y="3753655"/>
            <a:ext cx="2721254" cy="7357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90000" rIns="91440" bIns="90000" rtlCol="0" anchor="b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r"/>
            <a:r>
              <a:rPr lang="en-US" b="1">
                <a:solidFill>
                  <a:schemeClr val="tx1"/>
                </a:solidFill>
                <a:ea typeface="+mn-lt"/>
                <a:cs typeface="+mn-lt"/>
              </a:rPr>
              <a:t>Larger ML dataset for model robustness</a:t>
            </a:r>
            <a:endParaRPr lang="zh-CN">
              <a:solidFill>
                <a:schemeClr val="tx1"/>
              </a:solidFill>
              <a:cs typeface="Arial"/>
            </a:endParaRPr>
          </a:p>
        </p:txBody>
      </p:sp>
      <p:pic>
        <p:nvPicPr>
          <p:cNvPr id="28" name="图片 27" descr="红外红外传感器电路图及工作原理- 吴建明wujianming - 博客园">
            <a:extLst>
              <a:ext uri="{FF2B5EF4-FFF2-40B4-BE49-F238E27FC236}">
                <a16:creationId xmlns:a16="http://schemas.microsoft.com/office/drawing/2014/main" id="{61439794-A908-1226-F0C6-47176EC2EF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58" t="5372" r="6579" b="22676"/>
          <a:stretch>
            <a:fillRect/>
          </a:stretch>
        </p:blipFill>
        <p:spPr>
          <a:xfrm>
            <a:off x="1412904" y="2133000"/>
            <a:ext cx="2550244" cy="12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图片 28" descr="Useful Datasets for Data Education in Schools - Data Education in Schools">
            <a:extLst>
              <a:ext uri="{FF2B5EF4-FFF2-40B4-BE49-F238E27FC236}">
                <a16:creationId xmlns:a16="http://schemas.microsoft.com/office/drawing/2014/main" id="{25B56976-B701-8D53-366E-A3D3DC384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465" y="4567303"/>
            <a:ext cx="1578857" cy="1597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图片 29" descr="Artificial Intelligence Is Impacting Everything—Including Workload  Automation - SPONSOR CONTENT FROM BROADCOM">
            <a:extLst>
              <a:ext uri="{FF2B5EF4-FFF2-40B4-BE49-F238E27FC236}">
                <a16:creationId xmlns:a16="http://schemas.microsoft.com/office/drawing/2014/main" id="{385260A3-2E9B-44A1-2AEF-04632AB33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7646" y="3429000"/>
            <a:ext cx="2857500" cy="16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29495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8652ABE-4B21-3426-BAB3-66EBF4C1CFCA}"/>
              </a:ext>
            </a:extLst>
          </p:cNvPr>
          <p:cNvSpPr txBox="1">
            <a:spLocks/>
          </p:cNvSpPr>
          <p:nvPr/>
        </p:nvSpPr>
        <p:spPr>
          <a:xfrm>
            <a:off x="441798" y="3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en-US" altLang="zh-CN" sz="3200" b="1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SWOT Analysis</a:t>
            </a:r>
          </a:p>
          <a:p>
            <a:endParaRPr lang="en-US" altLang="zh-CN" sz="320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9FE1ABD9-0AA3-6623-BB1C-CDCE1D390243}"/>
              </a:ext>
            </a:extLst>
          </p:cNvPr>
          <p:cNvGrpSpPr/>
          <p:nvPr/>
        </p:nvGrpSpPr>
        <p:grpSpPr>
          <a:xfrm>
            <a:off x="190302" y="3542673"/>
            <a:ext cx="5597719" cy="1878042"/>
            <a:chOff x="671736" y="1677844"/>
            <a:chExt cx="4556039" cy="2012642"/>
          </a:xfrm>
        </p:grpSpPr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038040B5-19AE-BFC7-715E-25166E033ED0}"/>
                </a:ext>
              </a:extLst>
            </p:cNvPr>
            <p:cNvSpPr/>
            <p:nvPr/>
          </p:nvSpPr>
          <p:spPr>
            <a:xfrm>
              <a:off x="671736" y="1677844"/>
              <a:ext cx="4556039" cy="2012642"/>
            </a:xfrm>
            <a:prstGeom prst="roundRect">
              <a:avLst>
                <a:gd name="adj" fmla="val 5843"/>
              </a:avLst>
            </a:prstGeom>
            <a:gradFill flip="none" rotWithShape="1">
              <a:gsLst>
                <a:gs pos="0">
                  <a:schemeClr val="accent4">
                    <a:alpha val="20000"/>
                  </a:schemeClr>
                </a:gs>
                <a:gs pos="88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 w="12700">
              <a:gradFill flip="none" rotWithShape="1">
                <a:gsLst>
                  <a:gs pos="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D6613461-2225-A9C9-7622-81760CF3E836}"/>
                </a:ext>
              </a:extLst>
            </p:cNvPr>
            <p:cNvSpPr/>
            <p:nvPr/>
          </p:nvSpPr>
          <p:spPr bwMode="auto">
            <a:xfrm>
              <a:off x="770797" y="1793798"/>
              <a:ext cx="2873964" cy="1864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sv-SE" b="1">
                  <a:ea typeface="+mn-lt"/>
                  <a:cs typeface="+mn-lt"/>
                </a:rPr>
                <a:t>Resolution:</a:t>
              </a:r>
            </a:p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sv-SE" sz="1600">
                  <a:ea typeface="+mn-lt"/>
                  <a:cs typeface="+mn-lt"/>
                </a:rPr>
                <a:t>Cannot compete with nanometer-level resolution; </a:t>
              </a:r>
            </a:p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sv-SE" sz="1600">
                  <a:ea typeface="+mn-lt"/>
                  <a:cs typeface="+mn-lt"/>
                </a:rPr>
                <a:t>may face challenge in high-end lab settings.</a:t>
              </a:r>
              <a:endParaRPr lang="zh-CN" altLang="en-US" sz="1600">
                <a:ea typeface="+mn-lt"/>
                <a:cs typeface="+mn-lt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06AD956-9C49-D028-B6D3-17D19381A079}"/>
              </a:ext>
            </a:extLst>
          </p:cNvPr>
          <p:cNvGrpSpPr/>
          <p:nvPr/>
        </p:nvGrpSpPr>
        <p:grpSpPr>
          <a:xfrm flipH="1">
            <a:off x="6399100" y="1750918"/>
            <a:ext cx="5597719" cy="1878042"/>
            <a:chOff x="671736" y="1677844"/>
            <a:chExt cx="4556039" cy="2012642"/>
          </a:xfrm>
        </p:grpSpPr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1DE0CB64-B8A1-B27E-FA1E-F600B7BE3F1B}"/>
                </a:ext>
              </a:extLst>
            </p:cNvPr>
            <p:cNvSpPr/>
            <p:nvPr/>
          </p:nvSpPr>
          <p:spPr>
            <a:xfrm>
              <a:off x="671736" y="1677844"/>
              <a:ext cx="4556039" cy="2012642"/>
            </a:xfrm>
            <a:prstGeom prst="roundRect">
              <a:avLst>
                <a:gd name="adj" fmla="val 5843"/>
              </a:avLst>
            </a:prstGeom>
            <a:gradFill flip="none" rotWithShape="1">
              <a:gsLst>
                <a:gs pos="0">
                  <a:schemeClr val="accent2">
                    <a:alpha val="20000"/>
                  </a:schemeClr>
                </a:gs>
                <a:gs pos="88000">
                  <a:schemeClr val="bg1">
                    <a:alpha val="0"/>
                  </a:schemeClr>
                </a:gs>
              </a:gsLst>
              <a:lin ang="5400000" scaled="0"/>
              <a:tileRect/>
            </a:gradFill>
            <a:ln w="12700">
              <a:gradFill flip="none"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699093BA-9F6D-C0A0-82B5-51F0BB48C84F}"/>
                </a:ext>
              </a:extLst>
            </p:cNvPr>
            <p:cNvSpPr/>
            <p:nvPr/>
          </p:nvSpPr>
          <p:spPr bwMode="auto">
            <a:xfrm>
              <a:off x="800659" y="1834802"/>
              <a:ext cx="2873964" cy="1596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b="1">
                  <a:ea typeface="+mn-lt"/>
                  <a:cs typeface="+mn-lt"/>
                </a:rPr>
                <a:t>Limited Sample Validation:</a:t>
              </a:r>
              <a:endParaRPr lang="zh-CN" altLang="en-US">
                <a:cs typeface="Arial"/>
              </a:endParaRPr>
            </a:p>
            <a:p>
              <a:r>
                <a:rPr lang="sv-SE" sz="1600">
                  <a:ea typeface="+mn-lt"/>
                  <a:cs typeface="+mn-lt"/>
                </a:rPr>
                <a:t>Primarily tested on PDMS; foam materials lacked ground truth modulus for comparison.</a:t>
              </a:r>
              <a:endParaRPr lang="sv-SE" sz="1600">
                <a:cs typeface="Arial"/>
              </a:endParaRPr>
            </a:p>
            <a:p>
              <a:pPr algn="r">
                <a:lnSpc>
                  <a:spcPct val="120000"/>
                </a:lnSpc>
                <a:spcBef>
                  <a:spcPct val="0"/>
                </a:spcBef>
              </a:pPr>
              <a:endParaRPr lang="sv-SE" altLang="zh-CN" sz="1200">
                <a:cs typeface="Arial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470714A-D8A1-51B4-77CA-41CA991A3013}"/>
              </a:ext>
            </a:extLst>
          </p:cNvPr>
          <p:cNvGrpSpPr/>
          <p:nvPr/>
        </p:nvGrpSpPr>
        <p:grpSpPr>
          <a:xfrm flipH="1">
            <a:off x="6399100" y="3882400"/>
            <a:ext cx="5597719" cy="2101270"/>
            <a:chOff x="671736" y="1529557"/>
            <a:chExt cx="4556039" cy="2251870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621B07AD-8419-E534-EDC8-BE59E4B3EA04}"/>
                </a:ext>
              </a:extLst>
            </p:cNvPr>
            <p:cNvSpPr/>
            <p:nvPr/>
          </p:nvSpPr>
          <p:spPr>
            <a:xfrm>
              <a:off x="671736" y="1677844"/>
              <a:ext cx="4556039" cy="2012642"/>
            </a:xfrm>
            <a:prstGeom prst="roundRect">
              <a:avLst>
                <a:gd name="adj" fmla="val 5843"/>
              </a:avLst>
            </a:prstGeom>
            <a:gradFill flip="none" rotWithShape="1">
              <a:gsLst>
                <a:gs pos="0">
                  <a:schemeClr val="accent3">
                    <a:alpha val="20000"/>
                  </a:schemeClr>
                </a:gs>
                <a:gs pos="88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 w="12700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3214BA94-748D-24F6-37B0-03332B363E81}"/>
                </a:ext>
              </a:extLst>
            </p:cNvPr>
            <p:cNvSpPr/>
            <p:nvPr/>
          </p:nvSpPr>
          <p:spPr bwMode="auto">
            <a:xfrm>
              <a:off x="750955" y="1969772"/>
              <a:ext cx="3098977" cy="1811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altLang="zh-CN" b="1" i="0">
                  <a:solidFill>
                    <a:srgbClr val="404040"/>
                  </a:solidFill>
                  <a:effectLst/>
                </a:rPr>
                <a:t>Cost-Effective Screening</a:t>
              </a:r>
              <a:endParaRPr lang="sv-SE" b="1">
                <a:ea typeface="+mn-lt"/>
                <a:cs typeface="+mn-lt"/>
              </a:endParaRPr>
            </a:p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sv-SE" sz="1600">
                  <a:ea typeface="+mn-lt"/>
                  <a:cs typeface="+mn-lt"/>
                </a:rPr>
                <a:t>Can be marketed for rapid screening in materials research labs, especially in budget-constrained environments.</a:t>
              </a:r>
              <a:endParaRPr lang="zh-CN" sz="1600">
                <a:ea typeface="+mn-lt"/>
                <a:cs typeface="+mn-lt"/>
              </a:endParaRPr>
            </a:p>
          </p:txBody>
        </p:sp>
        <p:sp>
          <p:nvSpPr>
            <p:cNvPr id="31" name="文本框 33">
              <a:extLst>
                <a:ext uri="{FF2B5EF4-FFF2-40B4-BE49-F238E27FC236}">
                  <a16:creationId xmlns:a16="http://schemas.microsoft.com/office/drawing/2014/main" id="{6F75B0C9-DAB8-D216-8D47-D9F6002E24F9}"/>
                </a:ext>
              </a:extLst>
            </p:cNvPr>
            <p:cNvSpPr txBox="1"/>
            <p:nvPr/>
          </p:nvSpPr>
          <p:spPr bwMode="auto">
            <a:xfrm>
              <a:off x="863461" y="1529557"/>
              <a:ext cx="2873964" cy="643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Bef>
                  <a:spcPct val="0"/>
                </a:spcBef>
              </a:pPr>
              <a:endParaRPr lang="en-US" altLang="zh-CN" b="1">
                <a:cs typeface="Arial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C742F81-26EC-E0DE-B691-17FA55258C39}"/>
              </a:ext>
            </a:extLst>
          </p:cNvPr>
          <p:cNvGrpSpPr/>
          <p:nvPr/>
        </p:nvGrpSpPr>
        <p:grpSpPr>
          <a:xfrm>
            <a:off x="190302" y="1317948"/>
            <a:ext cx="5081681" cy="1770391"/>
            <a:chOff x="671736" y="1681755"/>
            <a:chExt cx="4136031" cy="1897275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A11BE08F-D412-C8E6-7363-34E889D752BE}"/>
                </a:ext>
              </a:extLst>
            </p:cNvPr>
            <p:cNvSpPr/>
            <p:nvPr/>
          </p:nvSpPr>
          <p:spPr>
            <a:xfrm>
              <a:off x="671736" y="1683012"/>
              <a:ext cx="4136031" cy="1780064"/>
            </a:xfrm>
            <a:prstGeom prst="roundRect">
              <a:avLst>
                <a:gd name="adj" fmla="val 5843"/>
              </a:avLst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88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042BF251-134C-2881-A2D8-A80E04A6E703}"/>
                </a:ext>
              </a:extLst>
            </p:cNvPr>
            <p:cNvSpPr/>
            <p:nvPr/>
          </p:nvSpPr>
          <p:spPr bwMode="auto">
            <a:xfrm>
              <a:off x="766274" y="1681755"/>
              <a:ext cx="3719637" cy="1897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sv-SE" b="1">
                  <a:ea typeface="+mn-lt"/>
                  <a:cs typeface="+mn-lt"/>
                </a:rPr>
                <a:t>Low Cost and Accessibility:</a:t>
              </a:r>
            </a:p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sv-SE" sz="1600">
                  <a:ea typeface="+mn-lt"/>
                  <a:cs typeface="+mn-lt"/>
                </a:rPr>
                <a:t>below 1000  RMB for hardware</a:t>
              </a:r>
            </a:p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sv-SE" sz="1600">
                  <a:ea typeface="+mn-lt"/>
                  <a:cs typeface="+mn-lt"/>
                </a:rPr>
                <a:t> (excluding labor)</a:t>
              </a:r>
            </a:p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sv-SE" sz="1600">
                  <a:ea typeface="+mn-lt"/>
                  <a:cs typeface="+mn-lt"/>
                </a:rPr>
                <a:t>affordable compared to </a:t>
              </a:r>
            </a:p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sv-SE" sz="1600">
                  <a:ea typeface="+mn-lt"/>
                  <a:cs typeface="+mn-lt"/>
                </a:rPr>
                <a:t>commercial systems.</a:t>
              </a:r>
              <a:endParaRPr lang="zh-CN" altLang="en-US" sz="1600">
                <a:ea typeface="+mn-lt"/>
                <a:cs typeface="+mn-lt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0DAEFDD-353E-FE2E-F7D2-AECC19AF4A88}"/>
              </a:ext>
            </a:extLst>
          </p:cNvPr>
          <p:cNvGrpSpPr/>
          <p:nvPr/>
        </p:nvGrpSpPr>
        <p:grpSpPr>
          <a:xfrm>
            <a:off x="3450523" y="980472"/>
            <a:ext cx="4758229" cy="5156947"/>
            <a:chOff x="3384316" y="1125538"/>
            <a:chExt cx="4842798" cy="4841898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8FB14B1-EBB6-D2AF-E55B-0E4A73B35E1E}"/>
                </a:ext>
              </a:extLst>
            </p:cNvPr>
            <p:cNvGrpSpPr/>
            <p:nvPr/>
          </p:nvGrpSpPr>
          <p:grpSpPr>
            <a:xfrm>
              <a:off x="3989931" y="1125538"/>
              <a:ext cx="2473570" cy="2508962"/>
              <a:chOff x="3989931" y="1125538"/>
              <a:chExt cx="2473570" cy="2508962"/>
            </a:xfrm>
          </p:grpSpPr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84623096-1A84-54B8-7B63-225038FB32FF}"/>
                  </a:ext>
                </a:extLst>
              </p:cNvPr>
              <p:cNvSpPr/>
              <p:nvPr/>
            </p:nvSpPr>
            <p:spPr bwMode="auto">
              <a:xfrm rot="19397468">
                <a:off x="3989931" y="1125538"/>
                <a:ext cx="2473570" cy="2508962"/>
              </a:xfrm>
              <a:custGeom>
                <a:avLst/>
                <a:gdLst>
                  <a:gd name="T0" fmla="*/ 3563 w 10688"/>
                  <a:gd name="T1" fmla="*/ 7062 h 10844"/>
                  <a:gd name="T2" fmla="*/ 3563 w 10688"/>
                  <a:gd name="T3" fmla="*/ 7062 h 10844"/>
                  <a:gd name="T4" fmla="*/ 4563 w 10688"/>
                  <a:gd name="T5" fmla="*/ 10749 h 10844"/>
                  <a:gd name="T6" fmla="*/ 7937 w 10688"/>
                  <a:gd name="T7" fmla="*/ 9812 h 10844"/>
                  <a:gd name="T8" fmla="*/ 9062 w 10688"/>
                  <a:gd name="T9" fmla="*/ 2782 h 10844"/>
                  <a:gd name="T10" fmla="*/ 2032 w 10688"/>
                  <a:gd name="T11" fmla="*/ 1626 h 10844"/>
                  <a:gd name="T12" fmla="*/ 0 w 10688"/>
                  <a:gd name="T13" fmla="*/ 4907 h 10844"/>
                  <a:gd name="T14" fmla="*/ 3563 w 10688"/>
                  <a:gd name="T15" fmla="*/ 7062 h 10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88" h="10844">
                    <a:moveTo>
                      <a:pt x="3563" y="7062"/>
                    </a:moveTo>
                    <a:lnTo>
                      <a:pt x="3563" y="7062"/>
                    </a:lnTo>
                    <a:cubicBezTo>
                      <a:pt x="4375" y="8187"/>
                      <a:pt x="4688" y="9500"/>
                      <a:pt x="4563" y="10749"/>
                    </a:cubicBezTo>
                    <a:cubicBezTo>
                      <a:pt x="5718" y="10843"/>
                      <a:pt x="6906" y="10562"/>
                      <a:pt x="7937" y="9812"/>
                    </a:cubicBezTo>
                    <a:cubicBezTo>
                      <a:pt x="10187" y="8187"/>
                      <a:pt x="10687" y="5032"/>
                      <a:pt x="9062" y="2782"/>
                    </a:cubicBezTo>
                    <a:cubicBezTo>
                      <a:pt x="7437" y="500"/>
                      <a:pt x="4282" y="0"/>
                      <a:pt x="2032" y="1626"/>
                    </a:cubicBezTo>
                    <a:cubicBezTo>
                      <a:pt x="907" y="2438"/>
                      <a:pt x="219" y="3657"/>
                      <a:pt x="0" y="4907"/>
                    </a:cubicBezTo>
                    <a:cubicBezTo>
                      <a:pt x="1375" y="5126"/>
                      <a:pt x="2688" y="5843"/>
                      <a:pt x="3563" y="7062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75000">
                    <a:schemeClr val="accent1"/>
                  </a:gs>
                </a:gsLst>
                <a:lin ang="2700000" scaled="1"/>
                <a:tileRect/>
              </a:gradFill>
              <a:ln w="12700">
                <a:solidFill>
                  <a:schemeClr val="bg1"/>
                </a:solidFill>
              </a:ln>
              <a:effectLst>
                <a:outerShdw blurRad="127000" dist="63500" dir="2700000" algn="tl" rotWithShape="0">
                  <a:schemeClr val="accent2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文本框 13">
                <a:extLst>
                  <a:ext uri="{FF2B5EF4-FFF2-40B4-BE49-F238E27FC236}">
                    <a16:creationId xmlns:a16="http://schemas.microsoft.com/office/drawing/2014/main" id="{B336354C-82F6-CC04-9AC0-4BE8674146A3}"/>
                  </a:ext>
                </a:extLst>
              </p:cNvPr>
              <p:cNvSpPr txBox="1"/>
              <p:nvPr/>
            </p:nvSpPr>
            <p:spPr>
              <a:xfrm>
                <a:off x="4877903" y="1872188"/>
                <a:ext cx="697627" cy="1015663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000" b="1">
                    <a:solidFill>
                      <a:srgbClr val="FFFFFF"/>
                    </a:solidFill>
                  </a:rPr>
                  <a:t>S</a:t>
                </a:r>
              </a:p>
            </p:txBody>
          </p: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DE21C4D9-FAC8-1876-6E22-62621355D8C1}"/>
                </a:ext>
              </a:extLst>
            </p:cNvPr>
            <p:cNvGrpSpPr/>
            <p:nvPr/>
          </p:nvGrpSpPr>
          <p:grpSpPr>
            <a:xfrm>
              <a:off x="5717826" y="1727992"/>
              <a:ext cx="2509288" cy="2473249"/>
              <a:chOff x="5717826" y="1727992"/>
              <a:chExt cx="2509288" cy="2473249"/>
            </a:xfrm>
          </p:grpSpPr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55A907A3-C8EA-1B2B-2AD6-83224036BC11}"/>
                  </a:ext>
                </a:extLst>
              </p:cNvPr>
              <p:cNvSpPr/>
              <p:nvPr/>
            </p:nvSpPr>
            <p:spPr bwMode="auto">
              <a:xfrm rot="3202081">
                <a:off x="5735845" y="1709973"/>
                <a:ext cx="2473249" cy="2509288"/>
              </a:xfrm>
              <a:custGeom>
                <a:avLst/>
                <a:gdLst>
                  <a:gd name="T0" fmla="*/ 3563 w 10688"/>
                  <a:gd name="T1" fmla="*/ 7062 h 10844"/>
                  <a:gd name="T2" fmla="*/ 3563 w 10688"/>
                  <a:gd name="T3" fmla="*/ 7062 h 10844"/>
                  <a:gd name="T4" fmla="*/ 4563 w 10688"/>
                  <a:gd name="T5" fmla="*/ 10749 h 10844"/>
                  <a:gd name="T6" fmla="*/ 7937 w 10688"/>
                  <a:gd name="T7" fmla="*/ 9812 h 10844"/>
                  <a:gd name="T8" fmla="*/ 9062 w 10688"/>
                  <a:gd name="T9" fmla="*/ 2782 h 10844"/>
                  <a:gd name="T10" fmla="*/ 2032 w 10688"/>
                  <a:gd name="T11" fmla="*/ 1626 h 10844"/>
                  <a:gd name="T12" fmla="*/ 0 w 10688"/>
                  <a:gd name="T13" fmla="*/ 4907 h 10844"/>
                  <a:gd name="T14" fmla="*/ 3563 w 10688"/>
                  <a:gd name="T15" fmla="*/ 7062 h 10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88" h="10844">
                    <a:moveTo>
                      <a:pt x="3563" y="7062"/>
                    </a:moveTo>
                    <a:lnTo>
                      <a:pt x="3563" y="7062"/>
                    </a:lnTo>
                    <a:cubicBezTo>
                      <a:pt x="4375" y="8187"/>
                      <a:pt x="4688" y="9500"/>
                      <a:pt x="4563" y="10749"/>
                    </a:cubicBezTo>
                    <a:cubicBezTo>
                      <a:pt x="5718" y="10843"/>
                      <a:pt x="6906" y="10562"/>
                      <a:pt x="7937" y="9812"/>
                    </a:cubicBezTo>
                    <a:cubicBezTo>
                      <a:pt x="10187" y="8187"/>
                      <a:pt x="10687" y="5032"/>
                      <a:pt x="9062" y="2782"/>
                    </a:cubicBezTo>
                    <a:cubicBezTo>
                      <a:pt x="7437" y="500"/>
                      <a:pt x="4282" y="0"/>
                      <a:pt x="2032" y="1626"/>
                    </a:cubicBezTo>
                    <a:cubicBezTo>
                      <a:pt x="907" y="2438"/>
                      <a:pt x="219" y="3657"/>
                      <a:pt x="0" y="4907"/>
                    </a:cubicBezTo>
                    <a:cubicBezTo>
                      <a:pt x="1375" y="5126"/>
                      <a:pt x="2688" y="5843"/>
                      <a:pt x="3563" y="7062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75000">
                    <a:schemeClr val="accent2"/>
                  </a:gs>
                </a:gsLst>
                <a:lin ang="2700000" scaled="1"/>
                <a:tileRect/>
              </a:gradFill>
              <a:ln w="12700">
                <a:solidFill>
                  <a:schemeClr val="bg1"/>
                </a:solidFill>
              </a:ln>
              <a:effectLst>
                <a:outerShdw blurRad="127000" dist="63500" dir="2700000" algn="tl" rotWithShape="0">
                  <a:schemeClr val="accent2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文本框 11">
                <a:extLst>
                  <a:ext uri="{FF2B5EF4-FFF2-40B4-BE49-F238E27FC236}">
                    <a16:creationId xmlns:a16="http://schemas.microsoft.com/office/drawing/2014/main" id="{A3FBF1BB-0E13-0260-EB68-7435C8B6DEB3}"/>
                  </a:ext>
                </a:extLst>
              </p:cNvPr>
              <p:cNvSpPr txBox="1"/>
              <p:nvPr/>
            </p:nvSpPr>
            <p:spPr>
              <a:xfrm>
                <a:off x="6517056" y="2456786"/>
                <a:ext cx="910827" cy="1015663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6000" b="1">
                    <a:solidFill>
                      <a:srgbClr val="FFFFFF"/>
                    </a:solidFill>
                  </a:rPr>
                  <a:t>W</a:t>
                </a:r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05230AE4-0A97-DF56-8843-3AD0EFB66534}"/>
                </a:ext>
              </a:extLst>
            </p:cNvPr>
            <p:cNvGrpSpPr/>
            <p:nvPr/>
          </p:nvGrpSpPr>
          <p:grpSpPr>
            <a:xfrm>
              <a:off x="5147007" y="3458474"/>
              <a:ext cx="2473570" cy="2508962"/>
              <a:chOff x="5147007" y="3458474"/>
              <a:chExt cx="2473570" cy="2508962"/>
            </a:xfrm>
          </p:grpSpPr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4D925583-F8FB-6C36-19B5-7CB97DAD6C83}"/>
                  </a:ext>
                </a:extLst>
              </p:cNvPr>
              <p:cNvSpPr/>
              <p:nvPr/>
            </p:nvSpPr>
            <p:spPr bwMode="auto">
              <a:xfrm rot="8579122">
                <a:off x="5147007" y="3458474"/>
                <a:ext cx="2473570" cy="2508962"/>
              </a:xfrm>
              <a:custGeom>
                <a:avLst/>
                <a:gdLst>
                  <a:gd name="T0" fmla="*/ 3563 w 10688"/>
                  <a:gd name="T1" fmla="*/ 7062 h 10844"/>
                  <a:gd name="T2" fmla="*/ 3563 w 10688"/>
                  <a:gd name="T3" fmla="*/ 7062 h 10844"/>
                  <a:gd name="T4" fmla="*/ 4563 w 10688"/>
                  <a:gd name="T5" fmla="*/ 10749 h 10844"/>
                  <a:gd name="T6" fmla="*/ 7937 w 10688"/>
                  <a:gd name="T7" fmla="*/ 9812 h 10844"/>
                  <a:gd name="T8" fmla="*/ 9062 w 10688"/>
                  <a:gd name="T9" fmla="*/ 2782 h 10844"/>
                  <a:gd name="T10" fmla="*/ 2032 w 10688"/>
                  <a:gd name="T11" fmla="*/ 1626 h 10844"/>
                  <a:gd name="T12" fmla="*/ 0 w 10688"/>
                  <a:gd name="T13" fmla="*/ 4907 h 10844"/>
                  <a:gd name="T14" fmla="*/ 3563 w 10688"/>
                  <a:gd name="T15" fmla="*/ 7062 h 10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88" h="10844">
                    <a:moveTo>
                      <a:pt x="3563" y="7062"/>
                    </a:moveTo>
                    <a:lnTo>
                      <a:pt x="3563" y="7062"/>
                    </a:lnTo>
                    <a:cubicBezTo>
                      <a:pt x="4375" y="8187"/>
                      <a:pt x="4688" y="9500"/>
                      <a:pt x="4563" y="10749"/>
                    </a:cubicBezTo>
                    <a:cubicBezTo>
                      <a:pt x="5718" y="10843"/>
                      <a:pt x="6906" y="10562"/>
                      <a:pt x="7937" y="9812"/>
                    </a:cubicBezTo>
                    <a:cubicBezTo>
                      <a:pt x="10187" y="8187"/>
                      <a:pt x="10687" y="5032"/>
                      <a:pt x="9062" y="2782"/>
                    </a:cubicBezTo>
                    <a:cubicBezTo>
                      <a:pt x="7437" y="500"/>
                      <a:pt x="4282" y="0"/>
                      <a:pt x="2032" y="1626"/>
                    </a:cubicBezTo>
                    <a:cubicBezTo>
                      <a:pt x="907" y="2438"/>
                      <a:pt x="219" y="3657"/>
                      <a:pt x="0" y="4907"/>
                    </a:cubicBezTo>
                    <a:cubicBezTo>
                      <a:pt x="1375" y="5126"/>
                      <a:pt x="2688" y="5843"/>
                      <a:pt x="3563" y="7062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75000">
                    <a:schemeClr val="accent3"/>
                  </a:gs>
                </a:gsLst>
                <a:lin ang="2700000" scaled="1"/>
                <a:tileRect/>
              </a:gradFill>
              <a:ln w="12700">
                <a:solidFill>
                  <a:schemeClr val="bg1"/>
                </a:solidFill>
              </a:ln>
              <a:effectLst>
                <a:outerShdw blurRad="127000" dist="63500" dir="2700000" algn="tl" rotWithShape="0">
                  <a:schemeClr val="accent3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文本框 9">
                <a:extLst>
                  <a:ext uri="{FF2B5EF4-FFF2-40B4-BE49-F238E27FC236}">
                    <a16:creationId xmlns:a16="http://schemas.microsoft.com/office/drawing/2014/main" id="{0B94D543-B4B1-F8BC-C9A0-FDE967900852}"/>
                  </a:ext>
                </a:extLst>
              </p:cNvPr>
              <p:cNvSpPr txBox="1"/>
              <p:nvPr/>
            </p:nvSpPr>
            <p:spPr>
              <a:xfrm>
                <a:off x="5992499" y="4205124"/>
                <a:ext cx="782586" cy="1015663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6000" b="1">
                    <a:solidFill>
                      <a:srgbClr val="FFFFFF"/>
                    </a:solidFill>
                  </a:rPr>
                  <a:t>O</a:t>
                </a:r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36E11817-7D0D-BE38-4EEA-B912B1694CCA}"/>
                </a:ext>
              </a:extLst>
            </p:cNvPr>
            <p:cNvGrpSpPr/>
            <p:nvPr/>
          </p:nvGrpSpPr>
          <p:grpSpPr>
            <a:xfrm>
              <a:off x="3384316" y="2904004"/>
              <a:ext cx="2509288" cy="2473249"/>
              <a:chOff x="3384316" y="2904004"/>
              <a:chExt cx="2509288" cy="2473249"/>
            </a:xfrm>
          </p:grpSpPr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0BE7E509-8CEA-5A45-D108-EF47EEA40542}"/>
                  </a:ext>
                </a:extLst>
              </p:cNvPr>
              <p:cNvSpPr/>
              <p:nvPr/>
            </p:nvSpPr>
            <p:spPr bwMode="auto">
              <a:xfrm rot="13978264">
                <a:off x="3402335" y="2885985"/>
                <a:ext cx="2473249" cy="2509288"/>
              </a:xfrm>
              <a:custGeom>
                <a:avLst/>
                <a:gdLst>
                  <a:gd name="T0" fmla="*/ 3563 w 10688"/>
                  <a:gd name="T1" fmla="*/ 7062 h 10844"/>
                  <a:gd name="T2" fmla="*/ 3563 w 10688"/>
                  <a:gd name="T3" fmla="*/ 7062 h 10844"/>
                  <a:gd name="T4" fmla="*/ 4563 w 10688"/>
                  <a:gd name="T5" fmla="*/ 10749 h 10844"/>
                  <a:gd name="T6" fmla="*/ 7937 w 10688"/>
                  <a:gd name="T7" fmla="*/ 9812 h 10844"/>
                  <a:gd name="T8" fmla="*/ 9062 w 10688"/>
                  <a:gd name="T9" fmla="*/ 2782 h 10844"/>
                  <a:gd name="T10" fmla="*/ 2032 w 10688"/>
                  <a:gd name="T11" fmla="*/ 1626 h 10844"/>
                  <a:gd name="T12" fmla="*/ 0 w 10688"/>
                  <a:gd name="T13" fmla="*/ 4907 h 10844"/>
                  <a:gd name="T14" fmla="*/ 3563 w 10688"/>
                  <a:gd name="T15" fmla="*/ 7062 h 10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88" h="10844">
                    <a:moveTo>
                      <a:pt x="3563" y="7062"/>
                    </a:moveTo>
                    <a:lnTo>
                      <a:pt x="3563" y="7062"/>
                    </a:lnTo>
                    <a:cubicBezTo>
                      <a:pt x="4375" y="8187"/>
                      <a:pt x="4688" y="9500"/>
                      <a:pt x="4563" y="10749"/>
                    </a:cubicBezTo>
                    <a:cubicBezTo>
                      <a:pt x="5718" y="10843"/>
                      <a:pt x="6906" y="10562"/>
                      <a:pt x="7937" y="9812"/>
                    </a:cubicBezTo>
                    <a:cubicBezTo>
                      <a:pt x="10187" y="8187"/>
                      <a:pt x="10687" y="5032"/>
                      <a:pt x="9062" y="2782"/>
                    </a:cubicBezTo>
                    <a:cubicBezTo>
                      <a:pt x="7437" y="500"/>
                      <a:pt x="4282" y="0"/>
                      <a:pt x="2032" y="1626"/>
                    </a:cubicBezTo>
                    <a:cubicBezTo>
                      <a:pt x="907" y="2438"/>
                      <a:pt x="219" y="3657"/>
                      <a:pt x="0" y="4907"/>
                    </a:cubicBezTo>
                    <a:cubicBezTo>
                      <a:pt x="1375" y="5126"/>
                      <a:pt x="2688" y="5843"/>
                      <a:pt x="3563" y="7062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60000"/>
                      <a:lumOff val="40000"/>
                    </a:schemeClr>
                  </a:gs>
                  <a:gs pos="75000">
                    <a:schemeClr val="accent4"/>
                  </a:gs>
                </a:gsLst>
                <a:lin ang="2700000" scaled="1"/>
                <a:tileRect/>
              </a:gradFill>
              <a:ln w="12700">
                <a:solidFill>
                  <a:schemeClr val="bg1"/>
                </a:solidFill>
              </a:ln>
              <a:effectLst>
                <a:outerShdw blurRad="127000" dist="63500" dir="2700000" algn="tl" rotWithShape="0">
                  <a:schemeClr val="accent4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文本框 7">
                <a:extLst>
                  <a:ext uri="{FF2B5EF4-FFF2-40B4-BE49-F238E27FC236}">
                    <a16:creationId xmlns:a16="http://schemas.microsoft.com/office/drawing/2014/main" id="{069BC5EE-952B-DB27-597F-BA4780163925}"/>
                  </a:ext>
                </a:extLst>
              </p:cNvPr>
              <p:cNvSpPr txBox="1"/>
              <p:nvPr/>
            </p:nvSpPr>
            <p:spPr>
              <a:xfrm>
                <a:off x="4311786" y="3632797"/>
                <a:ext cx="654345" cy="1015663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6000" b="1">
                    <a:solidFill>
                      <a:srgbClr val="FFFFFF"/>
                    </a:solidFill>
                  </a:rPr>
                  <a:t>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3387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8971F5D0-33F1-8F16-9CB7-5D9AF6F2693D}"/>
              </a:ext>
            </a:extLst>
          </p:cNvPr>
          <p:cNvGrpSpPr/>
          <p:nvPr/>
        </p:nvGrpSpPr>
        <p:grpSpPr>
          <a:xfrm>
            <a:off x="965175" y="1344305"/>
            <a:ext cx="10034920" cy="4546717"/>
            <a:chOff x="1436022" y="1539068"/>
            <a:chExt cx="9307256" cy="4106215"/>
          </a:xfrm>
        </p:grpSpPr>
        <p:grpSp>
          <p:nvGrpSpPr>
            <p:cNvPr id="3" name="组合 5">
              <a:extLst>
                <a:ext uri="{FF2B5EF4-FFF2-40B4-BE49-F238E27FC236}">
                  <a16:creationId xmlns:a16="http://schemas.microsoft.com/office/drawing/2014/main" id="{38F0A50D-9D94-399C-221A-6B720C68DCA2}"/>
                </a:ext>
              </a:extLst>
            </p:cNvPr>
            <p:cNvGrpSpPr/>
            <p:nvPr/>
          </p:nvGrpSpPr>
          <p:grpSpPr>
            <a:xfrm>
              <a:off x="1436022" y="1589590"/>
              <a:ext cx="5100904" cy="4055693"/>
              <a:chOff x="1379475" y="1520787"/>
              <a:chExt cx="5100904" cy="4055693"/>
            </a:xfrm>
          </p:grpSpPr>
          <p:sp>
            <p:nvSpPr>
              <p:cNvPr id="16" name="圆: 空心 6">
                <a:extLst>
                  <a:ext uri="{FF2B5EF4-FFF2-40B4-BE49-F238E27FC236}">
                    <a16:creationId xmlns:a16="http://schemas.microsoft.com/office/drawing/2014/main" id="{F0E0DF6F-83B7-1DA4-BD51-2F0F88064E48}"/>
                  </a:ext>
                </a:extLst>
              </p:cNvPr>
              <p:cNvSpPr/>
              <p:nvPr/>
            </p:nvSpPr>
            <p:spPr bwMode="auto">
              <a:xfrm>
                <a:off x="1379475" y="1520787"/>
                <a:ext cx="3996446" cy="3996446"/>
              </a:xfrm>
              <a:prstGeom prst="donut">
                <a:avLst>
                  <a:gd name="adj" fmla="val 20463"/>
                </a:avLst>
              </a:prstGeom>
              <a:solidFill>
                <a:schemeClr val="bg1">
                  <a:lumMod val="85000"/>
                </a:schemeClr>
              </a:solidFill>
              <a:ln w="19050">
                <a:noFill/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17" name="任意多边形: 形状 7">
                <a:extLst>
                  <a:ext uri="{FF2B5EF4-FFF2-40B4-BE49-F238E27FC236}">
                    <a16:creationId xmlns:a16="http://schemas.microsoft.com/office/drawing/2014/main" id="{E51A36B4-7463-69A9-61C2-B389ABBFAA80}"/>
                  </a:ext>
                </a:extLst>
              </p:cNvPr>
              <p:cNvSpPr/>
              <p:nvPr/>
            </p:nvSpPr>
            <p:spPr bwMode="auto">
              <a:xfrm>
                <a:off x="1379475" y="1520788"/>
                <a:ext cx="1998222" cy="3996445"/>
              </a:xfrm>
              <a:custGeom>
                <a:avLst/>
                <a:gdLst>
                  <a:gd name="connsiteX0" fmla="*/ 1998222 w 1998222"/>
                  <a:gd name="connsiteY0" fmla="*/ 0 h 3996444"/>
                  <a:gd name="connsiteX1" fmla="*/ 1998222 w 1998222"/>
                  <a:gd name="connsiteY1" fmla="*/ 567495 h 3996444"/>
                  <a:gd name="connsiteX2" fmla="*/ 567495 w 1998222"/>
                  <a:gd name="connsiteY2" fmla="*/ 1998222 h 3996444"/>
                  <a:gd name="connsiteX3" fmla="*/ 1998222 w 1998222"/>
                  <a:gd name="connsiteY3" fmla="*/ 3428949 h 3996444"/>
                  <a:gd name="connsiteX4" fmla="*/ 1998222 w 1998222"/>
                  <a:gd name="connsiteY4" fmla="*/ 3996444 h 3996444"/>
                  <a:gd name="connsiteX5" fmla="*/ 0 w 1998222"/>
                  <a:gd name="connsiteY5" fmla="*/ 1998222 h 3996444"/>
                  <a:gd name="connsiteX6" fmla="*/ 1998222 w 1998222"/>
                  <a:gd name="connsiteY6" fmla="*/ 0 h 3996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98222" h="3996444">
                    <a:moveTo>
                      <a:pt x="1998222" y="0"/>
                    </a:moveTo>
                    <a:lnTo>
                      <a:pt x="1998222" y="567495"/>
                    </a:lnTo>
                    <a:cubicBezTo>
                      <a:pt x="1208053" y="567495"/>
                      <a:pt x="567495" y="1208053"/>
                      <a:pt x="567495" y="1998222"/>
                    </a:cubicBezTo>
                    <a:cubicBezTo>
                      <a:pt x="567495" y="2788391"/>
                      <a:pt x="1208053" y="3428949"/>
                      <a:pt x="1998222" y="3428949"/>
                    </a:cubicBezTo>
                    <a:lnTo>
                      <a:pt x="1998222" y="3996444"/>
                    </a:lnTo>
                    <a:cubicBezTo>
                      <a:pt x="894634" y="3996444"/>
                      <a:pt x="0" y="3101810"/>
                      <a:pt x="0" y="1998222"/>
                    </a:cubicBezTo>
                    <a:cubicBezTo>
                      <a:pt x="0" y="894634"/>
                      <a:pt x="894634" y="0"/>
                      <a:pt x="1998222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>
                <a:noFill/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18" name="矩形 9">
                <a:extLst>
                  <a:ext uri="{FF2B5EF4-FFF2-40B4-BE49-F238E27FC236}">
                    <a16:creationId xmlns:a16="http://schemas.microsoft.com/office/drawing/2014/main" id="{EBC058C0-818E-FE20-242E-52B708DEA361}"/>
                  </a:ext>
                </a:extLst>
              </p:cNvPr>
              <p:cNvSpPr/>
              <p:nvPr/>
            </p:nvSpPr>
            <p:spPr>
              <a:xfrm>
                <a:off x="2303747" y="3192210"/>
                <a:ext cx="2147900" cy="528120"/>
              </a:xfrm>
              <a:prstGeom prst="rect">
                <a:avLst/>
              </a:prstGeom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altLang="zh-CN" sz="3200" b="1">
                    <a:solidFill>
                      <a:schemeClr val="tx2"/>
                    </a:solidFill>
                    <a:latin typeface="Arial" panose="020B0604020202020204" pitchFamily="34" charset="0"/>
                    <a:ea typeface="黑体" panose="02010609060101010101" pitchFamily="49" charset="-122"/>
                  </a:rPr>
                  <a:t>CONTENT</a:t>
                </a:r>
              </a:p>
            </p:txBody>
          </p:sp>
          <p:grpSp>
            <p:nvGrpSpPr>
              <p:cNvPr id="19" name="组合 11">
                <a:extLst>
                  <a:ext uri="{FF2B5EF4-FFF2-40B4-BE49-F238E27FC236}">
                    <a16:creationId xmlns:a16="http://schemas.microsoft.com/office/drawing/2014/main" id="{6437C7D2-E135-7334-CFA5-4289CBC0052B}"/>
                  </a:ext>
                </a:extLst>
              </p:cNvPr>
              <p:cNvGrpSpPr/>
              <p:nvPr/>
            </p:nvGrpSpPr>
            <p:grpSpPr>
              <a:xfrm>
                <a:off x="3377697" y="1520789"/>
                <a:ext cx="3102682" cy="987065"/>
                <a:chOff x="3377697" y="1520789"/>
                <a:chExt cx="3102682" cy="987065"/>
              </a:xfrm>
            </p:grpSpPr>
            <p:sp>
              <p:nvSpPr>
                <p:cNvPr id="35" name="任意多边形: 形状 39">
                  <a:extLst>
                    <a:ext uri="{FF2B5EF4-FFF2-40B4-BE49-F238E27FC236}">
                      <a16:creationId xmlns:a16="http://schemas.microsoft.com/office/drawing/2014/main" id="{76F5898C-5B1F-D0B0-2F6E-CA8ECC6B3DBC}"/>
                    </a:ext>
                  </a:extLst>
                </p:cNvPr>
                <p:cNvSpPr/>
                <p:nvPr/>
              </p:nvSpPr>
              <p:spPr bwMode="auto">
                <a:xfrm flipH="1">
                  <a:off x="3377697" y="1520789"/>
                  <a:ext cx="1413428" cy="987065"/>
                </a:xfrm>
                <a:custGeom>
                  <a:avLst/>
                  <a:gdLst>
                    <a:gd name="connsiteX0" fmla="*/ 1413428 w 1413428"/>
                    <a:gd name="connsiteY0" fmla="*/ 0 h 987065"/>
                    <a:gd name="connsiteX1" fmla="*/ 472 w 1413428"/>
                    <a:gd name="connsiteY1" fmla="*/ 585266 h 987065"/>
                    <a:gd name="connsiteX2" fmla="*/ 0 w 1413428"/>
                    <a:gd name="connsiteY2" fmla="*/ 585786 h 987065"/>
                    <a:gd name="connsiteX3" fmla="*/ 401279 w 1413428"/>
                    <a:gd name="connsiteY3" fmla="*/ 987065 h 987065"/>
                    <a:gd name="connsiteX4" fmla="*/ 401751 w 1413428"/>
                    <a:gd name="connsiteY4" fmla="*/ 986545 h 987065"/>
                    <a:gd name="connsiteX5" fmla="*/ 1413428 w 1413428"/>
                    <a:gd name="connsiteY5" fmla="*/ 567495 h 987065"/>
                    <a:gd name="connsiteX6" fmla="*/ 1413428 w 1413428"/>
                    <a:gd name="connsiteY6" fmla="*/ 0 h 987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13428" h="987065">
                      <a:moveTo>
                        <a:pt x="1413428" y="0"/>
                      </a:moveTo>
                      <a:cubicBezTo>
                        <a:pt x="861634" y="0"/>
                        <a:pt x="362079" y="223659"/>
                        <a:pt x="472" y="585266"/>
                      </a:cubicBezTo>
                      <a:lnTo>
                        <a:pt x="0" y="585786"/>
                      </a:lnTo>
                      <a:lnTo>
                        <a:pt x="401279" y="987065"/>
                      </a:lnTo>
                      <a:lnTo>
                        <a:pt x="401751" y="986545"/>
                      </a:lnTo>
                      <a:cubicBezTo>
                        <a:pt x="660662" y="727635"/>
                        <a:pt x="1018344" y="567495"/>
                        <a:pt x="1413428" y="567495"/>
                      </a:cubicBezTo>
                      <a:lnTo>
                        <a:pt x="1413428" y="0"/>
                      </a:lnTo>
                      <a:close/>
                    </a:path>
                  </a:pathLst>
                </a:custGeom>
                <a:solidFill>
                  <a:srgbClr val="1B4284">
                    <a:alpha val="80000"/>
                  </a:srgbClr>
                </a:solidFill>
                <a:ln w="19050">
                  <a:noFill/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/>
                </a:p>
              </p:txBody>
            </p:sp>
            <p:grpSp>
              <p:nvGrpSpPr>
                <p:cNvPr id="36" name="组合 40">
                  <a:extLst>
                    <a:ext uri="{FF2B5EF4-FFF2-40B4-BE49-F238E27FC236}">
                      <a16:creationId xmlns:a16="http://schemas.microsoft.com/office/drawing/2014/main" id="{97D2C1C8-2465-33C4-10B0-7E1BF089684C}"/>
                    </a:ext>
                  </a:extLst>
                </p:cNvPr>
                <p:cNvGrpSpPr/>
                <p:nvPr/>
              </p:nvGrpSpPr>
              <p:grpSpPr>
                <a:xfrm>
                  <a:off x="4151786" y="1561342"/>
                  <a:ext cx="2328593" cy="528395"/>
                  <a:chOff x="4151786" y="1561342"/>
                  <a:chExt cx="2328593" cy="528395"/>
                </a:xfrm>
              </p:grpSpPr>
              <p:cxnSp>
                <p:nvCxnSpPr>
                  <p:cNvPr id="37" name="直接连接符 41">
                    <a:extLst>
                      <a:ext uri="{FF2B5EF4-FFF2-40B4-BE49-F238E27FC236}">
                        <a16:creationId xmlns:a16="http://schemas.microsoft.com/office/drawing/2014/main" id="{D6E6E4FC-B34A-042C-8BEE-E810B4E066A5}"/>
                      </a:ext>
                    </a:extLst>
                  </p:cNvPr>
                  <p:cNvCxnSpPr/>
                  <p:nvPr/>
                </p:nvCxnSpPr>
                <p:spPr>
                  <a:xfrm>
                    <a:off x="4151786" y="1808820"/>
                    <a:ext cx="1684912" cy="0"/>
                  </a:xfrm>
                  <a:prstGeom prst="line">
                    <a:avLst/>
                  </a:prstGeom>
                  <a:solidFill>
                    <a:srgbClr val="1B4284"/>
                  </a:solidFill>
                  <a:ln w="38100">
                    <a:solidFill>
                      <a:srgbClr val="41609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任意多边形: 形状 42">
                    <a:extLst>
                      <a:ext uri="{FF2B5EF4-FFF2-40B4-BE49-F238E27FC236}">
                        <a16:creationId xmlns:a16="http://schemas.microsoft.com/office/drawing/2014/main" id="{2EEF6089-00BC-28BB-9671-E849BDEFC468}"/>
                      </a:ext>
                    </a:extLst>
                  </p:cNvPr>
                  <p:cNvSpPr/>
                  <p:nvPr/>
                </p:nvSpPr>
                <p:spPr>
                  <a:xfrm>
                    <a:off x="5951984" y="1561342"/>
                    <a:ext cx="528395" cy="5283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  <a:close/>
                      </a:path>
                    </a:pathLst>
                  </a:custGeom>
                  <a:solidFill>
                    <a:srgbClr val="1B4284">
                      <a:alpha val="80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r>
                      <a:rPr 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</a:rPr>
                      <a:t>1</a:t>
                    </a:r>
                    <a:endParaRPr>
                      <a:solidFill>
                        <a:schemeClr val="bg1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endParaRPr>
                  </a:p>
                </p:txBody>
              </p:sp>
            </p:grpSp>
          </p:grpSp>
          <p:grpSp>
            <p:nvGrpSpPr>
              <p:cNvPr id="20" name="组合 14">
                <a:extLst>
                  <a:ext uri="{FF2B5EF4-FFF2-40B4-BE49-F238E27FC236}">
                    <a16:creationId xmlns:a16="http://schemas.microsoft.com/office/drawing/2014/main" id="{41690C59-E94C-3D92-F6A2-2C97D0FECC2D}"/>
                  </a:ext>
                </a:extLst>
              </p:cNvPr>
              <p:cNvGrpSpPr/>
              <p:nvPr/>
            </p:nvGrpSpPr>
            <p:grpSpPr>
              <a:xfrm>
                <a:off x="4389848" y="2106574"/>
                <a:ext cx="2090531" cy="1412436"/>
                <a:chOff x="4389848" y="2106574"/>
                <a:chExt cx="2090531" cy="1412436"/>
              </a:xfrm>
            </p:grpSpPr>
            <p:sp>
              <p:nvSpPr>
                <p:cNvPr id="31" name="任意多边形: 形状 35">
                  <a:extLst>
                    <a:ext uri="{FF2B5EF4-FFF2-40B4-BE49-F238E27FC236}">
                      <a16:creationId xmlns:a16="http://schemas.microsoft.com/office/drawing/2014/main" id="{CBB13D5C-80E4-D231-A5BA-4ADD0C701F4A}"/>
                    </a:ext>
                  </a:extLst>
                </p:cNvPr>
                <p:cNvSpPr/>
                <p:nvPr/>
              </p:nvSpPr>
              <p:spPr bwMode="auto">
                <a:xfrm flipH="1">
                  <a:off x="4389848" y="2106574"/>
                  <a:ext cx="986073" cy="1412436"/>
                </a:xfrm>
                <a:custGeom>
                  <a:avLst/>
                  <a:gdLst>
                    <a:gd name="connsiteX0" fmla="*/ 584794 w 986073"/>
                    <a:gd name="connsiteY0" fmla="*/ 0 h 1412436"/>
                    <a:gd name="connsiteX1" fmla="*/ 456297 w 986073"/>
                    <a:gd name="connsiteY1" fmla="*/ 141381 h 1412436"/>
                    <a:gd name="connsiteX2" fmla="*/ 0 w 986073"/>
                    <a:gd name="connsiteY2" fmla="*/ 1412436 h 1412436"/>
                    <a:gd name="connsiteX3" fmla="*/ 567495 w 986073"/>
                    <a:gd name="connsiteY3" fmla="*/ 1412436 h 1412436"/>
                    <a:gd name="connsiteX4" fmla="*/ 894203 w 986073"/>
                    <a:gd name="connsiteY4" fmla="*/ 502361 h 1412436"/>
                    <a:gd name="connsiteX5" fmla="*/ 986073 w 986073"/>
                    <a:gd name="connsiteY5" fmla="*/ 401279 h 1412436"/>
                    <a:gd name="connsiteX6" fmla="*/ 584794 w 986073"/>
                    <a:gd name="connsiteY6" fmla="*/ 0 h 1412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86073" h="1412436">
                      <a:moveTo>
                        <a:pt x="584794" y="0"/>
                      </a:moveTo>
                      <a:lnTo>
                        <a:pt x="456297" y="141381"/>
                      </a:lnTo>
                      <a:cubicBezTo>
                        <a:pt x="171239" y="486792"/>
                        <a:pt x="0" y="929616"/>
                        <a:pt x="0" y="1412436"/>
                      </a:cubicBezTo>
                      <a:lnTo>
                        <a:pt x="567495" y="1412436"/>
                      </a:lnTo>
                      <a:cubicBezTo>
                        <a:pt x="567495" y="1066737"/>
                        <a:pt x="690102" y="749675"/>
                        <a:pt x="894203" y="502361"/>
                      </a:cubicBezTo>
                      <a:lnTo>
                        <a:pt x="986073" y="401279"/>
                      </a:lnTo>
                      <a:lnTo>
                        <a:pt x="584794" y="0"/>
                      </a:lnTo>
                      <a:close/>
                    </a:path>
                  </a:pathLst>
                </a:custGeom>
                <a:solidFill>
                  <a:srgbClr val="FF552E">
                    <a:alpha val="80000"/>
                  </a:srgbClr>
                </a:solidFill>
                <a:ln w="19050">
                  <a:noFill/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/>
                </a:p>
              </p:txBody>
            </p:sp>
            <p:grpSp>
              <p:nvGrpSpPr>
                <p:cNvPr id="32" name="组合 36">
                  <a:extLst>
                    <a:ext uri="{FF2B5EF4-FFF2-40B4-BE49-F238E27FC236}">
                      <a16:creationId xmlns:a16="http://schemas.microsoft.com/office/drawing/2014/main" id="{9859A968-435F-D6D0-A986-82F2048A1DFD}"/>
                    </a:ext>
                  </a:extLst>
                </p:cNvPr>
                <p:cNvGrpSpPr/>
                <p:nvPr/>
              </p:nvGrpSpPr>
              <p:grpSpPr>
                <a:xfrm>
                  <a:off x="4735025" y="2800436"/>
                  <a:ext cx="1745354" cy="528395"/>
                  <a:chOff x="4735025" y="2800436"/>
                  <a:chExt cx="1745354" cy="528395"/>
                </a:xfrm>
              </p:grpSpPr>
              <p:cxnSp>
                <p:nvCxnSpPr>
                  <p:cNvPr id="33" name="直接连接符 37">
                    <a:extLst>
                      <a:ext uri="{FF2B5EF4-FFF2-40B4-BE49-F238E27FC236}">
                        <a16:creationId xmlns:a16="http://schemas.microsoft.com/office/drawing/2014/main" id="{3DAB898E-36E7-E6D9-B56A-44DAD01399D8}"/>
                      </a:ext>
                    </a:extLst>
                  </p:cNvPr>
                  <p:cNvCxnSpPr/>
                  <p:nvPr/>
                </p:nvCxnSpPr>
                <p:spPr>
                  <a:xfrm>
                    <a:off x="4735025" y="2970533"/>
                    <a:ext cx="1101673" cy="0"/>
                  </a:xfrm>
                  <a:prstGeom prst="line">
                    <a:avLst/>
                  </a:prstGeom>
                  <a:ln w="38100">
                    <a:solidFill>
                      <a:srgbClr val="F76F50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任意多边形: 形状 38">
                    <a:extLst>
                      <a:ext uri="{FF2B5EF4-FFF2-40B4-BE49-F238E27FC236}">
                        <a16:creationId xmlns:a16="http://schemas.microsoft.com/office/drawing/2014/main" id="{92D242B9-D44F-499E-C9BE-2A58E09E1100}"/>
                      </a:ext>
                    </a:extLst>
                  </p:cNvPr>
                  <p:cNvSpPr/>
                  <p:nvPr/>
                </p:nvSpPr>
                <p:spPr>
                  <a:xfrm>
                    <a:off x="5951984" y="2800436"/>
                    <a:ext cx="528395" cy="5283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  <a:close/>
                      </a:path>
                    </a:pathLst>
                  </a:custGeom>
                  <a:solidFill>
                    <a:srgbClr val="FF552E">
                      <a:alpha val="80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r>
                      <a:rPr 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</a:rPr>
                      <a:t>2</a:t>
                    </a:r>
                    <a:endParaRPr>
                      <a:solidFill>
                        <a:schemeClr val="bg1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endParaRPr>
                  </a:p>
                </p:txBody>
              </p:sp>
            </p:grpSp>
          </p:grpSp>
          <p:grpSp>
            <p:nvGrpSpPr>
              <p:cNvPr id="21" name="组合 17">
                <a:extLst>
                  <a:ext uri="{FF2B5EF4-FFF2-40B4-BE49-F238E27FC236}">
                    <a16:creationId xmlns:a16="http://schemas.microsoft.com/office/drawing/2014/main" id="{8F88D277-3DE5-E769-5476-0FA7A3FA8F1C}"/>
                  </a:ext>
                </a:extLst>
              </p:cNvPr>
              <p:cNvGrpSpPr/>
              <p:nvPr/>
            </p:nvGrpSpPr>
            <p:grpSpPr>
              <a:xfrm>
                <a:off x="4389376" y="3519010"/>
                <a:ext cx="2091003" cy="1412956"/>
                <a:chOff x="4389376" y="3519010"/>
                <a:chExt cx="2091003" cy="1412956"/>
              </a:xfrm>
            </p:grpSpPr>
            <p:sp>
              <p:nvSpPr>
                <p:cNvPr id="27" name="任意多边形: 形状 31">
                  <a:extLst>
                    <a:ext uri="{FF2B5EF4-FFF2-40B4-BE49-F238E27FC236}">
                      <a16:creationId xmlns:a16="http://schemas.microsoft.com/office/drawing/2014/main" id="{5D7AAFEC-9A53-7D5A-4603-786CB93E8BE2}"/>
                    </a:ext>
                  </a:extLst>
                </p:cNvPr>
                <p:cNvSpPr/>
                <p:nvPr/>
              </p:nvSpPr>
              <p:spPr bwMode="auto">
                <a:xfrm>
                  <a:off x="4389376" y="3519010"/>
                  <a:ext cx="986545" cy="1412956"/>
                </a:xfrm>
                <a:custGeom>
                  <a:avLst/>
                  <a:gdLst>
                    <a:gd name="connsiteX0" fmla="*/ 419050 w 986545"/>
                    <a:gd name="connsiteY0" fmla="*/ 0 h 1412956"/>
                    <a:gd name="connsiteX1" fmla="*/ 986545 w 986545"/>
                    <a:gd name="connsiteY1" fmla="*/ 0 h 1412956"/>
                    <a:gd name="connsiteX2" fmla="*/ 401279 w 986545"/>
                    <a:gd name="connsiteY2" fmla="*/ 1412956 h 1412956"/>
                    <a:gd name="connsiteX3" fmla="*/ 0 w 986545"/>
                    <a:gd name="connsiteY3" fmla="*/ 1011677 h 1412956"/>
                    <a:gd name="connsiteX4" fmla="*/ 419050 w 986545"/>
                    <a:gd name="connsiteY4" fmla="*/ 0 h 1412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6545" h="1412956">
                      <a:moveTo>
                        <a:pt x="419050" y="0"/>
                      </a:moveTo>
                      <a:lnTo>
                        <a:pt x="986545" y="0"/>
                      </a:lnTo>
                      <a:cubicBezTo>
                        <a:pt x="986545" y="551794"/>
                        <a:pt x="762887" y="1051350"/>
                        <a:pt x="401279" y="1412956"/>
                      </a:cubicBezTo>
                      <a:lnTo>
                        <a:pt x="0" y="1011677"/>
                      </a:lnTo>
                      <a:cubicBezTo>
                        <a:pt x="258911" y="752766"/>
                        <a:pt x="419050" y="395085"/>
                        <a:pt x="419050" y="0"/>
                      </a:cubicBezTo>
                      <a:close/>
                    </a:path>
                  </a:pathLst>
                </a:custGeom>
                <a:solidFill>
                  <a:srgbClr val="1B4284">
                    <a:alpha val="80000"/>
                  </a:srgbClr>
                </a:solidFill>
                <a:ln w="19050">
                  <a:noFill/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/>
                </a:p>
              </p:txBody>
            </p:sp>
            <p:grpSp>
              <p:nvGrpSpPr>
                <p:cNvPr id="28" name="组合 32">
                  <a:extLst>
                    <a:ext uri="{FF2B5EF4-FFF2-40B4-BE49-F238E27FC236}">
                      <a16:creationId xmlns:a16="http://schemas.microsoft.com/office/drawing/2014/main" id="{BF155D6E-50FA-341B-4E8C-5508446B7744}"/>
                    </a:ext>
                  </a:extLst>
                </p:cNvPr>
                <p:cNvGrpSpPr/>
                <p:nvPr/>
              </p:nvGrpSpPr>
              <p:grpSpPr>
                <a:xfrm>
                  <a:off x="4735025" y="4268107"/>
                  <a:ext cx="1745354" cy="528395"/>
                  <a:chOff x="4735025" y="4268107"/>
                  <a:chExt cx="1745354" cy="528395"/>
                </a:xfrm>
              </p:grpSpPr>
              <p:cxnSp>
                <p:nvCxnSpPr>
                  <p:cNvPr id="29" name="直接连接符 33">
                    <a:extLst>
                      <a:ext uri="{FF2B5EF4-FFF2-40B4-BE49-F238E27FC236}">
                        <a16:creationId xmlns:a16="http://schemas.microsoft.com/office/drawing/2014/main" id="{2B1B1A15-41A7-17A5-AC6E-DC05F6EDDA8D}"/>
                      </a:ext>
                    </a:extLst>
                  </p:cNvPr>
                  <p:cNvCxnSpPr/>
                  <p:nvPr/>
                </p:nvCxnSpPr>
                <p:spPr>
                  <a:xfrm>
                    <a:off x="4735025" y="4544868"/>
                    <a:ext cx="1101673" cy="0"/>
                  </a:xfrm>
                  <a:prstGeom prst="line">
                    <a:avLst/>
                  </a:prstGeom>
                  <a:solidFill>
                    <a:srgbClr val="1B4284"/>
                  </a:solidFill>
                  <a:ln w="38100">
                    <a:solidFill>
                      <a:srgbClr val="41609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任意多边形: 形状 34">
                    <a:extLst>
                      <a:ext uri="{FF2B5EF4-FFF2-40B4-BE49-F238E27FC236}">
                        <a16:creationId xmlns:a16="http://schemas.microsoft.com/office/drawing/2014/main" id="{72B20FF3-6006-A3BD-A5D2-F5A8F150A31C}"/>
                      </a:ext>
                    </a:extLst>
                  </p:cNvPr>
                  <p:cNvSpPr/>
                  <p:nvPr/>
                </p:nvSpPr>
                <p:spPr>
                  <a:xfrm>
                    <a:off x="5951984" y="4268107"/>
                    <a:ext cx="528395" cy="5283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  <a:close/>
                      </a:path>
                    </a:pathLst>
                  </a:custGeom>
                  <a:solidFill>
                    <a:srgbClr val="1B4284">
                      <a:alpha val="80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r>
                      <a:rPr 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</a:rPr>
                      <a:t>3</a:t>
                    </a:r>
                    <a:endParaRPr>
                      <a:solidFill>
                        <a:schemeClr val="bg1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endParaRPr>
                  </a:p>
                </p:txBody>
              </p:sp>
            </p:grpSp>
          </p:grpSp>
          <p:grpSp>
            <p:nvGrpSpPr>
              <p:cNvPr id="22" name="组合 20">
                <a:extLst>
                  <a:ext uri="{FF2B5EF4-FFF2-40B4-BE49-F238E27FC236}">
                    <a16:creationId xmlns:a16="http://schemas.microsoft.com/office/drawing/2014/main" id="{910A0763-A568-8B6A-2E3D-54D7EDFFC842}"/>
                  </a:ext>
                </a:extLst>
              </p:cNvPr>
              <p:cNvGrpSpPr/>
              <p:nvPr/>
            </p:nvGrpSpPr>
            <p:grpSpPr>
              <a:xfrm>
                <a:off x="3377697" y="4530168"/>
                <a:ext cx="3102682" cy="1046312"/>
                <a:chOff x="3377697" y="4530168"/>
                <a:chExt cx="3102682" cy="1046312"/>
              </a:xfrm>
            </p:grpSpPr>
            <p:sp>
              <p:nvSpPr>
                <p:cNvPr id="23" name="任意多边形: 形状 22">
                  <a:extLst>
                    <a:ext uri="{FF2B5EF4-FFF2-40B4-BE49-F238E27FC236}">
                      <a16:creationId xmlns:a16="http://schemas.microsoft.com/office/drawing/2014/main" id="{56BABFAB-6F59-7B50-2FCB-725A660A0C40}"/>
                    </a:ext>
                  </a:extLst>
                </p:cNvPr>
                <p:cNvSpPr/>
                <p:nvPr/>
              </p:nvSpPr>
              <p:spPr bwMode="auto">
                <a:xfrm flipH="1" flipV="1">
                  <a:off x="3377697" y="4530168"/>
                  <a:ext cx="1413428" cy="987065"/>
                </a:xfrm>
                <a:custGeom>
                  <a:avLst/>
                  <a:gdLst>
                    <a:gd name="connsiteX0" fmla="*/ 1413428 w 1413428"/>
                    <a:gd name="connsiteY0" fmla="*/ 0 h 987065"/>
                    <a:gd name="connsiteX1" fmla="*/ 472 w 1413428"/>
                    <a:gd name="connsiteY1" fmla="*/ 585266 h 987065"/>
                    <a:gd name="connsiteX2" fmla="*/ 0 w 1413428"/>
                    <a:gd name="connsiteY2" fmla="*/ 585786 h 987065"/>
                    <a:gd name="connsiteX3" fmla="*/ 401279 w 1413428"/>
                    <a:gd name="connsiteY3" fmla="*/ 987065 h 987065"/>
                    <a:gd name="connsiteX4" fmla="*/ 401751 w 1413428"/>
                    <a:gd name="connsiteY4" fmla="*/ 986545 h 987065"/>
                    <a:gd name="connsiteX5" fmla="*/ 1413428 w 1413428"/>
                    <a:gd name="connsiteY5" fmla="*/ 567495 h 987065"/>
                    <a:gd name="connsiteX6" fmla="*/ 1413428 w 1413428"/>
                    <a:gd name="connsiteY6" fmla="*/ 0 h 987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13428" h="987065">
                      <a:moveTo>
                        <a:pt x="1413428" y="0"/>
                      </a:moveTo>
                      <a:cubicBezTo>
                        <a:pt x="861634" y="0"/>
                        <a:pt x="362079" y="223659"/>
                        <a:pt x="472" y="585266"/>
                      </a:cubicBezTo>
                      <a:lnTo>
                        <a:pt x="0" y="585786"/>
                      </a:lnTo>
                      <a:lnTo>
                        <a:pt x="401279" y="987065"/>
                      </a:lnTo>
                      <a:lnTo>
                        <a:pt x="401751" y="986545"/>
                      </a:lnTo>
                      <a:cubicBezTo>
                        <a:pt x="660662" y="727635"/>
                        <a:pt x="1018344" y="567495"/>
                        <a:pt x="1413428" y="567495"/>
                      </a:cubicBezTo>
                      <a:lnTo>
                        <a:pt x="1413428" y="0"/>
                      </a:lnTo>
                      <a:close/>
                    </a:path>
                  </a:pathLst>
                </a:custGeom>
                <a:solidFill>
                  <a:srgbClr val="FF552E">
                    <a:alpha val="80000"/>
                  </a:srgbClr>
                </a:solidFill>
                <a:ln w="19050">
                  <a:noFill/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/>
                </a:p>
              </p:txBody>
            </p:sp>
            <p:grpSp>
              <p:nvGrpSpPr>
                <p:cNvPr id="24" name="组合 28">
                  <a:extLst>
                    <a:ext uri="{FF2B5EF4-FFF2-40B4-BE49-F238E27FC236}">
                      <a16:creationId xmlns:a16="http://schemas.microsoft.com/office/drawing/2014/main" id="{3BA6F4DC-142F-9526-9BF7-8564B27A2ED9}"/>
                    </a:ext>
                  </a:extLst>
                </p:cNvPr>
                <p:cNvGrpSpPr/>
                <p:nvPr/>
              </p:nvGrpSpPr>
              <p:grpSpPr>
                <a:xfrm>
                  <a:off x="4151786" y="5048085"/>
                  <a:ext cx="2328593" cy="528395"/>
                  <a:chOff x="4151786" y="5048085"/>
                  <a:chExt cx="2328593" cy="528395"/>
                </a:xfrm>
              </p:grpSpPr>
              <p:cxnSp>
                <p:nvCxnSpPr>
                  <p:cNvPr id="25" name="直接连接符 29">
                    <a:extLst>
                      <a:ext uri="{FF2B5EF4-FFF2-40B4-BE49-F238E27FC236}">
                        <a16:creationId xmlns:a16="http://schemas.microsoft.com/office/drawing/2014/main" id="{289576DD-E828-FD5D-D8F7-8A3A04BAB4A3}"/>
                      </a:ext>
                    </a:extLst>
                  </p:cNvPr>
                  <p:cNvCxnSpPr/>
                  <p:nvPr/>
                </p:nvCxnSpPr>
                <p:spPr>
                  <a:xfrm>
                    <a:off x="4151786" y="5265205"/>
                    <a:ext cx="1684912" cy="0"/>
                  </a:xfrm>
                  <a:prstGeom prst="line">
                    <a:avLst/>
                  </a:prstGeom>
                  <a:ln w="38100">
                    <a:solidFill>
                      <a:srgbClr val="F76F50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任意多边形: 形状 30">
                    <a:extLst>
                      <a:ext uri="{FF2B5EF4-FFF2-40B4-BE49-F238E27FC236}">
                        <a16:creationId xmlns:a16="http://schemas.microsoft.com/office/drawing/2014/main" id="{5D57ACF6-297A-BBFD-7718-80D0A36AB1A2}"/>
                      </a:ext>
                    </a:extLst>
                  </p:cNvPr>
                  <p:cNvSpPr/>
                  <p:nvPr/>
                </p:nvSpPr>
                <p:spPr>
                  <a:xfrm>
                    <a:off x="5951984" y="5048085"/>
                    <a:ext cx="528395" cy="5283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  <a:close/>
                      </a:path>
                    </a:pathLst>
                  </a:custGeom>
                  <a:solidFill>
                    <a:srgbClr val="FF552E">
                      <a:alpha val="80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r>
                      <a:rPr 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</a:rPr>
                      <a:t>4</a:t>
                    </a:r>
                    <a:endParaRPr>
                      <a:solidFill>
                        <a:schemeClr val="bg1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endParaRPr>
                  </a:p>
                </p:txBody>
              </p:sp>
            </p:grpSp>
          </p:grpSp>
        </p:grpSp>
        <p:grpSp>
          <p:nvGrpSpPr>
            <p:cNvPr id="4" name="组合 46">
              <a:extLst>
                <a:ext uri="{FF2B5EF4-FFF2-40B4-BE49-F238E27FC236}">
                  <a16:creationId xmlns:a16="http://schemas.microsoft.com/office/drawing/2014/main" id="{9BB0C555-C738-0B8D-090B-FAD3F695E6BB}"/>
                </a:ext>
              </a:extLst>
            </p:cNvPr>
            <p:cNvGrpSpPr/>
            <p:nvPr/>
          </p:nvGrpSpPr>
          <p:grpSpPr>
            <a:xfrm>
              <a:off x="6746831" y="1539068"/>
              <a:ext cx="3996447" cy="1030025"/>
              <a:chOff x="6917067" y="1435076"/>
              <a:chExt cx="3996447" cy="1030025"/>
            </a:xfrm>
          </p:grpSpPr>
          <p:sp>
            <p:nvSpPr>
              <p:cNvPr id="14" name="矩形 44">
                <a:extLst>
                  <a:ext uri="{FF2B5EF4-FFF2-40B4-BE49-F238E27FC236}">
                    <a16:creationId xmlns:a16="http://schemas.microsoft.com/office/drawing/2014/main" id="{09F7CF08-3528-10E9-5A84-357EB527B5A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917069" y="1435076"/>
                <a:ext cx="3996445" cy="3385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t" anchorCtr="0">
                <a:noAutofit/>
              </a:bodyPr>
              <a:lstStyle/>
              <a:p>
                <a:pPr lvl="0"/>
                <a:r>
                  <a:rPr lang="en-US" altLang="zh-CN" sz="2400" b="1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Introduction</a:t>
                </a:r>
                <a:endParaRPr lang="zh-CN" altLang="en-US" sz="2400"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15" name="矩形 45">
                <a:extLst>
                  <a:ext uri="{FF2B5EF4-FFF2-40B4-BE49-F238E27FC236}">
                    <a16:creationId xmlns:a16="http://schemas.microsoft.com/office/drawing/2014/main" id="{4431F152-107E-7EAB-DC8E-0F48BC3014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917067" y="1817098"/>
                <a:ext cx="3996445" cy="64800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t" anchorCtr="0">
                <a:no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Background and Objective</a:t>
                </a: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n-US" altLang="zh-CN"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Block Diagram</a:t>
                </a:r>
                <a:endParaRPr lang="en-US" altLang="zh-CN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endParaRPr kumimoji="1" lang="en-US" altLang="zh-CN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" name="矩形 48">
              <a:extLst>
                <a:ext uri="{FF2B5EF4-FFF2-40B4-BE49-F238E27FC236}">
                  <a16:creationId xmlns:a16="http://schemas.microsoft.com/office/drawing/2014/main" id="{75A16187-98F7-C3B5-7838-E16B3EF15FF7}"/>
                </a:ext>
              </a:extLst>
            </p:cNvPr>
            <p:cNvSpPr>
              <a:spLocks/>
            </p:cNvSpPr>
            <p:nvPr/>
          </p:nvSpPr>
          <p:spPr>
            <a:xfrm>
              <a:off x="6746832" y="2868162"/>
              <a:ext cx="3996445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 anchorCtr="0">
              <a:normAutofit fontScale="92500" lnSpcReduction="20000"/>
            </a:bodyPr>
            <a:lstStyle/>
            <a:p>
              <a:r>
                <a:rPr kumimoji="1" lang="en-US" altLang="zh-CN" sz="2400"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rPr>
                <a:t>Design and Verification</a:t>
              </a:r>
            </a:p>
            <a:p>
              <a:endParaRPr kumimoji="1" lang="en-US" altLang="zh-CN" sz="20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10" name="矩形 51">
              <a:extLst>
                <a:ext uri="{FF2B5EF4-FFF2-40B4-BE49-F238E27FC236}">
                  <a16:creationId xmlns:a16="http://schemas.microsoft.com/office/drawing/2014/main" id="{D3C9F0D0-516D-736D-664C-F9321B3FE1E6}"/>
                </a:ext>
              </a:extLst>
            </p:cNvPr>
            <p:cNvSpPr>
              <a:spLocks/>
            </p:cNvSpPr>
            <p:nvPr/>
          </p:nvSpPr>
          <p:spPr>
            <a:xfrm>
              <a:off x="6746832" y="4444394"/>
              <a:ext cx="3996445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 anchorCtr="0">
              <a:noAutofit/>
            </a:bodyPr>
            <a:lstStyle/>
            <a:p>
              <a:r>
                <a:rPr kumimoji="1" lang="en-US" altLang="zh-CN" sz="2400"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rPr>
                <a:t>Success and C</a:t>
              </a:r>
              <a:r>
                <a:rPr kumimoji="1" lang="en-US" altLang="zh-CN" sz="2400"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hallenges</a:t>
              </a:r>
              <a:endParaRPr kumimoji="1" lang="en-US" altLang="zh-CN" sz="24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endParaRPr>
            </a:p>
            <a:p>
              <a:endParaRPr kumimoji="1" lang="en-US" altLang="zh-CN" sz="24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8" name="矩形 54">
              <a:extLst>
                <a:ext uri="{FF2B5EF4-FFF2-40B4-BE49-F238E27FC236}">
                  <a16:creationId xmlns:a16="http://schemas.microsoft.com/office/drawing/2014/main" id="{CC5F8831-D294-6B0D-99C5-15A2FA92524E}"/>
                </a:ext>
              </a:extLst>
            </p:cNvPr>
            <p:cNvSpPr>
              <a:spLocks/>
            </p:cNvSpPr>
            <p:nvPr/>
          </p:nvSpPr>
          <p:spPr>
            <a:xfrm>
              <a:off x="6746831" y="5022274"/>
              <a:ext cx="3996445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 anchorCtr="0">
              <a:noAutofit/>
            </a:bodyPr>
            <a:lstStyle/>
            <a:p>
              <a:r>
                <a:rPr kumimoji="1" lang="en-US" altLang="zh-CN" sz="2400"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rPr>
                <a:t>Development and Business</a:t>
              </a:r>
            </a:p>
          </p:txBody>
        </p:sp>
      </p:grpSp>
      <p:sp>
        <p:nvSpPr>
          <p:cNvPr id="6" name="矩形 45">
            <a:extLst>
              <a:ext uri="{FF2B5EF4-FFF2-40B4-BE49-F238E27FC236}">
                <a16:creationId xmlns:a16="http://schemas.microsoft.com/office/drawing/2014/main" id="{D9D80E82-09C8-D243-DC57-D058F702A715}"/>
              </a:ext>
            </a:extLst>
          </p:cNvPr>
          <p:cNvSpPr>
            <a:spLocks/>
          </p:cNvSpPr>
          <p:nvPr/>
        </p:nvSpPr>
        <p:spPr>
          <a:xfrm>
            <a:off x="6742744" y="3177107"/>
            <a:ext cx="4308897" cy="1458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>
                <a:solidFill>
                  <a:schemeClr val="tx1"/>
                </a:solidFill>
                <a:latin typeface="Arial"/>
                <a:ea typeface="黑体"/>
                <a:cs typeface="Arial"/>
                <a:sym typeface="Arial" panose="020B0604020202020204" pitchFamily="34" charset="0"/>
              </a:rPr>
              <a:t>Mechanical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>
                <a:solidFill>
                  <a:schemeClr val="tx1"/>
                </a:solidFill>
                <a:latin typeface="Arial"/>
                <a:ea typeface="黑体"/>
                <a:cs typeface="Arial"/>
                <a:sym typeface="Arial" panose="020B0604020202020204" pitchFamily="34" charset="0"/>
              </a:rPr>
              <a:t>Analog Electrical Module</a:t>
            </a:r>
            <a:endParaRPr lang="en-US" altLang="zh-CN" sz="2000">
              <a:solidFill>
                <a:schemeClr val="tx1"/>
              </a:solidFill>
              <a:latin typeface="Arial"/>
              <a:ea typeface="黑体"/>
              <a:cs typeface="Arial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1" lang="en-US" altLang="zh-CN" sz="2000">
                <a:solidFill>
                  <a:schemeClr val="tx1"/>
                </a:solidFill>
                <a:latin typeface="Arial"/>
                <a:ea typeface="黑体"/>
                <a:cs typeface="Arial"/>
                <a:sym typeface="Arial" panose="020B0604020202020204" pitchFamily="34" charset="0"/>
              </a:rPr>
              <a:t>Control Module</a:t>
            </a:r>
            <a:endParaRPr lang="en-US" altLang="zh-CN" sz="2000">
              <a:solidFill>
                <a:schemeClr val="tx1"/>
              </a:solidFill>
              <a:latin typeface="Arial"/>
              <a:ea typeface="黑体"/>
              <a:cs typeface="Arial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1" lang="en-US" altLang="zh-CN" sz="2000">
                <a:solidFill>
                  <a:schemeClr val="tx1"/>
                </a:solidFill>
                <a:latin typeface="Arial"/>
                <a:ea typeface="黑体"/>
                <a:cs typeface="Arial"/>
                <a:sym typeface="Arial" panose="020B0604020202020204" pitchFamily="34" charset="0"/>
              </a:rPr>
              <a:t>Software Module</a:t>
            </a:r>
            <a:endParaRPr lang="en-US" altLang="zh-CN" sz="2000">
              <a:solidFill>
                <a:schemeClr val="tx1"/>
              </a:solidFill>
              <a:latin typeface="Arial"/>
              <a:ea typeface="黑体"/>
              <a:cs typeface="Arial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kumimoji="1" lang="en-US" altLang="zh-CN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1" name="矩形 45">
            <a:extLst>
              <a:ext uri="{FF2B5EF4-FFF2-40B4-BE49-F238E27FC236}">
                <a16:creationId xmlns:a16="http://schemas.microsoft.com/office/drawing/2014/main" id="{0D3833E0-128D-672E-5F95-9044AD77BFD4}"/>
              </a:ext>
            </a:extLst>
          </p:cNvPr>
          <p:cNvSpPr>
            <a:spLocks/>
          </p:cNvSpPr>
          <p:nvPr/>
        </p:nvSpPr>
        <p:spPr>
          <a:xfrm>
            <a:off x="6742744" y="5644938"/>
            <a:ext cx="4308897" cy="842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rPr>
              <a:t>Future Work</a:t>
            </a:r>
            <a:endParaRPr lang="en-US" altLang="zh-CN" sz="200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rPr>
              <a:t>SWOT Analysis</a:t>
            </a:r>
            <a:endParaRPr lang="en-US" altLang="zh-CN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kumimoji="1" lang="en-US" altLang="zh-CN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76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DF05366-8E8E-B1A7-5231-53A7BAE2CD0C}"/>
              </a:ext>
            </a:extLst>
          </p:cNvPr>
          <p:cNvSpPr txBox="1">
            <a:spLocks/>
          </p:cNvSpPr>
          <p:nvPr/>
        </p:nvSpPr>
        <p:spPr>
          <a:xfrm>
            <a:off x="441798" y="3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en-US" altLang="zh-CN" sz="3200" b="1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Reference</a:t>
            </a:r>
          </a:p>
          <a:p>
            <a:endParaRPr lang="en-US" altLang="zh-CN" sz="320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9B5CC3-3C73-9924-4DD3-38DB02C924D3}"/>
              </a:ext>
            </a:extLst>
          </p:cNvPr>
          <p:cNvSpPr txBox="1">
            <a:spLocks/>
          </p:cNvSpPr>
          <p:nvPr/>
        </p:nvSpPr>
        <p:spPr>
          <a:xfrm>
            <a:off x="838200" y="12577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1800">
                <a:solidFill>
                  <a:schemeClr val="tx1"/>
                </a:solidFill>
                <a:cs typeface="Arial"/>
              </a:rPr>
              <a:t>[1] J. Liu, Y. Gao, Y.-J. Lee, and S. Yang, "Responsive and foldable soft materials," </a:t>
            </a:r>
            <a:r>
              <a:rPr lang="en-US" altLang="zh-CN" sz="1800" i="1">
                <a:solidFill>
                  <a:schemeClr val="tx1"/>
                </a:solidFill>
                <a:cs typeface="Arial"/>
              </a:rPr>
              <a:t>Trends in Chemistry</a:t>
            </a:r>
            <a:r>
              <a:rPr lang="en-US" altLang="zh-CN" sz="1800">
                <a:solidFill>
                  <a:schemeClr val="tx1"/>
                </a:solidFill>
                <a:cs typeface="Arial"/>
              </a:rPr>
              <a:t>, vol. 2, no. 2, pp. 107–122, 2020.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zh-CN" sz="1800">
              <a:solidFill>
                <a:schemeClr val="tx1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1800">
                <a:solidFill>
                  <a:schemeClr val="tx1"/>
                </a:solidFill>
                <a:cs typeface="Arial"/>
              </a:rPr>
              <a:t>[2] J. H. Owen, "Toward a better modulus at shallow indentations-Enhanced tip and sample characterization for quantitative atomic force microscopy," </a:t>
            </a:r>
            <a:r>
              <a:rPr lang="en-US" altLang="zh-CN" sz="1800" err="1">
                <a:solidFill>
                  <a:schemeClr val="tx1"/>
                </a:solidFill>
                <a:cs typeface="Arial"/>
              </a:rPr>
              <a:t>Microsc</a:t>
            </a:r>
            <a:r>
              <a:rPr lang="en-US" altLang="zh-CN" sz="1800">
                <a:solidFill>
                  <a:schemeClr val="tx1"/>
                </a:solidFill>
                <a:cs typeface="Arial"/>
              </a:rPr>
              <a:t>. Res. Tech., vol. 86, no. 1, pp. 84–96, Jan. 2023, </a:t>
            </a:r>
            <a:r>
              <a:rPr lang="en-US" altLang="zh-CN" sz="1800" err="1">
                <a:solidFill>
                  <a:schemeClr val="tx1"/>
                </a:solidFill>
                <a:cs typeface="Arial"/>
              </a:rPr>
              <a:t>doi</a:t>
            </a:r>
            <a:r>
              <a:rPr lang="en-US" altLang="zh-CN" sz="1800">
                <a:solidFill>
                  <a:schemeClr val="tx1"/>
                </a:solidFill>
                <a:cs typeface="Arial"/>
              </a:rPr>
              <a:t>: 10.1002/jemt.24261.</a:t>
            </a:r>
            <a:endParaRPr lang="zh-C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583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9CF51-2456-3028-A249-AF5D93CA4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CCABF-329B-1806-8149-A29C7FB3A11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66245" y="3822909"/>
            <a:ext cx="6916595" cy="1964942"/>
          </a:xfrm>
        </p:spPr>
        <p:txBody>
          <a:bodyPr>
            <a:normAutofit/>
          </a:bodyPr>
          <a:lstStyle/>
          <a:p>
            <a:pPr algn="l"/>
            <a:r>
              <a:rPr lang="en-US" altLang="zh-CN" sz="6000" b="1" i="1">
                <a:latin typeface="Arial" panose="020B0604020202020204" pitchFamily="34" charset="0"/>
                <a:ea typeface="黑体" panose="02010609060101010101" pitchFamily="49" charset="-122"/>
                <a:cs typeface="Arial"/>
              </a:rPr>
              <a:t>Thank You!</a:t>
            </a:r>
            <a:br>
              <a:rPr lang="en-US" altLang="zh-CN" sz="6000" b="1">
                <a:latin typeface="Arial" panose="020B0604020202020204" pitchFamily="34" charset="0"/>
                <a:ea typeface="黑体" panose="02010609060101010101" pitchFamily="49" charset="-122"/>
                <a:cs typeface="Arial"/>
              </a:rPr>
            </a:br>
            <a:r>
              <a:rPr lang="en-US" altLang="zh-CN" i="1"/>
              <a:t>Questions Welcome!</a:t>
            </a:r>
            <a:endParaRPr lang="zh-CN" altLang="en-US" sz="6000" b="1" i="1">
              <a:latin typeface="Arial" panose="020B0604020202020204" pitchFamily="34" charset="0"/>
              <a:ea typeface="黑体" panose="02010609060101010101" pitchFamily="49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5778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E9AD14B-AF0C-1553-9A5A-C2F491BD14A7}"/>
              </a:ext>
            </a:extLst>
          </p:cNvPr>
          <p:cNvSpPr txBox="1">
            <a:spLocks/>
          </p:cNvSpPr>
          <p:nvPr/>
        </p:nvSpPr>
        <p:spPr>
          <a:xfrm>
            <a:off x="257755" y="-1994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Background and </a:t>
            </a:r>
            <a:r>
              <a:rPr lang="en-US" altLang="zh-CN" sz="3200" b="1">
                <a:solidFill>
                  <a:schemeClr val="bg1"/>
                </a:solidFill>
              </a:rPr>
              <a:t>Objective</a:t>
            </a:r>
            <a:endParaRPr lang="en-US" sz="3200" b="1">
              <a:solidFill>
                <a:schemeClr val="bg1"/>
              </a:solidFill>
              <a:ea typeface="黑体"/>
              <a:cs typeface="Arial"/>
            </a:endParaRP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44EBCF-3022-BD76-53F9-5BE1C3FA95D5}"/>
              </a:ext>
            </a:extLst>
          </p:cNvPr>
          <p:cNvGrpSpPr/>
          <p:nvPr/>
        </p:nvGrpSpPr>
        <p:grpSpPr>
          <a:xfrm>
            <a:off x="531669" y="1063874"/>
            <a:ext cx="5425142" cy="2365126"/>
            <a:chOff x="525182" y="1063874"/>
            <a:chExt cx="5425142" cy="2365126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EBC9C6DE-D282-A197-FBE0-836D21795D0E}"/>
                </a:ext>
              </a:extLst>
            </p:cNvPr>
            <p:cNvGrpSpPr/>
            <p:nvPr/>
          </p:nvGrpSpPr>
          <p:grpSpPr>
            <a:xfrm>
              <a:off x="525182" y="1063874"/>
              <a:ext cx="2708729" cy="690878"/>
              <a:chOff x="673100" y="2981979"/>
              <a:chExt cx="2708729" cy="690878"/>
            </a:xfrm>
          </p:grpSpPr>
          <p:sp>
            <p:nvSpPr>
              <p:cNvPr id="31" name="等腰三角形 30">
                <a:extLst>
                  <a:ext uri="{FF2B5EF4-FFF2-40B4-BE49-F238E27FC236}">
                    <a16:creationId xmlns:a16="http://schemas.microsoft.com/office/drawing/2014/main" id="{84263635-CD75-9A2A-079F-D345A5BD5E5A}"/>
                  </a:ext>
                </a:extLst>
              </p:cNvPr>
              <p:cNvSpPr/>
              <p:nvPr/>
            </p:nvSpPr>
            <p:spPr>
              <a:xfrm flipH="1" flipV="1">
                <a:off x="704850" y="3491439"/>
                <a:ext cx="159544" cy="181418"/>
              </a:xfrm>
              <a:prstGeom prst="triangle">
                <a:avLst>
                  <a:gd name="adj" fmla="val 0"/>
                </a:avLst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2" name="矩形: 圆角 31">
                <a:extLst>
                  <a:ext uri="{FF2B5EF4-FFF2-40B4-BE49-F238E27FC236}">
                    <a16:creationId xmlns:a16="http://schemas.microsoft.com/office/drawing/2014/main" id="{06BFAB50-241B-105D-66B3-5CE2AA7B3F53}"/>
                  </a:ext>
                </a:extLst>
              </p:cNvPr>
              <p:cNvSpPr/>
              <p:nvPr/>
            </p:nvSpPr>
            <p:spPr>
              <a:xfrm>
                <a:off x="673100" y="2981979"/>
                <a:ext cx="2708729" cy="526636"/>
              </a:xfrm>
              <a:prstGeom prst="roundRect">
                <a:avLst>
                  <a:gd name="adj" fmla="val 10899"/>
                </a:avLst>
              </a:prstGeom>
              <a:gradFill>
                <a:gsLst>
                  <a:gs pos="0">
                    <a:srgbClr val="FF552E">
                      <a:lumMod val="60000"/>
                      <a:lumOff val="40000"/>
                    </a:srgbClr>
                  </a:gs>
                  <a:gs pos="50000">
                    <a:srgbClr val="FF552E"/>
                  </a:gs>
                </a:gsLst>
                <a:lin ang="2700000" scaled="1"/>
              </a:gradFill>
              <a:ln>
                <a:noFill/>
              </a:ln>
              <a:effectLst>
                <a:outerShdw blurRad="177800" dist="152400" dir="2700000" algn="tl" rotWithShape="0">
                  <a:srgbClr val="FF552E">
                    <a:alpha val="2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kumimoji="1" lang="en-US" altLang="zh-CN" sz="2400" b="1">
                    <a:solidFill>
                      <a:srgbClr val="FFFFFF"/>
                    </a:solidFill>
                  </a:rPr>
                  <a:t>Background</a:t>
                </a: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C7380311-282B-27F9-48A2-378EDA221F21}"/>
                </a:ext>
              </a:extLst>
            </p:cNvPr>
            <p:cNvGrpSpPr/>
            <p:nvPr/>
          </p:nvGrpSpPr>
          <p:grpSpPr>
            <a:xfrm>
              <a:off x="696680" y="1219643"/>
              <a:ext cx="5253644" cy="2209357"/>
              <a:chOff x="842633" y="3174698"/>
              <a:chExt cx="4732193" cy="1080500"/>
            </a:xfrm>
          </p:grpSpPr>
          <p:sp>
            <p:nvSpPr>
              <p:cNvPr id="29" name="矩形: 圆角 28">
                <a:extLst>
                  <a:ext uri="{FF2B5EF4-FFF2-40B4-BE49-F238E27FC236}">
                    <a16:creationId xmlns:a16="http://schemas.microsoft.com/office/drawing/2014/main" id="{1CF06E9E-767F-DE0C-0472-CD8ED7B343F8}"/>
                  </a:ext>
                </a:extLst>
              </p:cNvPr>
              <p:cNvSpPr/>
              <p:nvPr/>
            </p:nvSpPr>
            <p:spPr>
              <a:xfrm>
                <a:off x="842633" y="3174698"/>
                <a:ext cx="4652071" cy="1080500"/>
              </a:xfrm>
              <a:prstGeom prst="roundRect">
                <a:avLst>
                  <a:gd name="adj" fmla="val 11603"/>
                </a:avLst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4C7BF06-B4FB-1DA7-8FF9-8540FC6634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2266" y="3403518"/>
                <a:ext cx="4602560" cy="6963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285750" lvl="0" indent="-285750" defTabSz="913765">
                  <a:lnSpc>
                    <a:spcPct val="120000"/>
                  </a:lnSpc>
                  <a:buSzPct val="25000"/>
                  <a:buFont typeface="Wingdings" panose="05000000000000000000" pitchFamily="2" charset="2"/>
                  <a:buChar char="l"/>
                  <a:defRPr/>
                </a:pPr>
                <a:r>
                  <a:rPr lang="en-US" altLang="zh-CN" sz="1600"/>
                  <a:t>Soft materials widely used in biomedicine, soft robotics, wearable devices</a:t>
                </a:r>
              </a:p>
              <a:p>
                <a:pPr marL="285750" lvl="0" indent="-285750" defTabSz="913765">
                  <a:lnSpc>
                    <a:spcPct val="120000"/>
                  </a:lnSpc>
                  <a:buSzPct val="25000"/>
                  <a:buFont typeface="Wingdings" panose="05000000000000000000" pitchFamily="2" charset="2"/>
                  <a:buChar char="l"/>
                  <a:defRPr/>
                </a:pPr>
                <a:r>
                  <a:rPr lang="en-US" altLang="zh-CN" sz="1600"/>
                  <a:t>Mechanical characterization is essential </a:t>
                </a:r>
              </a:p>
              <a:p>
                <a:pPr marL="285750" lvl="0" indent="-285750" defTabSz="913765">
                  <a:lnSpc>
                    <a:spcPct val="120000"/>
                  </a:lnSpc>
                  <a:buSzPct val="25000"/>
                  <a:buFont typeface="Wingdings" panose="05000000000000000000" pitchFamily="2" charset="2"/>
                  <a:buChar char="l"/>
                  <a:defRPr/>
                </a:pPr>
                <a:r>
                  <a:rPr lang="en-US" altLang="zh-CN" sz="1600"/>
                  <a:t>Existing systems struggle to balance precision, cost, and accessibility</a:t>
                </a:r>
              </a:p>
            </p:txBody>
          </p:sp>
        </p:grp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86350089-C8E3-DBCC-0936-DE96C9D765CB}"/>
              </a:ext>
            </a:extLst>
          </p:cNvPr>
          <p:cNvGrpSpPr/>
          <p:nvPr/>
        </p:nvGrpSpPr>
        <p:grpSpPr>
          <a:xfrm>
            <a:off x="551463" y="3579253"/>
            <a:ext cx="5316397" cy="2515379"/>
            <a:chOff x="525182" y="3709760"/>
            <a:chExt cx="5316397" cy="2515379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5BD15B72-DBCD-5A2B-B4F0-A1667DC593B0}"/>
                </a:ext>
              </a:extLst>
            </p:cNvPr>
            <p:cNvGrpSpPr/>
            <p:nvPr/>
          </p:nvGrpSpPr>
          <p:grpSpPr>
            <a:xfrm>
              <a:off x="525182" y="3709760"/>
              <a:ext cx="2708729" cy="690878"/>
              <a:chOff x="673100" y="4805702"/>
              <a:chExt cx="2708729" cy="690878"/>
            </a:xfrm>
          </p:grpSpPr>
          <p:sp>
            <p:nvSpPr>
              <p:cNvPr id="38" name="等腰三角形 37">
                <a:extLst>
                  <a:ext uri="{FF2B5EF4-FFF2-40B4-BE49-F238E27FC236}">
                    <a16:creationId xmlns:a16="http://schemas.microsoft.com/office/drawing/2014/main" id="{1AE6D49B-3045-CEB3-6D40-9A5D3CBBBE52}"/>
                  </a:ext>
                </a:extLst>
              </p:cNvPr>
              <p:cNvSpPr/>
              <p:nvPr/>
            </p:nvSpPr>
            <p:spPr>
              <a:xfrm flipH="1" flipV="1">
                <a:off x="704850" y="5315162"/>
                <a:ext cx="159544" cy="181418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: 圆角 38">
                <a:extLst>
                  <a:ext uri="{FF2B5EF4-FFF2-40B4-BE49-F238E27FC236}">
                    <a16:creationId xmlns:a16="http://schemas.microsoft.com/office/drawing/2014/main" id="{9882F738-4263-2BFC-1C54-386EE8DB5826}"/>
                  </a:ext>
                </a:extLst>
              </p:cNvPr>
              <p:cNvSpPr/>
              <p:nvPr/>
            </p:nvSpPr>
            <p:spPr>
              <a:xfrm>
                <a:off x="673100" y="4805702"/>
                <a:ext cx="2708729" cy="526636"/>
              </a:xfrm>
              <a:prstGeom prst="roundRect">
                <a:avLst>
                  <a:gd name="adj" fmla="val 10899"/>
                </a:avLst>
              </a:prstGeom>
              <a:gradFill>
                <a:gsLst>
                  <a:gs pos="0">
                    <a:srgbClr val="416095">
                      <a:lumMod val="60000"/>
                      <a:lumOff val="40000"/>
                    </a:srgbClr>
                  </a:gs>
                  <a:gs pos="45000">
                    <a:srgbClr val="1B4284"/>
                  </a:gs>
                </a:gsLst>
                <a:lin ang="2700000" scaled="1"/>
              </a:gradFill>
              <a:ln>
                <a:noFill/>
              </a:ln>
              <a:effectLst>
                <a:outerShdw blurRad="177800" dist="152400" dir="2700000" algn="tl" rotWithShape="0">
                  <a:schemeClr val="accent1">
                    <a:alpha val="2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kumimoji="1" lang="en-US" altLang="zh-CN" sz="2400" b="1">
                    <a:solidFill>
                      <a:srgbClr val="FFFFFF"/>
                    </a:solidFill>
                  </a:rPr>
                  <a:t>Objective</a:t>
                </a:r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F1ADED64-492D-5859-C0B0-5AE5611C4FE4}"/>
                </a:ext>
              </a:extLst>
            </p:cNvPr>
            <p:cNvGrpSpPr/>
            <p:nvPr/>
          </p:nvGrpSpPr>
          <p:grpSpPr>
            <a:xfrm>
              <a:off x="676886" y="3970781"/>
              <a:ext cx="5164693" cy="2254358"/>
              <a:chOff x="824804" y="5049158"/>
              <a:chExt cx="4652071" cy="1080500"/>
            </a:xfrm>
          </p:grpSpPr>
          <p:sp>
            <p:nvSpPr>
              <p:cNvPr id="36" name="矩形: 圆角 35">
                <a:extLst>
                  <a:ext uri="{FF2B5EF4-FFF2-40B4-BE49-F238E27FC236}">
                    <a16:creationId xmlns:a16="http://schemas.microsoft.com/office/drawing/2014/main" id="{CAA23006-8D56-F57E-0812-C709F32CE9CF}"/>
                  </a:ext>
                </a:extLst>
              </p:cNvPr>
              <p:cNvSpPr/>
              <p:nvPr/>
            </p:nvSpPr>
            <p:spPr>
              <a:xfrm>
                <a:off x="824804" y="5049158"/>
                <a:ext cx="4652071" cy="1080500"/>
              </a:xfrm>
              <a:prstGeom prst="roundRect">
                <a:avLst>
                  <a:gd name="adj" fmla="val 11603"/>
                </a:avLst>
              </a:prstGeom>
              <a:solidFill>
                <a:schemeClr val="accent1">
                  <a:alpha val="1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CA1D746E-E76A-7488-2DD4-469033ABBB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3351" y="5218722"/>
                <a:ext cx="4410636" cy="7675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285750" lvl="0" indent="-285750" defTabSz="913765">
                  <a:lnSpc>
                    <a:spcPct val="120000"/>
                  </a:lnSpc>
                  <a:buSzPct val="36000"/>
                  <a:buFont typeface="Wingdings" panose="05000000000000000000" pitchFamily="2" charset="2"/>
                  <a:buChar char="l"/>
                  <a:defRPr/>
                </a:pPr>
                <a:r>
                  <a:rPr lang="en-US" altLang="zh-CN" sz="1600"/>
                  <a:t>A macro-scale AFM-inspired instrument </a:t>
                </a:r>
              </a:p>
              <a:p>
                <a:pPr marL="285750" lvl="0" indent="-285750" defTabSz="913765">
                  <a:lnSpc>
                    <a:spcPct val="120000"/>
                  </a:lnSpc>
                  <a:buSzPct val="36000"/>
                  <a:buFont typeface="Wingdings" panose="05000000000000000000" pitchFamily="2" charset="2"/>
                  <a:buChar char="l"/>
                  <a:defRPr/>
                </a:pPr>
                <a:r>
                  <a:rPr lang="en-US" altLang="zh-CN" sz="1600"/>
                  <a:t>Build user-friendly software for real-time measurement and analysis</a:t>
                </a:r>
              </a:p>
              <a:p>
                <a:pPr marL="285750" lvl="0" indent="-285750" defTabSz="913765">
                  <a:lnSpc>
                    <a:spcPct val="120000"/>
                  </a:lnSpc>
                  <a:buSzPct val="25000"/>
                  <a:buFont typeface="Wingdings" panose="05000000000000000000" pitchFamily="2" charset="2"/>
                  <a:buChar char="l"/>
                  <a:defRPr/>
                </a:pPr>
                <a:r>
                  <a:rPr lang="en-US" altLang="zh-CN" sz="1600"/>
                  <a:t>An affordable, easy-to-use tool for education and screening</a:t>
                </a:r>
              </a:p>
              <a:p>
                <a:pPr lvl="0" defTabSz="913765">
                  <a:lnSpc>
                    <a:spcPct val="120000"/>
                  </a:lnSpc>
                  <a:buSzPct val="25000"/>
                  <a:defRPr/>
                </a:pPr>
                <a:endParaRPr lang="en-US" altLang="zh-CN" sz="1600"/>
              </a:p>
            </p:txBody>
          </p:sp>
        </p:grpSp>
      </p:grpSp>
      <p:pic>
        <p:nvPicPr>
          <p:cNvPr id="44" name="图片 43">
            <a:extLst>
              <a:ext uri="{FF2B5EF4-FFF2-40B4-BE49-F238E27FC236}">
                <a16:creationId xmlns:a16="http://schemas.microsoft.com/office/drawing/2014/main" id="{1C20D802-3C3F-5D62-E6E1-2D42AEF4C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761" y="1089000"/>
            <a:ext cx="4470000" cy="4680000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16119619-DA2C-9435-62BF-51063E459407}"/>
              </a:ext>
            </a:extLst>
          </p:cNvPr>
          <p:cNvSpPr txBox="1"/>
          <p:nvPr/>
        </p:nvSpPr>
        <p:spPr>
          <a:xfrm>
            <a:off x="6096000" y="59490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CN" b="1"/>
              <a:t>Image source:</a:t>
            </a:r>
            <a:r>
              <a:rPr lang="fr-FR" altLang="zh-CN"/>
              <a:t> Liu </a:t>
            </a:r>
            <a:r>
              <a:rPr lang="fr-FR" altLang="zh-CN" i="1"/>
              <a:t>et al.</a:t>
            </a:r>
            <a:r>
              <a:rPr lang="fr-FR" altLang="zh-CN"/>
              <a:t>, </a:t>
            </a:r>
            <a:r>
              <a:rPr lang="fr-FR" altLang="zh-CN" i="1"/>
              <a:t>Trends in Chemistry</a:t>
            </a:r>
            <a:r>
              <a:rPr lang="fr-FR" altLang="zh-CN"/>
              <a:t>, 2020 [1].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843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97A5D-809E-322E-798C-F51408F25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 descr="图形用户界面, 网站&#10;&#10;AI 生成的内容可能不正确。">
            <a:extLst>
              <a:ext uri="{FF2B5EF4-FFF2-40B4-BE49-F238E27FC236}">
                <a16:creationId xmlns:a16="http://schemas.microsoft.com/office/drawing/2014/main" id="{512950C1-9543-F9DE-CB7A-2266053245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28" y="1102332"/>
            <a:ext cx="9688544" cy="504000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5F5A5F2-D878-AFD6-0718-F076CAF2A706}"/>
              </a:ext>
            </a:extLst>
          </p:cNvPr>
          <p:cNvSpPr txBox="1">
            <a:spLocks/>
          </p:cNvSpPr>
          <p:nvPr/>
        </p:nvSpPr>
        <p:spPr>
          <a:xfrm>
            <a:off x="257755" y="-1994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>
                <a:solidFill>
                  <a:schemeClr val="bg1"/>
                </a:solidFill>
              </a:rPr>
              <a:t>Block Diagram</a:t>
            </a:r>
            <a:endParaRPr lang="en-US" sz="3200" b="1">
              <a:solidFill>
                <a:schemeClr val="bg1"/>
              </a:solidFill>
              <a:ea typeface="黑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5928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A5A2A-C794-744A-9679-A1917C8C3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4E63470-0E31-5CED-73F1-5226C09170B3}"/>
              </a:ext>
            </a:extLst>
          </p:cNvPr>
          <p:cNvSpPr txBox="1">
            <a:spLocks/>
          </p:cNvSpPr>
          <p:nvPr/>
        </p:nvSpPr>
        <p:spPr>
          <a:xfrm>
            <a:off x="257755" y="-1994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>
                <a:solidFill>
                  <a:schemeClr val="bg1"/>
                </a:solidFill>
              </a:rPr>
              <a:t>Mechanical Module</a:t>
            </a:r>
            <a:endParaRPr lang="en-US" sz="3200" b="1">
              <a:solidFill>
                <a:schemeClr val="bg1"/>
              </a:solidFill>
              <a:ea typeface="黑体"/>
              <a:cs typeface="Arial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E0D94CB-9E56-1B78-C08D-4AAA14C81EC0}"/>
              </a:ext>
            </a:extLst>
          </p:cNvPr>
          <p:cNvGrpSpPr>
            <a:grpSpLocks noChangeAspect="1"/>
          </p:cNvGrpSpPr>
          <p:nvPr/>
        </p:nvGrpSpPr>
        <p:grpSpPr>
          <a:xfrm>
            <a:off x="5292053" y="5002281"/>
            <a:ext cx="6602798" cy="1237154"/>
            <a:chOff x="5593133" y="5160885"/>
            <a:chExt cx="5822415" cy="1090935"/>
          </a:xfrm>
        </p:grpSpPr>
        <p:pic>
          <p:nvPicPr>
            <p:cNvPr id="6" name="图片 5" descr="图表&#10;&#10;AI 生成的内容可能不正确。">
              <a:extLst>
                <a:ext uri="{FF2B5EF4-FFF2-40B4-BE49-F238E27FC236}">
                  <a16:creationId xmlns:a16="http://schemas.microsoft.com/office/drawing/2014/main" id="{FF2CD705-71F6-C842-3D92-9EE939FE3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564" y="5160885"/>
              <a:ext cx="2704984" cy="1080000"/>
            </a:xfrm>
            <a:prstGeom prst="rect">
              <a:avLst/>
            </a:prstGeom>
          </p:spPr>
        </p:pic>
        <p:pic>
          <p:nvPicPr>
            <p:cNvPr id="8" name="图片 7" descr="图表&#10;&#10;AI 生成的内容可能不正确。">
              <a:extLst>
                <a:ext uri="{FF2B5EF4-FFF2-40B4-BE49-F238E27FC236}">
                  <a16:creationId xmlns:a16="http://schemas.microsoft.com/office/drawing/2014/main" id="{4DADF79E-2C69-B08C-5160-242596517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3133" y="5171820"/>
              <a:ext cx="3056471" cy="1080000"/>
            </a:xfrm>
            <a:prstGeom prst="rect">
              <a:avLst/>
            </a:prstGeom>
          </p:spPr>
        </p:pic>
      </p:grpSp>
      <p:pic>
        <p:nvPicPr>
          <p:cNvPr id="10" name="图片 9" descr="图示, 工程绘图&#10;&#10;AI 生成的内容可能不正确。">
            <a:extLst>
              <a:ext uri="{FF2B5EF4-FFF2-40B4-BE49-F238E27FC236}">
                <a16:creationId xmlns:a16="http://schemas.microsoft.com/office/drawing/2014/main" id="{99A05A87-1FA5-13DC-CABB-D58DAE4173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4"/>
          <a:stretch/>
        </p:blipFill>
        <p:spPr>
          <a:xfrm>
            <a:off x="745347" y="3571368"/>
            <a:ext cx="4006153" cy="284628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E43EA90-57C7-6D1E-3F24-06BEC5A1785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5349" b="4774"/>
          <a:stretch/>
        </p:blipFill>
        <p:spPr>
          <a:xfrm>
            <a:off x="6016730" y="3347192"/>
            <a:ext cx="5878121" cy="14851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ABFA4BBB-8B41-328B-3F9D-0470EE76A0A5}"/>
                  </a:ext>
                </a:extLst>
              </p:cNvPr>
              <p:cNvSpPr txBox="1"/>
              <p:nvPr/>
            </p:nvSpPr>
            <p:spPr>
              <a:xfrm>
                <a:off x="5730240" y="1113700"/>
                <a:ext cx="6369051" cy="10768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Step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latin typeface="Cambria Math" panose="02040503050406030204" pitchFamily="18" charset="0"/>
                                </a:rPr>
                                <m:t>Screw</m:t>
                              </m:r>
                              <m: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Lead</m:t>
                              </m:r>
                            </m:num>
                            <m:den>
                              <m: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0" smtClean="0">
                                      <a:latin typeface="Cambria Math" panose="02040503050406030204" pitchFamily="18" charset="0"/>
                                    </a:rPr>
                                    <m:t>1 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CN" b="0" i="0" smtClean="0">
                                      <a:latin typeface="Cambria Math" panose="02040503050406030204" pitchFamily="18" charset="0"/>
                                    </a:rPr>
                                    <m:t>rev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altLang="zh-CN" b="0" i="0" smtClean="0">
                                      <a:latin typeface="Cambria Math" panose="02040503050406030204" pitchFamily="18" charset="0"/>
                                    </a:rPr>
                                    <m:t>Step</m:t>
                                  </m:r>
                                  <m:r>
                                    <a:rPr lang="en-US" altLang="zh-CN" b="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CN" b="0" i="0" smtClean="0">
                                      <a:latin typeface="Cambria Math" panose="02040503050406030204" pitchFamily="18" charset="0"/>
                                    </a:rPr>
                                    <m:t>Angle</m:t>
                                  </m:r>
                                </m:den>
                              </m:f>
                              <m:r>
                                <a:rPr lang="en-US" altLang="zh-CN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Subdivision</m:t>
                              </m:r>
                              <m:r>
                                <a:rPr lang="en-US" altLang="zh-CN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mm</m:t>
                              </m:r>
                            </m:num>
                            <m:den>
                              <m:f>
                                <m:f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0">
                                      <a:latin typeface="Cambria Math" panose="02040503050406030204" pitchFamily="18" charset="0"/>
                                    </a:rPr>
                                    <m:t>360</m:t>
                                  </m:r>
                                  <m:r>
                                    <a:rPr lang="en-US" altLang="zh-CN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°</m:t>
                                  </m:r>
                                </m:num>
                                <m:den>
                                  <m:r>
                                    <a:rPr lang="en-US" altLang="zh-CN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0.72°</m:t>
                                  </m:r>
                                </m:den>
                              </m:f>
                              <m:r>
                                <a:rPr lang="en-US" altLang="zh-CN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×10</m:t>
                              </m:r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0.2 </m:t>
                          </m:r>
                          <m:r>
                            <m:rPr>
                              <m:sty m:val="p"/>
                            </m:rPr>
                            <a:rPr lang="zh-CN" altLang="en-US" b="0" i="0" smtClean="0">
                              <a:latin typeface="Cambria Math" panose="02040503050406030204" pitchFamily="18" charset="0"/>
                            </a:rPr>
                            <m:t>μ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#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eqArr>
                    </m:oMath>
                  </m:oMathPara>
                </a14:m>
                <a:endParaRPr lang="en-US" altLang="zh-CN" b="0"/>
              </a:p>
              <a:p>
                <a:endParaRPr lang="zh-CN" altLang="en-US"/>
              </a:p>
            </p:txBody>
          </p:sp>
        </mc:Choice>
        <mc:Fallback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ABFA4BBB-8B41-328B-3F9D-0470EE76A0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0240" y="1113700"/>
                <a:ext cx="6369051" cy="10768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78BB0E3-99CB-F17D-8163-458130D5AB23}"/>
                  </a:ext>
                </a:extLst>
              </p:cNvPr>
              <p:cNvSpPr txBox="1"/>
              <p:nvPr/>
            </p:nvSpPr>
            <p:spPr>
              <a:xfrm>
                <a:off x="5515555" y="2154048"/>
                <a:ext cx="6286977" cy="8328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𝐺𝐹</m:t>
                              </m:r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0.001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2.0</m:t>
                              </m:r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=5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−4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#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eqArr>
                    </m:oMath>
                  </m:oMathPara>
                </a14:m>
                <a:endParaRPr lang="en-US" altLang="zh-CN" b="0">
                  <a:ea typeface="Cambria Math" panose="02040503050406030204" pitchFamily="18" charset="0"/>
                </a:endParaRPr>
              </a:p>
              <a:p>
                <a:endParaRPr lang="zh-CN" altLang="en-US"/>
              </a:p>
            </p:txBody>
          </p:sp>
        </mc:Choice>
        <mc:Fallback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78BB0E3-99CB-F17D-8163-458130D5A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5555" y="2154048"/>
                <a:ext cx="6286977" cy="8328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FAA06E57-EDCF-180F-7568-A10B8C5BF1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163729"/>
              </p:ext>
            </p:extLst>
          </p:nvPr>
        </p:nvGraphicFramePr>
        <p:xfrm>
          <a:off x="444024" y="1068597"/>
          <a:ext cx="5286216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3108">
                  <a:extLst>
                    <a:ext uri="{9D8B030D-6E8A-4147-A177-3AD203B41FA5}">
                      <a16:colId xmlns:a16="http://schemas.microsoft.com/office/drawing/2014/main" val="3344581442"/>
                    </a:ext>
                  </a:extLst>
                </a:gridCol>
                <a:gridCol w="2643108">
                  <a:extLst>
                    <a:ext uri="{9D8B030D-6E8A-4147-A177-3AD203B41FA5}">
                      <a16:colId xmlns:a16="http://schemas.microsoft.com/office/drawing/2014/main" val="60895399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/>
                        <a:t>Requirements</a:t>
                      </a:r>
                      <a:endParaRPr lang="zh-CN" altLang="en-US" sz="24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04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b="1"/>
                        <a:t>Step Resolution</a:t>
                      </a:r>
                      <a:endParaRPr lang="zh-CN" altLang="en-US" b="1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/>
                        <a:t>&lt;1.0 </a:t>
                      </a:r>
                      <a:r>
                        <a:rPr lang="el-GR" altLang="zh-CN" sz="1800">
                          <a:solidFill>
                            <a:srgbClr val="404040"/>
                          </a:solidFill>
                          <a:effectLst/>
                        </a:rPr>
                        <a:t>μ</a:t>
                      </a:r>
                      <a:r>
                        <a:rPr lang="en-US" altLang="zh-CN" sz="1800">
                          <a:solidFill>
                            <a:srgbClr val="404040"/>
                          </a:solidFill>
                          <a:effectLst/>
                        </a:rPr>
                        <a:t>m </a:t>
                      </a:r>
                      <a:r>
                        <a:rPr lang="en-US" altLang="zh-CN" sz="1800"/>
                        <a:t>per step with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/>
                        <a:t>2 mm lead screw</a:t>
                      </a:r>
                      <a:endParaRPr lang="zh-CN" altLang="en-US" sz="18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267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b="1"/>
                        <a:t>Spring Constant</a:t>
                      </a:r>
                    </a:p>
                    <a:p>
                      <a:r>
                        <a:rPr lang="en-US" altLang="zh-CN" sz="1800" b="1">
                          <a:latin typeface="+mn-lt"/>
                        </a:rPr>
                        <a:t>and Sensitivity</a:t>
                      </a:r>
                      <a:endParaRPr lang="zh-CN" altLang="en-US" b="1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/>
                        <a:t>k = 10 - 15 times higher than sample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>
                          <a:latin typeface="+mn-lt"/>
                        </a:rPr>
                        <a:t>Vertical Displacement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>
                          <a:latin typeface="+mn-lt"/>
                        </a:rPr>
                        <a:t>&gt; 0.1 mm</a:t>
                      </a:r>
                      <a:endParaRPr lang="zh-CN" altLang="en-US" sz="18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247373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7B91FFFF-86D4-D833-4C27-90FD159DC826}"/>
              </a:ext>
            </a:extLst>
          </p:cNvPr>
          <p:cNvSpPr txBox="1"/>
          <p:nvPr/>
        </p:nvSpPr>
        <p:spPr>
          <a:xfrm>
            <a:off x="6939525" y="2977860"/>
            <a:ext cx="430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/>
              <a:t>Table 1. Different Cantilever Design </a:t>
            </a:r>
            <a:endParaRPr lang="zh-CN" altLang="en-US" b="1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ACCD69C-DD33-1927-CC69-17E4D5141A55}"/>
              </a:ext>
            </a:extLst>
          </p:cNvPr>
          <p:cNvSpPr txBox="1"/>
          <p:nvPr/>
        </p:nvSpPr>
        <p:spPr>
          <a:xfrm>
            <a:off x="5240460" y="4861560"/>
            <a:ext cx="644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/>
              <a:t>(a)</a:t>
            </a:r>
            <a:endParaRPr lang="zh-CN" altLang="en-US" sz="2000" b="1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2750197-E7ED-38E5-62EC-788D5CD8CBAD}"/>
              </a:ext>
            </a:extLst>
          </p:cNvPr>
          <p:cNvSpPr txBox="1"/>
          <p:nvPr/>
        </p:nvSpPr>
        <p:spPr>
          <a:xfrm>
            <a:off x="8758185" y="4861560"/>
            <a:ext cx="644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/>
              <a:t>(b)</a:t>
            </a:r>
            <a:endParaRPr lang="zh-CN" altLang="en-US" sz="2000" b="1"/>
          </a:p>
        </p:txBody>
      </p:sp>
    </p:spTree>
    <p:extLst>
      <p:ext uri="{BB962C8B-B14F-4D97-AF65-F5344CB8AC3E}">
        <p14:creationId xmlns:p14="http://schemas.microsoft.com/office/powerpoint/2010/main" val="1337711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8566B-356A-B478-9C3F-A3A816D96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91C4906-44E4-A1FA-CD1C-C0552831058E}"/>
              </a:ext>
            </a:extLst>
          </p:cNvPr>
          <p:cNvSpPr txBox="1">
            <a:spLocks/>
          </p:cNvSpPr>
          <p:nvPr/>
        </p:nvSpPr>
        <p:spPr>
          <a:xfrm>
            <a:off x="257755" y="-1994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>
                <a:solidFill>
                  <a:schemeClr val="bg1"/>
                </a:solidFill>
              </a:rPr>
              <a:t>Mechanical Module</a:t>
            </a:r>
            <a:endParaRPr lang="en-US" sz="3200" b="1">
              <a:solidFill>
                <a:schemeClr val="bg1"/>
              </a:solidFill>
              <a:ea typeface="黑体"/>
              <a:cs typeface="Arial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76ED9E68-30C2-64D0-C9C8-F0B41D0B288C}"/>
              </a:ext>
            </a:extLst>
          </p:cNvPr>
          <p:cNvGrpSpPr/>
          <p:nvPr/>
        </p:nvGrpSpPr>
        <p:grpSpPr>
          <a:xfrm>
            <a:off x="6068085" y="3695700"/>
            <a:ext cx="5623233" cy="2320545"/>
            <a:chOff x="6138209" y="3835487"/>
            <a:chExt cx="5390524" cy="2180758"/>
          </a:xfrm>
        </p:grpSpPr>
        <p:pic>
          <p:nvPicPr>
            <p:cNvPr id="5" name="图片 4" descr="图表, 散点图&#10;&#10;AI 生成的内容可能不正确。">
              <a:extLst>
                <a:ext uri="{FF2B5EF4-FFF2-40B4-BE49-F238E27FC236}">
                  <a16:creationId xmlns:a16="http://schemas.microsoft.com/office/drawing/2014/main" id="{1580F7BE-14C1-0210-97DD-E30D80635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209" y="3835487"/>
              <a:ext cx="2640491" cy="2160000"/>
            </a:xfrm>
            <a:prstGeom prst="rect">
              <a:avLst/>
            </a:prstGeom>
          </p:spPr>
        </p:pic>
        <p:pic>
          <p:nvPicPr>
            <p:cNvPr id="7" name="图片 6" descr="图表, 散点图&#10;&#10;AI 生成的内容可能不正确。">
              <a:extLst>
                <a:ext uri="{FF2B5EF4-FFF2-40B4-BE49-F238E27FC236}">
                  <a16:creationId xmlns:a16="http://schemas.microsoft.com/office/drawing/2014/main" id="{868E8813-34B3-F6CA-2304-9F09E109A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0291" y="3856245"/>
              <a:ext cx="2648442" cy="21600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A8A4646-33A7-FDDD-663E-446D57E7E6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880" y="1005256"/>
            <a:ext cx="5963647" cy="2342059"/>
          </a:xfrm>
          <a:prstGeom prst="rect">
            <a:avLst/>
          </a:prstGeom>
        </p:spPr>
      </p:pic>
      <p:pic>
        <p:nvPicPr>
          <p:cNvPr id="11" name="图片 10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125EA7F9-A338-4380-F9E6-6E1DDE5A6A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21" y="3695700"/>
            <a:ext cx="5425223" cy="2520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3" name="表格 12">
                <a:extLst>
                  <a:ext uri="{FF2B5EF4-FFF2-40B4-BE49-F238E27FC236}">
                    <a16:creationId xmlns:a16="http://schemas.microsoft.com/office/drawing/2014/main" id="{74BCFDA2-92DD-7AB1-FD80-E2E056A722E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47147091"/>
                  </p:ext>
                </p:extLst>
              </p:nvPr>
            </p:nvGraphicFramePr>
            <p:xfrm>
              <a:off x="528219" y="1514925"/>
              <a:ext cx="4987336" cy="17424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493668">
                      <a:extLst>
                        <a:ext uri="{9D8B030D-6E8A-4147-A177-3AD203B41FA5}">
                          <a16:colId xmlns:a16="http://schemas.microsoft.com/office/drawing/2014/main" val="3344581442"/>
                        </a:ext>
                      </a:extLst>
                    </a:gridCol>
                    <a:gridCol w="2493668">
                      <a:extLst>
                        <a:ext uri="{9D8B030D-6E8A-4147-A177-3AD203B41FA5}">
                          <a16:colId xmlns:a16="http://schemas.microsoft.com/office/drawing/2014/main" val="608953998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1"/>
                            <a:t>Verification and Results</a:t>
                          </a:r>
                          <a:endParaRPr lang="zh-CN" altLang="en-US" sz="2400" b="1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93040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800" b="1"/>
                            <a:t>Step Resolution</a:t>
                          </a:r>
                          <a:endParaRPr lang="zh-CN" altLang="en-US" b="1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>
                              <a:latin typeface="+mn-lt"/>
                            </a:rPr>
                            <a:t>0.3 </a:t>
                          </a:r>
                          <a:r>
                            <a:rPr lang="el-GR" altLang="zh-CN" sz="1800">
                              <a:solidFill>
                                <a:srgbClr val="404040"/>
                              </a:solidFill>
                              <a:effectLst/>
                            </a:rPr>
                            <a:t>μ</a:t>
                          </a:r>
                          <a:r>
                            <a:rPr lang="en-US" altLang="zh-CN" sz="1800">
                              <a:solidFill>
                                <a:srgbClr val="404040"/>
                              </a:solidFill>
                              <a:effectLst/>
                            </a:rPr>
                            <a:t>m/ Step</a:t>
                          </a:r>
                          <a:endParaRPr lang="zh-CN" altLang="en-US" sz="180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032672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800" b="1"/>
                            <a:t>Spring Constant</a:t>
                          </a:r>
                        </a:p>
                        <a:p>
                          <a:r>
                            <a:rPr lang="en-US" altLang="zh-CN" sz="1800" b="1">
                              <a:latin typeface="+mn-lt"/>
                            </a:rPr>
                            <a:t>and Sensitivity</a:t>
                          </a:r>
                          <a:endParaRPr lang="zh-CN" altLang="en-US" b="1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b="0" i="0" smtClean="0"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800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800">
                              <a:latin typeface="+mn-lt"/>
                            </a:rPr>
                            <a:t> = 267.7 N/m &gt;10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b="0" i="0" smtClean="0"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800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sub>
                              </m:sSub>
                            </m:oMath>
                          </a14:m>
                          <a:endParaRPr lang="en-US" altLang="zh-CN" sz="1800" i="0">
                            <a:latin typeface="+mn-lt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>
                              <a:latin typeface="+mn-lt"/>
                            </a:rPr>
                            <a:t>Deflection under 0.1 N load is 0.31 mm</a:t>
                          </a:r>
                          <a:endParaRPr lang="zh-CN" altLang="en-US" sz="180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5024737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3" name="表格 12">
                <a:extLst>
                  <a:ext uri="{FF2B5EF4-FFF2-40B4-BE49-F238E27FC236}">
                    <a16:creationId xmlns:a16="http://schemas.microsoft.com/office/drawing/2014/main" id="{74BCFDA2-92DD-7AB1-FD80-E2E056A722E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47147091"/>
                  </p:ext>
                </p:extLst>
              </p:nvPr>
            </p:nvGraphicFramePr>
            <p:xfrm>
              <a:off x="528219" y="1514925"/>
              <a:ext cx="4987336" cy="17424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493668">
                      <a:extLst>
                        <a:ext uri="{9D8B030D-6E8A-4147-A177-3AD203B41FA5}">
                          <a16:colId xmlns:a16="http://schemas.microsoft.com/office/drawing/2014/main" val="3344581442"/>
                        </a:ext>
                      </a:extLst>
                    </a:gridCol>
                    <a:gridCol w="2493668">
                      <a:extLst>
                        <a:ext uri="{9D8B030D-6E8A-4147-A177-3AD203B41FA5}">
                          <a16:colId xmlns:a16="http://schemas.microsoft.com/office/drawing/2014/main" val="608953998"/>
                        </a:ext>
                      </a:extLst>
                    </a:gridCol>
                  </a:tblGrid>
                  <a:tr h="457200"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1"/>
                            <a:t>Verification and Results</a:t>
                          </a:r>
                          <a:endParaRPr lang="zh-CN" altLang="en-US" sz="2400" b="1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93040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800" b="1"/>
                            <a:t>Step Resolution</a:t>
                          </a:r>
                          <a:endParaRPr lang="zh-CN" altLang="en-US" b="1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>
                              <a:latin typeface="+mn-lt"/>
                            </a:rPr>
                            <a:t>0.3 </a:t>
                          </a:r>
                          <a:r>
                            <a:rPr lang="el-GR" altLang="zh-CN" sz="1800">
                              <a:solidFill>
                                <a:srgbClr val="404040"/>
                              </a:solidFill>
                              <a:effectLst/>
                            </a:rPr>
                            <a:t>μ</a:t>
                          </a:r>
                          <a:r>
                            <a:rPr lang="en-US" altLang="zh-CN" sz="1800">
                              <a:solidFill>
                                <a:srgbClr val="404040"/>
                              </a:solidFill>
                              <a:effectLst/>
                            </a:rPr>
                            <a:t>m/ Step</a:t>
                          </a:r>
                          <a:endParaRPr lang="zh-CN" altLang="en-US" sz="180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03267219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r>
                            <a:rPr lang="en-US" altLang="zh-CN" sz="1800" b="1"/>
                            <a:t>Spring Constant</a:t>
                          </a:r>
                        </a:p>
                        <a:p>
                          <a:r>
                            <a:rPr lang="en-US" altLang="zh-CN" sz="1800" b="1">
                              <a:latin typeface="+mn-lt"/>
                            </a:rPr>
                            <a:t>and Sensitivity</a:t>
                          </a:r>
                          <a:endParaRPr lang="zh-CN" altLang="en-US" b="1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00489" t="-94040" r="-489" b="-99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5024737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C3E0D6C3-AC0B-2CA9-E36B-E1F2835CB3CB}"/>
              </a:ext>
            </a:extLst>
          </p:cNvPr>
          <p:cNvSpPr txBox="1"/>
          <p:nvPr/>
        </p:nvSpPr>
        <p:spPr>
          <a:xfrm>
            <a:off x="5683086" y="1031872"/>
            <a:ext cx="639323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/>
              <a:t>Table 2. Mechanical Properties of Different Cantilever Design</a:t>
            </a:r>
            <a:endParaRPr lang="zh-CN" altLang="en-US" sz="1600" b="1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16C717B-7BCD-0EF6-0A57-213DBDD42FB7}"/>
              </a:ext>
            </a:extLst>
          </p:cNvPr>
          <p:cNvSpPr txBox="1"/>
          <p:nvPr/>
        </p:nvSpPr>
        <p:spPr>
          <a:xfrm>
            <a:off x="5726044" y="3695700"/>
            <a:ext cx="644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/>
              <a:t>(b)</a:t>
            </a:r>
            <a:endParaRPr lang="zh-CN" altLang="en-US" sz="2000" b="1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7D45DFD-6990-0EF3-FC8C-F0E2721A7984}"/>
              </a:ext>
            </a:extLst>
          </p:cNvPr>
          <p:cNvSpPr txBox="1"/>
          <p:nvPr/>
        </p:nvSpPr>
        <p:spPr>
          <a:xfrm>
            <a:off x="8716511" y="3695700"/>
            <a:ext cx="644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/>
              <a:t>(c)</a:t>
            </a:r>
            <a:endParaRPr lang="zh-CN" altLang="en-US" sz="2000" b="1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AFA7963-F9AF-2BFE-D2F0-B86DC53AFC3F}"/>
              </a:ext>
            </a:extLst>
          </p:cNvPr>
          <p:cNvSpPr txBox="1"/>
          <p:nvPr/>
        </p:nvSpPr>
        <p:spPr>
          <a:xfrm>
            <a:off x="257755" y="3362555"/>
            <a:ext cx="644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/>
              <a:t>(a)</a:t>
            </a:r>
            <a:endParaRPr lang="zh-CN" altLang="en-US" sz="2000" b="1"/>
          </a:p>
        </p:txBody>
      </p:sp>
    </p:spTree>
    <p:extLst>
      <p:ext uri="{BB962C8B-B14F-4D97-AF65-F5344CB8AC3E}">
        <p14:creationId xmlns:p14="http://schemas.microsoft.com/office/powerpoint/2010/main" val="1887129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D3B21-20ED-EA75-DF5D-774E99799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1B4552-AB09-7D3D-6C02-F07F620E3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94" y="-17985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200">
                <a:solidFill>
                  <a:schemeClr val="bg1"/>
                </a:solidFill>
                <a:ea typeface="+mj-lt"/>
                <a:cs typeface="Arial"/>
              </a:rPr>
              <a:t>Analog Electrical Module</a:t>
            </a:r>
            <a:endParaRPr lang="zh-CN" sz="3200">
              <a:solidFill>
                <a:schemeClr val="bg1"/>
              </a:solidFill>
            </a:endParaRPr>
          </a:p>
        </p:txBody>
      </p:sp>
      <p:pic>
        <p:nvPicPr>
          <p:cNvPr id="17" name="图片 16" descr="图片包含 游戏机&#10;&#10;AI 生成的内容可能不正确。">
            <a:extLst>
              <a:ext uri="{FF2B5EF4-FFF2-40B4-BE49-F238E27FC236}">
                <a16:creationId xmlns:a16="http://schemas.microsoft.com/office/drawing/2014/main" id="{7E2CAE2B-7A60-FA75-8F75-963F3BA5C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621" y="3265074"/>
            <a:ext cx="1341828" cy="1747533"/>
          </a:xfrm>
          <a:prstGeom prst="rect">
            <a:avLst/>
          </a:prstGeom>
        </p:spPr>
      </p:pic>
      <p:pic>
        <p:nvPicPr>
          <p:cNvPr id="19" name="图片 18" descr="图示, 示意图&#10;&#10;AI 生成的内容可能不正确。">
            <a:extLst>
              <a:ext uri="{FF2B5EF4-FFF2-40B4-BE49-F238E27FC236}">
                <a16:creationId xmlns:a16="http://schemas.microsoft.com/office/drawing/2014/main" id="{BF0B275F-3462-575A-1CBD-539647B4A7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65" t="6756" r="9607" b="5233"/>
          <a:stretch/>
        </p:blipFill>
        <p:spPr>
          <a:xfrm>
            <a:off x="7183218" y="3307445"/>
            <a:ext cx="4358641" cy="223266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5BCB80A9-B961-5F71-DED8-94C675743EC2}"/>
              </a:ext>
            </a:extLst>
          </p:cNvPr>
          <p:cNvGrpSpPr/>
          <p:nvPr/>
        </p:nvGrpSpPr>
        <p:grpSpPr>
          <a:xfrm>
            <a:off x="307694" y="1071673"/>
            <a:ext cx="5473021" cy="4073992"/>
            <a:chOff x="166417" y="1166344"/>
            <a:chExt cx="5473021" cy="4073992"/>
          </a:xfrm>
        </p:grpSpPr>
        <p:pic>
          <p:nvPicPr>
            <p:cNvPr id="15" name="图片 14" descr="桌子上摆放着黑色的机器&#10;&#10;AI 生成的内容可能不正确。">
              <a:extLst>
                <a:ext uri="{FF2B5EF4-FFF2-40B4-BE49-F238E27FC236}">
                  <a16:creationId xmlns:a16="http://schemas.microsoft.com/office/drawing/2014/main" id="{3E49045E-76D1-79F9-4866-13BC6263C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62"/>
            <a:stretch/>
          </p:blipFill>
          <p:spPr>
            <a:xfrm>
              <a:off x="166417" y="1166344"/>
              <a:ext cx="3974477" cy="4073992"/>
            </a:xfrm>
            <a:prstGeom prst="rect">
              <a:avLst/>
            </a:prstGeom>
            <a:noFill/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2ACCD79-28E1-CF20-DB44-FE4A175051BF}"/>
                </a:ext>
              </a:extLst>
            </p:cNvPr>
            <p:cNvSpPr/>
            <p:nvPr/>
          </p:nvSpPr>
          <p:spPr>
            <a:xfrm>
              <a:off x="3795398" y="1270774"/>
              <a:ext cx="1844040" cy="71988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55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solidFill>
                    <a:srgbClr val="FF552E"/>
                  </a:solidFill>
                </a:rPr>
                <a:t>cantilever</a:t>
              </a:r>
              <a:endParaRPr lang="zh-CN" altLang="en-US" sz="2400" b="1">
                <a:solidFill>
                  <a:srgbClr val="FF552E"/>
                </a:solidFill>
              </a:endParaRPr>
            </a:p>
          </p:txBody>
        </p: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9D60E896-8748-3C5B-10EC-6A1FAD0CAABA}"/>
                </a:ext>
              </a:extLst>
            </p:cNvPr>
            <p:cNvCxnSpPr>
              <a:cxnSpLocks/>
              <a:stCxn id="4" idx="1"/>
              <a:endCxn id="9" idx="3"/>
            </p:cNvCxnSpPr>
            <p:nvPr/>
          </p:nvCxnSpPr>
          <p:spPr>
            <a:xfrm flipH="1">
              <a:off x="2971800" y="1630714"/>
              <a:ext cx="823598" cy="1160702"/>
            </a:xfrm>
            <a:prstGeom prst="line">
              <a:avLst/>
            </a:prstGeom>
            <a:ln w="57150">
              <a:solidFill>
                <a:srgbClr val="FF552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E5F9902-6BBE-C647-1F2D-8048427932FD}"/>
                </a:ext>
              </a:extLst>
            </p:cNvPr>
            <p:cNvSpPr/>
            <p:nvPr/>
          </p:nvSpPr>
          <p:spPr>
            <a:xfrm>
              <a:off x="2310027" y="2603412"/>
              <a:ext cx="661773" cy="376008"/>
            </a:xfrm>
            <a:prstGeom prst="rect">
              <a:avLst/>
            </a:prstGeom>
            <a:noFill/>
            <a:ln w="57150">
              <a:solidFill>
                <a:srgbClr val="FF55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2627631-A35E-71C0-467B-F6D05D15EBC3}"/>
                  </a:ext>
                </a:extLst>
              </p:cNvPr>
              <p:cNvSpPr txBox="1"/>
              <p:nvPr/>
            </p:nvSpPr>
            <p:spPr>
              <a:xfrm>
                <a:off x="1703048" y="5416995"/>
                <a:ext cx="239591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Gaugue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Fator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altLang="zh-CN" sz="2400" b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=5.6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zh-CN" altLang="en-US" sz="2400"/>
              </a:p>
            </p:txBody>
          </p:sp>
        </mc:Choice>
        <mc:Fallback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2627631-A35E-71C0-467B-F6D05D15E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048" y="5416995"/>
                <a:ext cx="2395912" cy="738664"/>
              </a:xfrm>
              <a:prstGeom prst="rect">
                <a:avLst/>
              </a:prstGeom>
              <a:blipFill>
                <a:blip r:embed="rId6"/>
                <a:stretch>
                  <a:fillRect l="-4071" r="-2799" b="-4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26FDE0C-8695-47DB-874D-652902E3248D}"/>
                  </a:ext>
                </a:extLst>
              </p:cNvPr>
              <p:cNvSpPr txBox="1"/>
              <p:nvPr/>
            </p:nvSpPr>
            <p:spPr>
              <a:xfrm>
                <a:off x="4400236" y="5540105"/>
                <a:ext cx="45845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3200" b="1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zh-CN" altLang="en-US" sz="3200" b="1"/>
              </a:p>
            </p:txBody>
          </p:sp>
        </mc:Choice>
        <mc:Fallback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26FDE0C-8695-47DB-874D-652902E32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236" y="5540105"/>
                <a:ext cx="458459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0C76B54-6626-68C0-122D-6656E03BD319}"/>
                  </a:ext>
                </a:extLst>
              </p:cNvPr>
              <p:cNvSpPr txBox="1"/>
              <p:nvPr/>
            </p:nvSpPr>
            <p:spPr>
              <a:xfrm>
                <a:off x="4325444" y="5461787"/>
                <a:ext cx="4292776" cy="10705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f>
                            <m:f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𝑜𝑢𝑡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den>
                          </m:f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0.29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mm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#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</m:eqArr>
                    </m:oMath>
                  </m:oMathPara>
                </a14:m>
                <a:endParaRPr lang="en-US" altLang="zh-CN" sz="2400" b="0"/>
              </a:p>
              <a:p>
                <a:endParaRPr lang="zh-CN" altLang="en-US" sz="2400"/>
              </a:p>
            </p:txBody>
          </p:sp>
        </mc:Choice>
        <mc:Fallback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0C76B54-6626-68C0-122D-6656E03BD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5444" y="5461787"/>
                <a:ext cx="4292776" cy="107054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图片 32" descr="图示&#10;&#10;AI 生成的内容可能不正确。">
            <a:extLst>
              <a:ext uri="{FF2B5EF4-FFF2-40B4-BE49-F238E27FC236}">
                <a16:creationId xmlns:a16="http://schemas.microsoft.com/office/drawing/2014/main" id="{F50FF983-DC78-3DE6-7CE6-C41BA25A13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44388"/>
            <a:ext cx="3607387" cy="1780360"/>
          </a:xfrm>
          <a:prstGeom prst="rect">
            <a:avLst/>
          </a:prstGeom>
        </p:spPr>
      </p:pic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FC7DB44C-E9BB-99DE-AC83-A6D7531FAFBF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6123535" y="2044073"/>
            <a:ext cx="787687" cy="1221001"/>
          </a:xfrm>
          <a:prstGeom prst="straightConnector1">
            <a:avLst/>
          </a:prstGeom>
          <a:ln w="57150">
            <a:solidFill>
              <a:srgbClr val="FF552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箭头: 下 38">
            <a:extLst>
              <a:ext uri="{FF2B5EF4-FFF2-40B4-BE49-F238E27FC236}">
                <a16:creationId xmlns:a16="http://schemas.microsoft.com/office/drawing/2014/main" id="{75EA2BAD-3966-91EC-BFCC-F0E032C5B89D}"/>
              </a:ext>
            </a:extLst>
          </p:cNvPr>
          <p:cNvSpPr/>
          <p:nvPr/>
        </p:nvSpPr>
        <p:spPr>
          <a:xfrm rot="10800000">
            <a:off x="9070547" y="1353791"/>
            <a:ext cx="324740" cy="1100477"/>
          </a:xfrm>
          <a:prstGeom prst="downArrow">
            <a:avLst/>
          </a:prstGeom>
          <a:solidFill>
            <a:srgbClr val="FF552E"/>
          </a:solidFill>
          <a:ln>
            <a:solidFill>
              <a:srgbClr val="FF55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F9679F8-61DB-6CDB-B391-C193483F6AE7}"/>
              </a:ext>
            </a:extLst>
          </p:cNvPr>
          <p:cNvSpPr txBox="1"/>
          <p:nvPr/>
        </p:nvSpPr>
        <p:spPr>
          <a:xfrm>
            <a:off x="9356356" y="1071673"/>
            <a:ext cx="587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/>
              <a:t>F</a:t>
            </a:r>
            <a:endParaRPr lang="zh-CN" altLang="en-US" sz="2800" b="1"/>
          </a:p>
        </p:txBody>
      </p: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8DB12FF9-79AC-5A60-9C33-AD02982E8796}"/>
              </a:ext>
            </a:extLst>
          </p:cNvPr>
          <p:cNvCxnSpPr>
            <a:cxnSpLocks/>
            <a:endCxn id="4" idx="3"/>
          </p:cNvCxnSpPr>
          <p:nvPr/>
        </p:nvCxnSpPr>
        <p:spPr>
          <a:xfrm flipH="1" flipV="1">
            <a:off x="5780715" y="1536043"/>
            <a:ext cx="823598" cy="58850"/>
          </a:xfrm>
          <a:prstGeom prst="line">
            <a:avLst/>
          </a:prstGeom>
          <a:ln w="57150">
            <a:solidFill>
              <a:srgbClr val="FF55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453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E3E75-6586-628A-20EC-384EBBA16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97B1A0-3599-37D3-BBC7-2376D65E2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94" y="-17985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200">
                <a:solidFill>
                  <a:schemeClr val="bg1"/>
                </a:solidFill>
                <a:ea typeface="+mj-lt"/>
                <a:cs typeface="Arial"/>
              </a:rPr>
              <a:t>Analog Electrical Module</a:t>
            </a:r>
            <a:endParaRPr lang="zh-CN" sz="3200">
              <a:solidFill>
                <a:schemeClr val="bg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4C97027-AAEC-7004-6099-FF978CA41020}"/>
              </a:ext>
            </a:extLst>
          </p:cNvPr>
          <p:cNvSpPr txBox="1"/>
          <p:nvPr/>
        </p:nvSpPr>
        <p:spPr>
          <a:xfrm>
            <a:off x="1976001" y="944462"/>
            <a:ext cx="47616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800" b="1">
                <a:cs typeface="Arial"/>
              </a:rPr>
              <a:t>Selection of the A</a:t>
            </a:r>
            <a:r>
              <a:rPr lang="zh-CN" altLang="en-US" sz="2800" b="1">
                <a:cs typeface="Arial"/>
              </a:rPr>
              <a:t>mplifier</a:t>
            </a:r>
            <a:endParaRPr lang="zh-CN" altLang="en-US" sz="2800" b="1"/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C9F72068-3FEE-B2DC-CF7A-DA725FA0EE84}"/>
              </a:ext>
            </a:extLst>
          </p:cNvPr>
          <p:cNvGrpSpPr/>
          <p:nvPr/>
        </p:nvGrpSpPr>
        <p:grpSpPr>
          <a:xfrm>
            <a:off x="307694" y="1636675"/>
            <a:ext cx="7738289" cy="2895005"/>
            <a:chOff x="79831" y="1426428"/>
            <a:chExt cx="7738289" cy="2895005"/>
          </a:xfrm>
        </p:grpSpPr>
        <p:pic>
          <p:nvPicPr>
            <p:cNvPr id="4" name="图片 3" descr="16-pin (D) package image">
              <a:extLst>
                <a:ext uri="{FF2B5EF4-FFF2-40B4-BE49-F238E27FC236}">
                  <a16:creationId xmlns:a16="http://schemas.microsoft.com/office/drawing/2014/main" id="{C5070D51-651A-1AE3-7F09-D8DD75BE6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0080" y="2152018"/>
              <a:ext cx="2872450" cy="1615753"/>
            </a:xfrm>
            <a:prstGeom prst="rect">
              <a:avLst/>
            </a:prstGeom>
          </p:spPr>
        </p:pic>
        <p:pic>
          <p:nvPicPr>
            <p:cNvPr id="6" name="图片 5" descr="Image result for hx711">
              <a:extLst>
                <a:ext uri="{FF2B5EF4-FFF2-40B4-BE49-F238E27FC236}">
                  <a16:creationId xmlns:a16="http://schemas.microsoft.com/office/drawing/2014/main" id="{12C20D08-8F43-26F1-2EAB-1B6C664AA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7329" y="1878612"/>
              <a:ext cx="2753620" cy="1408254"/>
            </a:xfrm>
            <a:prstGeom prst="rect">
              <a:avLst/>
            </a:prstGeom>
          </p:spPr>
        </p:pic>
        <p:sp>
          <p:nvSpPr>
            <p:cNvPr id="12" name="平行四边形 11">
              <a:extLst>
                <a:ext uri="{FF2B5EF4-FFF2-40B4-BE49-F238E27FC236}">
                  <a16:creationId xmlns:a16="http://schemas.microsoft.com/office/drawing/2014/main" id="{F9B8D5F0-F374-488C-957C-734A2DE6409B}"/>
                </a:ext>
              </a:extLst>
            </p:cNvPr>
            <p:cNvSpPr>
              <a:spLocks/>
            </p:cNvSpPr>
            <p:nvPr/>
          </p:nvSpPr>
          <p:spPr>
            <a:xfrm>
              <a:off x="3794957" y="1509557"/>
              <a:ext cx="4023163" cy="2302327"/>
            </a:xfrm>
            <a:prstGeom prst="parallelogram">
              <a:avLst/>
            </a:prstGeom>
            <a:noFill/>
            <a:ln w="57150">
              <a:gradFill flip="none" rotWithShape="1">
                <a:gsLst>
                  <a:gs pos="0">
                    <a:srgbClr val="FF552E">
                      <a:alpha val="0"/>
                    </a:srgbClr>
                  </a:gs>
                  <a:gs pos="100000">
                    <a:srgbClr val="FF552E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3" name="平行四边形 12">
              <a:extLst>
                <a:ext uri="{FF2B5EF4-FFF2-40B4-BE49-F238E27FC236}">
                  <a16:creationId xmlns:a16="http://schemas.microsoft.com/office/drawing/2014/main" id="{64F5E560-5F6F-46D3-98E9-1A044D002F9C}"/>
                </a:ext>
              </a:extLst>
            </p:cNvPr>
            <p:cNvSpPr>
              <a:spLocks/>
            </p:cNvSpPr>
            <p:nvPr/>
          </p:nvSpPr>
          <p:spPr>
            <a:xfrm>
              <a:off x="79831" y="1888673"/>
              <a:ext cx="4023163" cy="2302327"/>
            </a:xfrm>
            <a:prstGeom prst="parallelogram">
              <a:avLst/>
            </a:prstGeom>
            <a:noFill/>
            <a:ln w="57150">
              <a:gradFill flip="none" rotWithShape="1">
                <a:gsLst>
                  <a:gs pos="0">
                    <a:srgbClr val="416095">
                      <a:alpha val="0"/>
                    </a:srgbClr>
                  </a:gs>
                  <a:gs pos="100000">
                    <a:srgbClr val="416095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3104A300-F4A0-4A6E-A0A3-F08B5DA9A49B}"/>
                </a:ext>
              </a:extLst>
            </p:cNvPr>
            <p:cNvSpPr txBox="1"/>
            <p:nvPr/>
          </p:nvSpPr>
          <p:spPr>
            <a:xfrm>
              <a:off x="3520150" y="2228692"/>
              <a:ext cx="448240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7200" b="1">
                  <a:solidFill>
                    <a:srgbClr val="1B4284"/>
                  </a:solidFill>
                  <a:ea typeface="+mj-ea"/>
                </a:rPr>
                <a:t>V</a:t>
              </a:r>
              <a:endParaRPr lang="zh-CN" altLang="en-US" sz="7200" b="1">
                <a:solidFill>
                  <a:srgbClr val="1B4284"/>
                </a:solidFill>
                <a:ea typeface="+mj-ea"/>
              </a:endParaRPr>
            </a:p>
          </p:txBody>
        </p:sp>
        <p:sp>
          <p:nvSpPr>
            <p:cNvPr id="15" name="文本框 35">
              <a:extLst>
                <a:ext uri="{FF2B5EF4-FFF2-40B4-BE49-F238E27FC236}">
                  <a16:creationId xmlns:a16="http://schemas.microsoft.com/office/drawing/2014/main" id="{E956CE89-3C46-4822-BBDF-4225FC1A49FD}"/>
                </a:ext>
              </a:extLst>
            </p:cNvPr>
            <p:cNvSpPr txBox="1"/>
            <p:nvPr/>
          </p:nvSpPr>
          <p:spPr>
            <a:xfrm>
              <a:off x="3923339" y="2507401"/>
              <a:ext cx="448240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7200" b="1">
                  <a:solidFill>
                    <a:srgbClr val="FF552E"/>
                  </a:solidFill>
                  <a:ea typeface="+mj-ea"/>
                </a:rPr>
                <a:t>S</a:t>
              </a:r>
              <a:endParaRPr lang="zh-CN" altLang="en-US" sz="7200" b="1">
                <a:solidFill>
                  <a:srgbClr val="FF552E"/>
                </a:solidFill>
                <a:ea typeface="+mj-ea"/>
              </a:endParaRPr>
            </a:p>
          </p:txBody>
        </p:sp>
        <p:sp>
          <p:nvSpPr>
            <p:cNvPr id="24" name="文本框 37">
              <a:extLst>
                <a:ext uri="{FF2B5EF4-FFF2-40B4-BE49-F238E27FC236}">
                  <a16:creationId xmlns:a16="http://schemas.microsoft.com/office/drawing/2014/main" id="{AA05C915-265E-4D2B-9010-AC19C4D571C5}"/>
                </a:ext>
              </a:extLst>
            </p:cNvPr>
            <p:cNvSpPr txBox="1"/>
            <p:nvPr/>
          </p:nvSpPr>
          <p:spPr>
            <a:xfrm>
              <a:off x="1765745" y="1426428"/>
              <a:ext cx="2313045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2600" b="1">
                  <a:solidFill>
                    <a:srgbClr val="1B4284"/>
                  </a:solidFill>
                  <a:ea typeface="+mj-ea"/>
                </a:rPr>
                <a:t>TI INA125</a:t>
              </a:r>
              <a:endParaRPr lang="zh-CN" altLang="en-US" sz="2600" b="1">
                <a:solidFill>
                  <a:srgbClr val="1B4284"/>
                </a:solidFill>
                <a:ea typeface="+mj-ea"/>
              </a:endParaRPr>
            </a:p>
          </p:txBody>
        </p:sp>
        <p:sp>
          <p:nvSpPr>
            <p:cNvPr id="25" name="文本框 38">
              <a:extLst>
                <a:ext uri="{FF2B5EF4-FFF2-40B4-BE49-F238E27FC236}">
                  <a16:creationId xmlns:a16="http://schemas.microsoft.com/office/drawing/2014/main" id="{6A95A577-42B0-4565-B8A0-25BE9A329AAA}"/>
                </a:ext>
              </a:extLst>
            </p:cNvPr>
            <p:cNvSpPr txBox="1"/>
            <p:nvPr/>
          </p:nvSpPr>
          <p:spPr>
            <a:xfrm>
              <a:off x="3854670" y="3921323"/>
              <a:ext cx="2302308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600" b="1">
                  <a:solidFill>
                    <a:srgbClr val="FF552E"/>
                  </a:solidFill>
                  <a:ea typeface="+mj-ea"/>
                </a:rPr>
                <a:t>HX 711</a:t>
              </a:r>
              <a:endParaRPr lang="zh-CN" altLang="en-US" sz="2600" b="1">
                <a:solidFill>
                  <a:srgbClr val="FF552E"/>
                </a:solidFill>
                <a:ea typeface="+mj-ea"/>
              </a:endParaRP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426C73B9-618F-85A9-CB52-70B2F327DC37}"/>
              </a:ext>
            </a:extLst>
          </p:cNvPr>
          <p:cNvSpPr txBox="1"/>
          <p:nvPr/>
        </p:nvSpPr>
        <p:spPr>
          <a:xfrm>
            <a:off x="775456" y="4741266"/>
            <a:ext cx="7647972" cy="18056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775"/>
              </a:lnSpc>
            </a:pPr>
            <a:r>
              <a:rPr lang="zh-CN" sz="2400">
                <a:cs typeface="Segoe UI"/>
              </a:rPr>
              <a:t>Key Reasons for Choosing </a:t>
            </a:r>
            <a:endParaRPr lang="en-US" altLang="zh-CN" sz="2400">
              <a:cs typeface="Segoe UI"/>
            </a:endParaRPr>
          </a:p>
          <a:p>
            <a:pPr>
              <a:lnSpc>
                <a:spcPts val="2775"/>
              </a:lnSpc>
            </a:pPr>
            <a:r>
              <a:rPr lang="zh-CN" sz="2400" b="1">
                <a:cs typeface="Segoe UI"/>
              </a:rPr>
              <a:t>HX711 + STM32</a:t>
            </a:r>
            <a:r>
              <a:rPr lang="zh-CN" sz="2400">
                <a:cs typeface="Segoe UI"/>
              </a:rPr>
              <a:t> over </a:t>
            </a:r>
            <a:r>
              <a:rPr lang="zh-CN" sz="2400" b="1">
                <a:cs typeface="Segoe UI"/>
              </a:rPr>
              <a:t>INA125 + STM32</a:t>
            </a:r>
            <a:r>
              <a:rPr lang="en-US" altLang="zh-CN" sz="2400">
                <a:cs typeface="Segoe UI"/>
              </a:rPr>
              <a:t>​</a:t>
            </a:r>
            <a:endParaRPr lang="zh-CN" sz="2400">
              <a:latin typeface="Segoe UI"/>
              <a:cs typeface="Segoe UI"/>
            </a:endParaRPr>
          </a:p>
          <a:p>
            <a:pPr marL="228600" indent="-228600">
              <a:lnSpc>
                <a:spcPts val="2775"/>
              </a:lnSpc>
              <a:buFont typeface=""/>
              <a:buChar char="•"/>
            </a:pPr>
            <a:r>
              <a:rPr lang="en-US" altLang="zh-CN" sz="2400">
                <a:cs typeface="Arial"/>
              </a:rPr>
              <a:t>Higher</a:t>
            </a:r>
            <a:r>
              <a:rPr lang="zh-CN" sz="2400">
                <a:cs typeface="Arial"/>
              </a:rPr>
              <a:t> </a:t>
            </a:r>
            <a:r>
              <a:rPr lang="en-US" altLang="zh-CN" sz="2400">
                <a:cs typeface="Arial"/>
              </a:rPr>
              <a:t>Precision</a:t>
            </a:r>
            <a:r>
              <a:rPr lang="zh-CN" sz="2400">
                <a:cs typeface="Arial"/>
              </a:rPr>
              <a:t> </a:t>
            </a:r>
            <a:r>
              <a:rPr lang="en-US" altLang="zh-CN" sz="2400">
                <a:cs typeface="Arial"/>
              </a:rPr>
              <a:t>at</a:t>
            </a:r>
            <a:r>
              <a:rPr lang="zh-CN" sz="2400">
                <a:cs typeface="Arial"/>
              </a:rPr>
              <a:t> </a:t>
            </a:r>
            <a:r>
              <a:rPr lang="en-US" altLang="zh-CN" sz="2400">
                <a:cs typeface="Arial"/>
              </a:rPr>
              <a:t>Lower</a:t>
            </a:r>
            <a:r>
              <a:rPr lang="zh-CN" sz="2400">
                <a:cs typeface="Arial"/>
              </a:rPr>
              <a:t> </a:t>
            </a:r>
            <a:r>
              <a:rPr lang="en-US" altLang="zh-CN" sz="2400">
                <a:cs typeface="Arial"/>
              </a:rPr>
              <a:t>Cost​</a:t>
            </a:r>
            <a:endParaRPr lang="en-US" altLang="zh-CN" sz="2400">
              <a:cs typeface="Segoe UI"/>
            </a:endParaRPr>
          </a:p>
          <a:p>
            <a:pPr marL="228600" indent="-228600">
              <a:lnSpc>
                <a:spcPts val="2775"/>
              </a:lnSpc>
              <a:buFont typeface=""/>
              <a:buChar char="•"/>
            </a:pPr>
            <a:r>
              <a:rPr lang="en-US" altLang="zh-CN" sz="2400">
                <a:cs typeface="Arial"/>
              </a:rPr>
              <a:t>Susceptibility to EMI/RFI​</a:t>
            </a:r>
          </a:p>
          <a:p>
            <a:pPr marL="228600" indent="-228600">
              <a:buFont typeface=""/>
              <a:buChar char="•"/>
            </a:pPr>
            <a:endParaRPr lang="en-US" altLang="zh-CN">
              <a:cs typeface="Arial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54FAED1A-74C1-7F93-51D9-EE13B4C05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752807" y="2014296"/>
            <a:ext cx="4306385" cy="2418506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A38B9680-A006-17B7-3E92-F05190F18604}"/>
              </a:ext>
            </a:extLst>
          </p:cNvPr>
          <p:cNvSpPr txBox="1"/>
          <p:nvPr/>
        </p:nvSpPr>
        <p:spPr>
          <a:xfrm>
            <a:off x="8696746" y="5526034"/>
            <a:ext cx="29921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cs typeface="Arial"/>
              </a:rPr>
              <a:t>PCB overview</a:t>
            </a:r>
            <a:endParaRPr lang="zh-CN" altLang="en-US" sz="2800" b="1"/>
          </a:p>
        </p:txBody>
      </p:sp>
    </p:spTree>
    <p:extLst>
      <p:ext uri="{BB962C8B-B14F-4D97-AF65-F5344CB8AC3E}">
        <p14:creationId xmlns:p14="http://schemas.microsoft.com/office/powerpoint/2010/main" val="23188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4E547-F101-9436-6815-7E7DA8313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9E3777-6E4D-94EF-12F9-6FDB9D159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94" y="-17985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200">
                <a:solidFill>
                  <a:schemeClr val="bg1"/>
                </a:solidFill>
                <a:ea typeface="+mj-lt"/>
                <a:cs typeface="Arial"/>
              </a:rPr>
              <a:t>Control Module</a:t>
            </a:r>
            <a:endParaRPr lang="zh-CN" sz="3200">
              <a:solidFill>
                <a:schemeClr val="bg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AC17A64-C95B-8194-3333-0C46F5970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endParaRPr lang="en-US" altLang="zh-CN" sz="2000">
              <a:cs typeface="Arial"/>
            </a:endParaRPr>
          </a:p>
          <a:p>
            <a:endParaRPr lang="zh-CN" altLang="en-US">
              <a:cs typeface="Arial"/>
            </a:endParaRPr>
          </a:p>
        </p:txBody>
      </p:sp>
      <p:pic>
        <p:nvPicPr>
          <p:cNvPr id="4" name="图片 3" descr="图示, 示意图&#10;&#10;AI 生成的内容可能不正确。">
            <a:extLst>
              <a:ext uri="{FF2B5EF4-FFF2-40B4-BE49-F238E27FC236}">
                <a16:creationId xmlns:a16="http://schemas.microsoft.com/office/drawing/2014/main" id="{DBFD0692-BD47-EEBE-8168-D932CD0B5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055" y="1145713"/>
            <a:ext cx="5587251" cy="5040000"/>
          </a:xfrm>
          <a:prstGeom prst="rect">
            <a:avLst/>
          </a:prstGeom>
        </p:spPr>
      </p:pic>
      <p:pic>
        <p:nvPicPr>
          <p:cNvPr id="7" name="图片 6" descr="图示&#10;&#10;AI 生成的内容可能不正确。">
            <a:extLst>
              <a:ext uri="{FF2B5EF4-FFF2-40B4-BE49-F238E27FC236}">
                <a16:creationId xmlns:a16="http://schemas.microsoft.com/office/drawing/2014/main" id="{AC15E2B6-1A8E-BB90-DA6C-1D4265ACC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11" y="965400"/>
            <a:ext cx="5245638" cy="3240000"/>
          </a:xfrm>
          <a:prstGeom prst="rect">
            <a:avLst/>
          </a:prstGeom>
        </p:spPr>
      </p:pic>
      <p:pic>
        <p:nvPicPr>
          <p:cNvPr id="5" name="图片 4" descr="表格&#10;&#10;AI 生成的内容可能不正确。">
            <a:extLst>
              <a:ext uri="{FF2B5EF4-FFF2-40B4-BE49-F238E27FC236}">
                <a16:creationId xmlns:a16="http://schemas.microsoft.com/office/drawing/2014/main" id="{7DCD9A90-7FD3-31E7-1FEA-942E411039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037"/>
          <a:stretch/>
        </p:blipFill>
        <p:spPr>
          <a:xfrm>
            <a:off x="486450" y="4364868"/>
            <a:ext cx="5609550" cy="197156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0673A36-F888-1DE7-E8D3-CA9536322EFE}"/>
              </a:ext>
            </a:extLst>
          </p:cNvPr>
          <p:cNvSpPr txBox="1"/>
          <p:nvPr/>
        </p:nvSpPr>
        <p:spPr>
          <a:xfrm>
            <a:off x="307694" y="4040498"/>
            <a:ext cx="639323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/>
              <a:t>Table 3. STM32 Pin Assignment Summary </a:t>
            </a:r>
            <a:endParaRPr lang="zh-CN" altLang="en-US" sz="1600" b="1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3BD8B14-491F-AA6C-D14B-1EF255CD52DE}"/>
              </a:ext>
            </a:extLst>
          </p:cNvPr>
          <p:cNvSpPr txBox="1"/>
          <p:nvPr/>
        </p:nvSpPr>
        <p:spPr>
          <a:xfrm>
            <a:off x="508750" y="1136963"/>
            <a:ext cx="644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/>
              <a:t>(a)</a:t>
            </a:r>
            <a:endParaRPr lang="zh-CN" altLang="en-US" sz="2000" b="1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9455264-3F0C-DA2D-FB35-01152442ED76}"/>
              </a:ext>
            </a:extLst>
          </p:cNvPr>
          <p:cNvSpPr txBox="1"/>
          <p:nvPr/>
        </p:nvSpPr>
        <p:spPr>
          <a:xfrm>
            <a:off x="6297055" y="1145713"/>
            <a:ext cx="644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/>
              <a:t>(b)</a:t>
            </a:r>
            <a:endParaRPr lang="zh-CN" altLang="en-US" sz="2000" b="1"/>
          </a:p>
        </p:txBody>
      </p:sp>
    </p:spTree>
    <p:extLst>
      <p:ext uri="{BB962C8B-B14F-4D97-AF65-F5344CB8AC3E}">
        <p14:creationId xmlns:p14="http://schemas.microsoft.com/office/powerpoint/2010/main" val="7705003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IUC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215E99"/>
      </a:accent1>
      <a:accent2>
        <a:srgbClr val="F65C26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font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档" ma:contentTypeID="0x010100755F376AA746D34E9DDD5A67FB9614FE" ma:contentTypeVersion="15" ma:contentTypeDescription="新建文档。" ma:contentTypeScope="" ma:versionID="0778f155a059809216d2ae86201e92d5">
  <xsd:schema xmlns:xsd="http://www.w3.org/2001/XMLSchema" xmlns:xs="http://www.w3.org/2001/XMLSchema" xmlns:p="http://schemas.microsoft.com/office/2006/metadata/properties" xmlns:ns3="6445db71-6168-40fe-b4e2-ba5bd9430d76" xmlns:ns4="0ed6a955-5f2e-4f28-96f8-5a01bb10153c" targetNamespace="http://schemas.microsoft.com/office/2006/metadata/properties" ma:root="true" ma:fieldsID="d1e83e17d9ad8862af389e583f19d5b5" ns3:_="" ns4:_="">
    <xsd:import namespace="6445db71-6168-40fe-b4e2-ba5bd9430d76"/>
    <xsd:import namespace="0ed6a955-5f2e-4f28-96f8-5a01bb10153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45db71-6168-40fe-b4e2-ba5bd9430d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d6a955-5f2e-4f28-96f8-5a01bb10153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共享对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共享对象详细信息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共享提示哈希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内容类型"/>
        <xsd:element ref="dc:title" minOccurs="0" maxOccurs="1" ma:index="4" ma:displayName="标题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445db71-6168-40fe-b4e2-ba5bd9430d76" xsi:nil="true"/>
  </documentManagement>
</p:properties>
</file>

<file path=customXml/itemProps1.xml><?xml version="1.0" encoding="utf-8"?>
<ds:datastoreItem xmlns:ds="http://schemas.openxmlformats.org/officeDocument/2006/customXml" ds:itemID="{AAD95F0E-39CF-4914-AAA9-A8BEEDD8F5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5A9565-2F2E-4AC1-AECE-99E5B6EED9EA}">
  <ds:schemaRefs>
    <ds:schemaRef ds:uri="0ed6a955-5f2e-4f28-96f8-5a01bb10153c"/>
    <ds:schemaRef ds:uri="6445db71-6168-40fe-b4e2-ba5bd9430d7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629E389-4FDB-43AC-A570-37ABFD040B8C}">
  <ds:schemaRefs>
    <ds:schemaRef ds:uri="0ed6a955-5f2e-4f28-96f8-5a01bb10153c"/>
    <ds:schemaRef ds:uri="6445db71-6168-40fe-b4e2-ba5bd9430d7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292620c5-ae10-4553-accf-68ec80325008}" enabled="0" method="" siteId="{292620c5-ae10-4553-accf-68ec8032500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21</Slides>
  <Notes>12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A Compact Material Modulus  Measurement Instrument​ ECE445 Senior Design Final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Analog Electrical Module</vt:lpstr>
      <vt:lpstr>Analog Electrical Module</vt:lpstr>
      <vt:lpstr>Control Module</vt:lpstr>
      <vt:lpstr>Control Module</vt:lpstr>
      <vt:lpstr>Control Module</vt:lpstr>
      <vt:lpstr>Software Module</vt:lpstr>
      <vt:lpstr>PowerPoint Presentation</vt:lpstr>
      <vt:lpstr>Data Processing</vt:lpstr>
      <vt:lpstr>Sucesses &amp; Challenges</vt:lpstr>
      <vt:lpstr>Sucess </vt:lpstr>
      <vt:lpstr>Challenges</vt:lpstr>
      <vt:lpstr>Future Work</vt:lpstr>
      <vt:lpstr>PowerPoint Presentation</vt:lpstr>
      <vt:lpstr>PowerPoint Presentation</vt:lpstr>
      <vt:lpstr>Thank You! Questions Welcome!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Chen, YangHongHui</dc:creator>
  <cp:revision>1</cp:revision>
  <dcterms:created xsi:type="dcterms:W3CDTF">2025-04-17T10:38:59Z</dcterms:created>
  <dcterms:modified xsi:type="dcterms:W3CDTF">2025-05-25T04:17:00Z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0x010100755F376AA746D34E9DDD5A67FB9614FE</vt:lpwstr>
  </property>
</Properties>
</file>