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2" r:id="rId4"/>
    <p:sldId id="265" r:id="rId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619C2-6FAA-1B40-8748-9DE14A678A42}" v="2" dt="2025-03-27T17:07:16.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05"/>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 YuXuan" userId="860fea2c-3039-40c0-99ba-f4bb4b2968a8" providerId="ADAL" clId="{0DD619C2-6FAA-1B40-8748-9DE14A678A42}"/>
    <pc:docChg chg="undo custSel addSld delSld modSld">
      <pc:chgData name="Lin, YuXuan" userId="860fea2c-3039-40c0-99ba-f4bb4b2968a8" providerId="ADAL" clId="{0DD619C2-6FAA-1B40-8748-9DE14A678A42}" dt="2025-03-28T00:35:06.804" v="367" actId="14100"/>
      <pc:docMkLst>
        <pc:docMk/>
      </pc:docMkLst>
      <pc:sldChg chg="addSp delSp modSp mod">
        <pc:chgData name="Lin, YuXuan" userId="860fea2c-3039-40c0-99ba-f4bb4b2968a8" providerId="ADAL" clId="{0DD619C2-6FAA-1B40-8748-9DE14A678A42}" dt="2025-03-27T17:06:08.287" v="201" actId="403"/>
        <pc:sldMkLst>
          <pc:docMk/>
          <pc:sldMk cId="0" sldId="257"/>
        </pc:sldMkLst>
        <pc:spChg chg="add del mod">
          <ac:chgData name="Lin, YuXuan" userId="860fea2c-3039-40c0-99ba-f4bb4b2968a8" providerId="ADAL" clId="{0DD619C2-6FAA-1B40-8748-9DE14A678A42}" dt="2025-03-27T17:01:27.611" v="56" actId="478"/>
          <ac:spMkLst>
            <pc:docMk/>
            <pc:sldMk cId="0" sldId="257"/>
            <ac:spMk id="2" creationId="{00000000-0000-0000-0000-000000000000}"/>
          </ac:spMkLst>
        </pc:spChg>
        <pc:spChg chg="del mod">
          <ac:chgData name="Lin, YuXuan" userId="860fea2c-3039-40c0-99ba-f4bb4b2968a8" providerId="ADAL" clId="{0DD619C2-6FAA-1B40-8748-9DE14A678A42}" dt="2025-03-27T17:00:21.187" v="29" actId="478"/>
          <ac:spMkLst>
            <pc:docMk/>
            <pc:sldMk cId="0" sldId="257"/>
            <ac:spMk id="4" creationId="{00000000-0000-0000-0000-000000000000}"/>
          </ac:spMkLst>
        </pc:spChg>
        <pc:spChg chg="add mod">
          <ac:chgData name="Lin, YuXuan" userId="860fea2c-3039-40c0-99ba-f4bb4b2968a8" providerId="ADAL" clId="{0DD619C2-6FAA-1B40-8748-9DE14A678A42}" dt="2025-03-27T17:06:08.287" v="201" actId="403"/>
          <ac:spMkLst>
            <pc:docMk/>
            <pc:sldMk cId="0" sldId="257"/>
            <ac:spMk id="5" creationId="{CAA6AA76-FBBD-768F-D999-11BECF3A738F}"/>
          </ac:spMkLst>
        </pc:spChg>
        <pc:spChg chg="mod">
          <ac:chgData name="Lin, YuXuan" userId="860fea2c-3039-40c0-99ba-f4bb4b2968a8" providerId="ADAL" clId="{0DD619C2-6FAA-1B40-8748-9DE14A678A42}" dt="2025-03-27T17:05:44.336" v="192" actId="1076"/>
          <ac:spMkLst>
            <pc:docMk/>
            <pc:sldMk cId="0" sldId="257"/>
            <ac:spMk id="6" creationId="{00000000-0000-0000-0000-000000000000}"/>
          </ac:spMkLst>
        </pc:spChg>
        <pc:spChg chg="del mod">
          <ac:chgData name="Lin, YuXuan" userId="860fea2c-3039-40c0-99ba-f4bb4b2968a8" providerId="ADAL" clId="{0DD619C2-6FAA-1B40-8748-9DE14A678A42}" dt="2025-03-27T16:59:31.860" v="16" actId="478"/>
          <ac:spMkLst>
            <pc:docMk/>
            <pc:sldMk cId="0" sldId="257"/>
            <ac:spMk id="18" creationId="{00000000-0000-0000-0000-000000000000}"/>
          </ac:spMkLst>
        </pc:spChg>
        <pc:spChg chg="add del">
          <ac:chgData name="Lin, YuXuan" userId="860fea2c-3039-40c0-99ba-f4bb4b2968a8" providerId="ADAL" clId="{0DD619C2-6FAA-1B40-8748-9DE14A678A42}" dt="2025-03-27T17:01:09.150" v="49" actId="478"/>
          <ac:spMkLst>
            <pc:docMk/>
            <pc:sldMk cId="0" sldId="257"/>
            <ac:spMk id="19" creationId="{00000000-0000-0000-0000-000000000000}"/>
          </ac:spMkLst>
        </pc:spChg>
        <pc:spChg chg="add del">
          <ac:chgData name="Lin, YuXuan" userId="860fea2c-3039-40c0-99ba-f4bb4b2968a8" providerId="ADAL" clId="{0DD619C2-6FAA-1B40-8748-9DE14A678A42}" dt="2025-03-27T17:01:08.142" v="48" actId="478"/>
          <ac:spMkLst>
            <pc:docMk/>
            <pc:sldMk cId="0" sldId="257"/>
            <ac:spMk id="20" creationId="{00000000-0000-0000-0000-000000000000}"/>
          </ac:spMkLst>
        </pc:spChg>
        <pc:spChg chg="mod">
          <ac:chgData name="Lin, YuXuan" userId="860fea2c-3039-40c0-99ba-f4bb4b2968a8" providerId="ADAL" clId="{0DD619C2-6FAA-1B40-8748-9DE14A678A42}" dt="2025-03-27T17:05:23.368" v="188" actId="1076"/>
          <ac:spMkLst>
            <pc:docMk/>
            <pc:sldMk cId="0" sldId="257"/>
            <ac:spMk id="21" creationId="{00000000-0000-0000-0000-000000000000}"/>
          </ac:spMkLst>
        </pc:spChg>
        <pc:picChg chg="del mod">
          <ac:chgData name="Lin, YuXuan" userId="860fea2c-3039-40c0-99ba-f4bb4b2968a8" providerId="ADAL" clId="{0DD619C2-6FAA-1B40-8748-9DE14A678A42}" dt="2025-03-27T16:59:24.433" v="14" actId="478"/>
          <ac:picMkLst>
            <pc:docMk/>
            <pc:sldMk cId="0" sldId="257"/>
            <ac:picMk id="3" creationId="{00000000-0000-0000-0000-000000000000}"/>
          </ac:picMkLst>
        </pc:picChg>
      </pc:sldChg>
      <pc:sldChg chg="addSp delSp modSp mod">
        <pc:chgData name="Lin, YuXuan" userId="860fea2c-3039-40c0-99ba-f4bb4b2968a8" providerId="ADAL" clId="{0DD619C2-6FAA-1B40-8748-9DE14A678A42}" dt="2025-03-28T00:35:06.804" v="367" actId="14100"/>
        <pc:sldMkLst>
          <pc:docMk/>
          <pc:sldMk cId="0" sldId="262"/>
        </pc:sldMkLst>
        <pc:spChg chg="del mod">
          <ac:chgData name="Lin, YuXuan" userId="860fea2c-3039-40c0-99ba-f4bb4b2968a8" providerId="ADAL" clId="{0DD619C2-6FAA-1B40-8748-9DE14A678A42}" dt="2025-03-27T20:41:05.935" v="268" actId="478"/>
          <ac:spMkLst>
            <pc:docMk/>
            <pc:sldMk cId="0" sldId="262"/>
            <ac:spMk id="2" creationId="{00000000-0000-0000-0000-000000000000}"/>
          </ac:spMkLst>
        </pc:spChg>
        <pc:spChg chg="mod">
          <ac:chgData name="Lin, YuXuan" userId="860fea2c-3039-40c0-99ba-f4bb4b2968a8" providerId="ADAL" clId="{0DD619C2-6FAA-1B40-8748-9DE14A678A42}" dt="2025-03-27T20:43:04.439" v="294" actId="1076"/>
          <ac:spMkLst>
            <pc:docMk/>
            <pc:sldMk cId="0" sldId="262"/>
            <ac:spMk id="4" creationId="{00000000-0000-0000-0000-000000000000}"/>
          </ac:spMkLst>
        </pc:spChg>
        <pc:spChg chg="add mod">
          <ac:chgData name="Lin, YuXuan" userId="860fea2c-3039-40c0-99ba-f4bb4b2968a8" providerId="ADAL" clId="{0DD619C2-6FAA-1B40-8748-9DE14A678A42}" dt="2025-03-28T00:35:06.804" v="367" actId="14100"/>
          <ac:spMkLst>
            <pc:docMk/>
            <pc:sldMk cId="0" sldId="262"/>
            <ac:spMk id="6" creationId="{678DC679-556F-4D9E-7D11-38533E8A8A12}"/>
          </ac:spMkLst>
        </pc:spChg>
        <pc:spChg chg="mod">
          <ac:chgData name="Lin, YuXuan" userId="860fea2c-3039-40c0-99ba-f4bb4b2968a8" providerId="ADAL" clId="{0DD619C2-6FAA-1B40-8748-9DE14A678A42}" dt="2025-03-27T20:43:09.415" v="295" actId="1076"/>
          <ac:spMkLst>
            <pc:docMk/>
            <pc:sldMk cId="0" sldId="262"/>
            <ac:spMk id="7" creationId="{00000000-0000-0000-0000-000000000000}"/>
          </ac:spMkLst>
        </pc:spChg>
        <pc:spChg chg="mod">
          <ac:chgData name="Lin, YuXuan" userId="860fea2c-3039-40c0-99ba-f4bb4b2968a8" providerId="ADAL" clId="{0DD619C2-6FAA-1B40-8748-9DE14A678A42}" dt="2025-03-27T20:45:56.447" v="335" actId="1076"/>
          <ac:spMkLst>
            <pc:docMk/>
            <pc:sldMk cId="0" sldId="262"/>
            <ac:spMk id="8" creationId="{00000000-0000-0000-0000-000000000000}"/>
          </ac:spMkLst>
        </pc:spChg>
        <pc:spChg chg="mod">
          <ac:chgData name="Lin, YuXuan" userId="860fea2c-3039-40c0-99ba-f4bb4b2968a8" providerId="ADAL" clId="{0DD619C2-6FAA-1B40-8748-9DE14A678A42}" dt="2025-03-27T20:45:29.855" v="330" actId="1076"/>
          <ac:spMkLst>
            <pc:docMk/>
            <pc:sldMk cId="0" sldId="262"/>
            <ac:spMk id="9" creationId="{00000000-0000-0000-0000-000000000000}"/>
          </ac:spMkLst>
        </pc:spChg>
        <pc:spChg chg="mod">
          <ac:chgData name="Lin, YuXuan" userId="860fea2c-3039-40c0-99ba-f4bb4b2968a8" providerId="ADAL" clId="{0DD619C2-6FAA-1B40-8748-9DE14A678A42}" dt="2025-03-27T20:44:52.745" v="321" actId="1076"/>
          <ac:spMkLst>
            <pc:docMk/>
            <pc:sldMk cId="0" sldId="262"/>
            <ac:spMk id="13" creationId="{00000000-0000-0000-0000-000000000000}"/>
          </ac:spMkLst>
        </pc:spChg>
        <pc:spChg chg="del mod">
          <ac:chgData name="Lin, YuXuan" userId="860fea2c-3039-40c0-99ba-f4bb4b2968a8" providerId="ADAL" clId="{0DD619C2-6FAA-1B40-8748-9DE14A678A42}" dt="2025-03-27T20:43:38.077" v="303" actId="478"/>
          <ac:spMkLst>
            <pc:docMk/>
            <pc:sldMk cId="0" sldId="262"/>
            <ac:spMk id="14" creationId="{00000000-0000-0000-0000-000000000000}"/>
          </ac:spMkLst>
        </pc:spChg>
        <pc:spChg chg="mod">
          <ac:chgData name="Lin, YuXuan" userId="860fea2c-3039-40c0-99ba-f4bb4b2968a8" providerId="ADAL" clId="{0DD619C2-6FAA-1B40-8748-9DE14A678A42}" dt="2025-03-27T20:45:51.542" v="334" actId="113"/>
          <ac:spMkLst>
            <pc:docMk/>
            <pc:sldMk cId="0" sldId="262"/>
            <ac:spMk id="23" creationId="{3F4FCB19-A23E-F371-6F2E-2BF81C2B05CD}"/>
          </ac:spMkLst>
        </pc:spChg>
        <pc:spChg chg="mod">
          <ac:chgData name="Lin, YuXuan" userId="860fea2c-3039-40c0-99ba-f4bb4b2968a8" providerId="ADAL" clId="{0DD619C2-6FAA-1B40-8748-9DE14A678A42}" dt="2025-03-27T20:45:46.466" v="332" actId="1076"/>
          <ac:spMkLst>
            <pc:docMk/>
            <pc:sldMk cId="0" sldId="262"/>
            <ac:spMk id="26" creationId="{0DB99882-31A8-AD64-1D76-878E92AF3954}"/>
          </ac:spMkLst>
        </pc:spChg>
        <pc:spChg chg="mod">
          <ac:chgData name="Lin, YuXuan" userId="860fea2c-3039-40c0-99ba-f4bb4b2968a8" providerId="ADAL" clId="{0DD619C2-6FAA-1B40-8748-9DE14A678A42}" dt="2025-03-27T20:45:42.992" v="331" actId="1076"/>
          <ac:spMkLst>
            <pc:docMk/>
            <pc:sldMk cId="0" sldId="262"/>
            <ac:spMk id="27" creationId="{5C9FB6DF-7158-2DCC-E9FB-379E3F0DE32F}"/>
          </ac:spMkLst>
        </pc:spChg>
      </pc:sldChg>
      <pc:sldChg chg="addSp delSp modSp mod">
        <pc:chgData name="Lin, YuXuan" userId="860fea2c-3039-40c0-99ba-f4bb4b2968a8" providerId="ADAL" clId="{0DD619C2-6FAA-1B40-8748-9DE14A678A42}" dt="2025-03-27T23:13:35.209" v="365" actId="1076"/>
        <pc:sldMkLst>
          <pc:docMk/>
          <pc:sldMk cId="1296222601" sldId="263"/>
        </pc:sldMkLst>
        <pc:spChg chg="mod">
          <ac:chgData name="Lin, YuXuan" userId="860fea2c-3039-40c0-99ba-f4bb4b2968a8" providerId="ADAL" clId="{0DD619C2-6FAA-1B40-8748-9DE14A678A42}" dt="2025-03-27T23:13:35.209" v="365" actId="1076"/>
          <ac:spMkLst>
            <pc:docMk/>
            <pc:sldMk cId="1296222601" sldId="263"/>
            <ac:spMk id="7" creationId="{A228BAD8-C9C6-F24D-3CAD-0344E079D7BC}"/>
          </ac:spMkLst>
        </pc:spChg>
        <pc:spChg chg="mod">
          <ac:chgData name="Lin, YuXuan" userId="860fea2c-3039-40c0-99ba-f4bb4b2968a8" providerId="ADAL" clId="{0DD619C2-6FAA-1B40-8748-9DE14A678A42}" dt="2025-03-27T23:13:32.028" v="364" actId="1076"/>
          <ac:spMkLst>
            <pc:docMk/>
            <pc:sldMk cId="1296222601" sldId="263"/>
            <ac:spMk id="9" creationId="{5A98947B-7F40-95F8-47EB-64AD92770AFE}"/>
          </ac:spMkLst>
        </pc:spChg>
        <pc:picChg chg="add mod modCrop">
          <ac:chgData name="Lin, YuXuan" userId="860fea2c-3039-40c0-99ba-f4bb4b2968a8" providerId="ADAL" clId="{0DD619C2-6FAA-1B40-8748-9DE14A678A42}" dt="2025-03-27T17:09:43.602" v="238" actId="1076"/>
          <ac:picMkLst>
            <pc:docMk/>
            <pc:sldMk cId="1296222601" sldId="263"/>
            <ac:picMk id="6" creationId="{20C78CD4-0528-DA5D-0594-94ACC5483F9A}"/>
          </ac:picMkLst>
        </pc:picChg>
        <pc:picChg chg="add del mod modCrop">
          <ac:chgData name="Lin, YuXuan" userId="860fea2c-3039-40c0-99ba-f4bb4b2968a8" providerId="ADAL" clId="{0DD619C2-6FAA-1B40-8748-9DE14A678A42}" dt="2025-03-27T17:09:46.395" v="239" actId="1076"/>
          <ac:picMkLst>
            <pc:docMk/>
            <pc:sldMk cId="1296222601" sldId="263"/>
            <ac:picMk id="11" creationId="{9A6A5449-5EEE-4216-5C05-9D863609C822}"/>
          </ac:picMkLst>
        </pc:picChg>
      </pc:sldChg>
      <pc:sldChg chg="delSp modSp mod">
        <pc:chgData name="Lin, YuXuan" userId="860fea2c-3039-40c0-99ba-f4bb4b2968a8" providerId="ADAL" clId="{0DD619C2-6FAA-1B40-8748-9DE14A678A42}" dt="2025-03-27T23:13:53.530" v="366" actId="20577"/>
        <pc:sldMkLst>
          <pc:docMk/>
          <pc:sldMk cId="0" sldId="265"/>
        </pc:sldMkLst>
        <pc:spChg chg="del mod">
          <ac:chgData name="Lin, YuXuan" userId="860fea2c-3039-40c0-99ba-f4bb4b2968a8" providerId="ADAL" clId="{0DD619C2-6FAA-1B40-8748-9DE14A678A42}" dt="2025-03-27T22:47:13.484" v="354" actId="478"/>
          <ac:spMkLst>
            <pc:docMk/>
            <pc:sldMk cId="0" sldId="265"/>
            <ac:spMk id="2" creationId="{00000000-0000-0000-0000-000000000000}"/>
          </ac:spMkLst>
        </pc:spChg>
        <pc:spChg chg="mod">
          <ac:chgData name="Lin, YuXuan" userId="860fea2c-3039-40c0-99ba-f4bb4b2968a8" providerId="ADAL" clId="{0DD619C2-6FAA-1B40-8748-9DE14A678A42}" dt="2025-03-27T22:47:29.945" v="357" actId="403"/>
          <ac:spMkLst>
            <pc:docMk/>
            <pc:sldMk cId="0" sldId="265"/>
            <ac:spMk id="5" creationId="{00000000-0000-0000-0000-000000000000}"/>
          </ac:spMkLst>
        </pc:spChg>
        <pc:spChg chg="mod">
          <ac:chgData name="Lin, YuXuan" userId="860fea2c-3039-40c0-99ba-f4bb4b2968a8" providerId="ADAL" clId="{0DD619C2-6FAA-1B40-8748-9DE14A678A42}" dt="2025-03-27T22:47:29.945" v="357" actId="403"/>
          <ac:spMkLst>
            <pc:docMk/>
            <pc:sldMk cId="0" sldId="265"/>
            <ac:spMk id="6" creationId="{00000000-0000-0000-0000-000000000000}"/>
          </ac:spMkLst>
        </pc:spChg>
        <pc:spChg chg="mod">
          <ac:chgData name="Lin, YuXuan" userId="860fea2c-3039-40c0-99ba-f4bb4b2968a8" providerId="ADAL" clId="{0DD619C2-6FAA-1B40-8748-9DE14A678A42}" dt="2025-03-27T22:47:29.945" v="357" actId="403"/>
          <ac:spMkLst>
            <pc:docMk/>
            <pc:sldMk cId="0" sldId="265"/>
            <ac:spMk id="7" creationId="{00000000-0000-0000-0000-000000000000}"/>
          </ac:spMkLst>
        </pc:spChg>
        <pc:spChg chg="mod">
          <ac:chgData name="Lin, YuXuan" userId="860fea2c-3039-40c0-99ba-f4bb4b2968a8" providerId="ADAL" clId="{0DD619C2-6FAA-1B40-8748-9DE14A678A42}" dt="2025-03-27T22:47:29.945" v="357" actId="403"/>
          <ac:spMkLst>
            <pc:docMk/>
            <pc:sldMk cId="0" sldId="265"/>
            <ac:spMk id="9" creationId="{00000000-0000-0000-0000-000000000000}"/>
          </ac:spMkLst>
        </pc:spChg>
        <pc:spChg chg="mod">
          <ac:chgData name="Lin, YuXuan" userId="860fea2c-3039-40c0-99ba-f4bb4b2968a8" providerId="ADAL" clId="{0DD619C2-6FAA-1B40-8748-9DE14A678A42}" dt="2025-03-27T22:47:29.945" v="357" actId="403"/>
          <ac:spMkLst>
            <pc:docMk/>
            <pc:sldMk cId="0" sldId="265"/>
            <ac:spMk id="10" creationId="{00000000-0000-0000-0000-000000000000}"/>
          </ac:spMkLst>
        </pc:spChg>
        <pc:spChg chg="mod">
          <ac:chgData name="Lin, YuXuan" userId="860fea2c-3039-40c0-99ba-f4bb4b2968a8" providerId="ADAL" clId="{0DD619C2-6FAA-1B40-8748-9DE14A678A42}" dt="2025-03-27T22:47:29.945" v="357" actId="403"/>
          <ac:spMkLst>
            <pc:docMk/>
            <pc:sldMk cId="0" sldId="265"/>
            <ac:spMk id="11" creationId="{00000000-0000-0000-0000-000000000000}"/>
          </ac:spMkLst>
        </pc:spChg>
        <pc:spChg chg="mod">
          <ac:chgData name="Lin, YuXuan" userId="860fea2c-3039-40c0-99ba-f4bb4b2968a8" providerId="ADAL" clId="{0DD619C2-6FAA-1B40-8748-9DE14A678A42}" dt="2025-03-27T22:47:29.945" v="357" actId="403"/>
          <ac:spMkLst>
            <pc:docMk/>
            <pc:sldMk cId="0" sldId="265"/>
            <ac:spMk id="12" creationId="{00000000-0000-0000-0000-000000000000}"/>
          </ac:spMkLst>
        </pc:spChg>
        <pc:spChg chg="mod">
          <ac:chgData name="Lin, YuXuan" userId="860fea2c-3039-40c0-99ba-f4bb4b2968a8" providerId="ADAL" clId="{0DD619C2-6FAA-1B40-8748-9DE14A678A42}" dt="2025-03-27T22:47:29.945" v="357" actId="403"/>
          <ac:spMkLst>
            <pc:docMk/>
            <pc:sldMk cId="0" sldId="265"/>
            <ac:spMk id="13" creationId="{00000000-0000-0000-0000-000000000000}"/>
          </ac:spMkLst>
        </pc:spChg>
        <pc:spChg chg="mod">
          <ac:chgData name="Lin, YuXuan" userId="860fea2c-3039-40c0-99ba-f4bb4b2968a8" providerId="ADAL" clId="{0DD619C2-6FAA-1B40-8748-9DE14A678A42}" dt="2025-03-27T23:13:53.530" v="366" actId="20577"/>
          <ac:spMkLst>
            <pc:docMk/>
            <pc:sldMk cId="0" sldId="265"/>
            <ac:spMk id="14" creationId="{00000000-0000-0000-0000-000000000000}"/>
          </ac:spMkLst>
        </pc:spChg>
        <pc:spChg chg="mod">
          <ac:chgData name="Lin, YuXuan" userId="860fea2c-3039-40c0-99ba-f4bb4b2968a8" providerId="ADAL" clId="{0DD619C2-6FAA-1B40-8748-9DE14A678A42}" dt="2025-03-27T22:47:29.945" v="357" actId="403"/>
          <ac:spMkLst>
            <pc:docMk/>
            <pc:sldMk cId="0" sldId="265"/>
            <ac:spMk id="15" creationId="{00000000-0000-0000-0000-000000000000}"/>
          </ac:spMkLst>
        </pc:spChg>
        <pc:spChg chg="mod">
          <ac:chgData name="Lin, YuXuan" userId="860fea2c-3039-40c0-99ba-f4bb4b2968a8" providerId="ADAL" clId="{0DD619C2-6FAA-1B40-8748-9DE14A678A42}" dt="2025-03-27T17:31:33.524" v="246" actId="20577"/>
          <ac:spMkLst>
            <pc:docMk/>
            <pc:sldMk cId="0" sldId="265"/>
            <ac:spMk id="17" creationId="{00000000-0000-0000-0000-000000000000}"/>
          </ac:spMkLst>
        </pc:spChg>
      </pc:sldChg>
      <pc:sldChg chg="new del">
        <pc:chgData name="Lin, YuXuan" userId="860fea2c-3039-40c0-99ba-f4bb4b2968a8" providerId="ADAL" clId="{0DD619C2-6FAA-1B40-8748-9DE14A678A42}" dt="2025-03-27T20:38:45.610" v="259" actId="2696"/>
        <pc:sldMkLst>
          <pc:docMk/>
          <pc:sldMk cId="3587770156" sldId="2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D7029A-40EC-D1F9-F511-2C355A37778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00D45A9-71A8-E025-0807-1955F2A21A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2F9D238-F887-00B2-9682-C119DA638B59}"/>
              </a:ext>
            </a:extLst>
          </p:cNvPr>
          <p:cNvSpPr>
            <a:spLocks noGrp="1"/>
          </p:cNvSpPr>
          <p:nvPr>
            <p:ph type="dt" sz="half" idx="10"/>
          </p:nvPr>
        </p:nvSpPr>
        <p:spPr/>
        <p:txBody>
          <a:bodyPr/>
          <a:lstStyle/>
          <a:p>
            <a:fld id="{5B4FA80F-EAEA-415C-B296-F92D3F294C86}" type="datetimeFigureOut">
              <a:rPr lang="zh-CN" altLang="en-US" smtClean="0"/>
              <a:t>2025/3/28</a:t>
            </a:fld>
            <a:endParaRPr lang="zh-CN" altLang="en-US"/>
          </a:p>
        </p:txBody>
      </p:sp>
      <p:sp>
        <p:nvSpPr>
          <p:cNvPr id="5" name="页脚占位符 4">
            <a:extLst>
              <a:ext uri="{FF2B5EF4-FFF2-40B4-BE49-F238E27FC236}">
                <a16:creationId xmlns:a16="http://schemas.microsoft.com/office/drawing/2014/main" id="{4A3140EC-00EC-D60A-4645-004F6A5E56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281A52-B214-14FB-59FF-CEAACD643C75}"/>
              </a:ext>
            </a:extLst>
          </p:cNvPr>
          <p:cNvSpPr>
            <a:spLocks noGrp="1"/>
          </p:cNvSpPr>
          <p:nvPr>
            <p:ph type="sldNum" sz="quarter" idx="12"/>
          </p:nvPr>
        </p:nvSpPr>
        <p:spPr/>
        <p:txBody>
          <a:bodyPr/>
          <a:lstStyle/>
          <a:p>
            <a:fld id="{A4334F49-F6DF-4667-AB0B-89EE7D1042A5}" type="slidenum">
              <a:rPr lang="zh-CN" altLang="en-US" smtClean="0"/>
              <a:t>‹#›</a:t>
            </a:fld>
            <a:endParaRPr lang="zh-CN" altLang="en-US"/>
          </a:p>
        </p:txBody>
      </p:sp>
    </p:spTree>
    <p:extLst>
      <p:ext uri="{BB962C8B-B14F-4D97-AF65-F5344CB8AC3E}">
        <p14:creationId xmlns:p14="http://schemas.microsoft.com/office/powerpoint/2010/main" val="2492030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375140-A1B6-94BA-E43F-2977321C4A7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410367B-245B-E795-1A4E-F2075CDCCC0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FEB1D18-26A9-1AF6-2468-D63565048B6A}"/>
              </a:ext>
            </a:extLst>
          </p:cNvPr>
          <p:cNvSpPr>
            <a:spLocks noGrp="1"/>
          </p:cNvSpPr>
          <p:nvPr>
            <p:ph type="dt" sz="half" idx="10"/>
          </p:nvPr>
        </p:nvSpPr>
        <p:spPr/>
        <p:txBody>
          <a:bodyPr/>
          <a:lstStyle/>
          <a:p>
            <a:fld id="{5B4FA80F-EAEA-415C-B296-F92D3F294C86}" type="datetimeFigureOut">
              <a:rPr lang="zh-CN" altLang="en-US" smtClean="0"/>
              <a:t>2025/3/28</a:t>
            </a:fld>
            <a:endParaRPr lang="zh-CN" altLang="en-US"/>
          </a:p>
        </p:txBody>
      </p:sp>
      <p:sp>
        <p:nvSpPr>
          <p:cNvPr id="5" name="页脚占位符 4">
            <a:extLst>
              <a:ext uri="{FF2B5EF4-FFF2-40B4-BE49-F238E27FC236}">
                <a16:creationId xmlns:a16="http://schemas.microsoft.com/office/drawing/2014/main" id="{8281D040-9F28-6B20-88D5-5950831B14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4C879B2-44B3-0E27-CB98-6D317DE12747}"/>
              </a:ext>
            </a:extLst>
          </p:cNvPr>
          <p:cNvSpPr>
            <a:spLocks noGrp="1"/>
          </p:cNvSpPr>
          <p:nvPr>
            <p:ph type="sldNum" sz="quarter" idx="12"/>
          </p:nvPr>
        </p:nvSpPr>
        <p:spPr/>
        <p:txBody>
          <a:bodyPr/>
          <a:lstStyle/>
          <a:p>
            <a:fld id="{A4334F49-F6DF-4667-AB0B-89EE7D1042A5}" type="slidenum">
              <a:rPr lang="zh-CN" altLang="en-US" smtClean="0"/>
              <a:t>‹#›</a:t>
            </a:fld>
            <a:endParaRPr lang="zh-CN" altLang="en-US"/>
          </a:p>
        </p:txBody>
      </p:sp>
    </p:spTree>
    <p:extLst>
      <p:ext uri="{BB962C8B-B14F-4D97-AF65-F5344CB8AC3E}">
        <p14:creationId xmlns:p14="http://schemas.microsoft.com/office/powerpoint/2010/main" val="45079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FE8AE5F-316A-2593-F892-3AA17597735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F28E6A9-8FFF-DA7E-F1A1-17A5C0B597A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F2F3555-C5E6-83E4-450D-1124EE1210C4}"/>
              </a:ext>
            </a:extLst>
          </p:cNvPr>
          <p:cNvSpPr>
            <a:spLocks noGrp="1"/>
          </p:cNvSpPr>
          <p:nvPr>
            <p:ph type="dt" sz="half" idx="10"/>
          </p:nvPr>
        </p:nvSpPr>
        <p:spPr/>
        <p:txBody>
          <a:bodyPr/>
          <a:lstStyle/>
          <a:p>
            <a:fld id="{5B4FA80F-EAEA-415C-B296-F92D3F294C86}" type="datetimeFigureOut">
              <a:rPr lang="zh-CN" altLang="en-US" smtClean="0"/>
              <a:t>2025/3/28</a:t>
            </a:fld>
            <a:endParaRPr lang="zh-CN" altLang="en-US"/>
          </a:p>
        </p:txBody>
      </p:sp>
      <p:sp>
        <p:nvSpPr>
          <p:cNvPr id="5" name="页脚占位符 4">
            <a:extLst>
              <a:ext uri="{FF2B5EF4-FFF2-40B4-BE49-F238E27FC236}">
                <a16:creationId xmlns:a16="http://schemas.microsoft.com/office/drawing/2014/main" id="{0F19592C-F4CC-6916-41F3-A556E009BA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3843597-B85D-CF2B-89AC-40B8F2E5B25C}"/>
              </a:ext>
            </a:extLst>
          </p:cNvPr>
          <p:cNvSpPr>
            <a:spLocks noGrp="1"/>
          </p:cNvSpPr>
          <p:nvPr>
            <p:ph type="sldNum" sz="quarter" idx="12"/>
          </p:nvPr>
        </p:nvSpPr>
        <p:spPr/>
        <p:txBody>
          <a:bodyPr/>
          <a:lstStyle/>
          <a:p>
            <a:fld id="{A4334F49-F6DF-4667-AB0B-89EE7D1042A5}" type="slidenum">
              <a:rPr lang="zh-CN" altLang="en-US" smtClean="0"/>
              <a:t>‹#›</a:t>
            </a:fld>
            <a:endParaRPr lang="zh-CN" altLang="en-US"/>
          </a:p>
        </p:txBody>
      </p:sp>
    </p:spTree>
    <p:extLst>
      <p:ext uri="{BB962C8B-B14F-4D97-AF65-F5344CB8AC3E}">
        <p14:creationId xmlns:p14="http://schemas.microsoft.com/office/powerpoint/2010/main" val="289638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92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4421F2-126E-1FFB-CDAE-C49E3DCAAFE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D9E1CF2-EEFF-9E55-D336-00A29B89733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CE1157-539A-BFF1-65E9-4B94D0AFDB6C}"/>
              </a:ext>
            </a:extLst>
          </p:cNvPr>
          <p:cNvSpPr>
            <a:spLocks noGrp="1"/>
          </p:cNvSpPr>
          <p:nvPr>
            <p:ph type="dt" sz="half" idx="10"/>
          </p:nvPr>
        </p:nvSpPr>
        <p:spPr/>
        <p:txBody>
          <a:bodyPr/>
          <a:lstStyle/>
          <a:p>
            <a:fld id="{5B4FA80F-EAEA-415C-B296-F92D3F294C86}" type="datetimeFigureOut">
              <a:rPr lang="zh-CN" altLang="en-US" smtClean="0"/>
              <a:t>2025/3/28</a:t>
            </a:fld>
            <a:endParaRPr lang="zh-CN" altLang="en-US"/>
          </a:p>
        </p:txBody>
      </p:sp>
      <p:sp>
        <p:nvSpPr>
          <p:cNvPr id="5" name="页脚占位符 4">
            <a:extLst>
              <a:ext uri="{FF2B5EF4-FFF2-40B4-BE49-F238E27FC236}">
                <a16:creationId xmlns:a16="http://schemas.microsoft.com/office/drawing/2014/main" id="{330FD205-8B1D-5CAC-DB23-2DDFD23358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548EBA-1C56-1AA7-4B9F-B3FE413690AA}"/>
              </a:ext>
            </a:extLst>
          </p:cNvPr>
          <p:cNvSpPr>
            <a:spLocks noGrp="1"/>
          </p:cNvSpPr>
          <p:nvPr>
            <p:ph type="sldNum" sz="quarter" idx="12"/>
          </p:nvPr>
        </p:nvSpPr>
        <p:spPr/>
        <p:txBody>
          <a:bodyPr/>
          <a:lstStyle/>
          <a:p>
            <a:fld id="{A4334F49-F6DF-4667-AB0B-89EE7D1042A5}" type="slidenum">
              <a:rPr lang="zh-CN" altLang="en-US" smtClean="0"/>
              <a:t>‹#›</a:t>
            </a:fld>
            <a:endParaRPr lang="zh-CN" altLang="en-US"/>
          </a:p>
        </p:txBody>
      </p:sp>
    </p:spTree>
    <p:extLst>
      <p:ext uri="{BB962C8B-B14F-4D97-AF65-F5344CB8AC3E}">
        <p14:creationId xmlns:p14="http://schemas.microsoft.com/office/powerpoint/2010/main" val="259725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9B5DD7-1BB1-6453-143C-02F007516AC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E690AA0-20E2-220E-F141-3EEA62ACB6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FAC3463-BAEA-4F1B-B26A-60A1FA19331E}"/>
              </a:ext>
            </a:extLst>
          </p:cNvPr>
          <p:cNvSpPr>
            <a:spLocks noGrp="1"/>
          </p:cNvSpPr>
          <p:nvPr>
            <p:ph type="dt" sz="half" idx="10"/>
          </p:nvPr>
        </p:nvSpPr>
        <p:spPr/>
        <p:txBody>
          <a:bodyPr/>
          <a:lstStyle/>
          <a:p>
            <a:fld id="{5B4FA80F-EAEA-415C-B296-F92D3F294C86}" type="datetimeFigureOut">
              <a:rPr lang="zh-CN" altLang="en-US" smtClean="0"/>
              <a:t>2025/3/28</a:t>
            </a:fld>
            <a:endParaRPr lang="zh-CN" altLang="en-US"/>
          </a:p>
        </p:txBody>
      </p:sp>
      <p:sp>
        <p:nvSpPr>
          <p:cNvPr id="5" name="页脚占位符 4">
            <a:extLst>
              <a:ext uri="{FF2B5EF4-FFF2-40B4-BE49-F238E27FC236}">
                <a16:creationId xmlns:a16="http://schemas.microsoft.com/office/drawing/2014/main" id="{7EC2EC7B-46F7-411F-915D-97711F0034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9A4907-C80F-4963-4BD7-7FB8A75D0A66}"/>
              </a:ext>
            </a:extLst>
          </p:cNvPr>
          <p:cNvSpPr>
            <a:spLocks noGrp="1"/>
          </p:cNvSpPr>
          <p:nvPr>
            <p:ph type="sldNum" sz="quarter" idx="12"/>
          </p:nvPr>
        </p:nvSpPr>
        <p:spPr/>
        <p:txBody>
          <a:bodyPr/>
          <a:lstStyle/>
          <a:p>
            <a:fld id="{A4334F49-F6DF-4667-AB0B-89EE7D1042A5}" type="slidenum">
              <a:rPr lang="zh-CN" altLang="en-US" smtClean="0"/>
              <a:t>‹#›</a:t>
            </a:fld>
            <a:endParaRPr lang="zh-CN" altLang="en-US"/>
          </a:p>
        </p:txBody>
      </p:sp>
    </p:spTree>
    <p:extLst>
      <p:ext uri="{BB962C8B-B14F-4D97-AF65-F5344CB8AC3E}">
        <p14:creationId xmlns:p14="http://schemas.microsoft.com/office/powerpoint/2010/main" val="4151202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7C8A15-7663-32AF-65DF-94BAF878DBD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7CB032D-662D-51FF-755E-6429BA29B75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5F520FF-EBFE-777E-51C4-8DFB5432B4B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292FAFC-D8FE-73F7-08C4-DBADFADB8070}"/>
              </a:ext>
            </a:extLst>
          </p:cNvPr>
          <p:cNvSpPr>
            <a:spLocks noGrp="1"/>
          </p:cNvSpPr>
          <p:nvPr>
            <p:ph type="dt" sz="half" idx="10"/>
          </p:nvPr>
        </p:nvSpPr>
        <p:spPr/>
        <p:txBody>
          <a:bodyPr/>
          <a:lstStyle/>
          <a:p>
            <a:fld id="{5B4FA80F-EAEA-415C-B296-F92D3F294C86}" type="datetimeFigureOut">
              <a:rPr lang="zh-CN" altLang="en-US" smtClean="0"/>
              <a:t>2025/3/28</a:t>
            </a:fld>
            <a:endParaRPr lang="zh-CN" altLang="en-US"/>
          </a:p>
        </p:txBody>
      </p:sp>
      <p:sp>
        <p:nvSpPr>
          <p:cNvPr id="6" name="页脚占位符 5">
            <a:extLst>
              <a:ext uri="{FF2B5EF4-FFF2-40B4-BE49-F238E27FC236}">
                <a16:creationId xmlns:a16="http://schemas.microsoft.com/office/drawing/2014/main" id="{E83D16BF-5C3A-B6F9-FFA1-E69E0ACCF85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9DFC26F-F409-E5DE-0ED2-E16E236354F6}"/>
              </a:ext>
            </a:extLst>
          </p:cNvPr>
          <p:cNvSpPr>
            <a:spLocks noGrp="1"/>
          </p:cNvSpPr>
          <p:nvPr>
            <p:ph type="sldNum" sz="quarter" idx="12"/>
          </p:nvPr>
        </p:nvSpPr>
        <p:spPr/>
        <p:txBody>
          <a:bodyPr/>
          <a:lstStyle/>
          <a:p>
            <a:fld id="{A4334F49-F6DF-4667-AB0B-89EE7D1042A5}" type="slidenum">
              <a:rPr lang="zh-CN" altLang="en-US" smtClean="0"/>
              <a:t>‹#›</a:t>
            </a:fld>
            <a:endParaRPr lang="zh-CN" altLang="en-US"/>
          </a:p>
        </p:txBody>
      </p:sp>
    </p:spTree>
    <p:extLst>
      <p:ext uri="{BB962C8B-B14F-4D97-AF65-F5344CB8AC3E}">
        <p14:creationId xmlns:p14="http://schemas.microsoft.com/office/powerpoint/2010/main" val="417171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7F32D4-7779-76C7-8F02-ACD663B5DCC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BFF7974-59CB-A841-462F-96F413F64B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8B03F13-4006-7FF0-5CF1-EF5F3B7F076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47EC809-B5D5-24E9-37B7-BF5A8D0DF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0F3A4BD-3DA5-CDBF-1C96-160EAF797ED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8EA6768-D6BB-958D-64E2-022F8BDCA229}"/>
              </a:ext>
            </a:extLst>
          </p:cNvPr>
          <p:cNvSpPr>
            <a:spLocks noGrp="1"/>
          </p:cNvSpPr>
          <p:nvPr>
            <p:ph type="dt" sz="half" idx="10"/>
          </p:nvPr>
        </p:nvSpPr>
        <p:spPr/>
        <p:txBody>
          <a:bodyPr/>
          <a:lstStyle/>
          <a:p>
            <a:fld id="{5B4FA80F-EAEA-415C-B296-F92D3F294C86}" type="datetimeFigureOut">
              <a:rPr lang="zh-CN" altLang="en-US" smtClean="0"/>
              <a:t>2025/3/28</a:t>
            </a:fld>
            <a:endParaRPr lang="zh-CN" altLang="en-US"/>
          </a:p>
        </p:txBody>
      </p:sp>
      <p:sp>
        <p:nvSpPr>
          <p:cNvPr id="8" name="页脚占位符 7">
            <a:extLst>
              <a:ext uri="{FF2B5EF4-FFF2-40B4-BE49-F238E27FC236}">
                <a16:creationId xmlns:a16="http://schemas.microsoft.com/office/drawing/2014/main" id="{26EE9F9D-F175-56B1-E89D-A3748D5051E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35D721F-7D24-3CB7-0F0C-44AAE0843FBF}"/>
              </a:ext>
            </a:extLst>
          </p:cNvPr>
          <p:cNvSpPr>
            <a:spLocks noGrp="1"/>
          </p:cNvSpPr>
          <p:nvPr>
            <p:ph type="sldNum" sz="quarter" idx="12"/>
          </p:nvPr>
        </p:nvSpPr>
        <p:spPr/>
        <p:txBody>
          <a:bodyPr/>
          <a:lstStyle/>
          <a:p>
            <a:fld id="{A4334F49-F6DF-4667-AB0B-89EE7D1042A5}" type="slidenum">
              <a:rPr lang="zh-CN" altLang="en-US" smtClean="0"/>
              <a:t>‹#›</a:t>
            </a:fld>
            <a:endParaRPr lang="zh-CN" altLang="en-US"/>
          </a:p>
        </p:txBody>
      </p:sp>
    </p:spTree>
    <p:extLst>
      <p:ext uri="{BB962C8B-B14F-4D97-AF65-F5344CB8AC3E}">
        <p14:creationId xmlns:p14="http://schemas.microsoft.com/office/powerpoint/2010/main" val="149051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BF451D-0A71-DD3F-AE21-D0832448932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EDBD9E8-1C87-D2F8-CBD8-405DF938B5A7}"/>
              </a:ext>
            </a:extLst>
          </p:cNvPr>
          <p:cNvSpPr>
            <a:spLocks noGrp="1"/>
          </p:cNvSpPr>
          <p:nvPr>
            <p:ph type="dt" sz="half" idx="10"/>
          </p:nvPr>
        </p:nvSpPr>
        <p:spPr/>
        <p:txBody>
          <a:bodyPr/>
          <a:lstStyle/>
          <a:p>
            <a:fld id="{5B4FA80F-EAEA-415C-B296-F92D3F294C86}" type="datetimeFigureOut">
              <a:rPr lang="zh-CN" altLang="en-US" smtClean="0"/>
              <a:t>2025/3/28</a:t>
            </a:fld>
            <a:endParaRPr lang="zh-CN" altLang="en-US"/>
          </a:p>
        </p:txBody>
      </p:sp>
      <p:sp>
        <p:nvSpPr>
          <p:cNvPr id="4" name="页脚占位符 3">
            <a:extLst>
              <a:ext uri="{FF2B5EF4-FFF2-40B4-BE49-F238E27FC236}">
                <a16:creationId xmlns:a16="http://schemas.microsoft.com/office/drawing/2014/main" id="{4A9B288E-924D-3624-3B6D-FC3042AB9E2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162C8DB-3234-4E40-D26A-319948136222}"/>
              </a:ext>
            </a:extLst>
          </p:cNvPr>
          <p:cNvSpPr>
            <a:spLocks noGrp="1"/>
          </p:cNvSpPr>
          <p:nvPr>
            <p:ph type="sldNum" sz="quarter" idx="12"/>
          </p:nvPr>
        </p:nvSpPr>
        <p:spPr/>
        <p:txBody>
          <a:bodyPr/>
          <a:lstStyle/>
          <a:p>
            <a:fld id="{A4334F49-F6DF-4667-AB0B-89EE7D1042A5}" type="slidenum">
              <a:rPr lang="zh-CN" altLang="en-US" smtClean="0"/>
              <a:t>‹#›</a:t>
            </a:fld>
            <a:endParaRPr lang="zh-CN" altLang="en-US"/>
          </a:p>
        </p:txBody>
      </p:sp>
    </p:spTree>
    <p:extLst>
      <p:ext uri="{BB962C8B-B14F-4D97-AF65-F5344CB8AC3E}">
        <p14:creationId xmlns:p14="http://schemas.microsoft.com/office/powerpoint/2010/main" val="24574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429ABDC-94EA-4194-CDA7-85B6EFB185A4}"/>
              </a:ext>
            </a:extLst>
          </p:cNvPr>
          <p:cNvSpPr>
            <a:spLocks noGrp="1"/>
          </p:cNvSpPr>
          <p:nvPr>
            <p:ph type="dt" sz="half" idx="10"/>
          </p:nvPr>
        </p:nvSpPr>
        <p:spPr/>
        <p:txBody>
          <a:bodyPr/>
          <a:lstStyle/>
          <a:p>
            <a:fld id="{5B4FA80F-EAEA-415C-B296-F92D3F294C86}" type="datetimeFigureOut">
              <a:rPr lang="zh-CN" altLang="en-US" smtClean="0"/>
              <a:t>2025/3/28</a:t>
            </a:fld>
            <a:endParaRPr lang="zh-CN" altLang="en-US"/>
          </a:p>
        </p:txBody>
      </p:sp>
      <p:sp>
        <p:nvSpPr>
          <p:cNvPr id="3" name="页脚占位符 2">
            <a:extLst>
              <a:ext uri="{FF2B5EF4-FFF2-40B4-BE49-F238E27FC236}">
                <a16:creationId xmlns:a16="http://schemas.microsoft.com/office/drawing/2014/main" id="{7927C991-0D66-3AA1-AD20-F5A16BDA2CF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B3198F2-87B4-38BD-45D7-8D720CE4A47D}"/>
              </a:ext>
            </a:extLst>
          </p:cNvPr>
          <p:cNvSpPr>
            <a:spLocks noGrp="1"/>
          </p:cNvSpPr>
          <p:nvPr>
            <p:ph type="sldNum" sz="quarter" idx="12"/>
          </p:nvPr>
        </p:nvSpPr>
        <p:spPr/>
        <p:txBody>
          <a:bodyPr/>
          <a:lstStyle/>
          <a:p>
            <a:fld id="{A4334F49-F6DF-4667-AB0B-89EE7D1042A5}" type="slidenum">
              <a:rPr lang="zh-CN" altLang="en-US" smtClean="0"/>
              <a:t>‹#›</a:t>
            </a:fld>
            <a:endParaRPr lang="zh-CN" altLang="en-US"/>
          </a:p>
        </p:txBody>
      </p:sp>
    </p:spTree>
    <p:extLst>
      <p:ext uri="{BB962C8B-B14F-4D97-AF65-F5344CB8AC3E}">
        <p14:creationId xmlns:p14="http://schemas.microsoft.com/office/powerpoint/2010/main" val="124876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56CA0A-A872-E846-AEB2-ACC4196C689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8E35D18-8830-1AF8-9BD8-541BB030A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3BEBEA9-8AC3-ABE9-4DD2-CF6C63FD8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A450F3D-6EB1-C8C8-1D94-2689E54FD373}"/>
              </a:ext>
            </a:extLst>
          </p:cNvPr>
          <p:cNvSpPr>
            <a:spLocks noGrp="1"/>
          </p:cNvSpPr>
          <p:nvPr>
            <p:ph type="dt" sz="half" idx="10"/>
          </p:nvPr>
        </p:nvSpPr>
        <p:spPr/>
        <p:txBody>
          <a:bodyPr/>
          <a:lstStyle/>
          <a:p>
            <a:fld id="{5B4FA80F-EAEA-415C-B296-F92D3F294C86}" type="datetimeFigureOut">
              <a:rPr lang="zh-CN" altLang="en-US" smtClean="0"/>
              <a:t>2025/3/28</a:t>
            </a:fld>
            <a:endParaRPr lang="zh-CN" altLang="en-US"/>
          </a:p>
        </p:txBody>
      </p:sp>
      <p:sp>
        <p:nvSpPr>
          <p:cNvPr id="6" name="页脚占位符 5">
            <a:extLst>
              <a:ext uri="{FF2B5EF4-FFF2-40B4-BE49-F238E27FC236}">
                <a16:creationId xmlns:a16="http://schemas.microsoft.com/office/drawing/2014/main" id="{C7800282-91F2-A86E-3924-707C6D502AA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06BE82E-616A-AF6C-1BB7-0A875061C237}"/>
              </a:ext>
            </a:extLst>
          </p:cNvPr>
          <p:cNvSpPr>
            <a:spLocks noGrp="1"/>
          </p:cNvSpPr>
          <p:nvPr>
            <p:ph type="sldNum" sz="quarter" idx="12"/>
          </p:nvPr>
        </p:nvSpPr>
        <p:spPr/>
        <p:txBody>
          <a:bodyPr/>
          <a:lstStyle/>
          <a:p>
            <a:fld id="{A4334F49-F6DF-4667-AB0B-89EE7D1042A5}" type="slidenum">
              <a:rPr lang="zh-CN" altLang="en-US" smtClean="0"/>
              <a:t>‹#›</a:t>
            </a:fld>
            <a:endParaRPr lang="zh-CN" altLang="en-US"/>
          </a:p>
        </p:txBody>
      </p:sp>
    </p:spTree>
    <p:extLst>
      <p:ext uri="{BB962C8B-B14F-4D97-AF65-F5344CB8AC3E}">
        <p14:creationId xmlns:p14="http://schemas.microsoft.com/office/powerpoint/2010/main" val="318464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5FDE53-8A6F-8D84-CB0D-CD3187852F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61DF9D1-F912-4928-E4B9-C1AA7B7BA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2186481-EE68-D786-956B-9D2049C186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51F45A8-5A8A-4D01-8D7F-0D6881A28E1D}"/>
              </a:ext>
            </a:extLst>
          </p:cNvPr>
          <p:cNvSpPr>
            <a:spLocks noGrp="1"/>
          </p:cNvSpPr>
          <p:nvPr>
            <p:ph type="dt" sz="half" idx="10"/>
          </p:nvPr>
        </p:nvSpPr>
        <p:spPr/>
        <p:txBody>
          <a:bodyPr/>
          <a:lstStyle/>
          <a:p>
            <a:fld id="{5B4FA80F-EAEA-415C-B296-F92D3F294C86}" type="datetimeFigureOut">
              <a:rPr lang="zh-CN" altLang="en-US" smtClean="0"/>
              <a:t>2025/3/28</a:t>
            </a:fld>
            <a:endParaRPr lang="zh-CN" altLang="en-US"/>
          </a:p>
        </p:txBody>
      </p:sp>
      <p:sp>
        <p:nvSpPr>
          <p:cNvPr id="6" name="页脚占位符 5">
            <a:extLst>
              <a:ext uri="{FF2B5EF4-FFF2-40B4-BE49-F238E27FC236}">
                <a16:creationId xmlns:a16="http://schemas.microsoft.com/office/drawing/2014/main" id="{E8AA060F-D0CD-10E9-DB5B-E3CCF091811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8BE83BB-5C7E-1E2A-E74F-7E90B6F2AC2E}"/>
              </a:ext>
            </a:extLst>
          </p:cNvPr>
          <p:cNvSpPr>
            <a:spLocks noGrp="1"/>
          </p:cNvSpPr>
          <p:nvPr>
            <p:ph type="sldNum" sz="quarter" idx="12"/>
          </p:nvPr>
        </p:nvSpPr>
        <p:spPr/>
        <p:txBody>
          <a:bodyPr/>
          <a:lstStyle/>
          <a:p>
            <a:fld id="{A4334F49-F6DF-4667-AB0B-89EE7D1042A5}" type="slidenum">
              <a:rPr lang="zh-CN" altLang="en-US" smtClean="0"/>
              <a:t>‹#›</a:t>
            </a:fld>
            <a:endParaRPr lang="zh-CN" altLang="en-US"/>
          </a:p>
        </p:txBody>
      </p:sp>
    </p:spTree>
    <p:extLst>
      <p:ext uri="{BB962C8B-B14F-4D97-AF65-F5344CB8AC3E}">
        <p14:creationId xmlns:p14="http://schemas.microsoft.com/office/powerpoint/2010/main" val="383224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35585A5-0A46-2101-0836-A350A8A4C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592E34C-5555-4318-331E-B202FECBE2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9F5ADA3-B141-24AB-589E-3B35BBBF24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4FA80F-EAEA-415C-B296-F92D3F294C86}" type="datetimeFigureOut">
              <a:rPr lang="zh-CN" altLang="en-US" smtClean="0"/>
              <a:t>2025/3/28</a:t>
            </a:fld>
            <a:endParaRPr lang="zh-CN" altLang="en-US"/>
          </a:p>
        </p:txBody>
      </p:sp>
      <p:sp>
        <p:nvSpPr>
          <p:cNvPr id="5" name="页脚占位符 4">
            <a:extLst>
              <a:ext uri="{FF2B5EF4-FFF2-40B4-BE49-F238E27FC236}">
                <a16:creationId xmlns:a16="http://schemas.microsoft.com/office/drawing/2014/main" id="{32A9470D-8CB2-0C8C-46D6-0C1AD19F2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a:extLst>
              <a:ext uri="{FF2B5EF4-FFF2-40B4-BE49-F238E27FC236}">
                <a16:creationId xmlns:a16="http://schemas.microsoft.com/office/drawing/2014/main" id="{22B541FD-CF7D-1600-076F-2E78D49575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334F49-F6DF-4667-AB0B-89EE7D1042A5}" type="slidenum">
              <a:rPr lang="zh-CN" altLang="en-US" smtClean="0"/>
              <a:t>‹#›</a:t>
            </a:fld>
            <a:endParaRPr lang="zh-CN" altLang="en-US"/>
          </a:p>
        </p:txBody>
      </p:sp>
    </p:spTree>
    <p:extLst>
      <p:ext uri="{BB962C8B-B14F-4D97-AF65-F5344CB8AC3E}">
        <p14:creationId xmlns:p14="http://schemas.microsoft.com/office/powerpoint/2010/main" val="1189064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3863159" y="2550747"/>
            <a:ext cx="4426113" cy="1734326"/>
          </a:xfrm>
          <a:prstGeom prst="rect">
            <a:avLst/>
          </a:prstGeom>
          <a:noFill/>
          <a:ln w="12700" cap="sq">
            <a:noFill/>
            <a:miter/>
          </a:ln>
        </p:spPr>
        <p:txBody>
          <a:bodyPr vert="horz" wrap="square" lIns="0" tIns="0" rIns="0" bIns="0" rtlCol="0" anchor="ctr"/>
          <a:lstStyle/>
          <a:p>
            <a:pPr algn="ctr">
              <a:lnSpc>
                <a:spcPct val="150000"/>
              </a:lnSpc>
            </a:pPr>
            <a:r>
              <a:rPr kumimoji="1" lang="en-US" altLang="zh-CN" sz="3200" dirty="0">
                <a:latin typeface="Avenir Book" panose="02000503020000020003" pitchFamily="2" charset="0"/>
                <a:ea typeface="Padyakke Expanded One" pitchFamily="2" charset="0"/>
                <a:cs typeface="Padyakke Expanded One" pitchFamily="2" charset="0"/>
              </a:rPr>
              <a:t>Weekly Progress</a:t>
            </a:r>
          </a:p>
          <a:p>
            <a:pPr algn="ctr">
              <a:lnSpc>
                <a:spcPct val="150000"/>
              </a:lnSpc>
            </a:pPr>
            <a:r>
              <a:rPr kumimoji="1" lang="en-US" altLang="zh-CN" sz="3200" b="1" dirty="0">
                <a:latin typeface="Avenir Book" panose="02000503020000020003" pitchFamily="2" charset="0"/>
                <a:ea typeface="Padyakke Expanded One" pitchFamily="2" charset="0"/>
                <a:cs typeface="Padyakke Expanded One" pitchFamily="2" charset="0"/>
              </a:rPr>
              <a:t>03/28</a:t>
            </a:r>
            <a:endParaRPr kumimoji="1" lang="en-US" altLang="zh-CN" sz="3200" dirty="0">
              <a:latin typeface="Avenir Book" panose="02000503020000020003" pitchFamily="2" charset="0"/>
              <a:ea typeface="Padyakke Expanded One" pitchFamily="2" charset="0"/>
              <a:cs typeface="Padyakke Expanded One" pitchFamily="2" charset="0"/>
            </a:endParaRPr>
          </a:p>
          <a:p>
            <a:pPr algn="l">
              <a:lnSpc>
                <a:spcPct val="100000"/>
              </a:lnSpc>
            </a:pPr>
            <a:endParaRPr kumimoji="1" lang="en-US" altLang="zh-CN" sz="3600" dirty="0">
              <a:solidFill>
                <a:schemeClr val="bg1"/>
              </a:solidFill>
            </a:endParaRPr>
          </a:p>
        </p:txBody>
      </p:sp>
      <p:sp>
        <p:nvSpPr>
          <p:cNvPr id="7" name="标题 1"/>
          <p:cNvSpPr txBox="1"/>
          <p:nvPr/>
        </p:nvSpPr>
        <p:spPr>
          <a:xfrm>
            <a:off x="2351490" y="5199723"/>
            <a:ext cx="1749493" cy="458595"/>
          </a:xfrm>
          <a:prstGeom prst="rect">
            <a:avLst/>
          </a:prstGeom>
          <a:noFill/>
          <a:ln w="12700" cap="sq">
            <a:noFill/>
            <a:miter/>
          </a:ln>
        </p:spPr>
        <p:txBody>
          <a:bodyPr vert="horz" wrap="square" lIns="0" tIns="0" rIns="0" bIns="0" rtlCol="0" anchor="ctr"/>
          <a:lstStyle/>
          <a:p>
            <a:pPr algn="l">
              <a:lnSpc>
                <a:spcPct val="100000"/>
              </a:lnSpc>
            </a:pPr>
            <a:endParaRPr kumimoji="1" lang="zh-CN" altLang="en-US" dirty="0"/>
          </a:p>
        </p:txBody>
      </p:sp>
      <p:sp>
        <p:nvSpPr>
          <p:cNvPr id="21" name="标题 1"/>
          <p:cNvSpPr txBox="1"/>
          <p:nvPr/>
        </p:nvSpPr>
        <p:spPr>
          <a:xfrm>
            <a:off x="2253725" y="763265"/>
            <a:ext cx="7644983" cy="872833"/>
          </a:xfrm>
          <a:prstGeom prst="rect">
            <a:avLst/>
          </a:prstGeom>
          <a:noFill/>
          <a:ln>
            <a:noFill/>
          </a:ln>
        </p:spPr>
        <p:txBody>
          <a:bodyPr vert="horz" wrap="square" lIns="0" tIns="0" rIns="0" bIns="0" rtlCol="0" anchor="t"/>
          <a:lstStyle/>
          <a:p>
            <a:pPr algn="ctr">
              <a:lnSpc>
                <a:spcPct val="130000"/>
              </a:lnSpc>
            </a:pPr>
            <a:r>
              <a:rPr kumimoji="1" lang="en-US" altLang="zh-CN" sz="4700" dirty="0">
                <a:ln w="12700">
                  <a:noFill/>
                </a:ln>
                <a:latin typeface="OPPOSans H"/>
                <a:ea typeface="OPPOSans H"/>
                <a:cs typeface="OPPOSans H"/>
              </a:rPr>
              <a:t>The Smart Fitness Coach</a:t>
            </a:r>
            <a:endParaRPr kumimoji="1" lang="zh-CN" altLang="en-US" dirty="0"/>
          </a:p>
        </p:txBody>
      </p:sp>
      <p:sp>
        <p:nvSpPr>
          <p:cNvPr id="5" name="文本框 4">
            <a:extLst>
              <a:ext uri="{FF2B5EF4-FFF2-40B4-BE49-F238E27FC236}">
                <a16:creationId xmlns:a16="http://schemas.microsoft.com/office/drawing/2014/main" id="{CAA6AA76-FBBD-768F-D999-11BECF3A738F}"/>
              </a:ext>
            </a:extLst>
          </p:cNvPr>
          <p:cNvSpPr txBox="1"/>
          <p:nvPr/>
        </p:nvSpPr>
        <p:spPr>
          <a:xfrm>
            <a:off x="1750879" y="4391808"/>
            <a:ext cx="8690241" cy="2031325"/>
          </a:xfrm>
          <a:prstGeom prst="rect">
            <a:avLst/>
          </a:prstGeom>
          <a:noFill/>
        </p:spPr>
        <p:txBody>
          <a:bodyPr wrap="square" rtlCol="0">
            <a:spAutoFit/>
          </a:bodyPr>
          <a:lstStyle/>
          <a:p>
            <a:pPr algn="ctr">
              <a:lnSpc>
                <a:spcPct val="150000"/>
              </a:lnSpc>
            </a:pPr>
            <a:r>
              <a:rPr kumimoji="1" lang="en-US" altLang="zh-CN" sz="2400" dirty="0">
                <a:latin typeface="Avenir Book" panose="02000503020000020003" pitchFamily="2" charset="0"/>
                <a:ea typeface="Padyakke Expanded One" pitchFamily="2" charset="0"/>
                <a:cs typeface="Padyakke Expanded One" pitchFamily="2" charset="0"/>
              </a:rPr>
              <a:t>Sponsor: Bruce </a:t>
            </a:r>
            <a:r>
              <a:rPr kumimoji="1" lang="en-US" altLang="zh-CN" sz="2400" dirty="0" err="1">
                <a:latin typeface="Avenir Book" panose="02000503020000020003" pitchFamily="2" charset="0"/>
                <a:ea typeface="Padyakke Expanded One" pitchFamily="2" charset="0"/>
                <a:cs typeface="Padyakke Expanded One" pitchFamily="2" charset="0"/>
              </a:rPr>
              <a:t>Xinbo</a:t>
            </a:r>
            <a:r>
              <a:rPr kumimoji="1" lang="en-US" altLang="zh-CN" sz="2400" dirty="0">
                <a:latin typeface="Avenir Book" panose="02000503020000020003" pitchFamily="2" charset="0"/>
                <a:ea typeface="Padyakke Expanded One" pitchFamily="2" charset="0"/>
                <a:cs typeface="Padyakke Expanded One" pitchFamily="2" charset="0"/>
              </a:rPr>
              <a:t> Yu</a:t>
            </a:r>
          </a:p>
          <a:p>
            <a:pPr algn="ctr">
              <a:lnSpc>
                <a:spcPct val="150000"/>
              </a:lnSpc>
            </a:pPr>
            <a:r>
              <a:rPr kumimoji="1" lang="en-US" altLang="zh-CN" sz="2400" dirty="0">
                <a:latin typeface="Avenir Book" panose="02000503020000020003" pitchFamily="2" charset="0"/>
                <a:ea typeface="Padyakke Expanded One" pitchFamily="2" charset="0"/>
                <a:cs typeface="Padyakke Expanded One" pitchFamily="2" charset="0"/>
              </a:rPr>
              <a:t>TA: </a:t>
            </a:r>
            <a:r>
              <a:rPr kumimoji="1" lang="en-US" altLang="zh-CN" sz="2400" dirty="0" err="1">
                <a:latin typeface="Avenir Book" panose="02000503020000020003" pitchFamily="2" charset="0"/>
                <a:ea typeface="Padyakke Expanded One" pitchFamily="2" charset="0"/>
                <a:cs typeface="Padyakke Expanded One" pitchFamily="2" charset="0"/>
              </a:rPr>
              <a:t>Xiaoai</a:t>
            </a:r>
            <a:r>
              <a:rPr kumimoji="1" lang="en-US" altLang="zh-CN" sz="2400" dirty="0">
                <a:latin typeface="Avenir Book" panose="02000503020000020003" pitchFamily="2" charset="0"/>
                <a:ea typeface="Padyakke Expanded One" pitchFamily="2" charset="0"/>
                <a:cs typeface="Padyakke Expanded One" pitchFamily="2" charset="0"/>
              </a:rPr>
              <a:t> Wang</a:t>
            </a:r>
          </a:p>
          <a:p>
            <a:pPr algn="ctr">
              <a:lnSpc>
                <a:spcPct val="150000"/>
              </a:lnSpc>
            </a:pPr>
            <a:r>
              <a:rPr kumimoji="1" lang="en-US" altLang="zh-CN" sz="2400" dirty="0">
                <a:latin typeface="Avenir Book" panose="02000503020000020003" pitchFamily="2" charset="0"/>
                <a:ea typeface="Padyakke Expanded One" pitchFamily="2" charset="0"/>
                <a:cs typeface="Padyakke Expanded One" pitchFamily="2" charset="0"/>
              </a:rPr>
              <a:t>Members: Xinyu Li, Yuxuan Lin, </a:t>
            </a:r>
            <a:r>
              <a:rPr kumimoji="1" lang="en-US" altLang="zh-CN" sz="2400" dirty="0" err="1">
                <a:latin typeface="Avenir Book" panose="02000503020000020003" pitchFamily="2" charset="0"/>
                <a:ea typeface="Padyakke Expanded One" pitchFamily="2" charset="0"/>
                <a:cs typeface="Padyakke Expanded One" pitchFamily="2" charset="0"/>
              </a:rPr>
              <a:t>Lishan</a:t>
            </a:r>
            <a:r>
              <a:rPr kumimoji="1" lang="en-US" altLang="zh-CN" sz="2400" dirty="0">
                <a:latin typeface="Avenir Book" panose="02000503020000020003" pitchFamily="2" charset="0"/>
                <a:ea typeface="Padyakke Expanded One" pitchFamily="2" charset="0"/>
                <a:cs typeface="Padyakke Expanded One" pitchFamily="2" charset="0"/>
              </a:rPr>
              <a:t> Shi, </a:t>
            </a:r>
            <a:r>
              <a:rPr kumimoji="1" lang="en-US" altLang="zh-CN" sz="2400" dirty="0" err="1">
                <a:latin typeface="Avenir Book" panose="02000503020000020003" pitchFamily="2" charset="0"/>
                <a:ea typeface="Padyakke Expanded One" pitchFamily="2" charset="0"/>
                <a:cs typeface="Padyakke Expanded One" pitchFamily="2" charset="0"/>
              </a:rPr>
              <a:t>Tianheng</a:t>
            </a:r>
            <a:r>
              <a:rPr kumimoji="1" lang="en-US" altLang="zh-CN" sz="2400" dirty="0">
                <a:latin typeface="Avenir Book" panose="02000503020000020003" pitchFamily="2" charset="0"/>
                <a:ea typeface="Padyakke Expanded One" pitchFamily="2" charset="0"/>
                <a:cs typeface="Padyakke Expanded One" pitchFamily="2" charset="0"/>
              </a:rPr>
              <a:t> Wu</a:t>
            </a:r>
          </a:p>
          <a:p>
            <a:endParaRPr kumimoji="1"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191828-CEF7-22DD-3896-3D45E43171ED}"/>
              </a:ext>
            </a:extLst>
          </p:cNvPr>
          <p:cNvSpPr txBox="1"/>
          <p:nvPr/>
        </p:nvSpPr>
        <p:spPr>
          <a:xfrm>
            <a:off x="452878" y="334470"/>
            <a:ext cx="8171180" cy="655320"/>
          </a:xfrm>
          <a:prstGeom prst="roundRect">
            <a:avLst>
              <a:gd name="adj" fmla="val 13854"/>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a:extLst>
              <a:ext uri="{FF2B5EF4-FFF2-40B4-BE49-F238E27FC236}">
                <a16:creationId xmlns:a16="http://schemas.microsoft.com/office/drawing/2014/main" id="{C99A482F-A54E-9922-9281-B566FFA08247}"/>
              </a:ext>
            </a:extLst>
          </p:cNvPr>
          <p:cNvSpPr txBox="1"/>
          <p:nvPr/>
        </p:nvSpPr>
        <p:spPr>
          <a:xfrm>
            <a:off x="760412" y="439388"/>
            <a:ext cx="10671175" cy="468000"/>
          </a:xfrm>
          <a:prstGeom prst="rect">
            <a:avLst/>
          </a:prstGeom>
          <a:noFill/>
          <a:ln>
            <a:noFill/>
          </a:ln>
        </p:spPr>
        <p:txBody>
          <a:bodyPr vert="horz" wrap="square" lIns="0" tIns="0" rIns="0" bIns="0" rtlCol="0" anchor="ctr"/>
          <a:lstStyle/>
          <a:p>
            <a:pPr algn="l">
              <a:lnSpc>
                <a:spcPct val="110000"/>
              </a:lnSpc>
            </a:pPr>
            <a:r>
              <a:rPr kumimoji="1" lang="en-US" altLang="zh-CN" sz="2800" dirty="0">
                <a:ln w="12700">
                  <a:noFill/>
                </a:ln>
                <a:solidFill>
                  <a:srgbClr val="262626">
                    <a:alpha val="100000"/>
                  </a:srgbClr>
                </a:solidFill>
                <a:latin typeface="Source Han Sans CN Bold"/>
                <a:ea typeface="Source Han Sans CN Bold"/>
                <a:cs typeface="Source Han Sans CN Bold"/>
              </a:rPr>
              <a:t>Technical investigation</a:t>
            </a:r>
            <a:endParaRPr kumimoji="1" lang="zh-CN" altLang="en-US" dirty="0"/>
          </a:p>
        </p:txBody>
      </p:sp>
      <p:sp>
        <p:nvSpPr>
          <p:cNvPr id="4" name="标题 1">
            <a:extLst>
              <a:ext uri="{FF2B5EF4-FFF2-40B4-BE49-F238E27FC236}">
                <a16:creationId xmlns:a16="http://schemas.microsoft.com/office/drawing/2014/main" id="{8D541006-9489-6073-10F1-0183CCA99B3A}"/>
              </a:ext>
            </a:extLst>
          </p:cNvPr>
          <p:cNvSpPr txBox="1"/>
          <p:nvPr/>
        </p:nvSpPr>
        <p:spPr>
          <a:xfrm rot="19381400" flipH="1">
            <a:off x="78135" y="464640"/>
            <a:ext cx="653381" cy="436022"/>
          </a:xfrm>
          <a:custGeom>
            <a:avLst/>
            <a:gdLst>
              <a:gd name="connsiteX0" fmla="*/ 362469 w 653381"/>
              <a:gd name="connsiteY0" fmla="*/ 4241 h 436022"/>
              <a:gd name="connsiteX1" fmla="*/ 396364 w 653381"/>
              <a:gd name="connsiteY1" fmla="*/ 61368 h 436022"/>
              <a:gd name="connsiteX2" fmla="*/ 396732 w 653381"/>
              <a:gd name="connsiteY2" fmla="*/ 137992 h 436022"/>
              <a:gd name="connsiteX3" fmla="*/ 572317 w 653381"/>
              <a:gd name="connsiteY3" fmla="*/ 137992 h 436022"/>
              <a:gd name="connsiteX4" fmla="*/ 653381 w 653381"/>
              <a:gd name="connsiteY4" fmla="*/ 219056 h 436022"/>
              <a:gd name="connsiteX5" fmla="*/ 572317 w 653381"/>
              <a:gd name="connsiteY5" fmla="*/ 300120 h 436022"/>
              <a:gd name="connsiteX6" fmla="*/ 397511 w 653381"/>
              <a:gd name="connsiteY6" fmla="*/ 300120 h 436022"/>
              <a:gd name="connsiteX7" fmla="*/ 397862 w 653381"/>
              <a:gd name="connsiteY7" fmla="*/ 373034 h 436022"/>
              <a:gd name="connsiteX8" fmla="*/ 305140 w 653381"/>
              <a:gd name="connsiteY8" fmla="*/ 427039 h 436022"/>
              <a:gd name="connsiteX9" fmla="*/ 33218 w 653381"/>
              <a:gd name="connsiteY9" fmla="*/ 271065 h 436022"/>
              <a:gd name="connsiteX10" fmla="*/ 33021 w 653381"/>
              <a:gd name="connsiteY10" fmla="*/ 163763 h 436022"/>
              <a:gd name="connsiteX11" fmla="*/ 302805 w 653381"/>
              <a:gd name="connsiteY11" fmla="*/ 7703 h 436022"/>
              <a:gd name="connsiteX12" fmla="*/ 362469 w 653381"/>
              <a:gd name="connsiteY12" fmla="*/ 4241 h 436022"/>
            </a:gdLst>
            <a:ahLst/>
            <a:cxnLst/>
            <a:rect l="l" t="t" r="r" b="b"/>
            <a:pathLst>
              <a:path w="653381" h="436022">
                <a:moveTo>
                  <a:pt x="362469" y="4241"/>
                </a:moveTo>
                <a:cubicBezTo>
                  <a:pt x="378628" y="10999"/>
                  <a:pt x="392701" y="27110"/>
                  <a:pt x="396364" y="61368"/>
                </a:cubicBezTo>
                <a:lnTo>
                  <a:pt x="396732" y="137992"/>
                </a:lnTo>
                <a:lnTo>
                  <a:pt x="572317" y="137992"/>
                </a:lnTo>
                <a:cubicBezTo>
                  <a:pt x="617087" y="137992"/>
                  <a:pt x="653381" y="174286"/>
                  <a:pt x="653381" y="219056"/>
                </a:cubicBezTo>
                <a:cubicBezTo>
                  <a:pt x="653381" y="263826"/>
                  <a:pt x="617087" y="300120"/>
                  <a:pt x="572317" y="300120"/>
                </a:cubicBezTo>
                <a:lnTo>
                  <a:pt x="397511" y="300120"/>
                </a:lnTo>
                <a:lnTo>
                  <a:pt x="397862" y="373034"/>
                </a:lnTo>
                <a:cubicBezTo>
                  <a:pt x="397862" y="373034"/>
                  <a:pt x="389002" y="464424"/>
                  <a:pt x="305140" y="427039"/>
                </a:cubicBezTo>
                <a:lnTo>
                  <a:pt x="33218" y="271065"/>
                </a:lnTo>
                <a:cubicBezTo>
                  <a:pt x="33218" y="271065"/>
                  <a:pt x="-41392" y="217550"/>
                  <a:pt x="33021" y="163763"/>
                </a:cubicBezTo>
                <a:lnTo>
                  <a:pt x="302805" y="7703"/>
                </a:lnTo>
                <a:cubicBezTo>
                  <a:pt x="302805" y="7703"/>
                  <a:pt x="335536" y="-7020"/>
                  <a:pt x="362469" y="4241"/>
                </a:cubicBez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a:extLst>
              <a:ext uri="{FF2B5EF4-FFF2-40B4-BE49-F238E27FC236}">
                <a16:creationId xmlns:a16="http://schemas.microsoft.com/office/drawing/2014/main" id="{A228BAD8-C9C6-F24D-3CAD-0344E079D7BC}"/>
              </a:ext>
            </a:extLst>
          </p:cNvPr>
          <p:cNvSpPr txBox="1"/>
          <p:nvPr/>
        </p:nvSpPr>
        <p:spPr>
          <a:xfrm>
            <a:off x="6338763" y="987781"/>
            <a:ext cx="4774381" cy="520683"/>
          </a:xfrm>
          <a:prstGeom prst="rect">
            <a:avLst/>
          </a:prstGeom>
          <a:noFill/>
          <a:ln>
            <a:noFill/>
          </a:ln>
        </p:spPr>
        <p:txBody>
          <a:bodyPr vert="horz" wrap="square" lIns="0" tIns="0" rIns="0" bIns="0" rtlCol="0" anchor="ctr"/>
          <a:lstStyle/>
          <a:p>
            <a:pPr algn="l">
              <a:lnSpc>
                <a:spcPct val="100000"/>
              </a:lnSpc>
            </a:pPr>
            <a:r>
              <a:rPr kumimoji="1" lang="en-US" altLang="zh-CN" sz="2000" b="1" dirty="0">
                <a:ln w="12700">
                  <a:noFill/>
                </a:ln>
                <a:solidFill>
                  <a:srgbClr val="262626">
                    <a:alpha val="100000"/>
                  </a:srgbClr>
                </a:solidFill>
                <a:latin typeface="Source Han Sans CN Bold"/>
                <a:ea typeface="Source Han Sans CN Bold"/>
                <a:cs typeface="Source Han Sans CN Bold"/>
              </a:rPr>
              <a:t>YOLO Application and Advantages</a:t>
            </a:r>
            <a:endParaRPr kumimoji="1" lang="zh-CN" altLang="en-US" sz="2400" b="1" dirty="0"/>
          </a:p>
        </p:txBody>
      </p:sp>
      <p:sp>
        <p:nvSpPr>
          <p:cNvPr id="9" name="文本框 8">
            <a:extLst>
              <a:ext uri="{FF2B5EF4-FFF2-40B4-BE49-F238E27FC236}">
                <a16:creationId xmlns:a16="http://schemas.microsoft.com/office/drawing/2014/main" id="{5A98947B-7F40-95F8-47EB-64AD92770AFE}"/>
              </a:ext>
            </a:extLst>
          </p:cNvPr>
          <p:cNvSpPr txBox="1"/>
          <p:nvPr/>
        </p:nvSpPr>
        <p:spPr>
          <a:xfrm>
            <a:off x="6338763" y="1590866"/>
            <a:ext cx="4570589" cy="4247317"/>
          </a:xfrm>
          <a:prstGeom prst="rect">
            <a:avLst/>
          </a:prstGeom>
          <a:noFill/>
        </p:spPr>
        <p:txBody>
          <a:bodyPr wrap="square">
            <a:spAutoFit/>
          </a:bodyPr>
          <a:lstStyle/>
          <a:p>
            <a:r>
              <a:rPr lang="en-US" altLang="zh-CN" dirty="0"/>
              <a:t>YOLO11 is the latest iteration in the “You Only Look Once” series of real-time object detection models</a:t>
            </a:r>
          </a:p>
          <a:p>
            <a:r>
              <a:rPr lang="en-US" altLang="zh-CN" dirty="0"/>
              <a:t>More precise object detection. Its optimized design achieves faster processing speeds while maintaining a balance between accuracy and performance. </a:t>
            </a:r>
          </a:p>
          <a:p>
            <a:r>
              <a:rPr lang="en-US" altLang="zh-CN" dirty="0"/>
              <a:t>Additionally, YOLO11 supports a broad range of computer vision tasks, including object detection, instance segmentation, image classification, pose estimation, and oriented object detection, and can be seamlessly deployed across various environments, from edge devices to cloud platforms.  </a:t>
            </a:r>
          </a:p>
        </p:txBody>
      </p:sp>
      <p:pic>
        <p:nvPicPr>
          <p:cNvPr id="11" name="图片 10">
            <a:extLst>
              <a:ext uri="{FF2B5EF4-FFF2-40B4-BE49-F238E27FC236}">
                <a16:creationId xmlns:a16="http://schemas.microsoft.com/office/drawing/2014/main" id="{9A6A5449-5EEE-4216-5C05-9D863609C822}"/>
              </a:ext>
            </a:extLst>
          </p:cNvPr>
          <p:cNvPicPr>
            <a:picLocks noChangeAspect="1"/>
          </p:cNvPicPr>
          <p:nvPr/>
        </p:nvPicPr>
        <p:blipFill>
          <a:blip r:embed="rId2"/>
          <a:srcRect l="13699" t="-1" b="179"/>
          <a:stretch/>
        </p:blipFill>
        <p:spPr>
          <a:xfrm>
            <a:off x="3262524" y="1657092"/>
            <a:ext cx="2768866" cy="4215169"/>
          </a:xfrm>
          <a:prstGeom prst="rect">
            <a:avLst/>
          </a:prstGeom>
        </p:spPr>
      </p:pic>
      <p:pic>
        <p:nvPicPr>
          <p:cNvPr id="6" name="图片 5" descr="图片包含 室内, 小, 站, 男人&#10;&#10;描述已自动生成">
            <a:extLst>
              <a:ext uri="{FF2B5EF4-FFF2-40B4-BE49-F238E27FC236}">
                <a16:creationId xmlns:a16="http://schemas.microsoft.com/office/drawing/2014/main" id="{20C78CD4-0528-DA5D-0594-94ACC5483F9A}"/>
              </a:ext>
            </a:extLst>
          </p:cNvPr>
          <p:cNvPicPr>
            <a:picLocks noChangeAspect="1"/>
          </p:cNvPicPr>
          <p:nvPr/>
        </p:nvPicPr>
        <p:blipFill>
          <a:blip r:embed="rId3">
            <a:extLst>
              <a:ext uri="{28A0092B-C50C-407E-A947-70E740481C1C}">
                <a14:useLocalDpi xmlns:a14="http://schemas.microsoft.com/office/drawing/2010/main" val="0"/>
              </a:ext>
            </a:extLst>
          </a:blip>
          <a:srcRect b="17202"/>
          <a:stretch/>
        </p:blipFill>
        <p:spPr>
          <a:xfrm>
            <a:off x="209335" y="1657093"/>
            <a:ext cx="2768865" cy="4215169"/>
          </a:xfrm>
          <a:prstGeom prst="rect">
            <a:avLst/>
          </a:prstGeom>
        </p:spPr>
      </p:pic>
    </p:spTree>
    <p:extLst>
      <p:ext uri="{BB962C8B-B14F-4D97-AF65-F5344CB8AC3E}">
        <p14:creationId xmlns:p14="http://schemas.microsoft.com/office/powerpoint/2010/main" val="1296222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37354" y="3001656"/>
            <a:ext cx="548640" cy="54864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660399" y="3736789"/>
            <a:ext cx="6990779" cy="2343971"/>
          </a:xfrm>
          <a:prstGeom prst="roundRect">
            <a:avLst>
              <a:gd name="adj" fmla="val 6411"/>
            </a:avLst>
          </a:prstGeom>
          <a:solidFill>
            <a:schemeClr val="accent1">
              <a:lumMod val="40000"/>
              <a:lumOff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586648" y="3623145"/>
            <a:ext cx="6990779" cy="2343971"/>
          </a:xfrm>
          <a:prstGeom prst="roundRect">
            <a:avLst>
              <a:gd name="adj" fmla="val 6411"/>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1391655" y="2988818"/>
            <a:ext cx="4998640" cy="520683"/>
          </a:xfrm>
          <a:prstGeom prst="rect">
            <a:avLst/>
          </a:prstGeom>
          <a:noFill/>
          <a:ln>
            <a:noFill/>
          </a:ln>
        </p:spPr>
        <p:txBody>
          <a:bodyPr vert="horz" wrap="square" lIns="0" tIns="0" rIns="0" bIns="0" rtlCol="0" anchor="ctr"/>
          <a:lstStyle/>
          <a:p>
            <a:pPr algn="l">
              <a:lnSpc>
                <a:spcPct val="100000"/>
              </a:lnSpc>
            </a:pPr>
            <a:r>
              <a:rPr kumimoji="1" lang="en-US" altLang="zh-CN" sz="2400" b="1" dirty="0">
                <a:ln w="12700">
                  <a:noFill/>
                </a:ln>
                <a:solidFill>
                  <a:srgbClr val="262626">
                    <a:alpha val="100000"/>
                  </a:srgbClr>
                </a:solidFill>
                <a:latin typeface="Source Han Sans CN Bold"/>
                <a:ea typeface="Source Han Sans CN Bold"/>
                <a:cs typeface="Source Han Sans CN Bold"/>
              </a:rPr>
              <a:t>OpenCV</a:t>
            </a:r>
            <a:endParaRPr kumimoji="1" lang="zh-CN" altLang="en-US" sz="2400" b="1" dirty="0"/>
          </a:p>
        </p:txBody>
      </p:sp>
      <p:sp>
        <p:nvSpPr>
          <p:cNvPr id="9" name="标题 1"/>
          <p:cNvSpPr txBox="1"/>
          <p:nvPr/>
        </p:nvSpPr>
        <p:spPr>
          <a:xfrm>
            <a:off x="841134" y="3736789"/>
            <a:ext cx="6481806" cy="1972902"/>
          </a:xfrm>
          <a:prstGeom prst="rect">
            <a:avLst/>
          </a:prstGeom>
          <a:noFill/>
          <a:ln>
            <a:noFill/>
          </a:ln>
        </p:spPr>
        <p:txBody>
          <a:bodyPr vert="horz" wrap="square" lIns="0" tIns="0" rIns="0" bIns="0" rtlCol="0" anchor="t"/>
          <a:lstStyle/>
          <a:p>
            <a:r>
              <a:rPr lang="en-US" altLang="zh-CN" dirty="0"/>
              <a:t>OpenCV offers a wide range of efficient, optimized algorithms for tasks like object detection, face recognition, image segmentation, and augmented reality. Its cross-platform compatibility and support for multiple programming languages (including Python, C++, and Java) simplify the development process. The library is widely used in industry and academia due to its robust functionality, extensive documentation, and active community support.</a:t>
            </a:r>
          </a:p>
        </p:txBody>
      </p:sp>
      <p:sp>
        <p:nvSpPr>
          <p:cNvPr id="13" name="标题 1"/>
          <p:cNvSpPr txBox="1"/>
          <p:nvPr/>
        </p:nvSpPr>
        <p:spPr>
          <a:xfrm>
            <a:off x="586648" y="1914457"/>
            <a:ext cx="5184347" cy="520683"/>
          </a:xfrm>
          <a:prstGeom prst="rect">
            <a:avLst/>
          </a:prstGeom>
          <a:noFill/>
          <a:ln>
            <a:noFill/>
          </a:ln>
        </p:spPr>
        <p:txBody>
          <a:bodyPr vert="horz" wrap="square" lIns="0" tIns="0" rIns="0" bIns="0" rtlCol="0" anchor="ctr"/>
          <a:lstStyle/>
          <a:p>
            <a:pPr algn="l">
              <a:lnSpc>
                <a:spcPct val="100000"/>
              </a:lnSpc>
            </a:pPr>
            <a:r>
              <a:rPr lang="en-US" altLang="zh-CN" dirty="0"/>
              <a:t>OpenCV (Open Source Computer Vision Library) is an open-source software library designed for real-time image and video processing, analysis, and computer vision applications.</a:t>
            </a:r>
            <a:endParaRPr kumimoji="1" lang="zh-CN" altLang="en-US" b="1" dirty="0"/>
          </a:p>
        </p:txBody>
      </p:sp>
      <p:sp>
        <p:nvSpPr>
          <p:cNvPr id="16" name="标题 1"/>
          <p:cNvSpPr txBox="1"/>
          <p:nvPr/>
        </p:nvSpPr>
        <p:spPr>
          <a:xfrm>
            <a:off x="452878" y="334470"/>
            <a:ext cx="8171180" cy="655320"/>
          </a:xfrm>
          <a:prstGeom prst="roundRect">
            <a:avLst>
              <a:gd name="adj" fmla="val 13854"/>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760412" y="439388"/>
            <a:ext cx="10671175" cy="468000"/>
          </a:xfrm>
          <a:prstGeom prst="rect">
            <a:avLst/>
          </a:prstGeom>
          <a:noFill/>
          <a:ln>
            <a:noFill/>
          </a:ln>
        </p:spPr>
        <p:txBody>
          <a:bodyPr vert="horz" wrap="square" lIns="0" tIns="0" rIns="0" bIns="0" rtlCol="0" anchor="ctr"/>
          <a:lstStyle/>
          <a:p>
            <a:pPr algn="l">
              <a:lnSpc>
                <a:spcPct val="110000"/>
              </a:lnSpc>
            </a:pPr>
            <a:r>
              <a:rPr kumimoji="1" lang="en-US" altLang="zh-CN" sz="2800" dirty="0">
                <a:ln w="12700">
                  <a:noFill/>
                </a:ln>
                <a:solidFill>
                  <a:srgbClr val="262626">
                    <a:alpha val="100000"/>
                  </a:srgbClr>
                </a:solidFill>
                <a:latin typeface="Source Han Sans CN Bold"/>
                <a:ea typeface="Source Han Sans CN Bold"/>
                <a:cs typeface="Source Han Sans CN Bold"/>
              </a:rPr>
              <a:t>Technical investigation</a:t>
            </a:r>
            <a:endParaRPr kumimoji="1" lang="zh-CN" altLang="en-US" dirty="0"/>
          </a:p>
        </p:txBody>
      </p:sp>
      <p:sp>
        <p:nvSpPr>
          <p:cNvPr id="18" name="标题 1"/>
          <p:cNvSpPr txBox="1"/>
          <p:nvPr/>
        </p:nvSpPr>
        <p:spPr>
          <a:xfrm rot="19381400" flipH="1">
            <a:off x="78135" y="464640"/>
            <a:ext cx="653381" cy="436022"/>
          </a:xfrm>
          <a:custGeom>
            <a:avLst/>
            <a:gdLst>
              <a:gd name="connsiteX0" fmla="*/ 362469 w 653381"/>
              <a:gd name="connsiteY0" fmla="*/ 4241 h 436022"/>
              <a:gd name="connsiteX1" fmla="*/ 396364 w 653381"/>
              <a:gd name="connsiteY1" fmla="*/ 61368 h 436022"/>
              <a:gd name="connsiteX2" fmla="*/ 396732 w 653381"/>
              <a:gd name="connsiteY2" fmla="*/ 137992 h 436022"/>
              <a:gd name="connsiteX3" fmla="*/ 572317 w 653381"/>
              <a:gd name="connsiteY3" fmla="*/ 137992 h 436022"/>
              <a:gd name="connsiteX4" fmla="*/ 653381 w 653381"/>
              <a:gd name="connsiteY4" fmla="*/ 219056 h 436022"/>
              <a:gd name="connsiteX5" fmla="*/ 572317 w 653381"/>
              <a:gd name="connsiteY5" fmla="*/ 300120 h 436022"/>
              <a:gd name="connsiteX6" fmla="*/ 397511 w 653381"/>
              <a:gd name="connsiteY6" fmla="*/ 300120 h 436022"/>
              <a:gd name="connsiteX7" fmla="*/ 397862 w 653381"/>
              <a:gd name="connsiteY7" fmla="*/ 373034 h 436022"/>
              <a:gd name="connsiteX8" fmla="*/ 305140 w 653381"/>
              <a:gd name="connsiteY8" fmla="*/ 427039 h 436022"/>
              <a:gd name="connsiteX9" fmla="*/ 33218 w 653381"/>
              <a:gd name="connsiteY9" fmla="*/ 271065 h 436022"/>
              <a:gd name="connsiteX10" fmla="*/ 33021 w 653381"/>
              <a:gd name="connsiteY10" fmla="*/ 163763 h 436022"/>
              <a:gd name="connsiteX11" fmla="*/ 302805 w 653381"/>
              <a:gd name="connsiteY11" fmla="*/ 7703 h 436022"/>
              <a:gd name="connsiteX12" fmla="*/ 362469 w 653381"/>
              <a:gd name="connsiteY12" fmla="*/ 4241 h 436022"/>
            </a:gdLst>
            <a:ahLst/>
            <a:cxnLst/>
            <a:rect l="l" t="t" r="r" b="b"/>
            <a:pathLst>
              <a:path w="653381" h="436022">
                <a:moveTo>
                  <a:pt x="362469" y="4241"/>
                </a:moveTo>
                <a:cubicBezTo>
                  <a:pt x="378628" y="10999"/>
                  <a:pt x="392701" y="27110"/>
                  <a:pt x="396364" y="61368"/>
                </a:cubicBezTo>
                <a:lnTo>
                  <a:pt x="396732" y="137992"/>
                </a:lnTo>
                <a:lnTo>
                  <a:pt x="572317" y="137992"/>
                </a:lnTo>
                <a:cubicBezTo>
                  <a:pt x="617087" y="137992"/>
                  <a:pt x="653381" y="174286"/>
                  <a:pt x="653381" y="219056"/>
                </a:cubicBezTo>
                <a:cubicBezTo>
                  <a:pt x="653381" y="263826"/>
                  <a:pt x="617087" y="300120"/>
                  <a:pt x="572317" y="300120"/>
                </a:cubicBezTo>
                <a:lnTo>
                  <a:pt x="397511" y="300120"/>
                </a:lnTo>
                <a:lnTo>
                  <a:pt x="397862" y="373034"/>
                </a:lnTo>
                <a:cubicBezTo>
                  <a:pt x="397862" y="373034"/>
                  <a:pt x="389002" y="464424"/>
                  <a:pt x="305140" y="427039"/>
                </a:cubicBezTo>
                <a:lnTo>
                  <a:pt x="33218" y="271065"/>
                </a:lnTo>
                <a:cubicBezTo>
                  <a:pt x="33218" y="271065"/>
                  <a:pt x="-41392" y="217550"/>
                  <a:pt x="33021" y="163763"/>
                </a:cubicBezTo>
                <a:lnTo>
                  <a:pt x="302805" y="7703"/>
                </a:lnTo>
                <a:cubicBezTo>
                  <a:pt x="302805" y="7703"/>
                  <a:pt x="335536" y="-7020"/>
                  <a:pt x="362469" y="4241"/>
                </a:cubicBez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a:extLst>
              <a:ext uri="{FF2B5EF4-FFF2-40B4-BE49-F238E27FC236}">
                <a16:creationId xmlns:a16="http://schemas.microsoft.com/office/drawing/2014/main" id="{3F4FCB19-A23E-F371-6F2E-2BF81C2B05CD}"/>
              </a:ext>
            </a:extLst>
          </p:cNvPr>
          <p:cNvSpPr txBox="1"/>
          <p:nvPr/>
        </p:nvSpPr>
        <p:spPr>
          <a:xfrm>
            <a:off x="5515231" y="459218"/>
            <a:ext cx="4998640" cy="520683"/>
          </a:xfrm>
          <a:prstGeom prst="rect">
            <a:avLst/>
          </a:prstGeom>
          <a:noFill/>
          <a:ln>
            <a:noFill/>
          </a:ln>
        </p:spPr>
        <p:txBody>
          <a:bodyPr vert="horz" wrap="square" lIns="0" tIns="0" rIns="0" bIns="0" rtlCol="0" anchor="ctr"/>
          <a:lstStyle/>
          <a:p>
            <a:pPr algn="ctr">
              <a:lnSpc>
                <a:spcPct val="100000"/>
              </a:lnSpc>
            </a:pPr>
            <a:r>
              <a:rPr kumimoji="1" lang="en-US" altLang="zh-CN" b="1" dirty="0" err="1"/>
              <a:t>Uniapp</a:t>
            </a:r>
            <a:r>
              <a:rPr kumimoji="1" lang="en-US" altLang="zh-CN" b="1" dirty="0"/>
              <a:t> (Vue)</a:t>
            </a:r>
            <a:endParaRPr kumimoji="1" lang="zh-CN" altLang="en-US" b="1" dirty="0"/>
          </a:p>
        </p:txBody>
      </p:sp>
      <p:sp>
        <p:nvSpPr>
          <p:cNvPr id="25" name="标题 1">
            <a:extLst>
              <a:ext uri="{FF2B5EF4-FFF2-40B4-BE49-F238E27FC236}">
                <a16:creationId xmlns:a16="http://schemas.microsoft.com/office/drawing/2014/main" id="{BCE0B518-9714-46D0-6AA5-D1F59D56730A}"/>
              </a:ext>
            </a:extLst>
          </p:cNvPr>
          <p:cNvSpPr txBox="1"/>
          <p:nvPr/>
        </p:nvSpPr>
        <p:spPr>
          <a:xfrm>
            <a:off x="6707885" y="1263155"/>
            <a:ext cx="5331271" cy="2343971"/>
          </a:xfrm>
          <a:prstGeom prst="roundRect">
            <a:avLst>
              <a:gd name="adj" fmla="val 6411"/>
            </a:avLst>
          </a:prstGeom>
          <a:solidFill>
            <a:schemeClr val="accent2">
              <a:lumMod val="40000"/>
              <a:lumOff val="60000"/>
            </a:schemeClr>
          </a:solidFill>
          <a:ln w="12700" cap="sq">
            <a:noFill/>
            <a:miter/>
          </a:ln>
        </p:spPr>
        <p:txBody>
          <a:bodyPr vert="horz" wrap="square" lIns="91440" tIns="45720" rIns="91440" bIns="45720" rtlCol="0" anchor="ctr"/>
          <a:lstStyle/>
          <a:p>
            <a:pPr algn="ctr">
              <a:lnSpc>
                <a:spcPct val="110000"/>
              </a:lnSpc>
            </a:pPr>
            <a:endParaRPr kumimoji="1" lang="zh-CN" altLang="en-US" dirty="0"/>
          </a:p>
        </p:txBody>
      </p:sp>
      <p:sp>
        <p:nvSpPr>
          <p:cNvPr id="26" name="标题 1">
            <a:extLst>
              <a:ext uri="{FF2B5EF4-FFF2-40B4-BE49-F238E27FC236}">
                <a16:creationId xmlns:a16="http://schemas.microsoft.com/office/drawing/2014/main" id="{0DB99882-31A8-AD64-1D76-878E92AF3954}"/>
              </a:ext>
            </a:extLst>
          </p:cNvPr>
          <p:cNvSpPr txBox="1"/>
          <p:nvPr/>
        </p:nvSpPr>
        <p:spPr>
          <a:xfrm>
            <a:off x="6601920" y="472128"/>
            <a:ext cx="548640" cy="548640"/>
          </a:xfrm>
          <a:prstGeom prst="ellipse">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dirty="0"/>
          </a:p>
        </p:txBody>
      </p:sp>
      <p:sp>
        <p:nvSpPr>
          <p:cNvPr id="27" name="标题 1">
            <a:extLst>
              <a:ext uri="{FF2B5EF4-FFF2-40B4-BE49-F238E27FC236}">
                <a16:creationId xmlns:a16="http://schemas.microsoft.com/office/drawing/2014/main" id="{5C9FB6DF-7158-2DCC-E9FB-379E3F0DE32F}"/>
              </a:ext>
            </a:extLst>
          </p:cNvPr>
          <p:cNvSpPr txBox="1"/>
          <p:nvPr/>
        </p:nvSpPr>
        <p:spPr>
          <a:xfrm>
            <a:off x="6601920" y="1165794"/>
            <a:ext cx="5331271" cy="2343971"/>
          </a:xfrm>
          <a:prstGeom prst="roundRect">
            <a:avLst>
              <a:gd name="adj" fmla="val 6411"/>
            </a:avLst>
          </a:prstGeom>
          <a:solidFill>
            <a:schemeClr val="bg1"/>
          </a:solidFill>
          <a:ln w="12700" cap="sq">
            <a:solidFill>
              <a:schemeClr val="accent2"/>
            </a:solidFill>
            <a:miter/>
          </a:ln>
        </p:spPr>
        <p:txBody>
          <a:bodyPr vert="horz" wrap="square" lIns="91440" tIns="45720" rIns="91440" bIns="45720" rtlCol="0" anchor="ctr"/>
          <a:lstStyle/>
          <a:p>
            <a:r>
              <a:rPr lang="en-US" altLang="zh-CN" dirty="0" err="1"/>
              <a:t>UniApp</a:t>
            </a:r>
            <a:r>
              <a:rPr lang="en-US" altLang="zh-CN" dirty="0"/>
              <a:t> simplifies development by significantly reducing code redundancy, allowing developers to deploy apps simultaneously to multiple platforms. It offers excellent performance, close to native apps, and seamlessly integrates with various platform-specific APIs, accelerating the development process and reducing costs.</a:t>
            </a:r>
          </a:p>
          <a:p>
            <a:pPr algn="ctr">
              <a:lnSpc>
                <a:spcPct val="110000"/>
              </a:lnSpc>
            </a:pPr>
            <a:endParaRPr kumimoji="1" lang="zh-CN" altLang="en-US" dirty="0"/>
          </a:p>
        </p:txBody>
      </p:sp>
      <p:sp>
        <p:nvSpPr>
          <p:cNvPr id="6" name="文本框 5">
            <a:extLst>
              <a:ext uri="{FF2B5EF4-FFF2-40B4-BE49-F238E27FC236}">
                <a16:creationId xmlns:a16="http://schemas.microsoft.com/office/drawing/2014/main" id="{678DC679-556F-4D9E-7D11-38533E8A8A12}"/>
              </a:ext>
            </a:extLst>
          </p:cNvPr>
          <p:cNvSpPr txBox="1"/>
          <p:nvPr/>
        </p:nvSpPr>
        <p:spPr>
          <a:xfrm>
            <a:off x="8212665" y="4049435"/>
            <a:ext cx="3720526" cy="1477328"/>
          </a:xfrm>
          <a:prstGeom prst="rect">
            <a:avLst/>
          </a:prstGeom>
          <a:noFill/>
        </p:spPr>
        <p:txBody>
          <a:bodyPr wrap="square">
            <a:spAutoFit/>
          </a:bodyPr>
          <a:lstStyle/>
          <a:p>
            <a:r>
              <a:rPr lang="en-US" altLang="zh-CN" dirty="0" err="1"/>
              <a:t>UniApp</a:t>
            </a:r>
            <a:r>
              <a:rPr lang="en-US" altLang="zh-CN" dirty="0"/>
              <a:t> is a popular cross-platform framework enabling developers to create mobile apps, mini-programs, and web applications using a single codebase built primarily on </a:t>
            </a:r>
            <a:r>
              <a:rPr lang="en-US" altLang="zh-CN" dirty="0" err="1"/>
              <a:t>Vue.js</a:t>
            </a:r>
            <a:r>
              <a:rPr lang="en-US" altLang="zh-CN"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alphaModFix/>
          </a:blip>
          <a:srcRect l="15183" t="26173" r="44488" b="2132"/>
          <a:stretch>
            <a:fillRect/>
          </a:stretch>
        </p:blipFill>
        <p:spPr>
          <a:xfrm>
            <a:off x="636548" y="1480607"/>
            <a:ext cx="4303185" cy="4303185"/>
          </a:xfrm>
          <a:custGeom>
            <a:avLst/>
            <a:gdLst/>
            <a:ahLst/>
            <a:cxnLst/>
            <a:rect l="l" t="t" r="r" b="b"/>
            <a:pathLst>
              <a:path w="4303185" h="4303185">
                <a:moveTo>
                  <a:pt x="2151593" y="0"/>
                </a:moveTo>
                <a:lnTo>
                  <a:pt x="4303185" y="2151593"/>
                </a:lnTo>
                <a:lnTo>
                  <a:pt x="2151593" y="4303185"/>
                </a:lnTo>
                <a:lnTo>
                  <a:pt x="0" y="2151593"/>
                </a:lnTo>
                <a:close/>
              </a:path>
            </a:pathLst>
          </a:custGeom>
          <a:noFill/>
          <a:ln>
            <a:noFill/>
          </a:ln>
        </p:spPr>
      </p:pic>
      <p:sp>
        <p:nvSpPr>
          <p:cNvPr id="4" name="标题 1"/>
          <p:cNvSpPr txBox="1"/>
          <p:nvPr/>
        </p:nvSpPr>
        <p:spPr>
          <a:xfrm rot="2700000">
            <a:off x="4045449" y="1601483"/>
            <a:ext cx="792000" cy="792000"/>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4221375" y="1797962"/>
            <a:ext cx="440148" cy="399045"/>
          </a:xfrm>
          <a:custGeom>
            <a:avLst/>
            <a:gdLst>
              <a:gd name="connsiteX0" fmla="*/ 31770 w 794163"/>
              <a:gd name="connsiteY0" fmla="*/ 656460 h 720001"/>
              <a:gd name="connsiteX1" fmla="*/ 762297 w 794163"/>
              <a:gd name="connsiteY1" fmla="*/ 656460 h 720001"/>
              <a:gd name="connsiteX2" fmla="*/ 794163 w 794163"/>
              <a:gd name="connsiteY2" fmla="*/ 688230 h 720001"/>
              <a:gd name="connsiteX3" fmla="*/ 762392 w 794163"/>
              <a:gd name="connsiteY3" fmla="*/ 720001 h 720001"/>
              <a:gd name="connsiteX4" fmla="*/ 31770 w 794163"/>
              <a:gd name="connsiteY4" fmla="*/ 720001 h 720001"/>
              <a:gd name="connsiteX5" fmla="*/ 0 w 794163"/>
              <a:gd name="connsiteY5" fmla="*/ 688230 h 720001"/>
              <a:gd name="connsiteX6" fmla="*/ 31770 w 794163"/>
              <a:gd name="connsiteY6" fmla="*/ 656460 h 720001"/>
              <a:gd name="connsiteX7" fmla="*/ 613493 w 794163"/>
              <a:gd name="connsiteY7" fmla="*/ 317608 h 720001"/>
              <a:gd name="connsiteX8" fmla="*/ 710048 w 794163"/>
              <a:gd name="connsiteY8" fmla="*/ 317608 h 720001"/>
              <a:gd name="connsiteX9" fmla="*/ 767655 w 794163"/>
              <a:gd name="connsiteY9" fmla="*/ 375216 h 720001"/>
              <a:gd name="connsiteX10" fmla="*/ 767655 w 794163"/>
              <a:gd name="connsiteY10" fmla="*/ 524689 h 720001"/>
              <a:gd name="connsiteX11" fmla="*/ 710048 w 794163"/>
              <a:gd name="connsiteY11" fmla="*/ 582297 h 720001"/>
              <a:gd name="connsiteX12" fmla="*/ 613493 w 794163"/>
              <a:gd name="connsiteY12" fmla="*/ 582297 h 720001"/>
              <a:gd name="connsiteX13" fmla="*/ 555885 w 794163"/>
              <a:gd name="connsiteY13" fmla="*/ 524689 h 720001"/>
              <a:gd name="connsiteX14" fmla="*/ 555885 w 794163"/>
              <a:gd name="connsiteY14" fmla="*/ 375216 h 720001"/>
              <a:gd name="connsiteX15" fmla="*/ 613493 w 794163"/>
              <a:gd name="connsiteY15" fmla="*/ 317608 h 720001"/>
              <a:gd name="connsiteX16" fmla="*/ 84019 w 794163"/>
              <a:gd name="connsiteY16" fmla="*/ 211770 h 720001"/>
              <a:gd name="connsiteX17" fmla="*/ 180574 w 794163"/>
              <a:gd name="connsiteY17" fmla="*/ 211770 h 720001"/>
              <a:gd name="connsiteX18" fmla="*/ 238182 w 794163"/>
              <a:gd name="connsiteY18" fmla="*/ 269282 h 720001"/>
              <a:gd name="connsiteX19" fmla="*/ 238182 w 794163"/>
              <a:gd name="connsiteY19" fmla="*/ 524785 h 720001"/>
              <a:gd name="connsiteX20" fmla="*/ 180574 w 794163"/>
              <a:gd name="connsiteY20" fmla="*/ 582393 h 720001"/>
              <a:gd name="connsiteX21" fmla="*/ 84019 w 794163"/>
              <a:gd name="connsiteY21" fmla="*/ 582393 h 720001"/>
              <a:gd name="connsiteX22" fmla="*/ 26411 w 794163"/>
              <a:gd name="connsiteY22" fmla="*/ 524785 h 720001"/>
              <a:gd name="connsiteX23" fmla="*/ 26411 w 794163"/>
              <a:gd name="connsiteY23" fmla="*/ 269378 h 720001"/>
              <a:gd name="connsiteX24" fmla="*/ 84019 w 794163"/>
              <a:gd name="connsiteY24" fmla="*/ 211770 h 720001"/>
              <a:gd name="connsiteX25" fmla="*/ 348708 w 794163"/>
              <a:gd name="connsiteY25" fmla="*/ 0 h 720001"/>
              <a:gd name="connsiteX26" fmla="*/ 445359 w 794163"/>
              <a:gd name="connsiteY26" fmla="*/ 0 h 720001"/>
              <a:gd name="connsiteX27" fmla="*/ 502871 w 794163"/>
              <a:gd name="connsiteY27" fmla="*/ 57607 h 720001"/>
              <a:gd name="connsiteX28" fmla="*/ 502871 w 794163"/>
              <a:gd name="connsiteY28" fmla="*/ 524785 h 720001"/>
              <a:gd name="connsiteX29" fmla="*/ 445263 w 794163"/>
              <a:gd name="connsiteY29" fmla="*/ 582393 h 720001"/>
              <a:gd name="connsiteX30" fmla="*/ 348708 w 794163"/>
              <a:gd name="connsiteY30" fmla="*/ 582393 h 720001"/>
              <a:gd name="connsiteX31" fmla="*/ 291100 w 794163"/>
              <a:gd name="connsiteY31" fmla="*/ 524785 h 720001"/>
              <a:gd name="connsiteX32" fmla="*/ 291100 w 794163"/>
              <a:gd name="connsiteY32" fmla="*/ 57607 h 720001"/>
              <a:gd name="connsiteX33" fmla="*/ 348708 w 794163"/>
              <a:gd name="connsiteY33" fmla="*/ 0 h 720001"/>
            </a:gdLst>
            <a:ahLst/>
            <a:cxnLst/>
            <a:rect l="l" t="t" r="r" b="b"/>
            <a:pathLst>
              <a:path w="794163" h="720001">
                <a:moveTo>
                  <a:pt x="31770" y="656460"/>
                </a:moveTo>
                <a:lnTo>
                  <a:pt x="762297" y="656460"/>
                </a:lnTo>
                <a:cubicBezTo>
                  <a:pt x="779904" y="656460"/>
                  <a:pt x="794067" y="670622"/>
                  <a:pt x="794163" y="688230"/>
                </a:cubicBezTo>
                <a:cubicBezTo>
                  <a:pt x="794163" y="705742"/>
                  <a:pt x="779904" y="720001"/>
                  <a:pt x="762392" y="720001"/>
                </a:cubicBezTo>
                <a:lnTo>
                  <a:pt x="31770" y="720001"/>
                </a:lnTo>
                <a:cubicBezTo>
                  <a:pt x="14258" y="720001"/>
                  <a:pt x="0" y="705742"/>
                  <a:pt x="0" y="688230"/>
                </a:cubicBezTo>
                <a:cubicBezTo>
                  <a:pt x="0" y="670718"/>
                  <a:pt x="14258" y="656460"/>
                  <a:pt x="31770" y="656460"/>
                </a:cubicBezTo>
                <a:close/>
                <a:moveTo>
                  <a:pt x="613493" y="317608"/>
                </a:moveTo>
                <a:lnTo>
                  <a:pt x="710048" y="317608"/>
                </a:lnTo>
                <a:cubicBezTo>
                  <a:pt x="741818" y="317608"/>
                  <a:pt x="767655" y="343445"/>
                  <a:pt x="767655" y="375216"/>
                </a:cubicBezTo>
                <a:lnTo>
                  <a:pt x="767655" y="524689"/>
                </a:lnTo>
                <a:cubicBezTo>
                  <a:pt x="767655" y="556364"/>
                  <a:pt x="741723" y="582297"/>
                  <a:pt x="710048" y="582297"/>
                </a:cubicBezTo>
                <a:lnTo>
                  <a:pt x="613493" y="582297"/>
                </a:lnTo>
                <a:cubicBezTo>
                  <a:pt x="581818" y="582297"/>
                  <a:pt x="555885" y="556364"/>
                  <a:pt x="555885" y="524689"/>
                </a:cubicBezTo>
                <a:lnTo>
                  <a:pt x="555885" y="375216"/>
                </a:lnTo>
                <a:cubicBezTo>
                  <a:pt x="555885" y="343349"/>
                  <a:pt x="581722" y="317608"/>
                  <a:pt x="613493" y="317608"/>
                </a:cubicBezTo>
                <a:close/>
                <a:moveTo>
                  <a:pt x="84019" y="211770"/>
                </a:moveTo>
                <a:lnTo>
                  <a:pt x="180574" y="211770"/>
                </a:lnTo>
                <a:cubicBezTo>
                  <a:pt x="212440" y="211770"/>
                  <a:pt x="238182" y="237512"/>
                  <a:pt x="238182" y="269282"/>
                </a:cubicBezTo>
                <a:lnTo>
                  <a:pt x="238182" y="524785"/>
                </a:lnTo>
                <a:cubicBezTo>
                  <a:pt x="238182" y="556460"/>
                  <a:pt x="212248" y="582393"/>
                  <a:pt x="180574" y="582393"/>
                </a:cubicBezTo>
                <a:lnTo>
                  <a:pt x="84019" y="582393"/>
                </a:lnTo>
                <a:cubicBezTo>
                  <a:pt x="52344" y="582393"/>
                  <a:pt x="26411" y="556460"/>
                  <a:pt x="26411" y="524785"/>
                </a:cubicBezTo>
                <a:lnTo>
                  <a:pt x="26411" y="269378"/>
                </a:lnTo>
                <a:cubicBezTo>
                  <a:pt x="26411" y="237512"/>
                  <a:pt x="52248" y="211770"/>
                  <a:pt x="84019" y="211770"/>
                </a:cubicBezTo>
                <a:close/>
                <a:moveTo>
                  <a:pt x="348708" y="0"/>
                </a:moveTo>
                <a:lnTo>
                  <a:pt x="445359" y="0"/>
                </a:lnTo>
                <a:cubicBezTo>
                  <a:pt x="477129" y="0"/>
                  <a:pt x="502871" y="25741"/>
                  <a:pt x="502871" y="57607"/>
                </a:cubicBezTo>
                <a:lnTo>
                  <a:pt x="502871" y="524785"/>
                </a:lnTo>
                <a:cubicBezTo>
                  <a:pt x="502871" y="556460"/>
                  <a:pt x="476937" y="582393"/>
                  <a:pt x="445263" y="582393"/>
                </a:cubicBezTo>
                <a:lnTo>
                  <a:pt x="348708" y="582393"/>
                </a:lnTo>
                <a:cubicBezTo>
                  <a:pt x="317033" y="582393"/>
                  <a:pt x="291100" y="556460"/>
                  <a:pt x="291100" y="524785"/>
                </a:cubicBezTo>
                <a:lnTo>
                  <a:pt x="291100" y="57607"/>
                </a:lnTo>
                <a:cubicBezTo>
                  <a:pt x="291100" y="25741"/>
                  <a:pt x="316937" y="0"/>
                  <a:pt x="348708" y="0"/>
                </a:cubicBezTo>
                <a:close/>
              </a:path>
            </a:pathLst>
          </a:custGeom>
          <a:solidFill>
            <a:schemeClr val="bg1"/>
          </a:solidFill>
          <a:ln w="9525" cap="flat">
            <a:noFill/>
            <a:miter/>
          </a:ln>
        </p:spPr>
        <p:txBody>
          <a:bodyPr vert="horz" wrap="square" lIns="91440" tIns="45720" rIns="91440" bIns="45720" rtlCol="0" anchor="ctr"/>
          <a:lstStyle/>
          <a:p>
            <a:pPr algn="l">
              <a:lnSpc>
                <a:spcPct val="110000"/>
              </a:lnSpc>
            </a:pPr>
            <a:endParaRPr kumimoji="1" lang="zh-CN" altLang="en-US" sz="2000"/>
          </a:p>
        </p:txBody>
      </p:sp>
      <p:sp>
        <p:nvSpPr>
          <p:cNvPr id="6" name="标题 1"/>
          <p:cNvSpPr txBox="1"/>
          <p:nvPr/>
        </p:nvSpPr>
        <p:spPr>
          <a:xfrm>
            <a:off x="5088162" y="1437455"/>
            <a:ext cx="5616000" cy="360000"/>
          </a:xfrm>
          <a:prstGeom prst="rect">
            <a:avLst/>
          </a:prstGeom>
          <a:noFill/>
          <a:ln>
            <a:noFill/>
          </a:ln>
        </p:spPr>
        <p:txBody>
          <a:bodyPr vert="horz" wrap="square" lIns="0" tIns="0" rIns="0" bIns="0" rtlCol="0" anchor="t"/>
          <a:lstStyle/>
          <a:p>
            <a:pPr algn="l">
              <a:lnSpc>
                <a:spcPct val="120000"/>
              </a:lnSpc>
            </a:pPr>
            <a:r>
              <a:rPr kumimoji="1" lang="en-US" altLang="zh-CN" sz="2000" dirty="0"/>
              <a:t>Real-time video action recognition</a:t>
            </a:r>
            <a:endParaRPr kumimoji="1" lang="zh-CN" altLang="en-US" sz="2000" dirty="0"/>
          </a:p>
        </p:txBody>
      </p:sp>
      <p:sp>
        <p:nvSpPr>
          <p:cNvPr id="7" name="标题 1"/>
          <p:cNvSpPr txBox="1"/>
          <p:nvPr/>
        </p:nvSpPr>
        <p:spPr>
          <a:xfrm>
            <a:off x="5088162" y="1849436"/>
            <a:ext cx="5616000" cy="1008000"/>
          </a:xfrm>
          <a:prstGeom prst="rect">
            <a:avLst/>
          </a:prstGeom>
          <a:noFill/>
          <a:ln>
            <a:noFill/>
          </a:ln>
        </p:spPr>
        <p:txBody>
          <a:bodyPr vert="horz" wrap="square" lIns="0" tIns="0" rIns="0" bIns="0" rtlCol="0" anchor="t"/>
          <a:lstStyle/>
          <a:p>
            <a:pPr algn="l">
              <a:lnSpc>
                <a:spcPct val="150000"/>
              </a:lnSpc>
            </a:pPr>
            <a:r>
              <a:rPr kumimoji="1" lang="en-US" altLang="zh-CN"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We are able to identify the specific type of fitness now.</a:t>
            </a:r>
            <a:endParaRPr kumimoji="1" lang="zh-CN" altLang="en-US" sz="1600" dirty="0">
              <a:latin typeface="Times New Roman" panose="02020603050405020304" pitchFamily="18" charset="0"/>
              <a:cs typeface="Times New Roman" panose="02020603050405020304" pitchFamily="18" charset="0"/>
            </a:endParaRPr>
          </a:p>
        </p:txBody>
      </p:sp>
      <p:sp>
        <p:nvSpPr>
          <p:cNvPr id="8" name="标题 1"/>
          <p:cNvSpPr txBox="1"/>
          <p:nvPr/>
        </p:nvSpPr>
        <p:spPr>
          <a:xfrm rot="2700000">
            <a:off x="4045449" y="4832438"/>
            <a:ext cx="792000" cy="792000"/>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5105775" y="4764656"/>
            <a:ext cx="5616000" cy="360000"/>
          </a:xfrm>
          <a:prstGeom prst="rect">
            <a:avLst/>
          </a:prstGeom>
          <a:noFill/>
          <a:ln>
            <a:noFill/>
          </a:ln>
        </p:spPr>
        <p:txBody>
          <a:bodyPr vert="horz" wrap="square" lIns="0" tIns="0" rIns="0" bIns="0" rtlCol="0" anchor="t"/>
          <a:lstStyle/>
          <a:p>
            <a:pPr algn="l">
              <a:lnSpc>
                <a:spcPct val="120000"/>
              </a:lnSpc>
            </a:pPr>
            <a:r>
              <a:rPr kumimoji="1" lang="en-US" altLang="zh-CN" sz="2000" dirty="0"/>
              <a:t>Preliminary counting mechanism</a:t>
            </a:r>
            <a:endParaRPr kumimoji="1" lang="zh-CN" altLang="en-US" sz="2000" dirty="0"/>
          </a:p>
        </p:txBody>
      </p:sp>
      <p:sp>
        <p:nvSpPr>
          <p:cNvPr id="10" name="标题 1"/>
          <p:cNvSpPr txBox="1"/>
          <p:nvPr/>
        </p:nvSpPr>
        <p:spPr>
          <a:xfrm>
            <a:off x="5088162" y="5080391"/>
            <a:ext cx="5616000" cy="1008000"/>
          </a:xfrm>
          <a:prstGeom prst="rect">
            <a:avLst/>
          </a:prstGeom>
          <a:noFill/>
          <a:ln>
            <a:noFill/>
          </a:ln>
        </p:spPr>
        <p:txBody>
          <a:bodyPr vert="horz" wrap="square" lIns="0" tIns="0" rIns="0" bIns="0" rtlCol="0" anchor="t"/>
          <a:lstStyle/>
          <a:p>
            <a:pPr algn="l">
              <a:lnSpc>
                <a:spcPct val="150000"/>
              </a:lnSpc>
            </a:pPr>
            <a:r>
              <a:rPr kumimoji="1" lang="en-US" altLang="zh-CN"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According to</a:t>
            </a:r>
            <a:r>
              <a:rPr kumimoji="1" lang="zh-CN" altLang="en-US"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 </a:t>
            </a:r>
            <a:r>
              <a:rPr kumimoji="1" lang="en-US" altLang="zh-CN"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the</a:t>
            </a:r>
            <a:r>
              <a:rPr kumimoji="1" lang="zh-CN" altLang="en-US"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 </a:t>
            </a:r>
            <a:r>
              <a:rPr kumimoji="1" lang="en-US" altLang="zh-CN"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angle</a:t>
            </a:r>
            <a:r>
              <a:rPr kumimoji="1" lang="zh-CN" altLang="en-US"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 </a:t>
            </a:r>
            <a:r>
              <a:rPr kumimoji="1" lang="en-US" altLang="zh-CN"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between</a:t>
            </a:r>
            <a:r>
              <a:rPr kumimoji="1" lang="zh-CN" altLang="en-US"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 </a:t>
            </a:r>
            <a:r>
              <a:rPr kumimoji="1" lang="en-US" altLang="zh-CN"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the</a:t>
            </a:r>
            <a:r>
              <a:rPr kumimoji="1" lang="zh-CN" altLang="en-US"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 </a:t>
            </a:r>
            <a:r>
              <a:rPr kumimoji="1" lang="en-US" altLang="zh-CN"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critical</a:t>
            </a:r>
            <a:r>
              <a:rPr kumimoji="1" lang="zh-CN" altLang="en-US"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 </a:t>
            </a:r>
            <a:r>
              <a:rPr kumimoji="1" lang="en-US" altLang="zh-CN"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point,</a:t>
            </a:r>
            <a:r>
              <a:rPr kumimoji="1" lang="zh-CN" altLang="en-US"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 </a:t>
            </a:r>
            <a:r>
              <a:rPr kumimoji="1" lang="en-US" altLang="zh-CN"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we</a:t>
            </a:r>
            <a:r>
              <a:rPr kumimoji="1" lang="zh-CN" altLang="en-US"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 </a:t>
            </a:r>
            <a:r>
              <a:rPr kumimoji="1" lang="en-US" altLang="zh-CN" sz="1600" dirty="0">
                <a:ln w="12700">
                  <a:noFill/>
                </a:ln>
                <a:solidFill>
                  <a:srgbClr val="595959">
                    <a:alpha val="100000"/>
                  </a:srgbClr>
                </a:solidFill>
                <a:latin typeface="Times New Roman" panose="02020603050405020304" pitchFamily="18" charset="0"/>
                <a:ea typeface="Source Han Sans"/>
                <a:cs typeface="Times New Roman" panose="02020603050405020304" pitchFamily="18" charset="0"/>
              </a:rPr>
              <a:t>realize the counting.</a:t>
            </a:r>
            <a:endParaRPr kumimoji="1" lang="zh-CN" altLang="en-US" sz="1600" dirty="0">
              <a:latin typeface="Times New Roman" panose="02020603050405020304" pitchFamily="18" charset="0"/>
              <a:cs typeface="Times New Roman" panose="02020603050405020304" pitchFamily="18" charset="0"/>
            </a:endParaRPr>
          </a:p>
        </p:txBody>
      </p:sp>
      <p:sp>
        <p:nvSpPr>
          <p:cNvPr id="11" name="标题 1"/>
          <p:cNvSpPr txBox="1"/>
          <p:nvPr/>
        </p:nvSpPr>
        <p:spPr>
          <a:xfrm>
            <a:off x="4225765" y="5028916"/>
            <a:ext cx="431368" cy="399045"/>
          </a:xfrm>
          <a:custGeom>
            <a:avLst/>
            <a:gdLst>
              <a:gd name="connsiteX0" fmla="*/ 2136435 w 5834559"/>
              <a:gd name="connsiteY0" fmla="*/ 643126 h 5397372"/>
              <a:gd name="connsiteX1" fmla="*/ 3716657 w 5834559"/>
              <a:gd name="connsiteY1" fmla="*/ 643126 h 5397372"/>
              <a:gd name="connsiteX2" fmla="*/ 3716657 w 5834559"/>
              <a:gd name="connsiteY2" fmla="*/ 1064855 h 5397372"/>
              <a:gd name="connsiteX3" fmla="*/ 2136435 w 5834559"/>
              <a:gd name="connsiteY3" fmla="*/ 1064855 h 5397372"/>
              <a:gd name="connsiteX4" fmla="*/ 693741 w 5834559"/>
              <a:gd name="connsiteY4" fmla="*/ 643126 h 5397372"/>
              <a:gd name="connsiteX5" fmla="*/ 1550121 w 5834559"/>
              <a:gd name="connsiteY5" fmla="*/ 643126 h 5397372"/>
              <a:gd name="connsiteX6" fmla="*/ 1550121 w 5834559"/>
              <a:gd name="connsiteY6" fmla="*/ 1064855 h 5397372"/>
              <a:gd name="connsiteX7" fmla="*/ 693741 w 5834559"/>
              <a:gd name="connsiteY7" fmla="*/ 1064855 h 5397372"/>
              <a:gd name="connsiteX8" fmla="*/ 421729 w 5834559"/>
              <a:gd name="connsiteY8" fmla="*/ 1336867 h 5397372"/>
              <a:gd name="connsiteX9" fmla="*/ 421729 w 5834559"/>
              <a:gd name="connsiteY9" fmla="*/ 2079805 h 5397372"/>
              <a:gd name="connsiteX10" fmla="*/ 5412133 w 5834559"/>
              <a:gd name="connsiteY10" fmla="*/ 2079805 h 5397372"/>
              <a:gd name="connsiteX11" fmla="*/ 5412133 w 5834559"/>
              <a:gd name="connsiteY11" fmla="*/ 1336867 h 5397372"/>
              <a:gd name="connsiteX12" fmla="*/ 5140113 w 5834559"/>
              <a:gd name="connsiteY12" fmla="*/ 1064855 h 5397372"/>
              <a:gd name="connsiteX13" fmla="*/ 4302971 w 5834559"/>
              <a:gd name="connsiteY13" fmla="*/ 1064855 h 5397372"/>
              <a:gd name="connsiteX14" fmla="*/ 4302971 w 5834559"/>
              <a:gd name="connsiteY14" fmla="*/ 643126 h 5397372"/>
              <a:gd name="connsiteX15" fmla="*/ 5140113 w 5834559"/>
              <a:gd name="connsiteY15" fmla="*/ 643126 h 5397372"/>
              <a:gd name="connsiteX16" fmla="*/ 5834559 w 5834559"/>
              <a:gd name="connsiteY16" fmla="*/ 1336867 h 5397372"/>
              <a:gd name="connsiteX17" fmla="*/ 5834559 w 5834559"/>
              <a:gd name="connsiteY17" fmla="*/ 4703631 h 5397372"/>
              <a:gd name="connsiteX18" fmla="*/ 5140818 w 5834559"/>
              <a:gd name="connsiteY18" fmla="*/ 5397372 h 5397372"/>
              <a:gd name="connsiteX19" fmla="*/ 693741 w 5834559"/>
              <a:gd name="connsiteY19" fmla="*/ 5397372 h 5397372"/>
              <a:gd name="connsiteX20" fmla="*/ 0 w 5834559"/>
              <a:gd name="connsiteY20" fmla="*/ 4703631 h 5397372"/>
              <a:gd name="connsiteX21" fmla="*/ 0 w 5834559"/>
              <a:gd name="connsiteY21" fmla="*/ 2501529 h 5397372"/>
              <a:gd name="connsiteX22" fmla="*/ 0 w 5834559"/>
              <a:gd name="connsiteY22" fmla="*/ 2079805 h 5397372"/>
              <a:gd name="connsiteX23" fmla="*/ 0 w 5834559"/>
              <a:gd name="connsiteY23" fmla="*/ 1336867 h 5397372"/>
              <a:gd name="connsiteX24" fmla="*/ 693741 w 5834559"/>
              <a:gd name="connsiteY24" fmla="*/ 643126 h 5397372"/>
              <a:gd name="connsiteX25" fmla="*/ 3997242 w 5834559"/>
              <a:gd name="connsiteY25" fmla="*/ 0 h 5397372"/>
              <a:gd name="connsiteX26" fmla="*/ 4208106 w 5834559"/>
              <a:gd name="connsiteY26" fmla="*/ 210864 h 5397372"/>
              <a:gd name="connsiteX27" fmla="*/ 4208106 w 5834559"/>
              <a:gd name="connsiteY27" fmla="*/ 1506961 h 5397372"/>
              <a:gd name="connsiteX28" fmla="*/ 3997242 w 5834559"/>
              <a:gd name="connsiteY28" fmla="*/ 1718528 h 5397372"/>
              <a:gd name="connsiteX29" fmla="*/ 3786378 w 5834559"/>
              <a:gd name="connsiteY29" fmla="*/ 1507664 h 5397372"/>
              <a:gd name="connsiteX30" fmla="*/ 3786378 w 5834559"/>
              <a:gd name="connsiteY30" fmla="*/ 210864 h 5397372"/>
              <a:gd name="connsiteX31" fmla="*/ 3997242 w 5834559"/>
              <a:gd name="connsiteY31" fmla="*/ 0 h 5397372"/>
              <a:gd name="connsiteX32" fmla="*/ 1836609 w 5834559"/>
              <a:gd name="connsiteY32" fmla="*/ 0 h 5397372"/>
              <a:gd name="connsiteX33" fmla="*/ 2047469 w 5834559"/>
              <a:gd name="connsiteY33" fmla="*/ 210864 h 5397372"/>
              <a:gd name="connsiteX34" fmla="*/ 2047469 w 5834559"/>
              <a:gd name="connsiteY34" fmla="*/ 1506961 h 5397372"/>
              <a:gd name="connsiteX35" fmla="*/ 1836609 w 5834559"/>
              <a:gd name="connsiteY35" fmla="*/ 1718528 h 5397372"/>
              <a:gd name="connsiteX36" fmla="*/ 1625745 w 5834559"/>
              <a:gd name="connsiteY36" fmla="*/ 1507664 h 5397372"/>
              <a:gd name="connsiteX37" fmla="*/ 1625745 w 5834559"/>
              <a:gd name="connsiteY37" fmla="*/ 210864 h 5397372"/>
              <a:gd name="connsiteX38" fmla="*/ 1836609 w 5834559"/>
              <a:gd name="connsiteY38" fmla="*/ 0 h 5397372"/>
            </a:gdLst>
            <a:ahLst/>
            <a:cxnLst/>
            <a:rect l="l" t="t" r="r" b="b"/>
            <a:pathLst>
              <a:path w="5834559" h="5397372">
                <a:moveTo>
                  <a:pt x="2136435" y="643126"/>
                </a:moveTo>
                <a:lnTo>
                  <a:pt x="3716657" y="643126"/>
                </a:lnTo>
                <a:lnTo>
                  <a:pt x="3716657" y="1064855"/>
                </a:lnTo>
                <a:lnTo>
                  <a:pt x="2136435" y="1064855"/>
                </a:lnTo>
                <a:close/>
                <a:moveTo>
                  <a:pt x="693741" y="643126"/>
                </a:moveTo>
                <a:lnTo>
                  <a:pt x="1550121" y="643126"/>
                </a:lnTo>
                <a:lnTo>
                  <a:pt x="1550121" y="1064855"/>
                </a:lnTo>
                <a:lnTo>
                  <a:pt x="693741" y="1064855"/>
                </a:lnTo>
                <a:cubicBezTo>
                  <a:pt x="543320" y="1064855"/>
                  <a:pt x="421729" y="1187151"/>
                  <a:pt x="421729" y="1336867"/>
                </a:cubicBezTo>
                <a:lnTo>
                  <a:pt x="421729" y="2079805"/>
                </a:lnTo>
                <a:lnTo>
                  <a:pt x="5412133" y="2079805"/>
                </a:lnTo>
                <a:lnTo>
                  <a:pt x="5412133" y="1336867"/>
                </a:lnTo>
                <a:cubicBezTo>
                  <a:pt x="5412133" y="1186446"/>
                  <a:pt x="5289830" y="1064855"/>
                  <a:pt x="5140113" y="1064855"/>
                </a:cubicBezTo>
                <a:lnTo>
                  <a:pt x="4302971" y="1064855"/>
                </a:lnTo>
                <a:lnTo>
                  <a:pt x="4302971" y="643126"/>
                </a:lnTo>
                <a:lnTo>
                  <a:pt x="5140113" y="643126"/>
                </a:lnTo>
                <a:cubicBezTo>
                  <a:pt x="5523184" y="643126"/>
                  <a:pt x="5833854" y="953797"/>
                  <a:pt x="5834559" y="1336867"/>
                </a:cubicBezTo>
                <a:lnTo>
                  <a:pt x="5834559" y="4703631"/>
                </a:lnTo>
                <a:cubicBezTo>
                  <a:pt x="5834559" y="5085292"/>
                  <a:pt x="5522479" y="5397372"/>
                  <a:pt x="5140818" y="5397372"/>
                </a:cubicBezTo>
                <a:lnTo>
                  <a:pt x="693741" y="5397372"/>
                </a:lnTo>
                <a:cubicBezTo>
                  <a:pt x="312080" y="5397372"/>
                  <a:pt x="0" y="5085292"/>
                  <a:pt x="0" y="4703631"/>
                </a:cubicBezTo>
                <a:lnTo>
                  <a:pt x="0" y="2501529"/>
                </a:lnTo>
                <a:lnTo>
                  <a:pt x="0" y="2079805"/>
                </a:lnTo>
                <a:lnTo>
                  <a:pt x="0" y="1336867"/>
                </a:lnTo>
                <a:cubicBezTo>
                  <a:pt x="0" y="953797"/>
                  <a:pt x="310671" y="643126"/>
                  <a:pt x="693741" y="643126"/>
                </a:cubicBezTo>
                <a:close/>
                <a:moveTo>
                  <a:pt x="3997242" y="0"/>
                </a:moveTo>
                <a:cubicBezTo>
                  <a:pt x="4113920" y="0"/>
                  <a:pt x="4208106" y="94186"/>
                  <a:pt x="4208106" y="210864"/>
                </a:cubicBezTo>
                <a:lnTo>
                  <a:pt x="4208106" y="1506961"/>
                </a:lnTo>
                <a:cubicBezTo>
                  <a:pt x="4208106" y="1623639"/>
                  <a:pt x="4113920" y="1718528"/>
                  <a:pt x="3997242" y="1718528"/>
                </a:cubicBezTo>
                <a:cubicBezTo>
                  <a:pt x="3880564" y="1718528"/>
                  <a:pt x="3786378" y="1624342"/>
                  <a:pt x="3786378" y="1507664"/>
                </a:cubicBezTo>
                <a:lnTo>
                  <a:pt x="3786378" y="210864"/>
                </a:lnTo>
                <a:cubicBezTo>
                  <a:pt x="3786378" y="94186"/>
                  <a:pt x="3880564" y="0"/>
                  <a:pt x="3997242" y="0"/>
                </a:cubicBezTo>
                <a:close/>
                <a:moveTo>
                  <a:pt x="1836609" y="0"/>
                </a:moveTo>
                <a:cubicBezTo>
                  <a:pt x="1953287" y="0"/>
                  <a:pt x="2047469" y="94186"/>
                  <a:pt x="2047469" y="210864"/>
                </a:cubicBezTo>
                <a:lnTo>
                  <a:pt x="2047469" y="1506961"/>
                </a:lnTo>
                <a:cubicBezTo>
                  <a:pt x="2047469" y="1623639"/>
                  <a:pt x="1953287" y="1718528"/>
                  <a:pt x="1836609" y="1718528"/>
                </a:cubicBezTo>
                <a:cubicBezTo>
                  <a:pt x="1719932" y="1718528"/>
                  <a:pt x="1625745" y="1624342"/>
                  <a:pt x="1625745" y="1507664"/>
                </a:cubicBezTo>
                <a:lnTo>
                  <a:pt x="1625745" y="210864"/>
                </a:lnTo>
                <a:cubicBezTo>
                  <a:pt x="1625745" y="94186"/>
                  <a:pt x="1719932" y="0"/>
                  <a:pt x="1836609" y="0"/>
                </a:cubicBezTo>
                <a:close/>
              </a:path>
            </a:pathLst>
          </a:custGeom>
          <a:solidFill>
            <a:schemeClr val="bg1"/>
          </a:solidFill>
          <a:ln w="9525" cap="flat">
            <a:noFill/>
            <a:miter/>
          </a:ln>
        </p:spPr>
        <p:txBody>
          <a:bodyPr vert="horz" wrap="square" lIns="91440" tIns="45720" rIns="91440" bIns="45720" rtlCol="0" anchor="ctr"/>
          <a:lstStyle/>
          <a:p>
            <a:pPr algn="l">
              <a:lnSpc>
                <a:spcPct val="110000"/>
              </a:lnSpc>
            </a:pPr>
            <a:endParaRPr kumimoji="1" lang="zh-CN" altLang="en-US" sz="2000"/>
          </a:p>
        </p:txBody>
      </p:sp>
      <p:sp>
        <p:nvSpPr>
          <p:cNvPr id="12" name="标题 1"/>
          <p:cNvSpPr txBox="1"/>
          <p:nvPr/>
        </p:nvSpPr>
        <p:spPr>
          <a:xfrm rot="2700000">
            <a:off x="4668309" y="2639352"/>
            <a:ext cx="792000" cy="792000"/>
          </a:xfrm>
          <a:prstGeom prst="rect">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sz="2000"/>
          </a:p>
        </p:txBody>
      </p:sp>
      <p:sp>
        <p:nvSpPr>
          <p:cNvPr id="13" name="标题 1"/>
          <p:cNvSpPr txBox="1"/>
          <p:nvPr/>
        </p:nvSpPr>
        <p:spPr>
          <a:xfrm>
            <a:off x="5661316" y="2353436"/>
            <a:ext cx="5616000" cy="360000"/>
          </a:xfrm>
          <a:prstGeom prst="rect">
            <a:avLst/>
          </a:prstGeom>
          <a:noFill/>
          <a:ln>
            <a:noFill/>
          </a:ln>
        </p:spPr>
        <p:txBody>
          <a:bodyPr vert="horz" wrap="square" lIns="0" tIns="0" rIns="0" bIns="0" rtlCol="0" anchor="t"/>
          <a:lstStyle/>
          <a:p>
            <a:pPr algn="l">
              <a:lnSpc>
                <a:spcPct val="120000"/>
              </a:lnSpc>
            </a:pPr>
            <a:r>
              <a:rPr kumimoji="1" lang="en-US" altLang="zh-CN" dirty="0">
                <a:ln w="12700">
                  <a:noFill/>
                </a:ln>
                <a:solidFill>
                  <a:srgbClr val="000000">
                    <a:alpha val="100000"/>
                  </a:srgbClr>
                </a:solidFill>
                <a:latin typeface="Times New Roman" panose="02020603050405020304" pitchFamily="18" charset="0"/>
                <a:ea typeface="Source Han Sans CN Bold"/>
                <a:cs typeface="Times New Roman" panose="02020603050405020304" pitchFamily="18" charset="0"/>
              </a:rPr>
              <a:t>Bone critical point covering</a:t>
            </a:r>
            <a:endParaRPr kumimoji="1" lang="zh-CN" altLang="en-US" sz="2000" dirty="0">
              <a:latin typeface="Times New Roman" panose="02020603050405020304" pitchFamily="18" charset="0"/>
              <a:cs typeface="Times New Roman" panose="02020603050405020304" pitchFamily="18" charset="0"/>
            </a:endParaRPr>
          </a:p>
        </p:txBody>
      </p:sp>
      <p:sp>
        <p:nvSpPr>
          <p:cNvPr id="14" name="标题 1"/>
          <p:cNvSpPr txBox="1"/>
          <p:nvPr/>
        </p:nvSpPr>
        <p:spPr>
          <a:xfrm>
            <a:off x="5680279" y="2671686"/>
            <a:ext cx="5616000" cy="1996723"/>
          </a:xfrm>
          <a:prstGeom prst="rect">
            <a:avLst/>
          </a:prstGeom>
          <a:noFill/>
          <a:ln>
            <a:noFill/>
          </a:ln>
        </p:spPr>
        <p:txBody>
          <a:bodyPr vert="horz" wrap="square" lIns="0" tIns="0" rIns="0" bIns="0" rtlCol="0" anchor="t"/>
          <a:lstStyle/>
          <a:p>
            <a:pPr algn="l">
              <a:lnSpc>
                <a:spcPct val="150000"/>
              </a:lnSpc>
            </a:pPr>
            <a:r>
              <a:rPr kumimoji="1" lang="en-US" altLang="zh-CN" sz="1400" dirty="0">
                <a:latin typeface="Times New Roman" panose="02020603050405020304" pitchFamily="18" charset="0"/>
                <a:cs typeface="Times New Roman" panose="02020603050405020304" pitchFamily="18" charset="0"/>
              </a:rPr>
              <a:t>Based on YOLO11 model, the key points of bones are covered, and 14 nodes such as shoulder, hip, knee and ankle are accurately positioned, providing accurate data for fitness movement analysis. Through the example diagram, the effect of bone superposition is visually displayed, and users can clearly see the position of key points, real-time posture correction, and improve the fitness effect.</a:t>
            </a:r>
            <a:endParaRPr kumimoji="1" lang="zh-CN" altLang="en-US" sz="1400" dirty="0">
              <a:latin typeface="Times New Roman" panose="02020603050405020304" pitchFamily="18" charset="0"/>
              <a:cs typeface="Times New Roman" panose="02020603050405020304" pitchFamily="18" charset="0"/>
            </a:endParaRPr>
          </a:p>
        </p:txBody>
      </p:sp>
      <p:sp>
        <p:nvSpPr>
          <p:cNvPr id="15" name="标题 1"/>
          <p:cNvSpPr txBox="1"/>
          <p:nvPr/>
        </p:nvSpPr>
        <p:spPr>
          <a:xfrm>
            <a:off x="4887136" y="2868789"/>
            <a:ext cx="383756" cy="399045"/>
          </a:xfrm>
          <a:custGeom>
            <a:avLst/>
            <a:gdLst>
              <a:gd name="connsiteX0" fmla="*/ 198153 w 692417"/>
              <a:gd name="connsiteY0" fmla="*/ 663680 h 720001"/>
              <a:gd name="connsiteX1" fmla="*/ 239787 w 692417"/>
              <a:gd name="connsiteY1" fmla="*/ 663680 h 720001"/>
              <a:gd name="connsiteX2" fmla="*/ 295235 w 692417"/>
              <a:gd name="connsiteY2" fmla="*/ 663680 h 720001"/>
              <a:gd name="connsiteX3" fmla="*/ 397182 w 692417"/>
              <a:gd name="connsiteY3" fmla="*/ 663680 h 720001"/>
              <a:gd name="connsiteX4" fmla="*/ 452630 w 692417"/>
              <a:gd name="connsiteY4" fmla="*/ 663680 h 720001"/>
              <a:gd name="connsiteX5" fmla="*/ 494264 w 692417"/>
              <a:gd name="connsiteY5" fmla="*/ 663680 h 720001"/>
              <a:gd name="connsiteX6" fmla="*/ 522425 w 692417"/>
              <a:gd name="connsiteY6" fmla="*/ 691841 h 720001"/>
              <a:gd name="connsiteX7" fmla="*/ 494264 w 692417"/>
              <a:gd name="connsiteY7" fmla="*/ 720001 h 720001"/>
              <a:gd name="connsiteX8" fmla="*/ 452630 w 692417"/>
              <a:gd name="connsiteY8" fmla="*/ 720001 h 720001"/>
              <a:gd name="connsiteX9" fmla="*/ 397182 w 692417"/>
              <a:gd name="connsiteY9" fmla="*/ 720001 h 720001"/>
              <a:gd name="connsiteX10" fmla="*/ 295235 w 692417"/>
              <a:gd name="connsiteY10" fmla="*/ 720001 h 720001"/>
              <a:gd name="connsiteX11" fmla="*/ 239787 w 692417"/>
              <a:gd name="connsiteY11" fmla="*/ 720001 h 720001"/>
              <a:gd name="connsiteX12" fmla="*/ 198153 w 692417"/>
              <a:gd name="connsiteY12" fmla="*/ 720001 h 720001"/>
              <a:gd name="connsiteX13" fmla="*/ 169992 w 692417"/>
              <a:gd name="connsiteY13" fmla="*/ 691841 h 720001"/>
              <a:gd name="connsiteX14" fmla="*/ 198153 w 692417"/>
              <a:gd name="connsiteY14" fmla="*/ 663680 h 720001"/>
              <a:gd name="connsiteX15" fmla="*/ 154400 w 692417"/>
              <a:gd name="connsiteY15" fmla="*/ 572143 h 720001"/>
              <a:gd name="connsiteX16" fmla="*/ 154241 w 692417"/>
              <a:gd name="connsiteY16" fmla="*/ 572597 h 720001"/>
              <a:gd name="connsiteX17" fmla="*/ 160423 w 692417"/>
              <a:gd name="connsiteY17" fmla="*/ 572597 h 720001"/>
              <a:gd name="connsiteX18" fmla="*/ 346215 w 692417"/>
              <a:gd name="connsiteY18" fmla="*/ 0 h 720001"/>
              <a:gd name="connsiteX19" fmla="*/ 456041 w 692417"/>
              <a:gd name="connsiteY19" fmla="*/ 22341 h 720001"/>
              <a:gd name="connsiteX20" fmla="*/ 545873 w 692417"/>
              <a:gd name="connsiteY20" fmla="*/ 82980 h 720001"/>
              <a:gd name="connsiteX21" fmla="*/ 606513 w 692417"/>
              <a:gd name="connsiteY21" fmla="*/ 172812 h 720001"/>
              <a:gd name="connsiteX22" fmla="*/ 628853 w 692417"/>
              <a:gd name="connsiteY22" fmla="*/ 282638 h 720001"/>
              <a:gd name="connsiteX23" fmla="*/ 628853 w 692417"/>
              <a:gd name="connsiteY23" fmla="*/ 493091 h 720001"/>
              <a:gd name="connsiteX24" fmla="*/ 687990 w 692417"/>
              <a:gd name="connsiteY24" fmla="*/ 585551 h 720001"/>
              <a:gd name="connsiteX25" fmla="*/ 688929 w 692417"/>
              <a:gd name="connsiteY25" fmla="*/ 614275 h 720001"/>
              <a:gd name="connsiteX26" fmla="*/ 664336 w 692417"/>
              <a:gd name="connsiteY26" fmla="*/ 628918 h 720001"/>
              <a:gd name="connsiteX27" fmla="*/ 28189 w 692417"/>
              <a:gd name="connsiteY27" fmla="*/ 628918 h 720001"/>
              <a:gd name="connsiteX28" fmla="*/ 3596 w 692417"/>
              <a:gd name="connsiteY28" fmla="*/ 614462 h 720001"/>
              <a:gd name="connsiteX29" fmla="*/ 4159 w 692417"/>
              <a:gd name="connsiteY29" fmla="*/ 585927 h 720001"/>
              <a:gd name="connsiteX30" fmla="*/ 63578 w 692417"/>
              <a:gd name="connsiteY30" fmla="*/ 489336 h 720001"/>
              <a:gd name="connsiteX31" fmla="*/ 63578 w 692417"/>
              <a:gd name="connsiteY31" fmla="*/ 282638 h 720001"/>
              <a:gd name="connsiteX32" fmla="*/ 85919 w 692417"/>
              <a:gd name="connsiteY32" fmla="*/ 172812 h 720001"/>
              <a:gd name="connsiteX33" fmla="*/ 146558 w 692417"/>
              <a:gd name="connsiteY33" fmla="*/ 82980 h 720001"/>
              <a:gd name="connsiteX34" fmla="*/ 236389 w 692417"/>
              <a:gd name="connsiteY34" fmla="*/ 22341 h 720001"/>
              <a:gd name="connsiteX35" fmla="*/ 346215 w 692417"/>
              <a:gd name="connsiteY35" fmla="*/ 0 h 720001"/>
            </a:gdLst>
            <a:ahLst/>
            <a:cxnLst/>
            <a:rect l="l" t="t" r="r" b="b"/>
            <a:pathLst>
              <a:path w="692417" h="720001">
                <a:moveTo>
                  <a:pt x="198153" y="663680"/>
                </a:moveTo>
                <a:lnTo>
                  <a:pt x="239787" y="663680"/>
                </a:lnTo>
                <a:lnTo>
                  <a:pt x="295235" y="663680"/>
                </a:lnTo>
                <a:lnTo>
                  <a:pt x="397182" y="663680"/>
                </a:lnTo>
                <a:lnTo>
                  <a:pt x="452630" y="663680"/>
                </a:lnTo>
                <a:lnTo>
                  <a:pt x="494264" y="663680"/>
                </a:lnTo>
                <a:cubicBezTo>
                  <a:pt x="509847" y="663680"/>
                  <a:pt x="522425" y="676259"/>
                  <a:pt x="522425" y="691841"/>
                </a:cubicBezTo>
                <a:cubicBezTo>
                  <a:pt x="522425" y="707423"/>
                  <a:pt x="509753" y="720001"/>
                  <a:pt x="494264" y="720001"/>
                </a:cubicBezTo>
                <a:lnTo>
                  <a:pt x="452630" y="720001"/>
                </a:lnTo>
                <a:lnTo>
                  <a:pt x="397182" y="720001"/>
                </a:lnTo>
                <a:lnTo>
                  <a:pt x="295235" y="720001"/>
                </a:lnTo>
                <a:lnTo>
                  <a:pt x="239787" y="720001"/>
                </a:lnTo>
                <a:lnTo>
                  <a:pt x="198153" y="720001"/>
                </a:lnTo>
                <a:cubicBezTo>
                  <a:pt x="182571" y="720001"/>
                  <a:pt x="169992" y="707423"/>
                  <a:pt x="169992" y="691841"/>
                </a:cubicBezTo>
                <a:cubicBezTo>
                  <a:pt x="169992" y="676259"/>
                  <a:pt x="182571" y="663680"/>
                  <a:pt x="198153" y="663680"/>
                </a:cubicBezTo>
                <a:close/>
                <a:moveTo>
                  <a:pt x="154400" y="572143"/>
                </a:moveTo>
                <a:lnTo>
                  <a:pt x="154241" y="572597"/>
                </a:lnTo>
                <a:lnTo>
                  <a:pt x="160423" y="572597"/>
                </a:lnTo>
                <a:close/>
                <a:moveTo>
                  <a:pt x="346215" y="0"/>
                </a:moveTo>
                <a:cubicBezTo>
                  <a:pt x="384232" y="0"/>
                  <a:pt x="421122" y="7510"/>
                  <a:pt x="456041" y="22341"/>
                </a:cubicBezTo>
                <a:cubicBezTo>
                  <a:pt x="489646" y="36609"/>
                  <a:pt x="519872" y="57072"/>
                  <a:pt x="545873" y="82980"/>
                </a:cubicBezTo>
                <a:cubicBezTo>
                  <a:pt x="571875" y="108981"/>
                  <a:pt x="592245" y="139207"/>
                  <a:pt x="606513" y="172812"/>
                </a:cubicBezTo>
                <a:cubicBezTo>
                  <a:pt x="621344" y="207637"/>
                  <a:pt x="628853" y="244621"/>
                  <a:pt x="628853" y="282638"/>
                </a:cubicBezTo>
                <a:lnTo>
                  <a:pt x="628853" y="493091"/>
                </a:lnTo>
                <a:lnTo>
                  <a:pt x="687990" y="585551"/>
                </a:lnTo>
                <a:cubicBezTo>
                  <a:pt x="693528" y="594187"/>
                  <a:pt x="693904" y="605263"/>
                  <a:pt x="688929" y="614275"/>
                </a:cubicBezTo>
                <a:cubicBezTo>
                  <a:pt x="684048" y="623286"/>
                  <a:pt x="674567" y="628918"/>
                  <a:pt x="664336" y="628918"/>
                </a:cubicBezTo>
                <a:lnTo>
                  <a:pt x="28189" y="628918"/>
                </a:lnTo>
                <a:cubicBezTo>
                  <a:pt x="17958" y="628918"/>
                  <a:pt x="8571" y="623380"/>
                  <a:pt x="3596" y="614462"/>
                </a:cubicBezTo>
                <a:cubicBezTo>
                  <a:pt x="-1380" y="605545"/>
                  <a:pt x="-1192" y="594656"/>
                  <a:pt x="4159" y="585927"/>
                </a:cubicBezTo>
                <a:lnTo>
                  <a:pt x="63578" y="489336"/>
                </a:lnTo>
                <a:lnTo>
                  <a:pt x="63578" y="282638"/>
                </a:lnTo>
                <a:cubicBezTo>
                  <a:pt x="63578" y="244621"/>
                  <a:pt x="71087" y="207731"/>
                  <a:pt x="85919" y="172812"/>
                </a:cubicBezTo>
                <a:cubicBezTo>
                  <a:pt x="100186" y="139207"/>
                  <a:pt x="120650" y="108981"/>
                  <a:pt x="146558" y="82980"/>
                </a:cubicBezTo>
                <a:cubicBezTo>
                  <a:pt x="172465" y="56978"/>
                  <a:pt x="202785" y="36609"/>
                  <a:pt x="236389" y="22341"/>
                </a:cubicBezTo>
                <a:cubicBezTo>
                  <a:pt x="271214" y="7510"/>
                  <a:pt x="308199" y="0"/>
                  <a:pt x="346215" y="0"/>
                </a:cubicBezTo>
                <a:close/>
              </a:path>
            </a:pathLst>
          </a:custGeom>
          <a:solidFill>
            <a:schemeClr val="bg1"/>
          </a:solidFill>
          <a:ln w="9525" cap="flat">
            <a:noFill/>
            <a:miter/>
          </a:ln>
        </p:spPr>
        <p:txBody>
          <a:bodyPr vert="horz" wrap="square" lIns="91440" tIns="45720" rIns="91440" bIns="45720" rtlCol="0" anchor="ctr"/>
          <a:lstStyle/>
          <a:p>
            <a:pPr algn="l">
              <a:lnSpc>
                <a:spcPct val="110000"/>
              </a:lnSpc>
            </a:pPr>
            <a:endParaRPr kumimoji="1" lang="zh-CN" altLang="en-US" sz="2000"/>
          </a:p>
        </p:txBody>
      </p:sp>
      <p:sp>
        <p:nvSpPr>
          <p:cNvPr id="16" name="标题 1"/>
          <p:cNvSpPr txBox="1"/>
          <p:nvPr/>
        </p:nvSpPr>
        <p:spPr>
          <a:xfrm>
            <a:off x="452878" y="334470"/>
            <a:ext cx="8171180" cy="655320"/>
          </a:xfrm>
          <a:prstGeom prst="roundRect">
            <a:avLst>
              <a:gd name="adj" fmla="val 13854"/>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783617" y="467040"/>
            <a:ext cx="10671175" cy="468000"/>
          </a:xfrm>
          <a:prstGeom prst="rect">
            <a:avLst/>
          </a:prstGeom>
          <a:noFill/>
          <a:ln>
            <a:noFill/>
          </a:ln>
        </p:spPr>
        <p:txBody>
          <a:bodyPr vert="horz" wrap="square" lIns="0" tIns="0" rIns="0" bIns="0" rtlCol="0" anchor="ctr"/>
          <a:lstStyle/>
          <a:p>
            <a:pPr algn="l">
              <a:lnSpc>
                <a:spcPct val="110000"/>
              </a:lnSpc>
            </a:pPr>
            <a:r>
              <a:rPr kumimoji="1" lang="en-US" altLang="zh-CN" sz="2800" dirty="0">
                <a:ln w="12700">
                  <a:noFill/>
                </a:ln>
                <a:solidFill>
                  <a:srgbClr val="262626">
                    <a:alpha val="100000"/>
                  </a:srgbClr>
                </a:solidFill>
                <a:latin typeface="Source Han Sans CN Bold"/>
                <a:ea typeface="Source Han Sans CN Bold"/>
                <a:cs typeface="Source Han Sans CN Bold"/>
              </a:rPr>
              <a:t>Function Realization</a:t>
            </a:r>
            <a:endParaRPr kumimoji="1" lang="zh-CN" altLang="en-US" dirty="0"/>
          </a:p>
        </p:txBody>
      </p:sp>
      <p:sp>
        <p:nvSpPr>
          <p:cNvPr id="18" name="标题 1"/>
          <p:cNvSpPr txBox="1"/>
          <p:nvPr/>
        </p:nvSpPr>
        <p:spPr>
          <a:xfrm rot="19381400" flipH="1">
            <a:off x="78135" y="464640"/>
            <a:ext cx="653381" cy="436022"/>
          </a:xfrm>
          <a:custGeom>
            <a:avLst/>
            <a:gdLst>
              <a:gd name="connsiteX0" fmla="*/ 362469 w 653381"/>
              <a:gd name="connsiteY0" fmla="*/ 4241 h 436022"/>
              <a:gd name="connsiteX1" fmla="*/ 396364 w 653381"/>
              <a:gd name="connsiteY1" fmla="*/ 61368 h 436022"/>
              <a:gd name="connsiteX2" fmla="*/ 396732 w 653381"/>
              <a:gd name="connsiteY2" fmla="*/ 137992 h 436022"/>
              <a:gd name="connsiteX3" fmla="*/ 572317 w 653381"/>
              <a:gd name="connsiteY3" fmla="*/ 137992 h 436022"/>
              <a:gd name="connsiteX4" fmla="*/ 653381 w 653381"/>
              <a:gd name="connsiteY4" fmla="*/ 219056 h 436022"/>
              <a:gd name="connsiteX5" fmla="*/ 572317 w 653381"/>
              <a:gd name="connsiteY5" fmla="*/ 300120 h 436022"/>
              <a:gd name="connsiteX6" fmla="*/ 397511 w 653381"/>
              <a:gd name="connsiteY6" fmla="*/ 300120 h 436022"/>
              <a:gd name="connsiteX7" fmla="*/ 397862 w 653381"/>
              <a:gd name="connsiteY7" fmla="*/ 373034 h 436022"/>
              <a:gd name="connsiteX8" fmla="*/ 305140 w 653381"/>
              <a:gd name="connsiteY8" fmla="*/ 427039 h 436022"/>
              <a:gd name="connsiteX9" fmla="*/ 33218 w 653381"/>
              <a:gd name="connsiteY9" fmla="*/ 271065 h 436022"/>
              <a:gd name="connsiteX10" fmla="*/ 33021 w 653381"/>
              <a:gd name="connsiteY10" fmla="*/ 163763 h 436022"/>
              <a:gd name="connsiteX11" fmla="*/ 302805 w 653381"/>
              <a:gd name="connsiteY11" fmla="*/ 7703 h 436022"/>
              <a:gd name="connsiteX12" fmla="*/ 362469 w 653381"/>
              <a:gd name="connsiteY12" fmla="*/ 4241 h 436022"/>
            </a:gdLst>
            <a:ahLst/>
            <a:cxnLst/>
            <a:rect l="l" t="t" r="r" b="b"/>
            <a:pathLst>
              <a:path w="653381" h="436022">
                <a:moveTo>
                  <a:pt x="362469" y="4241"/>
                </a:moveTo>
                <a:cubicBezTo>
                  <a:pt x="378628" y="10999"/>
                  <a:pt x="392701" y="27110"/>
                  <a:pt x="396364" y="61368"/>
                </a:cubicBezTo>
                <a:lnTo>
                  <a:pt x="396732" y="137992"/>
                </a:lnTo>
                <a:lnTo>
                  <a:pt x="572317" y="137992"/>
                </a:lnTo>
                <a:cubicBezTo>
                  <a:pt x="617087" y="137992"/>
                  <a:pt x="653381" y="174286"/>
                  <a:pt x="653381" y="219056"/>
                </a:cubicBezTo>
                <a:cubicBezTo>
                  <a:pt x="653381" y="263826"/>
                  <a:pt x="617087" y="300120"/>
                  <a:pt x="572317" y="300120"/>
                </a:cubicBezTo>
                <a:lnTo>
                  <a:pt x="397511" y="300120"/>
                </a:lnTo>
                <a:lnTo>
                  <a:pt x="397862" y="373034"/>
                </a:lnTo>
                <a:cubicBezTo>
                  <a:pt x="397862" y="373034"/>
                  <a:pt x="389002" y="464424"/>
                  <a:pt x="305140" y="427039"/>
                </a:cubicBezTo>
                <a:lnTo>
                  <a:pt x="33218" y="271065"/>
                </a:lnTo>
                <a:cubicBezTo>
                  <a:pt x="33218" y="271065"/>
                  <a:pt x="-41392" y="217550"/>
                  <a:pt x="33021" y="163763"/>
                </a:cubicBezTo>
                <a:lnTo>
                  <a:pt x="302805" y="7703"/>
                </a:lnTo>
                <a:cubicBezTo>
                  <a:pt x="302805" y="7703"/>
                  <a:pt x="335536" y="-7020"/>
                  <a:pt x="362469" y="4241"/>
                </a:cubicBez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19" name="图片 18">
            <a:extLst>
              <a:ext uri="{FF2B5EF4-FFF2-40B4-BE49-F238E27FC236}">
                <a16:creationId xmlns:a16="http://schemas.microsoft.com/office/drawing/2014/main" id="{4B251328-8114-8A6E-AB9C-9E279C2A8F9F}"/>
              </a:ext>
            </a:extLst>
          </p:cNvPr>
          <p:cNvPicPr>
            <a:picLocks noChangeAspect="1"/>
          </p:cNvPicPr>
          <p:nvPr/>
        </p:nvPicPr>
        <p:blipFill>
          <a:blip r:embed="rId3"/>
          <a:stretch>
            <a:fillRect/>
          </a:stretch>
        </p:blipFill>
        <p:spPr>
          <a:xfrm>
            <a:off x="874867" y="1997482"/>
            <a:ext cx="2902256" cy="2940277"/>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511</TotalTime>
  <Words>413</Words>
  <Application>Microsoft Macintosh PowerPoint</Application>
  <PresentationFormat>宽屏</PresentationFormat>
  <Paragraphs>25</Paragraphs>
  <Slides>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vt:i4>
      </vt:variant>
    </vt:vector>
  </HeadingPairs>
  <TitlesOfParts>
    <vt:vector size="12" baseType="lpstr">
      <vt:lpstr>等线</vt:lpstr>
      <vt:lpstr>等线 Light</vt:lpstr>
      <vt:lpstr>OPPOSans H</vt:lpstr>
      <vt:lpstr>Source Han Sans CN Bold</vt:lpstr>
      <vt:lpstr>Arial</vt:lpstr>
      <vt:lpstr>Avenir Book</vt:lpstr>
      <vt:lpstr>Times New Roman</vt:lpstr>
      <vt:lpstr>Office 主题​​</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 XingYu</dc:creator>
  <cp:lastModifiedBy>Lin, Yuxuan</cp:lastModifiedBy>
  <cp:revision>1</cp:revision>
  <dcterms:created xsi:type="dcterms:W3CDTF">2025-03-27T05:43:50Z</dcterms:created>
  <dcterms:modified xsi:type="dcterms:W3CDTF">2025-03-28T00:35:16Z</dcterms:modified>
</cp:coreProperties>
</file>