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8" r:id="rId6"/>
    <p:sldId id="269" r:id="rId7"/>
    <p:sldId id="281" r:id="rId8"/>
    <p:sldId id="282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2134" autoAdjust="0"/>
  </p:normalViewPr>
  <p:slideViewPr>
    <p:cSldViewPr snapToGrid="0">
      <p:cViewPr varScale="1">
        <p:scale>
          <a:sx n="58" d="100"/>
          <a:sy n="58" d="100"/>
        </p:scale>
        <p:origin x="72" y="5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5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91606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50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472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7599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1566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5559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0485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6464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330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200000"/>
              <a:buNone/>
              <a:defRPr sz="2400">
                <a:solidFill>
                  <a:srgbClr val="000000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hape 36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pic>
        <p:nvPicPr>
          <p:cNvPr id="9" name="Shape 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56925" y="3385475"/>
            <a:ext cx="1218549" cy="14711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375150"/>
            <a:ext cx="8229600" cy="335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/>
              <a:t>Laser Harp MIDI Controller with Musical Articulations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486150" y="602825"/>
            <a:ext cx="4171200" cy="35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ECE 445 FALL 2014: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/>
          <p:nvPr/>
        </p:nvSpPr>
        <p:spPr>
          <a:xfrm>
            <a:off x="486150" y="3905475"/>
            <a:ext cx="4660500" cy="35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Group #4: Hanze Tu, Yingxi Hai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 flipH="1">
            <a:off x="457200" y="3823049"/>
            <a:ext cx="6348949" cy="21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dirty="0"/>
              <a:t>Introduction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98875" y="1200150"/>
            <a:ext cx="84683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2800" dirty="0">
              <a:solidFill>
                <a:srgbClr val="000000"/>
              </a:solidFill>
            </a:endParaRP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rgbClr val="000000"/>
                </a:solidFill>
              </a:rPr>
              <a:t>A visually appealing music instrument</a:t>
            </a:r>
          </a:p>
          <a:p>
            <a:pPr marL="457200" lvl="0" indent="-406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rgbClr val="000000"/>
                </a:solidFill>
              </a:rPr>
              <a:t>An innovative way to play music </a:t>
            </a:r>
          </a:p>
          <a:p>
            <a:pPr lvl="0" rtl="0">
              <a:spcBef>
                <a:spcPts val="0"/>
              </a:spcBef>
              <a:buNone/>
            </a:pPr>
            <a:endParaRPr sz="28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endParaRPr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dirty="0" smtClean="0"/>
              <a:t>Objectives</a:t>
            </a:r>
            <a:endParaRPr lang="en" sz="4800" dirty="0"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343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0800" lvl="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800" dirty="0" smtClean="0"/>
              <a:t>Wanted to incorporate:</a:t>
            </a:r>
            <a:endParaRPr lang="en" sz="2200" dirty="0" smtClean="0"/>
          </a:p>
          <a:p>
            <a:pPr marL="50800" lvl="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800" dirty="0" smtClean="0"/>
              <a:t>-Ability to play different tones</a:t>
            </a:r>
          </a:p>
          <a:p>
            <a:pPr marL="50800" lvl="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800" dirty="0" smtClean="0"/>
              <a:t>-Plucking at slower speeds result in softer sound</a:t>
            </a:r>
          </a:p>
          <a:p>
            <a:pPr marL="50800" lvl="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800" dirty="0" smtClean="0"/>
              <a:t>-Different audio filters and effects</a:t>
            </a:r>
            <a:endParaRPr lang="en" sz="2800" dirty="0"/>
          </a:p>
          <a:p>
            <a:pPr marL="50800" lvl="0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en" sz="2800" dirty="0"/>
          </a:p>
          <a:p>
            <a:pPr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562" y="0"/>
            <a:ext cx="8254876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Accelerometer - Data Mapping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Input: converted acceleration value in 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Output velocity range: 25-127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Map 0-1g to 25-85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Map 1.01-4g to 86-127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Map &gt;4g to 127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Accelerometer - Data Mapping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4462" y="1226075"/>
            <a:ext cx="7195074" cy="997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800" y="2027149"/>
            <a:ext cx="5600475" cy="296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Conclusions and Further Work</a:t>
            </a:r>
            <a:endParaRPr lang="en" dirty="0"/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3333"/>
              <a:buFont typeface="Arial"/>
              <a:buChar char="●"/>
            </a:pPr>
            <a:r>
              <a:rPr lang="en" dirty="0" smtClean="0"/>
              <a:t>Accelerometer tested and verified</a:t>
            </a:r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3333"/>
              <a:buFont typeface="Arial"/>
              <a:buChar char="●"/>
            </a:pPr>
            <a:r>
              <a:rPr lang="en" dirty="0" smtClean="0"/>
              <a:t>Integrate accelerometer with microcontroller</a:t>
            </a:r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3333"/>
              <a:buFont typeface="Arial"/>
              <a:buChar char="●"/>
            </a:pPr>
            <a:r>
              <a:rPr lang="en" dirty="0" smtClean="0"/>
              <a:t>Test distance sensor and photodiodes</a:t>
            </a:r>
            <a:endParaRPr lang="en" dirty="0"/>
          </a:p>
          <a:p>
            <a:pPr marL="457200" lvl="0" indent="-406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3333"/>
              <a:buFont typeface="Arial"/>
              <a:buChar char="●"/>
            </a:pPr>
            <a:r>
              <a:rPr lang="en" dirty="0" smtClean="0"/>
              <a:t>Future work: vibration motor for</a:t>
            </a:r>
            <a:br>
              <a:rPr lang="en" dirty="0" smtClean="0"/>
            </a:br>
            <a:r>
              <a:rPr lang="en" dirty="0" smtClean="0"/>
              <a:t>tactile feedback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dirty="0"/>
              <a:t>Thank you!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49" name="Shape 2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8430149" cy="367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118</Words>
  <Application>Microsoft Office PowerPoint</Application>
  <PresentationFormat>On-screen Show (16:9)</PresentationFormat>
  <Paragraphs>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swiss</vt:lpstr>
      <vt:lpstr>PowerPoint Presentation</vt:lpstr>
      <vt:lpstr>Introduction</vt:lpstr>
      <vt:lpstr>Objectives</vt:lpstr>
      <vt:lpstr>PowerPoint Presentation</vt:lpstr>
      <vt:lpstr>Accelerometer - Data Mapping</vt:lpstr>
      <vt:lpstr>Accelerometer - Data Mapping</vt:lpstr>
      <vt:lpstr>Conclusions and Further Work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Yuan</dc:creator>
  <cp:lastModifiedBy>Ann</cp:lastModifiedBy>
  <cp:revision>9</cp:revision>
  <dcterms:modified xsi:type="dcterms:W3CDTF">2015-04-09T03:15:54Z</dcterms:modified>
</cp:coreProperties>
</file>