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ce0c491e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ce0c491e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ce0c491e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ce0c491e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ce0c491e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ce0c491e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ce0c491e9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ce0c491e9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ce0c491e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ce0c491e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5tNvA7nA2D0" TargetMode="External"/><Relationship Id="rId4" Type="http://schemas.openxmlformats.org/officeDocument/2006/relationships/hyperlink" Target="https://www.youtube.com/watch?v=2NjpQdZLH6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 Hop Xpress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Dutch Boom Bus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 HOP XPRESS PHASE I “THE PROTOTYPE”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214538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76600"/>
            <a:ext cx="4389702" cy="32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318175" y="1523650"/>
            <a:ext cx="3280200" cy="29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Remixed an Air Stream Trailer for use as a community history archiving field lab.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Introduced emerging technology to under-resourced communities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Wrapped the trailer with art reflective of the African American experience.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Integrated external pro audio system for DJ and Band entertainment.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HIP HOP XPRESS PHASE II “THE BOOM BOX”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00" y="1257400"/>
            <a:ext cx="4761352" cy="35108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502575" y="1315600"/>
            <a:ext cx="32523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Worked with Senior Design students to r</a:t>
            </a:r>
            <a:r>
              <a:rPr lang="en">
                <a:solidFill>
                  <a:schemeClr val="dk1"/>
                </a:solidFill>
              </a:rPr>
              <a:t>emix the technology an old mobile recording studio to demonstrate sustainable energy projects and concepts in underresourced communities.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Pulled trailer to Chicago to participate in Chicago Ideas week at Blue1647.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Built schematic plan to convert trailer to solar powered recording studio.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HIP HOP XPRESS PHASE III “DOUBLE DUTCH BOOM BUS”</a:t>
            </a:r>
            <a:r>
              <a:rPr lang="en" sz="2400"/>
              <a:t> </a:t>
            </a:r>
            <a:endParaRPr sz="24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0425"/>
            <a:ext cx="4955900" cy="3716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657850" y="1257375"/>
            <a:ext cx="3367500" cy="3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Engineering Plan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Design, build, and install Dj controller to operate lighting internal and external.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Work on solar sustainability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QR Coding for external art graphic on side of the bus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Design electrical grid to power the bus internal and external, AC to DC</a:t>
            </a:r>
            <a:r>
              <a:rPr lang="en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HIP HOP XPRESS DOUBLE DUTCH BOOM BUS Cont.</a:t>
            </a:r>
            <a:endParaRPr sz="2400"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300425"/>
            <a:ext cx="4955899" cy="3716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5657850" y="1257375"/>
            <a:ext cx="2990400" cy="3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Engineering Plan Cont.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Develop app to operate lights and selfie recording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Integrate train horn system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Develop speaker cabinet mounting or bracing system.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Integrate emergency light system to flow with music on beat.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Propose ideas to make it cooler.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Puerto Rico bus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https://www.youtube.com/watch?v=5tNvA7nA2D0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https://www.youtube.com/watch?v=2NjpQdZLH6A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