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4" r:id="rId2"/>
    <p:sldId id="307" r:id="rId3"/>
    <p:sldId id="308" r:id="rId4"/>
    <p:sldId id="310" r:id="rId5"/>
    <p:sldId id="312" r:id="rId6"/>
    <p:sldId id="31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90433" autoAdjust="0"/>
  </p:normalViewPr>
  <p:slideViewPr>
    <p:cSldViewPr snapToGrid="0">
      <p:cViewPr varScale="1">
        <p:scale>
          <a:sx n="82" d="100"/>
          <a:sy n="82" d="100"/>
        </p:scale>
        <p:origin x="291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5798D-8B75-4921-937D-AA818A3AC2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78CBA-B29F-4919-B358-B31553A922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DE696-BB83-4BFC-826E-D533D4D8D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8E866E-DF38-48B5-92F4-9174A4B6C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FE94D-4A7B-42CA-BABB-9A5B697E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38190-3AED-4644-A3E0-7AE1352EB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63F1CE-A53A-4127-93A0-9EC876942D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C3066-7CBC-41AC-BF43-50AB3A7C6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E429A-081D-4740-9A66-54E7326FA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849B3-DA9C-409E-B2C4-F0E34ED9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03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CD616-FF86-406D-AE77-17BD97B3BF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484FC-05B2-445F-80E3-776AD86122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6ED72-5936-4C9F-AE37-227483F55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86975-DD92-481B-A2FA-9CD45E9E6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F2F66-7C65-4DB5-A993-BEE75B80D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197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ondary Slide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8788" y="874059"/>
            <a:ext cx="5664970" cy="6555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824" b="1" baseline="0">
                <a:solidFill>
                  <a:srgbClr val="142958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lvl="0"/>
            <a:r>
              <a:rPr lang="en-US" dirty="0"/>
              <a:t>TITLE OF SLIDE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538788" y="1692088"/>
            <a:ext cx="11206788" cy="4258235"/>
          </a:xfrm>
          <a:prstGeom prst="rect">
            <a:avLst/>
          </a:prstGeom>
        </p:spPr>
        <p:txBody>
          <a:bodyPr vert="horz"/>
          <a:lstStyle>
            <a:lvl1pPr marL="337129" indent="-337129">
              <a:buFont typeface="Wingdings" panose="05000000000000000000" pitchFamily="2" charset="2"/>
              <a:buChar char="§"/>
              <a:defRPr sz="2118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>
              <a:defRPr sz="1765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>
              <a:defRPr sz="1588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>
              <a:defRPr sz="1412"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>
              <a:defRPr b="0" i="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30403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7B49C-93EE-49AC-B715-3CA044BDA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FBC716-5FB9-41D2-91C3-9D713254D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19BCCA-5DAA-4D9B-B008-7F1D0BAED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DC947-E1A1-49E5-B5FD-FEB29E6C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0D0D0-44C7-4FC5-908F-06FFC196C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1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134FE-0D8F-4457-9565-ED6F2A4D8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7E3F92-D0D7-463E-B124-68AF1EEB0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88190-243D-4699-9811-5438DCB8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27C2B9-835D-4947-8F31-865436614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10E29-BC79-4E99-AB9E-4F46AC1B7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23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6CCC-E9C0-4CAE-9D73-132732AE8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BADF0-4206-4B1E-B855-1FACF3B54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8F219A-F7D2-48CC-895C-7102B7D410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899DEE-1693-4297-87AF-1A79E7DE1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29F72-CF93-4AF7-B8E3-854980727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AEDA1-F34B-4080-8F0C-D66E1D2C0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3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E6DE9-64B7-4313-887A-62161243C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FA0EEC-AA9E-456D-BE7E-BA9453069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739B0F-33CB-4AC9-9E01-DB809A6A75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D6D1D0-2CDC-4C1C-AE17-F60988DE4C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46EB6-3393-44B6-A232-CAE6AFC49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6A443B-60DE-4DEF-8CB0-A4D1D469D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D9920C-071E-41FC-878A-C77549DCD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878043-9E38-4CB5-A0BB-B860215DF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96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CBBE4-9FB5-42A1-AB8B-7CDCBC693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5E2BE1-56C9-48E2-910F-9731E30B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FF6625-ACD7-405E-A46B-F85DF81A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D0ADD6-769B-4411-99F4-E874D6A70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25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78E65E-729F-4104-AD39-5813836C6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609D57-877A-46DC-9E18-3EBFA47C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4A157-CA59-41E9-A741-6456549AF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297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34200-3698-4579-BF4C-1F9C81ACC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5154B0-1398-424C-B35C-43D6DED44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536A89-F437-4336-8CA2-7E941BCA9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D7963A-9244-4649-9DC2-B7276F4E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53297-B01B-4406-AF17-D3AA35274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CEE0A5-CE9F-4FEB-B931-52A7007C7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285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A5EA9-86CC-4071-8808-7058B5985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F5ECC3-96CB-43FB-8D61-379463F39F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B38D35-A0EC-447C-AEC0-2B6E15B86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520D8-7092-463C-832F-1BDB13B69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F5929E-FFBC-4816-8BFA-AE71A870C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4293C-168D-4E35-A553-4404A4DFE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04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9160D-D026-4F9A-A966-5F0130E9B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C05D61-5B6B-4C40-A155-09C6626C1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B9797-91CF-4B0B-BDA9-B36FC593D6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4CDEA-61AD-4AA6-A87B-75E3D48216E5}" type="datetimeFigureOut">
              <a:rPr lang="en-US" smtClean="0"/>
              <a:t>1/20/2020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0C6C2-1C6D-4CA7-9F12-AD9CE8037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E51BD0-6DF4-4CC1-95D9-90B61D70A4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EDC31-95E5-45DA-A97D-80EA9F521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37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May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Bloodthirsty" panose="02000500000000000000" pitchFamily="2" charset="0"/>
              </a:rPr>
              <a:t>is 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Coming !!!</a:t>
            </a:r>
            <a:endParaRPr lang="en-US" sz="5400" dirty="0">
              <a:solidFill>
                <a:srgbClr val="FF0000"/>
              </a:solidFill>
              <a:latin typeface="Bloodthirsty" panose="02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51582" y="2221934"/>
            <a:ext cx="8340417" cy="463606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938614" y="2526010"/>
            <a:ext cx="8253386" cy="4258235"/>
          </a:xfrm>
        </p:spPr>
        <p:txBody>
          <a:bodyPr>
            <a:normAutofit lnSpcReduction="10000"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Feb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</a:rPr>
              <a:t>6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Project approval (</a:t>
            </a:r>
            <a:r>
              <a:rPr lang="en-US" sz="2400" b="1" dirty="0">
                <a:solidFill>
                  <a:schemeClr val="bg1"/>
                </a:solidFill>
              </a:rPr>
              <a:t>16 days from now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Brainstorming, team formation, successful RFA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Feb 13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: Project proposal (+</a:t>
            </a:r>
            <a:r>
              <a:rPr lang="en-US" sz="2400" b="1" dirty="0">
                <a:solidFill>
                  <a:schemeClr val="bg1"/>
                </a:solidFill>
              </a:rPr>
              <a:t>7 days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Refinement of project idea, requirement specifications, schedule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Feb 27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Design Document (</a:t>
            </a:r>
            <a:r>
              <a:rPr lang="en-US" sz="2400" b="1" dirty="0">
                <a:solidFill>
                  <a:schemeClr val="bg1"/>
                </a:solidFill>
              </a:rPr>
              <a:t>+14 days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Complete paper design of project, requirement &amp; verification, parts list, cost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Apr </a:t>
            </a:r>
            <a:r>
              <a:rPr lang="en-US" sz="2400" dirty="0" smtClean="0">
                <a:solidFill>
                  <a:schemeClr val="bg1"/>
                </a:solidFill>
              </a:rPr>
              <a:t>27</a:t>
            </a:r>
            <a:r>
              <a:rPr lang="en-US" sz="2400" baseline="30000" dirty="0" smtClean="0">
                <a:solidFill>
                  <a:schemeClr val="bg1"/>
                </a:solidFill>
              </a:rPr>
              <a:t>th</a:t>
            </a:r>
            <a:r>
              <a:rPr lang="en-US" sz="2400" dirty="0" smtClean="0">
                <a:solidFill>
                  <a:schemeClr val="bg1"/>
                </a:solidFill>
              </a:rPr>
              <a:t>: </a:t>
            </a:r>
            <a:r>
              <a:rPr lang="en-US" sz="2400" dirty="0">
                <a:solidFill>
                  <a:schemeClr val="bg1"/>
                </a:solidFill>
              </a:rPr>
              <a:t>Project demonstration (</a:t>
            </a:r>
            <a:r>
              <a:rPr lang="en-US" sz="2400" b="1" dirty="0">
                <a:solidFill>
                  <a:schemeClr val="bg1"/>
                </a:solidFill>
              </a:rPr>
              <a:t>+60 days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• Implement design, order parts, </a:t>
            </a:r>
            <a:r>
              <a:rPr lang="en-US" sz="2400" dirty="0" smtClean="0">
                <a:solidFill>
                  <a:schemeClr val="bg1"/>
                </a:solidFill>
              </a:rPr>
              <a:t>mechanical design, PCB design, assemble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test, </a:t>
            </a:r>
            <a:r>
              <a:rPr lang="en-US" sz="2400" dirty="0">
                <a:solidFill>
                  <a:schemeClr val="bg1"/>
                </a:solidFill>
              </a:rPr>
              <a:t>and document </a:t>
            </a:r>
            <a:r>
              <a:rPr lang="en-US" sz="2400" dirty="0" smtClean="0">
                <a:solidFill>
                  <a:schemeClr val="bg1"/>
                </a:solidFill>
              </a:rPr>
              <a:t>everything, demonstrate </a:t>
            </a:r>
            <a:r>
              <a:rPr lang="en-US" sz="2400" dirty="0">
                <a:solidFill>
                  <a:schemeClr val="bg1"/>
                </a:solidFill>
              </a:rPr>
              <a:t>a fully functioning project </a:t>
            </a:r>
          </a:p>
        </p:txBody>
      </p:sp>
    </p:spTree>
    <p:extLst>
      <p:ext uri="{BB962C8B-B14F-4D97-AF65-F5344CB8AC3E}">
        <p14:creationId xmlns:p14="http://schemas.microsoft.com/office/powerpoint/2010/main" val="36299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May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Bloodthirsty" panose="02000500000000000000" pitchFamily="2" charset="0"/>
              </a:rPr>
              <a:t>is 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Coming !!!</a:t>
            </a:r>
            <a:endParaRPr lang="en-US" sz="5400" dirty="0">
              <a:solidFill>
                <a:srgbClr val="FF0000"/>
              </a:solidFill>
              <a:latin typeface="Bloodthirsty" panose="020005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962222" y="1910339"/>
            <a:ext cx="7138238" cy="39516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ttps://mtv.mtvnimages.com/uri/mgid:file:http:shared:mtv.com/news/wp-content/uploads/2015/06/tumblr_np9cdc4hWO1r00543o3_r1_500-1433172867.gif?quality=.8&amp;height=180&amp;width=50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913" y="2517128"/>
            <a:ext cx="6891975" cy="248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6686187" y="4676836"/>
            <a:ext cx="978465" cy="80956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9237187" y="4676836"/>
            <a:ext cx="1758910" cy="75714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75419" y="5433982"/>
            <a:ext cx="2518831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Your teammates and you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689712" y="2440341"/>
            <a:ext cx="5824" cy="65231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036328" y="2004598"/>
            <a:ext cx="1306768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DDLs of 445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8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May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Bloodthirsty" panose="02000500000000000000" pitchFamily="2" charset="0"/>
              </a:rPr>
              <a:t>is 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Coming !!!</a:t>
            </a:r>
            <a:endParaRPr lang="en-US" sz="5400" dirty="0">
              <a:solidFill>
                <a:srgbClr val="FF0000"/>
              </a:solidFill>
              <a:latin typeface="Bloodthirsty" panose="02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4523" y="1095977"/>
            <a:ext cx="8605938" cy="504273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47074" y="1171537"/>
            <a:ext cx="8253386" cy="3629063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Horror story </a:t>
            </a:r>
            <a:r>
              <a:rPr lang="en-US" altLang="zh-CN" sz="2400" dirty="0" smtClean="0">
                <a:solidFill>
                  <a:schemeClr val="bg1"/>
                </a:solidFill>
              </a:rPr>
              <a:t>1: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lvl="1"/>
            <a:r>
              <a:rPr lang="en-US" sz="2047" dirty="0" smtClean="0">
                <a:solidFill>
                  <a:schemeClr val="bg1"/>
                </a:solidFill>
              </a:rPr>
              <a:t>Serious mistakes in PCB design. (Wrong advice, specs, </a:t>
            </a:r>
            <a:r>
              <a:rPr lang="en-US" sz="2047" dirty="0" smtClean="0">
                <a:solidFill>
                  <a:schemeClr val="bg1"/>
                </a:solidFill>
              </a:rPr>
              <a:t>etc)</a:t>
            </a:r>
          </a:p>
        </p:txBody>
      </p:sp>
      <p:pic>
        <p:nvPicPr>
          <p:cNvPr id="9" name="Picture 2" descr="https://media1.popsugar-assets.com/files/thumbor/XA2iMyA4HrBe_vrO9gOl_9oNXS8/fit-in/2048xorig/filters:format_auto-!!-:strip_icc-!!-/2017/03/30/816/n/1922283/e1a6d25d6ce2b40c_winte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073" y="2028981"/>
            <a:ext cx="7983793" cy="380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28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May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Bloodthirsty" panose="02000500000000000000" pitchFamily="2" charset="0"/>
              </a:rPr>
              <a:t>is 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Coming !!!</a:t>
            </a:r>
            <a:endParaRPr lang="en-US" sz="5400" dirty="0">
              <a:solidFill>
                <a:srgbClr val="FF0000"/>
              </a:solidFill>
              <a:latin typeface="Bloodthirsty" panose="02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0043" y="1095977"/>
            <a:ext cx="8340417" cy="515921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47074" y="1171537"/>
            <a:ext cx="8253386" cy="3629063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Horror story </a:t>
            </a:r>
            <a:r>
              <a:rPr lang="en-US" altLang="zh-CN" sz="2400" dirty="0" smtClean="0">
                <a:solidFill>
                  <a:schemeClr val="bg1"/>
                </a:solidFill>
              </a:rPr>
              <a:t>2: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lvl="1"/>
            <a:r>
              <a:rPr lang="en-US" sz="2047" dirty="0" smtClean="0">
                <a:solidFill>
                  <a:schemeClr val="bg1"/>
                </a:solidFill>
              </a:rPr>
              <a:t>PCB got delayed due to custom clearance for ~</a:t>
            </a:r>
            <a:r>
              <a:rPr lang="en-US" altLang="zh-CN" sz="2047" dirty="0" smtClean="0">
                <a:solidFill>
                  <a:schemeClr val="bg1"/>
                </a:solidFill>
              </a:rPr>
              <a:t>2</a:t>
            </a:r>
            <a:r>
              <a:rPr lang="en-US" sz="2047" dirty="0" smtClean="0">
                <a:solidFill>
                  <a:schemeClr val="bg1"/>
                </a:solidFill>
              </a:rPr>
              <a:t> week</a:t>
            </a:r>
            <a:r>
              <a:rPr lang="en-US" altLang="zh-CN" sz="2047" dirty="0" smtClean="0">
                <a:solidFill>
                  <a:schemeClr val="bg1"/>
                </a:solidFill>
              </a:rPr>
              <a:t>s</a:t>
            </a:r>
            <a:r>
              <a:rPr lang="en-US" sz="2047" dirty="0" smtClean="0">
                <a:solidFill>
                  <a:schemeClr val="bg1"/>
                </a:solidFill>
              </a:rPr>
              <a:t>!</a:t>
            </a:r>
            <a:endParaRPr lang="en-US" sz="2047" dirty="0">
              <a:solidFill>
                <a:schemeClr val="bg1"/>
              </a:solidFill>
            </a:endParaRPr>
          </a:p>
        </p:txBody>
      </p:sp>
      <p:pic>
        <p:nvPicPr>
          <p:cNvPr id="8" name="Picture 2" descr="Image result for game of throne zombie 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935" y="1991278"/>
            <a:ext cx="7701663" cy="403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381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19747" y="263878"/>
            <a:ext cx="7738141" cy="1035083"/>
          </a:xfrm>
        </p:spPr>
        <p:txBody>
          <a:bodyPr>
            <a:noAutofit/>
          </a:bodyPr>
          <a:lstStyle/>
          <a:p>
            <a:r>
              <a:rPr lang="en-US" altLang="zh-CN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May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 </a:t>
            </a:r>
            <a:r>
              <a:rPr lang="en-US" sz="5400" dirty="0">
                <a:solidFill>
                  <a:srgbClr val="FF0000"/>
                </a:solidFill>
                <a:latin typeface="Bloodthirsty" panose="02000500000000000000" pitchFamily="2" charset="0"/>
              </a:rPr>
              <a:t>is </a:t>
            </a:r>
            <a:r>
              <a:rPr lang="en-US" sz="5400" dirty="0" smtClean="0">
                <a:solidFill>
                  <a:srgbClr val="FF0000"/>
                </a:solidFill>
                <a:latin typeface="Bloodthirsty" panose="02000500000000000000" pitchFamily="2" charset="0"/>
              </a:rPr>
              <a:t>Coming !!!</a:t>
            </a:r>
            <a:endParaRPr lang="en-US" sz="5400" dirty="0">
              <a:solidFill>
                <a:srgbClr val="FF0000"/>
              </a:solidFill>
              <a:latin typeface="Bloodthirsty" panose="020005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94522" y="1130603"/>
            <a:ext cx="8703805" cy="5462396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3849743" y="1204204"/>
            <a:ext cx="8253386" cy="1258027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Horror story </a:t>
            </a:r>
            <a:r>
              <a:rPr lang="en-US" altLang="zh-CN" sz="2400" dirty="0" smtClean="0">
                <a:solidFill>
                  <a:schemeClr val="bg1"/>
                </a:solidFill>
              </a:rPr>
              <a:t>3: </a:t>
            </a:r>
            <a:endParaRPr lang="en-US" altLang="zh-CN" sz="2400" dirty="0">
              <a:solidFill>
                <a:schemeClr val="bg1"/>
              </a:solidFill>
            </a:endParaRPr>
          </a:p>
          <a:p>
            <a:pPr lvl="1"/>
            <a:r>
              <a:rPr lang="en-US" sz="2047" dirty="0" smtClean="0">
                <a:solidFill>
                  <a:schemeClr val="bg1"/>
                </a:solidFill>
              </a:rPr>
              <a:t>Some parts got blown the hour before demo, no replacement!</a:t>
            </a:r>
            <a:endParaRPr lang="en-US" sz="2047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5248" y="2389027"/>
            <a:ext cx="4367461" cy="36290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1" t="7242" r="5762" b="8910"/>
          <a:stretch/>
        </p:blipFill>
        <p:spPr>
          <a:xfrm>
            <a:off x="3745396" y="2389027"/>
            <a:ext cx="4228371" cy="362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5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8223" b="18470"/>
          <a:stretch/>
        </p:blipFill>
        <p:spPr>
          <a:xfrm>
            <a:off x="-55755" y="0"/>
            <a:ext cx="12248744" cy="689145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5507" y="1201830"/>
            <a:ext cx="11436502" cy="5198969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Image result for game of throne zombie 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54" y="1503393"/>
            <a:ext cx="5434203" cy="305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game of throne zombie 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5" y="1492359"/>
            <a:ext cx="5560426" cy="309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4319747" y="263878"/>
            <a:ext cx="7738141" cy="10350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24" b="1" kern="1200" baseline="0">
                <a:solidFill>
                  <a:srgbClr val="142958"/>
                </a:solidFill>
                <a:latin typeface="Arial Narrow" panose="020B0606020202030204" pitchFamily="34" charset="0"/>
                <a:ea typeface="+mn-ea"/>
                <a:cs typeface="Arial Narrow" panose="020B0606020202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smtClean="0">
                <a:solidFill>
                  <a:srgbClr val="FF0000"/>
                </a:solidFill>
                <a:latin typeface="Bloodthirsty" panose="02000500000000000000" pitchFamily="2" charset="0"/>
              </a:rPr>
              <a:t>May</a:t>
            </a:r>
            <a:r>
              <a:rPr lang="en-US" sz="5400" smtClean="0">
                <a:solidFill>
                  <a:srgbClr val="FF0000"/>
                </a:solidFill>
                <a:latin typeface="Bloodthirsty" panose="02000500000000000000" pitchFamily="2" charset="0"/>
              </a:rPr>
              <a:t> is Coming !!!</a:t>
            </a:r>
            <a:endParaRPr lang="en-US" sz="5400" dirty="0">
              <a:solidFill>
                <a:srgbClr val="FF0000"/>
              </a:solidFill>
              <a:latin typeface="Bloodthirsty" panose="02000500000000000000" pitchFamily="2" charset="0"/>
            </a:endParaRPr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703049" y="4829086"/>
            <a:ext cx="11424852" cy="14668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37129" indent="-337129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 sz="2118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65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588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12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Droid Sans" panose="020B0606030804020204" pitchFamily="34" charset="0"/>
                <a:ea typeface="Droid Sans" panose="020B0606030804020204" pitchFamily="34" charset="0"/>
                <a:cs typeface="Droid Sans" panose="020B06060308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How to survive? </a:t>
            </a:r>
          </a:p>
          <a:p>
            <a:pPr lvl="1"/>
            <a:r>
              <a:rPr lang="en-US" sz="2047" dirty="0" smtClean="0">
                <a:solidFill>
                  <a:schemeClr val="bg1"/>
                </a:solidFill>
              </a:rPr>
              <a:t>Plan ahead and start early!   Note: </a:t>
            </a:r>
            <a:r>
              <a:rPr lang="en-US" sz="2047" dirty="0">
                <a:solidFill>
                  <a:schemeClr val="bg1"/>
                </a:solidFill>
              </a:rPr>
              <a:t>early bird </a:t>
            </a:r>
            <a:r>
              <a:rPr lang="en-US" sz="2047" dirty="0" smtClean="0">
                <a:solidFill>
                  <a:schemeClr val="bg1"/>
                </a:solidFill>
              </a:rPr>
              <a:t>PCB</a:t>
            </a:r>
          </a:p>
          <a:p>
            <a:pPr lvl="1"/>
            <a:r>
              <a:rPr lang="en-US" sz="2047" dirty="0" smtClean="0">
                <a:solidFill>
                  <a:schemeClr val="bg1"/>
                </a:solidFill>
              </a:rPr>
              <a:t>Sequential vs Parallel. Work smartly! </a:t>
            </a:r>
          </a:p>
          <a:p>
            <a:pPr lvl="2"/>
            <a:r>
              <a:rPr lang="en-US" sz="1870" dirty="0" smtClean="0">
                <a:solidFill>
                  <a:schemeClr val="bg1"/>
                </a:solidFill>
              </a:rPr>
              <a:t>Hardware design</a:t>
            </a:r>
            <a:r>
              <a:rPr lang="en-US" sz="1870" dirty="0">
                <a:solidFill>
                  <a:schemeClr val="bg1"/>
                </a:solidFill>
                <a:sym typeface="Wingdings" panose="05000000000000000000" pitchFamily="2" charset="2"/>
              </a:rPr>
              <a:t> | Software </a:t>
            </a:r>
            <a:r>
              <a:rPr lang="en-US" sz="1870" dirty="0" smtClean="0">
                <a:solidFill>
                  <a:schemeClr val="bg1"/>
                </a:solidFill>
                <a:sym typeface="Wingdings" panose="05000000000000000000" pitchFamily="2" charset="2"/>
              </a:rPr>
              <a:t>design                  Unit test with mock object | System test</a:t>
            </a:r>
          </a:p>
          <a:p>
            <a:pPr lvl="2"/>
            <a:r>
              <a:rPr lang="en-US" sz="1870" dirty="0" smtClean="0">
                <a:solidFill>
                  <a:schemeClr val="bg1"/>
                </a:solidFill>
                <a:sym typeface="Wingdings" panose="05000000000000000000" pitchFamily="2" charset="2"/>
              </a:rPr>
              <a:t>Proof-of-concept | </a:t>
            </a:r>
            <a:r>
              <a:rPr lang="en-US" sz="1870" dirty="0" smtClean="0">
                <a:solidFill>
                  <a:schemeClr val="bg1"/>
                </a:solidFill>
              </a:rPr>
              <a:t> Refined your work </a:t>
            </a:r>
            <a:endParaRPr lang="en-US" sz="187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398</TotalTime>
  <Words>222</Words>
  <Application>Microsoft Office PowerPoint</Application>
  <PresentationFormat>Widescreen</PresentationFormat>
  <Paragraphs>23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等线</vt:lpstr>
      <vt:lpstr>Droid Sans</vt:lpstr>
      <vt:lpstr>Arial</vt:lpstr>
      <vt:lpstr>Arial Narrow</vt:lpstr>
      <vt:lpstr>Bloodthirsty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Ratajczyk</dc:creator>
  <cp:lastModifiedBy>Jiang, Jing</cp:lastModifiedBy>
  <cp:revision>26</cp:revision>
  <dcterms:created xsi:type="dcterms:W3CDTF">2019-01-10T22:23:11Z</dcterms:created>
  <dcterms:modified xsi:type="dcterms:W3CDTF">2020-01-21T06:10:00Z</dcterms:modified>
</cp:coreProperties>
</file>