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3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78" r:id="rId4"/>
    <p:sldId id="269" r:id="rId5"/>
    <p:sldId id="260" r:id="rId6"/>
    <p:sldId id="281" r:id="rId7"/>
    <p:sldId id="279" r:id="rId8"/>
    <p:sldId id="283" r:id="rId9"/>
    <p:sldId id="272" r:id="rId10"/>
    <p:sldId id="277" r:id="rId11"/>
    <p:sldId id="276" r:id="rId12"/>
    <p:sldId id="2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49" autoAdjust="0"/>
    <p:restoredTop sz="95634" autoAdjust="0"/>
  </p:normalViewPr>
  <p:slideViewPr>
    <p:cSldViewPr snapToGrid="0">
      <p:cViewPr varScale="1">
        <p:scale>
          <a:sx n="124" d="100"/>
          <a:sy n="124" d="100"/>
        </p:scale>
        <p:origin x="208" y="9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8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19:58:02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04:14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04:26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1555 1 24575,'-1'8'0,"-1"2"0,-1 0 0,-2 3 0,-1 2 0,1 1 0,-1 4 0,-1 0 0,1 0 0,-5 4 0,1 2 0,-2 4 0,-1 10 0,3-5 0,-4 13 0,1-1 0,-1 3 0,0 5 0,0 1 0,3-2 0,1 12 0,4-2 0,3 0 0,-1 4 0,1-16 0,-1 10 0,2-8 0,0 0 0,0 1 0,-2-9 0,0-3 0,-5 0 0,1-6 0,0 1 0,-2 2 0,3-6 0,-2 10 0,-2-3 0,1 3 0,-6 8 0,1 2 0,-2 6 0,-2 16 0,2 1 0,1 11 0,5-37 0,0 0 0,-6 44 0,4-36 0,1 1 0,1 0 0,1-1 0,0 1 0,0 0 0,1 9 0,0 1 0,1-8 0,0 0 0,0 2 0,0-1 0,0 4 0,0-1 0,0-5 0,1 0 0,-1-2 0,1 1 0,-1 5 0,1-2 0,0-12 0,-1 0 0,0 9 0,-1 1 0,1-8 0,-2 0 0,0-1 0,-1 0 0,-1 3 0,1-1 0,-12 36 0,10-35 0,-1 0 0,1-2 0,0-2 0,-1-1 0,0 1 0,-1 6 0,0 0 0,-1-7 0,0 0 0,0 2 0,-1 0 0,-2 4 0,0 0 0,2-2 0,0 0 0,1 0 0,0 1 0,-2 7 0,0-1 0,-11 34 0,11-36 0,-1 0 0,3-11 0,0-1 0,0 1 0,0 1 0,0 1 0,1-1 0,-10 40 0,3-2 0,3 0 0,3-15 0,-1 10 0,2-7 0,1-3 0,0 2 0,2-8 0,1-5 0,-1 4 0,6-11 0,-2 0 0,3-3 0,0-12 0,1 4 0,0-8 0,0-4 0,0-4 0,2-9 0,-1-4 0,3-2 0,-1-2 0,1 0 0,-1 2 0,1-2 0,-1 2 0,0 0 0,0-1 0,-1 0 0,0 0 0,0-1 0,1 1 0,-1 0 0,0 4 0,0 1 0,-1 4 0,1 3 0,-1-1 0,-1-1 0,1-2 0,0-4 0,1-3 0,-2-2 0,2-4 0,-1-2 0,1-1 0,-1 0 0,1 3 0,-1 1 0,0 1 0,0 2 0,2 0 0,-2 0 0,1 2 0,-1-3 0,0 4 0,-1-2 0,1 2 0,0 3 0,1 1 0,-1 2 0,1 0 0,0-4 0,0 1 0,1-2 0,-1-2 0,0 1 0,1 0 0,-1 2 0,0 4 0,-1 0 0,0 0 0,0 0 0,0-5 0,1 2 0,1-3 0,0 0 0,1-3 0,-1-3 0,1-2 0,0 0 0,0-2 0,0 2 0,0-1 0,-1 1 0,-1 1 0,2-1 0,-2 1 0,2-2 0,-1 0 0,2-3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04:32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24575,'6'1'0,"1"1"0,0 1 0,1 1 0,2 2 0,1 1 0,9 5 0,2 1 0,6 3 0,0 0 0,6 3 0,-3-3 0,9 6 0,-3-1 0,0-1 0,0 0 0,-6-4 0,5 3 0,-1-3 0,2 4 0,-5-6 0,-1 3 0,-11-6 0,-1 2 0,-5-3 0,3 2 0,0 1 0,2 1 0,3 3 0,-4-1 0,2 2 0,-4-2 0,3 3 0,-2-1 0,6 6 0,-3-2 0,5 6 0,4 1 0,1 2 0,4 3 0,-2-2 0,-2 2 0,3 1 0,-5-3 0,4 1 0,-2 0 0,-3-6 0,-2 3 0,-3-6 0,-3 1 0,5 1 0,-1 1 0,-1-5 0,0 3 0,-7-8 0,3 5 0,0-2 0,-1 4 0,3 2 0,-2 0 0,3 3 0,3 4 0,3 3 0,0-1 0,7 8 0,-4-9 0,10 12 0,-4-4 0,1-1 0,3 4 0,-2-5 0,-2-2 0,1 0 0,-9-10 0,3 2 0,-3-3 0,-5-1 0,-2-3 0,-4-1 0,1-1 0,1 3 0,0-3 0,-3-1 0,1 2 0,-2-3 0,5 6 0,-1 0 0,0-2 0,1 2 0,-1-2 0,-2-3 0,2 2 0,-6-7 0,-1 0 0,-1-2 0,1-1 0,3 5 0,2-1 0,2 1 0,4 2 0,-3-3 0,6 2 0,5 6 0,-4-3 0,6 3 0,-8-4 0,-1-2 0,-4 0 0,2 1 0,-1 1 0,4 2 0,-5-3 0,2-1 0,-10-6 0,-1-3 0,-1 0 0,-1 0 0,2 0 0,2 2 0,-1-1 0,-2-3 0,-3 0 0,-4-5 0,0 2 0,0 0 0,1 1 0,1 1 0,3 3 0,0 1 0,6 3 0,-1 1 0,0-1 0,3 3 0,-2-2 0,7 2 0,-1 2 0,0-3 0,-1 1 0,0-2 0,2 2 0,5 4 0,-3-5 0,1 3 0,-9-8 0,-5-2 0,-4-4 0,-6-3 0,2 0 0,-2 0 0,2 0 0,-1 0 0,1 0 0,-2 1 0,1 0 0,-1-1 0,1 1 0,0 0 0,1 0 0,-1 0 0,1-1 0,0 2 0,2 0 0,0 4 0,1-1 0,-2-2 0,-2-1 0,1 0 0,1 2 0,0 0 0,0 0 0,0-3 0,-3-2 0,-6-2 0,4 0 0,-4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04:43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1 24575,'-8'0'0,"0"1"0,2 0 0,2-1 0,2 0 0,-2 1 0,-1-1 0,-5 1 0,0-1 0,1 0 0,1 0 0,4 0 0,1 0 0,1 0 0,0 1 0,-2 0 0,0 0 0,-1 0 0,2 0 0,0 0 0,1-1 0,1 1 0,-1-1 0,0 1 0,0-1 0,1 0 0,0 0 0,-1 0 0,0 1 0,0-1 0,-1 0 0,1 0 0,-1 1 0,1-1 0,1 1 0,0 0 0,-1 0 0,1 0 0,0-1 0,-1 1 0,0-1 0,1 1 0,-2 0 0,1 0 0,-1 0 0,0 0 0,-1 1 0,2-2 0,0 1 0,0 0 0,-1-1 0,0 2 0,-1 0 0,0 1 0,1-3 0,0 2 0,2-1 0,-1 0 0,0 1 0,0-1 0,0 1 0,0 0 0,-1 0 0,0 0 0,1 2 0,-1 0 0,1 1 0,0-2 0,1-1 0,1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04:45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24575,'0'4'0,"0"-1"0,0-2 0,1 1 0,-1 0 0,2 0 0,-1 1 0,1-2 0,-2 1 0,2-1 0,-2 1 0,2 1 0,0 0 0,0 0 0,0-1 0,1 2 0,-1-1 0,0 1 0,0 0 0,1 1 0,-1-3 0,-1 0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04:51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24575,'7'8'0,"0"1"0,0-1 0,-1 0 0,-1-1 0,0-1 0,-1 1 0,0-2 0,-2 0 0,1-1 0,-2 0 0,0 0 0,0 1 0,1 2 0,1 2 0,0 0 0,1-1 0,-1 0 0,-1-1 0,0-2 0,-1-2 0,0-1 0,-1-1 0,0 2 0,1 0 0,0 2 0,0-1 0,0 3 0,0 2 0,1-1 0,-1 2 0,1-2 0,-1 1 0,1 0 0,0 1 0,1 1 0,0 1 0,-1-4 0,0 1 0,-1-2 0,0-3 0,-1 0 0,1-3 0,-1 2 0,1 0 0,-1 2 0,2 2 0,0 1 0,0-1 0,-1-1 0,0 0 0,0-1 0,-1-1 0,1-1 0,-1 0 0,0 0 0,1 2 0,-1 1 0,2 1 0,0 2 0,1 2 0,0-1 0,-1 1 0,0-2 0,0-1 0,-1-2 0,0-2 0,0-1 0,-1 0 0,2 1 0,2 1 0,0 2 0,1 0 0,-1 0 0,-1-3 0,0 0 0,-3-1 0,2-3 0,-2 2 0,0-1 0,1 2 0,0 2 0,-1-2 0,1 0 0,-1-1 0,0-1 0,1 1 0,1 0 0,1 1 0,0 0 0,0-1 0,0-1 0,2-3 0,3 0 0,2-2 0,0 0 0,0-1 0,-2 1 0,1-2 0,-3 3 0,-1 0 0,0 0 0,-1 1 0,-1 0 0,2 0 0,0-1 0,1 1 0,1-2 0,-2 0 0,3-1 0,-2 0 0,2-2 0,-1-1 0,1 0 0,2-2 0,0 1 0,1-1 0,1 2 0,-3 0 0,1 2 0,-1 2 0,-3 0 0,2 1 0,-1 0 0,2 0 0,1-1 0,2 0 0,3-2 0,2 2 0,-1-1 0,0-1 0,-3 0 0,-1 1 0,-3 2 0,-1 0 0,-1 1 0,0 0 0,-1 0 0,1 0 0,1-1 0,-1-1 0,1 1 0,-1 0 0,-2 0 0,-1 2 0,-1-1 0,-1 1 0,-1 1 0,1 0 0,-2 3 0,-6 8 0,-4 11 0,2-8 0,1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04:55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432 0 24575,'2'5'0,"2"2"0,-3 3 0,2 0 0,-2 1 0,1-1 0,-1-1 0,1 2 0,0-1 0,1 3 0,-2-4 0,1-2 0,-1-1 0,0-3 0,-1 1 0,0 1 0,0-1 0,1 1 0,-1 0 0,0 1 0,0 1 0,1-1 0,-1 0 0,0-1 0,0 0 0,0 0 0,0 3 0,1 0 0,0 3 0,1 2 0,0-1 0,0 3 0,1-4 0,-1 1 0,0-1 0,-1-2 0,1-1 0,-2-2 0,1-2 0,-1 1 0,0 0 0,1 1 0,-1 1 0,2-1 0,-1 0 0,-1-1 0,1-1 0,-1 0 0,1 1 0,0-1 0,0 4 0,0-2 0,-1 1 0,1 0 0,-1-2 0,0 3 0,0-1 0,0 0 0,2 1 0,-2-1 0,1-1 0,0-1 0,-1 0 0,1-1 0,-1 1 0,0-1 0,0 2 0,0 0 0,0-1 0,-2-2 0,-5 0 0,-4 2 0,-2-1 0,-3 1 0,6-2 0,0 0 0,4-1 0,2-1 0,0 0 0,-3 0 0,-1 0 0,-1 2 0,-2-2 0,1 2 0,-5 1 0,-2 1 0,-1-1 0,0 1 0,0-1 0,3 0 0,-2-1 0,3 0 0,0-1 0,4-1 0,2 0 0,4-1 0,1 1 0,0-1 0,-4 0 0,-3 1 0,-5 1 0,-3-1 0,1 1 0,3-1 0,4 0 0,4 0 0,2-1 0,0 1 0,-3 1 0,-3 0 0,-1 2 0,-1-1 0,5-1 0,1-1 0,2-1 0,0 2 0,-1 0 0,-2 0 0,1-1 0,2-1 0,2 0 0,1 0 0,0-1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11:16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141 169 24575,'4'0'0,"0"1"0,-1 0 0,0 1 0,2 0 0,0 5 0,3 2 0,2 1 0,-2 1 0,-1-3 0,-2-2 0,-2-1 0,0-1 0,1-1 0,1 1 0,0-3 0,1 1 0,2-1 0,5 2 0,0-2 0,2 1 0,0-2 0,-1 2 0,-1-2 0,1 2 0,-3-1 0,-4-1 0,-1 0 0,-1-1 0,0-1 0,1-2 0,2-2 0,-1-2 0,0 0 0,-3 0 0,-1-1 0,-3-1 0,0-3 0,-2-2 0,-3-3 0,-6-1 0,-4-2 0,0 4 0,-2 0 0,1 4 0,-1 0 0,-3 2 0,-3 1 0,-3 1 0,-2 0 0,4 3 0,0 1 0,6 3 0,3 1 0,2 0 0,5 1 0,2 1 0,2-1 0,2 3 0,-3 1 0,0 3 0,-1 2 0,0 3 0,1 2 0,1 4 0,1 6 0,2 1 0,1 10 0,0 0 0,0 1 0,2 2 0,2-5 0,2-7 0,1-4 0,1-8 0,9 2 0,5-3 0,5 2 0,6-3 0,3 0 0,0-3 0,5-1 0,-10-5 0,1 0 0,-8-4 0,-5 0 0,-2-1 0,-1-1 0,1-1 0,4-4 0,-4 0 0,1-2 0,-6 1 0,-3-1 0,-4-1 0,-3-2 0,-3-2 0,-4-5 0,-2-1 0,-8-9 0,-2-2 0,-5 1 0,-5-2 0,-2 4 0,-4 1 0,-7-1 0,10 10 0,-1-1 0,11 10 0,1 2 0,6 3 0,4 2 0,2 2 0,1 0 0,-2 3 0,1 1 0,-5 4 0,3 1 0,-6 3 0,2 3 0,-1 0 0,1 3 0,4-6 0,1 3 0,1 0 0,2-2 0,-1 3 0,1-2 0,3-2 0,0 1 0,5 0 0,4 1 0,9 3 0,3-5 0,10 3 0,1-6 0,-3 0 0,-1-4 0,-15-3 0,-2-1 0,3-2 0,11 0 0,9-4 0,5 1 0,-4-3 0,-10 0 0,-6-3 0,-10-2 0,-5 0 0,-8-6 0,-7-3 0,-8-2 0,-13-6 0,-3 4 0,-4 1 0,12 10 0,10 7 0,11 5 0,4 4 0,-2 0 0,-3 1 0,0 1 0,1 1 0,1 3 0,0 0 0,4 4 0,0-2 0,2 0 0,1-1 0,1 2 0,1-1 0,3 4 0,3 2 0,2-1 0,6 3 0,1-2 0,0-1 0,6 0 0,-4-3 0,6-1 0,-3-4 0,-3-2 0,-4-3 0,-7-1 0,-3-2 0,-5-1 0,0-3 0,0 0 0,0-1 0,0 0 0,0 1 0,0-1 0,0 0 0,-2-1 0,-3-1 0,-4-2 0,-5-1 0,-11-4 0,-5-1 0,-2 3 0,7 4 0,12 6 0,6 4 0,5 1 0,-3 2 0,2 1 0,-2 1 0,3 1 0,-1 1 0,2 0 0,0 0 0,1-1 0,0 3 0,0-1 0,1 4 0,2-1 0,3 3 0,5 2 0,3 1 0,6 2 0,-1-2 0,0-3 0,0 0 0,-1-4 0,4 3 0,0-2 0,-2-1 0,-4-4 0,-7-1 0,-3-2 0,0 0 0,0 0 0,6 3 0,3 0 0,3 3 0,0-3 0,0 1 0,-2-2 0,-2 0 0,-6-6 0,-5-4 0,-9-6 0,-6-5 0,-10-7 0,-1 4 0,-3-4 0,6 8 0,4 4 0,6 5 0,5 5 0,1 5 0,-3 3 0,0 2 0,-3 0 0,2-1 0,1-1 0,0 0 0,1 0 0,2-3 0,-1 1 0,1-3 0,-1 0 0,-1 0 0,-2 0 0,-6 1 0,-5 0 0,1 0 0,-4 0 0,7 0 0,-2 0 0,6 0 0,3-2 0,4 0 0,-1 0 0,-1 0 0,-4 1 0,-3 0 0,-4 0 0,-9 1 0,-4-1 0,1 0 0,1 0 0,11-3 0,5 0 0,8-2 0,3-2 0,0-6 0,0-3 0,1-1 0,3-1 0,1 3 0,2-3 0,0 3 0,-1 0 0,-2 2 0,-1 1 0,0 1 0,1 2 0,2-2 0,0 2 0,2-4 0,0 1 0,3-2 0,-2 0 0,1 1 0,-1 0 0,-1 4 0,-2 0 0,0 2 0,-3 2 0,0 0 0,-1 0 0,0 1 0,0 1 0,0 0 0,0-1 0,2 0 0,1 1 0,3-1 0,8 0 0,2 1 0,5 0 0,-4 0 0,-5 1 0,-6 0 0,-3 0 0,3-2 0,5 0 0,1 0 0,2-1 0,-3 2 0,-3 0 0,-1 0 0,-4 1 0,1-1 0,1 2 0,0 0 0,4 3 0,0 2 0,0 0 0,0 1 0,-3 2 0,1 1 0,1 1 0,-2-1 0,1-1 0,-2-4 0,0 0 0,3 2 0,3 1 0,3 2 0,0-1 0,-1-1 0,-1 1 0,-2-2 0,-4-1 0,-3-1 0,-2-1 0,-2 1 0,0 2 0,-1-1 0,0 0 0,-3 1 0,0 0 0,-5 4 0,1 0 0,2 0 0,1 1 0,2-2 0,2-1 0,0-4 0,1-1 0,0-3 0,0-7 0,0 2 0,-1-6 0,-3 1 0,-5-4 0,-7 1 0,-12-3 0,-8 6 0,-4 1 0,-4 4 0,15 2 0,5 1 0,13 2 0,7-1 0,1 4 0,2 0 0,-2 3 0,0 2 0,1-1 0,0-1 0,0 0 0,1-2 0,0 1 0,1-3 0,-1-1 0,0 0 0,-1 0 0,-2 2 0,-4 1 0,-3 2 0,-1 2 0,0-2 0,4 1 0,3-2 0,2 0 0,2-1 0,1 0 0,0 0 0,2 0 0,1-1 0,4 0 0,1 0 0,0-1 0,-2-1 0,-3-1 0,2 1 0,3 1 0,2 2 0,6 0 0,1-2 0,-1 0 0,0-2 0,-7 1 0,-3-3 0,-2 0 0,0 0 0,-1 0 0,0-1 0,1 0 0,-2 0 0,0-1 0,1 0 0,0 1 0,2-3 0,-2 1 0,0-1 0,-1 0 0,-1-1 0,1-1 0,0 0 0,1 1 0,-1 0 0,2-1 0,-2 0 0,3-1 0,-2 0 0,0 1 0,-1-2 0,0 2 0,0 0 0,-1-1 0,0 2 0,0-2 0,0 1 0,0 2 0,1-1 0,-2 1 0,1-1 0,0 1 0,-1-1 0,0 0 0,-2 1 0,-1-3 0,-2 0 0,-3-1 0,-3-1 0,-3 0 0,-1 0 0,-2 0 0,0 2 0,1 0 0,1 1 0,1 1 0,3 1 0,3 1 0,3 4 0,-1 2 0,-2 3 0,-3 0 0,-3 0 0,-1-2 0,0 0 0,5-2 0,4-1 0,5 0 0,4-2 0,-1 1 0,2-1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11:27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24575,'6'0'0,"-2"0"0,-2-1 0,-2 1 0,-1-1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19:58:02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19:59:28.0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0 24575,'-8'15'0,"3"-5"0,0 4 0,2 8 0,3-8 0,-2 14 0,1-13 0,1 2 0,-1 0 0,2-1 0,1 2 0,2-2 0,5 3 0,4 0 0,1 0 0,2 0 0,-6-6 0,-2-3 0,-3-4 0,-3-3 0,1-3 0,2-2 0,2-2 0,3-3 0,0-1 0,0-1 0,1-2 0,-3 0 0,0 0 0,-3 0 0,-1 1 0,-1 1 0,-1 0 0,-1 1 0,0 1 0,0 0 0,-1 2 0,0-2 0,-1 2 0,0-2 0,-1 1 0,-2-2 0,-2-1 0,-5-1 0,-2 1 0,-2 0 0,1 3 0,-1 2 0,2 2 0,-1 0 0,7 1 0,0 1 0,5 0 0,-1 0 0,1 0 0,0 2 0,-1 1 0,1 3 0,0 4 0,1 5 0,-1 5 0,2 3 0,1 6 0,3-1 0,1-2 0,3 0 0,-2-9 0,1-1 0,0-5 0,-1-6 0,-3-2 0,2-3 0,1 0 0,5-1 0,3-2 0,0-2 0,3-1 0,0-1 0,-1 0 0,0 0 0,-4-1 0,-2 2 0,-2-3 0,-3 2 0,-1-1 0,-2-3 0,-1 2 0,-1-1 0,0 0 0,-2 1 0,-4-1 0,-4-2 0,-6-2 0,-8 0 0,-5 0 0,-4 4 0,-1 2 0,11 4 0,4 3 0,9 2 0,6 1 0,0 3 0,3 2 0,0 3 0,3 3 0,0 3 0,3 0 0,1 0 0,1-1 0,0-6 0,-2 1 0,1-7 0,-1-3 0,5-3 0,6-2 0,5-2 0,3 0 0,0-3 0,-5 1 0,-6-1 0,-4 1 0,-5 1 0,-2-1 0,-2 3 0,0 0 0,-1 3 0,0 1 0,-2 1 0,0 0 0,-1 2 0,0 1 0,-2 3 0,1 4 0,0 2 0,-2 3 0,3 0 0,-2 3 0,4 0 0,1 1 0,1-1 0,0 1 0,1-6 0,1 0 0,1-5 0,2-2 0,0-5 0,2-3 0,1-2 0,2-6 0,-2-2 0,-1-2 0,-2-2 0,-3-1 0,0 1 0,-6-4 0,-3 4 0,-4 0 0,-1 3 0,0 4 0,2 2 0,4 4 0,-1 2 0,-5 1 0,-1 1 0,-7 0 0,3 0 0,3 0 0,1 0 0,5 0 0,1 2 0,4 0 0,-1 3 0,0 1 0,0 3 0,2 3 0,0 4 0,4 5 0,2 0 0,2 4 0,2-4 0,-2-2 0,1-3 0,-1-5 0,-1-4 0,-2-3 0,-1-3 0,7-1 0,4 2 0,11 0 0,5 1 0,0 0 0,-1-1 0,-9 0 0,-3-2 0,-4-1 0,-1 0 0,-3-2 0,-2 0 0,0-2 0,-1 0 0,2-4 0,-1 1 0,0-3 0,2-2 0,-1 0 0,1-1 0,-1 0 0,-1 2 0,-2-1 0,-1 3 0,-1-1 0,0-1 0,-2 0 0,1-1 0,-2 0 0,-1-1 0,-2 0 0,-3-1 0,-1 1 0,-2 2 0,-2 1 0,3 2 0,-3 2 0,1 3 0,-1 0 0,0 3 0,2-1 0,1 2 0,1 0 0,-3-2 0,-1 1 0,-5-2 0,0 1 0,0 1 0,0 1 0,4 0 0,3 0 0,-1 2 0,3 1 0,-1 4 0,0 2 0,-1 2 0,-1 2 0,-1 2 0,0 0 0,-1 1 0,1-2 0,2 0 0,1 2 0,3 1 0,0 0 0,2 3 0,0-2 0,2 0 0,1 0 0,1-1 0,1-3 0,1 2 0,3-5 0,-1-1 0,1-2 0,-1-3 0,0 0 0,-2-4 0,0 1 0,2-2 0,3 1 0,5 0 0,9 1 0,6-1 0,4 2 0,4-1 0,-7 1 0,-5-2 0,-8-1 0,-9 0 0,-2 0 0,-1-2 0,1-3 0,2-1 0,2-4 0,2 0 0,0-3 0,2-1 0,-2 1 0,1-1 0,-2-1 0,-2 3 0,-1 0 0,-2-1 0,0 3 0,-1-1 0,0 1 0,0 0 0,0 0 0,-2-1 0,1 1 0,0-2 0,0 0 0,0 0 0,-1-1 0,0 0 0,-1-2 0,0 3 0,-1-1 0,0 4 0,-1 1 0,1 4 0,-3 2 0,-4 1 0,-2 1 0,-8 1 0,-1 1 0,-1 0 0,-1 0 0,6 0 0,-3 0 0,3 0 0,0 0 0,0 1 0,3 1 0,2 1 0,-1 2 0,5 1 0,-3 1 0,3 3 0,0-2 0,0 3 0,2 1 0,0 2 0,2 0 0,2 3 0,0-4 0,1 4 0,0-3 0,2-1 0,-1-1 0,1-5 0,0 0 0,1-4 0,3 0 0,1-1 0,3 1 0,0-2 0,2 1 0,2 0 0,1-1 0,0 0 0,-1-1 0,-2-1 0,0-1 0,-1 0 0,-2 0 0,-2 0 0,0-2 0,1 0 0,0-1 0,1-1 0,-3 0 0,0-2 0,-2 0 0,0 0 0,-2-2 0,0 1 0,-2-2 0,1-1 0,-2-1 0,1 1 0,-2-1 0,-1 2 0,0-1 0,-3 0 0,0 1 0,1 1 0,3 4 0,-4-1 0,-3 0 0,-12-6 0,1 1 0,-5-2 0,9 4 0,3 5 0,5 1 0,4 2 0,0 0 0,1 0 0,0 1 0,-2 1 0,0 0 0,-3 0 0,0 1 0,1-2 0,-1 1 0,1-1 0,1 0 0,0 0 0,2-1 0,1 0 0,-1 0 0,-1 1 0,-1 0 0,-1 2 0,1 4 0,0 1 0,2 3 0,1-1 0,2 2 0,0 0 0,1-2 0,-1 0 0,2-1 0,-2-4 0,1 0 0,-1-2 0,0 1 0,2 3 0,3 1 0,2 3 0,5 1 0,-2-1 0,-2 0 0,0 0 0,-1-2 0,-1-1 0,-1-1 0,-3-3 0,0-1 0,0-2 0,4 1 0,4-2 0,5 0 0,0 0 0,0-2 0,-1-1 0,-2-2 0,-1-1 0,-2-1 0,-2 1 0,0-1 0,-3 1 0,0 0 0,0-3 0,-1 1 0,1-2 0,0-2 0,-1 1 0,-1-2 0,-1 0 0,1 0 0,-3-1 0,0 1 0,-1 0 0,-4 0 0,0 2 0,-3-1 0,-2 3 0,1 1 0,0 2 0,3 3 0,1 1 0,-1 2 0,-2-1 0,-1 1 0,-1-1 0,1 1 0,-1 0 0,-2 1 0,-1-1 0,0 1 0,0-1 0,-1 1 0,1-1 0,0 0 0,4 0 0,3 0 0,3 0 0,0 0 0,2 0 0,-1 1 0,1 0 0,-2 1 0,1 1 0,0 2 0,-2 1 0,0 0 0,0 1 0,0-1 0,0 0 0,-1 2 0,1 0 0,-1 0 0,1 0 0,-1 0 0,0 0 0,2 1 0,0 0 0,1-1 0,1 0 0,0-1 0,2-2 0,0-1 0,0-1 0,0-1 0,0-1 0,2 0 0,2 0 0,2 2 0,4 0 0,0-1 0,2 1 0,-2-2 0,0 0 0,-2-1 0,-3 0 0,-3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03:30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04:14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11:27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24575,'6'0'0,"-2"0"0,-2-1 0,-2 1 0,-1-1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19:59:47.7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302 214 24575,'-5'-5'0,"1"-3"0,2-2 0,-1-3 0,-3-4 0,-1 1 0,-2-2 0,-3 1 0,1 5 0,-1 1 0,0 3 0,0 2 0,1 2 0,-2 1 0,2 2 0,-2-1 0,-4 1 0,-2 0 0,-2 1 0,5-1 0,5 1 0,6 1 0,4 0 0,1 2 0,0 4 0,0 5 0,3 4 0,3 9 0,6 4 0,4 6 0,12 12 0,5-1 0,-2 1 0,-3-8 0,-12-12 0,-4-6 0,0-6 0,-3-4 0,1-2 0,0-3 0,1 2 0,3-1 0,-1-2 0,0 0 0,0-1 0,-3-2 0,-1 0 0,0-2 0,-2 1 0,2-1 0,2-1 0,0 1 0,4-4 0,0-1 0,2-4 0,-2 1 0,0-4 0,-3 3 0,-1-3 0,-1-1 0,-2-1 0,-2-5 0,-3-1 0,-1-2 0,-1-4 0,-1 2 0,0 0 0,-1 0 0,-2 4 0,0 2 0,-2 4 0,0 2 0,-1 3 0,-2 1 0,1 3 0,1 2 0,1 1 0,1 1 0,-1 0 0,-3 1 0,0 0 0,-2 0 0,-3 0 0,-3 0 0,-9-1 0,-4 0 0,-3-1 0,0-1 0,9 2 0,5 0 0,9 2 0,4-1 0,1 1 0,1 0 0,-2 1 0,-1 2 0,0 1 0,0 2 0,0 1 0,1 0 0,0-1 0,0 3 0,2 0 0,2 1 0,1 4 0,5 5 0,1 2 0,6 6 0,-1-8 0,1 0 0,-2-9 0,-3-3 0,2-5 0,4-4 0,8-4 0,3-2 0,5-5 0,-6 2 0,2-6 0,-7 2 0,-5-1 0,-4 0 0,-6 1 0,-2 1 0,-3-4 0,-2 0 0,-4-3 0,-7-4 0,-5-1 0,-5 1 0,-7 0 0,2 4 0,0 4 0,2 4 0,9 5 0,4 2 0,7 3 0,4 3 0,0 3 0,-2 4 0,-2 3 0,-3 4 0,0 0 0,1 1 0,1 2 0,3-1 0,3 0 0,1 3 0,3 0 0,1 0 0,4 0 0,1-3 0,4 1 0,3 0 0,0-1 0,4 1 0,-1-2 0,-1-1 0,0-2 0,-1-2 0,1-2 0,7 1 0,0-1 0,4-2 0,-3-1 0,-5-5 0,-4 0 0,-4-1 0,-4-2 0,-1 0 0,1-4 0,1-3 0,1-2 0,4-6 0,-3 2 0,4-4 0,-3 0 0,-2 2 0,-4-3 0,-3 4 0,-2-2 0,0 2 0,-4 1 0,-3 1 0,-5 0 0,-6 3 0,0 1 0,-4 3 0,0 4 0,1 1 0,-4 2 0,5 1 0,-2 1 0,4 1 0,1 1 0,1 1 0,4 0 0,1 1 0,2 1 0,4 0 0,1 0 0,2 2 0,1 1 0,3 0 0,2 5 0,4 2 0,4 1 0,7 3 0,1-3 0,12 4 0,-2-4 0,-2-3 0,-9-5 0,-13-9 0,-3-5 0,-3-5 0,1-8 0,-5-6 0,-1-4 0,-6-4 0,-1 4 0,3 4 0,0 8 0,6 7 0,1 5 0,1 3 0,0 3 0,0 0 0,1 4 0,0 2 0,4 5 0,5 3 0,2 1 0,10 0 0,4-4 0,6-2 0,7-3 0,4-4 0,-4-2 0,0-3 0,-16-3 0,-6-2 0,-11-2 0,-2-1 0,-5-5 0,-5-3 0,-5-4 0,-12-9 0,-11-5 0,-2-1 0,-5 1 0,12 10 0,8 5 0,9 7 0,8 6 0,2 3 0,2 0 0,1 1 0,0-1 0,-1 0 0,-2-2 0,-1-2 0,-6-1 0,-1-1 0,-4 1 0,-2 2 0,-2 2 0,-4 1 0,3 2 0,1 1 0,2 0 0,1 1 0,2 1 0,-5-1 0,2 1 0,-7 0 0,3-1 0,1 1 0,4-1 0,5 1 0,3-1 0,3 0 0,2 1 0,2 0 0,-2 2 0,2 1 0,-1 2 0,1 1 0,0 1 0,0 2 0,0 3 0,1 1 0,0 2 0,2 3 0,0-3 0,3 5 0,-2-4 0,1-2 0,-1-5 0,-1-3 0,0-2 0,1-1 0,1 1 0,3 2 0,2 2 0,3 1 0,1 2 0,3 0 0,0-1 0,-2-1 0,1-1 0,-3-3 0,-1-2 0,-2-2 0,-2 0 0,-2-2 0,-2 0 0,5-1 0,0 0 0,6-1 0,1 0 0,3-1 0,1-2 0,-4 2 0,0-1 0,-5 1 0,-2-2 0,0-1 0,0-2 0,-1 0 0,1-2 0,0-1 0,-1-2 0,-1 0 0,-1-3 0,-2 1 0,0-3 0,-3 1 0,-1 1 0,-1 0 0,-2 3 0,-1 1 0,1 4 0,1 2 0,1 3 0,-3-2 0,-2-1 0,-6-5 0,0 1 0,2 0 0,5 4 0,6 2 0,3 4 0,3 2 0,0 1 0,-1 1 0,-2-1 0,2 2 0,0 2 0,-1-1 0,0 1 0,-1-4 0,-1 0 0,0 0 0,1-2 0,1 1 0,1-1 0,4-1 0,2 0 0,4 0 0,0-1 0,-1 0 0,-4-2 0,-2 1 0,-4-1 0,1 0 0,-4 0 0,2-2 0,-1 2 0,0 0 0,0 1 0,1 0 0,-1 0 0,1 1 0,0-1 0,-1 1 0,2 1 0,1 3 0,9 5 0,1 3 0,5 2 0,-5-2 0,-6-6 0,-3-1 0,-5-1 0,-1 0 0,0 3 0,0 0 0,0 2 0,0-1 0,0 0 0,0-2 0,-1 1 0,0-2 0,0 1 0,0-1 0,0 0 0,0 1 0,0 0 0,0 0 0,-1 1 0,2 0 0,-1-1 0,0-1 0,0 0 0,1-1 0,-1 1 0,-1-1 0,1 2 0,-2 0 0,0 0 0,-1 1 0,-1 0 0,-1-1 0,-1 2 0,-2-2 0,-1 0 0,-1-1 0,0 0 0,1-2 0,0 0 0,3-2 0,-1 0 0,-1 0 0,-2-1 0,-2 0 0,-5 0 0,0-2 0,-8-1 0,-3-4 0,1 0 0,-3-4 0,9 4 0,2-2 0,4 3 0,5 1 0,1 2 0,3 1 0,3 1 0,1-1 0,-3-5 0,-1-3 0,-2-5 0,0 0 0,0-1 0,1 2 0,2-1 0,2 5 0,1 1 0,1 2 0,2 3 0,0 2 0,-1 0 0,1 0 0,1 0 0,-1-1 0,1-2 0,-1 1 0,1-2 0,-1 1 0,0-2 0,0 2 0,0 0 0,0 0 0,0 2 0,-1 0 0,1 0 0,-1 0 0,1 1 0,-1-2 0,-1 0 0,-3-1 0,-3-2 0,-7-3 0,-1-1 0,-3 0 0,3 2 0,4 4 0,2 1 0,-2 1 0,1 1 0,-3-1 0,1 2 0,2 1 0,-4 1 0,2 0 0,2 0 0,5 0 0,3 0 0,1-1 0,1 2 0,5-2 0,3 0 0,10 0 0,10 1 0,8 2 0,16 6 0,-7 0 0,-5 1 0,-17-5 0,-16-1 0,-2 2 0,-3 2 0,2 1 0,0 2 0,0-1 0,0 1 0,-1-4 0,0-2 0,-2-1 0,0 0 0,0 5 0,0-2 0,0 1 0,0-2 0,0-3 0,0 0 0,0-1 0,-1 1 0,0 2 0,1 3 0,1 0 0,0 2 0,3-1 0,3 1 0,5 0 0,2-1 0,3-2 0,-2-3 0,-2-2 0,-3-3 0,-3-1 0,-1-1 0,-1-2 0,-1 0 0,1-2 0,-2 0 0,0 1 0,-1 2 0,0 3 0,-2-1 0,2 0 0,0-2 0,2-3 0,2-1 0,0-2 0,1 0 0,-2 2 0,0 1 0,-3 1 0,-2 2 0,0 0 0,0 2 0,-2-4 0,-2-1 0,-2-3 0,-1-3 0,1 0 0,1-1 0,1 2 0,2 1 0,0 2 0,1 2 0,1 2 0,1 1 0,1 1 0,2 0 0,1 1 0,-1 0 0,2 1 0,1 1 0,3 0 0,1 0 0,-1 0 0,-3 0 0,-3 1 0,-2-2 0,0 1 0,0 1 0,-2 4 0,0 4 0,0 4 0,1 2 0,-1 1 0,0-3 0,-1-3 0,0-2 0,0-4 0,-2 0 0,0-1 0,0 0 0,0-2 0,0 0 0,2 0 0,-2 0 0,1 0 0,-1 0 0,-2 1 0,1 0 0,0 1 0,1 1 0,1 0 0,0 1 0,0 1 0,1-2 0,0 2 0,0-1 0,1 0 0,-1 0 0,1-1 0,0 0 0,0-2 0,-1 1 0,1-1 0,-2 1 0,0 0 0,-1 0 0,1-1 0,1 1 0,0-1 0,1-1 0,1 0 0,1-1 0,2-2 0,-3-2 0,1-2 0,-1-2 0,0 2 0,-1 1 0,0 2 0,0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02:29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1660 10979 24575,'10'-6'0,"3"-1"0,7-3 0,0 0 0,6-3 0,-2 0 0,1 0 0,3-5 0,-4 2 0,-1-1 0,-1 1 0,-5 2 0,2-2 0,-3 2 0,0 0 0,-1-2 0,0 1 0,-1-1 0,3-4 0,0 1 0,0-2 0,1-2 0,1-2 0,0 0 0,7-5 0,-3 4 0,6-4 0,0 2 0,-3 1 0,7-3 0,-5 2 0,3-4 0,-2-4 0,-1-1 0,0-4 0,6-5 0,-5 4 0,5-11 0,-2 3 0,-4-1 0,3-3 0,-6 7 0,1 1 0,1-1 0,-4 5 0,1-1 0,-2-2 0,-1 1 0,-2 2 0,2-5 0,-4 10 0,3-7 0,-2 5 0,1-1 0,1-2 0,1 5 0,3-2 0,4-4 0,0 3 0,2 0 0,3-4 0,-4 9 0,10-10 0,-1 5 0,4-2 0,4 0 0,2-1 0,2 1 0,12-5 0,-1 3 0,1 2 0,2-2 0,-13 10 0,-3 3 0,-3 2 0,-6 4 0,0 0 0,3-3 0,-11 7 0,2-4 0,-9 4 0,-4 3 0,-4 1 0,-4 3 0,-1 1 0,1-1 0,3 3 0,4-1 0,9-2 0,-1 2 0,12-6 0,6-3 0,7-5 0,13-10 0,-1-3 0,-5-2 0,3-6 0,-11 5 0,-2-1 0,3-3 0,-12 8 0,10-13 0,-6 1 0,1-3 0,4-9 0,1 2 0,0 0 0,11-7 0,-6 10 0,1 3 0,4 2 0,-13 13 0,14-9 0,0 1 0,5-1 0,14-8 0,-4 3 0,7-2 0,-40 26 0,0 1 0,40-25 0,-2 3 0,-37 22 0,0 1 0,39-22 0,-3 1 0,3-2 0,-22 12 0,6-6 0,-14 5 0,-4 3 0,-1-4 0,-2 9-6784,6-4 6784,14 2 0,3 3 0,5 0 0,3 0 0,-14 4 0,-5-1 0,-6 1 6784,-12 5-6784,5-1 0,-4 4 0,-2 1 0,4 0 0,-4 1 0,-1-1 0,-1 0 0,-2-2 0,-2 3 0,4-5 0,-4 5 0,5-4 0,1 1 0,-1-1 0,3-5 0,-7-1 0,-3 1 0,-7-2 0,-9 8 0,-2 1 0,-3 3 0,-1 2 0,3-3 0,1 1 0,2-2 0,-2 4 0,0 1 0,-3 4 0,0-2 0,-3 4 0,0 0 0,-3 1 0,0 3 0,-2-2 0,-1 3 0,1 0 0,-1-1 0,2 0 0,1 0 0,3-1 0,3-2 0,1 2 0,0-2 0,2 0 0,0 0 0,0-1 0,-2-1 0,-2 1 0,-2-1 0,-2 1 0,1-1 0,-3 1 0,1 0 0,-1 0 0,1 1 0,-2-2 0,0 3 0,-1 0 0,0 2 0,-1 0 0,0 1 0,0-1 0,2 1 0,-1 0 0,1-1 0,0 0 0,0 0 0,2-1 0,1-1 0,-1 0 0,3-2 0,-2 0 0,2-1 0,-4 1 0,0 1 0,-2 0 0,0 1 0,1 0 0,1 3 0,-1-2 0,1 2 0,-1-1 0,1-1 0,0-1 0,1 0 0,1-2 0,0 2 0,-1-1 0,-2 2 0,1-1 0,-1 1 0,1 0 0,-2 0 0,1 1 0,0 0 0,-1 1 0,-1-1 0,-6 0 0,-7-4 0,-6 0 0,0-1 0,-6-2 0,2 0 0,-3-1 0,-3-1 0,6 2 0,-5-4 0,-3-3 0,-1-1 0,-13-9 0,-5-4 0,-6-3 0,-18-7 0,-4-1 0,-7-3 0,32 18 0,0 1 0,5 3 0,-2 0 0,-11-5 0,-2 0 0,3 1 0,0 1 0,0-1 0,-1 0-322,-7-3 0,-1-1 322,3 2 0,1 1 0,-1-1 0,0 0 0,-4-3 0,1 1 0,12 4 0,2 0-14,0 0 0,2-1 14,1 0 0,3 0 0,-26-16 0,-3-7 0,17 6 0,10 2 643,-2-4-643,10 7 29,1 3-29,2 2 0,9 8 0,-4-4 0,6 4 0,3 3 0,2 1 0,3 4 0,1 0 0,-3 0 0,3 1 0,0 2 0,3 0 0,-2 0 0,2-1 0,-5-2 0,0 1 0,0-1 0,-6-1 0,3-1 0,-12-6 0,4 0 0,-4-3 0,-4-3 0,0-1 0,-3-1 0,-10-7 0,2 5 0,-5-4 0,-4 0 0,9 5 0,-15-6 0,4 0 0,-3 0 0,-5-7 0,7 6 0,-1-3 0,-6-5 0,1 2 0,3-1 0,-11-9 0,14 9 0,24 18 0,0-1 0,-29-22 0,-2-5 0,-6-1 0,3 1 0,-2 2 0,-1-2 0,7 6 0,-2-1 0,-5-3 0,13 7 0,2 2 0,4 1 0,10 7 0,-9-7 0,5 3 0,-3-4 0,6 7 0,-3-5 0,11 10 0,-7-8 0,2 2 0,1-1 0,-6-3 0,10 9 0,-8-8 0,5 4 0,-4-5 0,7 6 0,-3-3 0,8 8 0,-12-9 0,4 4 0,-2 0 0,0 1 0,4 5 0,3 2 0,-3-2 0,4 4 0,0 2 0,-2-3 0,9 9 0,-2-3 0,3 4 0,4 3 0,-3-4 0,5 4 0,-1-2 0,-7-3 0,4 2 0,-11-4 0,3 1 0,-1 2 0,1 3 0,2 0 0,0 3 0,-5-5 0,2 3 0,0-2 0,-3 0 0,2 2 0,-1-1 0,0 1 0,5 2 0,-2-1 0,1 2 0,4 0 0,-3-1 0,8 0 0,1 0 0,1-1 0,3 0 0,-2-1 0,-4-2 0,3 2 0,-9-5 0,0-1 0,-2 0 0,-7-6 0,7 6 0,0 1 0,6 4 0,8 4 0,2 1 0,3 2 0,4 3 0,-1 0 0,3 1 0,1 3 0,0-3 0,0 3 0,0-2 0,-6 0 0,-3-2 0,-2 3 0,-1-1 0,5 2 0,3 2 0,3 0 0,4 2 0,1 0 0,-10 0 0,-7-2 0,-17 0 0,2-1 0,-6 0 0,7 1 0,7-1 0,10 3 0,11-1 0,9 2 0,5 1 0,2 0 0,1 2 0,-5-2 0,-1 0 0,-3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02:47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19 24575,'-29'-1'0,"1"-2"0,-10-2 0,6 2 0,-3-1 0,12 3 0,6 0 0,7 1 0,4 2 0,-2 1 0,-1 0 0,-1 1 0,-2-2 0,2 0 0,-2 0 0,6-1 0,0 0 0,3 0 0,0-1 0,-1 1 0,1 1 0,1 0 0,-2 1 0,3-1 0,0 0 0,-1 0 0,-2 0 0,-1 2 0,-4-1 0,0 2 0,1-1 0,0-1 0,6-2 0,3 0 0,2-1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02:51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 24575,'0'3'0,"0"1"0,0-2 0,0 0 0,0 0 0,0 1 0,0 1 0,0-2 0,0 2 0,0 0 0,0-1 0,0 2 0,0-1 0,0 0 0,0 1 0,0-1 0,0 2 0,0-2 0,0 1 0,0-2 0,-1 1 0,1-1 0,-1 2 0,1-1 0,0 2 0,0-1 0,-1 1 0,1-3 0,0 0 0,0-1 0,0-1 0,0 1 0,0 0 0,0 0 0,0 1 0,0 1 0,0 1 0,0 1 0,1 3 0,-1 0 0,0 2 0,0 0 0,0-2 0,0-2 0,0 0 0,0-3 0,0 0 0,0-2 0,0 1 0,0 0 0,0 2 0,0 0 0,0 1 0,0 1 0,0 0 0,-1-1 0,1 0 0,0-1 0,0 0 0,0-1 0,0 0 0,0 1 0,0 1 0,0 1 0,-1 0 0,1 1 0,-1 0 0,0-1 0,0 0 0,0 0 0,0-1 0,0 1 0,0-1 0,0 0 0,0 1 0,0-2 0,0 0 0,0 0 0,1 0 0,-1 0 0,0 1 0,0-2 0,0 1 0,1-1 0,-1-1 0,1 0 0,0-2 0,-1 2 0,1-2 0,0 2 0,-1-1 0,1 0 0,-1 0 0,0 2 0,1 0 0,-1-1 0,1 2 0,-1-2 0,1 0 0,0-1 0,-1 0 0,0-1 0,-1 0 0,-1-1 0,1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02:56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24575,'4'3'0,"0"0"0,-4 0 0,1 4 0,-1 0 0,2 6 0,-2 1 0,0 3 0,1 8 0,0 4 0,1 4 0,0 8 0,0-2 0,1 3 0,-1 6 0,0-9 0,0 7 0,-1-9 0,0 0 0,0-2 0,0-7 0,0-4 0,-1-3 0,1-4 0,-1-2 0,1-1 0,0-2 0,0 1 0,1-1 0,-1-2 0,0 1 0,0-2 0,-1-1 0,2-1 0,-2-4 0,0-1 0,0-1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02:58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24575,'9'2'0,"1"1"0,2-1 0,1 1 0,-1-3 0,-1 2 0,1-1 0,-3 0 0,-1 0 0,-1-1 0,1 1 0,4 0 0,10 4 0,4-1 0,10 3 0,1-3 0,-3 0 0,-2-2 0,-10-1 0,-5 0 0,-5 0 0,-4-1 0,0 1 0,7 3 0,4 0 0,12 4 0,3 0 0,3 0 0,4 1 0,-3-5 0,0 0 0,-3-2 0,-9-1 0,-5-1 0,-7 0 0,-6 0 0,-2 1 0,-3-1 0,0 1 0,-3 1 0,1 2 0,-2-2 0,1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20:03:30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03538-0E0E-2E42-B890-E891340C1676}" type="datetimeFigureOut">
              <a:rPr lang="en-US" smtClean="0"/>
              <a:t>8/28/23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DC2FC-58C7-6D4B-9607-B92AEC837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8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DC2FC-58C7-6D4B-9607-B92AEC8377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7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DC2FC-58C7-6D4B-9607-B92AEC8377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54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DC2FC-58C7-6D4B-9607-B92AEC8377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72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7D2A-A88D-4551-9298-E76D0119AD35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F661-B5CA-49DB-9130-3D0138AD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69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7D2A-A88D-4551-9298-E76D0119AD35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F661-B5CA-49DB-9130-3D0138AD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2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7D2A-A88D-4551-9298-E76D0119AD35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F661-B5CA-49DB-9130-3D0138AD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40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7D2A-A88D-4551-9298-E76D0119AD35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F661-B5CA-49DB-9130-3D0138AD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21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7D2A-A88D-4551-9298-E76D0119AD35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F661-B5CA-49DB-9130-3D0138AD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7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7D2A-A88D-4551-9298-E76D0119AD35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F661-B5CA-49DB-9130-3D0138AD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14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7D2A-A88D-4551-9298-E76D0119AD35}" type="datetimeFigureOut">
              <a:rPr lang="en-US" smtClean="0"/>
              <a:t>8/28/23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F661-B5CA-49DB-9130-3D0138AD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8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7D2A-A88D-4551-9298-E76D0119AD35}" type="datetimeFigureOut">
              <a:rPr lang="en-US" smtClean="0"/>
              <a:t>8/28/23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F661-B5CA-49DB-9130-3D0138AD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7D2A-A88D-4551-9298-E76D0119AD35}" type="datetimeFigureOut">
              <a:rPr lang="en-US" smtClean="0"/>
              <a:t>8/28/23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F661-B5CA-49DB-9130-3D0138AD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2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7D2A-A88D-4551-9298-E76D0119AD35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F661-B5CA-49DB-9130-3D0138AD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4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7D2A-A88D-4551-9298-E76D0119AD35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8F661-B5CA-49DB-9130-3D0138AD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9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37D2A-A88D-4551-9298-E76D0119AD35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8F661-B5CA-49DB-9130-3D0138AD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3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7990777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afliflet@Illinois.edu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0.png"/><Relationship Id="rId26" Type="http://schemas.openxmlformats.org/officeDocument/2006/relationships/image" Target="../media/image13.png"/><Relationship Id="rId3" Type="http://schemas.openxmlformats.org/officeDocument/2006/relationships/customXml" Target="../ink/ink1.xml"/><Relationship Id="rId21" Type="http://schemas.openxmlformats.org/officeDocument/2006/relationships/customXml" Target="../ink/ink11.xml"/><Relationship Id="rId34" Type="http://schemas.openxmlformats.org/officeDocument/2006/relationships/image" Target="../media/image17.png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17" Type="http://schemas.openxmlformats.org/officeDocument/2006/relationships/customXml" Target="../ink/ink8.xml"/><Relationship Id="rId25" Type="http://schemas.openxmlformats.org/officeDocument/2006/relationships/customXml" Target="../ink/ink13.xml"/><Relationship Id="rId33" Type="http://schemas.openxmlformats.org/officeDocument/2006/relationships/customXml" Target="../ink/ink1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20" Type="http://schemas.openxmlformats.org/officeDocument/2006/relationships/customXml" Target="../ink/ink10.xml"/><Relationship Id="rId29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2.xml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10" Type="http://schemas.openxmlformats.org/officeDocument/2006/relationships/image" Target="../media/image6.png"/><Relationship Id="rId19" Type="http://schemas.openxmlformats.org/officeDocument/2006/relationships/customXml" Target="../ink/ink9.xml"/><Relationship Id="rId31" Type="http://schemas.openxmlformats.org/officeDocument/2006/relationships/customXml" Target="../ink/ink16.xml"/><Relationship Id="rId4" Type="http://schemas.openxmlformats.org/officeDocument/2006/relationships/image" Target="../media/image3.png"/><Relationship Id="rId9" Type="http://schemas.openxmlformats.org/officeDocument/2006/relationships/customXml" Target="../ink/ink4.xml"/><Relationship Id="rId14" Type="http://schemas.openxmlformats.org/officeDocument/2006/relationships/image" Target="../media/image8.png"/><Relationship Id="rId22" Type="http://schemas.openxmlformats.org/officeDocument/2006/relationships/image" Target="../media/image11.png"/><Relationship Id="rId27" Type="http://schemas.openxmlformats.org/officeDocument/2006/relationships/customXml" Target="../ink/ink14.xml"/><Relationship Id="rId30" Type="http://schemas.openxmlformats.org/officeDocument/2006/relationships/image" Target="../media/image15.png"/><Relationship Id="rId35" Type="http://schemas.openxmlformats.org/officeDocument/2006/relationships/customXml" Target="../ink/ink18.xml"/><Relationship Id="rId8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5" Type="http://schemas.openxmlformats.org/officeDocument/2006/relationships/customXml" Target="../ink/ink21.xml"/><Relationship Id="rId4" Type="http://schemas.openxmlformats.org/officeDocument/2006/relationships/customXml" Target="../ink/ink20.xml"/><Relationship Id="rId35" Type="http://schemas.openxmlformats.org/officeDocument/2006/relationships/image" Target="../media/image1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Autonomous Sailboat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ECE445 Pitch Fall 2023</a:t>
            </a:r>
          </a:p>
          <a:p>
            <a:r>
              <a:rPr lang="en-US" sz="3200" dirty="0"/>
              <a:t>Arne Fliflet</a:t>
            </a:r>
          </a:p>
          <a:p>
            <a:r>
              <a:rPr lang="en-US" sz="3200" dirty="0" err="1"/>
              <a:t>afliflet@Illinois.edu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61713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F65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17625" r="11898" b="10957"/>
          <a:stretch/>
        </p:blipFill>
        <p:spPr>
          <a:xfrm>
            <a:off x="1481959" y="1713186"/>
            <a:ext cx="9038896" cy="4897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5848" y="1103979"/>
            <a:ext cx="252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Sailing Down Wind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0745" y="1103980"/>
            <a:ext cx="215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Sailing Up Wind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4111" y="310109"/>
            <a:ext cx="6893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Photos of </a:t>
            </a:r>
            <a:r>
              <a:rPr lang="en-US" sz="3600" dirty="0" err="1"/>
              <a:t>Dragonforce</a:t>
            </a:r>
            <a:r>
              <a:rPr lang="en-US" sz="3600" dirty="0"/>
              <a:t> 65 under sail</a:t>
            </a:r>
          </a:p>
        </p:txBody>
      </p:sp>
    </p:spTree>
    <p:extLst>
      <p:ext uri="{BB962C8B-B14F-4D97-AF65-F5344CB8AC3E}">
        <p14:creationId xmlns:p14="http://schemas.microsoft.com/office/powerpoint/2010/main" val="1764551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F65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14712" r="7552" b="16322"/>
          <a:stretch/>
        </p:blipFill>
        <p:spPr>
          <a:xfrm>
            <a:off x="914400" y="1776248"/>
            <a:ext cx="9995338" cy="4729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3345" y="352096"/>
            <a:ext cx="7029450" cy="1029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Top view of DF65 showing schematic of  sheeted-in (upwind)</a:t>
            </a:r>
            <a:br>
              <a:rPr lang="en-US" sz="2000" dirty="0"/>
            </a:br>
            <a:r>
              <a:rPr lang="en-US" sz="2000" dirty="0"/>
              <a:t>and sheeted-out (downwind) sail positions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Both sails are controlled by one winch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10C46-403D-6946-61D4-A6C5D67B4457}"/>
              </a:ext>
            </a:extLst>
          </p:cNvPr>
          <p:cNvSpPr txBox="1"/>
          <p:nvPr/>
        </p:nvSpPr>
        <p:spPr>
          <a:xfrm>
            <a:off x="7952014" y="6144736"/>
            <a:ext cx="374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Servo-controlled winch for sail control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203C9B-1F6E-86A3-BA9F-4BE92165C37E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7682593" y="5750128"/>
            <a:ext cx="269421" cy="5792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F8AFDA7-5F40-36E5-BFCB-FD96D4EE6597}"/>
              </a:ext>
            </a:extLst>
          </p:cNvPr>
          <p:cNvSpPr txBox="1"/>
          <p:nvPr/>
        </p:nvSpPr>
        <p:spPr>
          <a:xfrm>
            <a:off x="6280510" y="4019298"/>
            <a:ext cx="280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Servo for sail rudder control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A9382FD-8CFD-00C7-C20E-4638D131FD93}"/>
              </a:ext>
            </a:extLst>
          </p:cNvPr>
          <p:cNvCxnSpPr>
            <a:cxnSpLocks/>
          </p:cNvCxnSpPr>
          <p:nvPr/>
        </p:nvCxnSpPr>
        <p:spPr>
          <a:xfrm>
            <a:off x="7800974" y="4364431"/>
            <a:ext cx="542926" cy="7922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827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97993A-8335-4544-B577-9C43DF6EB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97" y="1469572"/>
            <a:ext cx="4081772" cy="5282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52F034-C780-D54B-AE3A-9A7AF66492C5}"/>
              </a:ext>
            </a:extLst>
          </p:cNvPr>
          <p:cNvSpPr txBox="1"/>
          <p:nvPr/>
        </p:nvSpPr>
        <p:spPr>
          <a:xfrm>
            <a:off x="2767693" y="416379"/>
            <a:ext cx="7300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Good resource for information about this project</a:t>
            </a:r>
          </a:p>
          <a:p>
            <a:r>
              <a:rPr lang="en-US" dirty="0"/>
              <a:t>Available online: </a:t>
            </a:r>
            <a:r>
              <a:rPr lang="en-US" dirty="0">
                <a:hlinkClick r:id="rId3"/>
              </a:rPr>
              <a:t>https://www.ncbi.nlm.nih.gov/pmc/articles/PMC7990777/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DEE941-D7BF-8842-8150-95B6AD8B9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379" y="1469572"/>
            <a:ext cx="4679043" cy="3607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83F94C-5CA5-A64F-870C-B41874B43B18}"/>
              </a:ext>
            </a:extLst>
          </p:cNvPr>
          <p:cNvSpPr txBox="1"/>
          <p:nvPr/>
        </p:nvSpPr>
        <p:spPr>
          <a:xfrm>
            <a:off x="5322970" y="5388428"/>
            <a:ext cx="5787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Contact me for more information if you are interested in doing this project</a:t>
            </a:r>
            <a:br>
              <a:rPr lang="en-US" dirty="0"/>
            </a:br>
            <a:r>
              <a:rPr lang="en-US" dirty="0">
                <a:hlinkClick r:id="rId5"/>
              </a:rPr>
              <a:t>afliflet@Illinois.edu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80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N_Stelzer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8" t="14203" r="29915" b="2319"/>
          <a:stretch/>
        </p:blipFill>
        <p:spPr>
          <a:xfrm>
            <a:off x="6957963" y="447832"/>
            <a:ext cx="4343400" cy="572494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68117" y="437322"/>
            <a:ext cx="6357731" cy="6172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Autonomous  or robotic sailboats - large and small - have been under investigation for over 20 years</a:t>
            </a:r>
          </a:p>
          <a:p>
            <a:r>
              <a:rPr lang="en-US" dirty="0"/>
              <a:t>Autonomous sailing represents an challenging control problem</a:t>
            </a:r>
          </a:p>
          <a:p>
            <a:pPr lvl="1"/>
            <a:r>
              <a:rPr lang="en-US" dirty="0"/>
              <a:t>Given a destination and wind direction, a course must be determined</a:t>
            </a:r>
          </a:p>
          <a:p>
            <a:pPr lvl="1"/>
            <a:r>
              <a:rPr lang="en-US" dirty="0"/>
              <a:t>Sails must be trimmed according to course, wind and boat heading directions, and</a:t>
            </a:r>
            <a:br>
              <a:rPr lang="en-US" dirty="0"/>
            </a:br>
            <a:r>
              <a:rPr lang="en-US" dirty="0"/>
              <a:t>and wind strength</a:t>
            </a:r>
          </a:p>
          <a:p>
            <a:pPr lvl="1"/>
            <a:r>
              <a:rPr lang="en-US" dirty="0"/>
              <a:t>Course to destination must be known</a:t>
            </a:r>
          </a:p>
          <a:p>
            <a:pPr lvl="1"/>
            <a:r>
              <a:rPr lang="en-US" dirty="0"/>
              <a:t>Based on this information, the boat rudder and sail trim must be continuously adjusted to sail the boat to the destination.</a:t>
            </a:r>
          </a:p>
          <a:p>
            <a:pPr lvl="1"/>
            <a:r>
              <a:rPr lang="en-US" dirty="0"/>
              <a:t>Complex maneuvers such as tacking or jibing are needed.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47453" y="6288789"/>
            <a:ext cx="4525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Roland </a:t>
            </a:r>
            <a:r>
              <a:rPr lang="en-US" sz="1200" dirty="0" err="1"/>
              <a:t>Stelzer</a:t>
            </a:r>
            <a:r>
              <a:rPr lang="en-US" sz="1200" dirty="0"/>
              <a:t>, Autonomous Sailboat Navigation, PhD thesis, Centre </a:t>
            </a:r>
            <a:br>
              <a:rPr lang="en-US" sz="1200" dirty="0"/>
            </a:br>
            <a:r>
              <a:rPr lang="en-US" sz="1200" dirty="0"/>
              <a:t>for Computational Intelligence De Montfort University, Leicester, UK.</a:t>
            </a:r>
          </a:p>
        </p:txBody>
      </p:sp>
    </p:spTree>
    <p:extLst>
      <p:ext uri="{BB962C8B-B14F-4D97-AF65-F5344CB8AC3E}">
        <p14:creationId xmlns:p14="http://schemas.microsoft.com/office/powerpoint/2010/main" val="391258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1DD11-C57E-1445-B4AB-F7CC3F1B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Project motivation and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D8844-6AB5-A64D-9168-90415DCA4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Radio Controlled (RC) sailboat racing has become a popular sport even for experienced sailors</a:t>
            </a:r>
          </a:p>
          <a:p>
            <a:pPr lvl="1"/>
            <a:r>
              <a:rPr lang="en-US" dirty="0"/>
              <a:t>Big-boat regattas often include an RC sailboat event.</a:t>
            </a:r>
          </a:p>
          <a:p>
            <a:r>
              <a:rPr lang="en-US" dirty="0"/>
              <a:t>The World Robotic Sailing Championship (WRSC), held yearly, is an autonomous sailboat racing competition that aims at stimulating the development of autonomous marine robotics</a:t>
            </a:r>
          </a:p>
          <a:p>
            <a:r>
              <a:rPr lang="en-US" dirty="0"/>
              <a:t>The long-term goal of this project is to develop an autonomous  sailboat capable of competing in the WRSC.</a:t>
            </a:r>
          </a:p>
          <a:p>
            <a:r>
              <a:rPr lang="en-US" dirty="0"/>
              <a:t>The near-term goal is to develop a dual-mode sailboat capable of switching between sailing under radio control and sailing autonomously.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27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25D83-A4EA-3B44-B670-69F125CF0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Key features of a dual-mode RC-Autonomous Sailboat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34A7B-DA93-4D45-8981-3D50AB19C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1051034"/>
            <a:ext cx="10786241" cy="5507421"/>
          </a:xfrm>
        </p:spPr>
        <p:txBody>
          <a:bodyPr>
            <a:normAutofit/>
          </a:bodyPr>
          <a:lstStyle/>
          <a:p>
            <a:r>
              <a:rPr lang="en-US" dirty="0"/>
              <a:t>The sailboat is controlled by servos for the sail winch and rudder</a:t>
            </a:r>
          </a:p>
          <a:p>
            <a:r>
              <a:rPr lang="en-US" dirty="0"/>
              <a:t>Situation awareness is provided by compass sensor, wind vane sensor, heeling indicator, and GPS (other sensors possible)</a:t>
            </a:r>
          </a:p>
          <a:p>
            <a:r>
              <a:rPr lang="en-US" dirty="0"/>
              <a:t>Remote controlled sailing and mode switch capability is provided by 2.4 GHz, 5-channel Flyway transmitter and receiver</a:t>
            </a:r>
          </a:p>
          <a:p>
            <a:r>
              <a:rPr lang="en-US" dirty="0"/>
              <a:t>Onboard MCU records sensor output and servo settings for RC and autonomous modes</a:t>
            </a:r>
          </a:p>
          <a:p>
            <a:r>
              <a:rPr lang="en-US" dirty="0"/>
              <a:t>Software on MCU processes the the sensor input and determines the  optimum rudder and sail winch servo settings needed to maintain a prescribed course for the given wind direction.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460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N_Stelzer 45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9" t="27522" r="27039" b="21710"/>
          <a:stretch/>
        </p:blipFill>
        <p:spPr>
          <a:xfrm>
            <a:off x="1692964" y="1463091"/>
            <a:ext cx="9010385" cy="4654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8410" y="536715"/>
            <a:ext cx="4381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Points of Sail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8211" y="2206394"/>
            <a:ext cx="2899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Beating</a:t>
            </a:r>
          </a:p>
          <a:p>
            <a:pPr algn="ctr"/>
            <a:r>
              <a:rPr lang="en-US" sz="2400" dirty="0"/>
              <a:t>Sailing upwind</a:t>
            </a:r>
          </a:p>
          <a:p>
            <a:pPr algn="ctr"/>
            <a:r>
              <a:rPr lang="en-US" sz="2400" dirty="0"/>
              <a:t>(must be able to tack)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5973" y="3790122"/>
            <a:ext cx="2843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Reaching</a:t>
            </a:r>
          </a:p>
          <a:p>
            <a:pPr algn="ctr"/>
            <a:r>
              <a:rPr lang="en-US" sz="2400" dirty="0"/>
              <a:t>Sailing downwind</a:t>
            </a:r>
          </a:p>
          <a:p>
            <a:pPr algn="ctr"/>
            <a:r>
              <a:rPr lang="en-US" sz="2400" dirty="0"/>
              <a:t>(must be able to jibe)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2964" y="6170352"/>
            <a:ext cx="1549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R. </a:t>
            </a:r>
            <a:r>
              <a:rPr lang="en-US" dirty="0" err="1"/>
              <a:t>Stelzer</a:t>
            </a:r>
            <a:r>
              <a:rPr lang="en-US" dirty="0"/>
              <a:t>, ibid.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388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0D73-B3B9-6540-95E9-3C83DE6B0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Criteria for Spring 2022project success</a:t>
            </a:r>
            <a:br>
              <a:rPr lang="en-US" dirty="0"/>
            </a:br>
            <a:r>
              <a:rPr lang="en-US" dirty="0"/>
              <a:t>(Project 2, Spring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A8096-DB0D-3448-B95C-BEC8DB25B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338" y="1690688"/>
            <a:ext cx="4658710" cy="4351338"/>
          </a:xfrm>
        </p:spPr>
        <p:txBody>
          <a:bodyPr/>
          <a:lstStyle/>
          <a:p>
            <a:r>
              <a:rPr lang="en-US" dirty="0"/>
              <a:t>Implement dual mode capability</a:t>
            </a:r>
          </a:p>
          <a:p>
            <a:r>
              <a:rPr lang="en-US" dirty="0"/>
              <a:t>Boat can maintain a given course after being switched to autonomous mode</a:t>
            </a:r>
          </a:p>
          <a:p>
            <a:r>
              <a:rPr lang="en-US" dirty="0"/>
              <a:t>Boat can record and transmit servo, sensor, and position data back to base</a:t>
            </a:r>
          </a:p>
          <a:p>
            <a:r>
              <a:rPr lang="en-US" dirty="0"/>
              <a:t>Return to base capability (added by team)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57D7662-9A83-7E46-97AC-DF256FF8AA6A}"/>
                  </a:ext>
                </a:extLst>
              </p14:cNvPr>
              <p14:cNvContentPartPr/>
              <p14:nvPr/>
            </p14:nvContentPartPr>
            <p14:xfrm>
              <a:off x="9069480" y="540444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57D7662-9A83-7E46-97AC-DF256FF8AA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60480" y="5395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FE362DE-9782-3048-9F30-05FADBDC46EE}"/>
                  </a:ext>
                </a:extLst>
              </p14:cNvPr>
              <p14:cNvContentPartPr/>
              <p14:nvPr/>
            </p14:nvContentPartPr>
            <p14:xfrm>
              <a:off x="8693280" y="1771320"/>
              <a:ext cx="140760" cy="1389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FE362DE-9782-3048-9F30-05FADBDC46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84640" y="1762320"/>
                <a:ext cx="1584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0131C3D-19BD-7F44-A668-FDE3E0EA50DC}"/>
                  </a:ext>
                </a:extLst>
              </p14:cNvPr>
              <p14:cNvContentPartPr/>
              <p14:nvPr/>
            </p14:nvContentPartPr>
            <p14:xfrm>
              <a:off x="8773560" y="5338560"/>
              <a:ext cx="250200" cy="176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0131C3D-19BD-7F44-A668-FDE3E0EA50D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64560" y="5329920"/>
                <a:ext cx="267840" cy="1944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6E013356-A8D8-5448-8A5D-A1ADF23AF041}"/>
              </a:ext>
            </a:extLst>
          </p:cNvPr>
          <p:cNvSpPr txBox="1"/>
          <p:nvPr/>
        </p:nvSpPr>
        <p:spPr>
          <a:xfrm>
            <a:off x="7413916" y="5475066"/>
            <a:ext cx="1637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and Finish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84A6186-8034-2C49-83B3-03191B12FB89}"/>
                  </a:ext>
                </a:extLst>
              </p14:cNvPr>
              <p14:cNvContentPartPr/>
              <p14:nvPr/>
            </p14:nvContentPartPr>
            <p14:xfrm>
              <a:off x="8655120" y="1588800"/>
              <a:ext cx="2963880" cy="3952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84A6186-8034-2C49-83B3-03191B12FB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46480" y="1580160"/>
                <a:ext cx="2981520" cy="39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46907DA-8594-E242-A62D-0A86C06EA5A1}"/>
                  </a:ext>
                </a:extLst>
              </p14:cNvPr>
              <p14:cNvContentPartPr/>
              <p14:nvPr/>
            </p14:nvContentPartPr>
            <p14:xfrm>
              <a:off x="10327320" y="4307880"/>
              <a:ext cx="129600" cy="212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46907DA-8594-E242-A62D-0A86C06EA5A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318320" y="4299240"/>
                <a:ext cx="14724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B06275E-90CB-C04B-B42B-A02835202237}"/>
                  </a:ext>
                </a:extLst>
              </p14:cNvPr>
              <p14:cNvContentPartPr/>
              <p14:nvPr/>
            </p14:nvContentPartPr>
            <p14:xfrm>
              <a:off x="10439640" y="4333800"/>
              <a:ext cx="13680" cy="167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B06275E-90CB-C04B-B42B-A0283520223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430640" y="4325160"/>
                <a:ext cx="31320" cy="185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EB3CD675-5E91-6C44-85D3-6D87DD403358}"/>
              </a:ext>
            </a:extLst>
          </p:cNvPr>
          <p:cNvGrpSpPr/>
          <p:nvPr/>
        </p:nvGrpSpPr>
        <p:grpSpPr>
          <a:xfrm>
            <a:off x="9807480" y="2382960"/>
            <a:ext cx="289080" cy="263520"/>
            <a:chOff x="9807480" y="2382960"/>
            <a:chExt cx="289080" cy="26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83AFB04-0A5F-894E-A83E-DCF3EFCED21A}"/>
                    </a:ext>
                  </a:extLst>
                </p14:cNvPr>
                <p14:cNvContentPartPr/>
                <p14:nvPr/>
              </p14:nvContentPartPr>
              <p14:xfrm>
                <a:off x="9807480" y="2385120"/>
                <a:ext cx="16200" cy="261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83AFB04-0A5F-894E-A83E-DCF3EFCED21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798480" y="2376480"/>
                  <a:ext cx="3384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9C16D31-B768-3F40-9741-1BF7E6EEC179}"/>
                    </a:ext>
                  </a:extLst>
                </p14:cNvPr>
                <p14:cNvContentPartPr/>
                <p14:nvPr/>
              </p14:nvContentPartPr>
              <p14:xfrm>
                <a:off x="9827640" y="2382960"/>
                <a:ext cx="268920" cy="41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9C16D31-B768-3F40-9741-1BF7E6EEC17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818640" y="2374320"/>
                  <a:ext cx="286560" cy="58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BC8DA35-6418-6F45-98AD-C40327C4C4F6}"/>
                  </a:ext>
                </a:extLst>
              </p14:cNvPr>
              <p14:cNvContentPartPr/>
              <p14:nvPr/>
            </p14:nvContentPartPr>
            <p14:xfrm>
              <a:off x="8659440" y="1601040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BC8DA35-6418-6F45-98AD-C40327C4C4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50440" y="1592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BA5503-7073-524E-8A6C-D0A3F2D78746}"/>
                  </a:ext>
                </a:extLst>
              </p14:cNvPr>
              <p14:cNvContentPartPr/>
              <p14:nvPr/>
            </p14:nvContentPartPr>
            <p14:xfrm>
              <a:off x="3510360" y="336000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BA5503-7073-524E-8A6C-D0A3F2D787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1720" y="327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ACBC12D-4C91-104E-8911-8AAED6AF1B07}"/>
                  </a:ext>
                </a:extLst>
              </p14:cNvPr>
              <p14:cNvContentPartPr/>
              <p14:nvPr/>
            </p14:nvContentPartPr>
            <p14:xfrm>
              <a:off x="7986960" y="1623000"/>
              <a:ext cx="559800" cy="2746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ACBC12D-4C91-104E-8911-8AAED6AF1B0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978320" y="1614360"/>
                <a:ext cx="577440" cy="27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3C110B4-F396-1E4F-87F7-7AF70FEC6F61}"/>
                  </a:ext>
                </a:extLst>
              </p14:cNvPr>
              <p14:cNvContentPartPr/>
              <p14:nvPr/>
            </p14:nvContentPartPr>
            <p14:xfrm>
              <a:off x="8014320" y="4418760"/>
              <a:ext cx="1130760" cy="10591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3C110B4-F396-1E4F-87F7-7AF70FEC6F6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05680" y="4410120"/>
                <a:ext cx="1148400" cy="10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4B95B28-131D-5349-8F08-698C7218D0BF}"/>
                  </a:ext>
                </a:extLst>
              </p14:cNvPr>
              <p14:cNvContentPartPr/>
              <p14:nvPr/>
            </p14:nvContentPartPr>
            <p14:xfrm>
              <a:off x="8578800" y="1604640"/>
              <a:ext cx="75960" cy="255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4B95B28-131D-5349-8F08-698C7218D0B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570160" y="1596000"/>
                <a:ext cx="9360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8A7464D-C9FC-5242-825B-7FF43E554935}"/>
                  </a:ext>
                </a:extLst>
              </p14:cNvPr>
              <p14:cNvContentPartPr/>
              <p14:nvPr/>
            </p14:nvContentPartPr>
            <p14:xfrm>
              <a:off x="8003880" y="4395000"/>
              <a:ext cx="11880" cy="21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8A7464D-C9FC-5242-825B-7FF43E55493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994880" y="4386360"/>
                <a:ext cx="2952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3EBAC95-19FC-7C49-860A-3DD35325581B}"/>
                  </a:ext>
                </a:extLst>
              </p14:cNvPr>
              <p14:cNvContentPartPr/>
              <p14:nvPr/>
            </p14:nvContentPartPr>
            <p14:xfrm>
              <a:off x="8173440" y="3075240"/>
              <a:ext cx="226800" cy="183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3EBAC95-19FC-7C49-860A-3DD35325581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164440" y="3066240"/>
                <a:ext cx="24444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9AA720D-6349-DB43-81B7-6029668C60DF}"/>
                  </a:ext>
                </a:extLst>
              </p14:cNvPr>
              <p14:cNvContentPartPr/>
              <p14:nvPr/>
            </p14:nvContentPartPr>
            <p14:xfrm>
              <a:off x="8266680" y="4580760"/>
              <a:ext cx="178200" cy="2134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9AA720D-6349-DB43-81B7-6029668C60D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257680" y="4571760"/>
                <a:ext cx="195840" cy="23112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62E150DD-F246-C947-820E-C39DC37CDDD7}"/>
              </a:ext>
            </a:extLst>
          </p:cNvPr>
          <p:cNvSpPr txBox="1"/>
          <p:nvPr/>
        </p:nvSpPr>
        <p:spPr>
          <a:xfrm>
            <a:off x="10782425" y="3380354"/>
            <a:ext cx="57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tack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CB858C-528F-374E-94EE-CAD20B1610D5}"/>
              </a:ext>
            </a:extLst>
          </p:cNvPr>
          <p:cNvSpPr txBox="1"/>
          <p:nvPr/>
        </p:nvSpPr>
        <p:spPr>
          <a:xfrm>
            <a:off x="9051287" y="1534787"/>
            <a:ext cx="145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Upwind Mark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BE5CAB-3CE2-A64D-9012-60915D220C9A}"/>
              </a:ext>
            </a:extLst>
          </p:cNvPr>
          <p:cNvSpPr txBox="1"/>
          <p:nvPr/>
        </p:nvSpPr>
        <p:spPr>
          <a:xfrm>
            <a:off x="8173440" y="4091940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Jibe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7527047-53EB-4C46-82ED-54AA5E7374CE}"/>
              </a:ext>
            </a:extLst>
          </p:cNvPr>
          <p:cNvCxnSpPr/>
          <p:nvPr/>
        </p:nvCxnSpPr>
        <p:spPr>
          <a:xfrm>
            <a:off x="11068112" y="1226820"/>
            <a:ext cx="0" cy="1546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5BFB712-BB4E-074D-A37B-0B87B990B0F9}"/>
              </a:ext>
            </a:extLst>
          </p:cNvPr>
          <p:cNvSpPr txBox="1"/>
          <p:nvPr/>
        </p:nvSpPr>
        <p:spPr>
          <a:xfrm>
            <a:off x="11186160" y="1840800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3E14D58-61C2-1140-82E6-6D6C67C6771F}"/>
                  </a:ext>
                </a:extLst>
              </p14:cNvPr>
              <p14:cNvContentPartPr/>
              <p14:nvPr/>
            </p14:nvContentPartPr>
            <p14:xfrm>
              <a:off x="9592140" y="5374560"/>
              <a:ext cx="200520" cy="1688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3E14D58-61C2-1140-82E6-6D6C67C6771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583500" y="5365920"/>
                <a:ext cx="2181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DD2F029-108E-3D4C-849B-379BABC18E22}"/>
                  </a:ext>
                </a:extLst>
              </p14:cNvPr>
              <p14:cNvContentPartPr/>
              <p14:nvPr/>
            </p14:nvContentPartPr>
            <p14:xfrm>
              <a:off x="6595140" y="1668720"/>
              <a:ext cx="4680" cy="7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DD2F029-108E-3D4C-849B-379BABC18E2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586500" y="1659720"/>
                <a:ext cx="22320" cy="1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4428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cluttered&#10;&#10;Description automatically generated">
            <a:extLst>
              <a:ext uri="{FF2B5EF4-FFF2-40B4-BE49-F238E27FC236}">
                <a16:creationId xmlns:a16="http://schemas.microsoft.com/office/drawing/2014/main" id="{5EAE97C8-4AAB-4C48-A434-FEA7EF6CC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5620" y="1509942"/>
            <a:ext cx="3849915" cy="288743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7A4D4E1-4A09-FA4F-B576-94EB99D8853C}"/>
              </a:ext>
            </a:extLst>
          </p:cNvPr>
          <p:cNvGrpSpPr/>
          <p:nvPr/>
        </p:nvGrpSpPr>
        <p:grpSpPr>
          <a:xfrm>
            <a:off x="3681281" y="1028702"/>
            <a:ext cx="6890657" cy="5167993"/>
            <a:chOff x="3664952" y="369663"/>
            <a:chExt cx="6890657" cy="5167993"/>
          </a:xfrm>
        </p:grpSpPr>
        <p:pic>
          <p:nvPicPr>
            <p:cNvPr id="5" name="Picture 4" descr="A picture containing floor, indoor&#10;&#10;Description automatically generated">
              <a:extLst>
                <a:ext uri="{FF2B5EF4-FFF2-40B4-BE49-F238E27FC236}">
                  <a16:creationId xmlns:a16="http://schemas.microsoft.com/office/drawing/2014/main" id="{F371BF7D-3F57-1040-8027-C84FCD9E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952" y="369663"/>
              <a:ext cx="6890657" cy="516799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33F1BC-FD55-FB42-B3DC-AFB704C4CFAD}"/>
                </a:ext>
              </a:extLst>
            </p:cNvPr>
            <p:cNvSpPr txBox="1"/>
            <p:nvPr/>
          </p:nvSpPr>
          <p:spPr>
            <a:xfrm>
              <a:off x="4870542" y="2323196"/>
              <a:ext cx="1350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highlight>
                    <a:srgbClr val="FFFF00"/>
                  </a:highlight>
                </a:rPr>
                <a:t>Sail winch servo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F160E4-5FE2-7045-BBD3-6AE6FD8CED7B}"/>
                </a:ext>
              </a:extLst>
            </p:cNvPr>
            <p:cNvSpPr txBox="1"/>
            <p:nvPr/>
          </p:nvSpPr>
          <p:spPr>
            <a:xfrm>
              <a:off x="5588405" y="3291671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highlight>
                    <a:srgbClr val="FFFF00"/>
                  </a:highlight>
                </a:rPr>
                <a:t>Rudder </a:t>
              </a:r>
            </a:p>
            <a:p>
              <a:r>
                <a:rPr lang="en-US" sz="1400" dirty="0">
                  <a:highlight>
                    <a:srgbClr val="FFFF00"/>
                  </a:highlight>
                </a:rPr>
                <a:t>servo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439D89-5FC3-B14B-8DEF-30D1D10B1B79}"/>
                </a:ext>
              </a:extLst>
            </p:cNvPr>
            <p:cNvSpPr txBox="1"/>
            <p:nvPr/>
          </p:nvSpPr>
          <p:spPr>
            <a:xfrm>
              <a:off x="7167430" y="3553281"/>
              <a:ext cx="18973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highlight>
                    <a:srgbClr val="FFFF00"/>
                  </a:highlight>
                </a:rPr>
                <a:t>5 </a:t>
              </a:r>
              <a:r>
                <a:rPr lang="en-US" sz="1400" dirty="0" err="1">
                  <a:highlight>
                    <a:srgbClr val="FFFF00"/>
                  </a:highlight>
                </a:rPr>
                <a:t>chl</a:t>
              </a:r>
              <a:r>
                <a:rPr lang="en-US" sz="1400" dirty="0">
                  <a:highlight>
                    <a:srgbClr val="FFFF00"/>
                  </a:highlight>
                </a:rPr>
                <a:t>, 2.45 GHz receiver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35A369-0F45-6044-B66B-4582DEE35146}"/>
                </a:ext>
              </a:extLst>
            </p:cNvPr>
            <p:cNvSpPr txBox="1"/>
            <p:nvPr/>
          </p:nvSpPr>
          <p:spPr>
            <a:xfrm>
              <a:off x="7989302" y="4570841"/>
              <a:ext cx="21337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highlight>
                    <a:srgbClr val="FFFF00"/>
                  </a:highlight>
                </a:rPr>
                <a:t>5 </a:t>
              </a:r>
              <a:r>
                <a:rPr lang="en-US" sz="1400" dirty="0" err="1">
                  <a:highlight>
                    <a:srgbClr val="FFFF00"/>
                  </a:highlight>
                </a:rPr>
                <a:t>chl</a:t>
              </a:r>
              <a:r>
                <a:rPr lang="en-US" sz="1400" dirty="0">
                  <a:highlight>
                    <a:srgbClr val="FFFF00"/>
                  </a:highlight>
                </a:rPr>
                <a:t>, 2.45 GHz transmitter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F04453-DDA0-2144-B47C-85A5DBCCBADC}"/>
                </a:ext>
              </a:extLst>
            </p:cNvPr>
            <p:cNvSpPr txBox="1"/>
            <p:nvPr/>
          </p:nvSpPr>
          <p:spPr>
            <a:xfrm>
              <a:off x="8397515" y="2586466"/>
              <a:ext cx="8179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highlight>
                    <a:srgbClr val="FFFF00"/>
                  </a:highlight>
                </a:rPr>
                <a:t>compass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F881CB-835B-E946-9569-F64205E4B6B8}"/>
                </a:ext>
              </a:extLst>
            </p:cNvPr>
            <p:cNvSpPr txBox="1"/>
            <p:nvPr/>
          </p:nvSpPr>
          <p:spPr>
            <a:xfrm>
              <a:off x="6400206" y="399966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highlight>
                    <a:srgbClr val="FFFF00"/>
                  </a:highlight>
                </a:rPr>
                <a:t>GPS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2FEFE7A-F3EF-0C47-94F0-BA2A691C6FC4}"/>
              </a:ext>
            </a:extLst>
          </p:cNvPr>
          <p:cNvSpPr txBox="1"/>
          <p:nvPr/>
        </p:nvSpPr>
        <p:spPr>
          <a:xfrm>
            <a:off x="1706335" y="2008414"/>
            <a:ext cx="12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Dragonforce65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599C70-753C-1F41-83ED-21A68198A134}"/>
              </a:ext>
            </a:extLst>
          </p:cNvPr>
          <p:cNvSpPr txBox="1"/>
          <p:nvPr/>
        </p:nvSpPr>
        <p:spPr>
          <a:xfrm>
            <a:off x="8136112" y="3839380"/>
            <a:ext cx="2238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Shaft decoder for wind vane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858257-C2F4-204A-9675-9257405CF351}"/>
              </a:ext>
            </a:extLst>
          </p:cNvPr>
          <p:cNvSpPr txBox="1"/>
          <p:nvPr/>
        </p:nvSpPr>
        <p:spPr>
          <a:xfrm>
            <a:off x="2396418" y="3559624"/>
            <a:ext cx="522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Test</a:t>
            </a:r>
          </a:p>
          <a:p>
            <a:r>
              <a:rPr lang="en-US" sz="1400" dirty="0">
                <a:highlight>
                  <a:srgbClr val="FFFF00"/>
                </a:highlight>
              </a:rPr>
              <a:t>Boat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93A969-4831-6C4A-ABE0-FECABD1983A5}"/>
              </a:ext>
            </a:extLst>
          </p:cNvPr>
          <p:cNvSpPr txBox="1"/>
          <p:nvPr/>
        </p:nvSpPr>
        <p:spPr>
          <a:xfrm>
            <a:off x="477665" y="5060602"/>
            <a:ext cx="249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Dragonforce65 racing RC</a:t>
            </a:r>
          </a:p>
          <a:p>
            <a:r>
              <a:rPr lang="en-US" dirty="0"/>
              <a:t>sailboat and test boat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3896B6-9586-6D4C-BE00-0F52E5C5C3F9}"/>
              </a:ext>
            </a:extLst>
          </p:cNvPr>
          <p:cNvSpPr txBox="1"/>
          <p:nvPr/>
        </p:nvSpPr>
        <p:spPr>
          <a:xfrm>
            <a:off x="3681281" y="6317345"/>
            <a:ext cx="7371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boat uses same sail rig (with smaller sails) and controls as Dragonforce65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749B30-02A3-3A40-82CC-D84FC280D11A}"/>
              </a:ext>
            </a:extLst>
          </p:cNvPr>
          <p:cNvSpPr txBox="1"/>
          <p:nvPr/>
        </p:nvSpPr>
        <p:spPr>
          <a:xfrm>
            <a:off x="2657835" y="303316"/>
            <a:ext cx="5274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Autonomous Sailboat Project Resources</a:t>
            </a:r>
          </a:p>
        </p:txBody>
      </p:sp>
    </p:spTree>
    <p:extLst>
      <p:ext uri="{BB962C8B-B14F-4D97-AF65-F5344CB8AC3E}">
        <p14:creationId xmlns:p14="http://schemas.microsoft.com/office/powerpoint/2010/main" val="3349738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oy boat in the water&#10;&#10;Description automatically generated">
            <a:extLst>
              <a:ext uri="{FF2B5EF4-FFF2-40B4-BE49-F238E27FC236}">
                <a16:creationId xmlns:a16="http://schemas.microsoft.com/office/drawing/2014/main" id="{0A92FB5E-A342-6A49-9449-99F28B618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46" y="1458930"/>
            <a:ext cx="5764232" cy="4035634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">
            <a:extLst>
              <a:ext uri="{FF2B5EF4-FFF2-40B4-BE49-F238E27FC236}">
                <a16:creationId xmlns:a16="http://schemas.microsoft.com/office/drawing/2014/main" id="{CBB87CD6-DC18-F948-117D-7CCBC64C0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6347" y="2016436"/>
            <a:ext cx="4460044" cy="33450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1AEFA1-B278-6689-63CF-47E86C28447B}"/>
              </a:ext>
            </a:extLst>
          </p:cNvPr>
          <p:cNvSpPr txBox="1"/>
          <p:nvPr/>
        </p:nvSpPr>
        <p:spPr>
          <a:xfrm>
            <a:off x="1249136" y="669471"/>
            <a:ext cx="4649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 2 boat sailing autonomously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C1D846-BB05-AD6B-8296-B4C36EFED937}"/>
              </a:ext>
            </a:extLst>
          </p:cNvPr>
          <p:cNvSpPr txBox="1"/>
          <p:nvPr/>
        </p:nvSpPr>
        <p:spPr>
          <a:xfrm>
            <a:off x="7688040" y="669470"/>
            <a:ext cx="2489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 2 boat PCB</a:t>
            </a:r>
          </a:p>
        </p:txBody>
      </p:sp>
    </p:spTree>
    <p:extLst>
      <p:ext uri="{BB962C8B-B14F-4D97-AF65-F5344CB8AC3E}">
        <p14:creationId xmlns:p14="http://schemas.microsoft.com/office/powerpoint/2010/main" val="2274563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0D73-B3B9-6540-95E9-3C83DE6B0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for new project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A8096-DB0D-3448-B95C-BEC8DB25B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338" y="1690688"/>
            <a:ext cx="10108278" cy="4351338"/>
          </a:xfrm>
        </p:spPr>
        <p:txBody>
          <a:bodyPr>
            <a:normAutofit/>
          </a:bodyPr>
          <a:lstStyle/>
          <a:p>
            <a:r>
              <a:rPr lang="en-US" dirty="0"/>
              <a:t>Dual mode (RC or autonomous) capability</a:t>
            </a:r>
          </a:p>
          <a:p>
            <a:r>
              <a:rPr lang="en-US" dirty="0"/>
              <a:t>Can sail effectively up wind by optimizing sail trim and rudder response</a:t>
            </a:r>
          </a:p>
          <a:p>
            <a:r>
              <a:rPr lang="en-US" dirty="0"/>
              <a:t>The boat can sail a given course autonomously that was previously sailed  under remote control</a:t>
            </a:r>
          </a:p>
          <a:p>
            <a:r>
              <a:rPr lang="en-US" dirty="0"/>
              <a:t>Boat can sail to an upwind or downwind GPS location including base</a:t>
            </a:r>
          </a:p>
          <a:p>
            <a:r>
              <a:rPr lang="en-US" dirty="0"/>
              <a:t>Boat battery can be recharged via a USB port and there is a low-voltage indicator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57D7662-9A83-7E46-97AC-DF256FF8AA6A}"/>
                  </a:ext>
                </a:extLst>
              </p14:cNvPr>
              <p14:cNvContentPartPr/>
              <p14:nvPr/>
            </p14:nvContentPartPr>
            <p14:xfrm>
              <a:off x="9069480" y="540444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57D7662-9A83-7E46-97AC-DF256FF8AA6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60480" y="53958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BC8DA35-6418-6F45-98AD-C40327C4C4F6}"/>
                  </a:ext>
                </a:extLst>
              </p14:cNvPr>
              <p14:cNvContentPartPr/>
              <p14:nvPr/>
            </p14:nvContentPartPr>
            <p14:xfrm>
              <a:off x="8659440" y="1601040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BC8DA35-6418-6F45-98AD-C40327C4C4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50440" y="1592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7BA5503-7073-524E-8A6C-D0A3F2D78746}"/>
                  </a:ext>
                </a:extLst>
              </p14:cNvPr>
              <p14:cNvContentPartPr/>
              <p14:nvPr/>
            </p14:nvContentPartPr>
            <p14:xfrm>
              <a:off x="3510360" y="336000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7BA5503-7073-524E-8A6C-D0A3F2D7874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1720" y="327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DD2F029-108E-3D4C-849B-379BABC18E22}"/>
                  </a:ext>
                </a:extLst>
              </p14:cNvPr>
              <p14:cNvContentPartPr/>
              <p14:nvPr/>
            </p14:nvContentPartPr>
            <p14:xfrm>
              <a:off x="6595140" y="1668720"/>
              <a:ext cx="4680" cy="7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DD2F029-108E-3D4C-849B-379BABC18E2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86500" y="1659720"/>
                <a:ext cx="22320" cy="1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9931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11904</TotalTime>
  <Words>645</Words>
  <Application>Microsoft Macintosh PowerPoint</Application>
  <PresentationFormat>Widescreen</PresentationFormat>
  <Paragraphs>81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Autonomous Sailboat</vt:lpstr>
      <vt:lpstr>PowerPoint Presentation</vt:lpstr>
      <vt:lpstr>Project motivation and overview</vt:lpstr>
      <vt:lpstr>Key features of a dual-mode RC-Autonomous Sailboat</vt:lpstr>
      <vt:lpstr>PowerPoint Presentation</vt:lpstr>
      <vt:lpstr>Criteria for Spring 2022project success (Project 2, Spring 2022)</vt:lpstr>
      <vt:lpstr>PowerPoint Presentation</vt:lpstr>
      <vt:lpstr>PowerPoint Presentation</vt:lpstr>
      <vt:lpstr>Criteria for new project success</vt:lpstr>
      <vt:lpstr>PowerPoint Presentation</vt:lpstr>
      <vt:lpstr>PowerPoint Presentation</vt:lpstr>
      <vt:lpstr>PowerPoint Presentation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Fliflet, Arne Woolsey</dc:creator>
  <cp:lastModifiedBy>Fliflet, Arne Woolsey</cp:lastModifiedBy>
  <cp:revision>104</cp:revision>
  <dcterms:created xsi:type="dcterms:W3CDTF">2020-01-20T16:09:56Z</dcterms:created>
  <dcterms:modified xsi:type="dcterms:W3CDTF">2023-08-29T16:29:21Z</dcterms:modified>
</cp:coreProperties>
</file>