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5"/>
    <p:restoredTop sz="94617"/>
  </p:normalViewPr>
  <p:slideViewPr>
    <p:cSldViewPr snapToGrid="0" snapToObjects="1">
      <p:cViewPr varScale="1">
        <p:scale>
          <a:sx n="115" d="100"/>
          <a:sy n="115" d="100"/>
        </p:scale>
        <p:origin x="114" y="4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8F24-6943-184A-86F4-4712131DFE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4E96A-D8A4-2141-9231-91DBF2139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5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31053" y="793376"/>
            <a:ext cx="11335870" cy="693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 b="1" i="0">
                <a:latin typeface="Avenir Next Demi Bold" charset="0"/>
                <a:ea typeface="Avenir Next Demi Bold" charset="0"/>
                <a:cs typeface="Avenir Next Demi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35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5006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760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8352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65" y="1825625"/>
            <a:ext cx="11335869" cy="4292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503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47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065" y="1825625"/>
            <a:ext cx="559173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9173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664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29" y="355600"/>
            <a:ext cx="1133587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030" y="1681163"/>
            <a:ext cx="556054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030" y="2505075"/>
            <a:ext cx="556054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007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6007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998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80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0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_BuildingCro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7" y="2712144"/>
            <a:ext cx="12194737" cy="1812951"/>
          </a:xfrm>
          <a:prstGeom prst="rect">
            <a:avLst/>
          </a:prstGeom>
        </p:spPr>
      </p:pic>
      <p:pic>
        <p:nvPicPr>
          <p:cNvPr id="9" name="Picture 8" descr="master_bottom2.eps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91"/>
          <a:stretch/>
        </p:blipFill>
        <p:spPr>
          <a:xfrm>
            <a:off x="0" y="5741894"/>
            <a:ext cx="12216177" cy="1116106"/>
          </a:xfrm>
          <a:prstGeom prst="rect">
            <a:avLst/>
          </a:prstGeom>
        </p:spPr>
      </p:pic>
      <p:pic>
        <p:nvPicPr>
          <p:cNvPr id="10" name="Picture 9" descr="master_bottom2.eps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9789"/>
          <a:stretch/>
        </p:blipFill>
        <p:spPr>
          <a:xfrm>
            <a:off x="0" y="4525095"/>
            <a:ext cx="12216177" cy="1230246"/>
          </a:xfrm>
          <a:prstGeom prst="rect">
            <a:avLst/>
          </a:prstGeom>
        </p:spPr>
      </p:pic>
      <p:pic>
        <p:nvPicPr>
          <p:cNvPr id="11" name="Picture 10" descr="master_bluesidebar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7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065" y="324784"/>
            <a:ext cx="113358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065" y="1825624"/>
            <a:ext cx="11335869" cy="4413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master_bottom2.eps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14" b="7595"/>
          <a:stretch/>
        </p:blipFill>
        <p:spPr>
          <a:xfrm>
            <a:off x="0" y="6239434"/>
            <a:ext cx="12216177" cy="61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53" y="793375"/>
            <a:ext cx="11335870" cy="1209991"/>
          </a:xfrm>
        </p:spPr>
        <p:txBody>
          <a:bodyPr>
            <a:normAutofit/>
          </a:bodyPr>
          <a:lstStyle/>
          <a:p>
            <a:r>
              <a:rPr lang="en-US" dirty="0"/>
              <a:t>ECE 445 Lecture 2, Introduction</a:t>
            </a:r>
            <a:br>
              <a:rPr lang="en-US" dirty="0"/>
            </a:br>
            <a:r>
              <a:rPr lang="en-US" sz="3200" b="0" dirty="0">
                <a:solidFill>
                  <a:schemeClr val="accent5"/>
                </a:solidFill>
              </a:rPr>
              <a:t>Fall 2023</a:t>
            </a:r>
          </a:p>
        </p:txBody>
      </p:sp>
    </p:spTree>
    <p:extLst>
      <p:ext uri="{BB962C8B-B14F-4D97-AF65-F5344CB8AC3E}">
        <p14:creationId xmlns:p14="http://schemas.microsoft.com/office/powerpoint/2010/main" val="210079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064" y="179312"/>
            <a:ext cx="1133587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In this lecture we’ll continue to give you course information and pitches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065" y="1650346"/>
            <a:ext cx="11335869" cy="4542635"/>
          </a:xfrm>
        </p:spPr>
        <p:txBody>
          <a:bodyPr>
            <a:normAutofit/>
          </a:bodyPr>
          <a:lstStyle/>
          <a:p>
            <a:r>
              <a:rPr lang="en-US" dirty="0"/>
              <a:t>Students should be working on CAD and Soldering assignments</a:t>
            </a:r>
          </a:p>
          <a:p>
            <a:r>
              <a:rPr lang="en-US" dirty="0"/>
              <a:t>Staff is available to answer questions</a:t>
            </a:r>
          </a:p>
          <a:p>
            <a:r>
              <a:rPr lang="en-US" dirty="0"/>
              <a:t>58 Safety Training Certificates have been submitted (deadline is tomorrow)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1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E9D3-87F4-637D-0336-4A890947B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Board 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F2353-FFA2-75EC-574B-73CE627A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Activity on the web board has diminished.  Only 2 RFAs have been submitted</a:t>
            </a:r>
          </a:p>
          <a:p>
            <a:r>
              <a:rPr lang="en-US" dirty="0"/>
              <a:t>Reply to staff!</a:t>
            </a:r>
          </a:p>
          <a:p>
            <a:r>
              <a:rPr lang="en-US" dirty="0"/>
              <a:t>Discussion with staff is mandatory to move towards an RFA</a:t>
            </a:r>
          </a:p>
          <a:p>
            <a:r>
              <a:rPr lang="en-US" dirty="0"/>
              <a:t>An RFA is mandatory for moving ahead in the course</a:t>
            </a:r>
          </a:p>
          <a:p>
            <a:r>
              <a:rPr lang="en-US" dirty="0"/>
              <a:t>RFAs may be rejected</a:t>
            </a:r>
          </a:p>
          <a:p>
            <a:r>
              <a:rPr lang="en-US" dirty="0"/>
              <a:t>RFAs submitted now will be considered for early approval credit</a:t>
            </a:r>
          </a:p>
          <a:p>
            <a:r>
              <a:rPr lang="en-US" dirty="0"/>
              <a:t>Aim to submit an RFA within this week</a:t>
            </a:r>
          </a:p>
        </p:txBody>
      </p:sp>
    </p:spTree>
    <p:extLst>
      <p:ext uri="{BB962C8B-B14F-4D97-AF65-F5344CB8AC3E}">
        <p14:creationId xmlns:p14="http://schemas.microsoft.com/office/powerpoint/2010/main" val="3087381585"/>
      </p:ext>
    </p:extLst>
  </p:cSld>
  <p:clrMapOvr>
    <a:masterClrMapping/>
  </p:clrMapOvr>
</p:sld>
</file>

<file path=ppt/theme/theme1.xml><?xml version="1.0" encoding="utf-8"?>
<a:theme xmlns:a="http://schemas.openxmlformats.org/drawingml/2006/main" name="ECE Illinoi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1C7C491-508C-E44D-8FC9-7C0FF0C5DDF4}" vid="{2EF5AD22-EC08-1C4F-8696-7C8A1AB279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1C7C491-508C-E44D-8FC9-7C0FF0C5DDF4}" vid="{90AC62C4-1C46-8D46-8895-740A8DDA9B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ECE Illinois</Template>
  <TotalTime>457</TotalTime>
  <Words>111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</vt:lpstr>
      <vt:lpstr>Avenir Next Demi Bold</vt:lpstr>
      <vt:lpstr>Calibri</vt:lpstr>
      <vt:lpstr>ECE Illinois</vt:lpstr>
      <vt:lpstr>Custom Design</vt:lpstr>
      <vt:lpstr>ECE 445 Lecture 2, Introduction Fall 2023</vt:lpstr>
      <vt:lpstr>In this lecture we’ll continue to give you course information and pitches</vt:lpstr>
      <vt:lpstr>Web Board Clarifications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ECE 445</dc:title>
  <dc:creator>Jonathan Makela</dc:creator>
  <cp:lastModifiedBy>Paximadas, Jason</cp:lastModifiedBy>
  <cp:revision>40</cp:revision>
  <dcterms:created xsi:type="dcterms:W3CDTF">2016-09-06T17:27:21Z</dcterms:created>
  <dcterms:modified xsi:type="dcterms:W3CDTF">2023-08-29T20:33:40Z</dcterms:modified>
</cp:coreProperties>
</file>