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0"/>
  </p:notesMasterIdLst>
  <p:sldIdLst>
    <p:sldId id="256" r:id="rId2"/>
    <p:sldId id="274" r:id="rId3"/>
    <p:sldId id="260" r:id="rId4"/>
    <p:sldId id="261" r:id="rId5"/>
    <p:sldId id="264" r:id="rId6"/>
    <p:sldId id="262" r:id="rId7"/>
    <p:sldId id="265" r:id="rId8"/>
    <p:sldId id="266" r:id="rId9"/>
    <p:sldId id="267" r:id="rId10"/>
    <p:sldId id="277" r:id="rId11"/>
    <p:sldId id="268" r:id="rId12"/>
    <p:sldId id="270" r:id="rId13"/>
    <p:sldId id="269" r:id="rId14"/>
    <p:sldId id="271" r:id="rId15"/>
    <p:sldId id="272" r:id="rId16"/>
    <p:sldId id="275" r:id="rId17"/>
    <p:sldId id="278" r:id="rId18"/>
    <p:sldId id="273" r:id="rId19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95" d="100"/>
          <a:sy n="95" d="100"/>
        </p:scale>
        <p:origin x="1794" y="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676725" y="582925"/>
            <a:ext cx="6705925" cy="2914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96500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34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519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616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605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7195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59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5513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5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923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12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7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702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19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02918" y="1423225"/>
            <a:ext cx="9052559" cy="4690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754379" y="2409443"/>
            <a:ext cx="8549639" cy="16322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508759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984496"/>
            <a:ext cx="10059034" cy="6857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030"/>
                </a:lnTo>
                <a:lnTo>
                  <a:pt x="0" y="119030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7039107"/>
            <a:ext cx="10059034" cy="733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78"/>
                </a:lnTo>
                <a:lnTo>
                  <a:pt x="0" y="119978"/>
                </a:lnTo>
                <a:lnTo>
                  <a:pt x="0" y="0"/>
                </a:lnTo>
                <a:close/>
              </a:path>
            </a:pathLst>
          </a:custGeom>
          <a:solidFill>
            <a:srgbClr val="EF501D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7603442" y="7260396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605347" y="7262943"/>
            <a:ext cx="0" cy="2692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75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603442" y="7534228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05347" y="7262307"/>
            <a:ext cx="21081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2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607253" y="7263317"/>
            <a:ext cx="20510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39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7813988" y="7263317"/>
            <a:ext cx="0" cy="2686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59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7617732" y="7277590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7621067" y="7280775"/>
            <a:ext cx="0" cy="23622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69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7617732" y="7518945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7798745" y="7280567"/>
            <a:ext cx="0" cy="23622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39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658699" y="7308353"/>
            <a:ext cx="97789" cy="1816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4028" y="18359"/>
                </a:moveTo>
                <a:lnTo>
                  <a:pt x="10521" y="18359"/>
                </a:lnTo>
                <a:lnTo>
                  <a:pt x="7014" y="17726"/>
                </a:lnTo>
                <a:lnTo>
                  <a:pt x="1168" y="14561"/>
                </a:lnTo>
                <a:lnTo>
                  <a:pt x="0" y="12662"/>
                </a:lnTo>
                <a:lnTo>
                  <a:pt x="0" y="7597"/>
                </a:lnTo>
                <a:lnTo>
                  <a:pt x="1168" y="5064"/>
                </a:lnTo>
                <a:lnTo>
                  <a:pt x="8182" y="1266"/>
                </a:lnTo>
                <a:lnTo>
                  <a:pt x="15197" y="0"/>
                </a:lnTo>
                <a:lnTo>
                  <a:pt x="114567" y="0"/>
                </a:lnTo>
                <a:lnTo>
                  <a:pt x="114567" y="3165"/>
                </a:lnTo>
                <a:lnTo>
                  <a:pt x="16366" y="3165"/>
                </a:lnTo>
                <a:lnTo>
                  <a:pt x="11689" y="3798"/>
                </a:lnTo>
                <a:lnTo>
                  <a:pt x="8182" y="5697"/>
                </a:lnTo>
                <a:lnTo>
                  <a:pt x="5844" y="6330"/>
                </a:lnTo>
                <a:lnTo>
                  <a:pt x="4675" y="8230"/>
                </a:lnTo>
                <a:lnTo>
                  <a:pt x="4675" y="12029"/>
                </a:lnTo>
                <a:lnTo>
                  <a:pt x="8182" y="13928"/>
                </a:lnTo>
                <a:lnTo>
                  <a:pt x="9351" y="15194"/>
                </a:lnTo>
                <a:lnTo>
                  <a:pt x="25914" y="15194"/>
                </a:lnTo>
                <a:lnTo>
                  <a:pt x="25719" y="15827"/>
                </a:lnTo>
                <a:lnTo>
                  <a:pt x="19873" y="17726"/>
                </a:lnTo>
                <a:lnTo>
                  <a:pt x="14028" y="18359"/>
                </a:lnTo>
                <a:close/>
              </a:path>
              <a:path w="120000" h="120000" extrusionOk="0">
                <a:moveTo>
                  <a:pt x="119244" y="119659"/>
                </a:moveTo>
                <a:lnTo>
                  <a:pt x="1168" y="119659"/>
                </a:lnTo>
                <a:lnTo>
                  <a:pt x="1168" y="113961"/>
                </a:lnTo>
                <a:lnTo>
                  <a:pt x="4675" y="112061"/>
                </a:lnTo>
                <a:lnTo>
                  <a:pt x="63129" y="112061"/>
                </a:lnTo>
                <a:lnTo>
                  <a:pt x="63129" y="108262"/>
                </a:lnTo>
                <a:lnTo>
                  <a:pt x="15197" y="108262"/>
                </a:lnTo>
                <a:lnTo>
                  <a:pt x="14028" y="107629"/>
                </a:lnTo>
                <a:lnTo>
                  <a:pt x="14028" y="105730"/>
                </a:lnTo>
                <a:lnTo>
                  <a:pt x="15197" y="105097"/>
                </a:lnTo>
                <a:lnTo>
                  <a:pt x="63129" y="105097"/>
                </a:lnTo>
                <a:lnTo>
                  <a:pt x="63129" y="15827"/>
                </a:lnTo>
                <a:lnTo>
                  <a:pt x="35071" y="15827"/>
                </a:lnTo>
                <a:lnTo>
                  <a:pt x="33902" y="15194"/>
                </a:lnTo>
                <a:lnTo>
                  <a:pt x="33902" y="13295"/>
                </a:lnTo>
                <a:lnTo>
                  <a:pt x="35071" y="12662"/>
                </a:lnTo>
                <a:lnTo>
                  <a:pt x="63129" y="12662"/>
                </a:lnTo>
                <a:lnTo>
                  <a:pt x="63129" y="10129"/>
                </a:lnTo>
                <a:lnTo>
                  <a:pt x="32733" y="10129"/>
                </a:lnTo>
                <a:lnTo>
                  <a:pt x="31563" y="8863"/>
                </a:lnTo>
                <a:lnTo>
                  <a:pt x="31563" y="6963"/>
                </a:lnTo>
                <a:lnTo>
                  <a:pt x="32733" y="6330"/>
                </a:lnTo>
                <a:lnTo>
                  <a:pt x="63129" y="6330"/>
                </a:lnTo>
                <a:lnTo>
                  <a:pt x="63129" y="3165"/>
                </a:lnTo>
                <a:lnTo>
                  <a:pt x="114567" y="3165"/>
                </a:lnTo>
                <a:lnTo>
                  <a:pt x="114567" y="8230"/>
                </a:lnTo>
                <a:lnTo>
                  <a:pt x="100265" y="10188"/>
                </a:lnTo>
                <a:lnTo>
                  <a:pt x="90455" y="14877"/>
                </a:lnTo>
                <a:lnTo>
                  <a:pt x="84811" y="24790"/>
                </a:lnTo>
                <a:lnTo>
                  <a:pt x="83003" y="42418"/>
                </a:lnTo>
                <a:lnTo>
                  <a:pt x="83003" y="72808"/>
                </a:lnTo>
                <a:lnTo>
                  <a:pt x="85378" y="92098"/>
                </a:lnTo>
                <a:lnTo>
                  <a:pt x="92355" y="103198"/>
                </a:lnTo>
                <a:lnTo>
                  <a:pt x="103717" y="108599"/>
                </a:lnTo>
                <a:lnTo>
                  <a:pt x="119244" y="110795"/>
                </a:lnTo>
                <a:lnTo>
                  <a:pt x="119244" y="119659"/>
                </a:lnTo>
                <a:close/>
              </a:path>
              <a:path w="120000" h="120000" extrusionOk="0">
                <a:moveTo>
                  <a:pt x="12858" y="12662"/>
                </a:moveTo>
                <a:lnTo>
                  <a:pt x="10521" y="11396"/>
                </a:lnTo>
                <a:lnTo>
                  <a:pt x="10521" y="8863"/>
                </a:lnTo>
                <a:lnTo>
                  <a:pt x="11689" y="8230"/>
                </a:lnTo>
                <a:lnTo>
                  <a:pt x="12858" y="6963"/>
                </a:lnTo>
                <a:lnTo>
                  <a:pt x="16366" y="6330"/>
                </a:lnTo>
                <a:lnTo>
                  <a:pt x="21042" y="6330"/>
                </a:lnTo>
                <a:lnTo>
                  <a:pt x="23380" y="6963"/>
                </a:lnTo>
                <a:lnTo>
                  <a:pt x="24549" y="8230"/>
                </a:lnTo>
                <a:lnTo>
                  <a:pt x="25719" y="8863"/>
                </a:lnTo>
                <a:lnTo>
                  <a:pt x="26303" y="9496"/>
                </a:lnTo>
                <a:lnTo>
                  <a:pt x="16366" y="9496"/>
                </a:lnTo>
                <a:lnTo>
                  <a:pt x="16366" y="10762"/>
                </a:lnTo>
                <a:lnTo>
                  <a:pt x="15197" y="12029"/>
                </a:lnTo>
                <a:lnTo>
                  <a:pt x="14028" y="12029"/>
                </a:lnTo>
                <a:lnTo>
                  <a:pt x="12858" y="12662"/>
                </a:lnTo>
                <a:close/>
              </a:path>
              <a:path w="120000" h="120000" extrusionOk="0">
                <a:moveTo>
                  <a:pt x="25914" y="15194"/>
                </a:moveTo>
                <a:lnTo>
                  <a:pt x="17535" y="15194"/>
                </a:lnTo>
                <a:lnTo>
                  <a:pt x="21042" y="13928"/>
                </a:lnTo>
                <a:lnTo>
                  <a:pt x="22212" y="12029"/>
                </a:lnTo>
                <a:lnTo>
                  <a:pt x="22212" y="10762"/>
                </a:lnTo>
                <a:lnTo>
                  <a:pt x="19873" y="9496"/>
                </a:lnTo>
                <a:lnTo>
                  <a:pt x="26303" y="9496"/>
                </a:lnTo>
                <a:lnTo>
                  <a:pt x="26887" y="10129"/>
                </a:lnTo>
                <a:lnTo>
                  <a:pt x="26887" y="12029"/>
                </a:lnTo>
                <a:lnTo>
                  <a:pt x="25914" y="1519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690614" y="7337789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2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7701570" y="7337789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26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7874960" y="7396504"/>
            <a:ext cx="49530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1"/>
                </a:moveTo>
                <a:lnTo>
                  <a:pt x="2306" y="4571"/>
                </a:lnTo>
                <a:lnTo>
                  <a:pt x="0" y="3657"/>
                </a:lnTo>
                <a:lnTo>
                  <a:pt x="0" y="914"/>
                </a:lnTo>
                <a:lnTo>
                  <a:pt x="4615" y="0"/>
                </a:lnTo>
                <a:lnTo>
                  <a:pt x="25388" y="914"/>
                </a:lnTo>
                <a:lnTo>
                  <a:pt x="120024" y="914"/>
                </a:lnTo>
                <a:lnTo>
                  <a:pt x="120024" y="3657"/>
                </a:lnTo>
                <a:lnTo>
                  <a:pt x="117715" y="4571"/>
                </a:lnTo>
                <a:close/>
              </a:path>
              <a:path w="120000" h="120000" extrusionOk="0">
                <a:moveTo>
                  <a:pt x="120024" y="914"/>
                </a:moveTo>
                <a:lnTo>
                  <a:pt x="94633" y="914"/>
                </a:lnTo>
                <a:lnTo>
                  <a:pt x="117715" y="0"/>
                </a:lnTo>
                <a:lnTo>
                  <a:pt x="120024" y="914"/>
                </a:lnTo>
                <a:close/>
              </a:path>
              <a:path w="120000" h="120000" extrusionOk="0">
                <a:moveTo>
                  <a:pt x="25388" y="119800"/>
                </a:moveTo>
                <a:lnTo>
                  <a:pt x="4615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2306" y="115227"/>
                </a:lnTo>
                <a:lnTo>
                  <a:pt x="29861" y="113069"/>
                </a:lnTo>
                <a:lnTo>
                  <a:pt x="38084" y="109855"/>
                </a:lnTo>
                <a:lnTo>
                  <a:pt x="41112" y="103382"/>
                </a:lnTo>
                <a:lnTo>
                  <a:pt x="41546" y="92365"/>
                </a:lnTo>
                <a:lnTo>
                  <a:pt x="41546" y="28349"/>
                </a:lnTo>
                <a:lnTo>
                  <a:pt x="41112" y="16660"/>
                </a:lnTo>
                <a:lnTo>
                  <a:pt x="38084" y="9601"/>
                </a:lnTo>
                <a:lnTo>
                  <a:pt x="29861" y="5972"/>
                </a:lnTo>
                <a:lnTo>
                  <a:pt x="13848" y="4571"/>
                </a:lnTo>
                <a:lnTo>
                  <a:pt x="106172" y="4571"/>
                </a:lnTo>
                <a:lnTo>
                  <a:pt x="91134" y="5972"/>
                </a:lnTo>
                <a:lnTo>
                  <a:pt x="82802" y="9601"/>
                </a:lnTo>
                <a:lnTo>
                  <a:pt x="79233" y="16660"/>
                </a:lnTo>
                <a:lnTo>
                  <a:pt x="78475" y="28349"/>
                </a:lnTo>
                <a:lnTo>
                  <a:pt x="78475" y="92365"/>
                </a:lnTo>
                <a:lnTo>
                  <a:pt x="79233" y="103382"/>
                </a:lnTo>
                <a:lnTo>
                  <a:pt x="82802" y="109855"/>
                </a:lnTo>
                <a:lnTo>
                  <a:pt x="91134" y="113069"/>
                </a:lnTo>
                <a:lnTo>
                  <a:pt x="117715" y="115227"/>
                </a:lnTo>
                <a:lnTo>
                  <a:pt x="120024" y="116142"/>
                </a:lnTo>
                <a:lnTo>
                  <a:pt x="120024" y="118886"/>
                </a:lnTo>
                <a:lnTo>
                  <a:pt x="41546" y="118886"/>
                </a:lnTo>
                <a:lnTo>
                  <a:pt x="25388" y="119800"/>
                </a:lnTo>
                <a:close/>
              </a:path>
              <a:path w="120000" h="120000" extrusionOk="0">
                <a:moveTo>
                  <a:pt x="117715" y="119800"/>
                </a:moveTo>
                <a:lnTo>
                  <a:pt x="94633" y="119800"/>
                </a:lnTo>
                <a:lnTo>
                  <a:pt x="78475" y="118886"/>
                </a:lnTo>
                <a:lnTo>
                  <a:pt x="120024" y="118886"/>
                </a:lnTo>
                <a:lnTo>
                  <a:pt x="117715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027389" y="7396504"/>
            <a:ext cx="97789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623" y="4571"/>
                </a:moveTo>
                <a:lnTo>
                  <a:pt x="1168" y="4571"/>
                </a:lnTo>
                <a:lnTo>
                  <a:pt x="0" y="3657"/>
                </a:lnTo>
                <a:lnTo>
                  <a:pt x="0" y="914"/>
                </a:lnTo>
                <a:lnTo>
                  <a:pt x="1168" y="0"/>
                </a:lnTo>
                <a:lnTo>
                  <a:pt x="14029" y="914"/>
                </a:lnTo>
                <a:lnTo>
                  <a:pt x="60791" y="914"/>
                </a:lnTo>
                <a:lnTo>
                  <a:pt x="61960" y="3657"/>
                </a:lnTo>
                <a:lnTo>
                  <a:pt x="59623" y="4571"/>
                </a:lnTo>
                <a:close/>
              </a:path>
              <a:path w="120000" h="120000" extrusionOk="0">
                <a:moveTo>
                  <a:pt x="60791" y="914"/>
                </a:moveTo>
                <a:lnTo>
                  <a:pt x="47932" y="914"/>
                </a:lnTo>
                <a:lnTo>
                  <a:pt x="59623" y="0"/>
                </a:lnTo>
                <a:lnTo>
                  <a:pt x="60791" y="914"/>
                </a:lnTo>
                <a:close/>
              </a:path>
              <a:path w="120000" h="120000" extrusionOk="0">
                <a:moveTo>
                  <a:pt x="14029" y="119800"/>
                </a:moveTo>
                <a:lnTo>
                  <a:pt x="1168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1168" y="115227"/>
                </a:lnTo>
                <a:lnTo>
                  <a:pt x="8182" y="114313"/>
                </a:lnTo>
                <a:lnTo>
                  <a:pt x="15800" y="113198"/>
                </a:lnTo>
                <a:lnTo>
                  <a:pt x="20020" y="110197"/>
                </a:lnTo>
                <a:lnTo>
                  <a:pt x="21829" y="103767"/>
                </a:lnTo>
                <a:lnTo>
                  <a:pt x="22213" y="92365"/>
                </a:lnTo>
                <a:lnTo>
                  <a:pt x="22213" y="27435"/>
                </a:lnTo>
                <a:lnTo>
                  <a:pt x="21810" y="16275"/>
                </a:lnTo>
                <a:lnTo>
                  <a:pt x="19874" y="9488"/>
                </a:lnTo>
                <a:lnTo>
                  <a:pt x="15307" y="5958"/>
                </a:lnTo>
                <a:lnTo>
                  <a:pt x="7014" y="4571"/>
                </a:lnTo>
                <a:lnTo>
                  <a:pt x="54946" y="4571"/>
                </a:lnTo>
                <a:lnTo>
                  <a:pt x="46836" y="5958"/>
                </a:lnTo>
                <a:lnTo>
                  <a:pt x="42671" y="9488"/>
                </a:lnTo>
                <a:lnTo>
                  <a:pt x="41136" y="16275"/>
                </a:lnTo>
                <a:lnTo>
                  <a:pt x="40918" y="27435"/>
                </a:lnTo>
                <a:lnTo>
                  <a:pt x="40918" y="106082"/>
                </a:lnTo>
                <a:lnTo>
                  <a:pt x="47932" y="111569"/>
                </a:lnTo>
                <a:lnTo>
                  <a:pt x="52609" y="113398"/>
                </a:lnTo>
                <a:lnTo>
                  <a:pt x="113162" y="113398"/>
                </a:lnTo>
                <a:lnTo>
                  <a:pt x="112832" y="114256"/>
                </a:lnTo>
                <a:lnTo>
                  <a:pt x="110376" y="118886"/>
                </a:lnTo>
                <a:lnTo>
                  <a:pt x="22213" y="118886"/>
                </a:lnTo>
                <a:lnTo>
                  <a:pt x="14029" y="119800"/>
                </a:lnTo>
                <a:close/>
              </a:path>
              <a:path w="120000" h="120000" extrusionOk="0">
                <a:moveTo>
                  <a:pt x="113162" y="113398"/>
                </a:moveTo>
                <a:lnTo>
                  <a:pt x="94694" y="113398"/>
                </a:lnTo>
                <a:lnTo>
                  <a:pt x="98201" y="111569"/>
                </a:lnTo>
                <a:lnTo>
                  <a:pt x="102876" y="108826"/>
                </a:lnTo>
                <a:lnTo>
                  <a:pt x="108722" y="102424"/>
                </a:lnTo>
                <a:lnTo>
                  <a:pt x="113399" y="93279"/>
                </a:lnTo>
                <a:lnTo>
                  <a:pt x="114567" y="92365"/>
                </a:lnTo>
                <a:lnTo>
                  <a:pt x="119244" y="93279"/>
                </a:lnTo>
                <a:lnTo>
                  <a:pt x="119244" y="94194"/>
                </a:lnTo>
                <a:lnTo>
                  <a:pt x="118275" y="98709"/>
                </a:lnTo>
                <a:lnTo>
                  <a:pt x="115883" y="106311"/>
                </a:lnTo>
                <a:lnTo>
                  <a:pt x="113162" y="113398"/>
                </a:lnTo>
                <a:close/>
              </a:path>
              <a:path w="120000" h="120000" extrusionOk="0">
                <a:moveTo>
                  <a:pt x="109892" y="119800"/>
                </a:moveTo>
                <a:lnTo>
                  <a:pt x="69778" y="119028"/>
                </a:lnTo>
                <a:lnTo>
                  <a:pt x="52609" y="118886"/>
                </a:lnTo>
                <a:lnTo>
                  <a:pt x="110376" y="118886"/>
                </a:lnTo>
                <a:lnTo>
                  <a:pt x="109892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8219834" y="7396504"/>
            <a:ext cx="98425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399" y="4571"/>
                </a:moveTo>
                <a:lnTo>
                  <a:pt x="2322" y="4571"/>
                </a:lnTo>
                <a:lnTo>
                  <a:pt x="0" y="3657"/>
                </a:lnTo>
                <a:lnTo>
                  <a:pt x="1160" y="914"/>
                </a:lnTo>
                <a:lnTo>
                  <a:pt x="2322" y="0"/>
                </a:lnTo>
                <a:lnTo>
                  <a:pt x="15099" y="914"/>
                </a:lnTo>
                <a:lnTo>
                  <a:pt x="61561" y="914"/>
                </a:lnTo>
                <a:lnTo>
                  <a:pt x="61561" y="3657"/>
                </a:lnTo>
                <a:lnTo>
                  <a:pt x="60399" y="4571"/>
                </a:lnTo>
                <a:close/>
              </a:path>
              <a:path w="120000" h="120000" extrusionOk="0">
                <a:moveTo>
                  <a:pt x="61561" y="914"/>
                </a:moveTo>
                <a:lnTo>
                  <a:pt x="48785" y="914"/>
                </a:lnTo>
                <a:lnTo>
                  <a:pt x="60399" y="0"/>
                </a:lnTo>
                <a:lnTo>
                  <a:pt x="61561" y="914"/>
                </a:lnTo>
                <a:close/>
              </a:path>
              <a:path w="120000" h="120000" extrusionOk="0">
                <a:moveTo>
                  <a:pt x="15099" y="119800"/>
                </a:moveTo>
                <a:lnTo>
                  <a:pt x="2322" y="119800"/>
                </a:lnTo>
                <a:lnTo>
                  <a:pt x="1160" y="118886"/>
                </a:lnTo>
                <a:lnTo>
                  <a:pt x="0" y="116142"/>
                </a:lnTo>
                <a:lnTo>
                  <a:pt x="2322" y="115227"/>
                </a:lnTo>
                <a:lnTo>
                  <a:pt x="8130" y="114313"/>
                </a:lnTo>
                <a:lnTo>
                  <a:pt x="16189" y="113198"/>
                </a:lnTo>
                <a:lnTo>
                  <a:pt x="20327" y="110197"/>
                </a:lnTo>
                <a:lnTo>
                  <a:pt x="21851" y="103767"/>
                </a:lnTo>
                <a:lnTo>
                  <a:pt x="22070" y="92365"/>
                </a:lnTo>
                <a:lnTo>
                  <a:pt x="22070" y="27435"/>
                </a:lnTo>
                <a:lnTo>
                  <a:pt x="21833" y="16275"/>
                </a:lnTo>
                <a:lnTo>
                  <a:pt x="20181" y="9488"/>
                </a:lnTo>
                <a:lnTo>
                  <a:pt x="15699" y="5958"/>
                </a:lnTo>
                <a:lnTo>
                  <a:pt x="6970" y="4571"/>
                </a:lnTo>
                <a:lnTo>
                  <a:pt x="54592" y="4571"/>
                </a:lnTo>
                <a:lnTo>
                  <a:pt x="47024" y="5958"/>
                </a:lnTo>
                <a:lnTo>
                  <a:pt x="42831" y="9488"/>
                </a:lnTo>
                <a:lnTo>
                  <a:pt x="41034" y="16275"/>
                </a:lnTo>
                <a:lnTo>
                  <a:pt x="40654" y="27435"/>
                </a:lnTo>
                <a:lnTo>
                  <a:pt x="40654" y="101509"/>
                </a:lnTo>
                <a:lnTo>
                  <a:pt x="41814" y="106082"/>
                </a:lnTo>
                <a:lnTo>
                  <a:pt x="45299" y="109740"/>
                </a:lnTo>
                <a:lnTo>
                  <a:pt x="52269" y="113398"/>
                </a:lnTo>
                <a:lnTo>
                  <a:pt x="112656" y="113398"/>
                </a:lnTo>
                <a:lnTo>
                  <a:pt x="112286" y="114256"/>
                </a:lnTo>
                <a:lnTo>
                  <a:pt x="109695" y="118886"/>
                </a:lnTo>
                <a:lnTo>
                  <a:pt x="22070" y="118886"/>
                </a:lnTo>
                <a:lnTo>
                  <a:pt x="15099" y="119800"/>
                </a:lnTo>
                <a:close/>
              </a:path>
              <a:path w="120000" h="120000" extrusionOk="0">
                <a:moveTo>
                  <a:pt x="112656" y="113398"/>
                </a:moveTo>
                <a:lnTo>
                  <a:pt x="95244" y="113398"/>
                </a:lnTo>
                <a:lnTo>
                  <a:pt x="98728" y="111569"/>
                </a:lnTo>
                <a:lnTo>
                  <a:pt x="103374" y="108826"/>
                </a:lnTo>
                <a:lnTo>
                  <a:pt x="109183" y="102424"/>
                </a:lnTo>
                <a:lnTo>
                  <a:pt x="113828" y="93279"/>
                </a:lnTo>
                <a:lnTo>
                  <a:pt x="114990" y="92365"/>
                </a:lnTo>
                <a:lnTo>
                  <a:pt x="119636" y="93279"/>
                </a:lnTo>
                <a:lnTo>
                  <a:pt x="119636" y="94194"/>
                </a:lnTo>
                <a:lnTo>
                  <a:pt x="118493" y="98709"/>
                </a:lnTo>
                <a:lnTo>
                  <a:pt x="115716" y="106311"/>
                </a:lnTo>
                <a:lnTo>
                  <a:pt x="112656" y="113398"/>
                </a:lnTo>
                <a:close/>
              </a:path>
              <a:path w="120000" h="120000" extrusionOk="0">
                <a:moveTo>
                  <a:pt x="109183" y="119800"/>
                </a:moveTo>
                <a:lnTo>
                  <a:pt x="98838" y="119657"/>
                </a:lnTo>
                <a:lnTo>
                  <a:pt x="70308" y="119028"/>
                </a:lnTo>
                <a:lnTo>
                  <a:pt x="53430" y="118886"/>
                </a:lnTo>
                <a:lnTo>
                  <a:pt x="109695" y="118886"/>
                </a:lnTo>
                <a:lnTo>
                  <a:pt x="109183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8414184" y="7396504"/>
            <a:ext cx="49530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1"/>
                </a:moveTo>
                <a:lnTo>
                  <a:pt x="2306" y="4571"/>
                </a:lnTo>
                <a:lnTo>
                  <a:pt x="0" y="3657"/>
                </a:lnTo>
                <a:lnTo>
                  <a:pt x="0" y="914"/>
                </a:lnTo>
                <a:lnTo>
                  <a:pt x="2306" y="0"/>
                </a:lnTo>
                <a:lnTo>
                  <a:pt x="25388" y="914"/>
                </a:lnTo>
                <a:lnTo>
                  <a:pt x="120024" y="914"/>
                </a:lnTo>
                <a:lnTo>
                  <a:pt x="120024" y="3657"/>
                </a:lnTo>
                <a:lnTo>
                  <a:pt x="117715" y="4571"/>
                </a:lnTo>
                <a:close/>
              </a:path>
              <a:path w="120000" h="120000" extrusionOk="0">
                <a:moveTo>
                  <a:pt x="120024" y="914"/>
                </a:moveTo>
                <a:lnTo>
                  <a:pt x="94635" y="914"/>
                </a:lnTo>
                <a:lnTo>
                  <a:pt x="117715" y="0"/>
                </a:lnTo>
                <a:lnTo>
                  <a:pt x="120024" y="914"/>
                </a:lnTo>
                <a:close/>
              </a:path>
              <a:path w="120000" h="120000" extrusionOk="0">
                <a:moveTo>
                  <a:pt x="25388" y="119800"/>
                </a:moveTo>
                <a:lnTo>
                  <a:pt x="2306" y="119800"/>
                </a:lnTo>
                <a:lnTo>
                  <a:pt x="0" y="118886"/>
                </a:lnTo>
                <a:lnTo>
                  <a:pt x="0" y="116142"/>
                </a:lnTo>
                <a:lnTo>
                  <a:pt x="2306" y="115227"/>
                </a:lnTo>
                <a:lnTo>
                  <a:pt x="29861" y="113069"/>
                </a:lnTo>
                <a:lnTo>
                  <a:pt x="38084" y="109855"/>
                </a:lnTo>
                <a:lnTo>
                  <a:pt x="41112" y="103382"/>
                </a:lnTo>
                <a:lnTo>
                  <a:pt x="41546" y="92365"/>
                </a:lnTo>
                <a:lnTo>
                  <a:pt x="41546" y="28349"/>
                </a:lnTo>
                <a:lnTo>
                  <a:pt x="41112" y="16660"/>
                </a:lnTo>
                <a:lnTo>
                  <a:pt x="38084" y="9601"/>
                </a:lnTo>
                <a:lnTo>
                  <a:pt x="29861" y="5972"/>
                </a:lnTo>
                <a:lnTo>
                  <a:pt x="13848" y="4571"/>
                </a:lnTo>
                <a:lnTo>
                  <a:pt x="106175" y="4571"/>
                </a:lnTo>
                <a:lnTo>
                  <a:pt x="90162" y="5972"/>
                </a:lnTo>
                <a:lnTo>
                  <a:pt x="81939" y="9601"/>
                </a:lnTo>
                <a:lnTo>
                  <a:pt x="78911" y="16660"/>
                </a:lnTo>
                <a:lnTo>
                  <a:pt x="78477" y="28349"/>
                </a:lnTo>
                <a:lnTo>
                  <a:pt x="78477" y="92365"/>
                </a:lnTo>
                <a:lnTo>
                  <a:pt x="78911" y="103382"/>
                </a:lnTo>
                <a:lnTo>
                  <a:pt x="81939" y="109855"/>
                </a:lnTo>
                <a:lnTo>
                  <a:pt x="90162" y="113069"/>
                </a:lnTo>
                <a:lnTo>
                  <a:pt x="117715" y="115227"/>
                </a:lnTo>
                <a:lnTo>
                  <a:pt x="120024" y="116142"/>
                </a:lnTo>
                <a:lnTo>
                  <a:pt x="120024" y="118886"/>
                </a:lnTo>
                <a:lnTo>
                  <a:pt x="41546" y="118886"/>
                </a:lnTo>
                <a:lnTo>
                  <a:pt x="25388" y="119800"/>
                </a:lnTo>
                <a:close/>
              </a:path>
              <a:path w="120000" h="120000" extrusionOk="0">
                <a:moveTo>
                  <a:pt x="117715" y="119800"/>
                </a:moveTo>
                <a:lnTo>
                  <a:pt x="94635" y="119800"/>
                </a:lnTo>
                <a:lnTo>
                  <a:pt x="78477" y="118886"/>
                </a:lnTo>
                <a:lnTo>
                  <a:pt x="120024" y="118886"/>
                </a:lnTo>
                <a:lnTo>
                  <a:pt x="117715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563757" y="7396504"/>
            <a:ext cx="138430" cy="1289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1383" y="111497"/>
                </a:moveTo>
                <a:lnTo>
                  <a:pt x="11561" y="111497"/>
                </a:lnTo>
                <a:lnTo>
                  <a:pt x="14038" y="110605"/>
                </a:lnTo>
                <a:lnTo>
                  <a:pt x="14865" y="108821"/>
                </a:lnTo>
                <a:lnTo>
                  <a:pt x="16297" y="101350"/>
                </a:lnTo>
                <a:lnTo>
                  <a:pt x="17033" y="91204"/>
                </a:lnTo>
                <a:lnTo>
                  <a:pt x="17303" y="80724"/>
                </a:lnTo>
                <a:lnTo>
                  <a:pt x="17342" y="72250"/>
                </a:lnTo>
                <a:lnTo>
                  <a:pt x="17342" y="13379"/>
                </a:lnTo>
                <a:lnTo>
                  <a:pt x="14038" y="8919"/>
                </a:lnTo>
                <a:lnTo>
                  <a:pt x="11561" y="6243"/>
                </a:lnTo>
                <a:lnTo>
                  <a:pt x="3302" y="4459"/>
                </a:lnTo>
                <a:lnTo>
                  <a:pt x="825" y="4459"/>
                </a:lnTo>
                <a:lnTo>
                  <a:pt x="0" y="3567"/>
                </a:lnTo>
                <a:lnTo>
                  <a:pt x="0" y="891"/>
                </a:lnTo>
                <a:lnTo>
                  <a:pt x="1651" y="0"/>
                </a:lnTo>
                <a:lnTo>
                  <a:pt x="8257" y="891"/>
                </a:lnTo>
                <a:lnTo>
                  <a:pt x="27751" y="891"/>
                </a:lnTo>
                <a:lnTo>
                  <a:pt x="32208" y="8877"/>
                </a:lnTo>
                <a:lnTo>
                  <a:pt x="40260" y="20180"/>
                </a:lnTo>
                <a:lnTo>
                  <a:pt x="42591" y="23191"/>
                </a:lnTo>
                <a:lnTo>
                  <a:pt x="24775" y="23191"/>
                </a:lnTo>
                <a:lnTo>
                  <a:pt x="23949" y="24974"/>
                </a:lnTo>
                <a:lnTo>
                  <a:pt x="23949" y="72250"/>
                </a:lnTo>
                <a:lnTo>
                  <a:pt x="27252" y="108821"/>
                </a:lnTo>
                <a:lnTo>
                  <a:pt x="28078" y="110605"/>
                </a:lnTo>
                <a:lnTo>
                  <a:pt x="31383" y="111497"/>
                </a:lnTo>
                <a:close/>
              </a:path>
              <a:path w="120000" h="120000" extrusionOk="0">
                <a:moveTo>
                  <a:pt x="27751" y="891"/>
                </a:moveTo>
                <a:lnTo>
                  <a:pt x="24775" y="891"/>
                </a:lnTo>
                <a:lnTo>
                  <a:pt x="27252" y="0"/>
                </a:lnTo>
                <a:lnTo>
                  <a:pt x="27751" y="891"/>
                </a:lnTo>
                <a:close/>
              </a:path>
              <a:path w="120000" h="120000" extrusionOk="0">
                <a:moveTo>
                  <a:pt x="118924" y="4459"/>
                </a:moveTo>
                <a:lnTo>
                  <a:pt x="82585" y="4459"/>
                </a:lnTo>
                <a:lnTo>
                  <a:pt x="80933" y="3567"/>
                </a:lnTo>
                <a:lnTo>
                  <a:pt x="80933" y="891"/>
                </a:lnTo>
                <a:lnTo>
                  <a:pt x="82585" y="0"/>
                </a:lnTo>
                <a:lnTo>
                  <a:pt x="90018" y="891"/>
                </a:lnTo>
                <a:lnTo>
                  <a:pt x="119750" y="891"/>
                </a:lnTo>
                <a:lnTo>
                  <a:pt x="119750" y="3567"/>
                </a:lnTo>
                <a:lnTo>
                  <a:pt x="118924" y="4459"/>
                </a:lnTo>
                <a:close/>
              </a:path>
              <a:path w="120000" h="120000" extrusionOk="0">
                <a:moveTo>
                  <a:pt x="119750" y="891"/>
                </a:moveTo>
                <a:lnTo>
                  <a:pt x="113143" y="891"/>
                </a:lnTo>
                <a:lnTo>
                  <a:pt x="118098" y="0"/>
                </a:lnTo>
                <a:lnTo>
                  <a:pt x="119750" y="891"/>
                </a:lnTo>
                <a:close/>
              </a:path>
              <a:path w="120000" h="120000" extrusionOk="0">
                <a:moveTo>
                  <a:pt x="104889" y="89197"/>
                </a:moveTo>
                <a:lnTo>
                  <a:pt x="97450" y="89197"/>
                </a:lnTo>
                <a:lnTo>
                  <a:pt x="98277" y="88305"/>
                </a:lnTo>
                <a:lnTo>
                  <a:pt x="98277" y="44598"/>
                </a:lnTo>
                <a:lnTo>
                  <a:pt x="94973" y="8027"/>
                </a:lnTo>
                <a:lnTo>
                  <a:pt x="85063" y="4459"/>
                </a:lnTo>
                <a:lnTo>
                  <a:pt x="116446" y="4459"/>
                </a:lnTo>
                <a:lnTo>
                  <a:pt x="104884" y="44598"/>
                </a:lnTo>
                <a:lnTo>
                  <a:pt x="104889" y="89197"/>
                </a:lnTo>
                <a:close/>
              </a:path>
              <a:path w="120000" h="120000" extrusionOk="0">
                <a:moveTo>
                  <a:pt x="104058" y="119525"/>
                </a:moveTo>
                <a:lnTo>
                  <a:pt x="102405" y="119525"/>
                </a:lnTo>
                <a:lnTo>
                  <a:pt x="100458" y="116222"/>
                </a:lnTo>
                <a:lnTo>
                  <a:pt x="96728" y="111162"/>
                </a:lnTo>
                <a:lnTo>
                  <a:pt x="90676" y="103595"/>
                </a:lnTo>
                <a:lnTo>
                  <a:pt x="43770" y="46382"/>
                </a:lnTo>
                <a:lnTo>
                  <a:pt x="39641" y="41002"/>
                </a:lnTo>
                <a:lnTo>
                  <a:pt x="34273" y="34117"/>
                </a:lnTo>
                <a:lnTo>
                  <a:pt x="28904" y="27567"/>
                </a:lnTo>
                <a:lnTo>
                  <a:pt x="24775" y="23191"/>
                </a:lnTo>
                <a:lnTo>
                  <a:pt x="42591" y="23191"/>
                </a:lnTo>
                <a:lnTo>
                  <a:pt x="70198" y="57978"/>
                </a:lnTo>
                <a:lnTo>
                  <a:pt x="97450" y="89197"/>
                </a:lnTo>
                <a:lnTo>
                  <a:pt x="104889" y="89197"/>
                </a:lnTo>
                <a:lnTo>
                  <a:pt x="104896" y="92891"/>
                </a:lnTo>
                <a:lnTo>
                  <a:pt x="104987" y="102020"/>
                </a:lnTo>
                <a:lnTo>
                  <a:pt x="105231" y="110982"/>
                </a:lnTo>
                <a:lnTo>
                  <a:pt x="105709" y="116849"/>
                </a:lnTo>
                <a:lnTo>
                  <a:pt x="104884" y="118633"/>
                </a:lnTo>
                <a:lnTo>
                  <a:pt x="104058" y="119525"/>
                </a:lnTo>
                <a:close/>
              </a:path>
              <a:path w="120000" h="120000" extrusionOk="0">
                <a:moveTo>
                  <a:pt x="9910" y="116849"/>
                </a:moveTo>
                <a:lnTo>
                  <a:pt x="4128" y="116849"/>
                </a:lnTo>
                <a:lnTo>
                  <a:pt x="3302" y="115957"/>
                </a:lnTo>
                <a:lnTo>
                  <a:pt x="2477" y="113281"/>
                </a:lnTo>
                <a:lnTo>
                  <a:pt x="3302" y="112389"/>
                </a:lnTo>
                <a:lnTo>
                  <a:pt x="8257" y="111497"/>
                </a:lnTo>
                <a:lnTo>
                  <a:pt x="35512" y="111497"/>
                </a:lnTo>
                <a:lnTo>
                  <a:pt x="40467" y="112389"/>
                </a:lnTo>
                <a:lnTo>
                  <a:pt x="41293" y="114173"/>
                </a:lnTo>
                <a:lnTo>
                  <a:pt x="41293" y="115957"/>
                </a:lnTo>
                <a:lnTo>
                  <a:pt x="14038" y="115957"/>
                </a:lnTo>
                <a:lnTo>
                  <a:pt x="9910" y="116849"/>
                </a:lnTo>
                <a:close/>
              </a:path>
              <a:path w="120000" h="120000" extrusionOk="0">
                <a:moveTo>
                  <a:pt x="39641" y="116849"/>
                </a:moveTo>
                <a:lnTo>
                  <a:pt x="32208" y="116849"/>
                </a:lnTo>
                <a:lnTo>
                  <a:pt x="27252" y="115957"/>
                </a:lnTo>
                <a:lnTo>
                  <a:pt x="41293" y="115957"/>
                </a:lnTo>
                <a:lnTo>
                  <a:pt x="39641" y="11684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8794309" y="7394588"/>
            <a:ext cx="132079" cy="1308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588" y="119543"/>
                </a:moveTo>
                <a:lnTo>
                  <a:pt x="35054" y="114667"/>
                </a:lnTo>
                <a:lnTo>
                  <a:pt x="16012" y="101633"/>
                </a:lnTo>
                <a:lnTo>
                  <a:pt x="4111" y="82830"/>
                </a:lnTo>
                <a:lnTo>
                  <a:pt x="0" y="60649"/>
                </a:lnTo>
                <a:lnTo>
                  <a:pt x="4476" y="36711"/>
                </a:lnTo>
                <a:lnTo>
                  <a:pt x="16986" y="17469"/>
                </a:lnTo>
                <a:lnTo>
                  <a:pt x="36150" y="4655"/>
                </a:lnTo>
                <a:lnTo>
                  <a:pt x="60588" y="0"/>
                </a:lnTo>
                <a:lnTo>
                  <a:pt x="86217" y="4874"/>
                </a:lnTo>
                <a:lnTo>
                  <a:pt x="86779" y="5273"/>
                </a:lnTo>
                <a:lnTo>
                  <a:pt x="57125" y="5273"/>
                </a:lnTo>
                <a:lnTo>
                  <a:pt x="43466" y="7786"/>
                </a:lnTo>
                <a:lnTo>
                  <a:pt x="30294" y="16151"/>
                </a:lnTo>
                <a:lnTo>
                  <a:pt x="20367" y="31602"/>
                </a:lnTo>
                <a:lnTo>
                  <a:pt x="16445" y="55376"/>
                </a:lnTo>
                <a:lnTo>
                  <a:pt x="18987" y="75194"/>
                </a:lnTo>
                <a:lnTo>
                  <a:pt x="27048" y="93942"/>
                </a:lnTo>
                <a:lnTo>
                  <a:pt x="41276" y="107910"/>
                </a:lnTo>
                <a:lnTo>
                  <a:pt x="62319" y="113389"/>
                </a:lnTo>
                <a:lnTo>
                  <a:pt x="86063" y="113389"/>
                </a:lnTo>
                <a:lnTo>
                  <a:pt x="83661" y="115010"/>
                </a:lnTo>
                <a:lnTo>
                  <a:pt x="60588" y="119543"/>
                </a:lnTo>
                <a:close/>
              </a:path>
              <a:path w="120000" h="120000" extrusionOk="0">
                <a:moveTo>
                  <a:pt x="86063" y="113389"/>
                </a:moveTo>
                <a:lnTo>
                  <a:pt x="62319" y="113389"/>
                </a:lnTo>
                <a:lnTo>
                  <a:pt x="77304" y="110519"/>
                </a:lnTo>
                <a:lnTo>
                  <a:pt x="90017" y="101633"/>
                </a:lnTo>
                <a:lnTo>
                  <a:pt x="98836" y="86319"/>
                </a:lnTo>
                <a:lnTo>
                  <a:pt x="102136" y="64166"/>
                </a:lnTo>
                <a:lnTo>
                  <a:pt x="99729" y="43097"/>
                </a:lnTo>
                <a:lnTo>
                  <a:pt x="91965" y="24171"/>
                </a:lnTo>
                <a:lnTo>
                  <a:pt x="78035" y="10520"/>
                </a:lnTo>
                <a:lnTo>
                  <a:pt x="57125" y="5273"/>
                </a:lnTo>
                <a:lnTo>
                  <a:pt x="86779" y="5273"/>
                </a:lnTo>
                <a:lnTo>
                  <a:pt x="104624" y="17908"/>
                </a:lnTo>
                <a:lnTo>
                  <a:pt x="115728" y="36711"/>
                </a:lnTo>
                <a:lnTo>
                  <a:pt x="119447" y="58892"/>
                </a:lnTo>
                <a:lnTo>
                  <a:pt x="114876" y="83201"/>
                </a:lnTo>
                <a:lnTo>
                  <a:pt x="102352" y="102402"/>
                </a:lnTo>
                <a:lnTo>
                  <a:pt x="86063" y="11338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9026767" y="7396504"/>
            <a:ext cx="50799" cy="1257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23" y="4571"/>
                </a:moveTo>
                <a:lnTo>
                  <a:pt x="4497" y="4571"/>
                </a:lnTo>
                <a:lnTo>
                  <a:pt x="0" y="3657"/>
                </a:lnTo>
                <a:lnTo>
                  <a:pt x="2246" y="914"/>
                </a:lnTo>
                <a:lnTo>
                  <a:pt x="4497" y="0"/>
                </a:lnTo>
                <a:lnTo>
                  <a:pt x="27002" y="914"/>
                </a:lnTo>
                <a:lnTo>
                  <a:pt x="117023" y="914"/>
                </a:lnTo>
                <a:lnTo>
                  <a:pt x="119272" y="3657"/>
                </a:lnTo>
                <a:lnTo>
                  <a:pt x="117023" y="4571"/>
                </a:lnTo>
                <a:close/>
              </a:path>
              <a:path w="120000" h="120000" extrusionOk="0">
                <a:moveTo>
                  <a:pt x="117023" y="914"/>
                </a:moveTo>
                <a:lnTo>
                  <a:pt x="92265" y="914"/>
                </a:lnTo>
                <a:lnTo>
                  <a:pt x="114772" y="0"/>
                </a:lnTo>
                <a:lnTo>
                  <a:pt x="117023" y="914"/>
                </a:lnTo>
                <a:close/>
              </a:path>
              <a:path w="120000" h="120000" extrusionOk="0">
                <a:moveTo>
                  <a:pt x="27002" y="119800"/>
                </a:moveTo>
                <a:lnTo>
                  <a:pt x="4497" y="119800"/>
                </a:lnTo>
                <a:lnTo>
                  <a:pt x="2246" y="118886"/>
                </a:lnTo>
                <a:lnTo>
                  <a:pt x="0" y="116142"/>
                </a:lnTo>
                <a:lnTo>
                  <a:pt x="4497" y="115227"/>
                </a:lnTo>
                <a:lnTo>
                  <a:pt x="30413" y="113069"/>
                </a:lnTo>
                <a:lnTo>
                  <a:pt x="38534" y="109855"/>
                </a:lnTo>
                <a:lnTo>
                  <a:pt x="42016" y="103382"/>
                </a:lnTo>
                <a:lnTo>
                  <a:pt x="42755" y="92365"/>
                </a:lnTo>
                <a:lnTo>
                  <a:pt x="42755" y="28349"/>
                </a:lnTo>
                <a:lnTo>
                  <a:pt x="42016" y="16660"/>
                </a:lnTo>
                <a:lnTo>
                  <a:pt x="38534" y="9601"/>
                </a:lnTo>
                <a:lnTo>
                  <a:pt x="30413" y="5972"/>
                </a:lnTo>
                <a:lnTo>
                  <a:pt x="15748" y="4571"/>
                </a:lnTo>
                <a:lnTo>
                  <a:pt x="105770" y="4571"/>
                </a:lnTo>
                <a:lnTo>
                  <a:pt x="90155" y="5972"/>
                </a:lnTo>
                <a:lnTo>
                  <a:pt x="82138" y="9601"/>
                </a:lnTo>
                <a:lnTo>
                  <a:pt x="79183" y="16660"/>
                </a:lnTo>
                <a:lnTo>
                  <a:pt x="78762" y="28349"/>
                </a:lnTo>
                <a:lnTo>
                  <a:pt x="78762" y="92365"/>
                </a:lnTo>
                <a:lnTo>
                  <a:pt x="79183" y="103382"/>
                </a:lnTo>
                <a:lnTo>
                  <a:pt x="82138" y="109855"/>
                </a:lnTo>
                <a:lnTo>
                  <a:pt x="90155" y="113069"/>
                </a:lnTo>
                <a:lnTo>
                  <a:pt x="117023" y="115227"/>
                </a:lnTo>
                <a:lnTo>
                  <a:pt x="119272" y="116142"/>
                </a:lnTo>
                <a:lnTo>
                  <a:pt x="117023" y="118886"/>
                </a:lnTo>
                <a:lnTo>
                  <a:pt x="42755" y="118886"/>
                </a:lnTo>
                <a:lnTo>
                  <a:pt x="27002" y="119800"/>
                </a:lnTo>
                <a:close/>
              </a:path>
              <a:path w="120000" h="120000" extrusionOk="0">
                <a:moveTo>
                  <a:pt x="114772" y="119800"/>
                </a:moveTo>
                <a:lnTo>
                  <a:pt x="92265" y="119800"/>
                </a:lnTo>
                <a:lnTo>
                  <a:pt x="78762" y="118886"/>
                </a:lnTo>
                <a:lnTo>
                  <a:pt x="117023" y="118886"/>
                </a:lnTo>
                <a:lnTo>
                  <a:pt x="114772" y="11980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9181103" y="7394588"/>
            <a:ext cx="74930" cy="1308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2572" y="113389"/>
                </a:moveTo>
                <a:lnTo>
                  <a:pt x="57976" y="113389"/>
                </a:lnTo>
                <a:lnTo>
                  <a:pt x="74878" y="111851"/>
                </a:lnTo>
                <a:lnTo>
                  <a:pt x="86774" y="107676"/>
                </a:lnTo>
                <a:lnTo>
                  <a:pt x="93807" y="101523"/>
                </a:lnTo>
                <a:lnTo>
                  <a:pt x="96119" y="94052"/>
                </a:lnTo>
                <a:lnTo>
                  <a:pt x="95309" y="88104"/>
                </a:lnTo>
                <a:lnTo>
                  <a:pt x="91923" y="82076"/>
                </a:lnTo>
                <a:lnTo>
                  <a:pt x="84534" y="75881"/>
                </a:lnTo>
                <a:lnTo>
                  <a:pt x="71707" y="69440"/>
                </a:lnTo>
                <a:lnTo>
                  <a:pt x="42720" y="58892"/>
                </a:lnTo>
                <a:lnTo>
                  <a:pt x="31277" y="54099"/>
                </a:lnTo>
                <a:lnTo>
                  <a:pt x="20978" y="47574"/>
                </a:lnTo>
                <a:lnTo>
                  <a:pt x="13540" y="39238"/>
                </a:lnTo>
                <a:lnTo>
                  <a:pt x="10678" y="29006"/>
                </a:lnTo>
                <a:lnTo>
                  <a:pt x="14850" y="17798"/>
                </a:lnTo>
                <a:lnTo>
                  <a:pt x="26891" y="8570"/>
                </a:lnTo>
                <a:lnTo>
                  <a:pt x="46080" y="2307"/>
                </a:lnTo>
                <a:lnTo>
                  <a:pt x="71707" y="0"/>
                </a:lnTo>
                <a:lnTo>
                  <a:pt x="80862" y="0"/>
                </a:lnTo>
                <a:lnTo>
                  <a:pt x="91542" y="878"/>
                </a:lnTo>
                <a:lnTo>
                  <a:pt x="99172" y="1757"/>
                </a:lnTo>
                <a:lnTo>
                  <a:pt x="103749" y="2636"/>
                </a:lnTo>
                <a:lnTo>
                  <a:pt x="109851" y="2636"/>
                </a:lnTo>
                <a:lnTo>
                  <a:pt x="111683" y="5273"/>
                </a:lnTo>
                <a:lnTo>
                  <a:pt x="67130" y="5273"/>
                </a:lnTo>
                <a:lnTo>
                  <a:pt x="49417" y="7059"/>
                </a:lnTo>
                <a:lnTo>
                  <a:pt x="38715" y="11645"/>
                </a:lnTo>
                <a:lnTo>
                  <a:pt x="33446" y="17881"/>
                </a:lnTo>
                <a:lnTo>
                  <a:pt x="32039" y="24611"/>
                </a:lnTo>
                <a:lnTo>
                  <a:pt x="34352" y="31368"/>
                </a:lnTo>
                <a:lnTo>
                  <a:pt x="40241" y="37136"/>
                </a:lnTo>
                <a:lnTo>
                  <a:pt x="48131" y="41916"/>
                </a:lnTo>
                <a:lnTo>
                  <a:pt x="56450" y="45706"/>
                </a:lnTo>
                <a:lnTo>
                  <a:pt x="80862" y="53618"/>
                </a:lnTo>
                <a:lnTo>
                  <a:pt x="95190" y="59578"/>
                </a:lnTo>
                <a:lnTo>
                  <a:pt x="107373" y="67022"/>
                </a:lnTo>
                <a:lnTo>
                  <a:pt x="115837" y="76114"/>
                </a:lnTo>
                <a:lnTo>
                  <a:pt x="119008" y="87019"/>
                </a:lnTo>
                <a:lnTo>
                  <a:pt x="114359" y="100260"/>
                </a:lnTo>
                <a:lnTo>
                  <a:pt x="101270" y="110532"/>
                </a:lnTo>
                <a:lnTo>
                  <a:pt x="92572" y="113389"/>
                </a:lnTo>
                <a:close/>
              </a:path>
              <a:path w="120000" h="120000" extrusionOk="0">
                <a:moveTo>
                  <a:pt x="109851" y="25489"/>
                </a:moveTo>
                <a:lnTo>
                  <a:pt x="108326" y="24611"/>
                </a:lnTo>
                <a:lnTo>
                  <a:pt x="104034" y="17881"/>
                </a:lnTo>
                <a:lnTo>
                  <a:pt x="96883" y="11645"/>
                </a:lnTo>
                <a:lnTo>
                  <a:pt x="85154" y="7059"/>
                </a:lnTo>
                <a:lnTo>
                  <a:pt x="67130" y="5273"/>
                </a:lnTo>
                <a:lnTo>
                  <a:pt x="111683" y="5273"/>
                </a:lnTo>
                <a:lnTo>
                  <a:pt x="112903" y="7031"/>
                </a:lnTo>
                <a:lnTo>
                  <a:pt x="115956" y="16700"/>
                </a:lnTo>
                <a:lnTo>
                  <a:pt x="115956" y="23732"/>
                </a:lnTo>
                <a:lnTo>
                  <a:pt x="114429" y="24611"/>
                </a:lnTo>
                <a:lnTo>
                  <a:pt x="109851" y="25489"/>
                </a:lnTo>
                <a:close/>
              </a:path>
              <a:path w="120000" h="120000" extrusionOk="0">
                <a:moveTo>
                  <a:pt x="54923" y="119543"/>
                </a:moveTo>
                <a:lnTo>
                  <a:pt x="762" y="95329"/>
                </a:lnTo>
                <a:lnTo>
                  <a:pt x="0" y="88778"/>
                </a:lnTo>
                <a:lnTo>
                  <a:pt x="1524" y="87019"/>
                </a:lnTo>
                <a:lnTo>
                  <a:pt x="6101" y="87019"/>
                </a:lnTo>
                <a:lnTo>
                  <a:pt x="7628" y="87898"/>
                </a:lnTo>
                <a:lnTo>
                  <a:pt x="12706" y="95589"/>
                </a:lnTo>
                <a:lnTo>
                  <a:pt x="21931" y="103940"/>
                </a:lnTo>
                <a:lnTo>
                  <a:pt x="36593" y="110642"/>
                </a:lnTo>
                <a:lnTo>
                  <a:pt x="57976" y="113389"/>
                </a:lnTo>
                <a:lnTo>
                  <a:pt x="92572" y="113389"/>
                </a:lnTo>
                <a:lnTo>
                  <a:pt x="81030" y="117180"/>
                </a:lnTo>
                <a:lnTo>
                  <a:pt x="54923" y="119543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767866" y="7319850"/>
            <a:ext cx="10921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30" y="119810"/>
                </a:moveTo>
                <a:lnTo>
                  <a:pt x="54433" y="119810"/>
                </a:lnTo>
                <a:lnTo>
                  <a:pt x="28771" y="117786"/>
                </a:lnTo>
                <a:lnTo>
                  <a:pt x="10077" y="111746"/>
                </a:lnTo>
                <a:lnTo>
                  <a:pt x="0" y="102927"/>
                </a:lnTo>
                <a:lnTo>
                  <a:pt x="0" y="0"/>
                </a:lnTo>
                <a:lnTo>
                  <a:pt x="115143" y="0"/>
                </a:lnTo>
                <a:lnTo>
                  <a:pt x="115143" y="17889"/>
                </a:lnTo>
                <a:lnTo>
                  <a:pt x="32451" y="17889"/>
                </a:lnTo>
                <a:lnTo>
                  <a:pt x="32451" y="48249"/>
                </a:lnTo>
                <a:lnTo>
                  <a:pt x="106769" y="48249"/>
                </a:lnTo>
                <a:lnTo>
                  <a:pt x="106769" y="66139"/>
                </a:lnTo>
                <a:lnTo>
                  <a:pt x="32451" y="66139"/>
                </a:lnTo>
                <a:lnTo>
                  <a:pt x="32451" y="86198"/>
                </a:lnTo>
                <a:lnTo>
                  <a:pt x="34529" y="93457"/>
                </a:lnTo>
                <a:lnTo>
                  <a:pt x="40432" y="98328"/>
                </a:lnTo>
                <a:lnTo>
                  <a:pt x="49673" y="101064"/>
                </a:lnTo>
                <a:lnTo>
                  <a:pt x="61760" y="101919"/>
                </a:lnTo>
                <a:lnTo>
                  <a:pt x="119330" y="101919"/>
                </a:lnTo>
                <a:lnTo>
                  <a:pt x="11933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897436" y="7316977"/>
            <a:ext cx="136524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0387" y="120006"/>
                </a:moveTo>
                <a:lnTo>
                  <a:pt x="74526" y="120006"/>
                </a:lnTo>
                <a:lnTo>
                  <a:pt x="39565" y="116339"/>
                </a:lnTo>
                <a:lnTo>
                  <a:pt x="16537" y="105802"/>
                </a:lnTo>
                <a:lnTo>
                  <a:pt x="3872" y="89091"/>
                </a:lnTo>
                <a:lnTo>
                  <a:pt x="0" y="66906"/>
                </a:lnTo>
                <a:lnTo>
                  <a:pt x="0" y="53099"/>
                </a:lnTo>
                <a:lnTo>
                  <a:pt x="4971" y="30690"/>
                </a:lnTo>
                <a:lnTo>
                  <a:pt x="19678" y="14004"/>
                </a:lnTo>
                <a:lnTo>
                  <a:pt x="43804" y="3592"/>
                </a:lnTo>
                <a:lnTo>
                  <a:pt x="77038" y="0"/>
                </a:lnTo>
                <a:lnTo>
                  <a:pt x="90305" y="539"/>
                </a:lnTo>
                <a:lnTo>
                  <a:pt x="102159" y="1924"/>
                </a:lnTo>
                <a:lnTo>
                  <a:pt x="112129" y="3807"/>
                </a:lnTo>
                <a:lnTo>
                  <a:pt x="119745" y="5840"/>
                </a:lnTo>
                <a:lnTo>
                  <a:pt x="119745" y="16991"/>
                </a:lnTo>
                <a:lnTo>
                  <a:pt x="74526" y="16991"/>
                </a:lnTo>
                <a:lnTo>
                  <a:pt x="56417" y="19116"/>
                </a:lnTo>
                <a:lnTo>
                  <a:pt x="42706" y="25620"/>
                </a:lnTo>
                <a:lnTo>
                  <a:pt x="34018" y="36705"/>
                </a:lnTo>
                <a:lnTo>
                  <a:pt x="30982" y="52568"/>
                </a:lnTo>
                <a:lnTo>
                  <a:pt x="30982" y="66906"/>
                </a:lnTo>
                <a:lnTo>
                  <a:pt x="33468" y="82852"/>
                </a:lnTo>
                <a:lnTo>
                  <a:pt x="41449" y="94120"/>
                </a:lnTo>
                <a:lnTo>
                  <a:pt x="55711" y="100807"/>
                </a:lnTo>
                <a:lnTo>
                  <a:pt x="77038" y="103014"/>
                </a:lnTo>
                <a:lnTo>
                  <a:pt x="118907" y="103014"/>
                </a:lnTo>
                <a:lnTo>
                  <a:pt x="118907" y="114696"/>
                </a:lnTo>
                <a:lnTo>
                  <a:pt x="112652" y="116198"/>
                </a:lnTo>
                <a:lnTo>
                  <a:pt x="103415" y="117948"/>
                </a:lnTo>
                <a:lnTo>
                  <a:pt x="92294" y="119400"/>
                </a:lnTo>
                <a:lnTo>
                  <a:pt x="80387" y="120006"/>
                </a:lnTo>
                <a:close/>
              </a:path>
              <a:path w="120000" h="120000" extrusionOk="0">
                <a:moveTo>
                  <a:pt x="119745" y="35046"/>
                </a:moveTo>
                <a:lnTo>
                  <a:pt x="92111" y="35046"/>
                </a:lnTo>
                <a:lnTo>
                  <a:pt x="92111" y="18584"/>
                </a:lnTo>
                <a:lnTo>
                  <a:pt x="87087" y="17522"/>
                </a:lnTo>
                <a:lnTo>
                  <a:pt x="80387" y="16991"/>
                </a:lnTo>
                <a:lnTo>
                  <a:pt x="119745" y="16991"/>
                </a:lnTo>
                <a:lnTo>
                  <a:pt x="119745" y="35046"/>
                </a:lnTo>
                <a:close/>
              </a:path>
              <a:path w="120000" h="120000" extrusionOk="0">
                <a:moveTo>
                  <a:pt x="118907" y="103014"/>
                </a:moveTo>
                <a:lnTo>
                  <a:pt x="81225" y="103014"/>
                </a:lnTo>
                <a:lnTo>
                  <a:pt x="91796" y="102483"/>
                </a:lnTo>
                <a:lnTo>
                  <a:pt x="101741" y="101156"/>
                </a:lnTo>
                <a:lnTo>
                  <a:pt x="110429" y="99430"/>
                </a:lnTo>
                <a:lnTo>
                  <a:pt x="117233" y="97704"/>
                </a:lnTo>
                <a:lnTo>
                  <a:pt x="118907" y="97704"/>
                </a:lnTo>
                <a:lnTo>
                  <a:pt x="118907" y="10301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067967" y="7319850"/>
            <a:ext cx="113664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88" y="119810"/>
                </a:moveTo>
                <a:lnTo>
                  <a:pt x="57329" y="119810"/>
                </a:lnTo>
                <a:lnTo>
                  <a:pt x="32671" y="117786"/>
                </a:lnTo>
                <a:lnTo>
                  <a:pt x="14709" y="111746"/>
                </a:lnTo>
                <a:lnTo>
                  <a:pt x="3723" y="101742"/>
                </a:lnTo>
                <a:lnTo>
                  <a:pt x="0" y="87824"/>
                </a:lnTo>
                <a:lnTo>
                  <a:pt x="0" y="0"/>
                </a:lnTo>
                <a:lnTo>
                  <a:pt x="115665" y="0"/>
                </a:lnTo>
                <a:lnTo>
                  <a:pt x="115665" y="17889"/>
                </a:lnTo>
                <a:lnTo>
                  <a:pt x="37213" y="17889"/>
                </a:lnTo>
                <a:lnTo>
                  <a:pt x="37213" y="48249"/>
                </a:lnTo>
                <a:lnTo>
                  <a:pt x="107619" y="48249"/>
                </a:lnTo>
                <a:lnTo>
                  <a:pt x="107619" y="66139"/>
                </a:lnTo>
                <a:lnTo>
                  <a:pt x="37213" y="66139"/>
                </a:lnTo>
                <a:lnTo>
                  <a:pt x="37213" y="86198"/>
                </a:lnTo>
                <a:lnTo>
                  <a:pt x="39052" y="93457"/>
                </a:lnTo>
                <a:lnTo>
                  <a:pt x="44379" y="98328"/>
                </a:lnTo>
                <a:lnTo>
                  <a:pt x="52913" y="101064"/>
                </a:lnTo>
                <a:lnTo>
                  <a:pt x="64370" y="101919"/>
                </a:lnTo>
                <a:lnTo>
                  <a:pt x="119688" y="101919"/>
                </a:lnTo>
                <a:lnTo>
                  <a:pt x="119688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308046" y="7319850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427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364255" y="7319852"/>
            <a:ext cx="10794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70" y="119810"/>
                </a:moveTo>
                <a:lnTo>
                  <a:pt x="60364" y="119810"/>
                </a:lnTo>
                <a:lnTo>
                  <a:pt x="34401" y="117786"/>
                </a:lnTo>
                <a:lnTo>
                  <a:pt x="15488" y="111746"/>
                </a:lnTo>
                <a:lnTo>
                  <a:pt x="3920" y="101742"/>
                </a:lnTo>
                <a:lnTo>
                  <a:pt x="0" y="87824"/>
                </a:lnTo>
                <a:lnTo>
                  <a:pt x="0" y="0"/>
                </a:lnTo>
                <a:lnTo>
                  <a:pt x="38124" y="0"/>
                </a:lnTo>
                <a:lnTo>
                  <a:pt x="38124" y="86198"/>
                </a:lnTo>
                <a:lnTo>
                  <a:pt x="40209" y="93457"/>
                </a:lnTo>
                <a:lnTo>
                  <a:pt x="46067" y="98328"/>
                </a:lnTo>
                <a:lnTo>
                  <a:pt x="55102" y="101064"/>
                </a:lnTo>
                <a:lnTo>
                  <a:pt x="66718" y="101919"/>
                </a:lnTo>
                <a:lnTo>
                  <a:pt x="119670" y="101919"/>
                </a:lnTo>
                <a:lnTo>
                  <a:pt x="11967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495728" y="7319852"/>
            <a:ext cx="107949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70" y="119810"/>
                </a:moveTo>
                <a:lnTo>
                  <a:pt x="60364" y="119810"/>
                </a:lnTo>
                <a:lnTo>
                  <a:pt x="34401" y="117786"/>
                </a:lnTo>
                <a:lnTo>
                  <a:pt x="15488" y="111746"/>
                </a:lnTo>
                <a:lnTo>
                  <a:pt x="3920" y="101742"/>
                </a:lnTo>
                <a:lnTo>
                  <a:pt x="0" y="87824"/>
                </a:lnTo>
                <a:lnTo>
                  <a:pt x="0" y="0"/>
                </a:lnTo>
                <a:lnTo>
                  <a:pt x="38124" y="0"/>
                </a:lnTo>
                <a:lnTo>
                  <a:pt x="38124" y="86198"/>
                </a:lnTo>
                <a:lnTo>
                  <a:pt x="40209" y="93457"/>
                </a:lnTo>
                <a:lnTo>
                  <a:pt x="46067" y="98328"/>
                </a:lnTo>
                <a:lnTo>
                  <a:pt x="55102" y="101064"/>
                </a:lnTo>
                <a:lnTo>
                  <a:pt x="66718" y="101919"/>
                </a:lnTo>
                <a:lnTo>
                  <a:pt x="119670" y="101919"/>
                </a:lnTo>
                <a:lnTo>
                  <a:pt x="119670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651492" y="7319852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707225" y="7319852"/>
            <a:ext cx="147954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588" y="119810"/>
                </a:moveTo>
                <a:lnTo>
                  <a:pt x="0" y="119810"/>
                </a:lnTo>
                <a:lnTo>
                  <a:pt x="0" y="0"/>
                </a:lnTo>
                <a:lnTo>
                  <a:pt x="23952" y="0"/>
                </a:lnTo>
                <a:lnTo>
                  <a:pt x="59592" y="41201"/>
                </a:lnTo>
                <a:lnTo>
                  <a:pt x="28588" y="41201"/>
                </a:lnTo>
                <a:lnTo>
                  <a:pt x="28588" y="119810"/>
                </a:lnTo>
                <a:close/>
              </a:path>
              <a:path w="120000" h="120000" extrusionOk="0">
                <a:moveTo>
                  <a:pt x="119766" y="78608"/>
                </a:moveTo>
                <a:lnTo>
                  <a:pt x="91949" y="78608"/>
                </a:lnTo>
                <a:lnTo>
                  <a:pt x="91949" y="0"/>
                </a:lnTo>
                <a:lnTo>
                  <a:pt x="119766" y="0"/>
                </a:lnTo>
                <a:lnTo>
                  <a:pt x="119766" y="78608"/>
                </a:lnTo>
                <a:close/>
              </a:path>
              <a:path w="120000" h="120000" extrusionOk="0">
                <a:moveTo>
                  <a:pt x="119766" y="119810"/>
                </a:moveTo>
                <a:lnTo>
                  <a:pt x="95812" y="119810"/>
                </a:lnTo>
                <a:lnTo>
                  <a:pt x="28588" y="41201"/>
                </a:lnTo>
                <a:lnTo>
                  <a:pt x="59592" y="41201"/>
                </a:lnTo>
                <a:lnTo>
                  <a:pt x="91949" y="78608"/>
                </a:lnTo>
                <a:lnTo>
                  <a:pt x="119766" y="78608"/>
                </a:lnTo>
                <a:lnTo>
                  <a:pt x="119766" y="1198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886332" y="7316977"/>
            <a:ext cx="163194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245" y="120006"/>
                </a:moveTo>
                <a:lnTo>
                  <a:pt x="33395" y="116206"/>
                </a:lnTo>
                <a:lnTo>
                  <a:pt x="14623" y="105138"/>
                </a:lnTo>
                <a:lnTo>
                  <a:pt x="3600" y="87300"/>
                </a:lnTo>
                <a:lnTo>
                  <a:pt x="0" y="63189"/>
                </a:lnTo>
                <a:lnTo>
                  <a:pt x="0" y="55754"/>
                </a:lnTo>
                <a:lnTo>
                  <a:pt x="3600" y="32258"/>
                </a:lnTo>
                <a:lnTo>
                  <a:pt x="14623" y="14735"/>
                </a:lnTo>
                <a:lnTo>
                  <a:pt x="33395" y="3782"/>
                </a:lnTo>
                <a:lnTo>
                  <a:pt x="60245" y="0"/>
                </a:lnTo>
                <a:lnTo>
                  <a:pt x="86986" y="3708"/>
                </a:lnTo>
                <a:lnTo>
                  <a:pt x="105517" y="14535"/>
                </a:lnTo>
                <a:lnTo>
                  <a:pt x="107031" y="16991"/>
                </a:lnTo>
                <a:lnTo>
                  <a:pt x="60245" y="16991"/>
                </a:lnTo>
                <a:lnTo>
                  <a:pt x="43947" y="19538"/>
                </a:lnTo>
                <a:lnTo>
                  <a:pt x="33362" y="27014"/>
                </a:lnTo>
                <a:lnTo>
                  <a:pt x="27637" y="39169"/>
                </a:lnTo>
                <a:lnTo>
                  <a:pt x="25919" y="55754"/>
                </a:lnTo>
                <a:lnTo>
                  <a:pt x="25919" y="63189"/>
                </a:lnTo>
                <a:lnTo>
                  <a:pt x="27637" y="80164"/>
                </a:lnTo>
                <a:lnTo>
                  <a:pt x="33362" y="92659"/>
                </a:lnTo>
                <a:lnTo>
                  <a:pt x="43947" y="100375"/>
                </a:lnTo>
                <a:lnTo>
                  <a:pt x="60245" y="103014"/>
                </a:lnTo>
                <a:lnTo>
                  <a:pt x="106679" y="103014"/>
                </a:lnTo>
                <a:lnTo>
                  <a:pt x="105517" y="104939"/>
                </a:lnTo>
                <a:lnTo>
                  <a:pt x="86986" y="116131"/>
                </a:lnTo>
                <a:lnTo>
                  <a:pt x="60245" y="120006"/>
                </a:lnTo>
                <a:close/>
              </a:path>
              <a:path w="120000" h="120000" extrusionOk="0">
                <a:moveTo>
                  <a:pt x="106679" y="103014"/>
                </a:moveTo>
                <a:lnTo>
                  <a:pt x="60245" y="103014"/>
                </a:lnTo>
                <a:lnTo>
                  <a:pt x="76138" y="100375"/>
                </a:lnTo>
                <a:lnTo>
                  <a:pt x="86515" y="92659"/>
                </a:lnTo>
                <a:lnTo>
                  <a:pt x="92163" y="80164"/>
                </a:lnTo>
                <a:lnTo>
                  <a:pt x="93871" y="63189"/>
                </a:lnTo>
                <a:lnTo>
                  <a:pt x="93871" y="55754"/>
                </a:lnTo>
                <a:lnTo>
                  <a:pt x="92163" y="39169"/>
                </a:lnTo>
                <a:lnTo>
                  <a:pt x="86515" y="27014"/>
                </a:lnTo>
                <a:lnTo>
                  <a:pt x="76138" y="19538"/>
                </a:lnTo>
                <a:lnTo>
                  <a:pt x="60245" y="16991"/>
                </a:lnTo>
                <a:lnTo>
                  <a:pt x="107031" y="16991"/>
                </a:lnTo>
                <a:lnTo>
                  <a:pt x="116299" y="32034"/>
                </a:lnTo>
                <a:lnTo>
                  <a:pt x="119791" y="55754"/>
                </a:lnTo>
                <a:lnTo>
                  <a:pt x="119791" y="63189"/>
                </a:lnTo>
                <a:lnTo>
                  <a:pt x="116299" y="87075"/>
                </a:lnTo>
                <a:lnTo>
                  <a:pt x="106679" y="103014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098306" y="7319852"/>
            <a:ext cx="0" cy="2120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2144511" y="7316978"/>
            <a:ext cx="127000" cy="21653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253" y="103014"/>
                </a:moveTo>
                <a:lnTo>
                  <a:pt x="51309" y="103014"/>
                </a:lnTo>
                <a:lnTo>
                  <a:pt x="65909" y="101993"/>
                </a:lnTo>
                <a:lnTo>
                  <a:pt x="76965" y="98832"/>
                </a:lnTo>
                <a:lnTo>
                  <a:pt x="83969" y="93381"/>
                </a:lnTo>
                <a:lnTo>
                  <a:pt x="86417" y="85491"/>
                </a:lnTo>
                <a:lnTo>
                  <a:pt x="84349" y="78870"/>
                </a:lnTo>
                <a:lnTo>
                  <a:pt x="78652" y="73942"/>
                </a:lnTo>
                <a:lnTo>
                  <a:pt x="70087" y="70407"/>
                </a:lnTo>
                <a:lnTo>
                  <a:pt x="59411" y="67968"/>
                </a:lnTo>
                <a:lnTo>
                  <a:pt x="45008" y="65312"/>
                </a:lnTo>
                <a:lnTo>
                  <a:pt x="29804" y="61745"/>
                </a:lnTo>
                <a:lnTo>
                  <a:pt x="16540" y="55489"/>
                </a:lnTo>
                <a:lnTo>
                  <a:pt x="7158" y="46047"/>
                </a:lnTo>
                <a:lnTo>
                  <a:pt x="3600" y="32921"/>
                </a:lnTo>
                <a:lnTo>
                  <a:pt x="7735" y="19713"/>
                </a:lnTo>
                <a:lnTo>
                  <a:pt x="19803" y="9292"/>
                </a:lnTo>
                <a:lnTo>
                  <a:pt x="39298" y="2455"/>
                </a:lnTo>
                <a:lnTo>
                  <a:pt x="65712" y="0"/>
                </a:lnTo>
                <a:lnTo>
                  <a:pt x="72014" y="0"/>
                </a:lnTo>
                <a:lnTo>
                  <a:pt x="82928" y="372"/>
                </a:lnTo>
                <a:lnTo>
                  <a:pt x="94518" y="1393"/>
                </a:lnTo>
                <a:lnTo>
                  <a:pt x="105433" y="2911"/>
                </a:lnTo>
                <a:lnTo>
                  <a:pt x="114323" y="4778"/>
                </a:lnTo>
                <a:lnTo>
                  <a:pt x="114323" y="16991"/>
                </a:lnTo>
                <a:lnTo>
                  <a:pt x="64812" y="16991"/>
                </a:lnTo>
                <a:lnTo>
                  <a:pt x="52337" y="17987"/>
                </a:lnTo>
                <a:lnTo>
                  <a:pt x="43320" y="20974"/>
                </a:lnTo>
                <a:lnTo>
                  <a:pt x="37849" y="25952"/>
                </a:lnTo>
                <a:lnTo>
                  <a:pt x="36006" y="32921"/>
                </a:lnTo>
                <a:lnTo>
                  <a:pt x="37525" y="39293"/>
                </a:lnTo>
                <a:lnTo>
                  <a:pt x="42083" y="43674"/>
                </a:lnTo>
                <a:lnTo>
                  <a:pt x="49678" y="46661"/>
                </a:lnTo>
                <a:lnTo>
                  <a:pt x="72914" y="51507"/>
                </a:lnTo>
                <a:lnTo>
                  <a:pt x="90102" y="55539"/>
                </a:lnTo>
                <a:lnTo>
                  <a:pt x="105095" y="61861"/>
                </a:lnTo>
                <a:lnTo>
                  <a:pt x="115700" y="71369"/>
                </a:lnTo>
                <a:lnTo>
                  <a:pt x="119724" y="84960"/>
                </a:lnTo>
                <a:lnTo>
                  <a:pt x="115110" y="99844"/>
                </a:lnTo>
                <a:lnTo>
                  <a:pt x="111253" y="103014"/>
                </a:lnTo>
                <a:close/>
              </a:path>
              <a:path w="120000" h="120000" extrusionOk="0">
                <a:moveTo>
                  <a:pt x="114323" y="21239"/>
                </a:moveTo>
                <a:lnTo>
                  <a:pt x="111621" y="21239"/>
                </a:lnTo>
                <a:lnTo>
                  <a:pt x="103154" y="19680"/>
                </a:lnTo>
                <a:lnTo>
                  <a:pt x="93168" y="18319"/>
                </a:lnTo>
                <a:lnTo>
                  <a:pt x="82507" y="17357"/>
                </a:lnTo>
                <a:lnTo>
                  <a:pt x="72014" y="16991"/>
                </a:lnTo>
                <a:lnTo>
                  <a:pt x="114323" y="16991"/>
                </a:lnTo>
                <a:lnTo>
                  <a:pt x="114323" y="21239"/>
                </a:lnTo>
                <a:close/>
              </a:path>
              <a:path w="120000" h="120000" extrusionOk="0">
                <a:moveTo>
                  <a:pt x="51309" y="120006"/>
                </a:moveTo>
                <a:lnTo>
                  <a:pt x="45908" y="120006"/>
                </a:lnTo>
                <a:lnTo>
                  <a:pt x="33418" y="119558"/>
                </a:lnTo>
                <a:lnTo>
                  <a:pt x="20929" y="118413"/>
                </a:lnTo>
                <a:lnTo>
                  <a:pt x="9451" y="116870"/>
                </a:lnTo>
                <a:lnTo>
                  <a:pt x="0" y="115227"/>
                </a:lnTo>
                <a:lnTo>
                  <a:pt x="0" y="98235"/>
                </a:lnTo>
                <a:lnTo>
                  <a:pt x="2700" y="98235"/>
                </a:lnTo>
                <a:lnTo>
                  <a:pt x="11729" y="99878"/>
                </a:lnTo>
                <a:lnTo>
                  <a:pt x="22279" y="101421"/>
                </a:lnTo>
                <a:lnTo>
                  <a:pt x="33840" y="102566"/>
                </a:lnTo>
                <a:lnTo>
                  <a:pt x="45908" y="103014"/>
                </a:lnTo>
                <a:lnTo>
                  <a:pt x="111253" y="103014"/>
                </a:lnTo>
                <a:lnTo>
                  <a:pt x="101720" y="110846"/>
                </a:lnTo>
                <a:lnTo>
                  <a:pt x="80228" y="117666"/>
                </a:lnTo>
                <a:lnTo>
                  <a:pt x="51309" y="12000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4000" b="1" i="0" u="none" strike="noStrike" cap="none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02918" y="1423225"/>
            <a:ext cx="9052559" cy="4690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19855" y="7228332"/>
            <a:ext cx="3218688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242047" y="7228332"/>
            <a:ext cx="2313431" cy="3886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Nuvola_weather_heavy_rain.svg" TargetMode="External"/><Relationship Id="rId13" Type="http://schemas.openxmlformats.org/officeDocument/2006/relationships/hyperlink" Target="http://commons.wikimedia.org/wiki/file:speech_bubble.sv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Temperature_Sensor_(TMP36)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g"/><Relationship Id="rId10" Type="http://schemas.openxmlformats.org/officeDocument/2006/relationships/hyperlink" Target="https://en.wikipedia.org/wiki/Raspberry_Pi" TargetMode="External"/><Relationship Id="rId4" Type="http://schemas.openxmlformats.org/officeDocument/2006/relationships/hyperlink" Target="https://commons.wikimedia.org/wiki/File:Sound-icon.svg" TargetMode="External"/><Relationship Id="rId9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Nuvola_weather_heavy_rain.svg" TargetMode="External"/><Relationship Id="rId13" Type="http://schemas.openxmlformats.org/officeDocument/2006/relationships/hyperlink" Target="http://commons.wikimedia.org/wiki/file:speech_bubble.sv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Temperature_Sensor_(TMP36)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g"/><Relationship Id="rId10" Type="http://schemas.openxmlformats.org/officeDocument/2006/relationships/hyperlink" Target="https://en.wikipedia.org/wiki/Raspberry_Pi" TargetMode="External"/><Relationship Id="rId4" Type="http://schemas.openxmlformats.org/officeDocument/2006/relationships/hyperlink" Target="https://commons.wikimedia.org/wiki/File:Sound-icon.svg" TargetMode="External"/><Relationship Id="rId9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787904"/>
            <a:ext cx="100964" cy="10325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580" y="0"/>
                </a:lnTo>
                <a:lnTo>
                  <a:pt x="119580" y="119954"/>
                </a:lnTo>
                <a:lnTo>
                  <a:pt x="0" y="119954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4419603"/>
            <a:ext cx="10059034" cy="12890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53"/>
                </a:lnTo>
                <a:lnTo>
                  <a:pt x="0" y="119953"/>
                </a:lnTo>
                <a:lnTo>
                  <a:pt x="0" y="0"/>
                </a:lnTo>
                <a:close/>
              </a:path>
            </a:pathLst>
          </a:custGeom>
          <a:solidFill>
            <a:srgbClr val="5F96C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0" y="4532232"/>
            <a:ext cx="10059034" cy="32397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2" y="0"/>
                </a:lnTo>
                <a:lnTo>
                  <a:pt x="119992" y="119992"/>
                </a:lnTo>
                <a:lnTo>
                  <a:pt x="0" y="119992"/>
                </a:lnTo>
                <a:lnTo>
                  <a:pt x="0" y="0"/>
                </a:lnTo>
                <a:close/>
              </a:path>
            </a:pathLst>
          </a:custGeom>
          <a:solidFill>
            <a:srgbClr val="EF501D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7476735" y="7113279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7478639" y="7113915"/>
            <a:ext cx="0" cy="2698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31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476735" y="7385953"/>
            <a:ext cx="212724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4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7478639" y="7115186"/>
            <a:ext cx="21081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42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7687278" y="7116457"/>
            <a:ext cx="0" cy="2673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828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7491025" y="7130440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7493882" y="7132982"/>
            <a:ext cx="0" cy="23558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9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7491025" y="7370699"/>
            <a:ext cx="184149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816" y="0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672036" y="7133243"/>
            <a:ext cx="0" cy="2349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27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531038" y="7160925"/>
            <a:ext cx="97789" cy="1809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5197" y="18353"/>
                </a:moveTo>
                <a:lnTo>
                  <a:pt x="11689" y="18353"/>
                </a:lnTo>
                <a:lnTo>
                  <a:pt x="8182" y="17721"/>
                </a:lnTo>
                <a:lnTo>
                  <a:pt x="4675" y="16455"/>
                </a:lnTo>
                <a:lnTo>
                  <a:pt x="0" y="12658"/>
                </a:lnTo>
                <a:lnTo>
                  <a:pt x="0" y="7594"/>
                </a:lnTo>
                <a:lnTo>
                  <a:pt x="2337" y="5063"/>
                </a:lnTo>
                <a:lnTo>
                  <a:pt x="9351" y="1265"/>
                </a:lnTo>
                <a:lnTo>
                  <a:pt x="15197" y="0"/>
                </a:lnTo>
                <a:lnTo>
                  <a:pt x="114567" y="0"/>
                </a:lnTo>
                <a:lnTo>
                  <a:pt x="114567" y="3164"/>
                </a:lnTo>
                <a:lnTo>
                  <a:pt x="16366" y="3164"/>
                </a:lnTo>
                <a:lnTo>
                  <a:pt x="11689" y="3797"/>
                </a:lnTo>
                <a:lnTo>
                  <a:pt x="9351" y="5695"/>
                </a:lnTo>
                <a:lnTo>
                  <a:pt x="7014" y="6329"/>
                </a:lnTo>
                <a:lnTo>
                  <a:pt x="5844" y="8227"/>
                </a:lnTo>
                <a:lnTo>
                  <a:pt x="5844" y="12024"/>
                </a:lnTo>
                <a:lnTo>
                  <a:pt x="7014" y="13290"/>
                </a:lnTo>
                <a:lnTo>
                  <a:pt x="9351" y="13923"/>
                </a:lnTo>
                <a:lnTo>
                  <a:pt x="10521" y="15189"/>
                </a:lnTo>
                <a:lnTo>
                  <a:pt x="27082" y="15189"/>
                </a:lnTo>
                <a:lnTo>
                  <a:pt x="26887" y="15822"/>
                </a:lnTo>
                <a:lnTo>
                  <a:pt x="21042" y="17721"/>
                </a:lnTo>
                <a:lnTo>
                  <a:pt x="15197" y="18353"/>
                </a:lnTo>
                <a:close/>
              </a:path>
              <a:path w="120000" h="120000" extrusionOk="0">
                <a:moveTo>
                  <a:pt x="119244" y="119618"/>
                </a:moveTo>
                <a:lnTo>
                  <a:pt x="2337" y="119618"/>
                </a:lnTo>
                <a:lnTo>
                  <a:pt x="2337" y="113922"/>
                </a:lnTo>
                <a:lnTo>
                  <a:pt x="4675" y="112023"/>
                </a:lnTo>
                <a:lnTo>
                  <a:pt x="64298" y="112023"/>
                </a:lnTo>
                <a:lnTo>
                  <a:pt x="64298" y="108226"/>
                </a:lnTo>
                <a:lnTo>
                  <a:pt x="16366" y="108226"/>
                </a:lnTo>
                <a:lnTo>
                  <a:pt x="15197" y="107593"/>
                </a:lnTo>
                <a:lnTo>
                  <a:pt x="15197" y="105694"/>
                </a:lnTo>
                <a:lnTo>
                  <a:pt x="16366" y="105062"/>
                </a:lnTo>
                <a:lnTo>
                  <a:pt x="64298" y="105062"/>
                </a:lnTo>
                <a:lnTo>
                  <a:pt x="64298" y="15822"/>
                </a:lnTo>
                <a:lnTo>
                  <a:pt x="35071" y="15822"/>
                </a:lnTo>
                <a:lnTo>
                  <a:pt x="33902" y="15189"/>
                </a:lnTo>
                <a:lnTo>
                  <a:pt x="33902" y="13290"/>
                </a:lnTo>
                <a:lnTo>
                  <a:pt x="35071" y="12658"/>
                </a:lnTo>
                <a:lnTo>
                  <a:pt x="64298" y="12658"/>
                </a:lnTo>
                <a:lnTo>
                  <a:pt x="64298" y="10126"/>
                </a:lnTo>
                <a:lnTo>
                  <a:pt x="33902" y="10126"/>
                </a:lnTo>
                <a:lnTo>
                  <a:pt x="31563" y="8860"/>
                </a:lnTo>
                <a:lnTo>
                  <a:pt x="31563" y="6961"/>
                </a:lnTo>
                <a:lnTo>
                  <a:pt x="33902" y="6329"/>
                </a:lnTo>
                <a:lnTo>
                  <a:pt x="64298" y="6329"/>
                </a:lnTo>
                <a:lnTo>
                  <a:pt x="64298" y="3164"/>
                </a:lnTo>
                <a:lnTo>
                  <a:pt x="114567" y="3164"/>
                </a:lnTo>
                <a:lnTo>
                  <a:pt x="114567" y="8227"/>
                </a:lnTo>
                <a:lnTo>
                  <a:pt x="100758" y="10185"/>
                </a:lnTo>
                <a:lnTo>
                  <a:pt x="90893" y="14872"/>
                </a:lnTo>
                <a:lnTo>
                  <a:pt x="84975" y="24781"/>
                </a:lnTo>
                <a:lnTo>
                  <a:pt x="83003" y="42404"/>
                </a:lnTo>
                <a:lnTo>
                  <a:pt x="83003" y="72783"/>
                </a:lnTo>
                <a:lnTo>
                  <a:pt x="85542" y="92067"/>
                </a:lnTo>
                <a:lnTo>
                  <a:pt x="92794" y="103163"/>
                </a:lnTo>
                <a:lnTo>
                  <a:pt x="104210" y="108562"/>
                </a:lnTo>
                <a:lnTo>
                  <a:pt x="119244" y="110758"/>
                </a:lnTo>
                <a:lnTo>
                  <a:pt x="119244" y="119618"/>
                </a:lnTo>
                <a:close/>
              </a:path>
              <a:path w="120000" h="120000" extrusionOk="0">
                <a:moveTo>
                  <a:pt x="14028" y="12658"/>
                </a:moveTo>
                <a:lnTo>
                  <a:pt x="11689" y="12024"/>
                </a:lnTo>
                <a:lnTo>
                  <a:pt x="11689" y="11392"/>
                </a:lnTo>
                <a:lnTo>
                  <a:pt x="10521" y="10126"/>
                </a:lnTo>
                <a:lnTo>
                  <a:pt x="11689" y="8860"/>
                </a:lnTo>
                <a:lnTo>
                  <a:pt x="12858" y="8227"/>
                </a:lnTo>
                <a:lnTo>
                  <a:pt x="14028" y="6961"/>
                </a:lnTo>
                <a:lnTo>
                  <a:pt x="16366" y="6329"/>
                </a:lnTo>
                <a:lnTo>
                  <a:pt x="22212" y="6329"/>
                </a:lnTo>
                <a:lnTo>
                  <a:pt x="24549" y="6961"/>
                </a:lnTo>
                <a:lnTo>
                  <a:pt x="25719" y="8227"/>
                </a:lnTo>
                <a:lnTo>
                  <a:pt x="26887" y="8860"/>
                </a:lnTo>
                <a:lnTo>
                  <a:pt x="27472" y="9493"/>
                </a:lnTo>
                <a:lnTo>
                  <a:pt x="17535" y="9493"/>
                </a:lnTo>
                <a:lnTo>
                  <a:pt x="16366" y="10126"/>
                </a:lnTo>
                <a:lnTo>
                  <a:pt x="17535" y="10759"/>
                </a:lnTo>
                <a:lnTo>
                  <a:pt x="16366" y="12024"/>
                </a:lnTo>
                <a:lnTo>
                  <a:pt x="15197" y="12024"/>
                </a:lnTo>
                <a:lnTo>
                  <a:pt x="14028" y="12658"/>
                </a:lnTo>
                <a:close/>
              </a:path>
              <a:path w="120000" h="120000" extrusionOk="0">
                <a:moveTo>
                  <a:pt x="27082" y="15189"/>
                </a:moveTo>
                <a:lnTo>
                  <a:pt x="18704" y="15189"/>
                </a:lnTo>
                <a:lnTo>
                  <a:pt x="22212" y="13923"/>
                </a:lnTo>
                <a:lnTo>
                  <a:pt x="22212" y="10126"/>
                </a:lnTo>
                <a:lnTo>
                  <a:pt x="21042" y="9493"/>
                </a:lnTo>
                <a:lnTo>
                  <a:pt x="27472" y="9493"/>
                </a:lnTo>
                <a:lnTo>
                  <a:pt x="28056" y="10126"/>
                </a:lnTo>
                <a:lnTo>
                  <a:pt x="28056" y="12024"/>
                </a:lnTo>
                <a:lnTo>
                  <a:pt x="27082" y="1518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7563906" y="7190017"/>
            <a:ext cx="0" cy="123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497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574861" y="7190514"/>
            <a:ext cx="0" cy="123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941"/>
                </a:lnTo>
              </a:path>
            </a:pathLst>
          </a:custGeom>
          <a:noFill/>
          <a:ln w="95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748252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7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0" y="915"/>
                </a:lnTo>
                <a:lnTo>
                  <a:pt x="2306" y="0"/>
                </a:lnTo>
                <a:lnTo>
                  <a:pt x="25388" y="915"/>
                </a:lnTo>
                <a:lnTo>
                  <a:pt x="120026" y="915"/>
                </a:lnTo>
                <a:lnTo>
                  <a:pt x="120026" y="3662"/>
                </a:lnTo>
                <a:lnTo>
                  <a:pt x="117717" y="4577"/>
                </a:lnTo>
                <a:close/>
              </a:path>
              <a:path w="120000" h="120000" extrusionOk="0">
                <a:moveTo>
                  <a:pt x="120026" y="915"/>
                </a:moveTo>
                <a:lnTo>
                  <a:pt x="94635" y="915"/>
                </a:lnTo>
                <a:lnTo>
                  <a:pt x="115408" y="0"/>
                </a:lnTo>
                <a:lnTo>
                  <a:pt x="120026" y="915"/>
                </a:lnTo>
                <a:close/>
              </a:path>
              <a:path w="120000" h="120000" extrusionOk="0">
                <a:moveTo>
                  <a:pt x="106175" y="115368"/>
                </a:moveTo>
                <a:lnTo>
                  <a:pt x="13848" y="115368"/>
                </a:lnTo>
                <a:lnTo>
                  <a:pt x="28887" y="113593"/>
                </a:lnTo>
                <a:lnTo>
                  <a:pt x="37219" y="110103"/>
                </a:lnTo>
                <a:lnTo>
                  <a:pt x="40788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0788" y="16680"/>
                </a:lnTo>
                <a:lnTo>
                  <a:pt x="37219" y="9613"/>
                </a:lnTo>
                <a:lnTo>
                  <a:pt x="28887" y="5980"/>
                </a:lnTo>
                <a:lnTo>
                  <a:pt x="13848" y="4577"/>
                </a:lnTo>
                <a:lnTo>
                  <a:pt x="106175" y="4577"/>
                </a:lnTo>
                <a:lnTo>
                  <a:pt x="90162" y="5980"/>
                </a:lnTo>
                <a:lnTo>
                  <a:pt x="81939" y="9613"/>
                </a:lnTo>
                <a:lnTo>
                  <a:pt x="78911" y="16680"/>
                </a:lnTo>
                <a:lnTo>
                  <a:pt x="78477" y="28383"/>
                </a:lnTo>
                <a:lnTo>
                  <a:pt x="78477" y="92477"/>
                </a:lnTo>
                <a:lnTo>
                  <a:pt x="78911" y="103522"/>
                </a:lnTo>
                <a:lnTo>
                  <a:pt x="81939" y="110103"/>
                </a:lnTo>
                <a:lnTo>
                  <a:pt x="90162" y="113593"/>
                </a:lnTo>
                <a:lnTo>
                  <a:pt x="106175" y="115368"/>
                </a:lnTo>
                <a:close/>
              </a:path>
              <a:path w="120000" h="120000" extrusionOk="0">
                <a:moveTo>
                  <a:pt x="25388" y="119946"/>
                </a:moveTo>
                <a:lnTo>
                  <a:pt x="2306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17" y="115368"/>
                </a:lnTo>
                <a:lnTo>
                  <a:pt x="120026" y="116283"/>
                </a:lnTo>
                <a:lnTo>
                  <a:pt x="120026" y="119031"/>
                </a:lnTo>
                <a:lnTo>
                  <a:pt x="41546" y="119031"/>
                </a:lnTo>
                <a:lnTo>
                  <a:pt x="25388" y="119946"/>
                </a:lnTo>
                <a:close/>
              </a:path>
              <a:path w="120000" h="120000" extrusionOk="0">
                <a:moveTo>
                  <a:pt x="115408" y="119946"/>
                </a:moveTo>
                <a:lnTo>
                  <a:pt x="94635" y="119946"/>
                </a:lnTo>
                <a:lnTo>
                  <a:pt x="78477" y="119031"/>
                </a:lnTo>
                <a:lnTo>
                  <a:pt x="120026" y="119031"/>
                </a:lnTo>
                <a:lnTo>
                  <a:pt x="115408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7899729" y="7248739"/>
            <a:ext cx="98425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399" y="4577"/>
                </a:moveTo>
                <a:lnTo>
                  <a:pt x="2322" y="4577"/>
                </a:lnTo>
                <a:lnTo>
                  <a:pt x="0" y="3662"/>
                </a:lnTo>
                <a:lnTo>
                  <a:pt x="1160" y="915"/>
                </a:lnTo>
                <a:lnTo>
                  <a:pt x="2322" y="0"/>
                </a:lnTo>
                <a:lnTo>
                  <a:pt x="15099" y="915"/>
                </a:lnTo>
                <a:lnTo>
                  <a:pt x="61561" y="915"/>
                </a:lnTo>
                <a:lnTo>
                  <a:pt x="61561" y="3662"/>
                </a:lnTo>
                <a:lnTo>
                  <a:pt x="60399" y="4577"/>
                </a:lnTo>
                <a:close/>
              </a:path>
              <a:path w="120000" h="120000" extrusionOk="0">
                <a:moveTo>
                  <a:pt x="61561" y="915"/>
                </a:moveTo>
                <a:lnTo>
                  <a:pt x="48783" y="915"/>
                </a:lnTo>
                <a:lnTo>
                  <a:pt x="60399" y="0"/>
                </a:lnTo>
                <a:lnTo>
                  <a:pt x="61561" y="915"/>
                </a:lnTo>
                <a:close/>
              </a:path>
              <a:path w="120000" h="120000" extrusionOk="0">
                <a:moveTo>
                  <a:pt x="15099" y="119946"/>
                </a:moveTo>
                <a:lnTo>
                  <a:pt x="2322" y="119946"/>
                </a:lnTo>
                <a:lnTo>
                  <a:pt x="1160" y="119031"/>
                </a:lnTo>
                <a:lnTo>
                  <a:pt x="0" y="116283"/>
                </a:lnTo>
                <a:lnTo>
                  <a:pt x="2322" y="115368"/>
                </a:lnTo>
                <a:lnTo>
                  <a:pt x="8129" y="114452"/>
                </a:lnTo>
                <a:lnTo>
                  <a:pt x="16188" y="113336"/>
                </a:lnTo>
                <a:lnTo>
                  <a:pt x="20326" y="110332"/>
                </a:lnTo>
                <a:lnTo>
                  <a:pt x="21850" y="103893"/>
                </a:lnTo>
                <a:lnTo>
                  <a:pt x="22068" y="92477"/>
                </a:lnTo>
                <a:lnTo>
                  <a:pt x="22068" y="27468"/>
                </a:lnTo>
                <a:lnTo>
                  <a:pt x="21832" y="16295"/>
                </a:lnTo>
                <a:lnTo>
                  <a:pt x="20181" y="9498"/>
                </a:lnTo>
                <a:lnTo>
                  <a:pt x="15698" y="5965"/>
                </a:lnTo>
                <a:lnTo>
                  <a:pt x="6968" y="4577"/>
                </a:lnTo>
                <a:lnTo>
                  <a:pt x="54591" y="4577"/>
                </a:lnTo>
                <a:lnTo>
                  <a:pt x="47023" y="5965"/>
                </a:lnTo>
                <a:lnTo>
                  <a:pt x="42830" y="9498"/>
                </a:lnTo>
                <a:lnTo>
                  <a:pt x="41033" y="16295"/>
                </a:lnTo>
                <a:lnTo>
                  <a:pt x="40653" y="27468"/>
                </a:lnTo>
                <a:lnTo>
                  <a:pt x="40653" y="101633"/>
                </a:lnTo>
                <a:lnTo>
                  <a:pt x="41813" y="106212"/>
                </a:lnTo>
                <a:lnTo>
                  <a:pt x="45299" y="109874"/>
                </a:lnTo>
                <a:lnTo>
                  <a:pt x="52268" y="113537"/>
                </a:lnTo>
                <a:lnTo>
                  <a:pt x="112657" y="113537"/>
                </a:lnTo>
                <a:lnTo>
                  <a:pt x="112287" y="114394"/>
                </a:lnTo>
                <a:lnTo>
                  <a:pt x="109695" y="119031"/>
                </a:lnTo>
                <a:lnTo>
                  <a:pt x="22068" y="119031"/>
                </a:lnTo>
                <a:lnTo>
                  <a:pt x="15099" y="119946"/>
                </a:lnTo>
                <a:close/>
              </a:path>
              <a:path w="120000" h="120000" extrusionOk="0">
                <a:moveTo>
                  <a:pt x="112657" y="113537"/>
                </a:moveTo>
                <a:lnTo>
                  <a:pt x="95245" y="113537"/>
                </a:lnTo>
                <a:lnTo>
                  <a:pt x="98729" y="111706"/>
                </a:lnTo>
                <a:lnTo>
                  <a:pt x="103376" y="108958"/>
                </a:lnTo>
                <a:lnTo>
                  <a:pt x="109184" y="102549"/>
                </a:lnTo>
                <a:lnTo>
                  <a:pt x="113828" y="93393"/>
                </a:lnTo>
                <a:lnTo>
                  <a:pt x="114990" y="92477"/>
                </a:lnTo>
                <a:lnTo>
                  <a:pt x="119636" y="93393"/>
                </a:lnTo>
                <a:lnTo>
                  <a:pt x="119636" y="94308"/>
                </a:lnTo>
                <a:lnTo>
                  <a:pt x="118493" y="98829"/>
                </a:lnTo>
                <a:lnTo>
                  <a:pt x="115716" y="106440"/>
                </a:lnTo>
                <a:lnTo>
                  <a:pt x="112657" y="113537"/>
                </a:lnTo>
                <a:close/>
              </a:path>
              <a:path w="120000" h="120000" extrusionOk="0">
                <a:moveTo>
                  <a:pt x="109184" y="119946"/>
                </a:moveTo>
                <a:lnTo>
                  <a:pt x="98839" y="119803"/>
                </a:lnTo>
                <a:lnTo>
                  <a:pt x="70308" y="119174"/>
                </a:lnTo>
                <a:lnTo>
                  <a:pt x="53429" y="119031"/>
                </a:lnTo>
                <a:lnTo>
                  <a:pt x="109695" y="119031"/>
                </a:lnTo>
                <a:lnTo>
                  <a:pt x="109184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093127" y="7248739"/>
            <a:ext cx="97789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791" y="4577"/>
                </a:moveTo>
                <a:lnTo>
                  <a:pt x="1168" y="4577"/>
                </a:lnTo>
                <a:lnTo>
                  <a:pt x="0" y="3662"/>
                </a:lnTo>
                <a:lnTo>
                  <a:pt x="0" y="915"/>
                </a:lnTo>
                <a:lnTo>
                  <a:pt x="2337" y="0"/>
                </a:lnTo>
                <a:lnTo>
                  <a:pt x="15197" y="915"/>
                </a:lnTo>
                <a:lnTo>
                  <a:pt x="60791" y="915"/>
                </a:lnTo>
                <a:lnTo>
                  <a:pt x="61960" y="3662"/>
                </a:lnTo>
                <a:lnTo>
                  <a:pt x="60791" y="4577"/>
                </a:lnTo>
                <a:close/>
              </a:path>
              <a:path w="120000" h="120000" extrusionOk="0">
                <a:moveTo>
                  <a:pt x="60791" y="915"/>
                </a:moveTo>
                <a:lnTo>
                  <a:pt x="47932" y="915"/>
                </a:lnTo>
                <a:lnTo>
                  <a:pt x="59623" y="0"/>
                </a:lnTo>
                <a:lnTo>
                  <a:pt x="60791" y="915"/>
                </a:lnTo>
                <a:close/>
              </a:path>
              <a:path w="120000" h="120000" extrusionOk="0">
                <a:moveTo>
                  <a:pt x="15197" y="119946"/>
                </a:moveTo>
                <a:lnTo>
                  <a:pt x="2337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1168" y="115368"/>
                </a:lnTo>
                <a:lnTo>
                  <a:pt x="16293" y="113336"/>
                </a:lnTo>
                <a:lnTo>
                  <a:pt x="20458" y="110332"/>
                </a:lnTo>
                <a:lnTo>
                  <a:pt x="21992" y="103893"/>
                </a:lnTo>
                <a:lnTo>
                  <a:pt x="22212" y="92477"/>
                </a:lnTo>
                <a:lnTo>
                  <a:pt x="22212" y="27468"/>
                </a:lnTo>
                <a:lnTo>
                  <a:pt x="21974" y="16295"/>
                </a:lnTo>
                <a:lnTo>
                  <a:pt x="20312" y="9498"/>
                </a:lnTo>
                <a:lnTo>
                  <a:pt x="15800" y="5965"/>
                </a:lnTo>
                <a:lnTo>
                  <a:pt x="7014" y="4577"/>
                </a:lnTo>
                <a:lnTo>
                  <a:pt x="54946" y="4577"/>
                </a:lnTo>
                <a:lnTo>
                  <a:pt x="46835" y="5965"/>
                </a:lnTo>
                <a:lnTo>
                  <a:pt x="42670" y="9498"/>
                </a:lnTo>
                <a:lnTo>
                  <a:pt x="41135" y="16295"/>
                </a:lnTo>
                <a:lnTo>
                  <a:pt x="40917" y="27468"/>
                </a:lnTo>
                <a:lnTo>
                  <a:pt x="40917" y="101633"/>
                </a:lnTo>
                <a:lnTo>
                  <a:pt x="42085" y="106212"/>
                </a:lnTo>
                <a:lnTo>
                  <a:pt x="45593" y="109874"/>
                </a:lnTo>
                <a:lnTo>
                  <a:pt x="47932" y="111706"/>
                </a:lnTo>
                <a:lnTo>
                  <a:pt x="52609" y="113537"/>
                </a:lnTo>
                <a:lnTo>
                  <a:pt x="113162" y="113537"/>
                </a:lnTo>
                <a:lnTo>
                  <a:pt x="112832" y="114394"/>
                </a:lnTo>
                <a:lnTo>
                  <a:pt x="110376" y="119031"/>
                </a:lnTo>
                <a:lnTo>
                  <a:pt x="22212" y="119031"/>
                </a:lnTo>
                <a:lnTo>
                  <a:pt x="15197" y="119946"/>
                </a:lnTo>
                <a:close/>
              </a:path>
              <a:path w="120000" h="120000" extrusionOk="0">
                <a:moveTo>
                  <a:pt x="113162" y="113537"/>
                </a:moveTo>
                <a:lnTo>
                  <a:pt x="94695" y="113537"/>
                </a:lnTo>
                <a:lnTo>
                  <a:pt x="99370" y="111706"/>
                </a:lnTo>
                <a:lnTo>
                  <a:pt x="102878" y="108958"/>
                </a:lnTo>
                <a:lnTo>
                  <a:pt x="109892" y="102549"/>
                </a:lnTo>
                <a:lnTo>
                  <a:pt x="113399" y="93393"/>
                </a:lnTo>
                <a:lnTo>
                  <a:pt x="115736" y="92477"/>
                </a:lnTo>
                <a:lnTo>
                  <a:pt x="119244" y="93393"/>
                </a:lnTo>
                <a:lnTo>
                  <a:pt x="119244" y="94308"/>
                </a:lnTo>
                <a:lnTo>
                  <a:pt x="118275" y="98829"/>
                </a:lnTo>
                <a:lnTo>
                  <a:pt x="115883" y="106440"/>
                </a:lnTo>
                <a:lnTo>
                  <a:pt x="113162" y="113537"/>
                </a:lnTo>
                <a:close/>
              </a:path>
              <a:path w="120000" h="120000" extrusionOk="0">
                <a:moveTo>
                  <a:pt x="109892" y="119946"/>
                </a:moveTo>
                <a:lnTo>
                  <a:pt x="69778" y="119174"/>
                </a:lnTo>
                <a:lnTo>
                  <a:pt x="52609" y="119031"/>
                </a:lnTo>
                <a:lnTo>
                  <a:pt x="110376" y="119031"/>
                </a:lnTo>
                <a:lnTo>
                  <a:pt x="109892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8287477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20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0" y="915"/>
                </a:lnTo>
                <a:lnTo>
                  <a:pt x="2306" y="0"/>
                </a:lnTo>
                <a:lnTo>
                  <a:pt x="25388" y="915"/>
                </a:lnTo>
                <a:lnTo>
                  <a:pt x="117720" y="915"/>
                </a:lnTo>
                <a:lnTo>
                  <a:pt x="120026" y="3662"/>
                </a:lnTo>
                <a:lnTo>
                  <a:pt x="117720" y="4577"/>
                </a:lnTo>
                <a:close/>
              </a:path>
              <a:path w="120000" h="120000" extrusionOk="0">
                <a:moveTo>
                  <a:pt x="117720" y="915"/>
                </a:moveTo>
                <a:lnTo>
                  <a:pt x="92328" y="915"/>
                </a:lnTo>
                <a:lnTo>
                  <a:pt x="115411" y="0"/>
                </a:lnTo>
                <a:lnTo>
                  <a:pt x="117720" y="915"/>
                </a:lnTo>
                <a:close/>
              </a:path>
              <a:path w="120000" h="120000" extrusionOk="0">
                <a:moveTo>
                  <a:pt x="106177" y="115368"/>
                </a:moveTo>
                <a:lnTo>
                  <a:pt x="13848" y="115368"/>
                </a:lnTo>
                <a:lnTo>
                  <a:pt x="28887" y="113593"/>
                </a:lnTo>
                <a:lnTo>
                  <a:pt x="37219" y="110103"/>
                </a:lnTo>
                <a:lnTo>
                  <a:pt x="40788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0788" y="16680"/>
                </a:lnTo>
                <a:lnTo>
                  <a:pt x="37219" y="9613"/>
                </a:lnTo>
                <a:lnTo>
                  <a:pt x="28887" y="5980"/>
                </a:lnTo>
                <a:lnTo>
                  <a:pt x="13848" y="4577"/>
                </a:lnTo>
                <a:lnTo>
                  <a:pt x="106177" y="4577"/>
                </a:lnTo>
                <a:lnTo>
                  <a:pt x="90165" y="5980"/>
                </a:lnTo>
                <a:lnTo>
                  <a:pt x="81942" y="9613"/>
                </a:lnTo>
                <a:lnTo>
                  <a:pt x="78913" y="16680"/>
                </a:lnTo>
                <a:lnTo>
                  <a:pt x="78480" y="28383"/>
                </a:lnTo>
                <a:lnTo>
                  <a:pt x="78480" y="92477"/>
                </a:lnTo>
                <a:lnTo>
                  <a:pt x="78913" y="103522"/>
                </a:lnTo>
                <a:lnTo>
                  <a:pt x="81942" y="110103"/>
                </a:lnTo>
                <a:lnTo>
                  <a:pt x="90165" y="113593"/>
                </a:lnTo>
                <a:lnTo>
                  <a:pt x="106177" y="115368"/>
                </a:lnTo>
                <a:close/>
              </a:path>
              <a:path w="120000" h="120000" extrusionOk="0">
                <a:moveTo>
                  <a:pt x="25388" y="119946"/>
                </a:moveTo>
                <a:lnTo>
                  <a:pt x="2306" y="119946"/>
                </a:lnTo>
                <a:lnTo>
                  <a:pt x="0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20" y="115368"/>
                </a:lnTo>
                <a:lnTo>
                  <a:pt x="120026" y="116283"/>
                </a:lnTo>
                <a:lnTo>
                  <a:pt x="117720" y="119031"/>
                </a:lnTo>
                <a:lnTo>
                  <a:pt x="41546" y="119031"/>
                </a:lnTo>
                <a:lnTo>
                  <a:pt x="25388" y="119946"/>
                </a:lnTo>
                <a:close/>
              </a:path>
              <a:path w="120000" h="120000" extrusionOk="0">
                <a:moveTo>
                  <a:pt x="115411" y="119946"/>
                </a:moveTo>
                <a:lnTo>
                  <a:pt x="92328" y="119946"/>
                </a:lnTo>
                <a:lnTo>
                  <a:pt x="78480" y="119031"/>
                </a:lnTo>
                <a:lnTo>
                  <a:pt x="117720" y="119031"/>
                </a:lnTo>
                <a:lnTo>
                  <a:pt x="115411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8437050" y="7248739"/>
            <a:ext cx="138430" cy="12826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4685" y="112512"/>
                </a:moveTo>
                <a:lnTo>
                  <a:pt x="7432" y="112512"/>
                </a:lnTo>
                <a:lnTo>
                  <a:pt x="11561" y="111619"/>
                </a:lnTo>
                <a:lnTo>
                  <a:pt x="14038" y="110727"/>
                </a:lnTo>
                <a:lnTo>
                  <a:pt x="17342" y="72329"/>
                </a:lnTo>
                <a:lnTo>
                  <a:pt x="17342" y="16965"/>
                </a:lnTo>
                <a:lnTo>
                  <a:pt x="16516" y="13393"/>
                </a:lnTo>
                <a:lnTo>
                  <a:pt x="13213" y="8929"/>
                </a:lnTo>
                <a:lnTo>
                  <a:pt x="11561" y="6250"/>
                </a:lnTo>
                <a:lnTo>
                  <a:pt x="3302" y="4464"/>
                </a:lnTo>
                <a:lnTo>
                  <a:pt x="825" y="4464"/>
                </a:lnTo>
                <a:lnTo>
                  <a:pt x="0" y="3571"/>
                </a:lnTo>
                <a:lnTo>
                  <a:pt x="0" y="892"/>
                </a:lnTo>
                <a:lnTo>
                  <a:pt x="825" y="0"/>
                </a:lnTo>
                <a:lnTo>
                  <a:pt x="7432" y="892"/>
                </a:lnTo>
                <a:lnTo>
                  <a:pt x="26937" y="892"/>
                </a:lnTo>
                <a:lnTo>
                  <a:pt x="31510" y="8887"/>
                </a:lnTo>
                <a:lnTo>
                  <a:pt x="39846" y="20202"/>
                </a:lnTo>
                <a:lnTo>
                  <a:pt x="42256" y="23216"/>
                </a:lnTo>
                <a:lnTo>
                  <a:pt x="24774" y="23216"/>
                </a:lnTo>
                <a:lnTo>
                  <a:pt x="23949" y="25002"/>
                </a:lnTo>
                <a:lnTo>
                  <a:pt x="23949" y="72329"/>
                </a:lnTo>
                <a:lnTo>
                  <a:pt x="26426" y="108941"/>
                </a:lnTo>
                <a:lnTo>
                  <a:pt x="30555" y="111619"/>
                </a:lnTo>
                <a:lnTo>
                  <a:pt x="34685" y="112512"/>
                </a:lnTo>
                <a:close/>
              </a:path>
              <a:path w="120000" h="120000" extrusionOk="0">
                <a:moveTo>
                  <a:pt x="26937" y="892"/>
                </a:moveTo>
                <a:lnTo>
                  <a:pt x="24774" y="892"/>
                </a:lnTo>
                <a:lnTo>
                  <a:pt x="26426" y="0"/>
                </a:lnTo>
                <a:lnTo>
                  <a:pt x="26937" y="892"/>
                </a:lnTo>
                <a:close/>
              </a:path>
              <a:path w="120000" h="120000" extrusionOk="0">
                <a:moveTo>
                  <a:pt x="118097" y="4464"/>
                </a:moveTo>
                <a:lnTo>
                  <a:pt x="81759" y="4464"/>
                </a:lnTo>
                <a:lnTo>
                  <a:pt x="80933" y="3571"/>
                </a:lnTo>
                <a:lnTo>
                  <a:pt x="80933" y="892"/>
                </a:lnTo>
                <a:lnTo>
                  <a:pt x="82585" y="0"/>
                </a:lnTo>
                <a:lnTo>
                  <a:pt x="90018" y="892"/>
                </a:lnTo>
                <a:lnTo>
                  <a:pt x="119748" y="892"/>
                </a:lnTo>
                <a:lnTo>
                  <a:pt x="119748" y="3571"/>
                </a:lnTo>
                <a:lnTo>
                  <a:pt x="118097" y="4464"/>
                </a:lnTo>
                <a:close/>
              </a:path>
              <a:path w="120000" h="120000" extrusionOk="0">
                <a:moveTo>
                  <a:pt x="119748" y="892"/>
                </a:moveTo>
                <a:lnTo>
                  <a:pt x="112316" y="892"/>
                </a:lnTo>
                <a:lnTo>
                  <a:pt x="118097" y="0"/>
                </a:lnTo>
                <a:lnTo>
                  <a:pt x="119748" y="892"/>
                </a:lnTo>
                <a:close/>
              </a:path>
              <a:path w="120000" h="120000" extrusionOk="0">
                <a:moveTo>
                  <a:pt x="104883" y="89296"/>
                </a:moveTo>
                <a:lnTo>
                  <a:pt x="97450" y="89296"/>
                </a:lnTo>
                <a:lnTo>
                  <a:pt x="98277" y="88402"/>
                </a:lnTo>
                <a:lnTo>
                  <a:pt x="98277" y="44648"/>
                </a:lnTo>
                <a:lnTo>
                  <a:pt x="94973" y="8036"/>
                </a:lnTo>
                <a:lnTo>
                  <a:pt x="85063" y="4464"/>
                </a:lnTo>
                <a:lnTo>
                  <a:pt x="116444" y="4464"/>
                </a:lnTo>
                <a:lnTo>
                  <a:pt x="110663" y="5357"/>
                </a:lnTo>
                <a:lnTo>
                  <a:pt x="107361" y="7143"/>
                </a:lnTo>
                <a:lnTo>
                  <a:pt x="107361" y="8929"/>
                </a:lnTo>
                <a:lnTo>
                  <a:pt x="105579" y="16017"/>
                </a:lnTo>
                <a:lnTo>
                  <a:pt x="104883" y="26118"/>
                </a:lnTo>
                <a:lnTo>
                  <a:pt x="104805" y="36554"/>
                </a:lnTo>
                <a:lnTo>
                  <a:pt x="104883" y="44648"/>
                </a:lnTo>
                <a:lnTo>
                  <a:pt x="104883" y="89296"/>
                </a:lnTo>
                <a:close/>
              </a:path>
              <a:path w="120000" h="120000" extrusionOk="0">
                <a:moveTo>
                  <a:pt x="104057" y="119656"/>
                </a:moveTo>
                <a:lnTo>
                  <a:pt x="102405" y="119656"/>
                </a:lnTo>
                <a:lnTo>
                  <a:pt x="100096" y="116349"/>
                </a:lnTo>
                <a:lnTo>
                  <a:pt x="96315" y="111284"/>
                </a:lnTo>
                <a:lnTo>
                  <a:pt x="90211" y="103708"/>
                </a:lnTo>
                <a:lnTo>
                  <a:pt x="80933" y="92867"/>
                </a:lnTo>
                <a:lnTo>
                  <a:pt x="43769" y="46433"/>
                </a:lnTo>
                <a:lnTo>
                  <a:pt x="39524" y="41048"/>
                </a:lnTo>
                <a:lnTo>
                  <a:pt x="33962" y="34155"/>
                </a:lnTo>
                <a:lnTo>
                  <a:pt x="28555" y="27598"/>
                </a:lnTo>
                <a:lnTo>
                  <a:pt x="24774" y="23216"/>
                </a:lnTo>
                <a:lnTo>
                  <a:pt x="42256" y="23216"/>
                </a:lnTo>
                <a:lnTo>
                  <a:pt x="48491" y="31015"/>
                </a:lnTo>
                <a:lnTo>
                  <a:pt x="54505" y="38396"/>
                </a:lnTo>
                <a:lnTo>
                  <a:pt x="70197" y="58041"/>
                </a:lnTo>
                <a:lnTo>
                  <a:pt x="77824" y="67445"/>
                </a:lnTo>
                <a:lnTo>
                  <a:pt x="84753" y="75677"/>
                </a:lnTo>
                <a:lnTo>
                  <a:pt x="91218" y="82905"/>
                </a:lnTo>
                <a:lnTo>
                  <a:pt x="97450" y="89296"/>
                </a:lnTo>
                <a:lnTo>
                  <a:pt x="104883" y="89296"/>
                </a:lnTo>
                <a:lnTo>
                  <a:pt x="104883" y="118763"/>
                </a:lnTo>
                <a:lnTo>
                  <a:pt x="104057" y="119656"/>
                </a:lnTo>
                <a:close/>
              </a:path>
              <a:path w="120000" h="120000" extrusionOk="0">
                <a:moveTo>
                  <a:pt x="9083" y="116977"/>
                </a:moveTo>
                <a:lnTo>
                  <a:pt x="4128" y="116977"/>
                </a:lnTo>
                <a:lnTo>
                  <a:pt x="2477" y="116084"/>
                </a:lnTo>
                <a:lnTo>
                  <a:pt x="2477" y="113405"/>
                </a:lnTo>
                <a:lnTo>
                  <a:pt x="3302" y="112512"/>
                </a:lnTo>
                <a:lnTo>
                  <a:pt x="39640" y="112512"/>
                </a:lnTo>
                <a:lnTo>
                  <a:pt x="41291" y="114298"/>
                </a:lnTo>
                <a:lnTo>
                  <a:pt x="40466" y="116084"/>
                </a:lnTo>
                <a:lnTo>
                  <a:pt x="14038" y="116084"/>
                </a:lnTo>
                <a:lnTo>
                  <a:pt x="9083" y="116977"/>
                </a:lnTo>
                <a:close/>
              </a:path>
              <a:path w="120000" h="120000" extrusionOk="0">
                <a:moveTo>
                  <a:pt x="39640" y="116977"/>
                </a:moveTo>
                <a:lnTo>
                  <a:pt x="32207" y="116977"/>
                </a:lnTo>
                <a:lnTo>
                  <a:pt x="26426" y="116084"/>
                </a:lnTo>
                <a:lnTo>
                  <a:pt x="40466" y="116084"/>
                </a:lnTo>
                <a:lnTo>
                  <a:pt x="39640" y="116977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666647" y="7246829"/>
            <a:ext cx="132079" cy="130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590" y="119665"/>
                </a:moveTo>
                <a:lnTo>
                  <a:pt x="35420" y="114784"/>
                </a:lnTo>
                <a:lnTo>
                  <a:pt x="16337" y="101737"/>
                </a:lnTo>
                <a:lnTo>
                  <a:pt x="4232" y="82915"/>
                </a:lnTo>
                <a:lnTo>
                  <a:pt x="0" y="60712"/>
                </a:lnTo>
                <a:lnTo>
                  <a:pt x="4598" y="36748"/>
                </a:lnTo>
                <a:lnTo>
                  <a:pt x="17311" y="17487"/>
                </a:lnTo>
                <a:lnTo>
                  <a:pt x="36516" y="4659"/>
                </a:lnTo>
                <a:lnTo>
                  <a:pt x="60590" y="0"/>
                </a:lnTo>
                <a:lnTo>
                  <a:pt x="86583" y="4880"/>
                </a:lnTo>
                <a:lnTo>
                  <a:pt x="87145" y="5279"/>
                </a:lnTo>
                <a:lnTo>
                  <a:pt x="57993" y="5279"/>
                </a:lnTo>
                <a:lnTo>
                  <a:pt x="44333" y="7795"/>
                </a:lnTo>
                <a:lnTo>
                  <a:pt x="31160" y="16167"/>
                </a:lnTo>
                <a:lnTo>
                  <a:pt x="21232" y="31634"/>
                </a:lnTo>
                <a:lnTo>
                  <a:pt x="17310" y="55432"/>
                </a:lnTo>
                <a:lnTo>
                  <a:pt x="19731" y="75271"/>
                </a:lnTo>
                <a:lnTo>
                  <a:pt x="27589" y="94038"/>
                </a:lnTo>
                <a:lnTo>
                  <a:pt x="41777" y="108019"/>
                </a:lnTo>
                <a:lnTo>
                  <a:pt x="63186" y="113505"/>
                </a:lnTo>
                <a:lnTo>
                  <a:pt x="86064" y="113505"/>
                </a:lnTo>
                <a:lnTo>
                  <a:pt x="83662" y="115128"/>
                </a:lnTo>
                <a:lnTo>
                  <a:pt x="60590" y="119665"/>
                </a:lnTo>
                <a:close/>
              </a:path>
              <a:path w="120000" h="120000" extrusionOk="0">
                <a:moveTo>
                  <a:pt x="86064" y="113505"/>
                </a:moveTo>
                <a:lnTo>
                  <a:pt x="63186" y="113505"/>
                </a:lnTo>
                <a:lnTo>
                  <a:pt x="77806" y="110632"/>
                </a:lnTo>
                <a:lnTo>
                  <a:pt x="90559" y="101737"/>
                </a:lnTo>
                <a:lnTo>
                  <a:pt x="99580" y="86407"/>
                </a:lnTo>
                <a:lnTo>
                  <a:pt x="103001" y="64231"/>
                </a:lnTo>
                <a:lnTo>
                  <a:pt x="100594" y="43141"/>
                </a:lnTo>
                <a:lnTo>
                  <a:pt x="92831" y="24196"/>
                </a:lnTo>
                <a:lnTo>
                  <a:pt x="78901" y="10531"/>
                </a:lnTo>
                <a:lnTo>
                  <a:pt x="57993" y="5279"/>
                </a:lnTo>
                <a:lnTo>
                  <a:pt x="87145" y="5279"/>
                </a:lnTo>
                <a:lnTo>
                  <a:pt x="104949" y="17926"/>
                </a:lnTo>
                <a:lnTo>
                  <a:pt x="115850" y="36748"/>
                </a:lnTo>
                <a:lnTo>
                  <a:pt x="119448" y="58952"/>
                </a:lnTo>
                <a:lnTo>
                  <a:pt x="114877" y="83286"/>
                </a:lnTo>
                <a:lnTo>
                  <a:pt x="102353" y="102507"/>
                </a:lnTo>
                <a:lnTo>
                  <a:pt x="86064" y="113505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8900057" y="7248739"/>
            <a:ext cx="49530" cy="12509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715" y="4577"/>
                </a:moveTo>
                <a:lnTo>
                  <a:pt x="2306" y="4577"/>
                </a:lnTo>
                <a:lnTo>
                  <a:pt x="0" y="3662"/>
                </a:lnTo>
                <a:lnTo>
                  <a:pt x="2306" y="915"/>
                </a:lnTo>
                <a:lnTo>
                  <a:pt x="4615" y="0"/>
                </a:lnTo>
                <a:lnTo>
                  <a:pt x="27697" y="915"/>
                </a:lnTo>
                <a:lnTo>
                  <a:pt x="120024" y="915"/>
                </a:lnTo>
                <a:lnTo>
                  <a:pt x="120024" y="3662"/>
                </a:lnTo>
                <a:lnTo>
                  <a:pt x="117715" y="4577"/>
                </a:lnTo>
                <a:close/>
              </a:path>
              <a:path w="120000" h="120000" extrusionOk="0">
                <a:moveTo>
                  <a:pt x="120024" y="915"/>
                </a:moveTo>
                <a:lnTo>
                  <a:pt x="94633" y="915"/>
                </a:lnTo>
                <a:lnTo>
                  <a:pt x="117715" y="0"/>
                </a:lnTo>
                <a:lnTo>
                  <a:pt x="120024" y="915"/>
                </a:lnTo>
                <a:close/>
              </a:path>
              <a:path w="120000" h="120000" extrusionOk="0">
                <a:moveTo>
                  <a:pt x="106172" y="115368"/>
                </a:moveTo>
                <a:lnTo>
                  <a:pt x="13848" y="115368"/>
                </a:lnTo>
                <a:lnTo>
                  <a:pt x="29861" y="113593"/>
                </a:lnTo>
                <a:lnTo>
                  <a:pt x="38084" y="110103"/>
                </a:lnTo>
                <a:lnTo>
                  <a:pt x="41112" y="103522"/>
                </a:lnTo>
                <a:lnTo>
                  <a:pt x="41546" y="92477"/>
                </a:lnTo>
                <a:lnTo>
                  <a:pt x="41546" y="28383"/>
                </a:lnTo>
                <a:lnTo>
                  <a:pt x="41112" y="16680"/>
                </a:lnTo>
                <a:lnTo>
                  <a:pt x="38084" y="9613"/>
                </a:lnTo>
                <a:lnTo>
                  <a:pt x="29861" y="5980"/>
                </a:lnTo>
                <a:lnTo>
                  <a:pt x="13848" y="4577"/>
                </a:lnTo>
                <a:lnTo>
                  <a:pt x="106172" y="4577"/>
                </a:lnTo>
                <a:lnTo>
                  <a:pt x="91134" y="5980"/>
                </a:lnTo>
                <a:lnTo>
                  <a:pt x="82804" y="9613"/>
                </a:lnTo>
                <a:lnTo>
                  <a:pt x="79236" y="16680"/>
                </a:lnTo>
                <a:lnTo>
                  <a:pt x="78477" y="28383"/>
                </a:lnTo>
                <a:lnTo>
                  <a:pt x="78477" y="92477"/>
                </a:lnTo>
                <a:lnTo>
                  <a:pt x="79236" y="103522"/>
                </a:lnTo>
                <a:lnTo>
                  <a:pt x="82804" y="110103"/>
                </a:lnTo>
                <a:lnTo>
                  <a:pt x="91134" y="113593"/>
                </a:lnTo>
                <a:lnTo>
                  <a:pt x="106172" y="115368"/>
                </a:lnTo>
                <a:close/>
              </a:path>
              <a:path w="120000" h="120000" extrusionOk="0">
                <a:moveTo>
                  <a:pt x="27697" y="119946"/>
                </a:moveTo>
                <a:lnTo>
                  <a:pt x="4615" y="119946"/>
                </a:lnTo>
                <a:lnTo>
                  <a:pt x="2306" y="119031"/>
                </a:lnTo>
                <a:lnTo>
                  <a:pt x="0" y="116283"/>
                </a:lnTo>
                <a:lnTo>
                  <a:pt x="2306" y="115368"/>
                </a:lnTo>
                <a:lnTo>
                  <a:pt x="117715" y="115368"/>
                </a:lnTo>
                <a:lnTo>
                  <a:pt x="120024" y="116283"/>
                </a:lnTo>
                <a:lnTo>
                  <a:pt x="120024" y="119031"/>
                </a:lnTo>
                <a:lnTo>
                  <a:pt x="41546" y="119031"/>
                </a:lnTo>
                <a:lnTo>
                  <a:pt x="27697" y="119946"/>
                </a:lnTo>
                <a:close/>
              </a:path>
              <a:path w="120000" h="120000" extrusionOk="0">
                <a:moveTo>
                  <a:pt x="117715" y="119946"/>
                </a:moveTo>
                <a:lnTo>
                  <a:pt x="94633" y="119946"/>
                </a:lnTo>
                <a:lnTo>
                  <a:pt x="78477" y="119031"/>
                </a:lnTo>
                <a:lnTo>
                  <a:pt x="120024" y="119031"/>
                </a:lnTo>
                <a:lnTo>
                  <a:pt x="117715" y="119946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9054392" y="7246829"/>
            <a:ext cx="73659" cy="130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3622" y="113505"/>
                </a:moveTo>
                <a:lnTo>
                  <a:pt x="58979" y="113505"/>
                </a:lnTo>
                <a:lnTo>
                  <a:pt x="76173" y="111966"/>
                </a:lnTo>
                <a:lnTo>
                  <a:pt x="88274" y="107786"/>
                </a:lnTo>
                <a:lnTo>
                  <a:pt x="95427" y="101626"/>
                </a:lnTo>
                <a:lnTo>
                  <a:pt x="97780" y="94148"/>
                </a:lnTo>
                <a:lnTo>
                  <a:pt x="96955" y="88194"/>
                </a:lnTo>
                <a:lnTo>
                  <a:pt x="93511" y="82159"/>
                </a:lnTo>
                <a:lnTo>
                  <a:pt x="85995" y="75959"/>
                </a:lnTo>
                <a:lnTo>
                  <a:pt x="72947" y="69511"/>
                </a:lnTo>
                <a:lnTo>
                  <a:pt x="43458" y="58952"/>
                </a:lnTo>
                <a:lnTo>
                  <a:pt x="31818" y="54154"/>
                </a:lnTo>
                <a:lnTo>
                  <a:pt x="21341" y="47623"/>
                </a:lnTo>
                <a:lnTo>
                  <a:pt x="13774" y="39278"/>
                </a:lnTo>
                <a:lnTo>
                  <a:pt x="10863" y="29035"/>
                </a:lnTo>
                <a:lnTo>
                  <a:pt x="14890" y="17817"/>
                </a:lnTo>
                <a:lnTo>
                  <a:pt x="26773" y="8578"/>
                </a:lnTo>
                <a:lnTo>
                  <a:pt x="46223" y="2309"/>
                </a:lnTo>
                <a:lnTo>
                  <a:pt x="72947" y="0"/>
                </a:lnTo>
                <a:lnTo>
                  <a:pt x="82259" y="0"/>
                </a:lnTo>
                <a:lnTo>
                  <a:pt x="93124" y="879"/>
                </a:lnTo>
                <a:lnTo>
                  <a:pt x="100885" y="1759"/>
                </a:lnTo>
                <a:lnTo>
                  <a:pt x="105541" y="2639"/>
                </a:lnTo>
                <a:lnTo>
                  <a:pt x="111746" y="2639"/>
                </a:lnTo>
                <a:lnTo>
                  <a:pt x="113610" y="5279"/>
                </a:lnTo>
                <a:lnTo>
                  <a:pt x="68291" y="5279"/>
                </a:lnTo>
                <a:lnTo>
                  <a:pt x="50030" y="7065"/>
                </a:lnTo>
                <a:lnTo>
                  <a:pt x="38608" y="11658"/>
                </a:lnTo>
                <a:lnTo>
                  <a:pt x="32714" y="17900"/>
                </a:lnTo>
                <a:lnTo>
                  <a:pt x="31041" y="24636"/>
                </a:lnTo>
                <a:lnTo>
                  <a:pt x="33636" y="31400"/>
                </a:lnTo>
                <a:lnTo>
                  <a:pt x="40159" y="37174"/>
                </a:lnTo>
                <a:lnTo>
                  <a:pt x="48720" y="41959"/>
                </a:lnTo>
                <a:lnTo>
                  <a:pt x="57426" y="45754"/>
                </a:lnTo>
                <a:lnTo>
                  <a:pt x="82259" y="54553"/>
                </a:lnTo>
                <a:lnTo>
                  <a:pt x="95937" y="60010"/>
                </a:lnTo>
                <a:lnTo>
                  <a:pt x="107867" y="67200"/>
                </a:lnTo>
                <a:lnTo>
                  <a:pt x="116306" y="76206"/>
                </a:lnTo>
                <a:lnTo>
                  <a:pt x="119508" y="87108"/>
                </a:lnTo>
                <a:lnTo>
                  <a:pt x="115021" y="100362"/>
                </a:lnTo>
                <a:lnTo>
                  <a:pt x="102242" y="110646"/>
                </a:lnTo>
                <a:lnTo>
                  <a:pt x="93622" y="113505"/>
                </a:lnTo>
                <a:close/>
              </a:path>
              <a:path w="120000" h="120000" extrusionOk="0">
                <a:moveTo>
                  <a:pt x="116402" y="25516"/>
                </a:moveTo>
                <a:lnTo>
                  <a:pt x="110195" y="25516"/>
                </a:lnTo>
                <a:lnTo>
                  <a:pt x="108643" y="24636"/>
                </a:lnTo>
                <a:lnTo>
                  <a:pt x="105176" y="17900"/>
                </a:lnTo>
                <a:lnTo>
                  <a:pt x="98361" y="11658"/>
                </a:lnTo>
                <a:lnTo>
                  <a:pt x="86601" y="7065"/>
                </a:lnTo>
                <a:lnTo>
                  <a:pt x="68291" y="5279"/>
                </a:lnTo>
                <a:lnTo>
                  <a:pt x="113610" y="5279"/>
                </a:lnTo>
                <a:lnTo>
                  <a:pt x="114851" y="7039"/>
                </a:lnTo>
                <a:lnTo>
                  <a:pt x="116402" y="16717"/>
                </a:lnTo>
                <a:lnTo>
                  <a:pt x="116402" y="25516"/>
                </a:lnTo>
                <a:close/>
              </a:path>
              <a:path w="120000" h="120000" extrusionOk="0">
                <a:moveTo>
                  <a:pt x="55874" y="119665"/>
                </a:moveTo>
                <a:lnTo>
                  <a:pt x="775" y="95426"/>
                </a:lnTo>
                <a:lnTo>
                  <a:pt x="0" y="88868"/>
                </a:lnTo>
                <a:lnTo>
                  <a:pt x="1550" y="87108"/>
                </a:lnTo>
                <a:lnTo>
                  <a:pt x="6206" y="87108"/>
                </a:lnTo>
                <a:lnTo>
                  <a:pt x="6206" y="87989"/>
                </a:lnTo>
                <a:lnTo>
                  <a:pt x="11397" y="95687"/>
                </a:lnTo>
                <a:lnTo>
                  <a:pt x="20952" y="104046"/>
                </a:lnTo>
                <a:lnTo>
                  <a:pt x="36327" y="110755"/>
                </a:lnTo>
                <a:lnTo>
                  <a:pt x="58979" y="113505"/>
                </a:lnTo>
                <a:lnTo>
                  <a:pt x="93622" y="113505"/>
                </a:lnTo>
                <a:lnTo>
                  <a:pt x="82186" y="117299"/>
                </a:lnTo>
                <a:lnTo>
                  <a:pt x="55874" y="119665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41172" y="7172379"/>
            <a:ext cx="10794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59" y="119710"/>
                </a:moveTo>
                <a:lnTo>
                  <a:pt x="53999" y="119710"/>
                </a:lnTo>
                <a:lnTo>
                  <a:pt x="28201" y="117688"/>
                </a:lnTo>
                <a:lnTo>
                  <a:pt x="9652" y="111653"/>
                </a:lnTo>
                <a:lnTo>
                  <a:pt x="0" y="103040"/>
                </a:lnTo>
                <a:lnTo>
                  <a:pt x="0" y="0"/>
                </a:lnTo>
                <a:lnTo>
                  <a:pt x="116482" y="0"/>
                </a:lnTo>
                <a:lnTo>
                  <a:pt x="116482" y="17875"/>
                </a:lnTo>
                <a:lnTo>
                  <a:pt x="32818" y="17875"/>
                </a:lnTo>
                <a:lnTo>
                  <a:pt x="32818" y="48209"/>
                </a:lnTo>
                <a:lnTo>
                  <a:pt x="108010" y="48209"/>
                </a:lnTo>
                <a:lnTo>
                  <a:pt x="108010" y="66084"/>
                </a:lnTo>
                <a:lnTo>
                  <a:pt x="32818" y="66084"/>
                </a:lnTo>
                <a:lnTo>
                  <a:pt x="32818" y="86126"/>
                </a:lnTo>
                <a:lnTo>
                  <a:pt x="34771" y="93379"/>
                </a:lnTo>
                <a:lnTo>
                  <a:pt x="40496" y="98246"/>
                </a:lnTo>
                <a:lnTo>
                  <a:pt x="49796" y="100980"/>
                </a:lnTo>
                <a:lnTo>
                  <a:pt x="62472" y="101835"/>
                </a:lnTo>
                <a:lnTo>
                  <a:pt x="119659" y="101835"/>
                </a:lnTo>
                <a:lnTo>
                  <a:pt x="119659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770727" y="7169514"/>
            <a:ext cx="136524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0387" y="119898"/>
                </a:moveTo>
                <a:lnTo>
                  <a:pt x="74526" y="119898"/>
                </a:lnTo>
                <a:lnTo>
                  <a:pt x="39212" y="116234"/>
                </a:lnTo>
                <a:lnTo>
                  <a:pt x="16223" y="105706"/>
                </a:lnTo>
                <a:lnTo>
                  <a:pt x="3754" y="89011"/>
                </a:lnTo>
                <a:lnTo>
                  <a:pt x="0" y="66845"/>
                </a:lnTo>
                <a:lnTo>
                  <a:pt x="0" y="53052"/>
                </a:lnTo>
                <a:lnTo>
                  <a:pt x="4971" y="30662"/>
                </a:lnTo>
                <a:lnTo>
                  <a:pt x="19678" y="13992"/>
                </a:lnTo>
                <a:lnTo>
                  <a:pt x="43804" y="3588"/>
                </a:lnTo>
                <a:lnTo>
                  <a:pt x="77038" y="0"/>
                </a:lnTo>
                <a:lnTo>
                  <a:pt x="90188" y="538"/>
                </a:lnTo>
                <a:lnTo>
                  <a:pt x="101845" y="1923"/>
                </a:lnTo>
                <a:lnTo>
                  <a:pt x="111776" y="3804"/>
                </a:lnTo>
                <a:lnTo>
                  <a:pt x="119745" y="5835"/>
                </a:lnTo>
                <a:lnTo>
                  <a:pt x="119745" y="16976"/>
                </a:lnTo>
                <a:lnTo>
                  <a:pt x="74526" y="16976"/>
                </a:lnTo>
                <a:lnTo>
                  <a:pt x="56064" y="19098"/>
                </a:lnTo>
                <a:lnTo>
                  <a:pt x="42392" y="25597"/>
                </a:lnTo>
                <a:lnTo>
                  <a:pt x="33900" y="36671"/>
                </a:lnTo>
                <a:lnTo>
                  <a:pt x="30982" y="52521"/>
                </a:lnTo>
                <a:lnTo>
                  <a:pt x="30982" y="66845"/>
                </a:lnTo>
                <a:lnTo>
                  <a:pt x="33455" y="82777"/>
                </a:lnTo>
                <a:lnTo>
                  <a:pt x="41345" y="94035"/>
                </a:lnTo>
                <a:lnTo>
                  <a:pt x="55357" y="100716"/>
                </a:lnTo>
                <a:lnTo>
                  <a:pt x="76201" y="102921"/>
                </a:lnTo>
                <a:lnTo>
                  <a:pt x="118907" y="102921"/>
                </a:lnTo>
                <a:lnTo>
                  <a:pt x="118907" y="114593"/>
                </a:lnTo>
                <a:lnTo>
                  <a:pt x="112535" y="116093"/>
                </a:lnTo>
                <a:lnTo>
                  <a:pt x="103101" y="117842"/>
                </a:lnTo>
                <a:lnTo>
                  <a:pt x="91940" y="119293"/>
                </a:lnTo>
                <a:lnTo>
                  <a:pt x="80387" y="119898"/>
                </a:lnTo>
                <a:close/>
              </a:path>
              <a:path w="120000" h="120000" extrusionOk="0">
                <a:moveTo>
                  <a:pt x="119745" y="35014"/>
                </a:moveTo>
                <a:lnTo>
                  <a:pt x="92111" y="35014"/>
                </a:lnTo>
                <a:lnTo>
                  <a:pt x="92111" y="18568"/>
                </a:lnTo>
                <a:lnTo>
                  <a:pt x="87087" y="17506"/>
                </a:lnTo>
                <a:lnTo>
                  <a:pt x="79550" y="16976"/>
                </a:lnTo>
                <a:lnTo>
                  <a:pt x="119745" y="16976"/>
                </a:lnTo>
                <a:lnTo>
                  <a:pt x="119745" y="35014"/>
                </a:lnTo>
                <a:close/>
              </a:path>
              <a:path w="120000" h="120000" extrusionOk="0">
                <a:moveTo>
                  <a:pt x="118907" y="102921"/>
                </a:moveTo>
                <a:lnTo>
                  <a:pt x="81225" y="102921"/>
                </a:lnTo>
                <a:lnTo>
                  <a:pt x="91796" y="102390"/>
                </a:lnTo>
                <a:lnTo>
                  <a:pt x="101741" y="101064"/>
                </a:lnTo>
                <a:lnTo>
                  <a:pt x="110429" y="99340"/>
                </a:lnTo>
                <a:lnTo>
                  <a:pt x="117233" y="97616"/>
                </a:lnTo>
                <a:lnTo>
                  <a:pt x="118907" y="97616"/>
                </a:lnTo>
                <a:lnTo>
                  <a:pt x="118907" y="102921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941259" y="7172379"/>
            <a:ext cx="113664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688" y="119710"/>
                </a:moveTo>
                <a:lnTo>
                  <a:pt x="57329" y="119710"/>
                </a:lnTo>
                <a:lnTo>
                  <a:pt x="32671" y="117688"/>
                </a:lnTo>
                <a:lnTo>
                  <a:pt x="14709" y="111653"/>
                </a:lnTo>
                <a:lnTo>
                  <a:pt x="3723" y="101657"/>
                </a:lnTo>
                <a:lnTo>
                  <a:pt x="0" y="87751"/>
                </a:lnTo>
                <a:lnTo>
                  <a:pt x="0" y="0"/>
                </a:lnTo>
                <a:lnTo>
                  <a:pt x="115665" y="0"/>
                </a:lnTo>
                <a:lnTo>
                  <a:pt x="115665" y="17875"/>
                </a:lnTo>
                <a:lnTo>
                  <a:pt x="37213" y="17875"/>
                </a:lnTo>
                <a:lnTo>
                  <a:pt x="37213" y="48209"/>
                </a:lnTo>
                <a:lnTo>
                  <a:pt x="107619" y="48209"/>
                </a:lnTo>
                <a:lnTo>
                  <a:pt x="107619" y="66084"/>
                </a:lnTo>
                <a:lnTo>
                  <a:pt x="37213" y="66084"/>
                </a:lnTo>
                <a:lnTo>
                  <a:pt x="37213" y="86126"/>
                </a:lnTo>
                <a:lnTo>
                  <a:pt x="39052" y="93379"/>
                </a:lnTo>
                <a:lnTo>
                  <a:pt x="44379" y="98246"/>
                </a:lnTo>
                <a:lnTo>
                  <a:pt x="52913" y="100980"/>
                </a:lnTo>
                <a:lnTo>
                  <a:pt x="64370" y="101835"/>
                </a:lnTo>
                <a:lnTo>
                  <a:pt x="119688" y="101835"/>
                </a:lnTo>
                <a:lnTo>
                  <a:pt x="119688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180862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236595" y="7172379"/>
            <a:ext cx="10921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27" y="119710"/>
                </a:moveTo>
                <a:lnTo>
                  <a:pt x="60710" y="119710"/>
                </a:lnTo>
                <a:lnTo>
                  <a:pt x="34885" y="117688"/>
                </a:lnTo>
                <a:lnTo>
                  <a:pt x="15831" y="111653"/>
                </a:lnTo>
                <a:lnTo>
                  <a:pt x="4038" y="101657"/>
                </a:lnTo>
                <a:lnTo>
                  <a:pt x="0" y="87751"/>
                </a:lnTo>
                <a:lnTo>
                  <a:pt x="0" y="0"/>
                </a:lnTo>
                <a:lnTo>
                  <a:pt x="38728" y="0"/>
                </a:lnTo>
                <a:lnTo>
                  <a:pt x="38728" y="86126"/>
                </a:lnTo>
                <a:lnTo>
                  <a:pt x="40642" y="93379"/>
                </a:lnTo>
                <a:lnTo>
                  <a:pt x="46186" y="98246"/>
                </a:lnTo>
                <a:lnTo>
                  <a:pt x="55067" y="100980"/>
                </a:lnTo>
                <a:lnTo>
                  <a:pt x="66990" y="101835"/>
                </a:lnTo>
                <a:lnTo>
                  <a:pt x="119327" y="101835"/>
                </a:lnTo>
                <a:lnTo>
                  <a:pt x="119327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368066" y="7172379"/>
            <a:ext cx="109219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327" y="119710"/>
                </a:moveTo>
                <a:lnTo>
                  <a:pt x="60710" y="119710"/>
                </a:lnTo>
                <a:lnTo>
                  <a:pt x="34885" y="117688"/>
                </a:lnTo>
                <a:lnTo>
                  <a:pt x="15831" y="111653"/>
                </a:lnTo>
                <a:lnTo>
                  <a:pt x="4038" y="101657"/>
                </a:lnTo>
                <a:lnTo>
                  <a:pt x="0" y="87751"/>
                </a:lnTo>
                <a:lnTo>
                  <a:pt x="0" y="0"/>
                </a:lnTo>
                <a:lnTo>
                  <a:pt x="38728" y="0"/>
                </a:lnTo>
                <a:lnTo>
                  <a:pt x="38728" y="86126"/>
                </a:lnTo>
                <a:lnTo>
                  <a:pt x="40642" y="93379"/>
                </a:lnTo>
                <a:lnTo>
                  <a:pt x="46186" y="98246"/>
                </a:lnTo>
                <a:lnTo>
                  <a:pt x="55067" y="100980"/>
                </a:lnTo>
                <a:lnTo>
                  <a:pt x="66990" y="101835"/>
                </a:lnTo>
                <a:lnTo>
                  <a:pt x="119327" y="101835"/>
                </a:lnTo>
                <a:lnTo>
                  <a:pt x="119327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524308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427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80516" y="7172379"/>
            <a:ext cx="147954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7816" y="119710"/>
                </a:moveTo>
                <a:lnTo>
                  <a:pt x="0" y="119710"/>
                </a:lnTo>
                <a:lnTo>
                  <a:pt x="0" y="0"/>
                </a:lnTo>
                <a:lnTo>
                  <a:pt x="23952" y="0"/>
                </a:lnTo>
                <a:lnTo>
                  <a:pt x="59187" y="41167"/>
                </a:lnTo>
                <a:lnTo>
                  <a:pt x="27816" y="41167"/>
                </a:lnTo>
                <a:lnTo>
                  <a:pt x="27816" y="119710"/>
                </a:lnTo>
                <a:close/>
              </a:path>
              <a:path w="120000" h="120000" extrusionOk="0">
                <a:moveTo>
                  <a:pt x="119766" y="78543"/>
                </a:moveTo>
                <a:lnTo>
                  <a:pt x="91176" y="78543"/>
                </a:lnTo>
                <a:lnTo>
                  <a:pt x="91176" y="0"/>
                </a:lnTo>
                <a:lnTo>
                  <a:pt x="119766" y="0"/>
                </a:lnTo>
                <a:lnTo>
                  <a:pt x="119766" y="78543"/>
                </a:lnTo>
                <a:close/>
              </a:path>
              <a:path w="120000" h="120000" extrusionOk="0">
                <a:moveTo>
                  <a:pt x="119766" y="119710"/>
                </a:moveTo>
                <a:lnTo>
                  <a:pt x="95812" y="119710"/>
                </a:lnTo>
                <a:lnTo>
                  <a:pt x="27816" y="41167"/>
                </a:lnTo>
                <a:lnTo>
                  <a:pt x="59187" y="41167"/>
                </a:lnTo>
                <a:lnTo>
                  <a:pt x="91176" y="78543"/>
                </a:lnTo>
                <a:lnTo>
                  <a:pt x="119766" y="78543"/>
                </a:lnTo>
                <a:lnTo>
                  <a:pt x="119766" y="11971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1759623" y="7169514"/>
            <a:ext cx="163194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544" y="119898"/>
                </a:moveTo>
                <a:lnTo>
                  <a:pt x="32804" y="116101"/>
                </a:lnTo>
                <a:lnTo>
                  <a:pt x="14273" y="105043"/>
                </a:lnTo>
                <a:lnTo>
                  <a:pt x="3491" y="87220"/>
                </a:lnTo>
                <a:lnTo>
                  <a:pt x="0" y="63132"/>
                </a:lnTo>
                <a:lnTo>
                  <a:pt x="0" y="55704"/>
                </a:lnTo>
                <a:lnTo>
                  <a:pt x="3491" y="32228"/>
                </a:lnTo>
                <a:lnTo>
                  <a:pt x="14273" y="14721"/>
                </a:lnTo>
                <a:lnTo>
                  <a:pt x="32804" y="3779"/>
                </a:lnTo>
                <a:lnTo>
                  <a:pt x="59544" y="0"/>
                </a:lnTo>
                <a:lnTo>
                  <a:pt x="86690" y="3705"/>
                </a:lnTo>
                <a:lnTo>
                  <a:pt x="105430" y="14522"/>
                </a:lnTo>
                <a:lnTo>
                  <a:pt x="106953" y="16976"/>
                </a:lnTo>
                <a:lnTo>
                  <a:pt x="59544" y="16976"/>
                </a:lnTo>
                <a:lnTo>
                  <a:pt x="43651" y="19521"/>
                </a:lnTo>
                <a:lnTo>
                  <a:pt x="33274" y="26990"/>
                </a:lnTo>
                <a:lnTo>
                  <a:pt x="27626" y="39134"/>
                </a:lnTo>
                <a:lnTo>
                  <a:pt x="25919" y="55704"/>
                </a:lnTo>
                <a:lnTo>
                  <a:pt x="25919" y="63132"/>
                </a:lnTo>
                <a:lnTo>
                  <a:pt x="27626" y="80092"/>
                </a:lnTo>
                <a:lnTo>
                  <a:pt x="33274" y="92576"/>
                </a:lnTo>
                <a:lnTo>
                  <a:pt x="43651" y="100285"/>
                </a:lnTo>
                <a:lnTo>
                  <a:pt x="59544" y="102921"/>
                </a:lnTo>
                <a:lnTo>
                  <a:pt x="106600" y="102921"/>
                </a:lnTo>
                <a:lnTo>
                  <a:pt x="105430" y="104844"/>
                </a:lnTo>
                <a:lnTo>
                  <a:pt x="86690" y="116027"/>
                </a:lnTo>
                <a:lnTo>
                  <a:pt x="59544" y="119898"/>
                </a:lnTo>
                <a:close/>
              </a:path>
              <a:path w="120000" h="120000" extrusionOk="0">
                <a:moveTo>
                  <a:pt x="106600" y="102921"/>
                </a:moveTo>
                <a:lnTo>
                  <a:pt x="59544" y="102921"/>
                </a:lnTo>
                <a:lnTo>
                  <a:pt x="75843" y="100285"/>
                </a:lnTo>
                <a:lnTo>
                  <a:pt x="86428" y="92576"/>
                </a:lnTo>
                <a:lnTo>
                  <a:pt x="92152" y="80092"/>
                </a:lnTo>
                <a:lnTo>
                  <a:pt x="93871" y="63132"/>
                </a:lnTo>
                <a:lnTo>
                  <a:pt x="93871" y="55704"/>
                </a:lnTo>
                <a:lnTo>
                  <a:pt x="92152" y="39134"/>
                </a:lnTo>
                <a:lnTo>
                  <a:pt x="86428" y="26990"/>
                </a:lnTo>
                <a:lnTo>
                  <a:pt x="75843" y="19521"/>
                </a:lnTo>
                <a:lnTo>
                  <a:pt x="59544" y="16976"/>
                </a:lnTo>
                <a:lnTo>
                  <a:pt x="106953" y="16976"/>
                </a:lnTo>
                <a:lnTo>
                  <a:pt x="116288" y="32005"/>
                </a:lnTo>
                <a:lnTo>
                  <a:pt x="119791" y="55704"/>
                </a:lnTo>
                <a:lnTo>
                  <a:pt x="119791" y="63132"/>
                </a:lnTo>
                <a:lnTo>
                  <a:pt x="116288" y="86997"/>
                </a:lnTo>
                <a:lnTo>
                  <a:pt x="106600" y="102921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1971598" y="7172379"/>
            <a:ext cx="0" cy="21145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19710"/>
                </a:lnTo>
              </a:path>
            </a:pathLst>
          </a:custGeom>
          <a:noFill/>
          <a:ln w="35225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017802" y="7169514"/>
            <a:ext cx="127000" cy="215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1065" y="102921"/>
                </a:moveTo>
                <a:lnTo>
                  <a:pt x="51309" y="102921"/>
                </a:lnTo>
                <a:lnTo>
                  <a:pt x="65909" y="101901"/>
                </a:lnTo>
                <a:lnTo>
                  <a:pt x="76965" y="98743"/>
                </a:lnTo>
                <a:lnTo>
                  <a:pt x="83969" y="93297"/>
                </a:lnTo>
                <a:lnTo>
                  <a:pt x="86417" y="85413"/>
                </a:lnTo>
                <a:lnTo>
                  <a:pt x="84335" y="78799"/>
                </a:lnTo>
                <a:lnTo>
                  <a:pt x="78540" y="73875"/>
                </a:lnTo>
                <a:lnTo>
                  <a:pt x="69707" y="70343"/>
                </a:lnTo>
                <a:lnTo>
                  <a:pt x="58511" y="67906"/>
                </a:lnTo>
                <a:lnTo>
                  <a:pt x="44108" y="65254"/>
                </a:lnTo>
                <a:lnTo>
                  <a:pt x="28903" y="61689"/>
                </a:lnTo>
                <a:lnTo>
                  <a:pt x="15640" y="55439"/>
                </a:lnTo>
                <a:lnTo>
                  <a:pt x="6258" y="46006"/>
                </a:lnTo>
                <a:lnTo>
                  <a:pt x="2700" y="32892"/>
                </a:lnTo>
                <a:lnTo>
                  <a:pt x="6976" y="19695"/>
                </a:lnTo>
                <a:lnTo>
                  <a:pt x="19353" y="9283"/>
                </a:lnTo>
                <a:lnTo>
                  <a:pt x="39157" y="2453"/>
                </a:lnTo>
                <a:lnTo>
                  <a:pt x="65712" y="0"/>
                </a:lnTo>
                <a:lnTo>
                  <a:pt x="71113" y="0"/>
                </a:lnTo>
                <a:lnTo>
                  <a:pt x="82155" y="372"/>
                </a:lnTo>
                <a:lnTo>
                  <a:pt x="93956" y="1392"/>
                </a:lnTo>
                <a:lnTo>
                  <a:pt x="104913" y="2909"/>
                </a:lnTo>
                <a:lnTo>
                  <a:pt x="113422" y="4774"/>
                </a:lnTo>
                <a:lnTo>
                  <a:pt x="113422" y="16976"/>
                </a:lnTo>
                <a:lnTo>
                  <a:pt x="64812" y="16976"/>
                </a:lnTo>
                <a:lnTo>
                  <a:pt x="51816" y="17971"/>
                </a:lnTo>
                <a:lnTo>
                  <a:pt x="42532" y="20955"/>
                </a:lnTo>
                <a:lnTo>
                  <a:pt x="36962" y="25929"/>
                </a:lnTo>
                <a:lnTo>
                  <a:pt x="35107" y="32892"/>
                </a:lnTo>
                <a:lnTo>
                  <a:pt x="36752" y="39266"/>
                </a:lnTo>
                <a:lnTo>
                  <a:pt x="41520" y="43701"/>
                </a:lnTo>
                <a:lnTo>
                  <a:pt x="49157" y="46843"/>
                </a:lnTo>
                <a:lnTo>
                  <a:pt x="59411" y="49338"/>
                </a:lnTo>
                <a:lnTo>
                  <a:pt x="72914" y="51460"/>
                </a:lnTo>
                <a:lnTo>
                  <a:pt x="89722" y="55489"/>
                </a:lnTo>
                <a:lnTo>
                  <a:pt x="104758" y="61805"/>
                </a:lnTo>
                <a:lnTo>
                  <a:pt x="115574" y="71305"/>
                </a:lnTo>
                <a:lnTo>
                  <a:pt x="119724" y="84883"/>
                </a:lnTo>
                <a:lnTo>
                  <a:pt x="114983" y="99754"/>
                </a:lnTo>
                <a:lnTo>
                  <a:pt x="111065" y="102921"/>
                </a:lnTo>
                <a:close/>
              </a:path>
              <a:path w="120000" h="120000" extrusionOk="0">
                <a:moveTo>
                  <a:pt x="113422" y="21220"/>
                </a:moveTo>
                <a:lnTo>
                  <a:pt x="111621" y="21220"/>
                </a:lnTo>
                <a:lnTo>
                  <a:pt x="103154" y="19662"/>
                </a:lnTo>
                <a:lnTo>
                  <a:pt x="93168" y="18302"/>
                </a:lnTo>
                <a:lnTo>
                  <a:pt x="82507" y="17341"/>
                </a:lnTo>
                <a:lnTo>
                  <a:pt x="72014" y="16976"/>
                </a:lnTo>
                <a:lnTo>
                  <a:pt x="113422" y="16976"/>
                </a:lnTo>
                <a:lnTo>
                  <a:pt x="113422" y="21220"/>
                </a:lnTo>
                <a:close/>
              </a:path>
              <a:path w="120000" h="120000" extrusionOk="0">
                <a:moveTo>
                  <a:pt x="51309" y="119898"/>
                </a:moveTo>
                <a:lnTo>
                  <a:pt x="45908" y="119898"/>
                </a:lnTo>
                <a:lnTo>
                  <a:pt x="33418" y="119450"/>
                </a:lnTo>
                <a:lnTo>
                  <a:pt x="20929" y="118306"/>
                </a:lnTo>
                <a:lnTo>
                  <a:pt x="9451" y="116764"/>
                </a:lnTo>
                <a:lnTo>
                  <a:pt x="0" y="115123"/>
                </a:lnTo>
                <a:lnTo>
                  <a:pt x="0" y="98146"/>
                </a:lnTo>
                <a:lnTo>
                  <a:pt x="1800" y="98146"/>
                </a:lnTo>
                <a:lnTo>
                  <a:pt x="10970" y="99787"/>
                </a:lnTo>
                <a:lnTo>
                  <a:pt x="21828" y="101329"/>
                </a:lnTo>
                <a:lnTo>
                  <a:pt x="33700" y="102473"/>
                </a:lnTo>
                <a:lnTo>
                  <a:pt x="45908" y="102921"/>
                </a:lnTo>
                <a:lnTo>
                  <a:pt x="111065" y="102921"/>
                </a:lnTo>
                <a:lnTo>
                  <a:pt x="101382" y="110746"/>
                </a:lnTo>
                <a:lnTo>
                  <a:pt x="79848" y="117560"/>
                </a:lnTo>
                <a:lnTo>
                  <a:pt x="51309" y="119898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0" y="2880359"/>
            <a:ext cx="10058399" cy="15011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0" tIns="35445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Requirements</a:t>
            </a:r>
            <a:r>
              <a:rPr lang="zh-CN" altLang="en-US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and</a:t>
            </a:r>
            <a:r>
              <a:rPr lang="zh-CN" altLang="en-US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Verification</a:t>
            </a:r>
            <a:br>
              <a:rPr lang="en-US" sz="48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 lang="en-US" sz="4800" b="1" i="0" u="none" strike="noStrike" cap="none" dirty="0">
              <a:solidFill>
                <a:srgbClr val="14295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91" y="1512637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Source Sans Pro"/>
                <a:ea typeface="Source Sans Pro"/>
                <a:cs typeface="Source Sans Pro"/>
              </a:rPr>
              <a:t>ECE445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Source Sans Pro"/>
              <a:ea typeface="Source Sans Pro"/>
              <a:cs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5"/>
    </mc:Choice>
    <mc:Fallback xmlns="">
      <p:transition xmlns:p14="http://schemas.microsoft.com/office/powerpoint/2010/main" spd="slow" advTm="1102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9946"/>
              </p:ext>
            </p:extLst>
          </p:nvPr>
        </p:nvGraphicFramePr>
        <p:xfrm>
          <a:off x="572693" y="2100105"/>
          <a:ext cx="892690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6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0 -300mA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151379"/>
              </p:ext>
            </p:extLst>
          </p:nvPr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</a:t>
                      </a:r>
                      <a:r>
                        <a:rPr lang="zh-CN" altLang="en-US" sz="1800" baseline="0" dirty="0"/>
                        <a:t>          </a:t>
                      </a:r>
                      <a:r>
                        <a:rPr lang="en-US" sz="1800" baseline="0" dirty="0"/>
                        <a:t>0-300mA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357440" y="2393007"/>
            <a:ext cx="928688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1" y="2642764"/>
            <a:ext cx="1181100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885825" y="3196600"/>
            <a:ext cx="1181100" cy="410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808" y="4443032"/>
            <a:ext cx="398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Quantitative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measurable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ranges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2417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</a:t>
                      </a:r>
                      <a:r>
                        <a:rPr lang="zh-CN" altLang="en-US" sz="1800" baseline="0" dirty="0"/>
                        <a:t>          </a:t>
                      </a:r>
                      <a:r>
                        <a:rPr lang="en-US" sz="1800" baseline="0" dirty="0"/>
                        <a:t>0-300mA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22344" y="4443032"/>
            <a:ext cx="3716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Very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detailed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and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thorough</a:t>
            </a:r>
          </a:p>
          <a:p>
            <a:r>
              <a:rPr lang="en-US" altLang="zh-CN" sz="2000" dirty="0">
                <a:solidFill>
                  <a:srgbClr val="FF0000"/>
                </a:solidFill>
              </a:rPr>
              <a:t>requirements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617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</a:t>
                      </a:r>
                      <a:r>
                        <a:rPr lang="zh-CN" altLang="en-US" sz="1800" baseline="0" dirty="0"/>
                        <a:t>          </a:t>
                      </a:r>
                      <a:r>
                        <a:rPr lang="en-US" sz="1800" baseline="0" dirty="0"/>
                        <a:t>0-300mA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514850" y="3457576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797" y="4281491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14850" y="4843468"/>
            <a:ext cx="54292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0023" y="4702411"/>
            <a:ext cx="371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Step-by-step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procedure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908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</a:t>
                      </a:r>
                      <a:r>
                        <a:rPr lang="zh-CN" altLang="en-US" sz="1800" baseline="0" dirty="0"/>
                        <a:t>          </a:t>
                      </a:r>
                      <a:r>
                        <a:rPr lang="en-US" sz="1800" baseline="0" dirty="0"/>
                        <a:t>0-300mA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514850" y="2677147"/>
            <a:ext cx="1485900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8102602" y="4593096"/>
            <a:ext cx="1396998" cy="4042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14850" y="5102521"/>
            <a:ext cx="1485900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5923" y="4702411"/>
            <a:ext cx="3716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Equipment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10212" y="6180890"/>
            <a:ext cx="1819275" cy="420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7208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Good RV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20" y="109851"/>
            <a:ext cx="1847850" cy="17781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2693" y="2017332"/>
          <a:ext cx="892690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Provide 3.3V +/- 0.5% from a 3.7V-4.2V source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Can operate current within </a:t>
                      </a:r>
                      <a:r>
                        <a:rPr lang="zh-CN" altLang="en-US" sz="1800" baseline="0" dirty="0"/>
                        <a:t>          </a:t>
                      </a:r>
                      <a:r>
                        <a:rPr lang="en-US" sz="1800" baseline="0" dirty="0"/>
                        <a:t>0-300mA</a:t>
                      </a:r>
                    </a:p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Maintain thermal stability below 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</a:t>
                      </a:r>
                      <a:r>
                        <a:rPr lang="en-US" altLang="zh-CN" sz="1800" dirty="0"/>
                        <a:t>Connect the output of the voltage</a:t>
                      </a:r>
                      <a:r>
                        <a:rPr lang="en-US" altLang="zh-CN" sz="1800" baseline="0" dirty="0"/>
                        <a:t> regulator to VDD node in the constant-current test circuit in Figure 3.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2B. Adjust </a:t>
                      </a:r>
                      <a:r>
                        <a:rPr lang="en-US" sz="1800" baseline="0" dirty="0" err="1"/>
                        <a:t>Rs</a:t>
                      </a:r>
                      <a:r>
                        <a:rPr lang="en-US" sz="1800" baseline="0" dirty="0"/>
                        <a:t> in Figure 3 to deliver at most 300mA to the load, measured by a </a:t>
                      </a:r>
                      <a:r>
                        <a:rPr lang="en-US" sz="1800" baseline="0" dirty="0" err="1"/>
                        <a:t>multimeter</a:t>
                      </a:r>
                      <a:r>
                        <a:rPr lang="en-US" sz="1800" baseline="0" dirty="0"/>
                        <a:t>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sz="1800" baseline="0" dirty="0"/>
                        <a:t>2C. Measure the output voltage using an oscilloscope, ensuring that the output voltage stays within 5% of 3.3V. 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During verification for Requirement 1 and 2, use an IR thermometer to ensure the IC stays below 125</a:t>
                      </a:r>
                      <a:r>
                        <a:rPr lang="it-IT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°C.</a:t>
                      </a: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200526" y="3386139"/>
            <a:ext cx="5600699" cy="107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2822" y="4196289"/>
            <a:ext cx="3716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Explicit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set-up/configuration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(adapted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SP16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Wireless</a:t>
            </a:r>
            <a:r>
              <a:rPr lang="zh-CN" altLang="en-US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2000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IntraNetwork</a:t>
            </a:r>
            <a:r>
              <a:rPr lang="en-US" altLang="zh-CN" sz="2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lang="en-US" sz="20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52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lvl="0" indent="-1270">
              <a:buSzPct val="25000"/>
            </a:pPr>
            <a:r>
              <a:rPr lang="en-US" dirty="0"/>
              <a:t>Bad RV Example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Personal Rain Detector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77375"/>
              </p:ext>
            </p:extLst>
          </p:nvPr>
        </p:nvGraphicFramePr>
        <p:xfrm>
          <a:off x="572693" y="2017332"/>
          <a:ext cx="892690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Raspberry Pi is functional.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Raspberry Pi GPIO pins can produce outputs.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Speaker produces sound when powered.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Moisture sensor can survive manufacturer-specified weather conditions.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Provide 5V power to Raspberry Pi. Inspect status lights to ensure it is operating.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Toggle GPIO pins and measure with oscilloscope.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Drive speaker with 9V power supply and listen for sound to ensure it works.</a:t>
                      </a: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4. </a:t>
                      </a:r>
                      <a:r>
                        <a:rPr lang="en-US" altLang="zh-CN" sz="1800" baseline="0" dirty="0"/>
                        <a:t>Put sensor outside on a rainy day and test that it works after.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A23C32E8-4AB1-4572-AB15-D3333EA8F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47394" y="1070269"/>
            <a:ext cx="699892" cy="524919"/>
          </a:xfrm>
          <a:prstGeom prst="rect">
            <a:avLst/>
          </a:prstGeom>
        </p:spPr>
      </p:pic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74579D3A-87E4-4CE6-98C3-F25412E2E4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081903" y="1140527"/>
            <a:ext cx="1075322" cy="7168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91AF83-5C20-4BDD-9A00-C3F516F2F1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474574" y="52223"/>
            <a:ext cx="759579" cy="759579"/>
          </a:xfrm>
          <a:prstGeom prst="rect">
            <a:avLst/>
          </a:prstGeom>
        </p:spPr>
      </p:pic>
      <p:pic>
        <p:nvPicPr>
          <p:cNvPr id="14" name="Picture 13" descr="A circuit board&#10;&#10;Description automatically generated">
            <a:extLst>
              <a:ext uri="{FF2B5EF4-FFF2-40B4-BE49-F238E27FC236}">
                <a16:creationId xmlns:a16="http://schemas.microsoft.com/office/drawing/2014/main" id="{4C492065-4D1E-4CCA-AB91-42B807CE23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6505629" y="1021002"/>
            <a:ext cx="1041608" cy="71436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D33A4A-7713-49CA-A684-7955255C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59119" y="833832"/>
            <a:ext cx="789076" cy="10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F591DEF-1272-4281-AE38-D4778EB038A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219596" y="116439"/>
            <a:ext cx="1234061" cy="9290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04EC6D9-7263-4591-B379-79618CD1C7FA}"/>
              </a:ext>
            </a:extLst>
          </p:cNvPr>
          <p:cNvSpPr txBox="1"/>
          <p:nvPr/>
        </p:nvSpPr>
        <p:spPr>
          <a:xfrm>
            <a:off x="8322021" y="322983"/>
            <a:ext cx="1164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It is raining; put on a jacket.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BC5B4A-EBEB-4088-B681-7EF489120222}"/>
              </a:ext>
            </a:extLst>
          </p:cNvPr>
          <p:cNvCxnSpPr>
            <a:cxnSpLocks/>
          </p:cNvCxnSpPr>
          <p:nvPr/>
        </p:nvCxnSpPr>
        <p:spPr>
          <a:xfrm>
            <a:off x="6026232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C89F61-3A49-45E2-B280-11FCCDA94A3B}"/>
              </a:ext>
            </a:extLst>
          </p:cNvPr>
          <p:cNvCxnSpPr>
            <a:cxnSpLocks/>
          </p:cNvCxnSpPr>
          <p:nvPr/>
        </p:nvCxnSpPr>
        <p:spPr>
          <a:xfrm>
            <a:off x="7627966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335746-F78C-43B1-8102-C9EBDD5DFE16}"/>
              </a:ext>
            </a:extLst>
          </p:cNvPr>
          <p:cNvCxnSpPr>
            <a:cxnSpLocks/>
          </p:cNvCxnSpPr>
          <p:nvPr/>
        </p:nvCxnSpPr>
        <p:spPr>
          <a:xfrm>
            <a:off x="8812390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61EE71-2DCD-4FB9-A976-7B67BCFC841F}"/>
              </a:ext>
            </a:extLst>
          </p:cNvPr>
          <p:cNvCxnSpPr>
            <a:cxnSpLocks/>
          </p:cNvCxnSpPr>
          <p:nvPr/>
        </p:nvCxnSpPr>
        <p:spPr>
          <a:xfrm rot="5400000">
            <a:off x="5619564" y="983868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8198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lvl="0" indent="-1270">
              <a:buSzPct val="25000"/>
            </a:pPr>
            <a:r>
              <a:rPr lang="en-US" dirty="0"/>
              <a:t>Bad RV Example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71462" y="950246"/>
            <a:ext cx="89154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Personal Rain Detector</a:t>
            </a:r>
            <a:endParaRPr lang="en-US" altLang="zh-CN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2693" y="2017332"/>
          <a:ext cx="892690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Raspberry Pi is functional.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Raspberry Pi GPIO pins can produce outputs.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Speaker produces sound when powered.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aseline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aseline="0" dirty="0"/>
                        <a:t>Moisture sensor can survive manufacturer-specified weather conditions.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1A. Provide 5V power to Raspberry Pi. Inspect status lights to ensure it is operating.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lvl="3" indent="0">
                        <a:buFont typeface="+mj-lt"/>
                        <a:buNone/>
                      </a:pPr>
                      <a:r>
                        <a:rPr lang="en-US" altLang="zh-CN" sz="1800" baseline="0" dirty="0"/>
                        <a:t>2A. Toggle GPIO pins and measure with oscilloscope.</a:t>
                      </a:r>
                    </a:p>
                    <a:p>
                      <a:pPr marL="0" lvl="3" indent="0">
                        <a:buFont typeface="+mj-lt"/>
                        <a:buNone/>
                      </a:pPr>
                      <a:endParaRPr lang="en-US" altLang="zh-CN" sz="1800" baseline="0" dirty="0"/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aseline="0" dirty="0"/>
                        <a:t>3A.  Drive speaker with 9V power supply and listen for sound to ensure it works.</a:t>
                      </a: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0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4. </a:t>
                      </a:r>
                      <a:r>
                        <a:rPr lang="en-US" altLang="zh-CN" sz="1800" baseline="0" dirty="0"/>
                        <a:t>Put sensor outside on a rainy day and test that it works after.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A23C32E8-4AB1-4572-AB15-D3333EA8F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47394" y="1070269"/>
            <a:ext cx="699892" cy="524919"/>
          </a:xfrm>
          <a:prstGeom prst="rect">
            <a:avLst/>
          </a:prstGeom>
        </p:spPr>
      </p:pic>
      <p:pic>
        <p:nvPicPr>
          <p:cNvPr id="8" name="Picture 7" descr="A close up of a device&#10;&#10;Description automatically generated">
            <a:extLst>
              <a:ext uri="{FF2B5EF4-FFF2-40B4-BE49-F238E27FC236}">
                <a16:creationId xmlns:a16="http://schemas.microsoft.com/office/drawing/2014/main" id="{74579D3A-87E4-4CE6-98C3-F25412E2E4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081903" y="1140527"/>
            <a:ext cx="1075322" cy="7168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91AF83-5C20-4BDD-9A00-C3F516F2F1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474574" y="52223"/>
            <a:ext cx="759579" cy="759579"/>
          </a:xfrm>
          <a:prstGeom prst="rect">
            <a:avLst/>
          </a:prstGeom>
        </p:spPr>
      </p:pic>
      <p:pic>
        <p:nvPicPr>
          <p:cNvPr id="14" name="Picture 13" descr="A circuit board&#10;&#10;Description automatically generated">
            <a:extLst>
              <a:ext uri="{FF2B5EF4-FFF2-40B4-BE49-F238E27FC236}">
                <a16:creationId xmlns:a16="http://schemas.microsoft.com/office/drawing/2014/main" id="{4C492065-4D1E-4CCA-AB91-42B807CE23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6505629" y="1021002"/>
            <a:ext cx="1041608" cy="714369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D33A4A-7713-49CA-A684-7955255C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59119" y="833832"/>
            <a:ext cx="789076" cy="10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F591DEF-1272-4281-AE38-D4778EB038A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219596" y="116439"/>
            <a:ext cx="1234061" cy="9290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04EC6D9-7263-4591-B379-79618CD1C7FA}"/>
              </a:ext>
            </a:extLst>
          </p:cNvPr>
          <p:cNvSpPr txBox="1"/>
          <p:nvPr/>
        </p:nvSpPr>
        <p:spPr>
          <a:xfrm>
            <a:off x="8322021" y="322983"/>
            <a:ext cx="1164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It is raining; put on a jacket.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BC5B4A-EBEB-4088-B681-7EF489120222}"/>
              </a:ext>
            </a:extLst>
          </p:cNvPr>
          <p:cNvCxnSpPr>
            <a:cxnSpLocks/>
          </p:cNvCxnSpPr>
          <p:nvPr/>
        </p:nvCxnSpPr>
        <p:spPr>
          <a:xfrm>
            <a:off x="6026232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C89F61-3A49-45E2-B280-11FCCDA94A3B}"/>
              </a:ext>
            </a:extLst>
          </p:cNvPr>
          <p:cNvCxnSpPr>
            <a:cxnSpLocks/>
          </p:cNvCxnSpPr>
          <p:nvPr/>
        </p:nvCxnSpPr>
        <p:spPr>
          <a:xfrm>
            <a:off x="7627966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335746-F78C-43B1-8102-C9EBDD5DFE16}"/>
              </a:ext>
            </a:extLst>
          </p:cNvPr>
          <p:cNvCxnSpPr>
            <a:cxnSpLocks/>
          </p:cNvCxnSpPr>
          <p:nvPr/>
        </p:nvCxnSpPr>
        <p:spPr>
          <a:xfrm>
            <a:off x="8812390" y="1416604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61EE71-2DCD-4FB9-A976-7B67BCFC841F}"/>
              </a:ext>
            </a:extLst>
          </p:cNvPr>
          <p:cNvCxnSpPr>
            <a:cxnSpLocks/>
          </p:cNvCxnSpPr>
          <p:nvPr/>
        </p:nvCxnSpPr>
        <p:spPr>
          <a:xfrm rot="5400000">
            <a:off x="5619564" y="983868"/>
            <a:ext cx="325476" cy="0"/>
          </a:xfrm>
          <a:prstGeom prst="line">
            <a:avLst/>
          </a:prstGeom>
          <a:noFill/>
          <a:ln w="50800">
            <a:solidFill>
              <a:srgbClr val="5F96C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F2D1946-26A6-46A3-8EBC-661FAAB59614}"/>
              </a:ext>
            </a:extLst>
          </p:cNvPr>
          <p:cNvSpPr txBox="1"/>
          <p:nvPr/>
        </p:nvSpPr>
        <p:spPr>
          <a:xfrm>
            <a:off x="1005443" y="5771452"/>
            <a:ext cx="5020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ISSUE: Padding your RV table.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7A51DC-1D31-4A79-BC96-EE59A91C923E}"/>
              </a:ext>
            </a:extLst>
          </p:cNvPr>
          <p:cNvSpPr txBox="1"/>
          <p:nvPr/>
        </p:nvSpPr>
        <p:spPr>
          <a:xfrm>
            <a:off x="1387045" y="6193596"/>
            <a:ext cx="583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Each of these is “guaranteed” by the manufacturer. You aren’t testing any new designs of your own. </a:t>
            </a:r>
          </a:p>
        </p:txBody>
      </p:sp>
    </p:spTree>
    <p:extLst>
      <p:ext uri="{BB962C8B-B14F-4D97-AF65-F5344CB8AC3E}">
        <p14:creationId xmlns:p14="http://schemas.microsoft.com/office/powerpoint/2010/main" val="134736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8"/>
    </mc:Choice>
    <mc:Fallback xmlns="">
      <p:transition xmlns:p14="http://schemas.microsoft.com/office/powerpoint/2010/main" spd="slow" advTm="2236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996800" y="2672750"/>
            <a:ext cx="9061600" cy="187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None/>
              <a:tabLst/>
              <a:defRPr/>
            </a:pP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have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any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questions,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TA!</a:t>
            </a:r>
            <a:endParaRPr lang="en-US"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389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7"/>
    </mc:Choice>
    <mc:Fallback xmlns="">
      <p:transition xmlns:p14="http://schemas.microsoft.com/office/powerpoint/2010/main" spd="slow" advTm="193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75" cy="10617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What is</a:t>
            </a:r>
            <a:r>
              <a:rPr lang="zh-CN" altLang="en-US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RV</a:t>
            </a:r>
            <a:r>
              <a:rPr lang="zh-CN" altLang="en-US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altLang="zh-CN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table?</a:t>
            </a:r>
            <a:endParaRPr lang="en-US" sz="4000" b="1" i="0" u="none" strike="noStrike" cap="none" dirty="0">
              <a:solidFill>
                <a:srgbClr val="142958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225275" y="1672625"/>
            <a:ext cx="9061600" cy="187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94970" marR="0" lvl="0" indent="-3822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two-column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table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b="1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requirements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left,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b="1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verification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right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checklist for both modular goals and modular debugging</a:t>
            </a:r>
            <a:endParaRPr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lvl="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If all requirements have been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verified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by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your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altLang="zh-CN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verification</a:t>
            </a:r>
            <a:r>
              <a:rPr lang="zh-CN" alt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Source Sans Pro"/>
                <a:ea typeface="Source Sans Pro"/>
                <a:cs typeface="Source Sans Pro"/>
              </a:rPr>
              <a:t>for every module, you should have a fully functioning project. </a:t>
            </a:r>
            <a:endParaRPr lang="en-US" sz="3600" dirty="0">
              <a:solidFill>
                <a:srgbClr val="00206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8716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7"/>
    </mc:Choice>
    <mc:Fallback xmlns="">
      <p:transition xmlns:p14="http://schemas.microsoft.com/office/powerpoint/2010/main" spd="slow" advTm="193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sz="4000" b="1" i="0" u="none" strike="noStrike" cap="none" dirty="0">
                <a:solidFill>
                  <a:srgbClr val="142958"/>
                </a:solidFill>
                <a:latin typeface="Arial Narrow"/>
                <a:ea typeface="Arial Narrow"/>
                <a:cs typeface="Arial Narrow"/>
                <a:sym typeface="Arial Narrow"/>
              </a:rPr>
              <a:t>Requirements</a:t>
            </a:r>
            <a:endParaRPr lang="en-US" dirty="0"/>
          </a:p>
        </p:txBody>
      </p:sp>
      <p:sp>
        <p:nvSpPr>
          <p:cNvPr id="160" name="Shape 160"/>
          <p:cNvSpPr txBox="1"/>
          <p:nvPr/>
        </p:nvSpPr>
        <p:spPr>
          <a:xfrm>
            <a:off x="521950" y="1317011"/>
            <a:ext cx="9014412" cy="527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A technical definition of what each and every module in your system block diagram must be able to do</a:t>
            </a:r>
          </a:p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Quantitative (tolerance range)</a:t>
            </a: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Thorough and detailed</a:t>
            </a: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Driven by project goals</a:t>
            </a:r>
          </a:p>
          <a:p>
            <a:pPr marL="394970" indent="-382270"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Design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requirements</a:t>
            </a:r>
            <a:r>
              <a:rPr lang="zh-CN" alt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≠</a:t>
            </a:r>
            <a:r>
              <a:rPr lang="zh-CN" altLang="en-US" sz="3600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purchase requirements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07"/>
    </mc:Choice>
    <mc:Fallback xmlns="">
      <p:transition xmlns:p14="http://schemas.microsoft.com/office/powerpoint/2010/main" spd="slow" advTm="601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altLang="zh-CN" dirty="0"/>
              <a:t>Verification</a:t>
            </a:r>
            <a:endParaRPr lang="en-US" dirty="0"/>
          </a:p>
        </p:txBody>
      </p:sp>
      <p:sp>
        <p:nvSpPr>
          <p:cNvPr id="166" name="Shape 166"/>
          <p:cNvSpPr txBox="1"/>
          <p:nvPr/>
        </p:nvSpPr>
        <p:spPr>
          <a:xfrm>
            <a:off x="523255" y="1278182"/>
            <a:ext cx="93381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A set of procedures that you will use to verify that a requirement has been met</a:t>
            </a:r>
          </a:p>
          <a:p>
            <a:pPr marL="12700">
              <a:spcBef>
                <a:spcPts val="860"/>
              </a:spcBef>
              <a:buClr>
                <a:srgbClr val="002060"/>
              </a:buClr>
              <a:buSzPct val="100000"/>
            </a:pP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Equipment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procedures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Presentation of results</a:t>
            </a:r>
          </a:p>
          <a:p>
            <a:pPr marL="394970" marR="0" lvl="0" indent="-38227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  <a:buFont typeface="Noto Sans Symbols"/>
              <a:buChar char="▪"/>
            </a:pPr>
            <a:r>
              <a:rPr lang="en-US" altLang="zh-CN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Explicit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R="0" lvl="0" algn="l" rtl="0">
              <a:lnSpc>
                <a:spcPct val="100000"/>
              </a:lnSpc>
              <a:spcBef>
                <a:spcPts val="860"/>
              </a:spcBef>
              <a:buNone/>
            </a:pPr>
            <a:endParaRPr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34"/>
    </mc:Choice>
    <mc:Fallback xmlns="">
      <p:transition xmlns:p14="http://schemas.microsoft.com/office/powerpoint/2010/main" spd="slow" advTm="184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Bad RV Example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7338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1. Step down battery to</a:t>
                      </a:r>
                      <a:r>
                        <a:rPr lang="en-US" sz="1800" baseline="0" dirty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Take oscilloscope measurements to make sure that</a:t>
                      </a:r>
                      <a:r>
                        <a:rPr lang="en-US" sz="1800" baseline="0" dirty="0"/>
                        <a:t> voltage output is </a:t>
                      </a:r>
                      <a:r>
                        <a:rPr lang="en-US" altLang="zh-CN" sz="1800" baseline="0" dirty="0"/>
                        <a:t>3.3</a:t>
                      </a:r>
                      <a:r>
                        <a:rPr lang="en-US" sz="1800" baseline="0" dirty="0"/>
                        <a:t>V.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88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Bad RV Example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52468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1. Step down battery to</a:t>
                      </a:r>
                      <a:r>
                        <a:rPr lang="en-US" sz="1800" baseline="0" dirty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Take oscilloscope measurements to make sure that</a:t>
                      </a:r>
                      <a:r>
                        <a:rPr lang="en-US" sz="1800" baseline="0" dirty="0"/>
                        <a:t> voltage output is </a:t>
                      </a:r>
                      <a:r>
                        <a:rPr lang="en-US" altLang="zh-CN" sz="1800" baseline="0" dirty="0"/>
                        <a:t>3.3</a:t>
                      </a:r>
                      <a:r>
                        <a:rPr lang="en-US" sz="1800" baseline="0" dirty="0"/>
                        <a:t>V.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857375" y="2618219"/>
            <a:ext cx="971551" cy="439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75" y="3629139"/>
            <a:ext cx="380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What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is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battery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voltage?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Bad RV Example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87502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1. Step down battery to</a:t>
                      </a:r>
                      <a:r>
                        <a:rPr lang="en-US" sz="1800" baseline="0" dirty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Take oscilloscope measurements to make sure that</a:t>
                      </a:r>
                      <a:r>
                        <a:rPr lang="en-US" sz="1800" baseline="0" dirty="0"/>
                        <a:t> voltage output is </a:t>
                      </a:r>
                      <a:r>
                        <a:rPr lang="en-US" altLang="zh-CN" sz="1800" baseline="0" dirty="0"/>
                        <a:t>3.3</a:t>
                      </a:r>
                      <a:r>
                        <a:rPr lang="en-US" sz="1800" baseline="0" dirty="0"/>
                        <a:t>V.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2928938" y="2590188"/>
            <a:ext cx="1185862" cy="439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46" y="3666499"/>
            <a:ext cx="380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Do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I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fail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if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the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output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is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3.25V?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Bad RV Example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43054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1. Step down battery to</a:t>
                      </a:r>
                      <a:r>
                        <a:rPr lang="en-US" sz="1800" baseline="0" dirty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Take oscilloscope measurements to make sure that</a:t>
                      </a:r>
                      <a:r>
                        <a:rPr lang="en-US" sz="1800" baseline="0" dirty="0"/>
                        <a:t> voltage output is </a:t>
                      </a:r>
                      <a:r>
                        <a:rPr lang="en-US" altLang="zh-CN" sz="1800" baseline="0" dirty="0"/>
                        <a:t>3.3</a:t>
                      </a:r>
                      <a:r>
                        <a:rPr lang="en-US" sz="1800" baseline="0" dirty="0"/>
                        <a:t>V.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57374" y="3629139"/>
            <a:ext cx="6215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Do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we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miss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any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requirements?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</a:rPr>
              <a:t>e.g</a:t>
            </a:r>
            <a:r>
              <a:rPr lang="en-US" altLang="zh-CN" sz="2000" dirty="0">
                <a:solidFill>
                  <a:srgbClr val="FF0000"/>
                </a:solidFill>
              </a:rPr>
              <a:t>,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current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draw?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5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21962" y="298183"/>
            <a:ext cx="9014400" cy="1061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3970" marR="0" lvl="0" indent="-127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dirty="0"/>
              <a:t>Bad RV Example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21962" y="1483591"/>
            <a:ext cx="8862600" cy="2532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algn="l" rtl="0">
              <a:lnSpc>
                <a:spcPct val="100000"/>
              </a:lnSpc>
              <a:spcBef>
                <a:spcPts val="860"/>
              </a:spcBef>
              <a:buClr>
                <a:srgbClr val="002060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Voltage Regulator</a:t>
            </a:r>
            <a:endParaRPr lang="en-US" sz="36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66824"/>
              </p:ext>
            </p:extLst>
          </p:nvPr>
        </p:nvGraphicFramePr>
        <p:xfrm>
          <a:off x="521962" y="2231849"/>
          <a:ext cx="82791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Verification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1. Step down battery to</a:t>
                      </a:r>
                      <a:r>
                        <a:rPr lang="en-US" sz="1800" baseline="0" dirty="0"/>
                        <a:t> 3.3VDC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Take oscilloscope measurements to make sure that</a:t>
                      </a:r>
                      <a:r>
                        <a:rPr lang="en-US" sz="1800" baseline="0" dirty="0"/>
                        <a:t> voltage output is </a:t>
                      </a:r>
                      <a:r>
                        <a:rPr lang="en-US" altLang="zh-CN" sz="1800" baseline="0" dirty="0"/>
                        <a:t>3.3</a:t>
                      </a:r>
                      <a:r>
                        <a:rPr lang="en-US" sz="1800" baseline="0" dirty="0"/>
                        <a:t>V.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643688" y="2543175"/>
            <a:ext cx="171450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5575" y="3716147"/>
            <a:ext cx="3217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How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to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measure?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14"/>
    </mc:Choice>
    <mc:Fallback xmlns="">
      <p:transition xmlns:p14="http://schemas.microsoft.com/office/powerpoint/2010/main" spd="slow" advTm="2201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1421</Words>
  <Application>Microsoft Office PowerPoint</Application>
  <PresentationFormat>Custom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Noto Sans Symbols</vt:lpstr>
      <vt:lpstr>Source Sans Pro</vt:lpstr>
      <vt:lpstr>Office Theme</vt:lpstr>
      <vt:lpstr>Requirements and Verification </vt:lpstr>
      <vt:lpstr>What is RV table?</vt:lpstr>
      <vt:lpstr>Requirements</vt:lpstr>
      <vt:lpstr>Verification</vt:lpstr>
      <vt:lpstr>Bad RV Example</vt:lpstr>
      <vt:lpstr>Bad RV Example</vt:lpstr>
      <vt:lpstr>Bad RV Example</vt:lpstr>
      <vt:lpstr>Bad RV Example</vt:lpstr>
      <vt:lpstr>Bad RV Example</vt:lpstr>
      <vt:lpstr>Good RV Example</vt:lpstr>
      <vt:lpstr>Good RV Example</vt:lpstr>
      <vt:lpstr>Good RV Example</vt:lpstr>
      <vt:lpstr>Good RV Example</vt:lpstr>
      <vt:lpstr>Good RV Example</vt:lpstr>
      <vt:lpstr>Good RV Example</vt:lpstr>
      <vt:lpstr>Bad RV Example</vt:lpstr>
      <vt:lpstr>Bad RV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ECE445: The Design Review</dc:title>
  <dc:creator>Fliflet, Arne Woolsey</dc:creator>
  <cp:lastModifiedBy>Paximadas, Jason</cp:lastModifiedBy>
  <cp:revision>45</cp:revision>
  <dcterms:modified xsi:type="dcterms:W3CDTF">2023-09-05T03:50:34Z</dcterms:modified>
</cp:coreProperties>
</file>