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8" r:id="rId14"/>
    <p:sldId id="267" r:id="rId15"/>
    <p:sldId id="273" r:id="rId16"/>
    <p:sldId id="269" r:id="rId17"/>
    <p:sldId id="270" r:id="rId18"/>
    <p:sldId id="272" r:id="rId19"/>
    <p:sldId id="274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541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D9D013-AB67-4438-9D61-492FB784D9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7EEF4A8-BCC7-4E8B-8372-8BEDC9E06A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Voltage: The isolated </a:t>
          </a:r>
          <a:r>
            <a:rPr lang="en-US" b="0" i="0" dirty="0">
              <a:latin typeface="+mj-lt"/>
            </a:rPr>
            <a:t>voltage</a:t>
          </a:r>
          <a:r>
            <a:rPr lang="en-US" b="0" i="0" dirty="0"/>
            <a:t> sensor should be able to measure voltages up to ±100 volts, with a tolerance of 100 millivolts, 0.05% error from value to actual reading.</a:t>
          </a:r>
          <a:endParaRPr lang="en-US" dirty="0"/>
        </a:p>
      </dgm:t>
    </dgm:pt>
    <dgm:pt modelId="{361D7608-74D4-4287-8D22-8148E82E7AEB}" type="parTrans" cxnId="{649698E5-E82A-4264-9736-0D4E0D0F2339}">
      <dgm:prSet/>
      <dgm:spPr/>
      <dgm:t>
        <a:bodyPr/>
        <a:lstStyle/>
        <a:p>
          <a:endParaRPr lang="en-US"/>
        </a:p>
      </dgm:t>
    </dgm:pt>
    <dgm:pt modelId="{6FB4440D-14A2-4717-B520-EA2E0583AEC5}" type="sibTrans" cxnId="{649698E5-E82A-4264-9736-0D4E0D0F2339}">
      <dgm:prSet/>
      <dgm:spPr/>
      <dgm:t>
        <a:bodyPr/>
        <a:lstStyle/>
        <a:p>
          <a:endParaRPr lang="en-US"/>
        </a:p>
      </dgm:t>
    </dgm:pt>
    <dgm:pt modelId="{99F0B63F-6F24-4208-945C-11900145AC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Impedance: To not affect the power circuits that much, input impedance should at least be  10 megaohms.</a:t>
          </a:r>
          <a:endParaRPr lang="en-US"/>
        </a:p>
      </dgm:t>
    </dgm:pt>
    <dgm:pt modelId="{D887CDBC-EC1F-4C4B-AC8F-6505630D7B2C}" type="parTrans" cxnId="{AC34E606-7667-4277-BFB6-21E7CD3ADE0C}">
      <dgm:prSet/>
      <dgm:spPr/>
      <dgm:t>
        <a:bodyPr/>
        <a:lstStyle/>
        <a:p>
          <a:endParaRPr lang="en-US"/>
        </a:p>
      </dgm:t>
    </dgm:pt>
    <dgm:pt modelId="{1ACF91E1-8817-43FD-92F2-0688FBD91D0A}" type="sibTrans" cxnId="{AC34E606-7667-4277-BFB6-21E7CD3ADE0C}">
      <dgm:prSet/>
      <dgm:spPr/>
      <dgm:t>
        <a:bodyPr/>
        <a:lstStyle/>
        <a:p>
          <a:endParaRPr lang="en-US"/>
        </a:p>
      </dgm:t>
    </dgm:pt>
    <dgm:pt modelId="{7B8C28E5-AEB1-4483-B022-EF7C68C6AD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Sampling Rate: To provide an accurate measurement at any particular time, the sensor needs to sample at </a:t>
          </a:r>
          <a:r>
            <a:rPr lang="en-US" b="0" i="0" dirty="0" err="1"/>
            <a:t>at</a:t>
          </a:r>
          <a:r>
            <a:rPr lang="en-US" b="0" i="0" dirty="0"/>
            <a:t> least 10 kilo samples per second.</a:t>
          </a:r>
          <a:endParaRPr lang="en-US" dirty="0"/>
        </a:p>
      </dgm:t>
    </dgm:pt>
    <dgm:pt modelId="{4F48E5EF-A954-47EF-91C4-3001A4172F15}" type="parTrans" cxnId="{6F228EDC-2AF8-4C7F-9A52-B1635759B1A8}">
      <dgm:prSet/>
      <dgm:spPr/>
      <dgm:t>
        <a:bodyPr/>
        <a:lstStyle/>
        <a:p>
          <a:endParaRPr lang="en-US"/>
        </a:p>
      </dgm:t>
    </dgm:pt>
    <dgm:pt modelId="{C84BBDAD-C6A6-4348-9771-AC51FAC282FB}" type="sibTrans" cxnId="{6F228EDC-2AF8-4C7F-9A52-B1635759B1A8}">
      <dgm:prSet/>
      <dgm:spPr/>
      <dgm:t>
        <a:bodyPr/>
        <a:lstStyle/>
        <a:p>
          <a:endParaRPr lang="en-US"/>
        </a:p>
      </dgm:t>
    </dgm:pt>
    <dgm:pt modelId="{9728855C-55EC-45D9-B05E-1CA724C4C2FC}" type="pres">
      <dgm:prSet presAssocID="{7AD9D013-AB67-4438-9D61-492FB784D9AD}" presName="root" presStyleCnt="0">
        <dgm:presLayoutVars>
          <dgm:dir/>
          <dgm:resizeHandles val="exact"/>
        </dgm:presLayoutVars>
      </dgm:prSet>
      <dgm:spPr/>
    </dgm:pt>
    <dgm:pt modelId="{074D53AA-EFAD-4CB5-881B-CCAC137CF78E}" type="pres">
      <dgm:prSet presAssocID="{07EEF4A8-BCC7-4E8B-8372-8BEDC9E06A7D}" presName="compNode" presStyleCnt="0"/>
      <dgm:spPr/>
    </dgm:pt>
    <dgm:pt modelId="{42C3AA13-83DF-4F4E-8037-F6EDBD04C8FD}" type="pres">
      <dgm:prSet presAssocID="{07EEF4A8-BCC7-4E8B-8372-8BEDC9E06A7D}" presName="bgRect" presStyleLbl="bgShp" presStyleIdx="0" presStyleCnt="3"/>
      <dgm:spPr/>
    </dgm:pt>
    <dgm:pt modelId="{32E781F2-BF5B-4E86-B44D-D3F86150F305}" type="pres">
      <dgm:prSet presAssocID="{07EEF4A8-BCC7-4E8B-8372-8BEDC9E06A7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9713FB7D-8AA2-435E-AEFB-8818603F8D4A}" type="pres">
      <dgm:prSet presAssocID="{07EEF4A8-BCC7-4E8B-8372-8BEDC9E06A7D}" presName="spaceRect" presStyleCnt="0"/>
      <dgm:spPr/>
    </dgm:pt>
    <dgm:pt modelId="{D30F2EBF-FFFB-4637-81FD-5A4066392F7C}" type="pres">
      <dgm:prSet presAssocID="{07EEF4A8-BCC7-4E8B-8372-8BEDC9E06A7D}" presName="parTx" presStyleLbl="revTx" presStyleIdx="0" presStyleCnt="3">
        <dgm:presLayoutVars>
          <dgm:chMax val="0"/>
          <dgm:chPref val="0"/>
        </dgm:presLayoutVars>
      </dgm:prSet>
      <dgm:spPr/>
    </dgm:pt>
    <dgm:pt modelId="{5DAD12F7-C635-47B6-8212-82C4398989C4}" type="pres">
      <dgm:prSet presAssocID="{6FB4440D-14A2-4717-B520-EA2E0583AEC5}" presName="sibTrans" presStyleCnt="0"/>
      <dgm:spPr/>
    </dgm:pt>
    <dgm:pt modelId="{26E7087B-F7B6-447E-B7AA-951AB839E1C1}" type="pres">
      <dgm:prSet presAssocID="{99F0B63F-6F24-4208-945C-11900145AC04}" presName="compNode" presStyleCnt="0"/>
      <dgm:spPr/>
    </dgm:pt>
    <dgm:pt modelId="{5506A7F4-5643-4081-A433-9D3E772AB1D0}" type="pres">
      <dgm:prSet presAssocID="{99F0B63F-6F24-4208-945C-11900145AC04}" presName="bgRect" presStyleLbl="bgShp" presStyleIdx="1" presStyleCnt="3"/>
      <dgm:spPr/>
    </dgm:pt>
    <dgm:pt modelId="{C964963E-5C3E-4850-AF66-CC1757749304}" type="pres">
      <dgm:prSet presAssocID="{99F0B63F-6F24-4208-945C-11900145AC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C82C6D3C-D7E1-4F76-8A60-F167EAF5E3B3}" type="pres">
      <dgm:prSet presAssocID="{99F0B63F-6F24-4208-945C-11900145AC04}" presName="spaceRect" presStyleCnt="0"/>
      <dgm:spPr/>
    </dgm:pt>
    <dgm:pt modelId="{BFDD841A-3BFE-424A-932F-C8D2D6670EFA}" type="pres">
      <dgm:prSet presAssocID="{99F0B63F-6F24-4208-945C-11900145AC04}" presName="parTx" presStyleLbl="revTx" presStyleIdx="1" presStyleCnt="3">
        <dgm:presLayoutVars>
          <dgm:chMax val="0"/>
          <dgm:chPref val="0"/>
        </dgm:presLayoutVars>
      </dgm:prSet>
      <dgm:spPr/>
    </dgm:pt>
    <dgm:pt modelId="{7DC06339-93E3-4323-B6A7-5327175E6BC8}" type="pres">
      <dgm:prSet presAssocID="{1ACF91E1-8817-43FD-92F2-0688FBD91D0A}" presName="sibTrans" presStyleCnt="0"/>
      <dgm:spPr/>
    </dgm:pt>
    <dgm:pt modelId="{67526C51-7F17-4C89-8113-767BCE5FEDC8}" type="pres">
      <dgm:prSet presAssocID="{7B8C28E5-AEB1-4483-B022-EF7C68C6AD81}" presName="compNode" presStyleCnt="0"/>
      <dgm:spPr/>
    </dgm:pt>
    <dgm:pt modelId="{CB8333AB-A7E7-4137-B4F7-07E0CAA7F8C8}" type="pres">
      <dgm:prSet presAssocID="{7B8C28E5-AEB1-4483-B022-EF7C68C6AD81}" presName="bgRect" presStyleLbl="bgShp" presStyleIdx="2" presStyleCnt="3"/>
      <dgm:spPr/>
    </dgm:pt>
    <dgm:pt modelId="{2932FA73-3365-4881-9CE9-3245DA0B28D1}" type="pres">
      <dgm:prSet presAssocID="{7B8C28E5-AEB1-4483-B022-EF7C68C6AD8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2C6A3EE9-96CB-46F5-B920-860F30AB19E4}" type="pres">
      <dgm:prSet presAssocID="{7B8C28E5-AEB1-4483-B022-EF7C68C6AD81}" presName="spaceRect" presStyleCnt="0"/>
      <dgm:spPr/>
    </dgm:pt>
    <dgm:pt modelId="{04C24105-63D1-48CA-88C0-2AB2590734B1}" type="pres">
      <dgm:prSet presAssocID="{7B8C28E5-AEB1-4483-B022-EF7C68C6AD8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C34E606-7667-4277-BFB6-21E7CD3ADE0C}" srcId="{7AD9D013-AB67-4438-9D61-492FB784D9AD}" destId="{99F0B63F-6F24-4208-945C-11900145AC04}" srcOrd="1" destOrd="0" parTransId="{D887CDBC-EC1F-4C4B-AC8F-6505630D7B2C}" sibTransId="{1ACF91E1-8817-43FD-92F2-0688FBD91D0A}"/>
    <dgm:cxn modelId="{10821D0C-C554-41D5-AAA7-3BD3F3A476A2}" type="presOf" srcId="{7AD9D013-AB67-4438-9D61-492FB784D9AD}" destId="{9728855C-55EC-45D9-B05E-1CA724C4C2FC}" srcOrd="0" destOrd="0" presId="urn:microsoft.com/office/officeart/2018/2/layout/IconVerticalSolidList"/>
    <dgm:cxn modelId="{8406FE64-FEC9-4F1A-B970-76E2B911494C}" type="presOf" srcId="{07EEF4A8-BCC7-4E8B-8372-8BEDC9E06A7D}" destId="{D30F2EBF-FFFB-4637-81FD-5A4066392F7C}" srcOrd="0" destOrd="0" presId="urn:microsoft.com/office/officeart/2018/2/layout/IconVerticalSolidList"/>
    <dgm:cxn modelId="{C6432854-75C3-47EC-B299-4F4D19398688}" type="presOf" srcId="{99F0B63F-6F24-4208-945C-11900145AC04}" destId="{BFDD841A-3BFE-424A-932F-C8D2D6670EFA}" srcOrd="0" destOrd="0" presId="urn:microsoft.com/office/officeart/2018/2/layout/IconVerticalSolidList"/>
    <dgm:cxn modelId="{33A303A5-CB80-4091-A449-86AC96A3B877}" type="presOf" srcId="{7B8C28E5-AEB1-4483-B022-EF7C68C6AD81}" destId="{04C24105-63D1-48CA-88C0-2AB2590734B1}" srcOrd="0" destOrd="0" presId="urn:microsoft.com/office/officeart/2018/2/layout/IconVerticalSolidList"/>
    <dgm:cxn modelId="{6F228EDC-2AF8-4C7F-9A52-B1635759B1A8}" srcId="{7AD9D013-AB67-4438-9D61-492FB784D9AD}" destId="{7B8C28E5-AEB1-4483-B022-EF7C68C6AD81}" srcOrd="2" destOrd="0" parTransId="{4F48E5EF-A954-47EF-91C4-3001A4172F15}" sibTransId="{C84BBDAD-C6A6-4348-9771-AC51FAC282FB}"/>
    <dgm:cxn modelId="{649698E5-E82A-4264-9736-0D4E0D0F2339}" srcId="{7AD9D013-AB67-4438-9D61-492FB784D9AD}" destId="{07EEF4A8-BCC7-4E8B-8372-8BEDC9E06A7D}" srcOrd="0" destOrd="0" parTransId="{361D7608-74D4-4287-8D22-8148E82E7AEB}" sibTransId="{6FB4440D-14A2-4717-B520-EA2E0583AEC5}"/>
    <dgm:cxn modelId="{69D14DDC-122E-45D0-8771-012A835DD7EE}" type="presParOf" srcId="{9728855C-55EC-45D9-B05E-1CA724C4C2FC}" destId="{074D53AA-EFAD-4CB5-881B-CCAC137CF78E}" srcOrd="0" destOrd="0" presId="urn:microsoft.com/office/officeart/2018/2/layout/IconVerticalSolidList"/>
    <dgm:cxn modelId="{A048C6AE-6D1F-4665-8ABB-9E2EDD428CAD}" type="presParOf" srcId="{074D53AA-EFAD-4CB5-881B-CCAC137CF78E}" destId="{42C3AA13-83DF-4F4E-8037-F6EDBD04C8FD}" srcOrd="0" destOrd="0" presId="urn:microsoft.com/office/officeart/2018/2/layout/IconVerticalSolidList"/>
    <dgm:cxn modelId="{8D821982-21BD-46AC-A78D-62B3149003FE}" type="presParOf" srcId="{074D53AA-EFAD-4CB5-881B-CCAC137CF78E}" destId="{32E781F2-BF5B-4E86-B44D-D3F86150F305}" srcOrd="1" destOrd="0" presId="urn:microsoft.com/office/officeart/2018/2/layout/IconVerticalSolidList"/>
    <dgm:cxn modelId="{03DFDD4A-F25E-4D94-A6E0-CC5B6905F291}" type="presParOf" srcId="{074D53AA-EFAD-4CB5-881B-CCAC137CF78E}" destId="{9713FB7D-8AA2-435E-AEFB-8818603F8D4A}" srcOrd="2" destOrd="0" presId="urn:microsoft.com/office/officeart/2018/2/layout/IconVerticalSolidList"/>
    <dgm:cxn modelId="{EF7A1823-AF55-4F2F-8662-AC8E0A68B418}" type="presParOf" srcId="{074D53AA-EFAD-4CB5-881B-CCAC137CF78E}" destId="{D30F2EBF-FFFB-4637-81FD-5A4066392F7C}" srcOrd="3" destOrd="0" presId="urn:microsoft.com/office/officeart/2018/2/layout/IconVerticalSolidList"/>
    <dgm:cxn modelId="{C82E5BE4-070A-4BC7-9ADE-B37DC418F28C}" type="presParOf" srcId="{9728855C-55EC-45D9-B05E-1CA724C4C2FC}" destId="{5DAD12F7-C635-47B6-8212-82C4398989C4}" srcOrd="1" destOrd="0" presId="urn:microsoft.com/office/officeart/2018/2/layout/IconVerticalSolidList"/>
    <dgm:cxn modelId="{068617F4-F707-4307-8A2F-6D0EFFDD0CA4}" type="presParOf" srcId="{9728855C-55EC-45D9-B05E-1CA724C4C2FC}" destId="{26E7087B-F7B6-447E-B7AA-951AB839E1C1}" srcOrd="2" destOrd="0" presId="urn:microsoft.com/office/officeart/2018/2/layout/IconVerticalSolidList"/>
    <dgm:cxn modelId="{37E86E1B-B111-4C44-8A9C-26F979DE233C}" type="presParOf" srcId="{26E7087B-F7B6-447E-B7AA-951AB839E1C1}" destId="{5506A7F4-5643-4081-A433-9D3E772AB1D0}" srcOrd="0" destOrd="0" presId="urn:microsoft.com/office/officeart/2018/2/layout/IconVerticalSolidList"/>
    <dgm:cxn modelId="{661AD786-F0FA-47D7-8EE2-3245AD7DDB3E}" type="presParOf" srcId="{26E7087B-F7B6-447E-B7AA-951AB839E1C1}" destId="{C964963E-5C3E-4850-AF66-CC1757749304}" srcOrd="1" destOrd="0" presId="urn:microsoft.com/office/officeart/2018/2/layout/IconVerticalSolidList"/>
    <dgm:cxn modelId="{9116872B-ACAA-4E5F-AFE9-BDCD1221E3EB}" type="presParOf" srcId="{26E7087B-F7B6-447E-B7AA-951AB839E1C1}" destId="{C82C6D3C-D7E1-4F76-8A60-F167EAF5E3B3}" srcOrd="2" destOrd="0" presId="urn:microsoft.com/office/officeart/2018/2/layout/IconVerticalSolidList"/>
    <dgm:cxn modelId="{D2F61C12-BF51-4FBD-9D32-3474D18198DD}" type="presParOf" srcId="{26E7087B-F7B6-447E-B7AA-951AB839E1C1}" destId="{BFDD841A-3BFE-424A-932F-C8D2D6670EFA}" srcOrd="3" destOrd="0" presId="urn:microsoft.com/office/officeart/2018/2/layout/IconVerticalSolidList"/>
    <dgm:cxn modelId="{97FBC354-C598-46F6-8DAE-B787437A019D}" type="presParOf" srcId="{9728855C-55EC-45D9-B05E-1CA724C4C2FC}" destId="{7DC06339-93E3-4323-B6A7-5327175E6BC8}" srcOrd="3" destOrd="0" presId="urn:microsoft.com/office/officeart/2018/2/layout/IconVerticalSolidList"/>
    <dgm:cxn modelId="{C2EBA07F-0C75-4C9D-B16C-F6752DA83423}" type="presParOf" srcId="{9728855C-55EC-45D9-B05E-1CA724C4C2FC}" destId="{67526C51-7F17-4C89-8113-767BCE5FEDC8}" srcOrd="4" destOrd="0" presId="urn:microsoft.com/office/officeart/2018/2/layout/IconVerticalSolidList"/>
    <dgm:cxn modelId="{F79ACF6F-95B6-4772-961B-7293DD3B86C5}" type="presParOf" srcId="{67526C51-7F17-4C89-8113-767BCE5FEDC8}" destId="{CB8333AB-A7E7-4137-B4F7-07E0CAA7F8C8}" srcOrd="0" destOrd="0" presId="urn:microsoft.com/office/officeart/2018/2/layout/IconVerticalSolidList"/>
    <dgm:cxn modelId="{3742616B-8F3A-4C58-A9F2-E6DC63692871}" type="presParOf" srcId="{67526C51-7F17-4C89-8113-767BCE5FEDC8}" destId="{2932FA73-3365-4881-9CE9-3245DA0B28D1}" srcOrd="1" destOrd="0" presId="urn:microsoft.com/office/officeart/2018/2/layout/IconVerticalSolidList"/>
    <dgm:cxn modelId="{43E7CCFA-9642-40E6-BA42-BCA64F92AD27}" type="presParOf" srcId="{67526C51-7F17-4C89-8113-767BCE5FEDC8}" destId="{2C6A3EE9-96CB-46F5-B920-860F30AB19E4}" srcOrd="2" destOrd="0" presId="urn:microsoft.com/office/officeart/2018/2/layout/IconVerticalSolidList"/>
    <dgm:cxn modelId="{A7CF1AAD-10D6-47AC-BA9D-88E7007F215B}" type="presParOf" srcId="{67526C51-7F17-4C89-8113-767BCE5FEDC8}" destId="{04C24105-63D1-48CA-88C0-2AB2590734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8B86E-A733-4E5E-A0B5-D273518F043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B78FCB-DB46-426D-9518-789CBE8677D2}">
      <dgm:prSet/>
      <dgm:spPr/>
      <dgm:t>
        <a:bodyPr/>
        <a:lstStyle/>
        <a:p>
          <a:r>
            <a:rPr lang="en-US" b="0" i="0"/>
            <a:t>ATmega328A microcontroller</a:t>
          </a:r>
          <a:endParaRPr lang="en-US"/>
        </a:p>
      </dgm:t>
    </dgm:pt>
    <dgm:pt modelId="{78A92F44-B467-49C0-9C70-2B1466C3BB89}" type="parTrans" cxnId="{FCE5F02D-B6CE-413A-A770-AE5787F8D427}">
      <dgm:prSet/>
      <dgm:spPr/>
      <dgm:t>
        <a:bodyPr/>
        <a:lstStyle/>
        <a:p>
          <a:endParaRPr lang="en-US"/>
        </a:p>
      </dgm:t>
    </dgm:pt>
    <dgm:pt modelId="{DC623DEB-A4D6-41C1-B062-59A9014C653C}" type="sibTrans" cxnId="{FCE5F02D-B6CE-413A-A770-AE5787F8D427}">
      <dgm:prSet/>
      <dgm:spPr/>
      <dgm:t>
        <a:bodyPr/>
        <a:lstStyle/>
        <a:p>
          <a:endParaRPr lang="en-US"/>
        </a:p>
      </dgm:t>
    </dgm:pt>
    <dgm:pt modelId="{3BA72F4E-5218-4A2A-973A-2F29A95A211A}">
      <dgm:prSet/>
      <dgm:spPr/>
      <dgm:t>
        <a:bodyPr/>
        <a:lstStyle/>
        <a:p>
          <a:r>
            <a:rPr lang="en-US" b="0" i="0"/>
            <a:t>Running at 16Mhz</a:t>
          </a:r>
          <a:endParaRPr lang="en-US"/>
        </a:p>
      </dgm:t>
    </dgm:pt>
    <dgm:pt modelId="{87B9906F-EBFC-4A4E-AF9B-E900024E9892}" type="parTrans" cxnId="{4CFDEDCE-9755-4DE6-94E1-3C2BA19B3305}">
      <dgm:prSet/>
      <dgm:spPr/>
      <dgm:t>
        <a:bodyPr/>
        <a:lstStyle/>
        <a:p>
          <a:endParaRPr lang="en-US"/>
        </a:p>
      </dgm:t>
    </dgm:pt>
    <dgm:pt modelId="{4BB14899-62D1-4F3A-A388-21F6B3D01B4F}" type="sibTrans" cxnId="{4CFDEDCE-9755-4DE6-94E1-3C2BA19B3305}">
      <dgm:prSet/>
      <dgm:spPr/>
      <dgm:t>
        <a:bodyPr/>
        <a:lstStyle/>
        <a:p>
          <a:endParaRPr lang="en-US"/>
        </a:p>
      </dgm:t>
    </dgm:pt>
    <dgm:pt modelId="{98AD81E4-0FDF-4D8F-93B2-EE2CB68FCDC4}">
      <dgm:prSet/>
      <dgm:spPr/>
      <dgm:t>
        <a:bodyPr/>
        <a:lstStyle/>
        <a:p>
          <a:r>
            <a:rPr lang="en-US" b="0" i="0"/>
            <a:t>Arduino</a:t>
          </a:r>
          <a:endParaRPr lang="en-US"/>
        </a:p>
      </dgm:t>
    </dgm:pt>
    <dgm:pt modelId="{DF033A67-CD13-44EC-8EEA-49FAE3715112}" type="parTrans" cxnId="{E1C80A1C-3870-4CED-8A92-BF4165726D27}">
      <dgm:prSet/>
      <dgm:spPr/>
      <dgm:t>
        <a:bodyPr/>
        <a:lstStyle/>
        <a:p>
          <a:endParaRPr lang="en-US"/>
        </a:p>
      </dgm:t>
    </dgm:pt>
    <dgm:pt modelId="{4EED5A5E-9C99-41E2-866A-22E54E5D5FCF}" type="sibTrans" cxnId="{E1C80A1C-3870-4CED-8A92-BF4165726D27}">
      <dgm:prSet/>
      <dgm:spPr/>
      <dgm:t>
        <a:bodyPr/>
        <a:lstStyle/>
        <a:p>
          <a:endParaRPr lang="en-US"/>
        </a:p>
      </dgm:t>
    </dgm:pt>
    <dgm:pt modelId="{96DA1AE2-DCCA-46AC-825F-FA285F406506}" type="pres">
      <dgm:prSet presAssocID="{6808B86E-A733-4E5E-A0B5-D273518F04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37147D-0432-4E4B-93A0-A8A683096B2D}" type="pres">
      <dgm:prSet presAssocID="{77B78FCB-DB46-426D-9518-789CBE8677D2}" presName="hierRoot1" presStyleCnt="0"/>
      <dgm:spPr/>
    </dgm:pt>
    <dgm:pt modelId="{53C57B94-89B5-4ADD-97B9-5B39C2D12F65}" type="pres">
      <dgm:prSet presAssocID="{77B78FCB-DB46-426D-9518-789CBE8677D2}" presName="composite" presStyleCnt="0"/>
      <dgm:spPr/>
    </dgm:pt>
    <dgm:pt modelId="{B93F1507-E86A-4B96-9C95-F943924F6AC4}" type="pres">
      <dgm:prSet presAssocID="{77B78FCB-DB46-426D-9518-789CBE8677D2}" presName="background" presStyleLbl="node0" presStyleIdx="0" presStyleCnt="3"/>
      <dgm:spPr/>
    </dgm:pt>
    <dgm:pt modelId="{7137AD5B-38FE-48EA-A78D-01D40958B88B}" type="pres">
      <dgm:prSet presAssocID="{77B78FCB-DB46-426D-9518-789CBE8677D2}" presName="text" presStyleLbl="fgAcc0" presStyleIdx="0" presStyleCnt="3">
        <dgm:presLayoutVars>
          <dgm:chPref val="3"/>
        </dgm:presLayoutVars>
      </dgm:prSet>
      <dgm:spPr/>
    </dgm:pt>
    <dgm:pt modelId="{CB669CA9-8FA2-4C01-96EA-F51433E8F545}" type="pres">
      <dgm:prSet presAssocID="{77B78FCB-DB46-426D-9518-789CBE8677D2}" presName="hierChild2" presStyleCnt="0"/>
      <dgm:spPr/>
    </dgm:pt>
    <dgm:pt modelId="{DC9D6E92-1AAA-4892-A365-82DAE0A7E184}" type="pres">
      <dgm:prSet presAssocID="{3BA72F4E-5218-4A2A-973A-2F29A95A211A}" presName="hierRoot1" presStyleCnt="0"/>
      <dgm:spPr/>
    </dgm:pt>
    <dgm:pt modelId="{B8787BAD-154C-4899-8378-96206F6FB61F}" type="pres">
      <dgm:prSet presAssocID="{3BA72F4E-5218-4A2A-973A-2F29A95A211A}" presName="composite" presStyleCnt="0"/>
      <dgm:spPr/>
    </dgm:pt>
    <dgm:pt modelId="{AECF5109-E521-445A-9A47-2154B57F9141}" type="pres">
      <dgm:prSet presAssocID="{3BA72F4E-5218-4A2A-973A-2F29A95A211A}" presName="background" presStyleLbl="node0" presStyleIdx="1" presStyleCnt="3"/>
      <dgm:spPr/>
    </dgm:pt>
    <dgm:pt modelId="{78CE5DA7-1517-4F6B-BA2A-D8C71CFD15A4}" type="pres">
      <dgm:prSet presAssocID="{3BA72F4E-5218-4A2A-973A-2F29A95A211A}" presName="text" presStyleLbl="fgAcc0" presStyleIdx="1" presStyleCnt="3">
        <dgm:presLayoutVars>
          <dgm:chPref val="3"/>
        </dgm:presLayoutVars>
      </dgm:prSet>
      <dgm:spPr/>
    </dgm:pt>
    <dgm:pt modelId="{0B770C71-B46C-4347-8450-9324D7E21354}" type="pres">
      <dgm:prSet presAssocID="{3BA72F4E-5218-4A2A-973A-2F29A95A211A}" presName="hierChild2" presStyleCnt="0"/>
      <dgm:spPr/>
    </dgm:pt>
    <dgm:pt modelId="{97EDACBC-E57C-44C5-B034-06C486A8ACC4}" type="pres">
      <dgm:prSet presAssocID="{98AD81E4-0FDF-4D8F-93B2-EE2CB68FCDC4}" presName="hierRoot1" presStyleCnt="0"/>
      <dgm:spPr/>
    </dgm:pt>
    <dgm:pt modelId="{351A7707-4CEC-40D6-BECE-A267F796949A}" type="pres">
      <dgm:prSet presAssocID="{98AD81E4-0FDF-4D8F-93B2-EE2CB68FCDC4}" presName="composite" presStyleCnt="0"/>
      <dgm:spPr/>
    </dgm:pt>
    <dgm:pt modelId="{58EA0C5A-C7D6-4BAC-AD2F-6E32527046D7}" type="pres">
      <dgm:prSet presAssocID="{98AD81E4-0FDF-4D8F-93B2-EE2CB68FCDC4}" presName="background" presStyleLbl="node0" presStyleIdx="2" presStyleCnt="3"/>
      <dgm:spPr/>
    </dgm:pt>
    <dgm:pt modelId="{5FFB88C2-F97B-4D49-B04B-021FDB8369DA}" type="pres">
      <dgm:prSet presAssocID="{98AD81E4-0FDF-4D8F-93B2-EE2CB68FCDC4}" presName="text" presStyleLbl="fgAcc0" presStyleIdx="2" presStyleCnt="3">
        <dgm:presLayoutVars>
          <dgm:chPref val="3"/>
        </dgm:presLayoutVars>
      </dgm:prSet>
      <dgm:spPr/>
    </dgm:pt>
    <dgm:pt modelId="{B1DB86B4-C920-49BC-A7A8-7D341E321CD4}" type="pres">
      <dgm:prSet presAssocID="{98AD81E4-0FDF-4D8F-93B2-EE2CB68FCDC4}" presName="hierChild2" presStyleCnt="0"/>
      <dgm:spPr/>
    </dgm:pt>
  </dgm:ptLst>
  <dgm:cxnLst>
    <dgm:cxn modelId="{E1C80A1C-3870-4CED-8A92-BF4165726D27}" srcId="{6808B86E-A733-4E5E-A0B5-D273518F043A}" destId="{98AD81E4-0FDF-4D8F-93B2-EE2CB68FCDC4}" srcOrd="2" destOrd="0" parTransId="{DF033A67-CD13-44EC-8EEA-49FAE3715112}" sibTransId="{4EED5A5E-9C99-41E2-866A-22E54E5D5FCF}"/>
    <dgm:cxn modelId="{FCE5F02D-B6CE-413A-A770-AE5787F8D427}" srcId="{6808B86E-A733-4E5E-A0B5-D273518F043A}" destId="{77B78FCB-DB46-426D-9518-789CBE8677D2}" srcOrd="0" destOrd="0" parTransId="{78A92F44-B467-49C0-9C70-2B1466C3BB89}" sibTransId="{DC623DEB-A4D6-41C1-B062-59A9014C653C}"/>
    <dgm:cxn modelId="{C6E8872F-ED02-4136-9EE6-9878F7EF8A74}" type="presOf" srcId="{6808B86E-A733-4E5E-A0B5-D273518F043A}" destId="{96DA1AE2-DCCA-46AC-825F-FA285F406506}" srcOrd="0" destOrd="0" presId="urn:microsoft.com/office/officeart/2005/8/layout/hierarchy1"/>
    <dgm:cxn modelId="{7CF63641-AB01-4634-9BF4-BDA77A855251}" type="presOf" srcId="{77B78FCB-DB46-426D-9518-789CBE8677D2}" destId="{7137AD5B-38FE-48EA-A78D-01D40958B88B}" srcOrd="0" destOrd="0" presId="urn:microsoft.com/office/officeart/2005/8/layout/hierarchy1"/>
    <dgm:cxn modelId="{4EBBE26B-548E-4231-8BC1-6C60059EDE1A}" type="presOf" srcId="{3BA72F4E-5218-4A2A-973A-2F29A95A211A}" destId="{78CE5DA7-1517-4F6B-BA2A-D8C71CFD15A4}" srcOrd="0" destOrd="0" presId="urn:microsoft.com/office/officeart/2005/8/layout/hierarchy1"/>
    <dgm:cxn modelId="{4CFDEDCE-9755-4DE6-94E1-3C2BA19B3305}" srcId="{6808B86E-A733-4E5E-A0B5-D273518F043A}" destId="{3BA72F4E-5218-4A2A-973A-2F29A95A211A}" srcOrd="1" destOrd="0" parTransId="{87B9906F-EBFC-4A4E-AF9B-E900024E9892}" sibTransId="{4BB14899-62D1-4F3A-A388-21F6B3D01B4F}"/>
    <dgm:cxn modelId="{19844DDE-C171-4736-AA87-A0E405FFB43B}" type="presOf" srcId="{98AD81E4-0FDF-4D8F-93B2-EE2CB68FCDC4}" destId="{5FFB88C2-F97B-4D49-B04B-021FDB8369DA}" srcOrd="0" destOrd="0" presId="urn:microsoft.com/office/officeart/2005/8/layout/hierarchy1"/>
    <dgm:cxn modelId="{60A41358-57A5-47AB-A9F8-CB95045CC596}" type="presParOf" srcId="{96DA1AE2-DCCA-46AC-825F-FA285F406506}" destId="{F837147D-0432-4E4B-93A0-A8A683096B2D}" srcOrd="0" destOrd="0" presId="urn:microsoft.com/office/officeart/2005/8/layout/hierarchy1"/>
    <dgm:cxn modelId="{18FBD066-7106-4582-9625-04D75795C679}" type="presParOf" srcId="{F837147D-0432-4E4B-93A0-A8A683096B2D}" destId="{53C57B94-89B5-4ADD-97B9-5B39C2D12F65}" srcOrd="0" destOrd="0" presId="urn:microsoft.com/office/officeart/2005/8/layout/hierarchy1"/>
    <dgm:cxn modelId="{678717B6-21CC-4363-93B0-E1726B01300F}" type="presParOf" srcId="{53C57B94-89B5-4ADD-97B9-5B39C2D12F65}" destId="{B93F1507-E86A-4B96-9C95-F943924F6AC4}" srcOrd="0" destOrd="0" presId="urn:microsoft.com/office/officeart/2005/8/layout/hierarchy1"/>
    <dgm:cxn modelId="{4D8E7947-13F1-4E1A-8710-C4C36F9E316B}" type="presParOf" srcId="{53C57B94-89B5-4ADD-97B9-5B39C2D12F65}" destId="{7137AD5B-38FE-48EA-A78D-01D40958B88B}" srcOrd="1" destOrd="0" presId="urn:microsoft.com/office/officeart/2005/8/layout/hierarchy1"/>
    <dgm:cxn modelId="{C5D5F839-D73D-4FED-A4B4-60BDDC5E7B65}" type="presParOf" srcId="{F837147D-0432-4E4B-93A0-A8A683096B2D}" destId="{CB669CA9-8FA2-4C01-96EA-F51433E8F545}" srcOrd="1" destOrd="0" presId="urn:microsoft.com/office/officeart/2005/8/layout/hierarchy1"/>
    <dgm:cxn modelId="{D4D1DD1C-9C7E-48E0-9584-439FEDB16FF4}" type="presParOf" srcId="{96DA1AE2-DCCA-46AC-825F-FA285F406506}" destId="{DC9D6E92-1AAA-4892-A365-82DAE0A7E184}" srcOrd="1" destOrd="0" presId="urn:microsoft.com/office/officeart/2005/8/layout/hierarchy1"/>
    <dgm:cxn modelId="{02016FA3-452E-420A-9FBE-7CCDD5283E5B}" type="presParOf" srcId="{DC9D6E92-1AAA-4892-A365-82DAE0A7E184}" destId="{B8787BAD-154C-4899-8378-96206F6FB61F}" srcOrd="0" destOrd="0" presId="urn:microsoft.com/office/officeart/2005/8/layout/hierarchy1"/>
    <dgm:cxn modelId="{C7C09721-D262-4588-B436-ABEAC42A5958}" type="presParOf" srcId="{B8787BAD-154C-4899-8378-96206F6FB61F}" destId="{AECF5109-E521-445A-9A47-2154B57F9141}" srcOrd="0" destOrd="0" presId="urn:microsoft.com/office/officeart/2005/8/layout/hierarchy1"/>
    <dgm:cxn modelId="{A8C2CC38-D576-49D1-8F5E-ADAC0E8A1B40}" type="presParOf" srcId="{B8787BAD-154C-4899-8378-96206F6FB61F}" destId="{78CE5DA7-1517-4F6B-BA2A-D8C71CFD15A4}" srcOrd="1" destOrd="0" presId="urn:microsoft.com/office/officeart/2005/8/layout/hierarchy1"/>
    <dgm:cxn modelId="{3D2602AC-AB06-427A-955D-CB7AEC2843ED}" type="presParOf" srcId="{DC9D6E92-1AAA-4892-A365-82DAE0A7E184}" destId="{0B770C71-B46C-4347-8450-9324D7E21354}" srcOrd="1" destOrd="0" presId="urn:microsoft.com/office/officeart/2005/8/layout/hierarchy1"/>
    <dgm:cxn modelId="{5D04700C-172B-4A6E-A958-F08A3F785BED}" type="presParOf" srcId="{96DA1AE2-DCCA-46AC-825F-FA285F406506}" destId="{97EDACBC-E57C-44C5-B034-06C486A8ACC4}" srcOrd="2" destOrd="0" presId="urn:microsoft.com/office/officeart/2005/8/layout/hierarchy1"/>
    <dgm:cxn modelId="{2FEFD812-F403-42B1-992E-9C13937A0038}" type="presParOf" srcId="{97EDACBC-E57C-44C5-B034-06C486A8ACC4}" destId="{351A7707-4CEC-40D6-BECE-A267F796949A}" srcOrd="0" destOrd="0" presId="urn:microsoft.com/office/officeart/2005/8/layout/hierarchy1"/>
    <dgm:cxn modelId="{F199DC30-61AF-42A5-9A47-65B21E7F0049}" type="presParOf" srcId="{351A7707-4CEC-40D6-BECE-A267F796949A}" destId="{58EA0C5A-C7D6-4BAC-AD2F-6E32527046D7}" srcOrd="0" destOrd="0" presId="urn:microsoft.com/office/officeart/2005/8/layout/hierarchy1"/>
    <dgm:cxn modelId="{3946409E-DB2B-4A3A-82E9-970B4080C06B}" type="presParOf" srcId="{351A7707-4CEC-40D6-BECE-A267F796949A}" destId="{5FFB88C2-F97B-4D49-B04B-021FDB8369DA}" srcOrd="1" destOrd="0" presId="urn:microsoft.com/office/officeart/2005/8/layout/hierarchy1"/>
    <dgm:cxn modelId="{EF3EE0D8-5130-4D64-AC95-6802EAAE8250}" type="presParOf" srcId="{97EDACBC-E57C-44C5-B034-06C486A8ACC4}" destId="{B1DB86B4-C920-49BC-A7A8-7D341E321C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D57ED2-0E45-4501-BFEB-EF946C2757EE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8EE21A-E370-47BD-888B-2536EA396293}">
      <dgm:prSet/>
      <dgm:spPr/>
      <dgm:t>
        <a:bodyPr/>
        <a:lstStyle/>
        <a:p>
          <a:r>
            <a:rPr lang="en-US" b="0" i="0"/>
            <a:t>Able to withstand a +/-100V input voltage</a:t>
          </a:r>
          <a:endParaRPr lang="en-US"/>
        </a:p>
      </dgm:t>
    </dgm:pt>
    <dgm:pt modelId="{DB4E647F-0F76-4C1D-9D18-98F72A01E6AA}" type="parTrans" cxnId="{02CA67CD-98E6-4696-BB0B-B5FBDF612172}">
      <dgm:prSet/>
      <dgm:spPr/>
      <dgm:t>
        <a:bodyPr/>
        <a:lstStyle/>
        <a:p>
          <a:endParaRPr lang="en-US"/>
        </a:p>
      </dgm:t>
    </dgm:pt>
    <dgm:pt modelId="{E80B64CF-53DC-4D40-AACA-31DDC7B4A2F9}" type="sibTrans" cxnId="{02CA67CD-98E6-4696-BB0B-B5FBDF612172}">
      <dgm:prSet/>
      <dgm:spPr/>
      <dgm:t>
        <a:bodyPr/>
        <a:lstStyle/>
        <a:p>
          <a:endParaRPr lang="en-US"/>
        </a:p>
      </dgm:t>
    </dgm:pt>
    <dgm:pt modelId="{99CE3D2E-073E-4BFB-9DE1-35D2226CAA9E}">
      <dgm:prSet/>
      <dgm:spPr/>
      <dgm:t>
        <a:bodyPr/>
        <a:lstStyle/>
        <a:p>
          <a:r>
            <a:rPr lang="en-US" b="0" i="0"/>
            <a:t>Accuracy</a:t>
          </a:r>
          <a:endParaRPr lang="en-US"/>
        </a:p>
      </dgm:t>
    </dgm:pt>
    <dgm:pt modelId="{467EFB0E-65BA-427A-A925-D44AFA9B2EB4}" type="parTrans" cxnId="{8B960132-2CE3-4169-8B41-6A0AD1A4305D}">
      <dgm:prSet/>
      <dgm:spPr/>
      <dgm:t>
        <a:bodyPr/>
        <a:lstStyle/>
        <a:p>
          <a:endParaRPr lang="en-US"/>
        </a:p>
      </dgm:t>
    </dgm:pt>
    <dgm:pt modelId="{48C99094-F6DD-4A46-A66B-A0BD4F978034}" type="sibTrans" cxnId="{8B960132-2CE3-4169-8B41-6A0AD1A4305D}">
      <dgm:prSet/>
      <dgm:spPr/>
      <dgm:t>
        <a:bodyPr/>
        <a:lstStyle/>
        <a:p>
          <a:endParaRPr lang="en-US"/>
        </a:p>
      </dgm:t>
    </dgm:pt>
    <dgm:pt modelId="{26586E8F-6AAE-4688-B1B3-712969BC1861}">
      <dgm:prSet/>
      <dgm:spPr/>
      <dgm:t>
        <a:bodyPr/>
        <a:lstStyle/>
        <a:p>
          <a:r>
            <a:rPr lang="en-US" b="0" i="0" dirty="0"/>
            <a:t>Error = </a:t>
          </a:r>
        </a:p>
        <a:p>
          <a:r>
            <a:rPr lang="en-US" b="0" i="0" dirty="0"/>
            <a:t>Subsytem1 error + Subsystem2 error = 0,52%</a:t>
          </a:r>
          <a:endParaRPr lang="en-US" dirty="0"/>
        </a:p>
      </dgm:t>
    </dgm:pt>
    <dgm:pt modelId="{B41BA2C3-CAD6-476D-BD13-B83949453427}" type="parTrans" cxnId="{6188C29E-7035-4936-81D8-2BC886ABDE6A}">
      <dgm:prSet/>
      <dgm:spPr/>
      <dgm:t>
        <a:bodyPr/>
        <a:lstStyle/>
        <a:p>
          <a:endParaRPr lang="en-US"/>
        </a:p>
      </dgm:t>
    </dgm:pt>
    <dgm:pt modelId="{F581CDA5-D91F-4F77-9A61-68BA6D75F4C3}" type="sibTrans" cxnId="{6188C29E-7035-4936-81D8-2BC886ABDE6A}">
      <dgm:prSet/>
      <dgm:spPr/>
      <dgm:t>
        <a:bodyPr/>
        <a:lstStyle/>
        <a:p>
          <a:endParaRPr lang="en-US"/>
        </a:p>
      </dgm:t>
    </dgm:pt>
    <dgm:pt modelId="{30C6F8C0-7DBB-40AF-8C42-8F305096870B}">
      <dgm:prSet/>
      <dgm:spPr/>
      <dgm:t>
        <a:bodyPr/>
        <a:lstStyle/>
        <a:p>
          <a:r>
            <a:rPr lang="en-US" b="0" i="0"/>
            <a:t>Input impedance</a:t>
          </a:r>
          <a:endParaRPr lang="en-US"/>
        </a:p>
      </dgm:t>
    </dgm:pt>
    <dgm:pt modelId="{C1B549A7-AC04-4509-8966-98BD85B9C976}" type="parTrans" cxnId="{52514603-5F84-4821-9B3B-7D2451743953}">
      <dgm:prSet/>
      <dgm:spPr/>
      <dgm:t>
        <a:bodyPr/>
        <a:lstStyle/>
        <a:p>
          <a:endParaRPr lang="en-US"/>
        </a:p>
      </dgm:t>
    </dgm:pt>
    <dgm:pt modelId="{0AE6DF09-DD61-420E-8DE4-D6201FB6E6DE}" type="sibTrans" cxnId="{52514603-5F84-4821-9B3B-7D2451743953}">
      <dgm:prSet/>
      <dgm:spPr/>
      <dgm:t>
        <a:bodyPr/>
        <a:lstStyle/>
        <a:p>
          <a:endParaRPr lang="en-US"/>
        </a:p>
      </dgm:t>
    </dgm:pt>
    <dgm:pt modelId="{47B5E64A-12F7-481B-BBAD-716859ABF961}">
      <dgm:prSet/>
      <dgm:spPr/>
      <dgm:t>
        <a:bodyPr/>
        <a:lstStyle/>
        <a:p>
          <a:r>
            <a:rPr lang="en-US" b="0" i="0"/>
            <a:t>15,154 Mohms</a:t>
          </a:r>
          <a:endParaRPr lang="en-US"/>
        </a:p>
      </dgm:t>
    </dgm:pt>
    <dgm:pt modelId="{AD0E83E4-6B90-4D38-B2E2-F3D72C3A7BE0}" type="parTrans" cxnId="{BAFE6315-0A03-4B63-AB19-E3FBFBBD3C04}">
      <dgm:prSet/>
      <dgm:spPr/>
      <dgm:t>
        <a:bodyPr/>
        <a:lstStyle/>
        <a:p>
          <a:endParaRPr lang="en-US"/>
        </a:p>
      </dgm:t>
    </dgm:pt>
    <dgm:pt modelId="{0ED68C38-3D72-4EEF-8D15-C7B4B9A3FC6C}" type="sibTrans" cxnId="{BAFE6315-0A03-4B63-AB19-E3FBFBBD3C04}">
      <dgm:prSet/>
      <dgm:spPr/>
      <dgm:t>
        <a:bodyPr/>
        <a:lstStyle/>
        <a:p>
          <a:endParaRPr lang="en-US"/>
        </a:p>
      </dgm:t>
    </dgm:pt>
    <dgm:pt modelId="{AE643F7E-9C3C-4B0F-94E1-7DBA7E7C5438}">
      <dgm:prSet/>
      <dgm:spPr/>
      <dgm:t>
        <a:bodyPr/>
        <a:lstStyle/>
        <a:p>
          <a:r>
            <a:rPr lang="en-US" b="0" i="0"/>
            <a:t>Sample rate</a:t>
          </a:r>
          <a:endParaRPr lang="en-US"/>
        </a:p>
      </dgm:t>
    </dgm:pt>
    <dgm:pt modelId="{B8353F39-3E49-4505-A19B-8AEADE168193}" type="parTrans" cxnId="{D1C212D1-A144-4AAE-87EA-BC2CE97CD7BF}">
      <dgm:prSet/>
      <dgm:spPr/>
      <dgm:t>
        <a:bodyPr/>
        <a:lstStyle/>
        <a:p>
          <a:endParaRPr lang="en-US"/>
        </a:p>
      </dgm:t>
    </dgm:pt>
    <dgm:pt modelId="{5BC431E4-1D01-48F8-B775-C5B05D9C3365}" type="sibTrans" cxnId="{D1C212D1-A144-4AAE-87EA-BC2CE97CD7BF}">
      <dgm:prSet/>
      <dgm:spPr/>
      <dgm:t>
        <a:bodyPr/>
        <a:lstStyle/>
        <a:p>
          <a:endParaRPr lang="en-US"/>
        </a:p>
      </dgm:t>
    </dgm:pt>
    <dgm:pt modelId="{8C1B307B-E84E-415B-9827-AC96050E5AF7}">
      <dgm:prSet/>
      <dgm:spPr/>
      <dgm:t>
        <a:bodyPr/>
        <a:lstStyle/>
        <a:p>
          <a:r>
            <a:rPr lang="en-US" b="0" i="0" dirty="0"/>
            <a:t>14KHz</a:t>
          </a:r>
          <a:endParaRPr lang="en-US" dirty="0"/>
        </a:p>
      </dgm:t>
    </dgm:pt>
    <dgm:pt modelId="{82B8F5B7-F67E-49F6-9209-124E6074C276}" type="parTrans" cxnId="{4BB7C9FF-34F5-408B-AD13-72610C753F10}">
      <dgm:prSet/>
      <dgm:spPr/>
      <dgm:t>
        <a:bodyPr/>
        <a:lstStyle/>
        <a:p>
          <a:endParaRPr lang="en-US"/>
        </a:p>
      </dgm:t>
    </dgm:pt>
    <dgm:pt modelId="{8D00623A-73BE-48DB-8ECE-FB3D95A879E4}" type="sibTrans" cxnId="{4BB7C9FF-34F5-408B-AD13-72610C753F10}">
      <dgm:prSet/>
      <dgm:spPr/>
      <dgm:t>
        <a:bodyPr/>
        <a:lstStyle/>
        <a:p>
          <a:endParaRPr lang="en-US"/>
        </a:p>
      </dgm:t>
    </dgm:pt>
    <dgm:pt modelId="{777F483A-6598-43E2-85E1-39102DC011F5}">
      <dgm:prSet/>
      <dgm:spPr/>
      <dgm:t>
        <a:bodyPr/>
        <a:lstStyle/>
        <a:p>
          <a:r>
            <a:rPr lang="en-US" b="0" i="0"/>
            <a:t>Isolation</a:t>
          </a:r>
          <a:endParaRPr lang="en-US"/>
        </a:p>
      </dgm:t>
    </dgm:pt>
    <dgm:pt modelId="{36FCA9CB-D81C-49AC-97A9-B5A5CB0835C1}" type="parTrans" cxnId="{37C5F5C9-6BED-47DE-B2EA-78B74204B659}">
      <dgm:prSet/>
      <dgm:spPr/>
      <dgm:t>
        <a:bodyPr/>
        <a:lstStyle/>
        <a:p>
          <a:endParaRPr lang="en-US"/>
        </a:p>
      </dgm:t>
    </dgm:pt>
    <dgm:pt modelId="{79D07FC3-2959-492E-BD72-68C10A1FB752}" type="sibTrans" cxnId="{37C5F5C9-6BED-47DE-B2EA-78B74204B659}">
      <dgm:prSet/>
      <dgm:spPr/>
      <dgm:t>
        <a:bodyPr/>
        <a:lstStyle/>
        <a:p>
          <a:endParaRPr lang="en-US"/>
        </a:p>
      </dgm:t>
    </dgm:pt>
    <dgm:pt modelId="{5F9F5F66-650A-4CD4-A962-3CF36C75C3F9}">
      <dgm:prSet/>
      <dgm:spPr/>
      <dgm:t>
        <a:bodyPr/>
        <a:lstStyle/>
        <a:p>
          <a:r>
            <a:rPr lang="en-US" b="0" i="0"/>
            <a:t>Measured infinite impedance</a:t>
          </a:r>
          <a:endParaRPr lang="en-US"/>
        </a:p>
      </dgm:t>
    </dgm:pt>
    <dgm:pt modelId="{603F1AD1-0B40-4AC9-BA6C-FFB2034E9F9C}" type="parTrans" cxnId="{7BD017BA-CC48-48BC-A25D-9A02225AF744}">
      <dgm:prSet/>
      <dgm:spPr/>
      <dgm:t>
        <a:bodyPr/>
        <a:lstStyle/>
        <a:p>
          <a:endParaRPr lang="en-US"/>
        </a:p>
      </dgm:t>
    </dgm:pt>
    <dgm:pt modelId="{FF6AB394-F9CC-427B-B442-E1EFEA1F6632}" type="sibTrans" cxnId="{7BD017BA-CC48-48BC-A25D-9A02225AF744}">
      <dgm:prSet/>
      <dgm:spPr/>
      <dgm:t>
        <a:bodyPr/>
        <a:lstStyle/>
        <a:p>
          <a:endParaRPr lang="en-US"/>
        </a:p>
      </dgm:t>
    </dgm:pt>
    <dgm:pt modelId="{89B8F889-4573-435D-A620-E70A99E6305F}" type="pres">
      <dgm:prSet presAssocID="{B0D57ED2-0E45-4501-BFEB-EF946C2757E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A9CE51-362F-4432-8D31-D573613DAC98}" type="pres">
      <dgm:prSet presAssocID="{FB8EE21A-E370-47BD-888B-2536EA396293}" presName="root" presStyleCnt="0"/>
      <dgm:spPr/>
    </dgm:pt>
    <dgm:pt modelId="{321BB9B2-A91B-482B-96A8-780DA02F6DE3}" type="pres">
      <dgm:prSet presAssocID="{FB8EE21A-E370-47BD-888B-2536EA396293}" presName="rootComposite" presStyleCnt="0"/>
      <dgm:spPr/>
    </dgm:pt>
    <dgm:pt modelId="{22A1DE9D-073B-4F37-99DD-7F2705884653}" type="pres">
      <dgm:prSet presAssocID="{FB8EE21A-E370-47BD-888B-2536EA396293}" presName="rootText" presStyleLbl="node1" presStyleIdx="0" presStyleCnt="5"/>
      <dgm:spPr/>
    </dgm:pt>
    <dgm:pt modelId="{91A026DB-F62C-43AA-9EC3-33679782C8FE}" type="pres">
      <dgm:prSet presAssocID="{FB8EE21A-E370-47BD-888B-2536EA396293}" presName="rootConnector" presStyleLbl="node1" presStyleIdx="0" presStyleCnt="5"/>
      <dgm:spPr/>
    </dgm:pt>
    <dgm:pt modelId="{1A3D6943-1A25-4CEF-9A34-5C9A796D63B0}" type="pres">
      <dgm:prSet presAssocID="{FB8EE21A-E370-47BD-888B-2536EA396293}" presName="childShape" presStyleCnt="0"/>
      <dgm:spPr/>
    </dgm:pt>
    <dgm:pt modelId="{69113150-02CC-4AFD-AC17-41FD246ED184}" type="pres">
      <dgm:prSet presAssocID="{99CE3D2E-073E-4BFB-9DE1-35D2226CAA9E}" presName="root" presStyleCnt="0"/>
      <dgm:spPr/>
    </dgm:pt>
    <dgm:pt modelId="{974DFEE8-B2C5-4646-AD34-6DB38057F585}" type="pres">
      <dgm:prSet presAssocID="{99CE3D2E-073E-4BFB-9DE1-35D2226CAA9E}" presName="rootComposite" presStyleCnt="0"/>
      <dgm:spPr/>
    </dgm:pt>
    <dgm:pt modelId="{B99A94C4-7339-4130-81EB-AFB014F7A5C1}" type="pres">
      <dgm:prSet presAssocID="{99CE3D2E-073E-4BFB-9DE1-35D2226CAA9E}" presName="rootText" presStyleLbl="node1" presStyleIdx="1" presStyleCnt="5"/>
      <dgm:spPr/>
    </dgm:pt>
    <dgm:pt modelId="{232BCF00-9BD8-4453-8F84-D692661B4390}" type="pres">
      <dgm:prSet presAssocID="{99CE3D2E-073E-4BFB-9DE1-35D2226CAA9E}" presName="rootConnector" presStyleLbl="node1" presStyleIdx="1" presStyleCnt="5"/>
      <dgm:spPr/>
    </dgm:pt>
    <dgm:pt modelId="{6ACC0BC6-6569-4DDB-A439-E6187D08230B}" type="pres">
      <dgm:prSet presAssocID="{99CE3D2E-073E-4BFB-9DE1-35D2226CAA9E}" presName="childShape" presStyleCnt="0"/>
      <dgm:spPr/>
    </dgm:pt>
    <dgm:pt modelId="{FCF4B8E6-0F4C-4443-B0C8-94F6AA0BF5A2}" type="pres">
      <dgm:prSet presAssocID="{B41BA2C3-CAD6-476D-BD13-B83949453427}" presName="Name13" presStyleLbl="parChTrans1D2" presStyleIdx="0" presStyleCnt="4"/>
      <dgm:spPr/>
    </dgm:pt>
    <dgm:pt modelId="{D6396CA0-90DD-4390-8E3A-58C07269F1FD}" type="pres">
      <dgm:prSet presAssocID="{26586E8F-6AAE-4688-B1B3-712969BC1861}" presName="childText" presStyleLbl="bgAcc1" presStyleIdx="0" presStyleCnt="4">
        <dgm:presLayoutVars>
          <dgm:bulletEnabled val="1"/>
        </dgm:presLayoutVars>
      </dgm:prSet>
      <dgm:spPr/>
    </dgm:pt>
    <dgm:pt modelId="{5731AAC9-DF54-4FA5-8F4E-D141CEBD1B8F}" type="pres">
      <dgm:prSet presAssocID="{30C6F8C0-7DBB-40AF-8C42-8F305096870B}" presName="root" presStyleCnt="0"/>
      <dgm:spPr/>
    </dgm:pt>
    <dgm:pt modelId="{53A65AE0-3BF6-4F59-A265-F2DA846FAC96}" type="pres">
      <dgm:prSet presAssocID="{30C6F8C0-7DBB-40AF-8C42-8F305096870B}" presName="rootComposite" presStyleCnt="0"/>
      <dgm:spPr/>
    </dgm:pt>
    <dgm:pt modelId="{E11ED3C2-13FA-4BAF-9AEB-6A4F9F6746F0}" type="pres">
      <dgm:prSet presAssocID="{30C6F8C0-7DBB-40AF-8C42-8F305096870B}" presName="rootText" presStyleLbl="node1" presStyleIdx="2" presStyleCnt="5"/>
      <dgm:spPr/>
    </dgm:pt>
    <dgm:pt modelId="{1608BD90-6C55-4098-99CC-EA64153C2C46}" type="pres">
      <dgm:prSet presAssocID="{30C6F8C0-7DBB-40AF-8C42-8F305096870B}" presName="rootConnector" presStyleLbl="node1" presStyleIdx="2" presStyleCnt="5"/>
      <dgm:spPr/>
    </dgm:pt>
    <dgm:pt modelId="{02CD8FE6-9CE1-4054-9EE3-6CF9CE882990}" type="pres">
      <dgm:prSet presAssocID="{30C6F8C0-7DBB-40AF-8C42-8F305096870B}" presName="childShape" presStyleCnt="0"/>
      <dgm:spPr/>
    </dgm:pt>
    <dgm:pt modelId="{E47E60B5-F81E-4AFB-BE5B-F7C918D34BEC}" type="pres">
      <dgm:prSet presAssocID="{AD0E83E4-6B90-4D38-B2E2-F3D72C3A7BE0}" presName="Name13" presStyleLbl="parChTrans1D2" presStyleIdx="1" presStyleCnt="4"/>
      <dgm:spPr/>
    </dgm:pt>
    <dgm:pt modelId="{82116CB7-018E-4A91-9C92-BD1CA989CA9F}" type="pres">
      <dgm:prSet presAssocID="{47B5E64A-12F7-481B-BBAD-716859ABF961}" presName="childText" presStyleLbl="bgAcc1" presStyleIdx="1" presStyleCnt="4">
        <dgm:presLayoutVars>
          <dgm:bulletEnabled val="1"/>
        </dgm:presLayoutVars>
      </dgm:prSet>
      <dgm:spPr/>
    </dgm:pt>
    <dgm:pt modelId="{D7667A9A-185D-4829-A1A3-4C68F3EBF6FE}" type="pres">
      <dgm:prSet presAssocID="{AE643F7E-9C3C-4B0F-94E1-7DBA7E7C5438}" presName="root" presStyleCnt="0"/>
      <dgm:spPr/>
    </dgm:pt>
    <dgm:pt modelId="{ED797900-2126-4BF9-B0B9-7C9A8D467F2F}" type="pres">
      <dgm:prSet presAssocID="{AE643F7E-9C3C-4B0F-94E1-7DBA7E7C5438}" presName="rootComposite" presStyleCnt="0"/>
      <dgm:spPr/>
    </dgm:pt>
    <dgm:pt modelId="{41A91EE4-FDCD-434F-864E-7C2586FCC5CB}" type="pres">
      <dgm:prSet presAssocID="{AE643F7E-9C3C-4B0F-94E1-7DBA7E7C5438}" presName="rootText" presStyleLbl="node1" presStyleIdx="3" presStyleCnt="5"/>
      <dgm:spPr/>
    </dgm:pt>
    <dgm:pt modelId="{48B86159-9F35-42F4-B544-DD0017F0C94A}" type="pres">
      <dgm:prSet presAssocID="{AE643F7E-9C3C-4B0F-94E1-7DBA7E7C5438}" presName="rootConnector" presStyleLbl="node1" presStyleIdx="3" presStyleCnt="5"/>
      <dgm:spPr/>
    </dgm:pt>
    <dgm:pt modelId="{A3856826-C6E7-4A2F-8F21-D76285DF81A9}" type="pres">
      <dgm:prSet presAssocID="{AE643F7E-9C3C-4B0F-94E1-7DBA7E7C5438}" presName="childShape" presStyleCnt="0"/>
      <dgm:spPr/>
    </dgm:pt>
    <dgm:pt modelId="{D7C439B4-3A63-4469-9DFD-CBCB32A05184}" type="pres">
      <dgm:prSet presAssocID="{82B8F5B7-F67E-49F6-9209-124E6074C276}" presName="Name13" presStyleLbl="parChTrans1D2" presStyleIdx="2" presStyleCnt="4"/>
      <dgm:spPr/>
    </dgm:pt>
    <dgm:pt modelId="{DC9FF703-6731-454D-AD55-386FB62C0E2B}" type="pres">
      <dgm:prSet presAssocID="{8C1B307B-E84E-415B-9827-AC96050E5AF7}" presName="childText" presStyleLbl="bgAcc1" presStyleIdx="2" presStyleCnt="4">
        <dgm:presLayoutVars>
          <dgm:bulletEnabled val="1"/>
        </dgm:presLayoutVars>
      </dgm:prSet>
      <dgm:spPr/>
    </dgm:pt>
    <dgm:pt modelId="{2CCC0E3D-F3A5-4F65-89C1-4FB331F60DB3}" type="pres">
      <dgm:prSet presAssocID="{777F483A-6598-43E2-85E1-39102DC011F5}" presName="root" presStyleCnt="0"/>
      <dgm:spPr/>
    </dgm:pt>
    <dgm:pt modelId="{002606BC-A71D-4AC0-9826-6E445563EF15}" type="pres">
      <dgm:prSet presAssocID="{777F483A-6598-43E2-85E1-39102DC011F5}" presName="rootComposite" presStyleCnt="0"/>
      <dgm:spPr/>
    </dgm:pt>
    <dgm:pt modelId="{E8E69D7F-744F-4E03-BC03-46134A34CE8C}" type="pres">
      <dgm:prSet presAssocID="{777F483A-6598-43E2-85E1-39102DC011F5}" presName="rootText" presStyleLbl="node1" presStyleIdx="4" presStyleCnt="5"/>
      <dgm:spPr/>
    </dgm:pt>
    <dgm:pt modelId="{B71AC68A-A7E6-46C8-BBA2-1366926425CC}" type="pres">
      <dgm:prSet presAssocID="{777F483A-6598-43E2-85E1-39102DC011F5}" presName="rootConnector" presStyleLbl="node1" presStyleIdx="4" presStyleCnt="5"/>
      <dgm:spPr/>
    </dgm:pt>
    <dgm:pt modelId="{C1FF690C-A977-4C21-B4C7-519C8F79BE7F}" type="pres">
      <dgm:prSet presAssocID="{777F483A-6598-43E2-85E1-39102DC011F5}" presName="childShape" presStyleCnt="0"/>
      <dgm:spPr/>
    </dgm:pt>
    <dgm:pt modelId="{AD574CE0-37E1-42BC-990F-4E8006799862}" type="pres">
      <dgm:prSet presAssocID="{603F1AD1-0B40-4AC9-BA6C-FFB2034E9F9C}" presName="Name13" presStyleLbl="parChTrans1D2" presStyleIdx="3" presStyleCnt="4"/>
      <dgm:spPr/>
    </dgm:pt>
    <dgm:pt modelId="{E0B9FF8E-1351-4C44-AB97-138D5ED126F7}" type="pres">
      <dgm:prSet presAssocID="{5F9F5F66-650A-4CD4-A962-3CF36C75C3F9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52514603-5F84-4821-9B3B-7D2451743953}" srcId="{B0D57ED2-0E45-4501-BFEB-EF946C2757EE}" destId="{30C6F8C0-7DBB-40AF-8C42-8F305096870B}" srcOrd="2" destOrd="0" parTransId="{C1B549A7-AC04-4509-8966-98BD85B9C976}" sibTransId="{0AE6DF09-DD61-420E-8DE4-D6201FB6E6DE}"/>
    <dgm:cxn modelId="{F7EE3F09-F396-453D-BB54-7E630D21F718}" type="presOf" srcId="{5F9F5F66-650A-4CD4-A962-3CF36C75C3F9}" destId="{E0B9FF8E-1351-4C44-AB97-138D5ED126F7}" srcOrd="0" destOrd="0" presId="urn:microsoft.com/office/officeart/2005/8/layout/hierarchy3"/>
    <dgm:cxn modelId="{BAFE6315-0A03-4B63-AB19-E3FBFBBD3C04}" srcId="{30C6F8C0-7DBB-40AF-8C42-8F305096870B}" destId="{47B5E64A-12F7-481B-BBAD-716859ABF961}" srcOrd="0" destOrd="0" parTransId="{AD0E83E4-6B90-4D38-B2E2-F3D72C3A7BE0}" sibTransId="{0ED68C38-3D72-4EEF-8D15-C7B4B9A3FC6C}"/>
    <dgm:cxn modelId="{E4A9A21D-E23C-4EF0-A642-181C903B9335}" type="presOf" srcId="{FB8EE21A-E370-47BD-888B-2536EA396293}" destId="{22A1DE9D-073B-4F37-99DD-7F2705884653}" srcOrd="0" destOrd="0" presId="urn:microsoft.com/office/officeart/2005/8/layout/hierarchy3"/>
    <dgm:cxn modelId="{66648E22-FADB-4404-BF7F-4E093C2D80E0}" type="presOf" srcId="{777F483A-6598-43E2-85E1-39102DC011F5}" destId="{E8E69D7F-744F-4E03-BC03-46134A34CE8C}" srcOrd="0" destOrd="0" presId="urn:microsoft.com/office/officeart/2005/8/layout/hierarchy3"/>
    <dgm:cxn modelId="{14453923-4325-4407-9AEA-BDA7323BA0E4}" type="presOf" srcId="{30C6F8C0-7DBB-40AF-8C42-8F305096870B}" destId="{1608BD90-6C55-4098-99CC-EA64153C2C46}" srcOrd="1" destOrd="0" presId="urn:microsoft.com/office/officeart/2005/8/layout/hierarchy3"/>
    <dgm:cxn modelId="{8B960132-2CE3-4169-8B41-6A0AD1A4305D}" srcId="{B0D57ED2-0E45-4501-BFEB-EF946C2757EE}" destId="{99CE3D2E-073E-4BFB-9DE1-35D2226CAA9E}" srcOrd="1" destOrd="0" parTransId="{467EFB0E-65BA-427A-A925-D44AFA9B2EB4}" sibTransId="{48C99094-F6DD-4A46-A66B-A0BD4F978034}"/>
    <dgm:cxn modelId="{F5C1355C-9724-4215-9939-6D157B87C3DF}" type="presOf" srcId="{99CE3D2E-073E-4BFB-9DE1-35D2226CAA9E}" destId="{B99A94C4-7339-4130-81EB-AFB014F7A5C1}" srcOrd="0" destOrd="0" presId="urn:microsoft.com/office/officeart/2005/8/layout/hierarchy3"/>
    <dgm:cxn modelId="{C405E04F-B20E-4220-BA1C-DBF28FC6C4E2}" type="presOf" srcId="{99CE3D2E-073E-4BFB-9DE1-35D2226CAA9E}" destId="{232BCF00-9BD8-4453-8F84-D692661B4390}" srcOrd="1" destOrd="0" presId="urn:microsoft.com/office/officeart/2005/8/layout/hierarchy3"/>
    <dgm:cxn modelId="{00D5AE7B-692F-4E74-A53D-F86558F56905}" type="presOf" srcId="{47B5E64A-12F7-481B-BBAD-716859ABF961}" destId="{82116CB7-018E-4A91-9C92-BD1CA989CA9F}" srcOrd="0" destOrd="0" presId="urn:microsoft.com/office/officeart/2005/8/layout/hierarchy3"/>
    <dgm:cxn modelId="{9FCAD695-C294-4E78-89E8-AD23A8D7887D}" type="presOf" srcId="{AE643F7E-9C3C-4B0F-94E1-7DBA7E7C5438}" destId="{41A91EE4-FDCD-434F-864E-7C2586FCC5CB}" srcOrd="0" destOrd="0" presId="urn:microsoft.com/office/officeart/2005/8/layout/hierarchy3"/>
    <dgm:cxn modelId="{11357297-8C66-4DDF-8853-E5A672782B03}" type="presOf" srcId="{26586E8F-6AAE-4688-B1B3-712969BC1861}" destId="{D6396CA0-90DD-4390-8E3A-58C07269F1FD}" srcOrd="0" destOrd="0" presId="urn:microsoft.com/office/officeart/2005/8/layout/hierarchy3"/>
    <dgm:cxn modelId="{6188C29E-7035-4936-81D8-2BC886ABDE6A}" srcId="{99CE3D2E-073E-4BFB-9DE1-35D2226CAA9E}" destId="{26586E8F-6AAE-4688-B1B3-712969BC1861}" srcOrd="0" destOrd="0" parTransId="{B41BA2C3-CAD6-476D-BD13-B83949453427}" sibTransId="{F581CDA5-D91F-4F77-9A61-68BA6D75F4C3}"/>
    <dgm:cxn modelId="{92F885A0-37E9-4867-AB4C-848EE369C4FF}" type="presOf" srcId="{AE643F7E-9C3C-4B0F-94E1-7DBA7E7C5438}" destId="{48B86159-9F35-42F4-B544-DD0017F0C94A}" srcOrd="1" destOrd="0" presId="urn:microsoft.com/office/officeart/2005/8/layout/hierarchy3"/>
    <dgm:cxn modelId="{8BC4C4AF-25CD-4A9D-86DB-EB0B82ADAD5F}" type="presOf" srcId="{30C6F8C0-7DBB-40AF-8C42-8F305096870B}" destId="{E11ED3C2-13FA-4BAF-9AEB-6A4F9F6746F0}" srcOrd="0" destOrd="0" presId="urn:microsoft.com/office/officeart/2005/8/layout/hierarchy3"/>
    <dgm:cxn modelId="{3425AAB1-39AB-40EE-AC0A-F3AE353E74D1}" type="presOf" srcId="{777F483A-6598-43E2-85E1-39102DC011F5}" destId="{B71AC68A-A7E6-46C8-BBA2-1366926425CC}" srcOrd="1" destOrd="0" presId="urn:microsoft.com/office/officeart/2005/8/layout/hierarchy3"/>
    <dgm:cxn modelId="{59A63AB9-9358-4441-ABB4-3652B1FE565A}" type="presOf" srcId="{AD0E83E4-6B90-4D38-B2E2-F3D72C3A7BE0}" destId="{E47E60B5-F81E-4AFB-BE5B-F7C918D34BEC}" srcOrd="0" destOrd="0" presId="urn:microsoft.com/office/officeart/2005/8/layout/hierarchy3"/>
    <dgm:cxn modelId="{3099FEB9-26A7-42B6-90A5-94AC5C81F784}" type="presOf" srcId="{FB8EE21A-E370-47BD-888B-2536EA396293}" destId="{91A026DB-F62C-43AA-9EC3-33679782C8FE}" srcOrd="1" destOrd="0" presId="urn:microsoft.com/office/officeart/2005/8/layout/hierarchy3"/>
    <dgm:cxn modelId="{7BD017BA-CC48-48BC-A25D-9A02225AF744}" srcId="{777F483A-6598-43E2-85E1-39102DC011F5}" destId="{5F9F5F66-650A-4CD4-A962-3CF36C75C3F9}" srcOrd="0" destOrd="0" parTransId="{603F1AD1-0B40-4AC9-BA6C-FFB2034E9F9C}" sibTransId="{FF6AB394-F9CC-427B-B442-E1EFEA1F6632}"/>
    <dgm:cxn modelId="{37C5F5C9-6BED-47DE-B2EA-78B74204B659}" srcId="{B0D57ED2-0E45-4501-BFEB-EF946C2757EE}" destId="{777F483A-6598-43E2-85E1-39102DC011F5}" srcOrd="4" destOrd="0" parTransId="{36FCA9CB-D81C-49AC-97A9-B5A5CB0835C1}" sibTransId="{79D07FC3-2959-492E-BD72-68C10A1FB752}"/>
    <dgm:cxn modelId="{02CA67CD-98E6-4696-BB0B-B5FBDF612172}" srcId="{B0D57ED2-0E45-4501-BFEB-EF946C2757EE}" destId="{FB8EE21A-E370-47BD-888B-2536EA396293}" srcOrd="0" destOrd="0" parTransId="{DB4E647F-0F76-4C1D-9D18-98F72A01E6AA}" sibTransId="{E80B64CF-53DC-4D40-AACA-31DDC7B4A2F9}"/>
    <dgm:cxn modelId="{7DF31ACF-1DAF-4D83-9978-F5BE9183DAAB}" type="presOf" srcId="{B0D57ED2-0E45-4501-BFEB-EF946C2757EE}" destId="{89B8F889-4573-435D-A620-E70A99E6305F}" srcOrd="0" destOrd="0" presId="urn:microsoft.com/office/officeart/2005/8/layout/hierarchy3"/>
    <dgm:cxn modelId="{171361D0-27D1-4910-8B85-799D637E671D}" type="presOf" srcId="{B41BA2C3-CAD6-476D-BD13-B83949453427}" destId="{FCF4B8E6-0F4C-4443-B0C8-94F6AA0BF5A2}" srcOrd="0" destOrd="0" presId="urn:microsoft.com/office/officeart/2005/8/layout/hierarchy3"/>
    <dgm:cxn modelId="{D1C212D1-A144-4AAE-87EA-BC2CE97CD7BF}" srcId="{B0D57ED2-0E45-4501-BFEB-EF946C2757EE}" destId="{AE643F7E-9C3C-4B0F-94E1-7DBA7E7C5438}" srcOrd="3" destOrd="0" parTransId="{B8353F39-3E49-4505-A19B-8AEADE168193}" sibTransId="{5BC431E4-1D01-48F8-B775-C5B05D9C3365}"/>
    <dgm:cxn modelId="{B34E52D7-43FA-4DAB-ABE7-C55F4F074EEB}" type="presOf" srcId="{603F1AD1-0B40-4AC9-BA6C-FFB2034E9F9C}" destId="{AD574CE0-37E1-42BC-990F-4E8006799862}" srcOrd="0" destOrd="0" presId="urn:microsoft.com/office/officeart/2005/8/layout/hierarchy3"/>
    <dgm:cxn modelId="{989423E2-10C7-4C8A-B0F3-4F4B946D48DC}" type="presOf" srcId="{8C1B307B-E84E-415B-9827-AC96050E5AF7}" destId="{DC9FF703-6731-454D-AD55-386FB62C0E2B}" srcOrd="0" destOrd="0" presId="urn:microsoft.com/office/officeart/2005/8/layout/hierarchy3"/>
    <dgm:cxn modelId="{0AD900F6-BBF7-4A65-8B09-3D8DA9CBB25A}" type="presOf" srcId="{82B8F5B7-F67E-49F6-9209-124E6074C276}" destId="{D7C439B4-3A63-4469-9DFD-CBCB32A05184}" srcOrd="0" destOrd="0" presId="urn:microsoft.com/office/officeart/2005/8/layout/hierarchy3"/>
    <dgm:cxn modelId="{4BB7C9FF-34F5-408B-AD13-72610C753F10}" srcId="{AE643F7E-9C3C-4B0F-94E1-7DBA7E7C5438}" destId="{8C1B307B-E84E-415B-9827-AC96050E5AF7}" srcOrd="0" destOrd="0" parTransId="{82B8F5B7-F67E-49F6-9209-124E6074C276}" sibTransId="{8D00623A-73BE-48DB-8ECE-FB3D95A879E4}"/>
    <dgm:cxn modelId="{94BDC236-FBD8-4C07-A69E-00EB86CEB77F}" type="presParOf" srcId="{89B8F889-4573-435D-A620-E70A99E6305F}" destId="{BAA9CE51-362F-4432-8D31-D573613DAC98}" srcOrd="0" destOrd="0" presId="urn:microsoft.com/office/officeart/2005/8/layout/hierarchy3"/>
    <dgm:cxn modelId="{D0562E15-A14E-4D8D-A073-A240CE92DB89}" type="presParOf" srcId="{BAA9CE51-362F-4432-8D31-D573613DAC98}" destId="{321BB9B2-A91B-482B-96A8-780DA02F6DE3}" srcOrd="0" destOrd="0" presId="urn:microsoft.com/office/officeart/2005/8/layout/hierarchy3"/>
    <dgm:cxn modelId="{A8BBCC43-0C49-406C-BF3F-F9D93CFCA3E4}" type="presParOf" srcId="{321BB9B2-A91B-482B-96A8-780DA02F6DE3}" destId="{22A1DE9D-073B-4F37-99DD-7F2705884653}" srcOrd="0" destOrd="0" presId="urn:microsoft.com/office/officeart/2005/8/layout/hierarchy3"/>
    <dgm:cxn modelId="{A77E721F-77DA-4A0E-8EF2-261E022B4E21}" type="presParOf" srcId="{321BB9B2-A91B-482B-96A8-780DA02F6DE3}" destId="{91A026DB-F62C-43AA-9EC3-33679782C8FE}" srcOrd="1" destOrd="0" presId="urn:microsoft.com/office/officeart/2005/8/layout/hierarchy3"/>
    <dgm:cxn modelId="{6DC78988-F0FF-4088-9C27-6BADCAAD1E54}" type="presParOf" srcId="{BAA9CE51-362F-4432-8D31-D573613DAC98}" destId="{1A3D6943-1A25-4CEF-9A34-5C9A796D63B0}" srcOrd="1" destOrd="0" presId="urn:microsoft.com/office/officeart/2005/8/layout/hierarchy3"/>
    <dgm:cxn modelId="{114F5202-2BB4-46E4-9EC3-F8FF89046230}" type="presParOf" srcId="{89B8F889-4573-435D-A620-E70A99E6305F}" destId="{69113150-02CC-4AFD-AC17-41FD246ED184}" srcOrd="1" destOrd="0" presId="urn:microsoft.com/office/officeart/2005/8/layout/hierarchy3"/>
    <dgm:cxn modelId="{29C9458E-233A-4B50-B47E-A05D1CEBA6F1}" type="presParOf" srcId="{69113150-02CC-4AFD-AC17-41FD246ED184}" destId="{974DFEE8-B2C5-4646-AD34-6DB38057F585}" srcOrd="0" destOrd="0" presId="urn:microsoft.com/office/officeart/2005/8/layout/hierarchy3"/>
    <dgm:cxn modelId="{16A49B48-EFF7-403D-B80B-055AD548CFF5}" type="presParOf" srcId="{974DFEE8-B2C5-4646-AD34-6DB38057F585}" destId="{B99A94C4-7339-4130-81EB-AFB014F7A5C1}" srcOrd="0" destOrd="0" presId="urn:microsoft.com/office/officeart/2005/8/layout/hierarchy3"/>
    <dgm:cxn modelId="{6B88291D-F1E2-404F-A65B-F8DC68631782}" type="presParOf" srcId="{974DFEE8-B2C5-4646-AD34-6DB38057F585}" destId="{232BCF00-9BD8-4453-8F84-D692661B4390}" srcOrd="1" destOrd="0" presId="urn:microsoft.com/office/officeart/2005/8/layout/hierarchy3"/>
    <dgm:cxn modelId="{20A5D0EF-FCD0-43E4-AD0D-BC92E7534C15}" type="presParOf" srcId="{69113150-02CC-4AFD-AC17-41FD246ED184}" destId="{6ACC0BC6-6569-4DDB-A439-E6187D08230B}" srcOrd="1" destOrd="0" presId="urn:microsoft.com/office/officeart/2005/8/layout/hierarchy3"/>
    <dgm:cxn modelId="{C9DCDDB0-D5FE-4A53-A249-DD976852A036}" type="presParOf" srcId="{6ACC0BC6-6569-4DDB-A439-E6187D08230B}" destId="{FCF4B8E6-0F4C-4443-B0C8-94F6AA0BF5A2}" srcOrd="0" destOrd="0" presId="urn:microsoft.com/office/officeart/2005/8/layout/hierarchy3"/>
    <dgm:cxn modelId="{6D168079-0118-4013-A539-CFEF66CBE163}" type="presParOf" srcId="{6ACC0BC6-6569-4DDB-A439-E6187D08230B}" destId="{D6396CA0-90DD-4390-8E3A-58C07269F1FD}" srcOrd="1" destOrd="0" presId="urn:microsoft.com/office/officeart/2005/8/layout/hierarchy3"/>
    <dgm:cxn modelId="{33606464-42B2-4F59-A432-2F799B041322}" type="presParOf" srcId="{89B8F889-4573-435D-A620-E70A99E6305F}" destId="{5731AAC9-DF54-4FA5-8F4E-D141CEBD1B8F}" srcOrd="2" destOrd="0" presId="urn:microsoft.com/office/officeart/2005/8/layout/hierarchy3"/>
    <dgm:cxn modelId="{DF87F0CB-B18E-4396-A5D3-791E3E2B6B12}" type="presParOf" srcId="{5731AAC9-DF54-4FA5-8F4E-D141CEBD1B8F}" destId="{53A65AE0-3BF6-4F59-A265-F2DA846FAC96}" srcOrd="0" destOrd="0" presId="urn:microsoft.com/office/officeart/2005/8/layout/hierarchy3"/>
    <dgm:cxn modelId="{2087E5B1-A61C-4DE3-895E-B85A65F54953}" type="presParOf" srcId="{53A65AE0-3BF6-4F59-A265-F2DA846FAC96}" destId="{E11ED3C2-13FA-4BAF-9AEB-6A4F9F6746F0}" srcOrd="0" destOrd="0" presId="urn:microsoft.com/office/officeart/2005/8/layout/hierarchy3"/>
    <dgm:cxn modelId="{14E93E4F-A4C0-4A4F-9608-967E51926347}" type="presParOf" srcId="{53A65AE0-3BF6-4F59-A265-F2DA846FAC96}" destId="{1608BD90-6C55-4098-99CC-EA64153C2C46}" srcOrd="1" destOrd="0" presId="urn:microsoft.com/office/officeart/2005/8/layout/hierarchy3"/>
    <dgm:cxn modelId="{6D383137-ACB9-44DE-B478-188064C34644}" type="presParOf" srcId="{5731AAC9-DF54-4FA5-8F4E-D141CEBD1B8F}" destId="{02CD8FE6-9CE1-4054-9EE3-6CF9CE882990}" srcOrd="1" destOrd="0" presId="urn:microsoft.com/office/officeart/2005/8/layout/hierarchy3"/>
    <dgm:cxn modelId="{EF2AAE7C-1EE0-46E7-9594-25BF7972B72F}" type="presParOf" srcId="{02CD8FE6-9CE1-4054-9EE3-6CF9CE882990}" destId="{E47E60B5-F81E-4AFB-BE5B-F7C918D34BEC}" srcOrd="0" destOrd="0" presId="urn:microsoft.com/office/officeart/2005/8/layout/hierarchy3"/>
    <dgm:cxn modelId="{90381DE3-C479-435E-A3B0-295D5D9738E4}" type="presParOf" srcId="{02CD8FE6-9CE1-4054-9EE3-6CF9CE882990}" destId="{82116CB7-018E-4A91-9C92-BD1CA989CA9F}" srcOrd="1" destOrd="0" presId="urn:microsoft.com/office/officeart/2005/8/layout/hierarchy3"/>
    <dgm:cxn modelId="{3351EE3C-FC0C-424F-A572-604085F72086}" type="presParOf" srcId="{89B8F889-4573-435D-A620-E70A99E6305F}" destId="{D7667A9A-185D-4829-A1A3-4C68F3EBF6FE}" srcOrd="3" destOrd="0" presId="urn:microsoft.com/office/officeart/2005/8/layout/hierarchy3"/>
    <dgm:cxn modelId="{D5E549B8-3BC0-4725-9536-04F82B46B4B7}" type="presParOf" srcId="{D7667A9A-185D-4829-A1A3-4C68F3EBF6FE}" destId="{ED797900-2126-4BF9-B0B9-7C9A8D467F2F}" srcOrd="0" destOrd="0" presId="urn:microsoft.com/office/officeart/2005/8/layout/hierarchy3"/>
    <dgm:cxn modelId="{04FE1FA8-8FFF-4B46-BCE5-A0D70FDF05AB}" type="presParOf" srcId="{ED797900-2126-4BF9-B0B9-7C9A8D467F2F}" destId="{41A91EE4-FDCD-434F-864E-7C2586FCC5CB}" srcOrd="0" destOrd="0" presId="urn:microsoft.com/office/officeart/2005/8/layout/hierarchy3"/>
    <dgm:cxn modelId="{468B78BF-F1E5-456F-9641-99F805FC2185}" type="presParOf" srcId="{ED797900-2126-4BF9-B0B9-7C9A8D467F2F}" destId="{48B86159-9F35-42F4-B544-DD0017F0C94A}" srcOrd="1" destOrd="0" presId="urn:microsoft.com/office/officeart/2005/8/layout/hierarchy3"/>
    <dgm:cxn modelId="{0F401FED-164A-45CC-B5F0-D8276914D9F0}" type="presParOf" srcId="{D7667A9A-185D-4829-A1A3-4C68F3EBF6FE}" destId="{A3856826-C6E7-4A2F-8F21-D76285DF81A9}" srcOrd="1" destOrd="0" presId="urn:microsoft.com/office/officeart/2005/8/layout/hierarchy3"/>
    <dgm:cxn modelId="{199CE5B7-0E52-48DC-8D8E-EA78483E1AEB}" type="presParOf" srcId="{A3856826-C6E7-4A2F-8F21-D76285DF81A9}" destId="{D7C439B4-3A63-4469-9DFD-CBCB32A05184}" srcOrd="0" destOrd="0" presId="urn:microsoft.com/office/officeart/2005/8/layout/hierarchy3"/>
    <dgm:cxn modelId="{9329092E-F660-48E2-AC86-0CE4C4B67503}" type="presParOf" srcId="{A3856826-C6E7-4A2F-8F21-D76285DF81A9}" destId="{DC9FF703-6731-454D-AD55-386FB62C0E2B}" srcOrd="1" destOrd="0" presId="urn:microsoft.com/office/officeart/2005/8/layout/hierarchy3"/>
    <dgm:cxn modelId="{5FA4754F-2AB8-4E27-B949-5189FCC58E8D}" type="presParOf" srcId="{89B8F889-4573-435D-A620-E70A99E6305F}" destId="{2CCC0E3D-F3A5-4F65-89C1-4FB331F60DB3}" srcOrd="4" destOrd="0" presId="urn:microsoft.com/office/officeart/2005/8/layout/hierarchy3"/>
    <dgm:cxn modelId="{2360583B-CF8F-4983-A2A2-FE4A76E5F432}" type="presParOf" srcId="{2CCC0E3D-F3A5-4F65-89C1-4FB331F60DB3}" destId="{002606BC-A71D-4AC0-9826-6E445563EF15}" srcOrd="0" destOrd="0" presId="urn:microsoft.com/office/officeart/2005/8/layout/hierarchy3"/>
    <dgm:cxn modelId="{38E44F62-FD78-41BD-965C-ABCA7FE3B799}" type="presParOf" srcId="{002606BC-A71D-4AC0-9826-6E445563EF15}" destId="{E8E69D7F-744F-4E03-BC03-46134A34CE8C}" srcOrd="0" destOrd="0" presId="urn:microsoft.com/office/officeart/2005/8/layout/hierarchy3"/>
    <dgm:cxn modelId="{F9859B86-DC97-4027-AE65-DBF4D436380C}" type="presParOf" srcId="{002606BC-A71D-4AC0-9826-6E445563EF15}" destId="{B71AC68A-A7E6-46C8-BBA2-1366926425CC}" srcOrd="1" destOrd="0" presId="urn:microsoft.com/office/officeart/2005/8/layout/hierarchy3"/>
    <dgm:cxn modelId="{D7E7A3E1-B9D6-4CFC-98C7-0A1FDD1A071E}" type="presParOf" srcId="{2CCC0E3D-F3A5-4F65-89C1-4FB331F60DB3}" destId="{C1FF690C-A977-4C21-B4C7-519C8F79BE7F}" srcOrd="1" destOrd="0" presId="urn:microsoft.com/office/officeart/2005/8/layout/hierarchy3"/>
    <dgm:cxn modelId="{C1AE07CE-E66B-4965-8433-805842C1125D}" type="presParOf" srcId="{C1FF690C-A977-4C21-B4C7-519C8F79BE7F}" destId="{AD574CE0-37E1-42BC-990F-4E8006799862}" srcOrd="0" destOrd="0" presId="urn:microsoft.com/office/officeart/2005/8/layout/hierarchy3"/>
    <dgm:cxn modelId="{554E1081-4955-461E-A06C-7E066FF024E5}" type="presParOf" srcId="{C1FF690C-A977-4C21-B4C7-519C8F79BE7F}" destId="{E0B9FF8E-1351-4C44-AB97-138D5ED126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3AA13-83DF-4F4E-8037-F6EDBD04C8FD}">
      <dsp:nvSpPr>
        <dsp:cNvPr id="0" name=""/>
        <dsp:cNvSpPr/>
      </dsp:nvSpPr>
      <dsp:spPr>
        <a:xfrm>
          <a:off x="0" y="689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781F2-BF5B-4E86-B44D-D3F86150F305}">
      <dsp:nvSpPr>
        <dsp:cNvPr id="0" name=""/>
        <dsp:cNvSpPr/>
      </dsp:nvSpPr>
      <dsp:spPr>
        <a:xfrm>
          <a:off x="488194" y="363809"/>
          <a:ext cx="887626" cy="887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F2EBF-FFFB-4637-81FD-5A4066392F7C}">
      <dsp:nvSpPr>
        <dsp:cNvPr id="0" name=""/>
        <dsp:cNvSpPr/>
      </dsp:nvSpPr>
      <dsp:spPr>
        <a:xfrm>
          <a:off x="1864015" y="689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Voltage: The isolated </a:t>
          </a:r>
          <a:r>
            <a:rPr lang="en-US" sz="2000" b="0" i="0" kern="1200" dirty="0">
              <a:latin typeface="+mj-lt"/>
            </a:rPr>
            <a:t>voltage</a:t>
          </a:r>
          <a:r>
            <a:rPr lang="en-US" sz="2000" b="0" i="0" kern="1200" dirty="0"/>
            <a:t> sensor should be able to measure voltages up to ±100 volts, with a tolerance of 100 millivolts, 0.05% error from value to actual reading.</a:t>
          </a:r>
          <a:endParaRPr lang="en-US" sz="2000" kern="1200" dirty="0"/>
        </a:p>
      </dsp:txBody>
      <dsp:txXfrm>
        <a:off x="1864015" y="689"/>
        <a:ext cx="4933659" cy="1613866"/>
      </dsp:txXfrm>
    </dsp:sp>
    <dsp:sp modelId="{5506A7F4-5643-4081-A433-9D3E772AB1D0}">
      <dsp:nvSpPr>
        <dsp:cNvPr id="0" name=""/>
        <dsp:cNvSpPr/>
      </dsp:nvSpPr>
      <dsp:spPr>
        <a:xfrm>
          <a:off x="0" y="2018022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4963E-5C3E-4850-AF66-CC1757749304}">
      <dsp:nvSpPr>
        <dsp:cNvPr id="0" name=""/>
        <dsp:cNvSpPr/>
      </dsp:nvSpPr>
      <dsp:spPr>
        <a:xfrm>
          <a:off x="488194" y="2381142"/>
          <a:ext cx="887626" cy="887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D841A-3BFE-424A-932F-C8D2D6670EFA}">
      <dsp:nvSpPr>
        <dsp:cNvPr id="0" name=""/>
        <dsp:cNvSpPr/>
      </dsp:nvSpPr>
      <dsp:spPr>
        <a:xfrm>
          <a:off x="1864015" y="2018022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Impedance: To not affect the power circuits that much, input impedance should at least be  10 megaohms.</a:t>
          </a:r>
          <a:endParaRPr lang="en-US" sz="2000" kern="1200"/>
        </a:p>
      </dsp:txBody>
      <dsp:txXfrm>
        <a:off x="1864015" y="2018022"/>
        <a:ext cx="4933659" cy="1613866"/>
      </dsp:txXfrm>
    </dsp:sp>
    <dsp:sp modelId="{CB8333AB-A7E7-4137-B4F7-07E0CAA7F8C8}">
      <dsp:nvSpPr>
        <dsp:cNvPr id="0" name=""/>
        <dsp:cNvSpPr/>
      </dsp:nvSpPr>
      <dsp:spPr>
        <a:xfrm>
          <a:off x="0" y="4035355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2FA73-3365-4881-9CE9-3245DA0B28D1}">
      <dsp:nvSpPr>
        <dsp:cNvPr id="0" name=""/>
        <dsp:cNvSpPr/>
      </dsp:nvSpPr>
      <dsp:spPr>
        <a:xfrm>
          <a:off x="488194" y="4398475"/>
          <a:ext cx="887626" cy="887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24105-63D1-48CA-88C0-2AB2590734B1}">
      <dsp:nvSpPr>
        <dsp:cNvPr id="0" name=""/>
        <dsp:cNvSpPr/>
      </dsp:nvSpPr>
      <dsp:spPr>
        <a:xfrm>
          <a:off x="1864015" y="4035355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Sampling Rate: To provide an accurate measurement at any particular time, the sensor needs to sample at </a:t>
          </a:r>
          <a:r>
            <a:rPr lang="en-US" sz="2000" b="0" i="0" kern="1200" dirty="0" err="1"/>
            <a:t>at</a:t>
          </a:r>
          <a:r>
            <a:rPr lang="en-US" sz="2000" b="0" i="0" kern="1200" dirty="0"/>
            <a:t> least 10 kilo samples per second.</a:t>
          </a:r>
          <a:endParaRPr lang="en-US" sz="2000" kern="1200" dirty="0"/>
        </a:p>
      </dsp:txBody>
      <dsp:txXfrm>
        <a:off x="1864015" y="4035355"/>
        <a:ext cx="4933659" cy="1613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F1507-E86A-4B96-9C95-F943924F6AC4}">
      <dsp:nvSpPr>
        <dsp:cNvPr id="0" name=""/>
        <dsp:cNvSpPr/>
      </dsp:nvSpPr>
      <dsp:spPr>
        <a:xfrm>
          <a:off x="0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7AD5B-38FE-48EA-A78D-01D40958B88B}">
      <dsp:nvSpPr>
        <dsp:cNvPr id="0" name=""/>
        <dsp:cNvSpPr/>
      </dsp:nvSpPr>
      <dsp:spPr>
        <a:xfrm>
          <a:off x="31432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ATmega328A microcontroller</a:t>
          </a:r>
          <a:endParaRPr lang="en-US" sz="3100" kern="1200"/>
        </a:p>
      </dsp:txBody>
      <dsp:txXfrm>
        <a:off x="366939" y="1196774"/>
        <a:ext cx="2723696" cy="1691139"/>
      </dsp:txXfrm>
    </dsp:sp>
    <dsp:sp modelId="{AECF5109-E521-445A-9A47-2154B57F9141}">
      <dsp:nvSpPr>
        <dsp:cNvPr id="0" name=""/>
        <dsp:cNvSpPr/>
      </dsp:nvSpPr>
      <dsp:spPr>
        <a:xfrm>
          <a:off x="3457574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E5DA7-1517-4F6B-BA2A-D8C71CFD15A4}">
      <dsp:nvSpPr>
        <dsp:cNvPr id="0" name=""/>
        <dsp:cNvSpPr/>
      </dsp:nvSpPr>
      <dsp:spPr>
        <a:xfrm>
          <a:off x="3771899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Running at 16Mhz</a:t>
          </a:r>
          <a:endParaRPr lang="en-US" sz="3100" kern="1200"/>
        </a:p>
      </dsp:txBody>
      <dsp:txXfrm>
        <a:off x="3824513" y="1196774"/>
        <a:ext cx="2723696" cy="1691139"/>
      </dsp:txXfrm>
    </dsp:sp>
    <dsp:sp modelId="{58EA0C5A-C7D6-4BAC-AD2F-6E32527046D7}">
      <dsp:nvSpPr>
        <dsp:cNvPr id="0" name=""/>
        <dsp:cNvSpPr/>
      </dsp:nvSpPr>
      <dsp:spPr>
        <a:xfrm>
          <a:off x="6915149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B88C2-F97B-4D49-B04B-021FDB8369DA}">
      <dsp:nvSpPr>
        <dsp:cNvPr id="0" name=""/>
        <dsp:cNvSpPr/>
      </dsp:nvSpPr>
      <dsp:spPr>
        <a:xfrm>
          <a:off x="722947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Arduino</a:t>
          </a:r>
          <a:endParaRPr lang="en-US" sz="3100" kern="1200"/>
        </a:p>
      </dsp:txBody>
      <dsp:txXfrm>
        <a:off x="7282089" y="1196774"/>
        <a:ext cx="2723696" cy="16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1DE9D-073B-4F37-99DD-7F2705884653}">
      <dsp:nvSpPr>
        <dsp:cNvPr id="0" name=""/>
        <dsp:cNvSpPr/>
      </dsp:nvSpPr>
      <dsp:spPr>
        <a:xfrm>
          <a:off x="4911" y="950985"/>
          <a:ext cx="1674762" cy="837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Able to withstand a +/-100V input voltage</a:t>
          </a:r>
          <a:endParaRPr lang="en-US" sz="1700" kern="1200"/>
        </a:p>
      </dsp:txBody>
      <dsp:txXfrm>
        <a:off x="29437" y="975511"/>
        <a:ext cx="1625710" cy="788329"/>
      </dsp:txXfrm>
    </dsp:sp>
    <dsp:sp modelId="{B99A94C4-7339-4130-81EB-AFB014F7A5C1}">
      <dsp:nvSpPr>
        <dsp:cNvPr id="0" name=""/>
        <dsp:cNvSpPr/>
      </dsp:nvSpPr>
      <dsp:spPr>
        <a:xfrm>
          <a:off x="2098364" y="950985"/>
          <a:ext cx="1674762" cy="837381"/>
        </a:xfrm>
        <a:prstGeom prst="roundRect">
          <a:avLst>
            <a:gd name="adj" fmla="val 10000"/>
          </a:avLst>
        </a:prstGeom>
        <a:solidFill>
          <a:schemeClr val="accent2">
            <a:hueOff val="9759"/>
            <a:satOff val="-6719"/>
            <a:lumOff val="-17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Accuracy</a:t>
          </a:r>
          <a:endParaRPr lang="en-US" sz="1700" kern="1200"/>
        </a:p>
      </dsp:txBody>
      <dsp:txXfrm>
        <a:off x="2122890" y="975511"/>
        <a:ext cx="1625710" cy="788329"/>
      </dsp:txXfrm>
    </dsp:sp>
    <dsp:sp modelId="{FCF4B8E6-0F4C-4443-B0C8-94F6AA0BF5A2}">
      <dsp:nvSpPr>
        <dsp:cNvPr id="0" name=""/>
        <dsp:cNvSpPr/>
      </dsp:nvSpPr>
      <dsp:spPr>
        <a:xfrm>
          <a:off x="2265841" y="1788367"/>
          <a:ext cx="167476" cy="62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036"/>
              </a:lnTo>
              <a:lnTo>
                <a:pt x="167476" y="62803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96CA0-90DD-4390-8E3A-58C07269F1FD}">
      <dsp:nvSpPr>
        <dsp:cNvPr id="0" name=""/>
        <dsp:cNvSpPr/>
      </dsp:nvSpPr>
      <dsp:spPr>
        <a:xfrm>
          <a:off x="2433317" y="1997712"/>
          <a:ext cx="1339810" cy="837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Error =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Subsytem1 error + Subsystem2 error = 0,52%</a:t>
          </a:r>
          <a:endParaRPr lang="en-US" sz="1200" kern="1200" dirty="0"/>
        </a:p>
      </dsp:txBody>
      <dsp:txXfrm>
        <a:off x="2457843" y="2022238"/>
        <a:ext cx="1290758" cy="788329"/>
      </dsp:txXfrm>
    </dsp:sp>
    <dsp:sp modelId="{E11ED3C2-13FA-4BAF-9AEB-6A4F9F6746F0}">
      <dsp:nvSpPr>
        <dsp:cNvPr id="0" name=""/>
        <dsp:cNvSpPr/>
      </dsp:nvSpPr>
      <dsp:spPr>
        <a:xfrm>
          <a:off x="4191818" y="950985"/>
          <a:ext cx="1674762" cy="837381"/>
        </a:xfrm>
        <a:prstGeom prst="roundRect">
          <a:avLst>
            <a:gd name="adj" fmla="val 10000"/>
          </a:avLst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Input impedance</a:t>
          </a:r>
          <a:endParaRPr lang="en-US" sz="1700" kern="1200"/>
        </a:p>
      </dsp:txBody>
      <dsp:txXfrm>
        <a:off x="4216344" y="975511"/>
        <a:ext cx="1625710" cy="788329"/>
      </dsp:txXfrm>
    </dsp:sp>
    <dsp:sp modelId="{E47E60B5-F81E-4AFB-BE5B-F7C918D34BEC}">
      <dsp:nvSpPr>
        <dsp:cNvPr id="0" name=""/>
        <dsp:cNvSpPr/>
      </dsp:nvSpPr>
      <dsp:spPr>
        <a:xfrm>
          <a:off x="4359294" y="1788367"/>
          <a:ext cx="167476" cy="62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036"/>
              </a:lnTo>
              <a:lnTo>
                <a:pt x="167476" y="62803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16CB7-018E-4A91-9C92-BD1CA989CA9F}">
      <dsp:nvSpPr>
        <dsp:cNvPr id="0" name=""/>
        <dsp:cNvSpPr/>
      </dsp:nvSpPr>
      <dsp:spPr>
        <a:xfrm>
          <a:off x="4526771" y="1997712"/>
          <a:ext cx="1339810" cy="837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3013"/>
              <a:satOff val="-8959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15,154 Mohms</a:t>
          </a:r>
          <a:endParaRPr lang="en-US" sz="1200" kern="1200"/>
        </a:p>
      </dsp:txBody>
      <dsp:txXfrm>
        <a:off x="4551297" y="2022238"/>
        <a:ext cx="1290758" cy="788329"/>
      </dsp:txXfrm>
    </dsp:sp>
    <dsp:sp modelId="{41A91EE4-FDCD-434F-864E-7C2586FCC5CB}">
      <dsp:nvSpPr>
        <dsp:cNvPr id="0" name=""/>
        <dsp:cNvSpPr/>
      </dsp:nvSpPr>
      <dsp:spPr>
        <a:xfrm>
          <a:off x="6285272" y="950985"/>
          <a:ext cx="1674762" cy="837381"/>
        </a:xfrm>
        <a:prstGeom prst="roundRect">
          <a:avLst>
            <a:gd name="adj" fmla="val 10000"/>
          </a:avLst>
        </a:prstGeom>
        <a:solidFill>
          <a:schemeClr val="accent2">
            <a:hueOff val="29278"/>
            <a:satOff val="-20157"/>
            <a:lumOff val="-51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Sample rate</a:t>
          </a:r>
          <a:endParaRPr lang="en-US" sz="1700" kern="1200"/>
        </a:p>
      </dsp:txBody>
      <dsp:txXfrm>
        <a:off x="6309798" y="975511"/>
        <a:ext cx="1625710" cy="788329"/>
      </dsp:txXfrm>
    </dsp:sp>
    <dsp:sp modelId="{D7C439B4-3A63-4469-9DFD-CBCB32A05184}">
      <dsp:nvSpPr>
        <dsp:cNvPr id="0" name=""/>
        <dsp:cNvSpPr/>
      </dsp:nvSpPr>
      <dsp:spPr>
        <a:xfrm>
          <a:off x="6452748" y="1788367"/>
          <a:ext cx="167476" cy="62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036"/>
              </a:lnTo>
              <a:lnTo>
                <a:pt x="167476" y="62803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FF703-6731-454D-AD55-386FB62C0E2B}">
      <dsp:nvSpPr>
        <dsp:cNvPr id="0" name=""/>
        <dsp:cNvSpPr/>
      </dsp:nvSpPr>
      <dsp:spPr>
        <a:xfrm>
          <a:off x="6620224" y="1997712"/>
          <a:ext cx="1339810" cy="837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26025"/>
              <a:satOff val="-17917"/>
              <a:lumOff val="-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14KHz</a:t>
          </a:r>
          <a:endParaRPr lang="en-US" sz="1200" kern="1200" dirty="0"/>
        </a:p>
      </dsp:txBody>
      <dsp:txXfrm>
        <a:off x="6644750" y="2022238"/>
        <a:ext cx="1290758" cy="788329"/>
      </dsp:txXfrm>
    </dsp:sp>
    <dsp:sp modelId="{E8E69D7F-744F-4E03-BC03-46134A34CE8C}">
      <dsp:nvSpPr>
        <dsp:cNvPr id="0" name=""/>
        <dsp:cNvSpPr/>
      </dsp:nvSpPr>
      <dsp:spPr>
        <a:xfrm>
          <a:off x="8378725" y="950985"/>
          <a:ext cx="1674762" cy="837381"/>
        </a:xfrm>
        <a:prstGeom prst="roundRect">
          <a:avLst>
            <a:gd name="adj" fmla="val 1000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Isolation</a:t>
          </a:r>
          <a:endParaRPr lang="en-US" sz="1700" kern="1200"/>
        </a:p>
      </dsp:txBody>
      <dsp:txXfrm>
        <a:off x="8403251" y="975511"/>
        <a:ext cx="1625710" cy="788329"/>
      </dsp:txXfrm>
    </dsp:sp>
    <dsp:sp modelId="{AD574CE0-37E1-42BC-990F-4E8006799862}">
      <dsp:nvSpPr>
        <dsp:cNvPr id="0" name=""/>
        <dsp:cNvSpPr/>
      </dsp:nvSpPr>
      <dsp:spPr>
        <a:xfrm>
          <a:off x="8546202" y="1788367"/>
          <a:ext cx="167476" cy="62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036"/>
              </a:lnTo>
              <a:lnTo>
                <a:pt x="167476" y="62803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9FF8E-1351-4C44-AB97-138D5ED126F7}">
      <dsp:nvSpPr>
        <dsp:cNvPr id="0" name=""/>
        <dsp:cNvSpPr/>
      </dsp:nvSpPr>
      <dsp:spPr>
        <a:xfrm>
          <a:off x="8713678" y="1997712"/>
          <a:ext cx="1339810" cy="837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Measured infinite impedance</a:t>
          </a:r>
          <a:endParaRPr lang="en-US" sz="1200" kern="1200"/>
        </a:p>
      </dsp:txBody>
      <dsp:txXfrm>
        <a:off x="8738204" y="2022238"/>
        <a:ext cx="1290758" cy="788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56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520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344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4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14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58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47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167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749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041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331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907AD6A-FC27-4476-A501-DAEDFA9D426B}" type="datetimeFigureOut">
              <a:rPr lang="es-ES" smtClean="0"/>
              <a:t>02/05/2023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D5143FF-2EE3-4B0C-9A6D-B8FE9495F3C1}" type="slidenum">
              <a:rPr lang="es-ES" smtClean="0"/>
              <a:t>‹#›</a:t>
            </a:fld>
            <a:endParaRPr lang="es-E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02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711F3D2B-BA5B-6A43-6A3F-7FC7C2B89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5858"/>
          <a:stretch/>
        </p:blipFill>
        <p:spPr>
          <a:xfrm>
            <a:off x="49428" y="-1677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69AB7-4382-BC60-8636-228E6E6ED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18" y="1014447"/>
            <a:ext cx="10058400" cy="1738277"/>
          </a:xfrm>
        </p:spPr>
        <p:txBody>
          <a:bodyPr>
            <a:normAutofit/>
          </a:bodyPr>
          <a:lstStyle/>
          <a:p>
            <a:pPr algn="ctr"/>
            <a:r>
              <a:rPr lang="es-ES" sz="6000" b="1" i="0" u="none" strike="noStrike" dirty="0">
                <a:solidFill>
                  <a:srgbClr val="212121"/>
                </a:solidFill>
                <a:effectLst/>
                <a:latin typeface="BankGothic Lt BT" panose="020B0607020203060204" pitchFamily="34" charset="0"/>
              </a:rPr>
              <a:t>Isolated </a:t>
            </a:r>
            <a:r>
              <a:rPr lang="en-US" sz="6000" b="1" i="0" u="none" strike="noStrike" dirty="0">
                <a:solidFill>
                  <a:srgbClr val="212121"/>
                </a:solidFill>
                <a:effectLst/>
                <a:latin typeface="BankGothic Lt BT" panose="020B0607020203060204" pitchFamily="34" charset="0"/>
              </a:rPr>
              <a:t>Voltage</a:t>
            </a:r>
            <a:r>
              <a:rPr lang="es-ES" sz="6000" b="1" i="0" u="none" strike="noStrike" dirty="0">
                <a:solidFill>
                  <a:srgbClr val="212121"/>
                </a:solidFill>
                <a:effectLst/>
                <a:latin typeface="BankGothic Lt BT" panose="020B0607020203060204" pitchFamily="34" charset="0"/>
              </a:rPr>
              <a:t> Sensor</a:t>
            </a:r>
            <a:endParaRPr lang="es-ES" sz="110200" dirty="0">
              <a:latin typeface="BankGothic Lt BT" panose="020B060702020306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EEF89-9CBB-8FED-6C0A-054735F21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Laureano Salcines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Jevin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liu</a:t>
            </a:r>
          </a:p>
        </p:txBody>
      </p: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65855-557B-EAD2-2A31-00E02ADA0D38}"/>
              </a:ext>
            </a:extLst>
          </p:cNvPr>
          <p:cNvSpPr txBox="1"/>
          <p:nvPr/>
        </p:nvSpPr>
        <p:spPr>
          <a:xfrm>
            <a:off x="5145293" y="3244329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Team 74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08ADD-92FF-C990-6C9C-1FD083CD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Rectangle 718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88" name="Straight Connector 718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0021E-4F47-82F8-1439-8C740459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i="0" u="none" strike="noStrike">
                <a:solidFill>
                  <a:srgbClr val="FFFFFF"/>
                </a:solidFill>
                <a:effectLst/>
              </a:rPr>
              <a:t>Subsystem 1: Voltage Regulator</a:t>
            </a:r>
            <a:br>
              <a:rPr lang="en-US" sz="2800">
                <a:solidFill>
                  <a:srgbClr val="FFFFFF"/>
                </a:solidFill>
                <a:effectLst/>
              </a:rPr>
            </a:b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16D9B-9539-51B3-46B5-119B35718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5943600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b="0" i="0" u="none" strike="noStrike" cap="all" spc="200" dirty="0">
                <a:solidFill>
                  <a:srgbClr val="FFFFFF"/>
                </a:solidFill>
                <a:effectLst/>
                <a:latin typeface="+mj-lt"/>
              </a:rPr>
              <a:t>We need high precision to meet the accuracy high level requirement.</a:t>
            </a:r>
            <a:endParaRPr lang="en-US" sz="1500" cap="all" spc="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192" name="Rectangle 7191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C063A-D2A6-C88A-62CD-F8217C8D6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74" y="84011"/>
            <a:ext cx="9750287" cy="4673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B0E90-22BC-894A-95A4-5EA8748D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4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0FE5-3C30-18EC-552E-526A941C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effectLst/>
                <a:cs typeface="Amatic SC" panose="00000500000000000000" pitchFamily="2" charset="-79"/>
              </a:rPr>
              <a:t>Subsystem 2: Signal digitizer</a:t>
            </a:r>
            <a:endParaRPr lang="en-US" dirty="0">
              <a:effectLst/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B371C2CF-F8F2-ED5C-931A-0BB1F7F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8151" y="3460826"/>
            <a:ext cx="3061090" cy="27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4BD0198-2224-F0CA-B87C-3BD5FC09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446" y="3236479"/>
            <a:ext cx="3167582" cy="3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1331EA99-E00E-7D72-B8FD-995AA798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20842" y="489816"/>
            <a:ext cx="873878" cy="9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D0B69F-35A4-1B2F-DE47-243FB53BE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126" y="1934113"/>
            <a:ext cx="4391873" cy="4023360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effectLst/>
              </a:rPr>
              <a:t>Serial 8-Bit ADC.</a:t>
            </a:r>
          </a:p>
          <a:p>
            <a:pPr marL="0" indent="0" rtl="0" fontAlgn="base">
              <a:spcBef>
                <a:spcPts val="0"/>
              </a:spcBef>
              <a:spcAft>
                <a:spcPts val="1200"/>
              </a:spcAft>
              <a:buNone/>
            </a:pPr>
            <a:endParaRPr lang="en-US" sz="1800" b="0" i="0" u="none" strike="noStrike" dirty="0">
              <a:effectLst/>
            </a:endParaRPr>
          </a:p>
          <a:p>
            <a:pPr fontAlgn="base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Error = 0.39%</a:t>
            </a:r>
            <a:endParaRPr lang="en-US" sz="1800" i="0" u="none" strike="noStrike" dirty="0"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/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effectLst/>
              </a:rPr>
              <a:t>Sampling rate</a:t>
            </a:r>
          </a:p>
          <a:p>
            <a:pPr marL="0" indent="0"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8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Schottky diodes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800" b="0" i="0" u="none" strike="noStrike" dirty="0">
              <a:effectLst/>
            </a:endParaRP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43820-C6CC-E76F-2C57-29D6ECBD0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96512B-3B56-1A70-5EC5-43C6F0B79B44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u="none" strike="noStrike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Subsystem 3: Isolated data transfer</a:t>
            </a:r>
            <a:endParaRPr lang="en-US" sz="4800" spc="-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FAF5CB24-83AD-A3B9-BAF6-87D9046D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9613" y="2296720"/>
            <a:ext cx="917505" cy="7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0E80EA1-B471-882D-A44A-3C42323E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6379" y="3629797"/>
            <a:ext cx="1179814" cy="10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D9B65-3141-F286-52DF-674475FB6B6A}"/>
              </a:ext>
            </a:extLst>
          </p:cNvPr>
          <p:cNvSpPr txBox="1"/>
          <p:nvPr/>
        </p:nvSpPr>
        <p:spPr>
          <a:xfrm>
            <a:off x="1632155" y="2307850"/>
            <a:ext cx="480404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Serial digital isolator</a:t>
            </a: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20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Breakout board</a:t>
            </a: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endParaRPr lang="en-US" sz="20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Low-delay data transfer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73967-50CF-C5BE-D7CB-E01D2F5A0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7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888015-3C61-6E96-51EA-0170D0048D30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u="none" strike="noStrike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Subsystem 4: Microcontroller</a:t>
            </a:r>
            <a:endParaRPr lang="en-US" sz="4800" spc="-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14B0AAE-968E-739A-A455-BCDC90C9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351" y="292239"/>
            <a:ext cx="1203237" cy="10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68" name="TextBox 6">
            <a:extLst>
              <a:ext uri="{FF2B5EF4-FFF2-40B4-BE49-F238E27FC236}">
                <a16:creationId xmlns:a16="http://schemas.microsoft.com/office/drawing/2014/main" id="{A8CB21E7-E494-5390-A733-7256047FA2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9674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1109243-73DC-984B-4DBB-334C8D535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2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315F00-C61F-20AF-670C-6B5217EF86CA}"/>
              </a:ext>
            </a:extLst>
          </p:cNvPr>
          <p:cNvSpPr txBox="1"/>
          <p:nvPr/>
        </p:nvSpPr>
        <p:spPr>
          <a:xfrm>
            <a:off x="1183017" y="2005221"/>
            <a:ext cx="2157973" cy="7284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DC-DC converter</a:t>
            </a: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12593-77EF-5B76-A901-565D1E8B6057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u="none" strike="noStrike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Subsystem 5: Isolated power supply</a:t>
            </a:r>
            <a:endParaRPr lang="en-US" sz="4800" spc="-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CC2D7FF-238A-721F-39F7-CCA63E1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558" y="2591259"/>
            <a:ext cx="3808863" cy="306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A5B81F20-CC03-6229-6FB5-A3413A45B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0318" y="2591258"/>
            <a:ext cx="3808864" cy="30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FB8993-8D90-0548-B90A-806B714A227A}"/>
              </a:ext>
            </a:extLst>
          </p:cNvPr>
          <p:cNvSpPr txBox="1"/>
          <p:nvPr/>
        </p:nvSpPr>
        <p:spPr>
          <a:xfrm>
            <a:off x="6151075" y="2005221"/>
            <a:ext cx="2255508" cy="8518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 voltage reference</a:t>
            </a:r>
            <a:endParaRPr lang="en-US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6E280-48AE-7431-48B5-52A0D425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182" y="520918"/>
            <a:ext cx="796288" cy="6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19F13C-6851-38CA-2B46-733C895C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8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3C7C9-F896-911E-5093-D65FF495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Breadboard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4CD576-69B5-5F82-498D-35CEF8237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3" r="-2" b="7093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718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4FAFBC-3F75-BB7C-2CFB-BE6D6D8A2DFA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u="none" strike="noStrike" spc="-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Requirements checklist</a:t>
            </a:r>
            <a:endParaRPr lang="en-US" sz="4800" spc="-5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104C83CC-9309-2E4E-1AFB-1F86C8F76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771416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15A82BA-CC37-652F-E65D-A2E949904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5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2E2E5-EAE6-8605-CAAF-0E41E41E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Functioning video</a:t>
            </a:r>
          </a:p>
        </p:txBody>
      </p:sp>
      <p:pic>
        <p:nvPicPr>
          <p:cNvPr id="3" name="Video tfg">
            <a:hlinkClick r:id="" action="ppaction://media"/>
            <a:extLst>
              <a:ext uri="{FF2B5EF4-FFF2-40B4-BE49-F238E27FC236}">
                <a16:creationId xmlns:a16="http://schemas.microsoft.com/office/drawing/2014/main" id="{79871144-34E6-E8C1-D055-02C4F3A21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90" y="398348"/>
            <a:ext cx="7445413" cy="40949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4D745-9DDC-C36F-0C10-3B9EDDAFF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Complex maths formulae on a blackboard">
            <a:extLst>
              <a:ext uri="{FF2B5EF4-FFF2-40B4-BE49-F238E27FC236}">
                <a16:creationId xmlns:a16="http://schemas.microsoft.com/office/drawing/2014/main" id="{AAC728D9-06CD-63BA-B55C-2CE4FE34C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2" r="2818" b="-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72AB8-B074-30ED-9470-DCAD8F72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Successes and challenges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C428C-D451-65B3-65E4-631B52A4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9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A8B1D-7DCB-C1CD-04E7-E45EE9AA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ADC signaling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9FAB5-8B41-41B5-2FB4-CFBD48DC5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" r="14627" b="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781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30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6" name="Rectangle 1032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47" name="Straight Connector 1034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8" name="Rectangle 1036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 1038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FC4B6D-72B1-E360-0B01-E7B4041AB047}"/>
              </a:ext>
            </a:extLst>
          </p:cNvPr>
          <p:cNvSpPr txBox="1">
            <a:spLocks/>
          </p:cNvSpPr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</a:rPr>
              <a:t>Objective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E1C9DC5-987C-9BFD-9193-7C155894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3012" y="1342801"/>
            <a:ext cx="5131653" cy="28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0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6C22AB8C-F41A-EC54-1A70-58152658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75" y="713232"/>
            <a:ext cx="4340646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42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DB6C2-289F-3351-9847-4BB90CBA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380" y="3957595"/>
            <a:ext cx="457264" cy="447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48A4C0-500E-66AE-4E19-B452DFFBB9CB}"/>
              </a:ext>
            </a:extLst>
          </p:cNvPr>
          <p:cNvSpPr txBox="1"/>
          <p:nvPr/>
        </p:nvSpPr>
        <p:spPr>
          <a:xfrm>
            <a:off x="1706646" y="5987948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- Safety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2FC240-46F2-AD9A-72DC-0400054A5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74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Many question marks on black background">
            <a:extLst>
              <a:ext uri="{FF2B5EF4-FFF2-40B4-BE49-F238E27FC236}">
                <a16:creationId xmlns:a16="http://schemas.microsoft.com/office/drawing/2014/main" id="{D47D9C91-68A8-D6E9-84F9-243116275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7787"/>
          <a:stretch/>
        </p:blipFill>
        <p:spPr>
          <a:xfrm>
            <a:off x="20" y="10"/>
            <a:ext cx="12191980" cy="6857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94EA6-987E-E6B9-BC82-F727643F426F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i="0" u="none" strike="noStrike" spc="-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Conclusion</a:t>
            </a:r>
            <a:r>
              <a:rPr lang="en-US" sz="8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and</a:t>
            </a:r>
            <a:r>
              <a:rPr lang="en-US" sz="8000" b="1" i="0" u="none" strike="noStrike" spc="-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takeaways</a:t>
            </a:r>
            <a:endParaRPr lang="en-US" sz="80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67F95E-1B5B-41E1-944A-C8CD5604DCB3}"/>
              </a:ext>
            </a:extLst>
          </p:cNvPr>
          <p:cNvSpPr txBox="1"/>
          <p:nvPr/>
        </p:nvSpPr>
        <p:spPr>
          <a:xfrm>
            <a:off x="1116218" y="4917758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4400" b="1" i="0" u="none" strike="noStrike" cap="all" spc="200">
                <a:solidFill>
                  <a:schemeClr val="tx2"/>
                </a:solidFill>
                <a:effectLst/>
                <a:latin typeface="+mj-lt"/>
              </a:rPr>
              <a:t>THANKS</a:t>
            </a:r>
            <a:endParaRPr lang="en-US" sz="44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E50488-8E5E-4E36-9763-092234CA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9E780F8-2452-4595-A281-E594BA83D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17F44A-7774-4C79-BEDC-0CC73C8C0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3D8807-854D-2383-82A3-1C9CB71C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37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054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0" name="Rectangle 2056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71" name="Straight Connector 2058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72" name="Rectangle 2060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Rectangle 2062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D9E67-889B-5004-9F5A-23FAF5C5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Design change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729729-F614-271E-7537-91A43E09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6886" y="264807"/>
            <a:ext cx="7575022" cy="43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Rectangle 2064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82782-41F0-31D2-5199-1E7BBF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4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523E4-7F5F-7BB1-C363-93F54133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Design change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EEE8CA-E26F-542F-FD85-516478398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375" y="170669"/>
            <a:ext cx="8252043" cy="45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18D1F-0A1C-7040-D9BE-83D853F02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F4B4A-9D05-F52E-9606-73F4B100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Design change</a:t>
            </a: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BFB02-B69C-2C1B-2CF2-909D6AA87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28" y="209393"/>
            <a:ext cx="7892138" cy="4485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E48CD-0C5E-C805-CA48-DA5028FA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B199BE-E3EE-7A46-AAA0-58B2DCFE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567" y="3431173"/>
            <a:ext cx="243503" cy="681811"/>
          </a:xfrm>
          <a:prstGeom prst="rect">
            <a:avLst/>
          </a:prstGeom>
        </p:spPr>
      </p:pic>
      <p:sp>
        <p:nvSpPr>
          <p:cNvPr id="5237" name="Rectangle 5236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9" name="Rectangle 5238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241" name="Straight Connector 5240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43" name="Rectangle 5242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1272-6B90-56D0-E938-3968D158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Ki-Kad design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4A2CC54-B12A-F38A-E263-A7538506A6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87" y="831734"/>
            <a:ext cx="7533628" cy="467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45" name="Straight Connector 5244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7" name="Rectangle 5246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9" name="Rectangle 5248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8F435-126A-1D8E-42A8-2A2C9DFA165D}"/>
              </a:ext>
            </a:extLst>
          </p:cNvPr>
          <p:cNvSpPr/>
          <p:nvPr/>
        </p:nvSpPr>
        <p:spPr>
          <a:xfrm>
            <a:off x="512731" y="1036968"/>
            <a:ext cx="3238500" cy="16478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9BCDC-A1FD-B205-14A4-F84A5587A1AE}"/>
              </a:ext>
            </a:extLst>
          </p:cNvPr>
          <p:cNvSpPr txBox="1"/>
          <p:nvPr/>
        </p:nvSpPr>
        <p:spPr>
          <a:xfrm>
            <a:off x="1671244" y="2138954"/>
            <a:ext cx="1758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 dirty="0">
                <a:solidFill>
                  <a:srgbClr val="FF0000"/>
                </a:solidFill>
                <a:effectLst/>
                <a:latin typeface="Source Code Pro" panose="020B0509030403020204" pitchFamily="49" charset="0"/>
              </a:rPr>
              <a:t>Subsystem 1:</a:t>
            </a:r>
            <a:endParaRPr lang="en-US" sz="10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 dirty="0">
                <a:solidFill>
                  <a:srgbClr val="FF0000"/>
                </a:solidFill>
                <a:effectLst/>
                <a:latin typeface="Source Code Pro" panose="020B0509030403020204" pitchFamily="49" charset="0"/>
              </a:rPr>
              <a:t>Voltage regulator</a:t>
            </a:r>
            <a:endParaRPr lang="en-US" sz="1000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14041-C355-583E-C95A-60E68270A183}"/>
              </a:ext>
            </a:extLst>
          </p:cNvPr>
          <p:cNvSpPr/>
          <p:nvPr/>
        </p:nvSpPr>
        <p:spPr>
          <a:xfrm>
            <a:off x="3894626" y="1036968"/>
            <a:ext cx="1264374" cy="1567734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4352D-03B3-24AD-DCAA-9B77115A7D31}"/>
              </a:ext>
            </a:extLst>
          </p:cNvPr>
          <p:cNvSpPr txBox="1"/>
          <p:nvPr/>
        </p:nvSpPr>
        <p:spPr>
          <a:xfrm>
            <a:off x="3947675" y="992843"/>
            <a:ext cx="1266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00B050"/>
                </a:solidFill>
                <a:effectLst/>
                <a:latin typeface="Source Code Pro" panose="020B0509030403020204" pitchFamily="49" charset="0"/>
              </a:rPr>
              <a:t>Subsystem 2:</a:t>
            </a:r>
            <a:endParaRPr lang="en-US" dirty="0">
              <a:solidFill>
                <a:srgbClr val="00B05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00B050"/>
                </a:solidFill>
                <a:effectLst/>
                <a:latin typeface="Source Code Pro" panose="020B0509030403020204" pitchFamily="49" charset="0"/>
              </a:rPr>
              <a:t>Signal digitizer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59BEC3-F8FD-5332-0992-F6AEFB8FBA7D}"/>
              </a:ext>
            </a:extLst>
          </p:cNvPr>
          <p:cNvSpPr/>
          <p:nvPr/>
        </p:nvSpPr>
        <p:spPr>
          <a:xfrm>
            <a:off x="5257685" y="1035706"/>
            <a:ext cx="1053393" cy="1567734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30FD0-A526-1D12-CBD1-B0BE38DCF321}"/>
              </a:ext>
            </a:extLst>
          </p:cNvPr>
          <p:cNvSpPr txBox="1"/>
          <p:nvPr/>
        </p:nvSpPr>
        <p:spPr>
          <a:xfrm>
            <a:off x="5159000" y="1054766"/>
            <a:ext cx="1403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00B0F0"/>
                </a:solidFill>
                <a:effectLst/>
                <a:latin typeface="Source Code Pro" panose="020B0509030403020204" pitchFamily="49" charset="0"/>
              </a:rPr>
              <a:t>Subsystem 3:</a:t>
            </a:r>
            <a:endParaRPr lang="en-US" dirty="0">
              <a:solidFill>
                <a:srgbClr val="00B0F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00B0F0"/>
                </a:solidFill>
                <a:effectLst/>
                <a:latin typeface="Source Code Pro" panose="020B0509030403020204" pitchFamily="49" charset="0"/>
              </a:rPr>
              <a:t>Isolated data transfer</a:t>
            </a:r>
            <a:endParaRPr lang="en-US" dirty="0">
              <a:solidFill>
                <a:srgbClr val="00B0F0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4FFEC3-AD9E-DB08-4735-E6714385D069}"/>
              </a:ext>
            </a:extLst>
          </p:cNvPr>
          <p:cNvSpPr/>
          <p:nvPr/>
        </p:nvSpPr>
        <p:spPr>
          <a:xfrm>
            <a:off x="6432074" y="927886"/>
            <a:ext cx="1053393" cy="3225014"/>
          </a:xfrm>
          <a:prstGeom prst="rect">
            <a:avLst/>
          </a:prstGeom>
          <a:noFill/>
          <a:ln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67A881-4FDD-2A50-1BCC-F00F51DAF9D7}"/>
              </a:ext>
            </a:extLst>
          </p:cNvPr>
          <p:cNvSpPr/>
          <p:nvPr/>
        </p:nvSpPr>
        <p:spPr>
          <a:xfrm>
            <a:off x="5318183" y="2654066"/>
            <a:ext cx="1113891" cy="1498832"/>
          </a:xfrm>
          <a:prstGeom prst="rect">
            <a:avLst/>
          </a:prstGeom>
          <a:noFill/>
          <a:ln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2D8682A-4899-06C5-A443-E3137646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79" y="3531964"/>
            <a:ext cx="277059" cy="600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C6DEB5-75CF-3528-1D88-5FE804EF7336}"/>
              </a:ext>
            </a:extLst>
          </p:cNvPr>
          <p:cNvSpPr txBox="1"/>
          <p:nvPr/>
        </p:nvSpPr>
        <p:spPr>
          <a:xfrm>
            <a:off x="5640085" y="3752397"/>
            <a:ext cx="1704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FF00FF"/>
                </a:solidFill>
                <a:effectLst/>
                <a:latin typeface="Source Code Pro" panose="020B0509030403020204" pitchFamily="49" charset="0"/>
              </a:rPr>
              <a:t>Subsystem 4:</a:t>
            </a:r>
            <a:endParaRPr lang="en-US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FF00FF"/>
                </a:solidFill>
                <a:effectLst/>
                <a:latin typeface="Source Code Pro" panose="020B0509030403020204" pitchFamily="49" charset="0"/>
              </a:rPr>
              <a:t>Isolated power supply</a:t>
            </a:r>
            <a:endParaRPr lang="en-US" dirty="0"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90713B-A8B7-6CAF-FAA5-CEDBB95712E8}"/>
              </a:ext>
            </a:extLst>
          </p:cNvPr>
          <p:cNvSpPr/>
          <p:nvPr/>
        </p:nvSpPr>
        <p:spPr>
          <a:xfrm>
            <a:off x="1259727" y="2817139"/>
            <a:ext cx="3126059" cy="2554959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10215-C881-DDE0-00EC-EA81EE857FEB}"/>
              </a:ext>
            </a:extLst>
          </p:cNvPr>
          <p:cNvSpPr txBox="1"/>
          <p:nvPr/>
        </p:nvSpPr>
        <p:spPr>
          <a:xfrm>
            <a:off x="2609662" y="4706835"/>
            <a:ext cx="182819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50" b="0" i="0" u="none" strike="noStrike" dirty="0">
                <a:solidFill>
                  <a:srgbClr val="FFFF00"/>
                </a:solidFill>
                <a:effectLst/>
                <a:latin typeface="Source Code Pro" panose="020B0509030403020204" pitchFamily="49" charset="0"/>
              </a:rPr>
              <a:t>Subsystem 5:</a:t>
            </a:r>
            <a:endParaRPr lang="en-US" sz="28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50" b="0" i="0" u="none" strike="noStrike" dirty="0">
                <a:solidFill>
                  <a:srgbClr val="FFFF00"/>
                </a:solidFill>
                <a:effectLst/>
                <a:latin typeface="Source Code Pro" panose="020B0509030403020204" pitchFamily="49" charset="0"/>
              </a:rPr>
              <a:t>Microcontroller</a:t>
            </a:r>
            <a:endParaRPr lang="en-US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F2F9E-2727-1D48-7A91-D27EFA62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720555" y="6479457"/>
            <a:ext cx="218938" cy="3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41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9C9A9-C7F5-E9CC-E783-6B3C6D922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b="1" i="0" u="none" strike="noStrike">
                <a:solidFill>
                  <a:srgbClr val="FFFFFF"/>
                </a:solidFill>
                <a:effectLst/>
                <a:cs typeface="Aldhabi" panose="020B0604020202020204" pitchFamily="2" charset="-78"/>
              </a:rPr>
              <a:t>High level requirements</a:t>
            </a:r>
            <a:br>
              <a:rPr lang="en-US" sz="3600">
                <a:solidFill>
                  <a:srgbClr val="FFFFFF"/>
                </a:solidFill>
                <a:effectLst/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1" name="TextBox 4">
            <a:extLst>
              <a:ext uri="{FF2B5EF4-FFF2-40B4-BE49-F238E27FC236}">
                <a16:creationId xmlns:a16="http://schemas.microsoft.com/office/drawing/2014/main" id="{7868A542-BF91-DAD6-F1B4-E28BFAD4B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27606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01EC633-6BE4-816F-C262-2C95C21FD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9014" y="6479103"/>
            <a:ext cx="218938" cy="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0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8B3CB-11D5-AD75-FE83-8F49C587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5" y="379184"/>
            <a:ext cx="3558437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Subsystem 1: Voltage regulator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A80CA-E8F2-9082-12A9-FF058487A92F}"/>
              </a:ext>
            </a:extLst>
          </p:cNvPr>
          <p:cNvSpPr txBox="1"/>
          <p:nvPr/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</a:rPr>
              <a:t>Voltage divider</a:t>
            </a: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b="0" i="0" u="none" strike="noStrike" dirty="0">
              <a:solidFill>
                <a:srgbClr val="FFFFFF"/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</a:rPr>
              <a:t>Unity gain buffer</a:t>
            </a: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en-US" b="0" i="0" u="none" strike="noStrike" dirty="0">
              <a:solidFill>
                <a:srgbClr val="FFFFFF"/>
              </a:solidFill>
              <a:effectLst/>
            </a:endParaRPr>
          </a:p>
          <a:p>
            <a:pPr defTabSz="914400" fontAlgn="base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</a:rPr>
              <a:t>Regulating OP-AMP</a:t>
            </a:r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EDD01DB-FF30-6647-1911-5BCEF59D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017" y="2230839"/>
            <a:ext cx="6798082" cy="239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7616B-E409-5147-A427-5F570A260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14" y="6479103"/>
            <a:ext cx="218938" cy="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2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8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71D0D-698A-FBD5-7B0F-96E0D8DA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83" y="1294733"/>
            <a:ext cx="4185999" cy="1403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33CC"/>
                </a:solidFill>
              </a:rPr>
              <a:t>Vinput</a:t>
            </a:r>
            <a:r>
              <a:rPr lang="en-US" sz="4400" dirty="0">
                <a:solidFill>
                  <a:srgbClr val="FFFFFF"/>
                </a:solidFill>
              </a:rPr>
              <a:t> vs </a:t>
            </a:r>
            <a:r>
              <a:rPr lang="en-US" sz="4400" dirty="0">
                <a:solidFill>
                  <a:srgbClr val="FFFF00"/>
                </a:solidFill>
              </a:rPr>
              <a:t>Voutput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from subsystem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88D82-3830-50CA-BD00-3C81E829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" r="22551" b="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39" name="Rectangle 30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94597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2695</TotalTime>
  <Words>267</Words>
  <Application>Microsoft Office PowerPoint</Application>
  <PresentationFormat>Widescreen</PresentationFormat>
  <Paragraphs>75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BankGothic Lt BT</vt:lpstr>
      <vt:lpstr>Calibri</vt:lpstr>
      <vt:lpstr>Calibri Light</vt:lpstr>
      <vt:lpstr>Source Code Pro</vt:lpstr>
      <vt:lpstr>Wingdings</vt:lpstr>
      <vt:lpstr>Retrospect</vt:lpstr>
      <vt:lpstr>Isolated Voltage Sensor</vt:lpstr>
      <vt:lpstr>PowerPoint Presentation</vt:lpstr>
      <vt:lpstr>Design change</vt:lpstr>
      <vt:lpstr>Design change</vt:lpstr>
      <vt:lpstr>Design change</vt:lpstr>
      <vt:lpstr>   Ki-Kad design</vt:lpstr>
      <vt:lpstr>High level requirements </vt:lpstr>
      <vt:lpstr>Subsystem 1: Voltage regulator</vt:lpstr>
      <vt:lpstr>Vinput vs Voutput  from subsystem 1</vt:lpstr>
      <vt:lpstr>Subsystem 1: Voltage Regulator </vt:lpstr>
      <vt:lpstr>Subsystem 2: Signal digitizer</vt:lpstr>
      <vt:lpstr>PowerPoint Presentation</vt:lpstr>
      <vt:lpstr>PowerPoint Presentation</vt:lpstr>
      <vt:lpstr>PowerPoint Presentation</vt:lpstr>
      <vt:lpstr>Breadboard</vt:lpstr>
      <vt:lpstr>PowerPoint Presentation</vt:lpstr>
      <vt:lpstr>Functioning video</vt:lpstr>
      <vt:lpstr>Successes and challenges</vt:lpstr>
      <vt:lpstr>ADC signaling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Isolated Voltage Sensor</dc:title>
  <dc:creator>Laureano Salcines</dc:creator>
  <cp:lastModifiedBy>Laureano Salcines</cp:lastModifiedBy>
  <cp:revision>26</cp:revision>
  <dcterms:created xsi:type="dcterms:W3CDTF">2023-05-01T04:46:17Z</dcterms:created>
  <dcterms:modified xsi:type="dcterms:W3CDTF">2023-05-03T17:50:05Z</dcterms:modified>
</cp:coreProperties>
</file>