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724e2cba6_0_4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d724e2cba6_0_4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724e2cba6_0_5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d724e2cba6_0_5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d724e2cba6_0_5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d724e2cba6_0_5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d724e2cba6_0_5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d724e2cba6_0_5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d724e2cba6_0_5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d724e2cba6_0_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d724e2cba6_0_6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d724e2cba6_0_6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d724e2cba6_0_6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d724e2cba6_0_6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d724e2cba6_0_6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d724e2cba6_0_6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d724e2cba6_0_6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d724e2cba6_0_6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d724e2cba6_0_6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d724e2cba6_0_6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d724e2cba6_0_65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d724e2cba6_0_6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724e2cba6_0_4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d724e2cba6_0_4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d73d9d793c_0_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d73d9d793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d73d9d793c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d73d9d793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d724e2cba6_0_67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d724e2cba6_0_6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d724e2cba6_0_69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d724e2cba6_0_6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d724e2cba6_0_7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gd724e2cba6_0_7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d724e2cba6_0_7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d724e2cba6_0_7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d724e2cba6_0_9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d724e2cba6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d724e2cba6_0_9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d724e2cba6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d724e2cba6_0_1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d724e2cba6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d724e2cba6_0_1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d724e2cba6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724e2cba6_0_4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gd724e2cba6_0_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d724e2cba6_0_1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d724e2cba6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d724e2cba6_0_1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d724e2cba6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d724e2cba6_0_1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d724e2cba6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d724e2cba6_0_16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d724e2cba6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d724e2cba6_0_17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d724e2cba6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d724e2cba6_0_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gd724e2cba6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d724e2cba6_0_19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d724e2cba6_0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d724e2cba6_0_2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d724e2cba6_0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d724e2cba6_0_2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gd724e2cba6_0_2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d724e2cba6_0_2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d724e2cba6_0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d724e2cba6_0_4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gd724e2cba6_0_4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d724e2cba6_0_2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d724e2cba6_0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d724e2cba6_0_2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6" name="Google Shape;556;gd724e2cba6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d724e2cba6_0_2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d724e2cba6_0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d724e2cba6_0_2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d724e2cba6_0_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d724e2cba6_0_2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d724e2cba6_0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d724e2cba6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gd724e2cba6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604" name="Google Shape;604;gd724e2cba6_0_2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d724e2cba6_0_3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d724e2cba6_0_3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d724e2cba6_0_3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d724e2cba6_0_3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d724e2cba6_0_3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d724e2cba6_0_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d724e2cba6_0_3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d724e2cba6_0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724e2cba6_0_47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d724e2cba6_0_4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d724e2cba6_0_7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d724e2cba6_0_7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724e2cba6_0_4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d724e2cba6_0_4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d724e2cba6_0_5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d724e2cba6_0_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d724e2cba6_0_5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d724e2cba6_0_5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11"/>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74" name="Shape 74"/>
        <p:cNvGrpSpPr/>
        <p:nvPr/>
      </p:nvGrpSpPr>
      <p:grpSpPr>
        <a:xfrm>
          <a:off x="0" y="0"/>
          <a:ext cx="0" cy="0"/>
          <a:chOff x="0" y="0"/>
          <a:chExt cx="0" cy="0"/>
        </a:xfrm>
      </p:grpSpPr>
      <p:cxnSp>
        <p:nvCxnSpPr>
          <p:cNvPr id="75" name="Google Shape;75;p1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76" name="Google Shape;76;p12"/>
          <p:cNvSpPr txBox="1"/>
          <p:nvPr>
            <p:ph type="ctrTitle"/>
          </p:nvPr>
        </p:nvSpPr>
        <p:spPr>
          <a:xfrm>
            <a:off x="510450" y="1257300"/>
            <a:ext cx="8123100" cy="1588500"/>
          </a:xfrm>
          <a:prstGeom prst="rect">
            <a:avLst/>
          </a:prstGeom>
        </p:spPr>
        <p:txBody>
          <a:bodyPr anchorCtr="0" anchor="b" bIns="34275" lIns="68575" spcFirstLastPara="1" rIns="68575" wrap="square" tIns="3427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77" name="Google Shape;77;p12"/>
          <p:cNvSpPr txBox="1"/>
          <p:nvPr>
            <p:ph idx="1" type="subTitle"/>
          </p:nvPr>
        </p:nvSpPr>
        <p:spPr>
          <a:xfrm>
            <a:off x="510450" y="3182313"/>
            <a:ext cx="8123100" cy="630000"/>
          </a:xfrm>
          <a:prstGeom prst="rect">
            <a:avLst/>
          </a:prstGeom>
        </p:spPr>
        <p:txBody>
          <a:bodyPr anchorCtr="0" anchor="t" bIns="34275" lIns="68575" spcFirstLastPara="1" rIns="68575" wrap="square" tIns="34275">
            <a:normAutofit/>
          </a:bodyPr>
          <a:lstStyle>
            <a:lvl1pPr lvl="0" rtl="0">
              <a:lnSpc>
                <a:spcPct val="100000"/>
              </a:lnSpc>
              <a:spcBef>
                <a:spcPts val="800"/>
              </a:spcBef>
              <a:spcAft>
                <a:spcPts val="0"/>
              </a:spcAft>
              <a:buClr>
                <a:schemeClr val="lt1"/>
              </a:buClr>
              <a:buSzPts val="2400"/>
              <a:buNone/>
              <a:defRPr sz="2400">
                <a:solidFill>
                  <a:schemeClr val="lt1"/>
                </a:solidFill>
              </a:defRPr>
            </a:lvl1pPr>
            <a:lvl2pPr lvl="1" rtl="0">
              <a:lnSpc>
                <a:spcPct val="100000"/>
              </a:lnSpc>
              <a:spcBef>
                <a:spcPts val="400"/>
              </a:spcBef>
              <a:spcAft>
                <a:spcPts val="0"/>
              </a:spcAft>
              <a:buClr>
                <a:schemeClr val="lt1"/>
              </a:buClr>
              <a:buSzPts val="2400"/>
              <a:buNone/>
              <a:defRPr sz="2400">
                <a:solidFill>
                  <a:schemeClr val="lt1"/>
                </a:solidFill>
              </a:defRPr>
            </a:lvl2pPr>
            <a:lvl3pPr lvl="2" rtl="0">
              <a:lnSpc>
                <a:spcPct val="100000"/>
              </a:lnSpc>
              <a:spcBef>
                <a:spcPts val="400"/>
              </a:spcBef>
              <a:spcAft>
                <a:spcPts val="0"/>
              </a:spcAft>
              <a:buClr>
                <a:schemeClr val="lt1"/>
              </a:buClr>
              <a:buSzPts val="2400"/>
              <a:buNone/>
              <a:defRPr sz="2400">
                <a:solidFill>
                  <a:schemeClr val="lt1"/>
                </a:solidFill>
              </a:defRPr>
            </a:lvl3pPr>
            <a:lvl4pPr lvl="3" rtl="0">
              <a:lnSpc>
                <a:spcPct val="100000"/>
              </a:lnSpc>
              <a:spcBef>
                <a:spcPts val="400"/>
              </a:spcBef>
              <a:spcAft>
                <a:spcPts val="0"/>
              </a:spcAft>
              <a:buClr>
                <a:schemeClr val="lt1"/>
              </a:buClr>
              <a:buSzPts val="2400"/>
              <a:buNone/>
              <a:defRPr sz="2400">
                <a:solidFill>
                  <a:schemeClr val="lt1"/>
                </a:solidFill>
              </a:defRPr>
            </a:lvl4pPr>
            <a:lvl5pPr lvl="4" rtl="0">
              <a:lnSpc>
                <a:spcPct val="100000"/>
              </a:lnSpc>
              <a:spcBef>
                <a:spcPts val="400"/>
              </a:spcBef>
              <a:spcAft>
                <a:spcPts val="0"/>
              </a:spcAft>
              <a:buClr>
                <a:schemeClr val="lt1"/>
              </a:buClr>
              <a:buSzPts val="2400"/>
              <a:buNone/>
              <a:defRPr sz="2400">
                <a:solidFill>
                  <a:schemeClr val="lt1"/>
                </a:solidFill>
              </a:defRPr>
            </a:lvl5pPr>
            <a:lvl6pPr lvl="5" rtl="0">
              <a:lnSpc>
                <a:spcPct val="100000"/>
              </a:lnSpc>
              <a:spcBef>
                <a:spcPts val="400"/>
              </a:spcBef>
              <a:spcAft>
                <a:spcPts val="0"/>
              </a:spcAft>
              <a:buClr>
                <a:schemeClr val="lt1"/>
              </a:buClr>
              <a:buSzPts val="2400"/>
              <a:buNone/>
              <a:defRPr sz="2400">
                <a:solidFill>
                  <a:schemeClr val="lt1"/>
                </a:solidFill>
              </a:defRPr>
            </a:lvl6pPr>
            <a:lvl7pPr lvl="6" rtl="0">
              <a:lnSpc>
                <a:spcPct val="100000"/>
              </a:lnSpc>
              <a:spcBef>
                <a:spcPts val="400"/>
              </a:spcBef>
              <a:spcAft>
                <a:spcPts val="0"/>
              </a:spcAft>
              <a:buClr>
                <a:schemeClr val="lt1"/>
              </a:buClr>
              <a:buSzPts val="2400"/>
              <a:buNone/>
              <a:defRPr sz="2400">
                <a:solidFill>
                  <a:schemeClr val="lt1"/>
                </a:solidFill>
              </a:defRPr>
            </a:lvl7pPr>
            <a:lvl8pPr lvl="7" rtl="0">
              <a:lnSpc>
                <a:spcPct val="100000"/>
              </a:lnSpc>
              <a:spcBef>
                <a:spcPts val="400"/>
              </a:spcBef>
              <a:spcAft>
                <a:spcPts val="0"/>
              </a:spcAft>
              <a:buClr>
                <a:schemeClr val="lt1"/>
              </a:buClr>
              <a:buSzPts val="2400"/>
              <a:buNone/>
              <a:defRPr sz="2400">
                <a:solidFill>
                  <a:schemeClr val="lt1"/>
                </a:solidFill>
              </a:defRPr>
            </a:lvl8pPr>
            <a:lvl9pPr lvl="8" rtl="0">
              <a:lnSpc>
                <a:spcPct val="100000"/>
              </a:lnSpc>
              <a:spcBef>
                <a:spcPts val="400"/>
              </a:spcBef>
              <a:spcAft>
                <a:spcPts val="0"/>
              </a:spcAft>
              <a:buClr>
                <a:schemeClr val="lt1"/>
              </a:buClr>
              <a:buSzPts val="2400"/>
              <a:buNone/>
              <a:defRPr sz="2400">
                <a:solidFill>
                  <a:schemeClr val="lt1"/>
                </a:solidFill>
              </a:defRPr>
            </a:lvl9pPr>
          </a:lstStyle>
          <a:p/>
        </p:txBody>
      </p:sp>
      <p:sp>
        <p:nvSpPr>
          <p:cNvPr id="78" name="Google Shape;78;p12"/>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 name="Shape 79"/>
        <p:cNvGrpSpPr/>
        <p:nvPr/>
      </p:nvGrpSpPr>
      <p:grpSpPr>
        <a:xfrm>
          <a:off x="0" y="0"/>
          <a:ext cx="0" cy="0"/>
          <a:chOff x="0" y="0"/>
          <a:chExt cx="0" cy="0"/>
        </a:xfrm>
      </p:grpSpPr>
      <p:sp>
        <p:nvSpPr>
          <p:cNvPr id="80" name="Google Shape;80;p13"/>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2" name="Google Shape;82;p13"/>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83" name="Google Shape;83;p1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84" name="Shape 84"/>
        <p:cNvGrpSpPr/>
        <p:nvPr/>
      </p:nvGrpSpPr>
      <p:grpSpPr>
        <a:xfrm>
          <a:off x="0" y="0"/>
          <a:ext cx="0" cy="0"/>
          <a:chOff x="0" y="0"/>
          <a:chExt cx="0" cy="0"/>
        </a:xfrm>
      </p:grpSpPr>
      <p:sp>
        <p:nvSpPr>
          <p:cNvPr id="85" name="Google Shape;85;p14"/>
          <p:cNvSpPr txBox="1"/>
          <p:nvPr>
            <p:ph type="title"/>
          </p:nvPr>
        </p:nvSpPr>
        <p:spPr>
          <a:xfrm>
            <a:off x="490250" y="526350"/>
            <a:ext cx="5797500" cy="4090800"/>
          </a:xfrm>
          <a:prstGeom prst="rect">
            <a:avLst/>
          </a:prstGeom>
        </p:spPr>
        <p:txBody>
          <a:bodyPr anchorCtr="0" anchor="ctr" bIns="34275" lIns="68575" spcFirstLastPara="1" rIns="68575" wrap="square" tIns="3427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6" name="Google Shape;86;p1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87" name="Shape 87"/>
        <p:cNvGrpSpPr/>
        <p:nvPr/>
      </p:nvGrpSpPr>
      <p:grpSpPr>
        <a:xfrm>
          <a:off x="0" y="0"/>
          <a:ext cx="0" cy="0"/>
          <a:chOff x="0" y="0"/>
          <a:chExt cx="0" cy="0"/>
        </a:xfrm>
      </p:grpSpPr>
      <p:cxnSp>
        <p:nvCxnSpPr>
          <p:cNvPr id="88" name="Google Shape;88;p15"/>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89" name="Google Shape;89;p15"/>
          <p:cNvSpPr txBox="1"/>
          <p:nvPr>
            <p:ph type="title"/>
          </p:nvPr>
        </p:nvSpPr>
        <p:spPr>
          <a:xfrm>
            <a:off x="510450" y="2057400"/>
            <a:ext cx="8123100" cy="778800"/>
          </a:xfrm>
          <a:prstGeom prst="rect">
            <a:avLst/>
          </a:prstGeom>
        </p:spPr>
        <p:txBody>
          <a:bodyPr anchorCtr="0" anchor="b" bIns="34275" lIns="68575" spcFirstLastPara="1" rIns="68575" wrap="square" tIns="3427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90" name="Google Shape;90;p1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4"/>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4"/>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4" name="Google Shape;24;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 name="Google Shape;30;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 name="Google Shape;31;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 name="Google Shape;33;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6"/>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7" name="Google Shape;37;p6"/>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9" name="Google Shape;39;p6"/>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 name="Google Shape;40;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 name="Google Shape;41;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8"/>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8"/>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1" name="Google Shape;51;p8"/>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2" name="Google Shape;52;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9"/>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58" name="Google Shape;58;p9"/>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9" name="Google Shape;59;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1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21.png"/><Relationship Id="rId6" Type="http://schemas.openxmlformats.org/officeDocument/2006/relationships/image" Target="../media/image15.png"/><Relationship Id="rId7"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jp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28.png"/><Relationship Id="rId6"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jp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jp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3.jp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3.jp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6.jp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7.jp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3.jp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p:nvPr/>
        </p:nvSpPr>
        <p:spPr>
          <a:xfrm flipH="1" rot="10800000">
            <a:off x="-1" y="6122"/>
            <a:ext cx="9144000" cy="5143500"/>
          </a:xfrm>
          <a:prstGeom prst="rect">
            <a:avLst/>
          </a:prstGeom>
          <a:gradFill>
            <a:gsLst>
              <a:gs pos="0">
                <a:srgbClr val="1B4284"/>
              </a:gs>
              <a:gs pos="100000">
                <a:srgbClr val="13294B"/>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newspaper&#10;&#10;Description automatically generated" id="96" name="Google Shape;96;p16"/>
          <p:cNvPicPr preferRelativeResize="0"/>
          <p:nvPr/>
        </p:nvPicPr>
        <p:blipFill rotWithShape="1">
          <a:blip r:embed="rId3">
            <a:alphaModFix amt="30000"/>
          </a:blip>
          <a:srcRect b="0" l="0" r="0" t="0"/>
          <a:stretch/>
        </p:blipFill>
        <p:spPr>
          <a:xfrm>
            <a:off x="0" y="6123"/>
            <a:ext cx="9144000" cy="5143500"/>
          </a:xfrm>
          <a:prstGeom prst="rect">
            <a:avLst/>
          </a:prstGeom>
          <a:noFill/>
          <a:ln>
            <a:noFill/>
          </a:ln>
        </p:spPr>
      </p:pic>
      <p:sp>
        <p:nvSpPr>
          <p:cNvPr id="97" name="Google Shape;97;p16"/>
          <p:cNvSpPr txBox="1"/>
          <p:nvPr/>
        </p:nvSpPr>
        <p:spPr>
          <a:xfrm>
            <a:off x="850526" y="1915473"/>
            <a:ext cx="7443000" cy="229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500"/>
              </a:spcBef>
              <a:spcAft>
                <a:spcPts val="0"/>
              </a:spcAft>
              <a:buClr>
                <a:srgbClr val="000000"/>
              </a:buClr>
              <a:buSzPts val="3400"/>
              <a:buFont typeface="Arial"/>
              <a:buNone/>
            </a:pPr>
            <a:r>
              <a:rPr b="1" lang="en" sz="2900">
                <a:solidFill>
                  <a:schemeClr val="lt1"/>
                </a:solidFill>
              </a:rPr>
              <a:t>Eyestrain Alleviating Monitor Adjustment</a:t>
            </a:r>
            <a:endParaRPr b="0" i="0" sz="29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Clr>
                <a:srgbClr val="000000"/>
              </a:buClr>
              <a:buSzPts val="1900"/>
              <a:buFont typeface="Arial"/>
              <a:buNone/>
            </a:pPr>
            <a:r>
              <a:t/>
            </a:r>
            <a:endParaRPr sz="1900">
              <a:solidFill>
                <a:schemeClr val="lt1"/>
              </a:solidFill>
            </a:endParaRPr>
          </a:p>
          <a:p>
            <a:pPr indent="0" lvl="0" marL="0" marR="0" rtl="0" algn="ctr">
              <a:lnSpc>
                <a:spcPct val="100000"/>
              </a:lnSpc>
              <a:spcBef>
                <a:spcPts val="500"/>
              </a:spcBef>
              <a:spcAft>
                <a:spcPts val="0"/>
              </a:spcAft>
              <a:buClr>
                <a:srgbClr val="000000"/>
              </a:buClr>
              <a:buSzPts val="1900"/>
              <a:buFont typeface="Arial"/>
              <a:buNone/>
            </a:pPr>
            <a:r>
              <a:rPr lang="en" sz="1900">
                <a:solidFill>
                  <a:schemeClr val="lt1"/>
                </a:solidFill>
              </a:rPr>
              <a:t>Team 69</a:t>
            </a:r>
            <a:endParaRPr sz="1900">
              <a:solidFill>
                <a:schemeClr val="lt1"/>
              </a:solidFill>
            </a:endParaRPr>
          </a:p>
          <a:p>
            <a:pPr indent="0" lvl="0" marL="0" marR="0" rtl="0" algn="ctr">
              <a:lnSpc>
                <a:spcPct val="100000"/>
              </a:lnSpc>
              <a:spcBef>
                <a:spcPts val="500"/>
              </a:spcBef>
              <a:spcAft>
                <a:spcPts val="0"/>
              </a:spcAft>
              <a:buClr>
                <a:srgbClr val="000000"/>
              </a:buClr>
              <a:buSzPts val="1900"/>
              <a:buFont typeface="Arial"/>
              <a:buNone/>
            </a:pPr>
            <a:r>
              <a:rPr lang="en" sz="1900">
                <a:solidFill>
                  <a:schemeClr val="lt1"/>
                </a:solidFill>
              </a:rPr>
              <a:t>Bryan H, Peter S, Raghav V</a:t>
            </a:r>
            <a:endParaRPr sz="1900">
              <a:solidFill>
                <a:schemeClr val="lt1"/>
              </a:solidFill>
            </a:endParaRPr>
          </a:p>
          <a:p>
            <a:pPr indent="0" lvl="0" marL="0" marR="0" rtl="0" algn="ctr">
              <a:lnSpc>
                <a:spcPct val="100000"/>
              </a:lnSpc>
              <a:spcBef>
                <a:spcPts val="500"/>
              </a:spcBef>
              <a:spcAft>
                <a:spcPts val="0"/>
              </a:spcAft>
              <a:buClr>
                <a:srgbClr val="000000"/>
              </a:buClr>
              <a:buSzPts val="1900"/>
              <a:buFont typeface="Arial"/>
              <a:buNone/>
            </a:pPr>
            <a:r>
              <a:rPr lang="en" sz="1900">
                <a:solidFill>
                  <a:schemeClr val="lt1"/>
                </a:solidFill>
              </a:rPr>
              <a:t>TA: Bonhyun Ku</a:t>
            </a:r>
            <a:endParaRPr sz="1900">
              <a:solidFill>
                <a:schemeClr val="lt1"/>
              </a:solidFill>
            </a:endParaRPr>
          </a:p>
          <a:p>
            <a:pPr indent="0" lvl="0" marL="0" marR="0" rtl="0" algn="ctr">
              <a:lnSpc>
                <a:spcPct val="100000"/>
              </a:lnSpc>
              <a:spcBef>
                <a:spcPts val="500"/>
              </a:spcBef>
              <a:spcAft>
                <a:spcPts val="0"/>
              </a:spcAft>
              <a:buClr>
                <a:srgbClr val="000000"/>
              </a:buClr>
              <a:buSzPts val="1900"/>
              <a:buFont typeface="Arial"/>
              <a:buNone/>
            </a:pPr>
            <a:r>
              <a:rPr lang="en" sz="1900">
                <a:solidFill>
                  <a:schemeClr val="lt1"/>
                </a:solidFill>
              </a:rPr>
              <a:t>ECE 445: Spring ‘21</a:t>
            </a:r>
            <a:endParaRPr sz="1900">
              <a:solidFill>
                <a:schemeClr val="lt1"/>
              </a:solidFill>
            </a:endParaRPr>
          </a:p>
        </p:txBody>
      </p:sp>
      <p:pic>
        <p:nvPicPr>
          <p:cNvPr descr="A picture containing drawing&#10;&#10;Description automatically generated" id="98" name="Google Shape;98;p16"/>
          <p:cNvPicPr preferRelativeResize="0"/>
          <p:nvPr/>
        </p:nvPicPr>
        <p:blipFill rotWithShape="1">
          <a:blip r:embed="rId4">
            <a:alphaModFix/>
          </a:blip>
          <a:srcRect b="0" l="0" r="0" t="0"/>
          <a:stretch/>
        </p:blipFill>
        <p:spPr>
          <a:xfrm>
            <a:off x="3480755" y="639724"/>
            <a:ext cx="2182486" cy="5655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p:nvPr/>
        </p:nvSpPr>
        <p:spPr>
          <a:xfrm flipH="1" rot="10800000">
            <a:off x="0" y="7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91" name="Google Shape;191;p25"/>
          <p:cNvPicPr preferRelativeResize="0"/>
          <p:nvPr/>
        </p:nvPicPr>
        <p:blipFill rotWithShape="1">
          <a:blip r:embed="rId3">
            <a:alphaModFix/>
          </a:blip>
          <a:srcRect b="0" l="0" r="0" t="0"/>
          <a:stretch/>
        </p:blipFill>
        <p:spPr>
          <a:xfrm>
            <a:off x="8665658" y="176782"/>
            <a:ext cx="208430" cy="301066"/>
          </a:xfrm>
          <a:prstGeom prst="rect">
            <a:avLst/>
          </a:prstGeom>
          <a:noFill/>
          <a:ln>
            <a:noFill/>
          </a:ln>
        </p:spPr>
      </p:pic>
      <p:sp>
        <p:nvSpPr>
          <p:cNvPr id="192" name="Google Shape;192;p2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93" name="Google Shape;193;p25"/>
          <p:cNvSpPr/>
          <p:nvPr/>
        </p:nvSpPr>
        <p:spPr>
          <a:xfrm>
            <a:off x="4140173" y="1278207"/>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94" name="Google Shape;194;p25"/>
          <p:cNvPicPr preferRelativeResize="0"/>
          <p:nvPr/>
        </p:nvPicPr>
        <p:blipFill rotWithShape="1">
          <a:blip r:embed="rId4">
            <a:alphaModFix/>
          </a:blip>
          <a:srcRect b="0" l="0" r="28815" t="0"/>
          <a:stretch/>
        </p:blipFill>
        <p:spPr>
          <a:xfrm rot="-5400000">
            <a:off x="2275662" y="152412"/>
            <a:ext cx="4592676"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6"/>
          <p:cNvSpPr txBox="1"/>
          <p:nvPr>
            <p:ph idx="1" type="body"/>
          </p:nvPr>
        </p:nvSpPr>
        <p:spPr>
          <a:xfrm>
            <a:off x="282600" y="1038400"/>
            <a:ext cx="33750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000">
                <a:solidFill>
                  <a:srgbClr val="FF552E"/>
                </a:solidFill>
                <a:latin typeface="Arial"/>
                <a:ea typeface="Arial"/>
                <a:cs typeface="Arial"/>
                <a:sym typeface="Arial"/>
              </a:rPr>
              <a:t>Initial Design</a:t>
            </a:r>
            <a:endParaRPr b="1" sz="2000">
              <a:solidFill>
                <a:srgbClr val="FF552E"/>
              </a:solidFill>
              <a:latin typeface="Arial"/>
              <a:ea typeface="Arial"/>
              <a:cs typeface="Arial"/>
              <a:sym typeface="Arial"/>
            </a:endParaRPr>
          </a:p>
          <a:p>
            <a:pPr indent="0" lvl="0" marL="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AutoNum type="arabicPeriod"/>
            </a:pPr>
            <a:r>
              <a:rPr b="1" lang="en" sz="1500">
                <a:solidFill>
                  <a:srgbClr val="15264B"/>
                </a:solidFill>
                <a:latin typeface="Arial"/>
                <a:ea typeface="Arial"/>
                <a:cs typeface="Arial"/>
                <a:sym typeface="Arial"/>
              </a:rPr>
              <a:t>Initial design using ATMEGA32U4</a:t>
            </a:r>
            <a:endParaRPr b="1" sz="1500">
              <a:solidFill>
                <a:srgbClr val="15264B"/>
              </a:solidFill>
              <a:latin typeface="Arial"/>
              <a:ea typeface="Arial"/>
              <a:cs typeface="Arial"/>
              <a:sym typeface="Arial"/>
            </a:endParaRPr>
          </a:p>
          <a:p>
            <a:pPr indent="0" lvl="0" marL="45720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AutoNum type="arabicPeriod"/>
            </a:pPr>
            <a:r>
              <a:rPr b="1" lang="en" sz="1500">
                <a:solidFill>
                  <a:srgbClr val="15264B"/>
                </a:solidFill>
                <a:latin typeface="Arial"/>
                <a:ea typeface="Arial"/>
                <a:cs typeface="Arial"/>
                <a:sym typeface="Arial"/>
              </a:rPr>
              <a:t>Microcontroller Unit transmits data to PC through Mini-USB</a:t>
            </a:r>
            <a:endParaRPr b="1" sz="1500">
              <a:solidFill>
                <a:srgbClr val="15264B"/>
              </a:solidFill>
              <a:latin typeface="Arial"/>
              <a:ea typeface="Arial"/>
              <a:cs typeface="Arial"/>
              <a:sym typeface="Arial"/>
            </a:endParaRPr>
          </a:p>
          <a:p>
            <a:pPr indent="0" lvl="0" marL="45720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AutoNum type="arabicPeriod"/>
            </a:pPr>
            <a:r>
              <a:rPr b="1" lang="en" sz="1500">
                <a:solidFill>
                  <a:srgbClr val="15264B"/>
                </a:solidFill>
                <a:latin typeface="Arial"/>
                <a:ea typeface="Arial"/>
                <a:cs typeface="Arial"/>
                <a:sym typeface="Arial"/>
              </a:rPr>
              <a:t>Microcontroller determines camera timing</a:t>
            </a:r>
            <a:endParaRPr b="1" sz="1500">
              <a:solidFill>
                <a:srgbClr val="15264B"/>
              </a:solidFill>
              <a:latin typeface="Arial"/>
              <a:ea typeface="Arial"/>
              <a:cs typeface="Arial"/>
              <a:sym typeface="Arial"/>
            </a:endParaRPr>
          </a:p>
        </p:txBody>
      </p:sp>
      <p:sp>
        <p:nvSpPr>
          <p:cNvPr id="200" name="Google Shape;200;p26"/>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01" name="Google Shape;201;p2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02" name="Google Shape;202;p26"/>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03" name="Google Shape;203;p26"/>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204" name="Google Shape;204;p26"/>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Microcontroller Unit</a:t>
            </a:r>
            <a:endParaRPr b="0" i="0" sz="1800" u="none" cap="none" strike="noStrike">
              <a:solidFill>
                <a:schemeClr val="lt1"/>
              </a:solidFill>
              <a:latin typeface="Arial"/>
              <a:ea typeface="Arial"/>
              <a:cs typeface="Arial"/>
              <a:sym typeface="Arial"/>
            </a:endParaRPr>
          </a:p>
        </p:txBody>
      </p:sp>
      <p:pic>
        <p:nvPicPr>
          <p:cNvPr id="205" name="Google Shape;205;p26"/>
          <p:cNvPicPr preferRelativeResize="0"/>
          <p:nvPr/>
        </p:nvPicPr>
        <p:blipFill rotWithShape="1">
          <a:blip r:embed="rId4">
            <a:alphaModFix/>
          </a:blip>
          <a:srcRect b="7783" l="29551" r="31672" t="9769"/>
          <a:stretch/>
        </p:blipFill>
        <p:spPr>
          <a:xfrm rot="5400000">
            <a:off x="4721763" y="178674"/>
            <a:ext cx="3117874" cy="4969801"/>
          </a:xfrm>
          <a:prstGeom prst="rect">
            <a:avLst/>
          </a:prstGeom>
          <a:noFill/>
          <a:ln>
            <a:noFill/>
          </a:ln>
        </p:spPr>
      </p:pic>
      <p:sp>
        <p:nvSpPr>
          <p:cNvPr id="206" name="Google Shape;206;p26"/>
          <p:cNvSpPr/>
          <p:nvPr/>
        </p:nvSpPr>
        <p:spPr>
          <a:xfrm>
            <a:off x="3657600" y="1124550"/>
            <a:ext cx="1249500" cy="1192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
          <p:cNvSpPr/>
          <p:nvPr/>
        </p:nvSpPr>
        <p:spPr>
          <a:xfrm>
            <a:off x="7624575" y="1038400"/>
            <a:ext cx="1249500" cy="1192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
          <p:cNvSpPr txBox="1"/>
          <p:nvPr/>
        </p:nvSpPr>
        <p:spPr>
          <a:xfrm>
            <a:off x="3416475" y="1124550"/>
            <a:ext cx="385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15264B"/>
                </a:solidFill>
              </a:rPr>
              <a:t>2</a:t>
            </a:r>
            <a:r>
              <a:rPr b="1" lang="en" sz="1500">
                <a:solidFill>
                  <a:srgbClr val="15264B"/>
                </a:solidFill>
              </a:rPr>
              <a:t>. </a:t>
            </a:r>
            <a:endParaRPr/>
          </a:p>
        </p:txBody>
      </p:sp>
      <p:sp>
        <p:nvSpPr>
          <p:cNvPr id="209" name="Google Shape;209;p26"/>
          <p:cNvSpPr txBox="1"/>
          <p:nvPr/>
        </p:nvSpPr>
        <p:spPr>
          <a:xfrm>
            <a:off x="7974500" y="667275"/>
            <a:ext cx="791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15264B"/>
                </a:solidFill>
              </a:rPr>
              <a:t>1. &amp; 3.</a:t>
            </a:r>
            <a:r>
              <a:rPr b="1" lang="en" sz="1500">
                <a:solidFill>
                  <a:srgbClr val="15264B"/>
                </a:solidFill>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7"/>
          <p:cNvSpPr txBox="1"/>
          <p:nvPr>
            <p:ph idx="1" type="body"/>
          </p:nvPr>
        </p:nvSpPr>
        <p:spPr>
          <a:xfrm>
            <a:off x="282603" y="1000700"/>
            <a:ext cx="42894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Issues with Initial Design</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Char char="●"/>
            </a:pPr>
            <a:r>
              <a:rPr b="1" lang="en" sz="1500">
                <a:solidFill>
                  <a:srgbClr val="15264B"/>
                </a:solidFill>
                <a:latin typeface="Arial"/>
                <a:ea typeface="Arial"/>
                <a:cs typeface="Arial"/>
                <a:sym typeface="Arial"/>
              </a:rPr>
              <a:t>Programming issues with the ATMEGA32U4</a:t>
            </a:r>
            <a:endParaRPr b="1" sz="1500">
              <a:solidFill>
                <a:srgbClr val="15264B"/>
              </a:solidFill>
              <a:latin typeface="Arial"/>
              <a:ea typeface="Arial"/>
              <a:cs typeface="Arial"/>
              <a:sym typeface="Arial"/>
            </a:endParaRPr>
          </a:p>
          <a:p>
            <a:pPr indent="0" lvl="0" marL="45720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Microcontroller Unit wasn’t transmitting data through Mini-USB</a:t>
            </a:r>
            <a:endParaRPr b="1" sz="1500">
              <a:solidFill>
                <a:srgbClr val="15264B"/>
              </a:solidFill>
              <a:latin typeface="Arial"/>
              <a:ea typeface="Arial"/>
              <a:cs typeface="Arial"/>
              <a:sym typeface="Arial"/>
            </a:endParaRPr>
          </a:p>
          <a:p>
            <a:pPr indent="-323850" lvl="1" marL="914400" rtl="0" algn="l">
              <a:lnSpc>
                <a:spcPct val="100000"/>
              </a:lnSpc>
              <a:spcBef>
                <a:spcPts val="0"/>
              </a:spcBef>
              <a:spcAft>
                <a:spcPts val="0"/>
              </a:spcAft>
              <a:buClr>
                <a:srgbClr val="15264B"/>
              </a:buClr>
              <a:buSzPts val="1500"/>
              <a:buChar char="○"/>
            </a:pPr>
            <a:r>
              <a:rPr lang="en" sz="1500">
                <a:solidFill>
                  <a:srgbClr val="15264B"/>
                </a:solidFill>
                <a:latin typeface="Arial"/>
                <a:ea typeface="Arial"/>
                <a:cs typeface="Arial"/>
                <a:sym typeface="Arial"/>
              </a:rPr>
              <a:t>D+ and D- connection wasn’t powering up enough</a:t>
            </a:r>
            <a:endParaRPr sz="1500">
              <a:solidFill>
                <a:srgbClr val="15264B"/>
              </a:solidFill>
              <a:latin typeface="Arial"/>
              <a:ea typeface="Arial"/>
              <a:cs typeface="Arial"/>
              <a:sym typeface="Arial"/>
            </a:endParaRPr>
          </a:p>
          <a:p>
            <a:pPr indent="-323850" lvl="2" marL="1371600" rtl="0" algn="l">
              <a:lnSpc>
                <a:spcPct val="100000"/>
              </a:lnSpc>
              <a:spcBef>
                <a:spcPts val="0"/>
              </a:spcBef>
              <a:spcAft>
                <a:spcPts val="0"/>
              </a:spcAft>
              <a:buClr>
                <a:srgbClr val="15264B"/>
              </a:buClr>
              <a:buSzPts val="1500"/>
              <a:buChar char="■"/>
            </a:pPr>
            <a:r>
              <a:rPr lang="en" sz="1500">
                <a:solidFill>
                  <a:srgbClr val="15264B"/>
                </a:solidFill>
                <a:latin typeface="Arial"/>
                <a:ea typeface="Arial"/>
                <a:cs typeface="Arial"/>
                <a:sym typeface="Arial"/>
              </a:rPr>
              <a:t>Expected Voltage : ~3.1 V</a:t>
            </a:r>
            <a:endParaRPr sz="1500">
              <a:solidFill>
                <a:srgbClr val="15264B"/>
              </a:solidFill>
              <a:latin typeface="Arial"/>
              <a:ea typeface="Arial"/>
              <a:cs typeface="Arial"/>
              <a:sym typeface="Arial"/>
            </a:endParaRPr>
          </a:p>
          <a:p>
            <a:pPr indent="-317500" lvl="2" marL="1371600" rtl="0" algn="l">
              <a:lnSpc>
                <a:spcPct val="100000"/>
              </a:lnSpc>
              <a:spcBef>
                <a:spcPts val="0"/>
              </a:spcBef>
              <a:spcAft>
                <a:spcPts val="0"/>
              </a:spcAft>
              <a:buClr>
                <a:srgbClr val="15264B"/>
              </a:buClr>
              <a:buSzPts val="1400"/>
              <a:buChar char="■"/>
            </a:pPr>
            <a:r>
              <a:rPr lang="en">
                <a:solidFill>
                  <a:srgbClr val="15264B"/>
                </a:solidFill>
                <a:latin typeface="Arial"/>
                <a:ea typeface="Arial"/>
                <a:cs typeface="Arial"/>
                <a:sym typeface="Arial"/>
              </a:rPr>
              <a:t>Actual Voltage      : ~13 mV</a:t>
            </a:r>
            <a:endParaRPr sz="1500">
              <a:solidFill>
                <a:srgbClr val="15264B"/>
              </a:solidFill>
              <a:latin typeface="Arial"/>
              <a:ea typeface="Arial"/>
              <a:cs typeface="Arial"/>
              <a:sym typeface="Arial"/>
            </a:endParaRPr>
          </a:p>
        </p:txBody>
      </p:sp>
      <p:sp>
        <p:nvSpPr>
          <p:cNvPr id="215" name="Google Shape;215;p27"/>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16" name="Google Shape;216;p2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17" name="Google Shape;217;p27"/>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18" name="Google Shape;218;p27"/>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219" name="Google Shape;219;p27"/>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Microcontroller Unit</a:t>
            </a:r>
            <a:endParaRPr b="0" i="0" sz="1800" u="none" cap="none" strike="noStrike">
              <a:solidFill>
                <a:schemeClr val="lt1"/>
              </a:solidFill>
              <a:latin typeface="Arial"/>
              <a:ea typeface="Arial"/>
              <a:cs typeface="Arial"/>
              <a:sym typeface="Arial"/>
            </a:endParaRPr>
          </a:p>
        </p:txBody>
      </p:sp>
      <p:pic>
        <p:nvPicPr>
          <p:cNvPr id="220" name="Google Shape;220;p27"/>
          <p:cNvPicPr preferRelativeResize="0"/>
          <p:nvPr/>
        </p:nvPicPr>
        <p:blipFill rotWithShape="1">
          <a:blip r:embed="rId4">
            <a:alphaModFix/>
          </a:blip>
          <a:srcRect b="20582" l="30903" r="25620" t="23802"/>
          <a:stretch/>
        </p:blipFill>
        <p:spPr>
          <a:xfrm>
            <a:off x="5066125" y="1190875"/>
            <a:ext cx="3222374" cy="3091538"/>
          </a:xfrm>
          <a:prstGeom prst="rect">
            <a:avLst/>
          </a:prstGeom>
          <a:noFill/>
          <a:ln>
            <a:noFill/>
          </a:ln>
        </p:spPr>
      </p:pic>
      <p:sp>
        <p:nvSpPr>
          <p:cNvPr id="221" name="Google Shape;221;p27"/>
          <p:cNvSpPr/>
          <p:nvPr/>
        </p:nvSpPr>
        <p:spPr>
          <a:xfrm>
            <a:off x="7303825" y="1734000"/>
            <a:ext cx="871500" cy="1675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8"/>
          <p:cNvSpPr txBox="1"/>
          <p:nvPr>
            <p:ph idx="1" type="body"/>
          </p:nvPr>
        </p:nvSpPr>
        <p:spPr>
          <a:xfrm>
            <a:off x="282603" y="645400"/>
            <a:ext cx="4289400" cy="3615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Final Design</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Used ATMEGA328p</a:t>
            </a:r>
            <a:endParaRPr b="1" sz="1500">
              <a:solidFill>
                <a:srgbClr val="15264B"/>
              </a:solidFill>
              <a:latin typeface="Arial"/>
              <a:ea typeface="Arial"/>
              <a:cs typeface="Arial"/>
              <a:sym typeface="Arial"/>
            </a:endParaRPr>
          </a:p>
          <a:p>
            <a:pPr indent="0" lvl="0" marL="45720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Used TTL to Mini-USB converter</a:t>
            </a:r>
            <a:endParaRPr b="1" sz="1500">
              <a:solidFill>
                <a:srgbClr val="15264B"/>
              </a:solidFill>
              <a:latin typeface="Arial"/>
              <a:ea typeface="Arial"/>
              <a:cs typeface="Arial"/>
              <a:sym typeface="Arial"/>
            </a:endParaRPr>
          </a:p>
          <a:p>
            <a:pPr indent="0" lvl="0" marL="45720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Programmed to read data from sensors and send it to PC</a:t>
            </a:r>
            <a:endParaRPr b="1" sz="1500">
              <a:solidFill>
                <a:srgbClr val="15264B"/>
              </a:solidFill>
              <a:latin typeface="Arial"/>
              <a:ea typeface="Arial"/>
              <a:cs typeface="Arial"/>
              <a:sym typeface="Arial"/>
            </a:endParaRPr>
          </a:p>
        </p:txBody>
      </p:sp>
      <p:sp>
        <p:nvSpPr>
          <p:cNvPr id="227" name="Google Shape;227;p28"/>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28" name="Google Shape;228;p2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29" name="Google Shape;229;p28"/>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30" name="Google Shape;230;p28"/>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231" name="Google Shape;231;p28"/>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Microcontroller Unit</a:t>
            </a:r>
            <a:endParaRPr b="0" i="0" sz="1800" u="none" cap="none" strike="noStrike">
              <a:solidFill>
                <a:schemeClr val="lt1"/>
              </a:solidFill>
              <a:latin typeface="Arial"/>
              <a:ea typeface="Arial"/>
              <a:cs typeface="Arial"/>
              <a:sym typeface="Arial"/>
            </a:endParaRPr>
          </a:p>
        </p:txBody>
      </p:sp>
      <p:pic>
        <p:nvPicPr>
          <p:cNvPr id="232" name="Google Shape;232;p28"/>
          <p:cNvPicPr preferRelativeResize="0"/>
          <p:nvPr/>
        </p:nvPicPr>
        <p:blipFill rotWithShape="1">
          <a:blip r:embed="rId4">
            <a:alphaModFix/>
          </a:blip>
          <a:srcRect b="26748" l="0" r="0" t="29516"/>
          <a:stretch/>
        </p:blipFill>
        <p:spPr>
          <a:xfrm>
            <a:off x="4747125" y="1566062"/>
            <a:ext cx="4126952" cy="240654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idx="1" type="body"/>
          </p:nvPr>
        </p:nvSpPr>
        <p:spPr>
          <a:xfrm>
            <a:off x="282600" y="645400"/>
            <a:ext cx="5306100" cy="3615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Outputs direct value to A/D converter</a:t>
            </a:r>
            <a:endParaRPr b="1" sz="1500">
              <a:solidFill>
                <a:srgbClr val="15264B"/>
              </a:solidFill>
              <a:latin typeface="Arial"/>
              <a:ea typeface="Arial"/>
              <a:cs typeface="Arial"/>
              <a:sym typeface="Arial"/>
            </a:endParaRPr>
          </a:p>
          <a:p>
            <a:pPr indent="0" lvl="0" marL="45720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Output in amps, scaled to get lux</a:t>
            </a:r>
            <a:endParaRPr b="1" sz="1500">
              <a:solidFill>
                <a:srgbClr val="15264B"/>
              </a:solidFill>
              <a:latin typeface="Arial"/>
              <a:ea typeface="Arial"/>
              <a:cs typeface="Arial"/>
              <a:sym typeface="Arial"/>
            </a:endParaRPr>
          </a:p>
          <a:p>
            <a:pPr indent="0" lvl="0" marL="45720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Monitor room brightness</a:t>
            </a:r>
            <a:endParaRPr b="1" sz="1500">
              <a:solidFill>
                <a:srgbClr val="15264B"/>
              </a:solidFill>
              <a:latin typeface="Arial"/>
              <a:ea typeface="Arial"/>
              <a:cs typeface="Arial"/>
              <a:sym typeface="Arial"/>
            </a:endParaRPr>
          </a:p>
          <a:p>
            <a:pPr indent="-323850" lvl="1" marL="914400" rtl="0" algn="l">
              <a:lnSpc>
                <a:spcPct val="100000"/>
              </a:lnSpc>
              <a:spcBef>
                <a:spcPts val="0"/>
              </a:spcBef>
              <a:spcAft>
                <a:spcPts val="0"/>
              </a:spcAft>
              <a:buClr>
                <a:srgbClr val="15264B"/>
              </a:buClr>
              <a:buSzPts val="1500"/>
              <a:buChar char="○"/>
            </a:pPr>
            <a:r>
              <a:rPr lang="en" sz="1500">
                <a:solidFill>
                  <a:srgbClr val="15264B"/>
                </a:solidFill>
                <a:latin typeface="Arial"/>
                <a:ea typeface="Arial"/>
                <a:cs typeface="Arial"/>
                <a:sym typeface="Arial"/>
              </a:rPr>
              <a:t>Increase monitor brightness in bright rooms</a:t>
            </a:r>
            <a:endParaRPr sz="1500">
              <a:solidFill>
                <a:srgbClr val="15264B"/>
              </a:solidFill>
              <a:latin typeface="Arial"/>
              <a:ea typeface="Arial"/>
              <a:cs typeface="Arial"/>
              <a:sym typeface="Arial"/>
            </a:endParaRPr>
          </a:p>
          <a:p>
            <a:pPr indent="-323850" lvl="1" marL="914400" rtl="0" algn="l">
              <a:lnSpc>
                <a:spcPct val="100000"/>
              </a:lnSpc>
              <a:spcBef>
                <a:spcPts val="0"/>
              </a:spcBef>
              <a:spcAft>
                <a:spcPts val="0"/>
              </a:spcAft>
              <a:buClr>
                <a:srgbClr val="15264B"/>
              </a:buClr>
              <a:buSzPts val="1500"/>
              <a:buChar char="○"/>
            </a:pPr>
            <a:r>
              <a:rPr lang="en" sz="1500">
                <a:solidFill>
                  <a:srgbClr val="15264B"/>
                </a:solidFill>
                <a:latin typeface="Arial"/>
                <a:ea typeface="Arial"/>
                <a:cs typeface="Arial"/>
                <a:sym typeface="Arial"/>
              </a:rPr>
              <a:t>Decrease monitor brightness in dark rooms</a:t>
            </a:r>
            <a:endParaRPr sz="1500">
              <a:solidFill>
                <a:srgbClr val="15264B"/>
              </a:solidFill>
              <a:latin typeface="Arial"/>
              <a:ea typeface="Arial"/>
              <a:cs typeface="Arial"/>
              <a:sym typeface="Arial"/>
            </a:endParaRPr>
          </a:p>
        </p:txBody>
      </p:sp>
      <p:sp>
        <p:nvSpPr>
          <p:cNvPr id="238" name="Google Shape;238;p29"/>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39" name="Google Shape;239;p2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40" name="Google Shape;240;p29"/>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41" name="Google Shape;241;p29"/>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242" name="Google Shape;242;p29"/>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Ambient Light Sensor</a:t>
            </a:r>
            <a:endParaRPr b="0" i="0" sz="1800" u="none" cap="none" strike="noStrike">
              <a:solidFill>
                <a:schemeClr val="lt1"/>
              </a:solidFill>
              <a:latin typeface="Arial"/>
              <a:ea typeface="Arial"/>
              <a:cs typeface="Arial"/>
              <a:sym typeface="Arial"/>
            </a:endParaRPr>
          </a:p>
        </p:txBody>
      </p:sp>
      <p:pic>
        <p:nvPicPr>
          <p:cNvPr id="243" name="Google Shape;243;p29"/>
          <p:cNvPicPr preferRelativeResize="0"/>
          <p:nvPr/>
        </p:nvPicPr>
        <p:blipFill rotWithShape="1">
          <a:blip r:embed="rId4">
            <a:alphaModFix/>
          </a:blip>
          <a:srcRect b="51644" l="41241" r="32590" t="31567"/>
          <a:stretch/>
        </p:blipFill>
        <p:spPr>
          <a:xfrm>
            <a:off x="6361025" y="1896475"/>
            <a:ext cx="1578874" cy="13505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0"/>
          <p:cNvSpPr txBox="1"/>
          <p:nvPr>
            <p:ph idx="1" type="body"/>
          </p:nvPr>
        </p:nvSpPr>
        <p:spPr>
          <a:xfrm>
            <a:off x="282600" y="645400"/>
            <a:ext cx="5079000" cy="3615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OV7670 camera can produce multiple VGA outputs</a:t>
            </a:r>
            <a:endParaRPr b="1" sz="1500">
              <a:solidFill>
                <a:srgbClr val="15264B"/>
              </a:solidFill>
              <a:latin typeface="Arial"/>
              <a:ea typeface="Arial"/>
              <a:cs typeface="Arial"/>
              <a:sym typeface="Arial"/>
            </a:endParaRPr>
          </a:p>
          <a:p>
            <a:pPr indent="0" lvl="0" marL="45720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Target was to operate at minimum 10fps</a:t>
            </a:r>
            <a:endParaRPr b="1" sz="1500">
              <a:solidFill>
                <a:srgbClr val="15264B"/>
              </a:solidFill>
              <a:latin typeface="Arial"/>
              <a:ea typeface="Arial"/>
              <a:cs typeface="Arial"/>
              <a:sym typeface="Arial"/>
            </a:endParaRPr>
          </a:p>
          <a:p>
            <a:pPr indent="-323850" lvl="1" marL="9144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Blink is 10 fps</a:t>
            </a:r>
            <a:endParaRPr b="1" sz="1500">
              <a:solidFill>
                <a:srgbClr val="15264B"/>
              </a:solidFill>
              <a:latin typeface="Arial"/>
              <a:ea typeface="Arial"/>
              <a:cs typeface="Arial"/>
              <a:sym typeface="Arial"/>
            </a:endParaRPr>
          </a:p>
          <a:p>
            <a:pPr indent="0" lvl="0" marL="91440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Couldn’t accomplish target framerate</a:t>
            </a:r>
            <a:endParaRPr b="1" sz="1500">
              <a:solidFill>
                <a:srgbClr val="15264B"/>
              </a:solidFill>
              <a:latin typeface="Arial"/>
              <a:ea typeface="Arial"/>
              <a:cs typeface="Arial"/>
              <a:sym typeface="Arial"/>
            </a:endParaRPr>
          </a:p>
        </p:txBody>
      </p:sp>
      <p:sp>
        <p:nvSpPr>
          <p:cNvPr id="249" name="Google Shape;249;p30"/>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50" name="Google Shape;250;p3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51" name="Google Shape;251;p30"/>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52" name="Google Shape;252;p30"/>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253" name="Google Shape;253;p30"/>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Camera</a:t>
            </a:r>
            <a:endParaRPr b="0" i="0" sz="1800" u="none" cap="none" strike="noStrike">
              <a:solidFill>
                <a:schemeClr val="lt1"/>
              </a:solidFill>
              <a:latin typeface="Arial"/>
              <a:ea typeface="Arial"/>
              <a:cs typeface="Arial"/>
              <a:sym typeface="Arial"/>
            </a:endParaRPr>
          </a:p>
        </p:txBody>
      </p:sp>
      <p:pic>
        <p:nvPicPr>
          <p:cNvPr id="254" name="Google Shape;254;p30"/>
          <p:cNvPicPr preferRelativeResize="0"/>
          <p:nvPr/>
        </p:nvPicPr>
        <p:blipFill rotWithShape="1">
          <a:blip r:embed="rId4">
            <a:alphaModFix/>
          </a:blip>
          <a:srcRect b="43544" l="17530" r="55179" t="24763"/>
          <a:stretch/>
        </p:blipFill>
        <p:spPr>
          <a:xfrm rot="-5400000">
            <a:off x="5682874" y="1367701"/>
            <a:ext cx="2764851" cy="2408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1"/>
          <p:cNvSpPr txBox="1"/>
          <p:nvPr>
            <p:ph idx="1" type="body"/>
          </p:nvPr>
        </p:nvSpPr>
        <p:spPr>
          <a:xfrm>
            <a:off x="282600" y="645400"/>
            <a:ext cx="5079000" cy="3615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0" lvl="0" marL="45720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Needs cycle-level timing in code</a:t>
            </a:r>
            <a:endParaRPr b="1" sz="1500">
              <a:solidFill>
                <a:srgbClr val="15264B"/>
              </a:solidFill>
              <a:latin typeface="Arial"/>
              <a:ea typeface="Arial"/>
              <a:cs typeface="Arial"/>
              <a:sym typeface="Arial"/>
            </a:endParaRPr>
          </a:p>
          <a:p>
            <a:pPr indent="-323850" lvl="1" marL="914400" rtl="0" algn="l">
              <a:lnSpc>
                <a:spcPct val="100000"/>
              </a:lnSpc>
              <a:spcBef>
                <a:spcPts val="0"/>
              </a:spcBef>
              <a:spcAft>
                <a:spcPts val="0"/>
              </a:spcAft>
              <a:buClr>
                <a:srgbClr val="15264B"/>
              </a:buClr>
              <a:buSzPts val="1500"/>
              <a:buChar char="○"/>
            </a:pPr>
            <a:r>
              <a:rPr lang="en" sz="1500">
                <a:solidFill>
                  <a:srgbClr val="15264B"/>
                </a:solidFill>
                <a:latin typeface="Arial"/>
                <a:ea typeface="Arial"/>
                <a:cs typeface="Arial"/>
                <a:sym typeface="Arial"/>
              </a:rPr>
              <a:t>2 MHz control signals and 16 MHz microcontroller</a:t>
            </a:r>
            <a:endParaRPr sz="1500">
              <a:solidFill>
                <a:srgbClr val="15264B"/>
              </a:solidFill>
              <a:latin typeface="Arial"/>
              <a:ea typeface="Arial"/>
              <a:cs typeface="Arial"/>
              <a:sym typeface="Arial"/>
            </a:endParaRPr>
          </a:p>
          <a:p>
            <a:pPr indent="-323850" lvl="1" marL="914400" rtl="0" algn="l">
              <a:lnSpc>
                <a:spcPct val="100000"/>
              </a:lnSpc>
              <a:spcBef>
                <a:spcPts val="0"/>
              </a:spcBef>
              <a:spcAft>
                <a:spcPts val="0"/>
              </a:spcAft>
              <a:buClr>
                <a:srgbClr val="15264B"/>
              </a:buClr>
              <a:buSzPts val="1500"/>
              <a:buChar char="○"/>
            </a:pPr>
            <a:r>
              <a:rPr lang="en" sz="1500">
                <a:solidFill>
                  <a:srgbClr val="15264B"/>
                </a:solidFill>
                <a:latin typeface="Arial"/>
                <a:ea typeface="Arial"/>
                <a:cs typeface="Arial"/>
                <a:sym typeface="Arial"/>
              </a:rPr>
              <a:t>8 instructions for per pixel operations</a:t>
            </a:r>
            <a:endParaRPr sz="1500">
              <a:solidFill>
                <a:srgbClr val="15264B"/>
              </a:solidFill>
              <a:latin typeface="Arial"/>
              <a:ea typeface="Arial"/>
              <a:cs typeface="Arial"/>
              <a:sym typeface="Arial"/>
            </a:endParaRPr>
          </a:p>
          <a:p>
            <a:pPr indent="0" lvl="0" marL="91440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C code slower than VGA clock</a:t>
            </a:r>
            <a:endParaRPr b="1" sz="1500">
              <a:solidFill>
                <a:srgbClr val="15264B"/>
              </a:solidFill>
              <a:latin typeface="Arial"/>
              <a:ea typeface="Arial"/>
              <a:cs typeface="Arial"/>
              <a:sym typeface="Arial"/>
            </a:endParaRPr>
          </a:p>
        </p:txBody>
      </p:sp>
      <p:sp>
        <p:nvSpPr>
          <p:cNvPr id="260" name="Google Shape;260;p31"/>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61" name="Google Shape;261;p3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62" name="Google Shape;262;p31"/>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63" name="Google Shape;263;p31"/>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264" name="Google Shape;264;p31"/>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Camera</a:t>
            </a:r>
            <a:endParaRPr b="0" i="0" sz="1800" u="none" cap="none" strike="noStrike">
              <a:solidFill>
                <a:schemeClr val="lt1"/>
              </a:solidFill>
              <a:latin typeface="Arial"/>
              <a:ea typeface="Arial"/>
              <a:cs typeface="Arial"/>
              <a:sym typeface="Arial"/>
            </a:endParaRPr>
          </a:p>
        </p:txBody>
      </p:sp>
      <p:pic>
        <p:nvPicPr>
          <p:cNvPr id="265" name="Google Shape;265;p31"/>
          <p:cNvPicPr preferRelativeResize="0"/>
          <p:nvPr/>
        </p:nvPicPr>
        <p:blipFill>
          <a:blip r:embed="rId4">
            <a:alphaModFix/>
          </a:blip>
          <a:stretch>
            <a:fillRect/>
          </a:stretch>
        </p:blipFill>
        <p:spPr>
          <a:xfrm rot="-5400000">
            <a:off x="5217187" y="1660887"/>
            <a:ext cx="3423250" cy="2567425"/>
          </a:xfrm>
          <a:prstGeom prst="rect">
            <a:avLst/>
          </a:prstGeom>
          <a:noFill/>
          <a:ln>
            <a:noFill/>
          </a:ln>
        </p:spPr>
      </p:pic>
      <p:sp>
        <p:nvSpPr>
          <p:cNvPr id="266" name="Google Shape;266;p31"/>
          <p:cNvSpPr txBox="1"/>
          <p:nvPr/>
        </p:nvSpPr>
        <p:spPr>
          <a:xfrm>
            <a:off x="5554250" y="817463"/>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15264B"/>
                </a:solidFill>
              </a:rPr>
              <a:t>Sample camera result: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2"/>
          <p:cNvSpPr/>
          <p:nvPr/>
        </p:nvSpPr>
        <p:spPr>
          <a:xfrm flipH="1" rot="10800000">
            <a:off x="0" y="7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72" name="Google Shape;272;p32"/>
          <p:cNvPicPr preferRelativeResize="0"/>
          <p:nvPr/>
        </p:nvPicPr>
        <p:blipFill rotWithShape="1">
          <a:blip r:embed="rId3">
            <a:alphaModFix/>
          </a:blip>
          <a:srcRect b="0" l="0" r="0" t="0"/>
          <a:stretch/>
        </p:blipFill>
        <p:spPr>
          <a:xfrm>
            <a:off x="8665658" y="176782"/>
            <a:ext cx="208430" cy="301066"/>
          </a:xfrm>
          <a:prstGeom prst="rect">
            <a:avLst/>
          </a:prstGeom>
          <a:noFill/>
          <a:ln>
            <a:noFill/>
          </a:ln>
        </p:spPr>
      </p:pic>
      <p:sp>
        <p:nvSpPr>
          <p:cNvPr id="273" name="Google Shape;273;p3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74" name="Google Shape;274;p32"/>
          <p:cNvSpPr txBox="1"/>
          <p:nvPr/>
        </p:nvSpPr>
        <p:spPr>
          <a:xfrm>
            <a:off x="971575" y="477843"/>
            <a:ext cx="7200900" cy="5310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3000">
                <a:solidFill>
                  <a:schemeClr val="lt1"/>
                </a:solidFill>
              </a:rPr>
              <a:t>Target Resolution Based on Software</a:t>
            </a:r>
            <a:endParaRPr b="0" i="0" sz="1000" u="none" cap="none" strike="noStrike">
              <a:solidFill>
                <a:schemeClr val="lt1"/>
              </a:solidFill>
              <a:latin typeface="Arial"/>
              <a:ea typeface="Arial"/>
              <a:cs typeface="Arial"/>
              <a:sym typeface="Arial"/>
            </a:endParaRPr>
          </a:p>
        </p:txBody>
      </p:sp>
      <p:sp>
        <p:nvSpPr>
          <p:cNvPr id="275" name="Google Shape;275;p32"/>
          <p:cNvSpPr/>
          <p:nvPr/>
        </p:nvSpPr>
        <p:spPr>
          <a:xfrm>
            <a:off x="4140173" y="1278207"/>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76" name="Google Shape;276;p32"/>
          <p:cNvPicPr preferRelativeResize="0"/>
          <p:nvPr/>
        </p:nvPicPr>
        <p:blipFill rotWithShape="1">
          <a:blip r:embed="rId4">
            <a:alphaModFix/>
          </a:blip>
          <a:srcRect b="2497" l="1180" r="1258" t="2554"/>
          <a:stretch/>
        </p:blipFill>
        <p:spPr>
          <a:xfrm>
            <a:off x="1056400" y="1703850"/>
            <a:ext cx="7025174" cy="2692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3"/>
          <p:cNvSpPr txBox="1"/>
          <p:nvPr>
            <p:ph idx="1" type="body"/>
          </p:nvPr>
        </p:nvSpPr>
        <p:spPr>
          <a:xfrm>
            <a:off x="282600" y="1000700"/>
            <a:ext cx="83829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4 Main Parts</a:t>
            </a:r>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Hardware Software Integration Module</a:t>
            </a:r>
            <a:endParaRPr b="1" sz="1500">
              <a:solidFill>
                <a:srgbClr val="15264B"/>
              </a:solidFill>
              <a:latin typeface="Arial"/>
              <a:ea typeface="Arial"/>
              <a:cs typeface="Arial"/>
              <a:sym typeface="Arial"/>
            </a:endParaRPr>
          </a:p>
          <a:p>
            <a:pPr indent="-323850" lvl="1" marL="914400" rtl="0" algn="l">
              <a:lnSpc>
                <a:spcPct val="100000"/>
              </a:lnSpc>
              <a:spcBef>
                <a:spcPts val="0"/>
              </a:spcBef>
              <a:spcAft>
                <a:spcPts val="0"/>
              </a:spcAft>
              <a:buClr>
                <a:srgbClr val="15264B"/>
              </a:buClr>
              <a:buSzPts val="1500"/>
              <a:buChar char="○"/>
            </a:pPr>
            <a:r>
              <a:rPr lang="en" sz="1500">
                <a:solidFill>
                  <a:srgbClr val="15264B"/>
                </a:solidFill>
                <a:latin typeface="Arial"/>
                <a:ea typeface="Arial"/>
                <a:cs typeface="Arial"/>
                <a:sym typeface="Arial"/>
              </a:rPr>
              <a:t>Reads data and sends it serially from microcontroller to computer</a:t>
            </a:r>
            <a:endParaRPr sz="1500">
              <a:solidFill>
                <a:srgbClr val="15264B"/>
              </a:solidFill>
              <a:latin typeface="Arial"/>
              <a:ea typeface="Arial"/>
              <a:cs typeface="Arial"/>
              <a:sym typeface="Arial"/>
            </a:endParaRPr>
          </a:p>
          <a:p>
            <a:pPr indent="0" lvl="0" marL="914400" rtl="0" algn="l">
              <a:lnSpc>
                <a:spcPct val="100000"/>
              </a:lnSpc>
              <a:spcBef>
                <a:spcPts val="0"/>
              </a:spcBef>
              <a:spcAft>
                <a:spcPts val="0"/>
              </a:spcAft>
              <a:buNone/>
            </a:pPr>
            <a:r>
              <a:t/>
            </a:r>
            <a:endParaRPr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Eye-Strain Detector</a:t>
            </a:r>
            <a:endParaRPr b="1" sz="1500">
              <a:solidFill>
                <a:srgbClr val="15264B"/>
              </a:solidFill>
              <a:latin typeface="Arial"/>
              <a:ea typeface="Arial"/>
              <a:cs typeface="Arial"/>
              <a:sym typeface="Arial"/>
            </a:endParaRPr>
          </a:p>
          <a:p>
            <a:pPr indent="-323850" lvl="1" marL="914400" rtl="0" algn="l">
              <a:lnSpc>
                <a:spcPct val="100000"/>
              </a:lnSpc>
              <a:spcBef>
                <a:spcPts val="0"/>
              </a:spcBef>
              <a:spcAft>
                <a:spcPts val="0"/>
              </a:spcAft>
              <a:buClr>
                <a:srgbClr val="15264B"/>
              </a:buClr>
              <a:buSzPts val="1500"/>
              <a:buChar char="○"/>
            </a:pPr>
            <a:r>
              <a:rPr lang="en" sz="1500">
                <a:solidFill>
                  <a:srgbClr val="15264B"/>
                </a:solidFill>
                <a:latin typeface="Arial"/>
                <a:ea typeface="Arial"/>
                <a:cs typeface="Arial"/>
                <a:sym typeface="Arial"/>
              </a:rPr>
              <a:t>Process raw camera input to determine blinks/minute</a:t>
            </a:r>
            <a:endParaRPr sz="1500">
              <a:solidFill>
                <a:srgbClr val="15264B"/>
              </a:solidFill>
              <a:latin typeface="Arial"/>
              <a:ea typeface="Arial"/>
              <a:cs typeface="Arial"/>
              <a:sym typeface="Arial"/>
            </a:endParaRPr>
          </a:p>
          <a:p>
            <a:pPr indent="-323850" lvl="1" marL="914400" rtl="0" algn="l">
              <a:lnSpc>
                <a:spcPct val="100000"/>
              </a:lnSpc>
              <a:spcBef>
                <a:spcPts val="0"/>
              </a:spcBef>
              <a:spcAft>
                <a:spcPts val="0"/>
              </a:spcAft>
              <a:buClr>
                <a:srgbClr val="15264B"/>
              </a:buClr>
              <a:buSzPts val="1500"/>
              <a:buFont typeface="Arial"/>
              <a:buChar char="○"/>
            </a:pPr>
            <a:r>
              <a:rPr lang="en" sz="1500">
                <a:solidFill>
                  <a:srgbClr val="15264B"/>
                </a:solidFill>
                <a:latin typeface="Arial"/>
                <a:ea typeface="Arial"/>
                <a:cs typeface="Arial"/>
                <a:sym typeface="Arial"/>
              </a:rPr>
              <a:t>More on this in next slide</a:t>
            </a:r>
            <a:endParaRPr sz="1500">
              <a:solidFill>
                <a:srgbClr val="15264B"/>
              </a:solidFill>
              <a:latin typeface="Arial"/>
              <a:ea typeface="Arial"/>
              <a:cs typeface="Arial"/>
              <a:sym typeface="Arial"/>
            </a:endParaRPr>
          </a:p>
          <a:p>
            <a:pPr indent="0" lvl="0" marL="914400" rtl="0" algn="l">
              <a:lnSpc>
                <a:spcPct val="100000"/>
              </a:lnSpc>
              <a:spcBef>
                <a:spcPts val="0"/>
              </a:spcBef>
              <a:spcAft>
                <a:spcPts val="0"/>
              </a:spcAft>
              <a:buNone/>
            </a:pPr>
            <a:r>
              <a:t/>
            </a:r>
            <a:endParaRPr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Brightness Adjuster</a:t>
            </a:r>
            <a:endParaRPr b="1" sz="1500">
              <a:solidFill>
                <a:srgbClr val="15264B"/>
              </a:solidFill>
              <a:latin typeface="Arial"/>
              <a:ea typeface="Arial"/>
              <a:cs typeface="Arial"/>
              <a:sym typeface="Arial"/>
            </a:endParaRPr>
          </a:p>
          <a:p>
            <a:pPr indent="-323850" lvl="1" marL="914400" rtl="0" algn="l">
              <a:lnSpc>
                <a:spcPct val="100000"/>
              </a:lnSpc>
              <a:spcBef>
                <a:spcPts val="0"/>
              </a:spcBef>
              <a:spcAft>
                <a:spcPts val="0"/>
              </a:spcAft>
              <a:buClr>
                <a:srgbClr val="15264B"/>
              </a:buClr>
              <a:buSzPts val="1500"/>
              <a:buChar char="○"/>
            </a:pPr>
            <a:r>
              <a:rPr lang="en" sz="1500">
                <a:solidFill>
                  <a:srgbClr val="15264B"/>
                </a:solidFill>
                <a:latin typeface="Arial"/>
                <a:ea typeface="Arial"/>
                <a:cs typeface="Arial"/>
                <a:sym typeface="Arial"/>
              </a:rPr>
              <a:t>Takes eye-strain value and ambient light and changes display brightness</a:t>
            </a:r>
            <a:endParaRPr sz="1500">
              <a:solidFill>
                <a:srgbClr val="15264B"/>
              </a:solidFill>
              <a:latin typeface="Arial"/>
              <a:ea typeface="Arial"/>
              <a:cs typeface="Arial"/>
              <a:sym typeface="Arial"/>
            </a:endParaRPr>
          </a:p>
          <a:p>
            <a:pPr indent="0" lvl="0" marL="914400" rtl="0" algn="l">
              <a:lnSpc>
                <a:spcPct val="100000"/>
              </a:lnSpc>
              <a:spcBef>
                <a:spcPts val="0"/>
              </a:spcBef>
              <a:spcAft>
                <a:spcPts val="0"/>
              </a:spcAft>
              <a:buNone/>
            </a:pPr>
            <a:r>
              <a:t/>
            </a:r>
            <a:endParaRPr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GUI</a:t>
            </a:r>
            <a:endParaRPr b="1" sz="1500">
              <a:solidFill>
                <a:srgbClr val="15264B"/>
              </a:solidFill>
              <a:latin typeface="Arial"/>
              <a:ea typeface="Arial"/>
              <a:cs typeface="Arial"/>
              <a:sym typeface="Arial"/>
            </a:endParaRPr>
          </a:p>
        </p:txBody>
      </p:sp>
      <p:sp>
        <p:nvSpPr>
          <p:cNvPr id="282" name="Google Shape;282;p33"/>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83" name="Google Shape;283;p3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84" name="Google Shape;284;p33"/>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85" name="Google Shape;285;p33"/>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286" name="Google Shape;286;p33"/>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Software Components</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4"/>
          <p:cNvSpPr/>
          <p:nvPr/>
        </p:nvSpPr>
        <p:spPr>
          <a:xfrm flipH="1" rot="10800000">
            <a:off x="0" y="7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292" name="Google Shape;292;p34"/>
          <p:cNvPicPr preferRelativeResize="0"/>
          <p:nvPr/>
        </p:nvPicPr>
        <p:blipFill rotWithShape="1">
          <a:blip r:embed="rId3">
            <a:alphaModFix/>
          </a:blip>
          <a:srcRect b="0" l="0" r="0" t="0"/>
          <a:stretch/>
        </p:blipFill>
        <p:spPr>
          <a:xfrm>
            <a:off x="8665658" y="176782"/>
            <a:ext cx="208430" cy="301066"/>
          </a:xfrm>
          <a:prstGeom prst="rect">
            <a:avLst/>
          </a:prstGeom>
          <a:noFill/>
          <a:ln>
            <a:noFill/>
          </a:ln>
        </p:spPr>
      </p:pic>
      <p:sp>
        <p:nvSpPr>
          <p:cNvPr id="293" name="Google Shape;293;p3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294" name="Google Shape;294;p34"/>
          <p:cNvSpPr txBox="1"/>
          <p:nvPr/>
        </p:nvSpPr>
        <p:spPr>
          <a:xfrm>
            <a:off x="971550" y="477843"/>
            <a:ext cx="7200900" cy="5925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3400">
                <a:solidFill>
                  <a:schemeClr val="lt1"/>
                </a:solidFill>
              </a:rPr>
              <a:t>Eye Strain Detector</a:t>
            </a:r>
            <a:endParaRPr b="0" i="0" sz="1400" u="none" cap="none" strike="noStrike">
              <a:solidFill>
                <a:schemeClr val="lt1"/>
              </a:solidFill>
              <a:latin typeface="Arial"/>
              <a:ea typeface="Arial"/>
              <a:cs typeface="Arial"/>
              <a:sym typeface="Arial"/>
            </a:endParaRPr>
          </a:p>
        </p:txBody>
      </p:sp>
      <p:sp>
        <p:nvSpPr>
          <p:cNvPr id="295" name="Google Shape;295;p34"/>
          <p:cNvSpPr/>
          <p:nvPr/>
        </p:nvSpPr>
        <p:spPr>
          <a:xfrm>
            <a:off x="4140173" y="1278207"/>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6" name="Google Shape;296;p34"/>
          <p:cNvSpPr/>
          <p:nvPr/>
        </p:nvSpPr>
        <p:spPr>
          <a:xfrm>
            <a:off x="409600" y="1601925"/>
            <a:ext cx="1463700" cy="104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Camera Input Frame</a:t>
            </a:r>
            <a:endParaRPr/>
          </a:p>
        </p:txBody>
      </p:sp>
      <p:sp>
        <p:nvSpPr>
          <p:cNvPr id="297" name="Google Shape;297;p34"/>
          <p:cNvSpPr/>
          <p:nvPr/>
        </p:nvSpPr>
        <p:spPr>
          <a:xfrm>
            <a:off x="4759450" y="1628225"/>
            <a:ext cx="1463700" cy="104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Saves Video to Disk</a:t>
            </a:r>
            <a:endParaRPr/>
          </a:p>
        </p:txBody>
      </p:sp>
      <p:sp>
        <p:nvSpPr>
          <p:cNvPr id="298" name="Google Shape;298;p34"/>
          <p:cNvSpPr/>
          <p:nvPr/>
        </p:nvSpPr>
        <p:spPr>
          <a:xfrm>
            <a:off x="409600" y="3226825"/>
            <a:ext cx="1463700" cy="104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Opens Frame from Video</a:t>
            </a:r>
            <a:endParaRPr/>
          </a:p>
        </p:txBody>
      </p:sp>
      <p:sp>
        <p:nvSpPr>
          <p:cNvPr id="299" name="Google Shape;299;p34"/>
          <p:cNvSpPr txBox="1"/>
          <p:nvPr/>
        </p:nvSpPr>
        <p:spPr>
          <a:xfrm>
            <a:off x="311700" y="1130850"/>
            <a:ext cx="265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Data PreProcessing:</a:t>
            </a:r>
            <a:endParaRPr>
              <a:solidFill>
                <a:srgbClr val="FFFFFF"/>
              </a:solidFill>
            </a:endParaRPr>
          </a:p>
        </p:txBody>
      </p:sp>
      <p:sp>
        <p:nvSpPr>
          <p:cNvPr id="300" name="Google Shape;300;p34"/>
          <p:cNvSpPr txBox="1"/>
          <p:nvPr/>
        </p:nvSpPr>
        <p:spPr>
          <a:xfrm>
            <a:off x="311700" y="2713500"/>
            <a:ext cx="265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Detection Pipeline:</a:t>
            </a:r>
            <a:endParaRPr>
              <a:solidFill>
                <a:srgbClr val="FFFFFF"/>
              </a:solidFill>
            </a:endParaRPr>
          </a:p>
        </p:txBody>
      </p:sp>
      <p:sp>
        <p:nvSpPr>
          <p:cNvPr id="301" name="Google Shape;301;p34"/>
          <p:cNvSpPr/>
          <p:nvPr/>
        </p:nvSpPr>
        <p:spPr>
          <a:xfrm>
            <a:off x="2584525" y="3226825"/>
            <a:ext cx="1463700" cy="104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Detects Faces</a:t>
            </a:r>
            <a:endParaRPr/>
          </a:p>
        </p:txBody>
      </p:sp>
      <p:sp>
        <p:nvSpPr>
          <p:cNvPr id="302" name="Google Shape;302;p34"/>
          <p:cNvSpPr/>
          <p:nvPr/>
        </p:nvSpPr>
        <p:spPr>
          <a:xfrm>
            <a:off x="4759450" y="3226825"/>
            <a:ext cx="1463700" cy="104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Detects Eyes</a:t>
            </a:r>
            <a:endParaRPr/>
          </a:p>
        </p:txBody>
      </p:sp>
      <p:sp>
        <p:nvSpPr>
          <p:cNvPr id="303" name="Google Shape;303;p34"/>
          <p:cNvSpPr/>
          <p:nvPr/>
        </p:nvSpPr>
        <p:spPr>
          <a:xfrm>
            <a:off x="6814050" y="3226825"/>
            <a:ext cx="1463700" cy="104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Checks if Closed. If yes, increments blink counter</a:t>
            </a:r>
            <a:endParaRPr/>
          </a:p>
        </p:txBody>
      </p:sp>
      <p:cxnSp>
        <p:nvCxnSpPr>
          <p:cNvPr id="304" name="Google Shape;304;p34"/>
          <p:cNvCxnSpPr/>
          <p:nvPr/>
        </p:nvCxnSpPr>
        <p:spPr>
          <a:xfrm>
            <a:off x="1980850" y="2115150"/>
            <a:ext cx="483600" cy="6600"/>
          </a:xfrm>
          <a:prstGeom prst="straightConnector1">
            <a:avLst/>
          </a:prstGeom>
          <a:noFill/>
          <a:ln cap="flat" cmpd="sng" w="9525">
            <a:solidFill>
              <a:srgbClr val="FFFFFF"/>
            </a:solidFill>
            <a:prstDash val="solid"/>
            <a:round/>
            <a:headEnd len="med" w="med" type="none"/>
            <a:tailEnd len="med" w="med" type="triangle"/>
          </a:ln>
        </p:spPr>
      </p:cxnSp>
      <p:cxnSp>
        <p:nvCxnSpPr>
          <p:cNvPr id="305" name="Google Shape;305;p34"/>
          <p:cNvCxnSpPr/>
          <p:nvPr/>
        </p:nvCxnSpPr>
        <p:spPr>
          <a:xfrm>
            <a:off x="1987113" y="3743875"/>
            <a:ext cx="483600" cy="6600"/>
          </a:xfrm>
          <a:prstGeom prst="straightConnector1">
            <a:avLst/>
          </a:prstGeom>
          <a:noFill/>
          <a:ln cap="flat" cmpd="sng" w="9525">
            <a:solidFill>
              <a:srgbClr val="FFFFFF"/>
            </a:solidFill>
            <a:prstDash val="solid"/>
            <a:round/>
            <a:headEnd len="med" w="med" type="none"/>
            <a:tailEnd len="med" w="med" type="triangle"/>
          </a:ln>
        </p:spPr>
      </p:cxnSp>
      <p:cxnSp>
        <p:nvCxnSpPr>
          <p:cNvPr id="306" name="Google Shape;306;p34"/>
          <p:cNvCxnSpPr/>
          <p:nvPr/>
        </p:nvCxnSpPr>
        <p:spPr>
          <a:xfrm>
            <a:off x="4162025" y="3737275"/>
            <a:ext cx="483600" cy="6600"/>
          </a:xfrm>
          <a:prstGeom prst="straightConnector1">
            <a:avLst/>
          </a:prstGeom>
          <a:noFill/>
          <a:ln cap="flat" cmpd="sng" w="9525">
            <a:solidFill>
              <a:srgbClr val="FFFFFF"/>
            </a:solidFill>
            <a:prstDash val="solid"/>
            <a:round/>
            <a:headEnd len="med" w="med" type="none"/>
            <a:tailEnd len="med" w="med" type="triangle"/>
          </a:ln>
        </p:spPr>
      </p:cxnSp>
      <p:cxnSp>
        <p:nvCxnSpPr>
          <p:cNvPr id="307" name="Google Shape;307;p34"/>
          <p:cNvCxnSpPr/>
          <p:nvPr/>
        </p:nvCxnSpPr>
        <p:spPr>
          <a:xfrm>
            <a:off x="6276800" y="3737275"/>
            <a:ext cx="483600" cy="6600"/>
          </a:xfrm>
          <a:prstGeom prst="straightConnector1">
            <a:avLst/>
          </a:prstGeom>
          <a:noFill/>
          <a:ln cap="flat" cmpd="sng" w="9525">
            <a:solidFill>
              <a:srgbClr val="FFFFFF"/>
            </a:solidFill>
            <a:prstDash val="solid"/>
            <a:round/>
            <a:headEnd len="med" w="med" type="none"/>
            <a:tailEnd len="med" w="med" type="triangle"/>
          </a:ln>
        </p:spPr>
      </p:cxnSp>
      <p:sp>
        <p:nvSpPr>
          <p:cNvPr id="308" name="Google Shape;308;p34"/>
          <p:cNvSpPr/>
          <p:nvPr/>
        </p:nvSpPr>
        <p:spPr>
          <a:xfrm>
            <a:off x="2572000" y="1628238"/>
            <a:ext cx="1463700" cy="104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Processes Frame</a:t>
            </a:r>
            <a:endParaRPr/>
          </a:p>
        </p:txBody>
      </p:sp>
      <p:cxnSp>
        <p:nvCxnSpPr>
          <p:cNvPr id="309" name="Google Shape;309;p34"/>
          <p:cNvCxnSpPr/>
          <p:nvPr/>
        </p:nvCxnSpPr>
        <p:spPr>
          <a:xfrm>
            <a:off x="4201375" y="2145300"/>
            <a:ext cx="483600" cy="6600"/>
          </a:xfrm>
          <a:prstGeom prst="straightConnector1">
            <a:avLst/>
          </a:prstGeom>
          <a:noFill/>
          <a:ln cap="flat" cmpd="sng" w="9525">
            <a:solidFill>
              <a:srgbClr val="FFFFFF"/>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A picture containing sky, outdoor, dark&#10;&#10;Description automatically generated" id="103" name="Google Shape;103;p17"/>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04" name="Google Shape;104;p17"/>
          <p:cNvSpPr/>
          <p:nvPr/>
        </p:nvSpPr>
        <p:spPr>
          <a:xfrm flipH="1" rot="10800000">
            <a:off x="-1" y="0"/>
            <a:ext cx="9144000" cy="51435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05" name="Google Shape;105;p17"/>
          <p:cNvSpPr txBox="1"/>
          <p:nvPr/>
        </p:nvSpPr>
        <p:spPr>
          <a:xfrm>
            <a:off x="1655180" y="1118280"/>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lang="en" sz="4500">
                <a:solidFill>
                  <a:schemeClr val="lt1"/>
                </a:solidFill>
              </a:rPr>
              <a:t>INTRODUCTION</a:t>
            </a:r>
            <a:endParaRPr b="0" i="0" sz="1100" u="none" cap="none" strike="noStrike">
              <a:solidFill>
                <a:srgbClr val="000000"/>
              </a:solidFill>
              <a:latin typeface="Arial"/>
              <a:ea typeface="Arial"/>
              <a:cs typeface="Arial"/>
              <a:sym typeface="Arial"/>
            </a:endParaRPr>
          </a:p>
        </p:txBody>
      </p:sp>
      <p:sp>
        <p:nvSpPr>
          <p:cNvPr id="106" name="Google Shape;106;p17"/>
          <p:cNvSpPr txBox="1"/>
          <p:nvPr/>
        </p:nvSpPr>
        <p:spPr>
          <a:xfrm>
            <a:off x="1081146" y="2424173"/>
            <a:ext cx="6981900" cy="882000"/>
          </a:xfrm>
          <a:prstGeom prst="rect">
            <a:avLst/>
          </a:prstGeom>
          <a:noFill/>
          <a:ln>
            <a:noFill/>
          </a:ln>
        </p:spPr>
        <p:txBody>
          <a:bodyPr anchorCtr="0" anchor="t" bIns="34275" lIns="68575" spcFirstLastPara="1" rIns="68575" wrap="square" tIns="34275">
            <a:spAutoFit/>
          </a:bodyPr>
          <a:lstStyle/>
          <a:p>
            <a:pPr indent="0" lvl="0" marL="0" rtl="0" algn="ctr">
              <a:lnSpc>
                <a:spcPct val="115000"/>
              </a:lnSpc>
              <a:spcBef>
                <a:spcPts val="0"/>
              </a:spcBef>
              <a:spcAft>
                <a:spcPts val="0"/>
              </a:spcAft>
              <a:buClr>
                <a:schemeClr val="dk1"/>
              </a:buClr>
              <a:buSzPts val="1100"/>
              <a:buFont typeface="Arial"/>
              <a:buNone/>
            </a:pPr>
            <a:r>
              <a:rPr lang="en" sz="1600">
                <a:solidFill>
                  <a:srgbClr val="FFFFFF"/>
                </a:solidFill>
              </a:rPr>
              <a:t>Digital eye strain is a common condition that affects people who spend time using display devices. The primary strategy to prevent it is preemptive action — adjusting the viewing environment to minimize the potential for eye strain</a:t>
            </a:r>
            <a:endParaRPr sz="1600">
              <a:solidFill>
                <a:srgbClr val="FFFFFF"/>
              </a:solidFill>
            </a:endParaRPr>
          </a:p>
        </p:txBody>
      </p:sp>
      <p:pic>
        <p:nvPicPr>
          <p:cNvPr descr="A close up of a logo&#10;&#10;Description automatically generated" id="107" name="Google Shape;107;p17"/>
          <p:cNvPicPr preferRelativeResize="0"/>
          <p:nvPr/>
        </p:nvPicPr>
        <p:blipFill rotWithShape="1">
          <a:blip r:embed="rId4">
            <a:alphaModFix/>
          </a:blip>
          <a:srcRect b="0" l="0" r="0" t="0"/>
          <a:stretch/>
        </p:blipFill>
        <p:spPr>
          <a:xfrm>
            <a:off x="8665658" y="176782"/>
            <a:ext cx="208430" cy="301066"/>
          </a:xfrm>
          <a:prstGeom prst="rect">
            <a:avLst/>
          </a:prstGeom>
          <a:noFill/>
          <a:ln>
            <a:noFill/>
          </a:ln>
        </p:spPr>
      </p:pic>
      <p:sp>
        <p:nvSpPr>
          <p:cNvPr id="108" name="Google Shape;108;p17"/>
          <p:cNvSpPr/>
          <p:nvPr/>
        </p:nvSpPr>
        <p:spPr>
          <a:xfrm>
            <a:off x="4140173" y="2069494"/>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9" name="Google Shape;109;p1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5"/>
          <p:cNvSpPr/>
          <p:nvPr/>
        </p:nvSpPr>
        <p:spPr>
          <a:xfrm flipH="1" rot="10800000">
            <a:off x="0" y="7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315" name="Google Shape;315;p35"/>
          <p:cNvPicPr preferRelativeResize="0"/>
          <p:nvPr/>
        </p:nvPicPr>
        <p:blipFill rotWithShape="1">
          <a:blip r:embed="rId3">
            <a:alphaModFix/>
          </a:blip>
          <a:srcRect b="0" l="0" r="0" t="0"/>
          <a:stretch/>
        </p:blipFill>
        <p:spPr>
          <a:xfrm>
            <a:off x="8665658" y="176782"/>
            <a:ext cx="208430" cy="301066"/>
          </a:xfrm>
          <a:prstGeom prst="rect">
            <a:avLst/>
          </a:prstGeom>
          <a:noFill/>
          <a:ln>
            <a:noFill/>
          </a:ln>
        </p:spPr>
      </p:pic>
      <p:sp>
        <p:nvSpPr>
          <p:cNvPr id="316" name="Google Shape;316;p3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17" name="Google Shape;317;p35"/>
          <p:cNvSpPr txBox="1"/>
          <p:nvPr/>
        </p:nvSpPr>
        <p:spPr>
          <a:xfrm>
            <a:off x="971550" y="477843"/>
            <a:ext cx="7200900" cy="5925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3400">
                <a:solidFill>
                  <a:schemeClr val="lt1"/>
                </a:solidFill>
              </a:rPr>
              <a:t>Software Application</a:t>
            </a:r>
            <a:endParaRPr b="0" i="0" sz="1400" u="none" cap="none" strike="noStrike">
              <a:solidFill>
                <a:schemeClr val="lt1"/>
              </a:solidFill>
              <a:latin typeface="Arial"/>
              <a:ea typeface="Arial"/>
              <a:cs typeface="Arial"/>
              <a:sym typeface="Arial"/>
            </a:endParaRPr>
          </a:p>
        </p:txBody>
      </p:sp>
      <p:sp>
        <p:nvSpPr>
          <p:cNvPr id="318" name="Google Shape;318;p35"/>
          <p:cNvSpPr/>
          <p:nvPr/>
        </p:nvSpPr>
        <p:spPr>
          <a:xfrm>
            <a:off x="4140173" y="1278207"/>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19" name="Google Shape;319;p35"/>
          <p:cNvPicPr preferRelativeResize="0"/>
          <p:nvPr/>
        </p:nvPicPr>
        <p:blipFill>
          <a:blip r:embed="rId4">
            <a:alphaModFix/>
          </a:blip>
          <a:stretch>
            <a:fillRect/>
          </a:stretch>
        </p:blipFill>
        <p:spPr>
          <a:xfrm>
            <a:off x="1727238" y="1570050"/>
            <a:ext cx="5689574" cy="3255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6"/>
          <p:cNvSpPr/>
          <p:nvPr/>
        </p:nvSpPr>
        <p:spPr>
          <a:xfrm flipH="1" rot="10800000">
            <a:off x="0" y="7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325" name="Google Shape;325;p36"/>
          <p:cNvPicPr preferRelativeResize="0"/>
          <p:nvPr/>
        </p:nvPicPr>
        <p:blipFill rotWithShape="1">
          <a:blip r:embed="rId3">
            <a:alphaModFix/>
          </a:blip>
          <a:srcRect b="0" l="0" r="0" t="0"/>
          <a:stretch/>
        </p:blipFill>
        <p:spPr>
          <a:xfrm>
            <a:off x="8665658" y="176782"/>
            <a:ext cx="208430" cy="301066"/>
          </a:xfrm>
          <a:prstGeom prst="rect">
            <a:avLst/>
          </a:prstGeom>
          <a:noFill/>
          <a:ln>
            <a:noFill/>
          </a:ln>
        </p:spPr>
      </p:pic>
      <p:sp>
        <p:nvSpPr>
          <p:cNvPr id="326" name="Google Shape;326;p3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27" name="Google Shape;327;p36"/>
          <p:cNvSpPr txBox="1"/>
          <p:nvPr/>
        </p:nvSpPr>
        <p:spPr>
          <a:xfrm>
            <a:off x="971550" y="477843"/>
            <a:ext cx="7200900" cy="5925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3400">
                <a:solidFill>
                  <a:schemeClr val="lt1"/>
                </a:solidFill>
              </a:rPr>
              <a:t>Software Application</a:t>
            </a:r>
            <a:endParaRPr b="0" i="0" sz="1400" u="none" cap="none" strike="noStrike">
              <a:solidFill>
                <a:schemeClr val="lt1"/>
              </a:solidFill>
              <a:latin typeface="Arial"/>
              <a:ea typeface="Arial"/>
              <a:cs typeface="Arial"/>
              <a:sym typeface="Arial"/>
            </a:endParaRPr>
          </a:p>
        </p:txBody>
      </p:sp>
      <p:sp>
        <p:nvSpPr>
          <p:cNvPr id="328" name="Google Shape;328;p36"/>
          <p:cNvSpPr/>
          <p:nvPr/>
        </p:nvSpPr>
        <p:spPr>
          <a:xfrm>
            <a:off x="4140173" y="1278207"/>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29" name="Google Shape;329;p36"/>
          <p:cNvPicPr preferRelativeResize="0"/>
          <p:nvPr/>
        </p:nvPicPr>
        <p:blipFill>
          <a:blip r:embed="rId4">
            <a:alphaModFix/>
          </a:blip>
          <a:stretch>
            <a:fillRect/>
          </a:stretch>
        </p:blipFill>
        <p:spPr>
          <a:xfrm>
            <a:off x="2161250" y="1798100"/>
            <a:ext cx="4821552" cy="27121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7"/>
          <p:cNvSpPr/>
          <p:nvPr/>
        </p:nvSpPr>
        <p:spPr>
          <a:xfrm flipH="1" rot="10800000">
            <a:off x="0" y="7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335" name="Google Shape;335;p37"/>
          <p:cNvPicPr preferRelativeResize="0"/>
          <p:nvPr/>
        </p:nvPicPr>
        <p:blipFill rotWithShape="1">
          <a:blip r:embed="rId3">
            <a:alphaModFix/>
          </a:blip>
          <a:srcRect b="0" l="0" r="0" t="0"/>
          <a:stretch/>
        </p:blipFill>
        <p:spPr>
          <a:xfrm>
            <a:off x="8665658" y="176782"/>
            <a:ext cx="208430" cy="301066"/>
          </a:xfrm>
          <a:prstGeom prst="rect">
            <a:avLst/>
          </a:prstGeom>
          <a:noFill/>
          <a:ln>
            <a:noFill/>
          </a:ln>
        </p:spPr>
      </p:pic>
      <p:sp>
        <p:nvSpPr>
          <p:cNvPr id="336" name="Google Shape;336;p3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37" name="Google Shape;337;p37"/>
          <p:cNvSpPr txBox="1"/>
          <p:nvPr/>
        </p:nvSpPr>
        <p:spPr>
          <a:xfrm>
            <a:off x="971550" y="477843"/>
            <a:ext cx="7200900" cy="5925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3400">
                <a:solidFill>
                  <a:schemeClr val="lt1"/>
                </a:solidFill>
              </a:rPr>
              <a:t>Software Application</a:t>
            </a:r>
            <a:endParaRPr b="0" i="0" sz="1400" u="none" cap="none" strike="noStrike">
              <a:solidFill>
                <a:schemeClr val="lt1"/>
              </a:solidFill>
              <a:latin typeface="Arial"/>
              <a:ea typeface="Arial"/>
              <a:cs typeface="Arial"/>
              <a:sym typeface="Arial"/>
            </a:endParaRPr>
          </a:p>
        </p:txBody>
      </p:sp>
      <p:sp>
        <p:nvSpPr>
          <p:cNvPr id="338" name="Google Shape;338;p37"/>
          <p:cNvSpPr/>
          <p:nvPr/>
        </p:nvSpPr>
        <p:spPr>
          <a:xfrm>
            <a:off x="4140173" y="1278207"/>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39" name="Google Shape;339;p37"/>
          <p:cNvPicPr preferRelativeResize="0"/>
          <p:nvPr/>
        </p:nvPicPr>
        <p:blipFill>
          <a:blip r:embed="rId4">
            <a:alphaModFix/>
          </a:blip>
          <a:stretch>
            <a:fillRect/>
          </a:stretch>
        </p:blipFill>
        <p:spPr>
          <a:xfrm>
            <a:off x="1683753" y="1522763"/>
            <a:ext cx="5776497" cy="33039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8"/>
          <p:cNvSpPr/>
          <p:nvPr/>
        </p:nvSpPr>
        <p:spPr>
          <a:xfrm flipH="1" rot="10800000">
            <a:off x="0" y="7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345" name="Google Shape;345;p38"/>
          <p:cNvPicPr preferRelativeResize="0"/>
          <p:nvPr/>
        </p:nvPicPr>
        <p:blipFill rotWithShape="1">
          <a:blip r:embed="rId3">
            <a:alphaModFix/>
          </a:blip>
          <a:srcRect b="0" l="0" r="0" t="0"/>
          <a:stretch/>
        </p:blipFill>
        <p:spPr>
          <a:xfrm>
            <a:off x="8665658" y="176782"/>
            <a:ext cx="208430" cy="301066"/>
          </a:xfrm>
          <a:prstGeom prst="rect">
            <a:avLst/>
          </a:prstGeom>
          <a:noFill/>
          <a:ln>
            <a:noFill/>
          </a:ln>
        </p:spPr>
      </p:pic>
      <p:sp>
        <p:nvSpPr>
          <p:cNvPr id="346" name="Google Shape;346;p38"/>
          <p:cNvSpPr txBox="1"/>
          <p:nvPr/>
        </p:nvSpPr>
        <p:spPr>
          <a:xfrm>
            <a:off x="282605" y="1000709"/>
            <a:ext cx="83832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chemeClr val="lt1"/>
                </a:solidFill>
              </a:rPr>
              <a:t>Conclusions</a:t>
            </a:r>
            <a:endParaRPr b="1" sz="2000">
              <a:solidFill>
                <a:schemeClr val="lt1"/>
              </a:solidFill>
            </a:endParaRPr>
          </a:p>
          <a:p>
            <a:pPr indent="0" lvl="0" marL="0" marR="0" rtl="0" algn="l">
              <a:lnSpc>
                <a:spcPct val="100000"/>
              </a:lnSpc>
              <a:spcBef>
                <a:spcPts val="0"/>
              </a:spcBef>
              <a:spcAft>
                <a:spcPts val="0"/>
              </a:spcAft>
              <a:buNone/>
            </a:pPr>
            <a:r>
              <a:t/>
            </a:r>
            <a:endParaRPr b="1" sz="2000">
              <a:solidFill>
                <a:schemeClr val="lt1"/>
              </a:solidFill>
            </a:endParaRPr>
          </a:p>
          <a:p>
            <a:pPr indent="-323850" lvl="0" marL="457200" marR="0" rtl="0" algn="l">
              <a:lnSpc>
                <a:spcPct val="100000"/>
              </a:lnSpc>
              <a:spcBef>
                <a:spcPts val="0"/>
              </a:spcBef>
              <a:spcAft>
                <a:spcPts val="0"/>
              </a:spcAft>
              <a:buClr>
                <a:schemeClr val="lt1"/>
              </a:buClr>
              <a:buSzPts val="1500"/>
              <a:buChar char="●"/>
            </a:pPr>
            <a:r>
              <a:rPr b="1" lang="en" sz="1500">
                <a:solidFill>
                  <a:schemeClr val="lt1"/>
                </a:solidFill>
              </a:rPr>
              <a:t>Individual parts functional</a:t>
            </a:r>
            <a:endParaRPr b="1" sz="1500">
              <a:solidFill>
                <a:schemeClr val="lt1"/>
              </a:solidFill>
            </a:endParaRPr>
          </a:p>
          <a:p>
            <a:pPr indent="0" lvl="0" marL="457200" marR="0" rtl="0" algn="l">
              <a:lnSpc>
                <a:spcPct val="100000"/>
              </a:lnSpc>
              <a:spcBef>
                <a:spcPts val="0"/>
              </a:spcBef>
              <a:spcAft>
                <a:spcPts val="0"/>
              </a:spcAft>
              <a:buNone/>
            </a:pPr>
            <a:r>
              <a:t/>
            </a:r>
            <a:endParaRPr b="1" sz="1500">
              <a:solidFill>
                <a:schemeClr val="lt1"/>
              </a:solidFill>
            </a:endParaRPr>
          </a:p>
          <a:p>
            <a:pPr indent="-323850" lvl="0" marL="457200" marR="0" rtl="0" algn="l">
              <a:lnSpc>
                <a:spcPct val="100000"/>
              </a:lnSpc>
              <a:spcBef>
                <a:spcPts val="0"/>
              </a:spcBef>
              <a:spcAft>
                <a:spcPts val="0"/>
              </a:spcAft>
              <a:buClr>
                <a:schemeClr val="lt1"/>
              </a:buClr>
              <a:buSzPts val="1500"/>
              <a:buChar char="●"/>
            </a:pPr>
            <a:r>
              <a:rPr b="1" lang="en" sz="1500">
                <a:solidFill>
                  <a:schemeClr val="lt1"/>
                </a:solidFill>
              </a:rPr>
              <a:t>Software working</a:t>
            </a:r>
            <a:endParaRPr b="1" sz="1500">
              <a:solidFill>
                <a:schemeClr val="lt1"/>
              </a:solidFill>
            </a:endParaRPr>
          </a:p>
          <a:p>
            <a:pPr indent="0" lvl="0" marL="457200" marR="0" rtl="0" algn="l">
              <a:lnSpc>
                <a:spcPct val="100000"/>
              </a:lnSpc>
              <a:spcBef>
                <a:spcPts val="0"/>
              </a:spcBef>
              <a:spcAft>
                <a:spcPts val="0"/>
              </a:spcAft>
              <a:buNone/>
            </a:pPr>
            <a:r>
              <a:t/>
            </a:r>
            <a:endParaRPr b="1" sz="1500">
              <a:solidFill>
                <a:schemeClr val="lt1"/>
              </a:solidFill>
            </a:endParaRPr>
          </a:p>
          <a:p>
            <a:pPr indent="-323850" lvl="0" marL="457200" marR="0" rtl="0" algn="l">
              <a:lnSpc>
                <a:spcPct val="100000"/>
              </a:lnSpc>
              <a:spcBef>
                <a:spcPts val="0"/>
              </a:spcBef>
              <a:spcAft>
                <a:spcPts val="0"/>
              </a:spcAft>
              <a:buClr>
                <a:schemeClr val="lt1"/>
              </a:buClr>
              <a:buSzPts val="1500"/>
              <a:buChar char="●"/>
            </a:pPr>
            <a:r>
              <a:rPr b="1" lang="en" sz="1500">
                <a:solidFill>
                  <a:schemeClr val="lt1"/>
                </a:solidFill>
              </a:rPr>
              <a:t>Hardware to Software data transfer working</a:t>
            </a:r>
            <a:endParaRPr b="1" sz="1500">
              <a:solidFill>
                <a:schemeClr val="lt1"/>
              </a:solidFill>
            </a:endParaRPr>
          </a:p>
          <a:p>
            <a:pPr indent="0" lvl="0" marL="457200" marR="0" rtl="0" algn="l">
              <a:lnSpc>
                <a:spcPct val="100000"/>
              </a:lnSpc>
              <a:spcBef>
                <a:spcPts val="0"/>
              </a:spcBef>
              <a:spcAft>
                <a:spcPts val="0"/>
              </a:spcAft>
              <a:buNone/>
            </a:pPr>
            <a:r>
              <a:t/>
            </a:r>
            <a:endParaRPr b="1" sz="1500">
              <a:solidFill>
                <a:schemeClr val="lt1"/>
              </a:solidFill>
            </a:endParaRPr>
          </a:p>
          <a:p>
            <a:pPr indent="-323850" lvl="0" marL="457200" marR="0" rtl="0" algn="l">
              <a:lnSpc>
                <a:spcPct val="100000"/>
              </a:lnSpc>
              <a:spcBef>
                <a:spcPts val="0"/>
              </a:spcBef>
              <a:spcAft>
                <a:spcPts val="0"/>
              </a:spcAft>
              <a:buClr>
                <a:schemeClr val="lt1"/>
              </a:buClr>
              <a:buSzPts val="1500"/>
              <a:buChar char="●"/>
            </a:pPr>
            <a:r>
              <a:rPr b="1" lang="en" sz="1500">
                <a:solidFill>
                  <a:schemeClr val="lt1"/>
                </a:solidFill>
              </a:rPr>
              <a:t>Reconsider need for real-time</a:t>
            </a:r>
            <a:endParaRPr b="1" sz="1500">
              <a:solidFill>
                <a:schemeClr val="lt1"/>
              </a:solidFill>
            </a:endParaRPr>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347" name="Google Shape;347;p38"/>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348" name="Google Shape;348;p3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9"/>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54" name="Google Shape;354;p3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355" name="Google Shape;355;p39"/>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356" name="Google Shape;356;p39"/>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357" name="Google Shape;357;p39"/>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Future Work</a:t>
            </a:r>
            <a:endParaRPr b="0" i="0" sz="1800" u="none" cap="none" strike="noStrike">
              <a:solidFill>
                <a:schemeClr val="lt1"/>
              </a:solidFill>
              <a:latin typeface="Arial"/>
              <a:ea typeface="Arial"/>
              <a:cs typeface="Arial"/>
              <a:sym typeface="Arial"/>
            </a:endParaRPr>
          </a:p>
        </p:txBody>
      </p:sp>
      <p:sp>
        <p:nvSpPr>
          <p:cNvPr id="358" name="Google Shape;358;p39"/>
          <p:cNvSpPr txBox="1"/>
          <p:nvPr/>
        </p:nvSpPr>
        <p:spPr>
          <a:xfrm>
            <a:off x="-22200" y="3066925"/>
            <a:ext cx="2613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15264B"/>
                </a:solidFill>
              </a:rPr>
              <a:t>Reconsider Hardware Selection</a:t>
            </a:r>
            <a:endParaRPr/>
          </a:p>
        </p:txBody>
      </p:sp>
      <p:sp>
        <p:nvSpPr>
          <p:cNvPr id="359" name="Google Shape;359;p39"/>
          <p:cNvSpPr txBox="1"/>
          <p:nvPr/>
        </p:nvSpPr>
        <p:spPr>
          <a:xfrm>
            <a:off x="2137713" y="3078938"/>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15264B"/>
                </a:solidFill>
              </a:rPr>
              <a:t>Revise PCB Design</a:t>
            </a:r>
            <a:endParaRPr/>
          </a:p>
        </p:txBody>
      </p:sp>
      <p:sp>
        <p:nvSpPr>
          <p:cNvPr id="360" name="Google Shape;360;p39"/>
          <p:cNvSpPr txBox="1"/>
          <p:nvPr/>
        </p:nvSpPr>
        <p:spPr>
          <a:xfrm>
            <a:off x="4831113" y="3066925"/>
            <a:ext cx="2074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15264B"/>
                </a:solidFill>
              </a:rPr>
              <a:t>Resolve camera timing issue</a:t>
            </a:r>
            <a:endParaRPr/>
          </a:p>
        </p:txBody>
      </p:sp>
      <p:pic>
        <p:nvPicPr>
          <p:cNvPr id="361" name="Google Shape;361;p39"/>
          <p:cNvPicPr preferRelativeResize="0"/>
          <p:nvPr/>
        </p:nvPicPr>
        <p:blipFill>
          <a:blip r:embed="rId4">
            <a:alphaModFix/>
          </a:blip>
          <a:stretch>
            <a:fillRect/>
          </a:stretch>
        </p:blipFill>
        <p:spPr>
          <a:xfrm>
            <a:off x="564788" y="1687998"/>
            <a:ext cx="1439924" cy="1439924"/>
          </a:xfrm>
          <a:prstGeom prst="rect">
            <a:avLst/>
          </a:prstGeom>
          <a:noFill/>
          <a:ln>
            <a:noFill/>
          </a:ln>
        </p:spPr>
      </p:pic>
      <p:pic>
        <p:nvPicPr>
          <p:cNvPr id="362" name="Google Shape;362;p39"/>
          <p:cNvPicPr preferRelativeResize="0"/>
          <p:nvPr/>
        </p:nvPicPr>
        <p:blipFill>
          <a:blip r:embed="rId5">
            <a:alphaModFix/>
          </a:blip>
          <a:stretch>
            <a:fillRect/>
          </a:stretch>
        </p:blipFill>
        <p:spPr>
          <a:xfrm>
            <a:off x="3027760" y="1798002"/>
            <a:ext cx="1219925" cy="1219925"/>
          </a:xfrm>
          <a:prstGeom prst="rect">
            <a:avLst/>
          </a:prstGeom>
          <a:noFill/>
          <a:ln>
            <a:noFill/>
          </a:ln>
        </p:spPr>
      </p:pic>
      <p:pic>
        <p:nvPicPr>
          <p:cNvPr id="363" name="Google Shape;363;p39"/>
          <p:cNvPicPr preferRelativeResize="0"/>
          <p:nvPr/>
        </p:nvPicPr>
        <p:blipFill>
          <a:blip r:embed="rId6">
            <a:alphaModFix/>
          </a:blip>
          <a:stretch>
            <a:fillRect/>
          </a:stretch>
        </p:blipFill>
        <p:spPr>
          <a:xfrm>
            <a:off x="5384551" y="1924300"/>
            <a:ext cx="967350" cy="967325"/>
          </a:xfrm>
          <a:prstGeom prst="rect">
            <a:avLst/>
          </a:prstGeom>
          <a:noFill/>
          <a:ln>
            <a:noFill/>
          </a:ln>
        </p:spPr>
      </p:pic>
      <p:pic>
        <p:nvPicPr>
          <p:cNvPr id="364" name="Google Shape;364;p39"/>
          <p:cNvPicPr preferRelativeResize="0"/>
          <p:nvPr/>
        </p:nvPicPr>
        <p:blipFill>
          <a:blip r:embed="rId7">
            <a:alphaModFix/>
          </a:blip>
          <a:stretch>
            <a:fillRect/>
          </a:stretch>
        </p:blipFill>
        <p:spPr>
          <a:xfrm>
            <a:off x="7488775" y="1865225"/>
            <a:ext cx="1085475" cy="1085475"/>
          </a:xfrm>
          <a:prstGeom prst="rect">
            <a:avLst/>
          </a:prstGeom>
          <a:noFill/>
          <a:ln>
            <a:noFill/>
          </a:ln>
        </p:spPr>
      </p:pic>
      <p:sp>
        <p:nvSpPr>
          <p:cNvPr id="365" name="Google Shape;365;p39"/>
          <p:cNvSpPr txBox="1"/>
          <p:nvPr/>
        </p:nvSpPr>
        <p:spPr>
          <a:xfrm>
            <a:off x="7195863" y="3066925"/>
            <a:ext cx="1671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15264B"/>
                </a:solidFill>
              </a:rPr>
              <a:t>Design Mount on Monitor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0"/>
          <p:cNvSpPr/>
          <p:nvPr/>
        </p:nvSpPr>
        <p:spPr>
          <a:xfrm flipH="1" rot="10800000">
            <a:off x="-1" y="6122"/>
            <a:ext cx="9144000" cy="5143500"/>
          </a:xfrm>
          <a:prstGeom prst="rect">
            <a:avLst/>
          </a:prstGeom>
          <a:gradFill>
            <a:gsLst>
              <a:gs pos="0">
                <a:srgbClr val="1B4284"/>
              </a:gs>
              <a:gs pos="100000">
                <a:srgbClr val="13294B"/>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newspaper&#10;&#10;Description automatically generated" id="371" name="Google Shape;371;p40"/>
          <p:cNvPicPr preferRelativeResize="0"/>
          <p:nvPr/>
        </p:nvPicPr>
        <p:blipFill rotWithShape="1">
          <a:blip r:embed="rId3">
            <a:alphaModFix amt="30000"/>
          </a:blip>
          <a:srcRect b="0" l="0" r="0" t="0"/>
          <a:stretch/>
        </p:blipFill>
        <p:spPr>
          <a:xfrm>
            <a:off x="-1" y="6123"/>
            <a:ext cx="9144000" cy="5143500"/>
          </a:xfrm>
          <a:prstGeom prst="rect">
            <a:avLst/>
          </a:prstGeom>
          <a:noFill/>
          <a:ln>
            <a:noFill/>
          </a:ln>
        </p:spPr>
      </p:pic>
      <p:sp>
        <p:nvSpPr>
          <p:cNvPr id="372" name="Google Shape;372;p40"/>
          <p:cNvSpPr txBox="1"/>
          <p:nvPr/>
        </p:nvSpPr>
        <p:spPr>
          <a:xfrm>
            <a:off x="1655255" y="2190755"/>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lang="en" sz="4500">
                <a:solidFill>
                  <a:schemeClr val="lt1"/>
                </a:solidFill>
              </a:rPr>
              <a:t>Thank You</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6" name="Shape 376"/>
        <p:cNvGrpSpPr/>
        <p:nvPr/>
      </p:nvGrpSpPr>
      <p:grpSpPr>
        <a:xfrm>
          <a:off x="0" y="0"/>
          <a:ext cx="0" cy="0"/>
          <a:chOff x="0" y="0"/>
          <a:chExt cx="0" cy="0"/>
        </a:xfrm>
      </p:grpSpPr>
      <p:sp>
        <p:nvSpPr>
          <p:cNvPr id="377" name="Google Shape;377;p41"/>
          <p:cNvSpPr/>
          <p:nvPr/>
        </p:nvSpPr>
        <p:spPr>
          <a:xfrm flipH="1" rot="10800000">
            <a:off x="-1" y="6122"/>
            <a:ext cx="9144000" cy="5143500"/>
          </a:xfrm>
          <a:prstGeom prst="rect">
            <a:avLst/>
          </a:prstGeom>
          <a:gradFill>
            <a:gsLst>
              <a:gs pos="0">
                <a:srgbClr val="1B4284"/>
              </a:gs>
              <a:gs pos="100000">
                <a:srgbClr val="13294B"/>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newspaper&#10;&#10;Description automatically generated" id="378" name="Google Shape;378;p41"/>
          <p:cNvPicPr preferRelativeResize="0"/>
          <p:nvPr/>
        </p:nvPicPr>
        <p:blipFill rotWithShape="1">
          <a:blip r:embed="rId3">
            <a:alphaModFix amt="30000"/>
          </a:blip>
          <a:srcRect b="0" l="0" r="0" t="0"/>
          <a:stretch/>
        </p:blipFill>
        <p:spPr>
          <a:xfrm>
            <a:off x="0" y="6123"/>
            <a:ext cx="9144000" cy="5143500"/>
          </a:xfrm>
          <a:prstGeom prst="rect">
            <a:avLst/>
          </a:prstGeom>
          <a:noFill/>
          <a:ln>
            <a:noFill/>
          </a:ln>
        </p:spPr>
      </p:pic>
      <p:sp>
        <p:nvSpPr>
          <p:cNvPr id="379" name="Google Shape;379;p41"/>
          <p:cNvSpPr txBox="1"/>
          <p:nvPr/>
        </p:nvSpPr>
        <p:spPr>
          <a:xfrm>
            <a:off x="850526" y="1915473"/>
            <a:ext cx="7443000" cy="178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500"/>
              </a:spcBef>
              <a:spcAft>
                <a:spcPts val="0"/>
              </a:spcAft>
              <a:buClr>
                <a:srgbClr val="000000"/>
              </a:buClr>
              <a:buSzPts val="3400"/>
              <a:buFont typeface="Arial"/>
              <a:buNone/>
            </a:pPr>
            <a:r>
              <a:rPr b="1" i="0" lang="en" sz="3400" u="none" cap="none" strike="noStrike">
                <a:solidFill>
                  <a:schemeClr val="lt1"/>
                </a:solidFill>
                <a:latin typeface="Arial"/>
                <a:ea typeface="Arial"/>
                <a:cs typeface="Arial"/>
                <a:sym typeface="Arial"/>
              </a:rPr>
              <a:t>Title of Presentation</a:t>
            </a:r>
            <a:endParaRPr b="0" i="0" sz="34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Clr>
                <a:srgbClr val="000000"/>
              </a:buClr>
              <a:buSzPts val="1900"/>
              <a:buFont typeface="Arial"/>
              <a:buNone/>
            </a:pPr>
            <a:r>
              <a:rPr b="0" i="0" lang="en" sz="1900" u="none" cap="none" strike="noStrike">
                <a:solidFill>
                  <a:schemeClr val="lt1"/>
                </a:solidFill>
                <a:latin typeface="Arial"/>
                <a:ea typeface="Arial"/>
                <a:cs typeface="Arial"/>
                <a:sym typeface="Arial"/>
              </a:rPr>
              <a:t>Department / Unit Name</a:t>
            </a:r>
            <a:endParaRPr sz="1100"/>
          </a:p>
          <a:p>
            <a:pPr indent="0" lvl="0" marL="0" marR="0" rtl="0" algn="ctr">
              <a:lnSpc>
                <a:spcPct val="100000"/>
              </a:lnSpc>
              <a:spcBef>
                <a:spcPts val="50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500"/>
              </a:spcBef>
              <a:spcAft>
                <a:spcPts val="0"/>
              </a:spcAft>
              <a:buNone/>
            </a:pPr>
            <a:r>
              <a:rPr b="0" i="0" lang="en" sz="1400" u="none" cap="none" strike="noStrike">
                <a:solidFill>
                  <a:schemeClr val="lt1"/>
                </a:solidFill>
                <a:latin typeface="Arial"/>
                <a:ea typeface="Arial"/>
                <a:cs typeface="Arial"/>
                <a:sym typeface="Arial"/>
              </a:rPr>
              <a:t>(For a consistent visual look to the slides please use the font Arial for all the text.)</a:t>
            </a:r>
            <a:endParaRPr sz="1100"/>
          </a:p>
          <a:p>
            <a:pPr indent="0" lvl="0" marL="0" marR="0" rtl="0" algn="ctr">
              <a:lnSpc>
                <a:spcPct val="100000"/>
              </a:lnSpc>
              <a:spcBef>
                <a:spcPts val="500"/>
              </a:spcBef>
              <a:spcAft>
                <a:spcPts val="0"/>
              </a:spcAft>
              <a:buNone/>
            </a:pPr>
            <a:r>
              <a:rPr b="0" i="0" lang="en" sz="1400" u="none" cap="none" strike="noStrike">
                <a:solidFill>
                  <a:schemeClr val="lt1"/>
                </a:solidFill>
                <a:latin typeface="Arial"/>
                <a:ea typeface="Arial"/>
                <a:cs typeface="Arial"/>
                <a:sym typeface="Arial"/>
              </a:rPr>
              <a:t>(Additionally, use orange and blue consistently with your headings and subheadings.)</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380" name="Google Shape;380;p41"/>
          <p:cNvPicPr preferRelativeResize="0"/>
          <p:nvPr/>
        </p:nvPicPr>
        <p:blipFill rotWithShape="1">
          <a:blip r:embed="rId4">
            <a:alphaModFix/>
          </a:blip>
          <a:srcRect b="0" l="0" r="0" t="0"/>
          <a:stretch/>
        </p:blipFill>
        <p:spPr>
          <a:xfrm>
            <a:off x="3480755" y="639724"/>
            <a:ext cx="2182486" cy="565562"/>
          </a:xfrm>
          <a:prstGeom prst="rect">
            <a:avLst/>
          </a:prstGeom>
          <a:noFill/>
          <a:ln>
            <a:noFill/>
          </a:ln>
        </p:spPr>
      </p:pic>
      <p:sp>
        <p:nvSpPr>
          <p:cNvPr id="381" name="Google Shape;381;p41"/>
          <p:cNvSpPr txBox="1"/>
          <p:nvPr/>
        </p:nvSpPr>
        <p:spPr>
          <a:xfrm>
            <a:off x="2941544" y="4060416"/>
            <a:ext cx="32610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DATE</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5" name="Shape 385"/>
        <p:cNvGrpSpPr/>
        <p:nvPr/>
      </p:nvGrpSpPr>
      <p:grpSpPr>
        <a:xfrm>
          <a:off x="0" y="0"/>
          <a:ext cx="0" cy="0"/>
          <a:chOff x="0" y="0"/>
          <a:chExt cx="0" cy="0"/>
        </a:xfrm>
      </p:grpSpPr>
      <p:pic>
        <p:nvPicPr>
          <p:cNvPr descr="A picture containing outdoor, building, arch&#10;&#10;Description automatically generated" id="386" name="Google Shape;386;p42"/>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387" name="Google Shape;387;p42"/>
          <p:cNvSpPr/>
          <p:nvPr/>
        </p:nvSpPr>
        <p:spPr>
          <a:xfrm flipH="1" rot="10800000">
            <a:off x="-1" y="0"/>
            <a:ext cx="9144000" cy="51435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88" name="Google Shape;388;p42"/>
          <p:cNvSpPr txBox="1"/>
          <p:nvPr/>
        </p:nvSpPr>
        <p:spPr>
          <a:xfrm>
            <a:off x="1655180" y="1118280"/>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i="0" lang="en" sz="4500" u="none" cap="none" strike="noStrike">
                <a:solidFill>
                  <a:schemeClr val="lt1"/>
                </a:solidFill>
                <a:latin typeface="Arial"/>
                <a:ea typeface="Arial"/>
                <a:cs typeface="Arial"/>
                <a:sym typeface="Arial"/>
              </a:rPr>
              <a:t>HEADING</a:t>
            </a:r>
            <a:endParaRPr b="0" i="0" sz="1100" u="none" cap="none" strike="noStrike">
              <a:solidFill>
                <a:srgbClr val="000000"/>
              </a:solidFill>
              <a:latin typeface="Arial"/>
              <a:ea typeface="Arial"/>
              <a:cs typeface="Arial"/>
              <a:sym typeface="Arial"/>
            </a:endParaRPr>
          </a:p>
        </p:txBody>
      </p:sp>
      <p:sp>
        <p:nvSpPr>
          <p:cNvPr id="389" name="Google Shape;389;p42"/>
          <p:cNvSpPr txBox="1"/>
          <p:nvPr/>
        </p:nvSpPr>
        <p:spPr>
          <a:xfrm>
            <a:off x="1081146" y="2424173"/>
            <a:ext cx="6981900" cy="1577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sz="1100"/>
          </a:p>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 </a:t>
            </a:r>
            <a:endParaRPr sz="1100"/>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(Main section divider slide, background image option one.)</a:t>
            </a:r>
            <a:endParaRPr b="0" i="0" sz="1400" u="none" cap="none" strike="noStrike">
              <a:solidFill>
                <a:schemeClr val="lt1"/>
              </a:solidFill>
              <a:latin typeface="Arial"/>
              <a:ea typeface="Arial"/>
              <a:cs typeface="Arial"/>
              <a:sym typeface="Arial"/>
            </a:endParaRPr>
          </a:p>
        </p:txBody>
      </p:sp>
      <p:pic>
        <p:nvPicPr>
          <p:cNvPr descr="A close up of a logo&#10;&#10;Description automatically generated" id="390" name="Google Shape;390;p42"/>
          <p:cNvPicPr preferRelativeResize="0"/>
          <p:nvPr/>
        </p:nvPicPr>
        <p:blipFill rotWithShape="1">
          <a:blip r:embed="rId4">
            <a:alphaModFix/>
          </a:blip>
          <a:srcRect b="0" l="0" r="0" t="0"/>
          <a:stretch/>
        </p:blipFill>
        <p:spPr>
          <a:xfrm>
            <a:off x="8665658" y="176782"/>
            <a:ext cx="208430" cy="301066"/>
          </a:xfrm>
          <a:prstGeom prst="rect">
            <a:avLst/>
          </a:prstGeom>
          <a:noFill/>
          <a:ln>
            <a:noFill/>
          </a:ln>
        </p:spPr>
      </p:pic>
      <p:sp>
        <p:nvSpPr>
          <p:cNvPr id="391" name="Google Shape;391;p42"/>
          <p:cNvSpPr/>
          <p:nvPr/>
        </p:nvSpPr>
        <p:spPr>
          <a:xfrm>
            <a:off x="4140173" y="2069494"/>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2" name="Google Shape;392;p42"/>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393" name="Google Shape;393;p4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7" name="Shape 397"/>
        <p:cNvGrpSpPr/>
        <p:nvPr/>
      </p:nvGrpSpPr>
      <p:grpSpPr>
        <a:xfrm>
          <a:off x="0" y="0"/>
          <a:ext cx="0" cy="0"/>
          <a:chOff x="0" y="0"/>
          <a:chExt cx="0" cy="0"/>
        </a:xfrm>
      </p:grpSpPr>
      <p:pic>
        <p:nvPicPr>
          <p:cNvPr descr="A picture containing sky, outdoor, dark&#10;&#10;Description automatically generated" id="398" name="Google Shape;398;p4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399" name="Google Shape;399;p43"/>
          <p:cNvSpPr/>
          <p:nvPr/>
        </p:nvSpPr>
        <p:spPr>
          <a:xfrm flipH="1" rot="10800000">
            <a:off x="-1" y="0"/>
            <a:ext cx="9144000" cy="51435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00" name="Google Shape;400;p43"/>
          <p:cNvSpPr txBox="1"/>
          <p:nvPr/>
        </p:nvSpPr>
        <p:spPr>
          <a:xfrm>
            <a:off x="1655180" y="1118280"/>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i="0" lang="en" sz="4500" u="none" cap="none" strike="noStrike">
                <a:solidFill>
                  <a:schemeClr val="lt1"/>
                </a:solidFill>
                <a:latin typeface="Arial"/>
                <a:ea typeface="Arial"/>
                <a:cs typeface="Arial"/>
                <a:sym typeface="Arial"/>
              </a:rPr>
              <a:t>HEADING</a:t>
            </a:r>
            <a:endParaRPr b="0" i="0" sz="1100" u="none" cap="none" strike="noStrike">
              <a:solidFill>
                <a:srgbClr val="000000"/>
              </a:solidFill>
              <a:latin typeface="Arial"/>
              <a:ea typeface="Arial"/>
              <a:cs typeface="Arial"/>
              <a:sym typeface="Arial"/>
            </a:endParaRPr>
          </a:p>
        </p:txBody>
      </p:sp>
      <p:sp>
        <p:nvSpPr>
          <p:cNvPr id="401" name="Google Shape;401;p43"/>
          <p:cNvSpPr txBox="1"/>
          <p:nvPr/>
        </p:nvSpPr>
        <p:spPr>
          <a:xfrm>
            <a:off x="1081146" y="2424173"/>
            <a:ext cx="6981900" cy="1577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sz="1100"/>
          </a:p>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 </a:t>
            </a:r>
            <a:endParaRPr sz="1100"/>
          </a:p>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(Main section divider slide, background image option two.)</a:t>
            </a:r>
            <a:endParaRPr sz="1100"/>
          </a:p>
        </p:txBody>
      </p:sp>
      <p:pic>
        <p:nvPicPr>
          <p:cNvPr descr="A close up of a logo&#10;&#10;Description automatically generated" id="402" name="Google Shape;402;p43"/>
          <p:cNvPicPr preferRelativeResize="0"/>
          <p:nvPr/>
        </p:nvPicPr>
        <p:blipFill rotWithShape="1">
          <a:blip r:embed="rId4">
            <a:alphaModFix/>
          </a:blip>
          <a:srcRect b="0" l="0" r="0" t="0"/>
          <a:stretch/>
        </p:blipFill>
        <p:spPr>
          <a:xfrm>
            <a:off x="8665658" y="176782"/>
            <a:ext cx="208430" cy="301066"/>
          </a:xfrm>
          <a:prstGeom prst="rect">
            <a:avLst/>
          </a:prstGeom>
          <a:noFill/>
          <a:ln>
            <a:noFill/>
          </a:ln>
        </p:spPr>
      </p:pic>
      <p:sp>
        <p:nvSpPr>
          <p:cNvPr id="403" name="Google Shape;403;p43"/>
          <p:cNvSpPr/>
          <p:nvPr/>
        </p:nvSpPr>
        <p:spPr>
          <a:xfrm>
            <a:off x="4140173" y="2069494"/>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4" name="Google Shape;404;p43"/>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405" name="Google Shape;405;p4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9" name="Shape 409"/>
        <p:cNvGrpSpPr/>
        <p:nvPr/>
      </p:nvGrpSpPr>
      <p:grpSpPr>
        <a:xfrm>
          <a:off x="0" y="0"/>
          <a:ext cx="0" cy="0"/>
          <a:chOff x="0" y="0"/>
          <a:chExt cx="0" cy="0"/>
        </a:xfrm>
      </p:grpSpPr>
      <p:pic>
        <p:nvPicPr>
          <p:cNvPr descr="A picture containing dark&#10;&#10;Description automatically generated" id="410" name="Google Shape;410;p4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411" name="Google Shape;411;p44"/>
          <p:cNvSpPr/>
          <p:nvPr/>
        </p:nvSpPr>
        <p:spPr>
          <a:xfrm flipH="1" rot="10800000">
            <a:off x="-1" y="0"/>
            <a:ext cx="9144000" cy="51435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12" name="Google Shape;412;p44"/>
          <p:cNvSpPr txBox="1"/>
          <p:nvPr/>
        </p:nvSpPr>
        <p:spPr>
          <a:xfrm>
            <a:off x="1655180" y="1118280"/>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i="0" lang="en" sz="4500" u="none" cap="none" strike="noStrike">
                <a:solidFill>
                  <a:schemeClr val="lt1"/>
                </a:solidFill>
                <a:latin typeface="Arial"/>
                <a:ea typeface="Arial"/>
                <a:cs typeface="Arial"/>
                <a:sym typeface="Arial"/>
              </a:rPr>
              <a:t>HEADING</a:t>
            </a:r>
            <a:endParaRPr b="0" i="0" sz="1100" u="none" cap="none" strike="noStrike">
              <a:solidFill>
                <a:srgbClr val="000000"/>
              </a:solidFill>
              <a:latin typeface="Arial"/>
              <a:ea typeface="Arial"/>
              <a:cs typeface="Arial"/>
              <a:sym typeface="Arial"/>
            </a:endParaRPr>
          </a:p>
        </p:txBody>
      </p:sp>
      <p:sp>
        <p:nvSpPr>
          <p:cNvPr id="413" name="Google Shape;413;p44"/>
          <p:cNvSpPr txBox="1"/>
          <p:nvPr/>
        </p:nvSpPr>
        <p:spPr>
          <a:xfrm>
            <a:off x="1081146" y="2424173"/>
            <a:ext cx="6981900" cy="1577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sz="1100"/>
          </a:p>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 </a:t>
            </a:r>
            <a:endParaRPr sz="1100"/>
          </a:p>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(Main section divider slide, background image option three.)</a:t>
            </a:r>
            <a:endParaRPr sz="1100"/>
          </a:p>
        </p:txBody>
      </p:sp>
      <p:pic>
        <p:nvPicPr>
          <p:cNvPr descr="A close up of a logo&#10;&#10;Description automatically generated" id="414" name="Google Shape;414;p44"/>
          <p:cNvPicPr preferRelativeResize="0"/>
          <p:nvPr/>
        </p:nvPicPr>
        <p:blipFill rotWithShape="1">
          <a:blip r:embed="rId4">
            <a:alphaModFix/>
          </a:blip>
          <a:srcRect b="0" l="0" r="0" t="0"/>
          <a:stretch/>
        </p:blipFill>
        <p:spPr>
          <a:xfrm>
            <a:off x="8665658" y="176782"/>
            <a:ext cx="208430" cy="301066"/>
          </a:xfrm>
          <a:prstGeom prst="rect">
            <a:avLst/>
          </a:prstGeom>
          <a:noFill/>
          <a:ln>
            <a:noFill/>
          </a:ln>
        </p:spPr>
      </p:pic>
      <p:sp>
        <p:nvSpPr>
          <p:cNvPr id="415" name="Google Shape;415;p44"/>
          <p:cNvSpPr/>
          <p:nvPr/>
        </p:nvSpPr>
        <p:spPr>
          <a:xfrm>
            <a:off x="4140173" y="2069494"/>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6" name="Google Shape;416;p44"/>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417" name="Google Shape;417;p4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idx="1" type="body"/>
          </p:nvPr>
        </p:nvSpPr>
        <p:spPr>
          <a:xfrm>
            <a:off x="282600" y="1000704"/>
            <a:ext cx="8383200" cy="4647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SzPts val="2300"/>
              <a:buNone/>
            </a:pPr>
            <a:r>
              <a:rPr b="1" lang="en" sz="2000">
                <a:solidFill>
                  <a:srgbClr val="E84B36"/>
                </a:solidFill>
                <a:latin typeface="Arial"/>
                <a:ea typeface="Arial"/>
                <a:cs typeface="Arial"/>
                <a:sym typeface="Arial"/>
              </a:rPr>
              <a:t>Create a system that adjust monitor brightness based on blink rate</a:t>
            </a:r>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b="1" sz="1500">
              <a:solidFill>
                <a:srgbClr val="15264B"/>
              </a:solidFill>
              <a:latin typeface="Arial"/>
              <a:ea typeface="Arial"/>
              <a:cs typeface="Arial"/>
              <a:sym typeface="Arial"/>
            </a:endParaRPr>
          </a:p>
        </p:txBody>
      </p:sp>
      <p:sp>
        <p:nvSpPr>
          <p:cNvPr id="115" name="Google Shape;115;p18"/>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16" name="Google Shape;116;p1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17" name="Google Shape;117;p18"/>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18" name="Google Shape;118;p18"/>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119" name="Google Shape;119;p18"/>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Solution</a:t>
            </a:r>
            <a:endParaRPr b="0" i="0" sz="1800" u="none" cap="none" strike="noStrike">
              <a:solidFill>
                <a:schemeClr val="lt1"/>
              </a:solidFill>
              <a:latin typeface="Arial"/>
              <a:ea typeface="Arial"/>
              <a:cs typeface="Arial"/>
              <a:sym typeface="Arial"/>
            </a:endParaRPr>
          </a:p>
        </p:txBody>
      </p:sp>
      <p:sp>
        <p:nvSpPr>
          <p:cNvPr id="120" name="Google Shape;120;p18"/>
          <p:cNvSpPr txBox="1"/>
          <p:nvPr/>
        </p:nvSpPr>
        <p:spPr>
          <a:xfrm>
            <a:off x="282600" y="3066925"/>
            <a:ext cx="2613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15264B"/>
                </a:solidFill>
              </a:rPr>
              <a:t>Detect blink rate as a measure of eye-strain</a:t>
            </a:r>
            <a:endParaRPr/>
          </a:p>
        </p:txBody>
      </p:sp>
      <p:pic>
        <p:nvPicPr>
          <p:cNvPr id="121" name="Google Shape;121;p18"/>
          <p:cNvPicPr preferRelativeResize="0"/>
          <p:nvPr/>
        </p:nvPicPr>
        <p:blipFill>
          <a:blip r:embed="rId4">
            <a:alphaModFix/>
          </a:blip>
          <a:stretch>
            <a:fillRect/>
          </a:stretch>
        </p:blipFill>
        <p:spPr>
          <a:xfrm>
            <a:off x="7001700" y="1901061"/>
            <a:ext cx="1341375" cy="1341375"/>
          </a:xfrm>
          <a:prstGeom prst="rect">
            <a:avLst/>
          </a:prstGeom>
          <a:noFill/>
          <a:ln>
            <a:noFill/>
          </a:ln>
        </p:spPr>
      </p:pic>
      <p:pic>
        <p:nvPicPr>
          <p:cNvPr id="122" name="Google Shape;122;p18"/>
          <p:cNvPicPr preferRelativeResize="0"/>
          <p:nvPr/>
        </p:nvPicPr>
        <p:blipFill>
          <a:blip r:embed="rId5">
            <a:alphaModFix/>
          </a:blip>
          <a:stretch>
            <a:fillRect/>
          </a:stretch>
        </p:blipFill>
        <p:spPr>
          <a:xfrm>
            <a:off x="4097213" y="1820700"/>
            <a:ext cx="949576" cy="1174525"/>
          </a:xfrm>
          <a:prstGeom prst="rect">
            <a:avLst/>
          </a:prstGeom>
          <a:noFill/>
          <a:ln>
            <a:noFill/>
          </a:ln>
        </p:spPr>
      </p:pic>
      <p:pic>
        <p:nvPicPr>
          <p:cNvPr id="123" name="Google Shape;123;p18"/>
          <p:cNvPicPr preferRelativeResize="0"/>
          <p:nvPr/>
        </p:nvPicPr>
        <p:blipFill>
          <a:blip r:embed="rId6">
            <a:alphaModFix/>
          </a:blip>
          <a:stretch>
            <a:fillRect/>
          </a:stretch>
        </p:blipFill>
        <p:spPr>
          <a:xfrm>
            <a:off x="588663" y="2431225"/>
            <a:ext cx="2001779" cy="464700"/>
          </a:xfrm>
          <a:prstGeom prst="rect">
            <a:avLst/>
          </a:prstGeom>
          <a:noFill/>
          <a:ln>
            <a:noFill/>
          </a:ln>
        </p:spPr>
      </p:pic>
      <p:sp>
        <p:nvSpPr>
          <p:cNvPr id="124" name="Google Shape;124;p18"/>
          <p:cNvSpPr txBox="1"/>
          <p:nvPr/>
        </p:nvSpPr>
        <p:spPr>
          <a:xfrm>
            <a:off x="3072013" y="3066925"/>
            <a:ext cx="3000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15264B"/>
                </a:solidFill>
              </a:rPr>
              <a:t>Ambient light sensor to determine baseline value</a:t>
            </a:r>
            <a:endParaRPr/>
          </a:p>
        </p:txBody>
      </p:sp>
      <p:sp>
        <p:nvSpPr>
          <p:cNvPr id="125" name="Google Shape;125;p18"/>
          <p:cNvSpPr txBox="1"/>
          <p:nvPr/>
        </p:nvSpPr>
        <p:spPr>
          <a:xfrm>
            <a:off x="6172388" y="3066925"/>
            <a:ext cx="3000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15264B"/>
                </a:solidFill>
              </a:rPr>
              <a:t>Calibrate display settings when strain is detected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1" name="Shape 421"/>
        <p:cNvGrpSpPr/>
        <p:nvPr/>
      </p:nvGrpSpPr>
      <p:grpSpPr>
        <a:xfrm>
          <a:off x="0" y="0"/>
          <a:ext cx="0" cy="0"/>
          <a:chOff x="0" y="0"/>
          <a:chExt cx="0" cy="0"/>
        </a:xfrm>
      </p:grpSpPr>
      <p:pic>
        <p:nvPicPr>
          <p:cNvPr descr="A large building with a fountain in front of it&#10;&#10;Description automatically generated with low confidence" id="422" name="Google Shape;422;p4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423" name="Google Shape;423;p45"/>
          <p:cNvSpPr/>
          <p:nvPr/>
        </p:nvSpPr>
        <p:spPr>
          <a:xfrm flipH="1" rot="10800000">
            <a:off x="0" y="0"/>
            <a:ext cx="9144000" cy="51435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24" name="Google Shape;424;p45"/>
          <p:cNvSpPr txBox="1"/>
          <p:nvPr/>
        </p:nvSpPr>
        <p:spPr>
          <a:xfrm>
            <a:off x="1655180" y="1118280"/>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i="0" lang="en" sz="4500" u="none" cap="none" strike="noStrike">
                <a:solidFill>
                  <a:schemeClr val="lt1"/>
                </a:solidFill>
                <a:latin typeface="Arial"/>
                <a:ea typeface="Arial"/>
                <a:cs typeface="Arial"/>
                <a:sym typeface="Arial"/>
              </a:rPr>
              <a:t>HEADING</a:t>
            </a:r>
            <a:endParaRPr b="0" i="0" sz="1100" u="none" cap="none" strike="noStrike">
              <a:solidFill>
                <a:srgbClr val="000000"/>
              </a:solidFill>
              <a:latin typeface="Arial"/>
              <a:ea typeface="Arial"/>
              <a:cs typeface="Arial"/>
              <a:sym typeface="Arial"/>
            </a:endParaRPr>
          </a:p>
        </p:txBody>
      </p:sp>
      <p:sp>
        <p:nvSpPr>
          <p:cNvPr id="425" name="Google Shape;425;p45"/>
          <p:cNvSpPr txBox="1"/>
          <p:nvPr/>
        </p:nvSpPr>
        <p:spPr>
          <a:xfrm>
            <a:off x="1081146" y="2424173"/>
            <a:ext cx="6981900" cy="1577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sz="1100"/>
          </a:p>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 </a:t>
            </a:r>
            <a:endParaRPr sz="1100"/>
          </a:p>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(Main section divider slide, background image option four.)</a:t>
            </a:r>
            <a:endParaRPr sz="1100"/>
          </a:p>
        </p:txBody>
      </p:sp>
      <p:pic>
        <p:nvPicPr>
          <p:cNvPr descr="A close up of a logo&#10;&#10;Description automatically generated" id="426" name="Google Shape;426;p45"/>
          <p:cNvPicPr preferRelativeResize="0"/>
          <p:nvPr/>
        </p:nvPicPr>
        <p:blipFill rotWithShape="1">
          <a:blip r:embed="rId4">
            <a:alphaModFix/>
          </a:blip>
          <a:srcRect b="0" l="0" r="0" t="0"/>
          <a:stretch/>
        </p:blipFill>
        <p:spPr>
          <a:xfrm>
            <a:off x="8665658" y="176782"/>
            <a:ext cx="208430" cy="301066"/>
          </a:xfrm>
          <a:prstGeom prst="rect">
            <a:avLst/>
          </a:prstGeom>
          <a:noFill/>
          <a:ln>
            <a:noFill/>
          </a:ln>
        </p:spPr>
      </p:pic>
      <p:sp>
        <p:nvSpPr>
          <p:cNvPr id="427" name="Google Shape;427;p45"/>
          <p:cNvSpPr/>
          <p:nvPr/>
        </p:nvSpPr>
        <p:spPr>
          <a:xfrm>
            <a:off x="4140173" y="2069494"/>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28" name="Google Shape;428;p45"/>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429" name="Google Shape;429;p4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3" name="Shape 433"/>
        <p:cNvGrpSpPr/>
        <p:nvPr/>
      </p:nvGrpSpPr>
      <p:grpSpPr>
        <a:xfrm>
          <a:off x="0" y="0"/>
          <a:ext cx="0" cy="0"/>
          <a:chOff x="0" y="0"/>
          <a:chExt cx="0" cy="0"/>
        </a:xfrm>
      </p:grpSpPr>
      <p:pic>
        <p:nvPicPr>
          <p:cNvPr descr="A picture containing text, blackboard, night sky&#10;&#10;Description automatically generated" id="434" name="Google Shape;434;p46"/>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435" name="Google Shape;435;p46"/>
          <p:cNvSpPr/>
          <p:nvPr/>
        </p:nvSpPr>
        <p:spPr>
          <a:xfrm flipH="1" rot="10800000">
            <a:off x="-14293" y="0"/>
            <a:ext cx="9144000" cy="51435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36" name="Google Shape;436;p46"/>
          <p:cNvSpPr txBox="1"/>
          <p:nvPr/>
        </p:nvSpPr>
        <p:spPr>
          <a:xfrm>
            <a:off x="1655180" y="1118280"/>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i="0" lang="en" sz="4500" u="none" cap="none" strike="noStrike">
                <a:solidFill>
                  <a:schemeClr val="lt1"/>
                </a:solidFill>
                <a:latin typeface="Arial"/>
                <a:ea typeface="Arial"/>
                <a:cs typeface="Arial"/>
                <a:sym typeface="Arial"/>
              </a:rPr>
              <a:t>HEADING</a:t>
            </a:r>
            <a:endParaRPr b="0" i="0" sz="1100" u="none" cap="none" strike="noStrike">
              <a:solidFill>
                <a:srgbClr val="000000"/>
              </a:solidFill>
              <a:latin typeface="Arial"/>
              <a:ea typeface="Arial"/>
              <a:cs typeface="Arial"/>
              <a:sym typeface="Arial"/>
            </a:endParaRPr>
          </a:p>
        </p:txBody>
      </p:sp>
      <p:sp>
        <p:nvSpPr>
          <p:cNvPr id="437" name="Google Shape;437;p46"/>
          <p:cNvSpPr txBox="1"/>
          <p:nvPr/>
        </p:nvSpPr>
        <p:spPr>
          <a:xfrm>
            <a:off x="1081146" y="2424173"/>
            <a:ext cx="6981900" cy="1577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sz="1100"/>
          </a:p>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 </a:t>
            </a:r>
            <a:endParaRPr sz="1100"/>
          </a:p>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(Main section divider slide, background image option five.)</a:t>
            </a:r>
            <a:endParaRPr sz="1100"/>
          </a:p>
        </p:txBody>
      </p:sp>
      <p:pic>
        <p:nvPicPr>
          <p:cNvPr descr="A close up of a logo&#10;&#10;Description automatically generated" id="438" name="Google Shape;438;p46"/>
          <p:cNvPicPr preferRelativeResize="0"/>
          <p:nvPr/>
        </p:nvPicPr>
        <p:blipFill rotWithShape="1">
          <a:blip r:embed="rId4">
            <a:alphaModFix/>
          </a:blip>
          <a:srcRect b="0" l="0" r="0" t="0"/>
          <a:stretch/>
        </p:blipFill>
        <p:spPr>
          <a:xfrm>
            <a:off x="8665658" y="176782"/>
            <a:ext cx="208430" cy="301066"/>
          </a:xfrm>
          <a:prstGeom prst="rect">
            <a:avLst/>
          </a:prstGeom>
          <a:noFill/>
          <a:ln>
            <a:noFill/>
          </a:ln>
        </p:spPr>
      </p:pic>
      <p:sp>
        <p:nvSpPr>
          <p:cNvPr id="439" name="Google Shape;439;p46"/>
          <p:cNvSpPr/>
          <p:nvPr/>
        </p:nvSpPr>
        <p:spPr>
          <a:xfrm>
            <a:off x="4140173" y="2069494"/>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0" name="Google Shape;440;p46"/>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441" name="Google Shape;441;p4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5" name="Shape 445"/>
        <p:cNvGrpSpPr/>
        <p:nvPr/>
      </p:nvGrpSpPr>
      <p:grpSpPr>
        <a:xfrm>
          <a:off x="0" y="0"/>
          <a:ext cx="0" cy="0"/>
          <a:chOff x="0" y="0"/>
          <a:chExt cx="0" cy="0"/>
        </a:xfrm>
      </p:grpSpPr>
      <p:pic>
        <p:nvPicPr>
          <p:cNvPr descr="A picture containing outdoor&#10;&#10;Description automatically generated" id="446" name="Google Shape;446;p47"/>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447" name="Google Shape;447;p47"/>
          <p:cNvSpPr/>
          <p:nvPr/>
        </p:nvSpPr>
        <p:spPr>
          <a:xfrm flipH="1" rot="10800000">
            <a:off x="-1" y="0"/>
            <a:ext cx="9144000" cy="51435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48" name="Google Shape;448;p47"/>
          <p:cNvSpPr txBox="1"/>
          <p:nvPr/>
        </p:nvSpPr>
        <p:spPr>
          <a:xfrm>
            <a:off x="1655180" y="1118280"/>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i="0" lang="en" sz="4500" u="none" cap="none" strike="noStrike">
                <a:solidFill>
                  <a:schemeClr val="lt1"/>
                </a:solidFill>
                <a:latin typeface="Arial"/>
                <a:ea typeface="Arial"/>
                <a:cs typeface="Arial"/>
                <a:sym typeface="Arial"/>
              </a:rPr>
              <a:t>HEADING</a:t>
            </a:r>
            <a:endParaRPr b="0" i="0" sz="1100" u="none" cap="none" strike="noStrike">
              <a:solidFill>
                <a:srgbClr val="000000"/>
              </a:solidFill>
              <a:latin typeface="Arial"/>
              <a:ea typeface="Arial"/>
              <a:cs typeface="Arial"/>
              <a:sym typeface="Arial"/>
            </a:endParaRPr>
          </a:p>
        </p:txBody>
      </p:sp>
      <p:sp>
        <p:nvSpPr>
          <p:cNvPr id="449" name="Google Shape;449;p47"/>
          <p:cNvSpPr txBox="1"/>
          <p:nvPr/>
        </p:nvSpPr>
        <p:spPr>
          <a:xfrm>
            <a:off x="1081146" y="2424173"/>
            <a:ext cx="6981900" cy="1577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sz="1100"/>
          </a:p>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 </a:t>
            </a:r>
            <a:endParaRPr sz="1100"/>
          </a:p>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(Main section divider slide, background image option six.)</a:t>
            </a:r>
            <a:endParaRPr sz="1100"/>
          </a:p>
        </p:txBody>
      </p:sp>
      <p:pic>
        <p:nvPicPr>
          <p:cNvPr descr="A close up of a logo&#10;&#10;Description automatically generated" id="450" name="Google Shape;450;p47"/>
          <p:cNvPicPr preferRelativeResize="0"/>
          <p:nvPr/>
        </p:nvPicPr>
        <p:blipFill rotWithShape="1">
          <a:blip r:embed="rId4">
            <a:alphaModFix/>
          </a:blip>
          <a:srcRect b="0" l="0" r="0" t="0"/>
          <a:stretch/>
        </p:blipFill>
        <p:spPr>
          <a:xfrm>
            <a:off x="8665658" y="176782"/>
            <a:ext cx="208430" cy="301066"/>
          </a:xfrm>
          <a:prstGeom prst="rect">
            <a:avLst/>
          </a:prstGeom>
          <a:noFill/>
          <a:ln>
            <a:noFill/>
          </a:ln>
        </p:spPr>
      </p:pic>
      <p:sp>
        <p:nvSpPr>
          <p:cNvPr id="451" name="Google Shape;451;p47"/>
          <p:cNvSpPr/>
          <p:nvPr/>
        </p:nvSpPr>
        <p:spPr>
          <a:xfrm>
            <a:off x="4140173" y="2069494"/>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2" name="Google Shape;452;p47"/>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453" name="Google Shape;453;p4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7" name="Shape 457"/>
        <p:cNvGrpSpPr/>
        <p:nvPr/>
      </p:nvGrpSpPr>
      <p:grpSpPr>
        <a:xfrm>
          <a:off x="0" y="0"/>
          <a:ext cx="0" cy="0"/>
          <a:chOff x="0" y="0"/>
          <a:chExt cx="0" cy="0"/>
        </a:xfrm>
      </p:grpSpPr>
      <p:sp>
        <p:nvSpPr>
          <p:cNvPr id="458" name="Google Shape;458;p48"/>
          <p:cNvSpPr/>
          <p:nvPr/>
        </p:nvSpPr>
        <p:spPr>
          <a:xfrm flipH="1" rot="10800000">
            <a:off x="0" y="7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459" name="Google Shape;459;p48"/>
          <p:cNvPicPr preferRelativeResize="0"/>
          <p:nvPr/>
        </p:nvPicPr>
        <p:blipFill rotWithShape="1">
          <a:blip r:embed="rId3">
            <a:alphaModFix/>
          </a:blip>
          <a:srcRect b="0" l="0" r="0" t="0"/>
          <a:stretch/>
        </p:blipFill>
        <p:spPr>
          <a:xfrm>
            <a:off x="8665658" y="176782"/>
            <a:ext cx="208430" cy="301066"/>
          </a:xfrm>
          <a:prstGeom prst="rect">
            <a:avLst/>
          </a:prstGeom>
          <a:noFill/>
          <a:ln>
            <a:noFill/>
          </a:ln>
        </p:spPr>
      </p:pic>
      <p:sp>
        <p:nvSpPr>
          <p:cNvPr id="460" name="Google Shape;460;p48"/>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461" name="Google Shape;461;p4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462" name="Google Shape;462;p48"/>
          <p:cNvSpPr txBox="1"/>
          <p:nvPr/>
        </p:nvSpPr>
        <p:spPr>
          <a:xfrm>
            <a:off x="971550" y="2211368"/>
            <a:ext cx="7200900" cy="10236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chemeClr val="lt1"/>
                </a:solidFill>
                <a:latin typeface="Arial"/>
                <a:ea typeface="Arial"/>
                <a:cs typeface="Arial"/>
                <a:sym typeface="Arial"/>
              </a:rPr>
              <a:t>Heading</a:t>
            </a:r>
            <a:endParaRPr b="1" i="0" sz="3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(Transition slide option one.)</a:t>
            </a:r>
            <a:endParaRPr b="0" i="0" sz="1400" u="none" cap="none" strike="noStrike">
              <a:solidFill>
                <a:schemeClr val="lt1"/>
              </a:solidFill>
              <a:latin typeface="Arial"/>
              <a:ea typeface="Arial"/>
              <a:cs typeface="Arial"/>
              <a:sym typeface="Arial"/>
            </a:endParaRPr>
          </a:p>
        </p:txBody>
      </p:sp>
      <p:sp>
        <p:nvSpPr>
          <p:cNvPr id="463" name="Google Shape;463;p48"/>
          <p:cNvSpPr/>
          <p:nvPr/>
        </p:nvSpPr>
        <p:spPr>
          <a:xfrm>
            <a:off x="4140173" y="1278207"/>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7" name="Shape 467"/>
        <p:cNvGrpSpPr/>
        <p:nvPr/>
      </p:nvGrpSpPr>
      <p:grpSpPr>
        <a:xfrm>
          <a:off x="0" y="0"/>
          <a:ext cx="0" cy="0"/>
          <a:chOff x="0" y="0"/>
          <a:chExt cx="0" cy="0"/>
        </a:xfrm>
      </p:grpSpPr>
      <p:sp>
        <p:nvSpPr>
          <p:cNvPr id="468" name="Google Shape;468;p49"/>
          <p:cNvSpPr/>
          <p:nvPr/>
        </p:nvSpPr>
        <p:spPr>
          <a:xfrm flipH="1" rot="10800000">
            <a:off x="0" y="6121"/>
            <a:ext cx="9144000" cy="5143500"/>
          </a:xfrm>
          <a:prstGeom prst="rect">
            <a:avLst/>
          </a:prstGeom>
          <a:gradFill>
            <a:gsLst>
              <a:gs pos="0">
                <a:srgbClr val="1B4284"/>
              </a:gs>
              <a:gs pos="100000">
                <a:srgbClr val="13294B"/>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469" name="Google Shape;469;p49"/>
          <p:cNvPicPr preferRelativeResize="0"/>
          <p:nvPr/>
        </p:nvPicPr>
        <p:blipFill rotWithShape="1">
          <a:blip r:embed="rId3">
            <a:alphaModFix amt="25000"/>
          </a:blip>
          <a:srcRect b="0" l="0" r="0" t="0"/>
          <a:stretch/>
        </p:blipFill>
        <p:spPr>
          <a:xfrm>
            <a:off x="0" y="6122"/>
            <a:ext cx="9144000" cy="5143500"/>
          </a:xfrm>
          <a:prstGeom prst="rect">
            <a:avLst/>
          </a:prstGeom>
          <a:noFill/>
          <a:ln>
            <a:noFill/>
          </a:ln>
        </p:spPr>
      </p:pic>
      <p:pic>
        <p:nvPicPr>
          <p:cNvPr descr="A close up of a logo&#10;&#10;Description automatically generated" id="470" name="Google Shape;470;p49"/>
          <p:cNvPicPr preferRelativeResize="0"/>
          <p:nvPr/>
        </p:nvPicPr>
        <p:blipFill rotWithShape="1">
          <a:blip r:embed="rId4">
            <a:alphaModFix/>
          </a:blip>
          <a:srcRect b="0" l="0" r="0" t="0"/>
          <a:stretch/>
        </p:blipFill>
        <p:spPr>
          <a:xfrm>
            <a:off x="8665658" y="176782"/>
            <a:ext cx="208430" cy="301066"/>
          </a:xfrm>
          <a:prstGeom prst="rect">
            <a:avLst/>
          </a:prstGeom>
          <a:noFill/>
          <a:ln>
            <a:noFill/>
          </a:ln>
        </p:spPr>
      </p:pic>
      <p:sp>
        <p:nvSpPr>
          <p:cNvPr id="471" name="Google Shape;471;p49"/>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472" name="Google Shape;472;p4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473" name="Google Shape;473;p49"/>
          <p:cNvSpPr txBox="1"/>
          <p:nvPr/>
        </p:nvSpPr>
        <p:spPr>
          <a:xfrm>
            <a:off x="971550" y="2211368"/>
            <a:ext cx="7200900" cy="10236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chemeClr val="lt1"/>
                </a:solidFill>
                <a:latin typeface="Arial"/>
                <a:ea typeface="Arial"/>
                <a:cs typeface="Arial"/>
                <a:sym typeface="Arial"/>
              </a:rPr>
              <a:t>Heading</a:t>
            </a:r>
            <a:endParaRPr b="1" i="0" sz="3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(Transition slide option two.)</a:t>
            </a:r>
            <a:endParaRPr b="0" i="0" sz="1400" u="none" cap="none" strike="noStrike">
              <a:solidFill>
                <a:schemeClr val="lt1"/>
              </a:solidFill>
              <a:latin typeface="Arial"/>
              <a:ea typeface="Arial"/>
              <a:cs typeface="Arial"/>
              <a:sym typeface="Arial"/>
            </a:endParaRPr>
          </a:p>
        </p:txBody>
      </p:sp>
      <p:sp>
        <p:nvSpPr>
          <p:cNvPr id="474" name="Google Shape;474;p49"/>
          <p:cNvSpPr/>
          <p:nvPr/>
        </p:nvSpPr>
        <p:spPr>
          <a:xfrm>
            <a:off x="4140173" y="1278207"/>
            <a:ext cx="863700" cy="84000"/>
          </a:xfrm>
          <a:prstGeom prst="rect">
            <a:avLst/>
          </a:prstGeom>
          <a:solidFill>
            <a:srgbClr val="FF552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8" name="Shape 478"/>
        <p:cNvGrpSpPr/>
        <p:nvPr/>
      </p:nvGrpSpPr>
      <p:grpSpPr>
        <a:xfrm>
          <a:off x="0" y="0"/>
          <a:ext cx="0" cy="0"/>
          <a:chOff x="0" y="0"/>
          <a:chExt cx="0" cy="0"/>
        </a:xfrm>
      </p:grpSpPr>
      <p:sp>
        <p:nvSpPr>
          <p:cNvPr id="479" name="Google Shape;479;p50"/>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Lorem Ipsum Dolor Sit Amet Consectetur Adipiscing</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500"/>
              <a:buNone/>
            </a:pPr>
            <a:r>
              <a:rPr lang="en" sz="1400">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2300"/>
              <a:buNone/>
            </a:pPr>
            <a:r>
              <a:rPr b="1" lang="en" sz="1500">
                <a:solidFill>
                  <a:srgbClr val="15264B"/>
                </a:solidFill>
                <a:latin typeface="Arial"/>
                <a:ea typeface="Arial"/>
                <a:cs typeface="Arial"/>
                <a:sym typeface="Arial"/>
              </a:rPr>
              <a:t>Lorem Ipsum Dolor Sit Amet Consectetur Adipiscing</a:t>
            </a:r>
            <a:endParaRPr b="1" sz="1500">
              <a:solidFill>
                <a:srgbClr val="15264B"/>
              </a:solidFill>
              <a:latin typeface="Arial"/>
              <a:ea typeface="Arial"/>
              <a:cs typeface="Arial"/>
              <a:sym typeface="Arial"/>
            </a:endParaRPr>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a:p>
            <a:pPr indent="0" lvl="0" marL="0" rtl="0" algn="l">
              <a:lnSpc>
                <a:spcPct val="100000"/>
              </a:lnSpc>
              <a:spcBef>
                <a:spcPts val="0"/>
              </a:spcBef>
              <a:spcAft>
                <a:spcPts val="0"/>
              </a:spcAft>
              <a:buSzPts val="2300"/>
              <a:buNone/>
            </a:pPr>
            <a:r>
              <a:rPr lang="en" sz="1400">
                <a:latin typeface="Arial"/>
                <a:ea typeface="Arial"/>
                <a:cs typeface="Arial"/>
                <a:sym typeface="Arial"/>
              </a:rPr>
              <a:t>Lorem ipsum dolor sit amet, consectetur adipiscing elit, sed do eiusmod tempor incididunt ut labore et dolore magna aliqua.</a:t>
            </a:r>
            <a:endParaRPr b="1" sz="1400">
              <a:solidFill>
                <a:schemeClr val="dk1"/>
              </a:solidFill>
              <a:latin typeface="Arial"/>
              <a:ea typeface="Arial"/>
              <a:cs typeface="Arial"/>
              <a:sym typeface="Arial"/>
            </a:endParaRPr>
          </a:p>
        </p:txBody>
      </p:sp>
      <p:sp>
        <p:nvSpPr>
          <p:cNvPr id="480" name="Google Shape;480;p50"/>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81" name="Google Shape;481;p50"/>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482" name="Google Shape;482;p5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483" name="Google Shape;483;p50"/>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484" name="Google Shape;484;p50"/>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485" name="Google Shape;485;p50"/>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a:ea typeface="Arial"/>
                <a:cs typeface="Arial"/>
                <a:sym typeface="Arial"/>
              </a:rPr>
              <a:t>Slide Title</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9" name="Shape 489"/>
        <p:cNvGrpSpPr/>
        <p:nvPr/>
      </p:nvGrpSpPr>
      <p:grpSpPr>
        <a:xfrm>
          <a:off x="0" y="0"/>
          <a:ext cx="0" cy="0"/>
          <a:chOff x="0" y="0"/>
          <a:chExt cx="0" cy="0"/>
        </a:xfrm>
      </p:grpSpPr>
      <p:sp>
        <p:nvSpPr>
          <p:cNvPr id="490" name="Google Shape;490;p51"/>
          <p:cNvSpPr txBox="1"/>
          <p:nvPr/>
        </p:nvSpPr>
        <p:spPr>
          <a:xfrm>
            <a:off x="282608" y="1000709"/>
            <a:ext cx="40815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i="0" lang="en" sz="2000" u="none" cap="none" strike="noStrike">
                <a:solidFill>
                  <a:srgbClr val="E84B36"/>
                </a:solidFill>
                <a:latin typeface="Arial"/>
                <a:ea typeface="Arial"/>
                <a:cs typeface="Arial"/>
                <a:sym typeface="Arial"/>
              </a:rPr>
              <a:t>Lorem Ipsum Dolor Sit Amet Consectetur Adipiscing</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1" i="0" sz="1400" u="none" cap="none" strike="noStrike">
              <a:solidFill>
                <a:schemeClr val="dk1"/>
              </a:solidFill>
              <a:latin typeface="Arial"/>
              <a:ea typeface="Arial"/>
              <a:cs typeface="Arial"/>
              <a:sym typeface="Arial"/>
            </a:endParaRPr>
          </a:p>
        </p:txBody>
      </p:sp>
      <p:sp>
        <p:nvSpPr>
          <p:cNvPr id="491" name="Google Shape;491;p51"/>
          <p:cNvSpPr txBox="1"/>
          <p:nvPr/>
        </p:nvSpPr>
        <p:spPr>
          <a:xfrm>
            <a:off x="4619080" y="1000709"/>
            <a:ext cx="40815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i="0" lang="en" sz="1500" u="none" cap="none" strike="noStrike">
                <a:solidFill>
                  <a:srgbClr val="15264B"/>
                </a:solidFill>
                <a:latin typeface="Arial"/>
                <a:ea typeface="Arial"/>
                <a:cs typeface="Arial"/>
                <a:sym typeface="Arial"/>
              </a:rPr>
              <a:t>Lorem Ipsum Dolor Sit Amet Consectetur Adipiscing</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1" i="0" sz="1400" u="none" cap="none" strike="noStrike">
              <a:solidFill>
                <a:schemeClr val="dk1"/>
              </a:solidFill>
              <a:latin typeface="Arial"/>
              <a:ea typeface="Arial"/>
              <a:cs typeface="Arial"/>
              <a:sym typeface="Arial"/>
            </a:endParaRPr>
          </a:p>
        </p:txBody>
      </p:sp>
      <p:sp>
        <p:nvSpPr>
          <p:cNvPr id="492" name="Google Shape;492;p51"/>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93" name="Google Shape;493;p51"/>
          <p:cNvSpPr txBox="1"/>
          <p:nvPr/>
        </p:nvSpPr>
        <p:spPr>
          <a:xfrm>
            <a:off x="282606" y="4893286"/>
            <a:ext cx="48198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494" name="Google Shape;494;p5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495" name="Google Shape;495;p51"/>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496" name="Google Shape;496;p51"/>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497" name="Google Shape;497;p51"/>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a:ea typeface="Arial"/>
                <a:cs typeface="Arial"/>
                <a:sym typeface="Arial"/>
              </a:rPr>
              <a:t>Slide Title</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1" name="Shape 501"/>
        <p:cNvGrpSpPr/>
        <p:nvPr/>
      </p:nvGrpSpPr>
      <p:grpSpPr>
        <a:xfrm>
          <a:off x="0" y="0"/>
          <a:ext cx="0" cy="0"/>
          <a:chOff x="0" y="0"/>
          <a:chExt cx="0" cy="0"/>
        </a:xfrm>
      </p:grpSpPr>
      <p:sp>
        <p:nvSpPr>
          <p:cNvPr id="502" name="Google Shape;502;p52"/>
          <p:cNvSpPr/>
          <p:nvPr/>
        </p:nvSpPr>
        <p:spPr>
          <a:xfrm>
            <a:off x="356675" y="947788"/>
            <a:ext cx="3267600" cy="17367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3" name="Google Shape;503;p52"/>
          <p:cNvSpPr txBox="1"/>
          <p:nvPr/>
        </p:nvSpPr>
        <p:spPr>
          <a:xfrm>
            <a:off x="1120586" y="167967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504" name="Google Shape;504;p52"/>
          <p:cNvSpPr/>
          <p:nvPr/>
        </p:nvSpPr>
        <p:spPr>
          <a:xfrm>
            <a:off x="356675" y="2830551"/>
            <a:ext cx="3267600" cy="17367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5" name="Google Shape;505;p52"/>
          <p:cNvSpPr txBox="1"/>
          <p:nvPr/>
        </p:nvSpPr>
        <p:spPr>
          <a:xfrm>
            <a:off x="1120586" y="356041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506" name="Google Shape;506;p52"/>
          <p:cNvSpPr txBox="1"/>
          <p:nvPr/>
        </p:nvSpPr>
        <p:spPr>
          <a:xfrm>
            <a:off x="3841911" y="1000709"/>
            <a:ext cx="5014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i="0" lang="en" sz="2000" u="none" cap="none" strike="noStrike">
                <a:solidFill>
                  <a:srgbClr val="E84B36"/>
                </a:solidFill>
                <a:latin typeface="Arial"/>
                <a:ea typeface="Arial"/>
                <a:cs typeface="Arial"/>
                <a:sym typeface="Arial"/>
              </a:rPr>
              <a:t>Lorem Ipsum Dolor Sit Amet Consectetur Adipiscing</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sz="1100"/>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 sz="1500" u="none" cap="none" strike="noStrike">
                <a:solidFill>
                  <a:srgbClr val="15264B"/>
                </a:solidFill>
                <a:latin typeface="Arial"/>
                <a:ea typeface="Arial"/>
                <a:cs typeface="Arial"/>
                <a:sym typeface="Arial"/>
              </a:rPr>
              <a:t>Lorem Ipsum Dolor Sit Amet Consectetur Adipiscing</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Lorem ipsum dolor sit amet, consectetur adipiscing elit, sed do eiusmod tempor incididunt ut labore et dolore magna aliqua.</a:t>
            </a:r>
            <a:endParaRPr b="1" i="0" sz="1400" u="none" cap="none" strike="noStrike">
              <a:solidFill>
                <a:schemeClr val="dk1"/>
              </a:solidFill>
              <a:latin typeface="Arial"/>
              <a:ea typeface="Arial"/>
              <a:cs typeface="Arial"/>
              <a:sym typeface="Arial"/>
            </a:endParaRPr>
          </a:p>
        </p:txBody>
      </p:sp>
      <p:sp>
        <p:nvSpPr>
          <p:cNvPr id="507" name="Google Shape;507;p52"/>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508" name="Google Shape;508;p52"/>
          <p:cNvSpPr txBox="1"/>
          <p:nvPr/>
        </p:nvSpPr>
        <p:spPr>
          <a:xfrm>
            <a:off x="282606" y="4893286"/>
            <a:ext cx="48198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509" name="Google Shape;509;p5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510" name="Google Shape;510;p52"/>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511" name="Google Shape;511;p52"/>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512" name="Google Shape;512;p52"/>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a:ea typeface="Arial"/>
                <a:cs typeface="Arial"/>
                <a:sym typeface="Arial"/>
              </a:rPr>
              <a:t>Slide Title</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6" name="Shape 516"/>
        <p:cNvGrpSpPr/>
        <p:nvPr/>
      </p:nvGrpSpPr>
      <p:grpSpPr>
        <a:xfrm>
          <a:off x="0" y="0"/>
          <a:ext cx="0" cy="0"/>
          <a:chOff x="0" y="0"/>
          <a:chExt cx="0" cy="0"/>
        </a:xfrm>
      </p:grpSpPr>
      <p:sp>
        <p:nvSpPr>
          <p:cNvPr id="517" name="Google Shape;517;p53"/>
          <p:cNvSpPr/>
          <p:nvPr/>
        </p:nvSpPr>
        <p:spPr>
          <a:xfrm>
            <a:off x="5606592" y="947788"/>
            <a:ext cx="3267600" cy="17367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8" name="Google Shape;518;p53"/>
          <p:cNvSpPr txBox="1"/>
          <p:nvPr/>
        </p:nvSpPr>
        <p:spPr>
          <a:xfrm>
            <a:off x="6370504" y="167967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519" name="Google Shape;519;p53"/>
          <p:cNvSpPr/>
          <p:nvPr/>
        </p:nvSpPr>
        <p:spPr>
          <a:xfrm>
            <a:off x="5606592" y="2830551"/>
            <a:ext cx="3267600" cy="17367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0" name="Google Shape;520;p53"/>
          <p:cNvSpPr txBox="1"/>
          <p:nvPr/>
        </p:nvSpPr>
        <p:spPr>
          <a:xfrm>
            <a:off x="6370504" y="356041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521" name="Google Shape;521;p53"/>
          <p:cNvSpPr txBox="1"/>
          <p:nvPr>
            <p:ph idx="1" type="body"/>
          </p:nvPr>
        </p:nvSpPr>
        <p:spPr>
          <a:xfrm>
            <a:off x="282608" y="1000709"/>
            <a:ext cx="50148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Lorem Ipsum Dolor Sit Amet Consectetur Adipiscing</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500"/>
              <a:buNone/>
            </a:pPr>
            <a:r>
              <a:rPr lang="en" sz="1400">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2300"/>
              <a:buNone/>
            </a:pPr>
            <a:r>
              <a:rPr b="1" lang="en" sz="1500">
                <a:solidFill>
                  <a:srgbClr val="15264B"/>
                </a:solidFill>
                <a:latin typeface="Arial"/>
                <a:ea typeface="Arial"/>
                <a:cs typeface="Arial"/>
                <a:sym typeface="Arial"/>
              </a:rPr>
              <a:t>Lorem Ipsum Dolor Sit Amet Consectetur Adipiscing</a:t>
            </a:r>
            <a:endParaRPr b="1" sz="1500">
              <a:solidFill>
                <a:srgbClr val="15264B"/>
              </a:solidFill>
            </a:endParaRPr>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a:p>
            <a:pPr indent="0" lvl="0" marL="0" rtl="0" algn="l">
              <a:lnSpc>
                <a:spcPct val="100000"/>
              </a:lnSpc>
              <a:spcBef>
                <a:spcPts val="0"/>
              </a:spcBef>
              <a:spcAft>
                <a:spcPts val="0"/>
              </a:spcAft>
              <a:buSzPts val="2300"/>
              <a:buNone/>
            </a:pPr>
            <a:r>
              <a:rPr lang="en" sz="1400">
                <a:latin typeface="Arial"/>
                <a:ea typeface="Arial"/>
                <a:cs typeface="Arial"/>
                <a:sym typeface="Arial"/>
              </a:rPr>
              <a:t>Lorem ipsum dolor sit amet, consectetur adipiscing elit, sed do eiusmod tempor incididunt ut labore et dolore magna aliqua.</a:t>
            </a:r>
            <a:endParaRPr b="1" sz="1400">
              <a:solidFill>
                <a:schemeClr val="dk1"/>
              </a:solidFill>
              <a:latin typeface="Arial"/>
              <a:ea typeface="Arial"/>
              <a:cs typeface="Arial"/>
              <a:sym typeface="Arial"/>
            </a:endParaRPr>
          </a:p>
        </p:txBody>
      </p:sp>
      <p:sp>
        <p:nvSpPr>
          <p:cNvPr id="522" name="Google Shape;522;p53"/>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523" name="Google Shape;523;p53"/>
          <p:cNvSpPr txBox="1"/>
          <p:nvPr/>
        </p:nvSpPr>
        <p:spPr>
          <a:xfrm>
            <a:off x="282606" y="4893286"/>
            <a:ext cx="48198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524" name="Google Shape;524;p5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525" name="Google Shape;525;p53"/>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526" name="Google Shape;526;p53"/>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527" name="Google Shape;527;p53"/>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a:ea typeface="Arial"/>
                <a:cs typeface="Arial"/>
                <a:sym typeface="Arial"/>
              </a:rPr>
              <a:t>Slide Title</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1" name="Shape 531"/>
        <p:cNvGrpSpPr/>
        <p:nvPr/>
      </p:nvGrpSpPr>
      <p:grpSpPr>
        <a:xfrm>
          <a:off x="0" y="0"/>
          <a:ext cx="0" cy="0"/>
          <a:chOff x="0" y="0"/>
          <a:chExt cx="0" cy="0"/>
        </a:xfrm>
      </p:grpSpPr>
      <p:sp>
        <p:nvSpPr>
          <p:cNvPr id="532" name="Google Shape;532;p54"/>
          <p:cNvSpPr/>
          <p:nvPr/>
        </p:nvSpPr>
        <p:spPr>
          <a:xfrm>
            <a:off x="323394" y="947788"/>
            <a:ext cx="3267600" cy="36195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33" name="Google Shape;533;p54"/>
          <p:cNvSpPr txBox="1"/>
          <p:nvPr/>
        </p:nvSpPr>
        <p:spPr>
          <a:xfrm>
            <a:off x="1101957" y="2619918"/>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534" name="Google Shape;534;p54"/>
          <p:cNvSpPr txBox="1"/>
          <p:nvPr/>
        </p:nvSpPr>
        <p:spPr>
          <a:xfrm>
            <a:off x="3848878" y="1000709"/>
            <a:ext cx="4816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i="0" lang="en" sz="2000" u="none" cap="none" strike="noStrike">
                <a:solidFill>
                  <a:srgbClr val="E84B36"/>
                </a:solidFill>
                <a:latin typeface="Arial"/>
                <a:ea typeface="Arial"/>
                <a:cs typeface="Arial"/>
                <a:sym typeface="Arial"/>
              </a:rPr>
              <a:t>Lorem Ipsum Dolor Sit Amet Consectetur Adipiscing</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sz="1100"/>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 sz="1500" u="none" cap="none" strike="noStrike">
                <a:solidFill>
                  <a:srgbClr val="15264B"/>
                </a:solidFill>
                <a:latin typeface="Arial"/>
                <a:ea typeface="Arial"/>
                <a:cs typeface="Arial"/>
                <a:sym typeface="Arial"/>
              </a:rPr>
              <a:t>Lorem Ipsum Dolor Sit Amet Consectetur Adipiscing</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Lorem ipsum dolor sit amet, consectetur adipiscing elit, sed do eiusmod tempor incididunt ut labore et dolore magna aliqua.</a:t>
            </a:r>
            <a:endParaRPr b="1" i="0" sz="1400" u="none" cap="none" strike="noStrike">
              <a:solidFill>
                <a:schemeClr val="dk1"/>
              </a:solidFill>
              <a:latin typeface="Arial"/>
              <a:ea typeface="Arial"/>
              <a:cs typeface="Arial"/>
              <a:sym typeface="Arial"/>
            </a:endParaRPr>
          </a:p>
        </p:txBody>
      </p:sp>
      <p:sp>
        <p:nvSpPr>
          <p:cNvPr id="535" name="Google Shape;535;p54"/>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536" name="Google Shape;536;p54"/>
          <p:cNvSpPr txBox="1"/>
          <p:nvPr/>
        </p:nvSpPr>
        <p:spPr>
          <a:xfrm>
            <a:off x="282606" y="4893286"/>
            <a:ext cx="48198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537" name="Google Shape;537;p5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538" name="Google Shape;538;p54"/>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539" name="Google Shape;539;p54"/>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540" name="Google Shape;540;p54"/>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a:ea typeface="Arial"/>
                <a:cs typeface="Arial"/>
                <a:sym typeface="Arial"/>
              </a:rPr>
              <a:t>Slide Title</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Individual system functional but not all according to design</a:t>
            </a:r>
            <a:endParaRPr b="1" sz="1500">
              <a:solidFill>
                <a:srgbClr val="15264B"/>
              </a:solidFill>
              <a:latin typeface="Arial"/>
              <a:ea typeface="Arial"/>
              <a:cs typeface="Arial"/>
              <a:sym typeface="Arial"/>
            </a:endParaRPr>
          </a:p>
          <a:p>
            <a:pPr indent="0" lvl="0" marL="45720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Camera module issues</a:t>
            </a:r>
            <a:endParaRPr b="1" sz="1500">
              <a:solidFill>
                <a:srgbClr val="15264B"/>
              </a:solidFill>
              <a:latin typeface="Arial"/>
              <a:ea typeface="Arial"/>
              <a:cs typeface="Arial"/>
              <a:sym typeface="Arial"/>
            </a:endParaRPr>
          </a:p>
          <a:p>
            <a:pPr indent="0" lvl="0" marL="45720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23850" lvl="0" marL="457200" rtl="0" algn="l">
              <a:lnSpc>
                <a:spcPct val="100000"/>
              </a:lnSpc>
              <a:spcBef>
                <a:spcPts val="0"/>
              </a:spcBef>
              <a:spcAft>
                <a:spcPts val="0"/>
              </a:spcAft>
              <a:buClr>
                <a:srgbClr val="15264B"/>
              </a:buClr>
              <a:buSzPts val="1500"/>
              <a:buFont typeface="Arial"/>
              <a:buChar char="●"/>
            </a:pPr>
            <a:r>
              <a:rPr b="1" lang="en" sz="1500">
                <a:solidFill>
                  <a:srgbClr val="15264B"/>
                </a:solidFill>
                <a:latin typeface="Arial"/>
                <a:ea typeface="Arial"/>
                <a:cs typeface="Arial"/>
                <a:sym typeface="Arial"/>
              </a:rPr>
              <a:t>Reconsidering original design decisions</a:t>
            </a:r>
            <a:endParaRPr b="1" sz="1400">
              <a:solidFill>
                <a:schemeClr val="dk1"/>
              </a:solidFill>
              <a:latin typeface="Arial"/>
              <a:ea typeface="Arial"/>
              <a:cs typeface="Arial"/>
              <a:sym typeface="Arial"/>
            </a:endParaRPr>
          </a:p>
        </p:txBody>
      </p:sp>
      <p:sp>
        <p:nvSpPr>
          <p:cNvPr id="131" name="Google Shape;131;p19"/>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32" name="Google Shape;132;p1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33" name="Google Shape;133;p19"/>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34" name="Google Shape;134;p19"/>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135" name="Google Shape;135;p19"/>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Results</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4" name="Shape 544"/>
        <p:cNvGrpSpPr/>
        <p:nvPr/>
      </p:nvGrpSpPr>
      <p:grpSpPr>
        <a:xfrm>
          <a:off x="0" y="0"/>
          <a:ext cx="0" cy="0"/>
          <a:chOff x="0" y="0"/>
          <a:chExt cx="0" cy="0"/>
        </a:xfrm>
      </p:grpSpPr>
      <p:sp>
        <p:nvSpPr>
          <p:cNvPr id="545" name="Google Shape;545;p55"/>
          <p:cNvSpPr/>
          <p:nvPr/>
        </p:nvSpPr>
        <p:spPr>
          <a:xfrm>
            <a:off x="5589264" y="947788"/>
            <a:ext cx="3267600" cy="36195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46" name="Google Shape;546;p55"/>
          <p:cNvSpPr txBox="1"/>
          <p:nvPr/>
        </p:nvSpPr>
        <p:spPr>
          <a:xfrm>
            <a:off x="6367827" y="2619918"/>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547" name="Google Shape;547;p55"/>
          <p:cNvSpPr txBox="1"/>
          <p:nvPr/>
        </p:nvSpPr>
        <p:spPr>
          <a:xfrm>
            <a:off x="282606" y="1000709"/>
            <a:ext cx="4816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i="0" lang="en" sz="2000" u="none" cap="none" strike="noStrike">
                <a:solidFill>
                  <a:srgbClr val="E84B36"/>
                </a:solidFill>
                <a:latin typeface="Arial"/>
                <a:ea typeface="Arial"/>
                <a:cs typeface="Arial"/>
                <a:sym typeface="Arial"/>
              </a:rPr>
              <a:t>Lorem Ipsum Dolor Sit Amet Consectetur Adipiscing</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sz="1100"/>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 sz="1500" u="none" cap="none" strike="noStrike">
                <a:solidFill>
                  <a:srgbClr val="15264B"/>
                </a:solidFill>
                <a:latin typeface="Arial"/>
                <a:ea typeface="Arial"/>
                <a:cs typeface="Arial"/>
                <a:sym typeface="Arial"/>
              </a:rPr>
              <a:t>Lorem Ipsum Dolor Sit Amet Consectetur Adipiscing</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Lorem ipsum dolor sit amet, consectetur adipiscing elit, sed do eiusmod tempor incididunt ut labore et dolore magna aliqua.</a:t>
            </a:r>
            <a:endParaRPr b="1" i="0" sz="1400" u="none" cap="none" strike="noStrike">
              <a:solidFill>
                <a:schemeClr val="dk1"/>
              </a:solidFill>
              <a:latin typeface="Arial"/>
              <a:ea typeface="Arial"/>
              <a:cs typeface="Arial"/>
              <a:sym typeface="Arial"/>
            </a:endParaRPr>
          </a:p>
        </p:txBody>
      </p:sp>
      <p:sp>
        <p:nvSpPr>
          <p:cNvPr id="548" name="Google Shape;548;p55"/>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549" name="Google Shape;549;p55"/>
          <p:cNvSpPr txBox="1"/>
          <p:nvPr/>
        </p:nvSpPr>
        <p:spPr>
          <a:xfrm>
            <a:off x="282606" y="4893286"/>
            <a:ext cx="48198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550" name="Google Shape;550;p5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551" name="Google Shape;551;p55"/>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552" name="Google Shape;552;p55"/>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553" name="Google Shape;553;p55"/>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a:ea typeface="Arial"/>
                <a:cs typeface="Arial"/>
                <a:sym typeface="Arial"/>
              </a:rPr>
              <a:t>Slide Title</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7" name="Shape 557"/>
        <p:cNvGrpSpPr/>
        <p:nvPr/>
      </p:nvGrpSpPr>
      <p:grpSpPr>
        <a:xfrm>
          <a:off x="0" y="0"/>
          <a:ext cx="0" cy="0"/>
          <a:chOff x="0" y="0"/>
          <a:chExt cx="0" cy="0"/>
        </a:xfrm>
      </p:grpSpPr>
      <p:sp>
        <p:nvSpPr>
          <p:cNvPr id="558" name="Google Shape;558;p56"/>
          <p:cNvSpPr/>
          <p:nvPr/>
        </p:nvSpPr>
        <p:spPr>
          <a:xfrm>
            <a:off x="1700200" y="1093600"/>
            <a:ext cx="5743500" cy="27663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59" name="Google Shape;559;p56"/>
          <p:cNvSpPr txBox="1"/>
          <p:nvPr/>
        </p:nvSpPr>
        <p:spPr>
          <a:xfrm>
            <a:off x="3411313" y="2342919"/>
            <a:ext cx="2321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CHART / GRAPH</a:t>
            </a:r>
            <a:endParaRPr b="0" i="0" sz="1100" u="none" cap="none" strike="noStrike">
              <a:solidFill>
                <a:srgbClr val="000000"/>
              </a:solidFill>
              <a:latin typeface="Arial"/>
              <a:ea typeface="Arial"/>
              <a:cs typeface="Arial"/>
              <a:sym typeface="Arial"/>
            </a:endParaRPr>
          </a:p>
        </p:txBody>
      </p:sp>
      <p:sp>
        <p:nvSpPr>
          <p:cNvPr id="560" name="Google Shape;560;p56"/>
          <p:cNvSpPr txBox="1"/>
          <p:nvPr/>
        </p:nvSpPr>
        <p:spPr>
          <a:xfrm>
            <a:off x="437936" y="4098548"/>
            <a:ext cx="8268000" cy="490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Helvetica Neue Light"/>
              <a:buNone/>
            </a:pPr>
            <a:r>
              <a:rPr b="0" i="0" lang="en" sz="1200" u="none" cap="none" strike="noStrike">
                <a:solidFill>
                  <a:schemeClr val="dk1"/>
                </a:solidFill>
                <a:latin typeface="Arial"/>
                <a:ea typeface="Arial"/>
                <a:cs typeface="Arial"/>
                <a:sym typeface="Arial"/>
              </a:rPr>
              <a:t>(Short commentary or relevant information about the contents of the chart/graph.)</a:t>
            </a:r>
            <a:endParaRPr b="0" i="0" sz="1200" u="none" cap="none" strike="noStrike">
              <a:solidFill>
                <a:srgbClr val="000000"/>
              </a:solidFill>
              <a:latin typeface="Arial"/>
              <a:ea typeface="Arial"/>
              <a:cs typeface="Arial"/>
              <a:sym typeface="Arial"/>
            </a:endParaRPr>
          </a:p>
        </p:txBody>
      </p:sp>
      <p:sp>
        <p:nvSpPr>
          <p:cNvPr id="561" name="Google Shape;561;p56"/>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562" name="Google Shape;562;p56"/>
          <p:cNvSpPr txBox="1"/>
          <p:nvPr/>
        </p:nvSpPr>
        <p:spPr>
          <a:xfrm>
            <a:off x="282606" y="4893286"/>
            <a:ext cx="48198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563" name="Google Shape;563;p5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564" name="Google Shape;564;p56"/>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565" name="Google Shape;565;p56"/>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566" name="Google Shape;566;p56"/>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Block Design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0" name="Shape 570"/>
        <p:cNvGrpSpPr/>
        <p:nvPr/>
      </p:nvGrpSpPr>
      <p:grpSpPr>
        <a:xfrm>
          <a:off x="0" y="0"/>
          <a:ext cx="0" cy="0"/>
          <a:chOff x="0" y="0"/>
          <a:chExt cx="0" cy="0"/>
        </a:xfrm>
      </p:grpSpPr>
      <p:sp>
        <p:nvSpPr>
          <p:cNvPr id="571" name="Google Shape;571;p57"/>
          <p:cNvSpPr/>
          <p:nvPr/>
        </p:nvSpPr>
        <p:spPr>
          <a:xfrm>
            <a:off x="1" y="0"/>
            <a:ext cx="9144000" cy="34629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72" name="Google Shape;572;p57"/>
          <p:cNvSpPr txBox="1"/>
          <p:nvPr/>
        </p:nvSpPr>
        <p:spPr>
          <a:xfrm>
            <a:off x="2634972" y="1731520"/>
            <a:ext cx="38553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(Send to back so Block I is not covered.)</a:t>
            </a:r>
            <a:endParaRPr b="0" i="0" sz="1100" u="none" cap="none" strike="noStrike">
              <a:solidFill>
                <a:srgbClr val="000000"/>
              </a:solidFill>
              <a:latin typeface="Arial"/>
              <a:ea typeface="Arial"/>
              <a:cs typeface="Arial"/>
              <a:sym typeface="Arial"/>
            </a:endParaRPr>
          </a:p>
        </p:txBody>
      </p:sp>
      <p:sp>
        <p:nvSpPr>
          <p:cNvPr id="573" name="Google Shape;573;p57"/>
          <p:cNvSpPr txBox="1"/>
          <p:nvPr/>
        </p:nvSpPr>
        <p:spPr>
          <a:xfrm>
            <a:off x="282608" y="3787840"/>
            <a:ext cx="8383200" cy="715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Helvetica Neue Light"/>
              <a:buNone/>
            </a:pPr>
            <a:r>
              <a:rPr lang="en" sz="1700">
                <a:solidFill>
                  <a:schemeClr val="dk1"/>
                </a:solidFill>
              </a:rPr>
              <a:t>Eye Strain Detector</a:t>
            </a:r>
            <a:endParaRPr b="0" i="0" sz="1700" u="none" cap="none" strike="noStrike">
              <a:solidFill>
                <a:srgbClr val="000000"/>
              </a:solidFill>
              <a:latin typeface="Arial"/>
              <a:ea typeface="Arial"/>
              <a:cs typeface="Arial"/>
              <a:sym typeface="Arial"/>
            </a:endParaRPr>
          </a:p>
        </p:txBody>
      </p:sp>
      <p:pic>
        <p:nvPicPr>
          <p:cNvPr descr="A close up of a logo&#10;&#10;Description automatically generated" id="574" name="Google Shape;574;p57"/>
          <p:cNvPicPr preferRelativeResize="0"/>
          <p:nvPr/>
        </p:nvPicPr>
        <p:blipFill rotWithShape="1">
          <a:blip r:embed="rId3">
            <a:alphaModFix/>
          </a:blip>
          <a:srcRect b="0" l="0" r="0" t="0"/>
          <a:stretch/>
        </p:blipFill>
        <p:spPr>
          <a:xfrm>
            <a:off x="8665658" y="176782"/>
            <a:ext cx="208430" cy="301066"/>
          </a:xfrm>
          <a:prstGeom prst="rect">
            <a:avLst/>
          </a:prstGeom>
          <a:noFill/>
          <a:ln>
            <a:noFill/>
          </a:ln>
        </p:spPr>
      </p:pic>
      <p:sp>
        <p:nvSpPr>
          <p:cNvPr id="575" name="Google Shape;575;p57"/>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576" name="Google Shape;576;p57"/>
          <p:cNvSpPr txBox="1"/>
          <p:nvPr/>
        </p:nvSpPr>
        <p:spPr>
          <a:xfrm>
            <a:off x="282606" y="4893286"/>
            <a:ext cx="48198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577" name="Google Shape;577;p5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1" name="Shape 581"/>
        <p:cNvGrpSpPr/>
        <p:nvPr/>
      </p:nvGrpSpPr>
      <p:grpSpPr>
        <a:xfrm>
          <a:off x="0" y="0"/>
          <a:ext cx="0" cy="0"/>
          <a:chOff x="0" y="0"/>
          <a:chExt cx="0" cy="0"/>
        </a:xfrm>
      </p:grpSpPr>
      <p:sp>
        <p:nvSpPr>
          <p:cNvPr id="582" name="Google Shape;582;p58"/>
          <p:cNvSpPr/>
          <p:nvPr/>
        </p:nvSpPr>
        <p:spPr>
          <a:xfrm flipH="1" rot="10800000">
            <a:off x="0" y="7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583" name="Google Shape;583;p58"/>
          <p:cNvSpPr/>
          <p:nvPr/>
        </p:nvSpPr>
        <p:spPr>
          <a:xfrm>
            <a:off x="315586" y="258715"/>
            <a:ext cx="3082500" cy="44655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84" name="Google Shape;584;p58"/>
          <p:cNvSpPr txBox="1"/>
          <p:nvPr/>
        </p:nvSpPr>
        <p:spPr>
          <a:xfrm>
            <a:off x="1001611" y="242737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a:t>
            </a:r>
            <a:endParaRPr b="0" i="0" sz="1100" u="none" cap="none" strike="noStrike">
              <a:solidFill>
                <a:srgbClr val="000000"/>
              </a:solidFill>
              <a:latin typeface="Arial"/>
              <a:ea typeface="Arial"/>
              <a:cs typeface="Arial"/>
              <a:sym typeface="Arial"/>
            </a:endParaRPr>
          </a:p>
        </p:txBody>
      </p:sp>
      <p:sp>
        <p:nvSpPr>
          <p:cNvPr id="585" name="Google Shape;585;p58"/>
          <p:cNvSpPr txBox="1"/>
          <p:nvPr/>
        </p:nvSpPr>
        <p:spPr>
          <a:xfrm>
            <a:off x="3848878" y="757965"/>
            <a:ext cx="4816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i="0" lang="en" sz="2000" u="none" cap="none" strike="noStrike">
                <a:solidFill>
                  <a:schemeClr val="lt1"/>
                </a:solidFill>
                <a:latin typeface="Arial"/>
                <a:ea typeface="Arial"/>
                <a:cs typeface="Arial"/>
                <a:sym typeface="Arial"/>
              </a:rPr>
              <a:t>Lorem ipsum dolor sit amet consectetur adipiscing elit</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sz="1100"/>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 sz="1500" u="none" cap="none" strike="noStrike">
                <a:solidFill>
                  <a:schemeClr val="lt1"/>
                </a:solidFill>
                <a:latin typeface="Arial"/>
                <a:ea typeface="Arial"/>
                <a:cs typeface="Arial"/>
                <a:sym typeface="Arial"/>
              </a:rPr>
              <a:t>Lorem ipsum dolor sit amet consectetur adipiscing</a:t>
            </a:r>
            <a:endParaRPr b="1" i="0" sz="1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Lorem ipsum dolor sit amet, consectetur adipiscing elit, sed do eiusmod tempor incididunt ut labore et dolore magna aliqua.</a:t>
            </a:r>
            <a:endParaRPr b="1" i="0" sz="1400" u="none" cap="none" strike="noStrike">
              <a:solidFill>
                <a:schemeClr val="lt1"/>
              </a:solidFill>
              <a:latin typeface="Arial"/>
              <a:ea typeface="Arial"/>
              <a:cs typeface="Arial"/>
              <a:sym typeface="Arial"/>
            </a:endParaRPr>
          </a:p>
        </p:txBody>
      </p:sp>
      <p:pic>
        <p:nvPicPr>
          <p:cNvPr descr="A close up of a logo&#10;&#10;Description automatically generated" id="586" name="Google Shape;586;p58"/>
          <p:cNvPicPr preferRelativeResize="0"/>
          <p:nvPr/>
        </p:nvPicPr>
        <p:blipFill rotWithShape="1">
          <a:blip r:embed="rId3">
            <a:alphaModFix/>
          </a:blip>
          <a:srcRect b="0" l="0" r="0" t="0"/>
          <a:stretch/>
        </p:blipFill>
        <p:spPr>
          <a:xfrm>
            <a:off x="8665658" y="176782"/>
            <a:ext cx="208430" cy="301066"/>
          </a:xfrm>
          <a:prstGeom prst="rect">
            <a:avLst/>
          </a:prstGeom>
          <a:noFill/>
          <a:ln>
            <a:noFill/>
          </a:ln>
        </p:spPr>
      </p:pic>
      <p:sp>
        <p:nvSpPr>
          <p:cNvPr id="587" name="Google Shape;587;p58"/>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588" name="Google Shape;588;p5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2" name="Shape 592"/>
        <p:cNvGrpSpPr/>
        <p:nvPr/>
      </p:nvGrpSpPr>
      <p:grpSpPr>
        <a:xfrm>
          <a:off x="0" y="0"/>
          <a:ext cx="0" cy="0"/>
          <a:chOff x="0" y="0"/>
          <a:chExt cx="0" cy="0"/>
        </a:xfrm>
      </p:grpSpPr>
      <p:sp>
        <p:nvSpPr>
          <p:cNvPr id="593" name="Google Shape;593;p59"/>
          <p:cNvSpPr/>
          <p:nvPr/>
        </p:nvSpPr>
        <p:spPr>
          <a:xfrm flipH="1" rot="10800000">
            <a:off x="0" y="-570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594" name="Google Shape;594;p59"/>
          <p:cNvPicPr preferRelativeResize="0"/>
          <p:nvPr/>
        </p:nvPicPr>
        <p:blipFill rotWithShape="1">
          <a:blip r:embed="rId3">
            <a:alphaModFix amt="25000"/>
          </a:blip>
          <a:srcRect b="0" l="0" r="0" t="0"/>
          <a:stretch/>
        </p:blipFill>
        <p:spPr>
          <a:xfrm>
            <a:off x="0" y="0"/>
            <a:ext cx="9144000" cy="5143500"/>
          </a:xfrm>
          <a:prstGeom prst="rect">
            <a:avLst/>
          </a:prstGeom>
          <a:noFill/>
          <a:ln>
            <a:noFill/>
          </a:ln>
        </p:spPr>
      </p:pic>
      <p:sp>
        <p:nvSpPr>
          <p:cNvPr id="595" name="Google Shape;595;p59"/>
          <p:cNvSpPr txBox="1"/>
          <p:nvPr/>
        </p:nvSpPr>
        <p:spPr>
          <a:xfrm>
            <a:off x="3848878" y="757965"/>
            <a:ext cx="4816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i="0" lang="en" sz="2000" u="none" cap="none" strike="noStrike">
                <a:solidFill>
                  <a:schemeClr val="lt1"/>
                </a:solidFill>
                <a:latin typeface="Arial"/>
                <a:ea typeface="Arial"/>
                <a:cs typeface="Arial"/>
                <a:sym typeface="Arial"/>
              </a:rPr>
              <a:t>Lorem ipsum dolor sit amet consectetur adipiscing elit</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sz="1100"/>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 sz="1500" u="none" cap="none" strike="noStrike">
                <a:solidFill>
                  <a:schemeClr val="lt1"/>
                </a:solidFill>
                <a:latin typeface="Arial"/>
                <a:ea typeface="Arial"/>
                <a:cs typeface="Arial"/>
                <a:sym typeface="Arial"/>
              </a:rPr>
              <a:t>Lorem ipsum dolor sit amet consectetur adipiscing</a:t>
            </a:r>
            <a:endParaRPr b="1" i="0" sz="1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Lorem ipsum dolor sit amet, consectetur adipiscing elit, sed do eiusmod tempor incididunt ut labore et dolore magna aliqua.</a:t>
            </a:r>
            <a:endParaRPr b="1" i="0" sz="1400" u="none" cap="none" strike="noStrike">
              <a:solidFill>
                <a:schemeClr val="lt1"/>
              </a:solidFill>
              <a:latin typeface="Arial"/>
              <a:ea typeface="Arial"/>
              <a:cs typeface="Arial"/>
              <a:sym typeface="Arial"/>
            </a:endParaRPr>
          </a:p>
        </p:txBody>
      </p:sp>
      <p:pic>
        <p:nvPicPr>
          <p:cNvPr descr="A close up of a logo&#10;&#10;Description automatically generated" id="596" name="Google Shape;596;p59"/>
          <p:cNvPicPr preferRelativeResize="0"/>
          <p:nvPr/>
        </p:nvPicPr>
        <p:blipFill rotWithShape="1">
          <a:blip r:embed="rId4">
            <a:alphaModFix/>
          </a:blip>
          <a:srcRect b="0" l="0" r="0" t="0"/>
          <a:stretch/>
        </p:blipFill>
        <p:spPr>
          <a:xfrm>
            <a:off x="8665658" y="176782"/>
            <a:ext cx="208430" cy="301066"/>
          </a:xfrm>
          <a:prstGeom prst="rect">
            <a:avLst/>
          </a:prstGeom>
          <a:noFill/>
          <a:ln>
            <a:noFill/>
          </a:ln>
        </p:spPr>
      </p:pic>
      <p:sp>
        <p:nvSpPr>
          <p:cNvPr id="597" name="Google Shape;597;p59"/>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598" name="Google Shape;598;p5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599" name="Google Shape;599;p59"/>
          <p:cNvSpPr/>
          <p:nvPr/>
        </p:nvSpPr>
        <p:spPr>
          <a:xfrm>
            <a:off x="315586" y="258715"/>
            <a:ext cx="3082500" cy="44655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00" name="Google Shape;600;p59"/>
          <p:cNvSpPr txBox="1"/>
          <p:nvPr/>
        </p:nvSpPr>
        <p:spPr>
          <a:xfrm>
            <a:off x="1001611" y="242737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5" name="Shape 605"/>
        <p:cNvGrpSpPr/>
        <p:nvPr/>
      </p:nvGrpSpPr>
      <p:grpSpPr>
        <a:xfrm>
          <a:off x="0" y="0"/>
          <a:ext cx="0" cy="0"/>
          <a:chOff x="0" y="0"/>
          <a:chExt cx="0" cy="0"/>
        </a:xfrm>
      </p:grpSpPr>
      <p:pic>
        <p:nvPicPr>
          <p:cNvPr descr="A picture containing person, indoor, ceiling, standing&#10;&#10;Description automatically generated" id="606" name="Google Shape;606;p60"/>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607" name="Google Shape;607;p60"/>
          <p:cNvSpPr/>
          <p:nvPr/>
        </p:nvSpPr>
        <p:spPr>
          <a:xfrm>
            <a:off x="0" y="0"/>
            <a:ext cx="9144000" cy="5143500"/>
          </a:xfrm>
          <a:prstGeom prst="rect">
            <a:avLst/>
          </a:prstGeom>
          <a:solidFill>
            <a:srgbClr val="13294B">
              <a:alpha val="8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08" name="Google Shape;608;p60"/>
          <p:cNvSpPr txBox="1"/>
          <p:nvPr/>
        </p:nvSpPr>
        <p:spPr>
          <a:xfrm>
            <a:off x="282608" y="1890520"/>
            <a:ext cx="8591400" cy="931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IMAGE</a:t>
            </a:r>
            <a:endParaRPr sz="1100"/>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 </a:t>
            </a:r>
            <a:endParaRPr sz="1100"/>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(Use a photo for the entire slide like the example shown here. Send the photo to the back behind the blue shaded box. Be sure the Block I is not covered up and is in front of both the photo and blue shaded box.)</a:t>
            </a:r>
            <a:endParaRPr b="0" i="0" sz="1100" u="none" cap="none" strike="noStrike">
              <a:solidFill>
                <a:schemeClr val="lt1"/>
              </a:solidFill>
              <a:latin typeface="Arial"/>
              <a:ea typeface="Arial"/>
              <a:cs typeface="Arial"/>
              <a:sym typeface="Arial"/>
            </a:endParaRPr>
          </a:p>
        </p:txBody>
      </p:sp>
      <p:pic>
        <p:nvPicPr>
          <p:cNvPr descr="A close up of a logo&#10;&#10;Description automatically generated" id="609" name="Google Shape;609;p60"/>
          <p:cNvPicPr preferRelativeResize="0"/>
          <p:nvPr/>
        </p:nvPicPr>
        <p:blipFill rotWithShape="1">
          <a:blip r:embed="rId4">
            <a:alphaModFix/>
          </a:blip>
          <a:srcRect b="0" l="0" r="0" t="0"/>
          <a:stretch/>
        </p:blipFill>
        <p:spPr>
          <a:xfrm>
            <a:off x="8665658" y="176782"/>
            <a:ext cx="208430" cy="301066"/>
          </a:xfrm>
          <a:prstGeom prst="rect">
            <a:avLst/>
          </a:prstGeom>
          <a:noFill/>
          <a:ln>
            <a:noFill/>
          </a:ln>
        </p:spPr>
      </p:pic>
      <p:sp>
        <p:nvSpPr>
          <p:cNvPr id="610" name="Google Shape;610;p60"/>
          <p:cNvSpPr txBox="1"/>
          <p:nvPr/>
        </p:nvSpPr>
        <p:spPr>
          <a:xfrm>
            <a:off x="282608" y="3484450"/>
            <a:ext cx="8383200" cy="715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 sz="1800" u="none" cap="none" strike="noStrike">
                <a:solidFill>
                  <a:schemeClr val="lt1"/>
                </a:solidFill>
                <a:latin typeface="Arial"/>
                <a:ea typeface="Arial"/>
                <a:cs typeface="Arial"/>
                <a:sym typeface="Arial"/>
              </a:rPr>
              <a:t>(Text here relevant to the photo for a larger call out on a given idea or message. Keep this text simple and short on one or two lines.)</a:t>
            </a:r>
            <a:endParaRPr b="1" i="0" sz="1800" u="none" cap="none" strike="noStrike">
              <a:solidFill>
                <a:schemeClr val="lt1"/>
              </a:solidFill>
              <a:latin typeface="Arial"/>
              <a:ea typeface="Arial"/>
              <a:cs typeface="Arial"/>
              <a:sym typeface="Arial"/>
            </a:endParaRPr>
          </a:p>
        </p:txBody>
      </p:sp>
      <p:sp>
        <p:nvSpPr>
          <p:cNvPr id="611" name="Google Shape;611;p60"/>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612" name="Google Shape;612;p6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6" name="Shape 616"/>
        <p:cNvGrpSpPr/>
        <p:nvPr/>
      </p:nvGrpSpPr>
      <p:grpSpPr>
        <a:xfrm>
          <a:off x="0" y="0"/>
          <a:ext cx="0" cy="0"/>
          <a:chOff x="0" y="0"/>
          <a:chExt cx="0" cy="0"/>
        </a:xfrm>
      </p:grpSpPr>
      <p:pic>
        <p:nvPicPr>
          <p:cNvPr descr="Text, letter, whiteboard&#10;&#10;Description automatically generated" id="617" name="Google Shape;617;p6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618" name="Google Shape;618;p61"/>
          <p:cNvSpPr/>
          <p:nvPr/>
        </p:nvSpPr>
        <p:spPr>
          <a:xfrm>
            <a:off x="0" y="0"/>
            <a:ext cx="4572000" cy="5143500"/>
          </a:xfrm>
          <a:prstGeom prst="rect">
            <a:avLst/>
          </a:prstGeom>
          <a:solidFill>
            <a:srgbClr val="13294B">
              <a:alpha val="8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9" name="Google Shape;619;p61"/>
          <p:cNvSpPr txBox="1"/>
          <p:nvPr/>
        </p:nvSpPr>
        <p:spPr>
          <a:xfrm>
            <a:off x="443753" y="2755571"/>
            <a:ext cx="3651000" cy="145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Arial"/>
                <a:ea typeface="Arial"/>
                <a:cs typeface="Arial"/>
                <a:sym typeface="Arial"/>
              </a:rPr>
              <a:t>(Slide the blue transparent box and the text left or right to fit over your background image. Use this text box for a call out or caption to the image.)</a:t>
            </a:r>
            <a:endParaRPr b="1" i="0" sz="1800" u="none" cap="none" strike="noStrike">
              <a:solidFill>
                <a:schemeClr val="lt1"/>
              </a:solidFill>
              <a:latin typeface="Arial"/>
              <a:ea typeface="Arial"/>
              <a:cs typeface="Arial"/>
              <a:sym typeface="Arial"/>
            </a:endParaRPr>
          </a:p>
        </p:txBody>
      </p:sp>
      <p:sp>
        <p:nvSpPr>
          <p:cNvPr id="620" name="Google Shape;620;p61"/>
          <p:cNvSpPr txBox="1"/>
          <p:nvPr/>
        </p:nvSpPr>
        <p:spPr>
          <a:xfrm>
            <a:off x="526474" y="1136022"/>
            <a:ext cx="3568200" cy="1362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IMAGE</a:t>
            </a:r>
            <a:endParaRPr sz="1100"/>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 </a:t>
            </a:r>
            <a:endParaRPr sz="1100"/>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(Use a photo for the entire slide like the example shown here. Send the photo to </a:t>
            </a:r>
            <a:endParaRPr sz="1100"/>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the back so the Block I and footer text </a:t>
            </a:r>
            <a:endParaRPr sz="1100"/>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is not covered.)</a:t>
            </a:r>
            <a:endParaRPr b="0" i="0" sz="1100" u="none" cap="none" strike="noStrike">
              <a:solidFill>
                <a:schemeClr val="lt1"/>
              </a:solidFill>
              <a:latin typeface="Arial"/>
              <a:ea typeface="Arial"/>
              <a:cs typeface="Arial"/>
              <a:sym typeface="Arial"/>
            </a:endParaRPr>
          </a:p>
        </p:txBody>
      </p:sp>
      <p:pic>
        <p:nvPicPr>
          <p:cNvPr descr="A close up of a logo&#10;&#10;Description automatically generated" id="621" name="Google Shape;621;p61"/>
          <p:cNvPicPr preferRelativeResize="0"/>
          <p:nvPr/>
        </p:nvPicPr>
        <p:blipFill rotWithShape="1">
          <a:blip r:embed="rId4">
            <a:alphaModFix/>
          </a:blip>
          <a:srcRect b="0" l="0" r="0" t="0"/>
          <a:stretch/>
        </p:blipFill>
        <p:spPr>
          <a:xfrm>
            <a:off x="8665658" y="176782"/>
            <a:ext cx="208430" cy="301066"/>
          </a:xfrm>
          <a:prstGeom prst="rect">
            <a:avLst/>
          </a:prstGeom>
          <a:noFill/>
          <a:ln>
            <a:noFill/>
          </a:ln>
        </p:spPr>
      </p:pic>
      <p:sp>
        <p:nvSpPr>
          <p:cNvPr id="622" name="Google Shape;622;p61"/>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623" name="Google Shape;623;p6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7" name="Shape 627"/>
        <p:cNvGrpSpPr/>
        <p:nvPr/>
      </p:nvGrpSpPr>
      <p:grpSpPr>
        <a:xfrm>
          <a:off x="0" y="0"/>
          <a:ext cx="0" cy="0"/>
          <a:chOff x="0" y="0"/>
          <a:chExt cx="0" cy="0"/>
        </a:xfrm>
      </p:grpSpPr>
      <p:sp>
        <p:nvSpPr>
          <p:cNvPr id="628" name="Google Shape;628;p62"/>
          <p:cNvSpPr/>
          <p:nvPr/>
        </p:nvSpPr>
        <p:spPr>
          <a:xfrm flipH="1" rot="10800000">
            <a:off x="0" y="7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629" name="Google Shape;629;p62"/>
          <p:cNvPicPr preferRelativeResize="0"/>
          <p:nvPr/>
        </p:nvPicPr>
        <p:blipFill rotWithShape="1">
          <a:blip r:embed="rId3">
            <a:alphaModFix/>
          </a:blip>
          <a:srcRect b="0" l="0" r="0" t="0"/>
          <a:stretch/>
        </p:blipFill>
        <p:spPr>
          <a:xfrm>
            <a:off x="8665658" y="176782"/>
            <a:ext cx="208430" cy="301066"/>
          </a:xfrm>
          <a:prstGeom prst="rect">
            <a:avLst/>
          </a:prstGeom>
          <a:noFill/>
          <a:ln>
            <a:noFill/>
          </a:ln>
        </p:spPr>
      </p:pic>
      <p:sp>
        <p:nvSpPr>
          <p:cNvPr id="630" name="Google Shape;630;p62"/>
          <p:cNvSpPr txBox="1"/>
          <p:nvPr/>
        </p:nvSpPr>
        <p:spPr>
          <a:xfrm>
            <a:off x="282605" y="1000709"/>
            <a:ext cx="83832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chemeClr val="lt1"/>
                </a:solidFill>
              </a:rPr>
              <a:t>Conclusions</a:t>
            </a:r>
            <a:endParaRPr sz="1100"/>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631" name="Google Shape;631;p62"/>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632" name="Google Shape;632;p6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6" name="Shape 636"/>
        <p:cNvGrpSpPr/>
        <p:nvPr/>
      </p:nvGrpSpPr>
      <p:grpSpPr>
        <a:xfrm>
          <a:off x="0" y="0"/>
          <a:ext cx="0" cy="0"/>
          <a:chOff x="0" y="0"/>
          <a:chExt cx="0" cy="0"/>
        </a:xfrm>
      </p:grpSpPr>
      <p:sp>
        <p:nvSpPr>
          <p:cNvPr id="637" name="Google Shape;637;p63"/>
          <p:cNvSpPr/>
          <p:nvPr/>
        </p:nvSpPr>
        <p:spPr>
          <a:xfrm flipH="1" rot="10800000">
            <a:off x="0" y="-570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638" name="Google Shape;638;p63"/>
          <p:cNvPicPr preferRelativeResize="0"/>
          <p:nvPr/>
        </p:nvPicPr>
        <p:blipFill rotWithShape="1">
          <a:blip r:embed="rId3">
            <a:alphaModFix amt="25000"/>
          </a:blip>
          <a:srcRect b="0" l="0" r="0" t="0"/>
          <a:stretch/>
        </p:blipFill>
        <p:spPr>
          <a:xfrm>
            <a:off x="0" y="0"/>
            <a:ext cx="9144000" cy="5143500"/>
          </a:xfrm>
          <a:prstGeom prst="rect">
            <a:avLst/>
          </a:prstGeom>
          <a:noFill/>
          <a:ln>
            <a:noFill/>
          </a:ln>
        </p:spPr>
      </p:pic>
      <p:pic>
        <p:nvPicPr>
          <p:cNvPr descr="A close up of a logo&#10;&#10;Description automatically generated" id="639" name="Google Shape;639;p63"/>
          <p:cNvPicPr preferRelativeResize="0"/>
          <p:nvPr/>
        </p:nvPicPr>
        <p:blipFill rotWithShape="1">
          <a:blip r:embed="rId4">
            <a:alphaModFix/>
          </a:blip>
          <a:srcRect b="0" l="0" r="0" t="0"/>
          <a:stretch/>
        </p:blipFill>
        <p:spPr>
          <a:xfrm>
            <a:off x="8665658" y="176782"/>
            <a:ext cx="208430" cy="301066"/>
          </a:xfrm>
          <a:prstGeom prst="rect">
            <a:avLst/>
          </a:prstGeom>
          <a:noFill/>
          <a:ln>
            <a:noFill/>
          </a:ln>
        </p:spPr>
      </p:pic>
      <p:sp>
        <p:nvSpPr>
          <p:cNvPr id="640" name="Google Shape;640;p63"/>
          <p:cNvSpPr txBox="1"/>
          <p:nvPr/>
        </p:nvSpPr>
        <p:spPr>
          <a:xfrm>
            <a:off x="282605" y="1000709"/>
            <a:ext cx="83832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(Closing slide option two. Suggestions for last slide)</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 sz="2000" u="none" cap="none" strike="noStrike">
                <a:solidFill>
                  <a:schemeClr val="lt1"/>
                </a:solidFill>
                <a:latin typeface="Arial"/>
                <a:ea typeface="Arial"/>
                <a:cs typeface="Arial"/>
                <a:sym typeface="Arial"/>
              </a:rPr>
              <a:t>Summary</a:t>
            </a:r>
            <a:endParaRPr sz="1100"/>
          </a:p>
          <a:p>
            <a:pPr indent="0" lvl="0" marL="0" marR="0" rtl="0" algn="l">
              <a:lnSpc>
                <a:spcPct val="100000"/>
              </a:lnSpc>
              <a:spcBef>
                <a:spcPts val="0"/>
              </a:spcBef>
              <a:spcAft>
                <a:spcPts val="0"/>
              </a:spcAft>
              <a:buNone/>
            </a:pPr>
            <a:r>
              <a:rPr b="1" i="0" lang="en" sz="2000" u="none" cap="none" strike="noStrike">
                <a:solidFill>
                  <a:schemeClr val="lt1"/>
                </a:solidFill>
                <a:latin typeface="Arial"/>
                <a:ea typeface="Arial"/>
                <a:cs typeface="Arial"/>
                <a:sym typeface="Arial"/>
              </a:rPr>
              <a:t>Thank You</a:t>
            </a:r>
            <a:endParaRPr sz="1100"/>
          </a:p>
          <a:p>
            <a:pPr indent="0" lvl="0" marL="0" marR="0" rtl="0" algn="l">
              <a:lnSpc>
                <a:spcPct val="100000"/>
              </a:lnSpc>
              <a:spcBef>
                <a:spcPts val="0"/>
              </a:spcBef>
              <a:spcAft>
                <a:spcPts val="0"/>
              </a:spcAft>
              <a:buNone/>
            </a:pPr>
            <a:r>
              <a:rPr b="1" i="0" lang="en" sz="2000" u="none" cap="none" strike="noStrike">
                <a:solidFill>
                  <a:schemeClr val="lt1"/>
                </a:solidFill>
                <a:latin typeface="Arial"/>
                <a:ea typeface="Arial"/>
                <a:cs typeface="Arial"/>
                <a:sym typeface="Arial"/>
              </a:rPr>
              <a:t>Questions</a:t>
            </a:r>
            <a:endParaRPr sz="1100"/>
          </a:p>
          <a:p>
            <a:pPr indent="0" lvl="0" marL="0" marR="0" rtl="0" algn="l">
              <a:lnSpc>
                <a:spcPct val="100000"/>
              </a:lnSpc>
              <a:spcBef>
                <a:spcPts val="0"/>
              </a:spcBef>
              <a:spcAft>
                <a:spcPts val="0"/>
              </a:spcAft>
              <a:buNone/>
            </a:pPr>
            <a:r>
              <a:rPr b="1" i="0" lang="en" sz="2000" u="none" cap="none" strike="noStrike">
                <a:solidFill>
                  <a:schemeClr val="lt1"/>
                </a:solidFill>
                <a:latin typeface="Arial"/>
                <a:ea typeface="Arial"/>
                <a:cs typeface="Arial"/>
                <a:sym typeface="Arial"/>
              </a:rPr>
              <a:t>Contact Information</a:t>
            </a:r>
            <a:endParaRPr sz="1100"/>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Lorem ipsum dolor sit amet, consectetur adipiscing elit, sed do eiusmod tempor incididunt ut labore et dolore magna aliqua.</a:t>
            </a:r>
            <a:endParaRPr b="1" i="0" sz="1400" u="none" cap="none" strike="noStrike">
              <a:solidFill>
                <a:schemeClr val="lt1"/>
              </a:solidFill>
              <a:latin typeface="Arial"/>
              <a:ea typeface="Arial"/>
              <a:cs typeface="Arial"/>
              <a:sym typeface="Arial"/>
            </a:endParaRPr>
          </a:p>
        </p:txBody>
      </p:sp>
      <p:sp>
        <p:nvSpPr>
          <p:cNvPr id="641" name="Google Shape;641;p63"/>
          <p:cNvSpPr txBox="1"/>
          <p:nvPr/>
        </p:nvSpPr>
        <p:spPr>
          <a:xfrm>
            <a:off x="282605" y="4893286"/>
            <a:ext cx="59937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DEPARTMENT / UNIT NAME</a:t>
            </a:r>
            <a:endParaRPr sz="1100"/>
          </a:p>
        </p:txBody>
      </p:sp>
      <p:sp>
        <p:nvSpPr>
          <p:cNvPr id="642" name="Google Shape;642;p6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46" name="Shape 646"/>
        <p:cNvGrpSpPr/>
        <p:nvPr/>
      </p:nvGrpSpPr>
      <p:grpSpPr>
        <a:xfrm>
          <a:off x="0" y="0"/>
          <a:ext cx="0" cy="0"/>
          <a:chOff x="0" y="0"/>
          <a:chExt cx="0" cy="0"/>
        </a:xfrm>
      </p:grpSpPr>
      <p:sp>
        <p:nvSpPr>
          <p:cNvPr id="647" name="Google Shape;647;p64"/>
          <p:cNvSpPr/>
          <p:nvPr/>
        </p:nvSpPr>
        <p:spPr>
          <a:xfrm flipH="1" rot="10800000">
            <a:off x="-1" y="6122"/>
            <a:ext cx="9144000" cy="5143500"/>
          </a:xfrm>
          <a:prstGeom prst="rect">
            <a:avLst/>
          </a:prstGeom>
          <a:gradFill>
            <a:gsLst>
              <a:gs pos="0">
                <a:srgbClr val="1B4284"/>
              </a:gs>
              <a:gs pos="100000">
                <a:srgbClr val="13294B"/>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newspaper&#10;&#10;Description automatically generated" id="648" name="Google Shape;648;p64"/>
          <p:cNvPicPr preferRelativeResize="0"/>
          <p:nvPr/>
        </p:nvPicPr>
        <p:blipFill rotWithShape="1">
          <a:blip r:embed="rId3">
            <a:alphaModFix amt="30000"/>
          </a:blip>
          <a:srcRect b="0" l="0" r="0" t="0"/>
          <a:stretch/>
        </p:blipFill>
        <p:spPr>
          <a:xfrm>
            <a:off x="-1" y="6123"/>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p:nvPr/>
        </p:nvSpPr>
        <p:spPr>
          <a:xfrm flipH="1" rot="10800000">
            <a:off x="0" y="71"/>
            <a:ext cx="9144000" cy="51492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41" name="Google Shape;141;p20"/>
          <p:cNvSpPr txBox="1"/>
          <p:nvPr/>
        </p:nvSpPr>
        <p:spPr>
          <a:xfrm>
            <a:off x="5702226" y="757975"/>
            <a:ext cx="2963400" cy="3615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chemeClr val="lt1"/>
                </a:solidFill>
              </a:rPr>
              <a:t>Physical Design</a:t>
            </a:r>
            <a:endParaRPr b="1" i="0" sz="1400" u="none" cap="none" strike="noStrike">
              <a:solidFill>
                <a:schemeClr val="lt1"/>
              </a:solidFill>
              <a:latin typeface="Arial"/>
              <a:ea typeface="Arial"/>
              <a:cs typeface="Arial"/>
              <a:sym typeface="Arial"/>
            </a:endParaRPr>
          </a:p>
        </p:txBody>
      </p:sp>
      <p:pic>
        <p:nvPicPr>
          <p:cNvPr descr="A close up of a logo&#10;&#10;Description automatically generated" id="142" name="Google Shape;142;p20"/>
          <p:cNvPicPr preferRelativeResize="0"/>
          <p:nvPr/>
        </p:nvPicPr>
        <p:blipFill rotWithShape="1">
          <a:blip r:embed="rId3">
            <a:alphaModFix/>
          </a:blip>
          <a:srcRect b="0" l="0" r="0" t="0"/>
          <a:stretch/>
        </p:blipFill>
        <p:spPr>
          <a:xfrm>
            <a:off x="8665658" y="176782"/>
            <a:ext cx="208430" cy="301066"/>
          </a:xfrm>
          <a:prstGeom prst="rect">
            <a:avLst/>
          </a:prstGeom>
          <a:noFill/>
          <a:ln>
            <a:noFill/>
          </a:ln>
        </p:spPr>
      </p:pic>
      <p:sp>
        <p:nvSpPr>
          <p:cNvPr id="143" name="Google Shape;143;p2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pic>
        <p:nvPicPr>
          <p:cNvPr id="144" name="Google Shape;144;p20"/>
          <p:cNvPicPr preferRelativeResize="0"/>
          <p:nvPr/>
        </p:nvPicPr>
        <p:blipFill rotWithShape="1">
          <a:blip r:embed="rId4">
            <a:alphaModFix/>
          </a:blip>
          <a:srcRect b="0" l="0" r="0" t="26150"/>
          <a:stretch/>
        </p:blipFill>
        <p:spPr>
          <a:xfrm>
            <a:off x="714375" y="666663"/>
            <a:ext cx="3857626" cy="3798523"/>
          </a:xfrm>
          <a:prstGeom prst="rect">
            <a:avLst/>
          </a:prstGeom>
          <a:noFill/>
          <a:ln>
            <a:noFill/>
          </a:ln>
        </p:spPr>
      </p:pic>
      <p:sp>
        <p:nvSpPr>
          <p:cNvPr id="145" name="Google Shape;145;p20"/>
          <p:cNvSpPr/>
          <p:nvPr/>
        </p:nvSpPr>
        <p:spPr>
          <a:xfrm>
            <a:off x="1876388" y="602025"/>
            <a:ext cx="1533600" cy="1170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323850" lvl="0" marL="457200" rtl="0" algn="l">
              <a:lnSpc>
                <a:spcPct val="115000"/>
              </a:lnSpc>
              <a:spcBef>
                <a:spcPts val="0"/>
              </a:spcBef>
              <a:spcAft>
                <a:spcPts val="0"/>
              </a:spcAft>
              <a:buClr>
                <a:srgbClr val="13294B"/>
              </a:buClr>
              <a:buSzPts val="1500"/>
              <a:buFont typeface="Arial"/>
              <a:buAutoNum type="arabicPeriod"/>
            </a:pPr>
            <a:r>
              <a:rPr b="1" lang="en" sz="1500">
                <a:solidFill>
                  <a:srgbClr val="13294B"/>
                </a:solidFill>
                <a:latin typeface="Arial"/>
                <a:ea typeface="Arial"/>
                <a:cs typeface="Arial"/>
                <a:sym typeface="Arial"/>
              </a:rPr>
              <a:t>The software application should be able to detect the user’s blink rate accurately within ±20% of the actual rate.</a:t>
            </a:r>
            <a:endParaRPr b="1" sz="1500">
              <a:solidFill>
                <a:srgbClr val="13294B"/>
              </a:solidFill>
              <a:latin typeface="Arial"/>
              <a:ea typeface="Arial"/>
              <a:cs typeface="Arial"/>
              <a:sym typeface="Arial"/>
            </a:endParaRPr>
          </a:p>
          <a:p>
            <a:pPr indent="0" lvl="0" marL="457200" rtl="0" algn="l">
              <a:lnSpc>
                <a:spcPct val="115000"/>
              </a:lnSpc>
              <a:spcBef>
                <a:spcPts val="0"/>
              </a:spcBef>
              <a:spcAft>
                <a:spcPts val="0"/>
              </a:spcAft>
              <a:buNone/>
            </a:pPr>
            <a:r>
              <a:t/>
            </a:r>
            <a:endParaRPr b="1" sz="1500">
              <a:solidFill>
                <a:srgbClr val="13294B"/>
              </a:solidFill>
              <a:latin typeface="Arial"/>
              <a:ea typeface="Arial"/>
              <a:cs typeface="Arial"/>
              <a:sym typeface="Arial"/>
            </a:endParaRPr>
          </a:p>
          <a:p>
            <a:pPr indent="-323850" lvl="0" marL="457200" rtl="0" algn="l">
              <a:lnSpc>
                <a:spcPct val="115000"/>
              </a:lnSpc>
              <a:spcBef>
                <a:spcPts val="0"/>
              </a:spcBef>
              <a:spcAft>
                <a:spcPts val="0"/>
              </a:spcAft>
              <a:buClr>
                <a:srgbClr val="13294B"/>
              </a:buClr>
              <a:buSzPts val="1500"/>
              <a:buFont typeface="Arial"/>
              <a:buAutoNum type="arabicPeriod"/>
            </a:pPr>
            <a:r>
              <a:rPr b="1" lang="en" sz="1500">
                <a:solidFill>
                  <a:srgbClr val="13294B"/>
                </a:solidFill>
                <a:latin typeface="Arial"/>
                <a:ea typeface="Arial"/>
                <a:cs typeface="Arial"/>
                <a:sym typeface="Arial"/>
              </a:rPr>
              <a:t>The software application should be able to make a noticeable change to the user’s device display settings based on the inputs.</a:t>
            </a:r>
            <a:endParaRPr b="1" sz="1500">
              <a:solidFill>
                <a:srgbClr val="13294B"/>
              </a:solidFill>
              <a:latin typeface="Arial"/>
              <a:ea typeface="Arial"/>
              <a:cs typeface="Arial"/>
              <a:sym typeface="Arial"/>
            </a:endParaRPr>
          </a:p>
          <a:p>
            <a:pPr indent="0" lvl="0" marL="457200" rtl="0" algn="l">
              <a:lnSpc>
                <a:spcPct val="115000"/>
              </a:lnSpc>
              <a:spcBef>
                <a:spcPts val="0"/>
              </a:spcBef>
              <a:spcAft>
                <a:spcPts val="0"/>
              </a:spcAft>
              <a:buNone/>
            </a:pPr>
            <a:r>
              <a:t/>
            </a:r>
            <a:endParaRPr b="1" sz="1500">
              <a:solidFill>
                <a:srgbClr val="13294B"/>
              </a:solidFill>
              <a:latin typeface="Arial"/>
              <a:ea typeface="Arial"/>
              <a:cs typeface="Arial"/>
              <a:sym typeface="Arial"/>
            </a:endParaRPr>
          </a:p>
          <a:p>
            <a:pPr indent="-323850" lvl="0" marL="457200" rtl="0" algn="l">
              <a:lnSpc>
                <a:spcPct val="115000"/>
              </a:lnSpc>
              <a:spcBef>
                <a:spcPts val="0"/>
              </a:spcBef>
              <a:spcAft>
                <a:spcPts val="0"/>
              </a:spcAft>
              <a:buClr>
                <a:srgbClr val="13294B"/>
              </a:buClr>
              <a:buSzPts val="1500"/>
              <a:buFont typeface="Arial"/>
              <a:buAutoNum type="arabicPeriod"/>
            </a:pPr>
            <a:r>
              <a:rPr b="1" lang="en" sz="1500">
                <a:solidFill>
                  <a:srgbClr val="13294B"/>
                </a:solidFill>
                <a:latin typeface="Arial"/>
                <a:ea typeface="Arial"/>
                <a:cs typeface="Arial"/>
                <a:sym typeface="Arial"/>
              </a:rPr>
              <a:t>The blink detection system should be able to run continuously without stalling or crashing.</a:t>
            </a:r>
            <a:endParaRPr b="1" sz="1500">
              <a:solidFill>
                <a:srgbClr val="13294B"/>
              </a:solidFill>
              <a:latin typeface="Arial"/>
              <a:ea typeface="Arial"/>
              <a:cs typeface="Arial"/>
              <a:sym typeface="Arial"/>
            </a:endParaRPr>
          </a:p>
        </p:txBody>
      </p:sp>
      <p:sp>
        <p:nvSpPr>
          <p:cNvPr id="151" name="Google Shape;151;p21"/>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52" name="Google Shape;152;p2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53" name="Google Shape;153;p21"/>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54" name="Google Shape;154;p21"/>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155" name="Google Shape;155;p21"/>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High-Level Requirements</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61" name="Google Shape;161;p2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62" name="Google Shape;162;p22"/>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63" name="Google Shape;163;p22"/>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164" name="Google Shape;164;p22"/>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Block Design </a:t>
            </a:r>
            <a:endParaRPr b="0" i="0" sz="1800" u="none" cap="none" strike="noStrike">
              <a:solidFill>
                <a:schemeClr val="lt1"/>
              </a:solidFill>
              <a:latin typeface="Arial"/>
              <a:ea typeface="Arial"/>
              <a:cs typeface="Arial"/>
              <a:sym typeface="Arial"/>
            </a:endParaRPr>
          </a:p>
        </p:txBody>
      </p:sp>
      <p:pic>
        <p:nvPicPr>
          <p:cNvPr id="165" name="Google Shape;165;p22"/>
          <p:cNvPicPr preferRelativeResize="0"/>
          <p:nvPr/>
        </p:nvPicPr>
        <p:blipFill>
          <a:blip r:embed="rId4">
            <a:alphaModFix/>
          </a:blip>
          <a:stretch>
            <a:fillRect/>
          </a:stretch>
        </p:blipFill>
        <p:spPr>
          <a:xfrm>
            <a:off x="793238" y="701475"/>
            <a:ext cx="7557526" cy="4070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71" name="Google Shape;171;p2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72" name="Google Shape;172;p23"/>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73" name="Google Shape;173;p23"/>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174" name="Google Shape;174;p23"/>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Original Schematic </a:t>
            </a:r>
            <a:r>
              <a:rPr lang="en" sz="1800">
                <a:solidFill>
                  <a:schemeClr val="lt1"/>
                </a:solidFill>
              </a:rPr>
              <a:t>Design </a:t>
            </a:r>
            <a:endParaRPr b="0" i="0" sz="1800" u="none" cap="none" strike="noStrike">
              <a:solidFill>
                <a:schemeClr val="lt1"/>
              </a:solidFill>
              <a:latin typeface="Arial"/>
              <a:ea typeface="Arial"/>
              <a:cs typeface="Arial"/>
              <a:sym typeface="Arial"/>
            </a:endParaRPr>
          </a:p>
        </p:txBody>
      </p:sp>
      <p:pic>
        <p:nvPicPr>
          <p:cNvPr id="175" name="Google Shape;175;p23"/>
          <p:cNvPicPr preferRelativeResize="0"/>
          <p:nvPr/>
        </p:nvPicPr>
        <p:blipFill>
          <a:blip r:embed="rId4">
            <a:alphaModFix/>
          </a:blip>
          <a:stretch>
            <a:fillRect/>
          </a:stretch>
        </p:blipFill>
        <p:spPr>
          <a:xfrm>
            <a:off x="2323736" y="693375"/>
            <a:ext cx="4496524" cy="4086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p:nvPr/>
        </p:nvSpPr>
        <p:spPr>
          <a:xfrm flipH="1" rot="10800000">
            <a:off x="0" y="4827900"/>
            <a:ext cx="9144000" cy="315600"/>
          </a:xfrm>
          <a:prstGeom prst="rect">
            <a:avLst/>
          </a:prstGeom>
          <a:gradFill>
            <a:gsLst>
              <a:gs pos="0">
                <a:srgbClr val="7F7F7F"/>
              </a:gs>
              <a:gs pos="100000">
                <a:srgbClr val="BFBFBF"/>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81" name="Google Shape;181;p2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82" name="Google Shape;182;p24"/>
          <p:cNvSpPr/>
          <p:nvPr/>
        </p:nvSpPr>
        <p:spPr>
          <a:xfrm flipH="1" rot="10800000">
            <a:off x="0" y="-5608"/>
            <a:ext cx="9144000" cy="651000"/>
          </a:xfrm>
          <a:prstGeom prst="rect">
            <a:avLst/>
          </a:prstGeom>
          <a:gradFill>
            <a:gsLst>
              <a:gs pos="0">
                <a:srgbClr val="1B4284"/>
              </a:gs>
              <a:gs pos="100000">
                <a:srgbClr val="13294B"/>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pic>
        <p:nvPicPr>
          <p:cNvPr descr="A close up of a logo&#10;&#10;Description automatically generated" id="183" name="Google Shape;183;p24"/>
          <p:cNvPicPr preferRelativeResize="0"/>
          <p:nvPr/>
        </p:nvPicPr>
        <p:blipFill rotWithShape="1">
          <a:blip r:embed="rId3">
            <a:alphaModFix/>
          </a:blip>
          <a:srcRect b="0" l="0" r="0" t="0"/>
          <a:stretch/>
        </p:blipFill>
        <p:spPr>
          <a:xfrm>
            <a:off x="8665658" y="171010"/>
            <a:ext cx="208430" cy="301066"/>
          </a:xfrm>
          <a:prstGeom prst="rect">
            <a:avLst/>
          </a:prstGeom>
          <a:noFill/>
          <a:ln>
            <a:noFill/>
          </a:ln>
        </p:spPr>
      </p:pic>
      <p:sp>
        <p:nvSpPr>
          <p:cNvPr id="184" name="Google Shape;184;p24"/>
          <p:cNvSpPr txBox="1"/>
          <p:nvPr/>
        </p:nvSpPr>
        <p:spPr>
          <a:xfrm>
            <a:off x="282608"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Final</a:t>
            </a:r>
            <a:r>
              <a:rPr lang="en" sz="1800">
                <a:solidFill>
                  <a:schemeClr val="lt1"/>
                </a:solidFill>
              </a:rPr>
              <a:t> Schematic Design </a:t>
            </a:r>
            <a:endParaRPr b="0" i="0" sz="1800" u="none" cap="none" strike="noStrike">
              <a:solidFill>
                <a:schemeClr val="lt1"/>
              </a:solidFill>
              <a:latin typeface="Arial"/>
              <a:ea typeface="Arial"/>
              <a:cs typeface="Arial"/>
              <a:sym typeface="Arial"/>
            </a:endParaRPr>
          </a:p>
        </p:txBody>
      </p:sp>
      <p:pic>
        <p:nvPicPr>
          <p:cNvPr id="185" name="Google Shape;185;p24"/>
          <p:cNvPicPr preferRelativeResize="0"/>
          <p:nvPr/>
        </p:nvPicPr>
        <p:blipFill>
          <a:blip r:embed="rId4">
            <a:alphaModFix/>
          </a:blip>
          <a:stretch>
            <a:fillRect/>
          </a:stretch>
        </p:blipFill>
        <p:spPr>
          <a:xfrm>
            <a:off x="2332826" y="719175"/>
            <a:ext cx="4478354" cy="40349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