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35"/>
  </p:notesMasterIdLst>
  <p:sldIdLst>
    <p:sldId id="283" r:id="rId2"/>
    <p:sldId id="303" r:id="rId3"/>
    <p:sldId id="290" r:id="rId4"/>
    <p:sldId id="328" r:id="rId5"/>
    <p:sldId id="304" r:id="rId6"/>
    <p:sldId id="305" r:id="rId7"/>
    <p:sldId id="337" r:id="rId8"/>
    <p:sldId id="325" r:id="rId9"/>
    <p:sldId id="326" r:id="rId10"/>
    <p:sldId id="327" r:id="rId11"/>
    <p:sldId id="335" r:id="rId12"/>
    <p:sldId id="332" r:id="rId13"/>
    <p:sldId id="340" r:id="rId14"/>
    <p:sldId id="307" r:id="rId15"/>
    <p:sldId id="338" r:id="rId16"/>
    <p:sldId id="306" r:id="rId17"/>
    <p:sldId id="312" r:id="rId18"/>
    <p:sldId id="313" r:id="rId19"/>
    <p:sldId id="314" r:id="rId20"/>
    <p:sldId id="315" r:id="rId21"/>
    <p:sldId id="316" r:id="rId22"/>
    <p:sldId id="317" r:id="rId23"/>
    <p:sldId id="319" r:id="rId24"/>
    <p:sldId id="318" r:id="rId25"/>
    <p:sldId id="320" r:id="rId26"/>
    <p:sldId id="339" r:id="rId27"/>
    <p:sldId id="321" r:id="rId28"/>
    <p:sldId id="277" r:id="rId29"/>
    <p:sldId id="323" r:id="rId30"/>
    <p:sldId id="324" r:id="rId31"/>
    <p:sldId id="329" r:id="rId32"/>
    <p:sldId id="330" r:id="rId33"/>
    <p:sldId id="331" r:id="rId3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40" roundtripDataSignature="AMtx7mhSaRiTD9uDhGJ3nUfwohnl+c0R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94B"/>
    <a:srgbClr val="15264B"/>
    <a:srgbClr val="E84B36"/>
    <a:srgbClr val="1B4284"/>
    <a:srgbClr val="FA5738"/>
    <a:srgbClr val="FF552E"/>
    <a:srgbClr val="0E2248"/>
    <a:srgbClr val="0E2E5A"/>
    <a:srgbClr val="0B1A53"/>
    <a:srgbClr val="0309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5E13C0-F85D-453D-AB42-310D8133F26B}" v="214" dt="2025-12-09T21:28:43.2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39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380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40" Type="http://customschemas.google.com/relationships/presentationmetadata" Target="metadata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46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lwalkar, Nikhil Rahul" userId="884fffc5-b783-44b5-bc05-424929d55ec2" providerId="ADAL" clId="{390B679F-B274-44C4-AFE6-8BA5FEE2BD7D}"/>
    <pc:docChg chg="undo custSel addSld delSld modSld sldOrd">
      <pc:chgData name="Talwalkar, Nikhil Rahul" userId="884fffc5-b783-44b5-bc05-424929d55ec2" providerId="ADAL" clId="{390B679F-B274-44C4-AFE6-8BA5FEE2BD7D}" dt="2025-12-09T21:28:44.681" v="3461" actId="20577"/>
      <pc:docMkLst>
        <pc:docMk/>
      </pc:docMkLst>
      <pc:sldChg chg="del">
        <pc:chgData name="Talwalkar, Nikhil Rahul" userId="884fffc5-b783-44b5-bc05-424929d55ec2" providerId="ADAL" clId="{390B679F-B274-44C4-AFE6-8BA5FEE2BD7D}" dt="2025-12-09T21:27:09.973" v="3448" actId="47"/>
        <pc:sldMkLst>
          <pc:docMk/>
          <pc:sldMk cId="0" sldId="263"/>
        </pc:sldMkLst>
      </pc:sldChg>
      <pc:sldChg chg="del">
        <pc:chgData name="Talwalkar, Nikhil Rahul" userId="884fffc5-b783-44b5-bc05-424929d55ec2" providerId="ADAL" clId="{390B679F-B274-44C4-AFE6-8BA5FEE2BD7D}" dt="2025-12-09T21:27:11.863" v="3451" actId="47"/>
        <pc:sldMkLst>
          <pc:docMk/>
          <pc:sldMk cId="0" sldId="264"/>
        </pc:sldMkLst>
      </pc:sldChg>
      <pc:sldChg chg="modSp mod">
        <pc:chgData name="Talwalkar, Nikhil Rahul" userId="884fffc5-b783-44b5-bc05-424929d55ec2" providerId="ADAL" clId="{390B679F-B274-44C4-AFE6-8BA5FEE2BD7D}" dt="2025-12-09T15:06:32" v="495" actId="20577"/>
        <pc:sldMkLst>
          <pc:docMk/>
          <pc:sldMk cId="2492365327" sldId="277"/>
        </pc:sldMkLst>
        <pc:spChg chg="mod">
          <ac:chgData name="Talwalkar, Nikhil Rahul" userId="884fffc5-b783-44b5-bc05-424929d55ec2" providerId="ADAL" clId="{390B679F-B274-44C4-AFE6-8BA5FEE2BD7D}" dt="2025-12-09T15:06:32" v="495" actId="20577"/>
          <ac:spMkLst>
            <pc:docMk/>
            <pc:sldMk cId="2492365327" sldId="277"/>
            <ac:spMk id="147" creationId="{00000000-0000-0000-0000-000000000000}"/>
          </ac:spMkLst>
        </pc:spChg>
      </pc:sldChg>
      <pc:sldChg chg="del">
        <pc:chgData name="Talwalkar, Nikhil Rahul" userId="884fffc5-b783-44b5-bc05-424929d55ec2" providerId="ADAL" clId="{390B679F-B274-44C4-AFE6-8BA5FEE2BD7D}" dt="2025-12-09T21:27:10.588" v="3449" actId="47"/>
        <pc:sldMkLst>
          <pc:docMk/>
          <pc:sldMk cId="3108187596" sldId="279"/>
        </pc:sldMkLst>
      </pc:sldChg>
      <pc:sldChg chg="del">
        <pc:chgData name="Talwalkar, Nikhil Rahul" userId="884fffc5-b783-44b5-bc05-424929d55ec2" providerId="ADAL" clId="{390B679F-B274-44C4-AFE6-8BA5FEE2BD7D}" dt="2025-12-09T21:27:12.542" v="3452" actId="47"/>
        <pc:sldMkLst>
          <pc:docMk/>
          <pc:sldMk cId="2715097840" sldId="280"/>
        </pc:sldMkLst>
      </pc:sldChg>
      <pc:sldChg chg="del">
        <pc:chgData name="Talwalkar, Nikhil Rahul" userId="884fffc5-b783-44b5-bc05-424929d55ec2" providerId="ADAL" clId="{390B679F-B274-44C4-AFE6-8BA5FEE2BD7D}" dt="2025-12-09T21:27:14.288" v="3454" actId="47"/>
        <pc:sldMkLst>
          <pc:docMk/>
          <pc:sldMk cId="2639470840" sldId="281"/>
        </pc:sldMkLst>
      </pc:sldChg>
      <pc:sldChg chg="add del">
        <pc:chgData name="Talwalkar, Nikhil Rahul" userId="884fffc5-b783-44b5-bc05-424929d55ec2" providerId="ADAL" clId="{390B679F-B274-44C4-AFE6-8BA5FEE2BD7D}" dt="2025-12-09T15:17:07.519" v="551" actId="47"/>
        <pc:sldMkLst>
          <pc:docMk/>
          <pc:sldMk cId="3833339706" sldId="282"/>
        </pc:sldMkLst>
      </pc:sldChg>
      <pc:sldChg chg="del">
        <pc:chgData name="Talwalkar, Nikhil Rahul" userId="884fffc5-b783-44b5-bc05-424929d55ec2" providerId="ADAL" clId="{390B679F-B274-44C4-AFE6-8BA5FEE2BD7D}" dt="2025-12-09T21:27:15.934" v="3456" actId="47"/>
        <pc:sldMkLst>
          <pc:docMk/>
          <pc:sldMk cId="2780405438" sldId="285"/>
        </pc:sldMkLst>
      </pc:sldChg>
      <pc:sldChg chg="del">
        <pc:chgData name="Talwalkar, Nikhil Rahul" userId="884fffc5-b783-44b5-bc05-424929d55ec2" providerId="ADAL" clId="{390B679F-B274-44C4-AFE6-8BA5FEE2BD7D}" dt="2025-12-09T21:27:08.197" v="3446" actId="47"/>
        <pc:sldMkLst>
          <pc:docMk/>
          <pc:sldMk cId="4184520072" sldId="293"/>
        </pc:sldMkLst>
      </pc:sldChg>
      <pc:sldChg chg="del">
        <pc:chgData name="Talwalkar, Nikhil Rahul" userId="884fffc5-b783-44b5-bc05-424929d55ec2" providerId="ADAL" clId="{390B679F-B274-44C4-AFE6-8BA5FEE2BD7D}" dt="2025-12-09T21:27:08.800" v="3447" actId="47"/>
        <pc:sldMkLst>
          <pc:docMk/>
          <pc:sldMk cId="1957060457" sldId="296"/>
        </pc:sldMkLst>
      </pc:sldChg>
      <pc:sldChg chg="del">
        <pc:chgData name="Talwalkar, Nikhil Rahul" userId="884fffc5-b783-44b5-bc05-424929d55ec2" providerId="ADAL" clId="{390B679F-B274-44C4-AFE6-8BA5FEE2BD7D}" dt="2025-12-09T21:27:11.212" v="3450" actId="47"/>
        <pc:sldMkLst>
          <pc:docMk/>
          <pc:sldMk cId="3043089091" sldId="297"/>
        </pc:sldMkLst>
      </pc:sldChg>
      <pc:sldChg chg="del">
        <pc:chgData name="Talwalkar, Nikhil Rahul" userId="884fffc5-b783-44b5-bc05-424929d55ec2" providerId="ADAL" clId="{390B679F-B274-44C4-AFE6-8BA5FEE2BD7D}" dt="2025-12-09T21:27:14.918" v="3455" actId="47"/>
        <pc:sldMkLst>
          <pc:docMk/>
          <pc:sldMk cId="4209093566" sldId="298"/>
        </pc:sldMkLst>
      </pc:sldChg>
      <pc:sldChg chg="del">
        <pc:chgData name="Talwalkar, Nikhil Rahul" userId="884fffc5-b783-44b5-bc05-424929d55ec2" providerId="ADAL" clId="{390B679F-B274-44C4-AFE6-8BA5FEE2BD7D}" dt="2025-12-09T21:27:13.571" v="3453" actId="47"/>
        <pc:sldMkLst>
          <pc:docMk/>
          <pc:sldMk cId="3479438389" sldId="300"/>
        </pc:sldMkLst>
      </pc:sldChg>
      <pc:sldChg chg="addSp delSp modSp mod ord">
        <pc:chgData name="Talwalkar, Nikhil Rahul" userId="884fffc5-b783-44b5-bc05-424929d55ec2" providerId="ADAL" clId="{390B679F-B274-44C4-AFE6-8BA5FEE2BD7D}" dt="2025-12-09T21:06:27.638" v="3438" actId="20577"/>
        <pc:sldMkLst>
          <pc:docMk/>
          <pc:sldMk cId="234673501" sldId="307"/>
        </pc:sldMkLst>
        <pc:spChg chg="del">
          <ac:chgData name="Talwalkar, Nikhil Rahul" userId="884fffc5-b783-44b5-bc05-424929d55ec2" providerId="ADAL" clId="{390B679F-B274-44C4-AFE6-8BA5FEE2BD7D}" dt="2025-12-09T20:58:27.998" v="2772" actId="478"/>
          <ac:spMkLst>
            <pc:docMk/>
            <pc:sldMk cId="234673501" sldId="307"/>
            <ac:spMk id="2" creationId="{48678456-AF8A-78B0-3E87-1A9055005C69}"/>
          </ac:spMkLst>
        </pc:spChg>
        <pc:spChg chg="del">
          <ac:chgData name="Talwalkar, Nikhil Rahul" userId="884fffc5-b783-44b5-bc05-424929d55ec2" providerId="ADAL" clId="{390B679F-B274-44C4-AFE6-8BA5FEE2BD7D}" dt="2025-12-09T20:58:27.660" v="2771" actId="478"/>
          <ac:spMkLst>
            <pc:docMk/>
            <pc:sldMk cId="234673501" sldId="307"/>
            <ac:spMk id="3" creationId="{C9C898EA-17E3-3BB0-CD77-743F303CFB8B}"/>
          </ac:spMkLst>
        </pc:spChg>
        <pc:spChg chg="mod">
          <ac:chgData name="Talwalkar, Nikhil Rahul" userId="884fffc5-b783-44b5-bc05-424929d55ec2" providerId="ADAL" clId="{390B679F-B274-44C4-AFE6-8BA5FEE2BD7D}" dt="2025-12-09T21:06:27.638" v="3438" actId="20577"/>
          <ac:spMkLst>
            <pc:docMk/>
            <pc:sldMk cId="234673501" sldId="307"/>
            <ac:spMk id="4" creationId="{D9140B91-698E-5CFF-0083-8EF962597CC7}"/>
          </ac:spMkLst>
        </pc:spChg>
        <pc:spChg chg="mod">
          <ac:chgData name="Talwalkar, Nikhil Rahul" userId="884fffc5-b783-44b5-bc05-424929d55ec2" providerId="ADAL" clId="{390B679F-B274-44C4-AFE6-8BA5FEE2BD7D}" dt="2025-12-09T20:58:02.419" v="2737" actId="20577"/>
          <ac:spMkLst>
            <pc:docMk/>
            <pc:sldMk cId="234673501" sldId="307"/>
            <ac:spMk id="13" creationId="{AC08B3FD-B17E-8943-2EA0-8580BA27473E}"/>
          </ac:spMkLst>
        </pc:spChg>
        <pc:picChg chg="add mod">
          <ac:chgData name="Talwalkar, Nikhil Rahul" userId="884fffc5-b783-44b5-bc05-424929d55ec2" providerId="ADAL" clId="{390B679F-B274-44C4-AFE6-8BA5FEE2BD7D}" dt="2025-12-09T20:58:41.263" v="2778" actId="1076"/>
          <ac:picMkLst>
            <pc:docMk/>
            <pc:sldMk cId="234673501" sldId="307"/>
            <ac:picMk id="12" creationId="{494A0E9A-E002-D998-EF60-4415CBB22DB9}"/>
          </ac:picMkLst>
        </pc:picChg>
      </pc:sldChg>
      <pc:sldChg chg="del">
        <pc:chgData name="Talwalkar, Nikhil Rahul" userId="884fffc5-b783-44b5-bc05-424929d55ec2" providerId="ADAL" clId="{390B679F-B274-44C4-AFE6-8BA5FEE2BD7D}" dt="2025-12-09T21:04:11.893" v="3333" actId="47"/>
        <pc:sldMkLst>
          <pc:docMk/>
          <pc:sldMk cId="1391711455" sldId="308"/>
        </pc:sldMkLst>
      </pc:sldChg>
      <pc:sldChg chg="del">
        <pc:chgData name="Talwalkar, Nikhil Rahul" userId="884fffc5-b783-44b5-bc05-424929d55ec2" providerId="ADAL" clId="{390B679F-B274-44C4-AFE6-8BA5FEE2BD7D}" dt="2025-12-09T21:04:12.685" v="3334" actId="47"/>
        <pc:sldMkLst>
          <pc:docMk/>
          <pc:sldMk cId="3184434105" sldId="309"/>
        </pc:sldMkLst>
      </pc:sldChg>
      <pc:sldChg chg="del">
        <pc:chgData name="Talwalkar, Nikhil Rahul" userId="884fffc5-b783-44b5-bc05-424929d55ec2" providerId="ADAL" clId="{390B679F-B274-44C4-AFE6-8BA5FEE2BD7D}" dt="2025-12-09T21:04:13.403" v="3335" actId="47"/>
        <pc:sldMkLst>
          <pc:docMk/>
          <pc:sldMk cId="3339220781" sldId="310"/>
        </pc:sldMkLst>
      </pc:sldChg>
      <pc:sldChg chg="del">
        <pc:chgData name="Talwalkar, Nikhil Rahul" userId="884fffc5-b783-44b5-bc05-424929d55ec2" providerId="ADAL" clId="{390B679F-B274-44C4-AFE6-8BA5FEE2BD7D}" dt="2025-12-09T21:04:15.407" v="3336" actId="47"/>
        <pc:sldMkLst>
          <pc:docMk/>
          <pc:sldMk cId="3686767962" sldId="311"/>
        </pc:sldMkLst>
      </pc:sldChg>
      <pc:sldChg chg="modSp mod">
        <pc:chgData name="Talwalkar, Nikhil Rahul" userId="884fffc5-b783-44b5-bc05-424929d55ec2" providerId="ADAL" clId="{390B679F-B274-44C4-AFE6-8BA5FEE2BD7D}" dt="2025-12-09T15:46:18.409" v="694" actId="20577"/>
        <pc:sldMkLst>
          <pc:docMk/>
          <pc:sldMk cId="886946516" sldId="315"/>
        </pc:sldMkLst>
        <pc:spChg chg="mod">
          <ac:chgData name="Talwalkar, Nikhil Rahul" userId="884fffc5-b783-44b5-bc05-424929d55ec2" providerId="ADAL" clId="{390B679F-B274-44C4-AFE6-8BA5FEE2BD7D}" dt="2025-12-09T15:46:18.409" v="694" actId="20577"/>
          <ac:spMkLst>
            <pc:docMk/>
            <pc:sldMk cId="886946516" sldId="315"/>
            <ac:spMk id="4" creationId="{BF7B8E51-BC95-A3CB-BA53-574E96F732E4}"/>
          </ac:spMkLst>
        </pc:spChg>
      </pc:sldChg>
      <pc:sldChg chg="ord">
        <pc:chgData name="Talwalkar, Nikhil Rahul" userId="884fffc5-b783-44b5-bc05-424929d55ec2" providerId="ADAL" clId="{390B679F-B274-44C4-AFE6-8BA5FEE2BD7D}" dt="2025-12-09T21:20:17.928" v="3442"/>
        <pc:sldMkLst>
          <pc:docMk/>
          <pc:sldMk cId="307195272" sldId="321"/>
        </pc:sldMkLst>
      </pc:sldChg>
      <pc:sldChg chg="modSp del mod">
        <pc:chgData name="Talwalkar, Nikhil Rahul" userId="884fffc5-b783-44b5-bc05-424929d55ec2" providerId="ADAL" clId="{390B679F-B274-44C4-AFE6-8BA5FEE2BD7D}" dt="2025-12-09T21:27:07.363" v="3445" actId="47"/>
        <pc:sldMkLst>
          <pc:docMk/>
          <pc:sldMk cId="4061438510" sldId="322"/>
        </pc:sldMkLst>
        <pc:spChg chg="mod">
          <ac:chgData name="Talwalkar, Nikhil Rahul" userId="884fffc5-b783-44b5-bc05-424929d55ec2" providerId="ADAL" clId="{390B679F-B274-44C4-AFE6-8BA5FEE2BD7D}" dt="2025-12-09T15:17:01.082" v="549" actId="20577"/>
          <ac:spMkLst>
            <pc:docMk/>
            <pc:sldMk cId="4061438510" sldId="322"/>
            <ac:spMk id="26" creationId="{D5A5161F-49B2-AE22-A22B-9D84F12373FD}"/>
          </ac:spMkLst>
        </pc:spChg>
        <pc:spChg chg="mod">
          <ac:chgData name="Talwalkar, Nikhil Rahul" userId="884fffc5-b783-44b5-bc05-424929d55ec2" providerId="ADAL" clId="{390B679F-B274-44C4-AFE6-8BA5FEE2BD7D}" dt="2025-12-09T15:17:00.509" v="548" actId="20577"/>
          <ac:spMkLst>
            <pc:docMk/>
            <pc:sldMk cId="4061438510" sldId="322"/>
            <ac:spMk id="147" creationId="{94EE751B-AF2A-B1D3-3FFE-E21BEB4B4A05}"/>
          </ac:spMkLst>
        </pc:spChg>
      </pc:sldChg>
      <pc:sldChg chg="modSp">
        <pc:chgData name="Talwalkar, Nikhil Rahul" userId="884fffc5-b783-44b5-bc05-424929d55ec2" providerId="ADAL" clId="{390B679F-B274-44C4-AFE6-8BA5FEE2BD7D}" dt="2025-12-09T07:45:27.756" v="0"/>
        <pc:sldMkLst>
          <pc:docMk/>
          <pc:sldMk cId="746780167" sldId="323"/>
        </pc:sldMkLst>
        <pc:spChg chg="mod">
          <ac:chgData name="Talwalkar, Nikhil Rahul" userId="884fffc5-b783-44b5-bc05-424929d55ec2" providerId="ADAL" clId="{390B679F-B274-44C4-AFE6-8BA5FEE2BD7D}" dt="2025-12-09T07:45:27.756" v="0"/>
          <ac:spMkLst>
            <pc:docMk/>
            <pc:sldMk cId="746780167" sldId="323"/>
            <ac:spMk id="13" creationId="{9C10BDEC-546D-F67D-52C7-E584EB31A493}"/>
          </ac:spMkLst>
        </pc:spChg>
      </pc:sldChg>
      <pc:sldChg chg="addSp delSp modSp add mod">
        <pc:chgData name="Talwalkar, Nikhil Rahul" userId="884fffc5-b783-44b5-bc05-424929d55ec2" providerId="ADAL" clId="{390B679F-B274-44C4-AFE6-8BA5FEE2BD7D}" dt="2025-12-09T07:47:35.495" v="111" actId="20577"/>
        <pc:sldMkLst>
          <pc:docMk/>
          <pc:sldMk cId="166262614" sldId="324"/>
        </pc:sldMkLst>
        <pc:spChg chg="mod">
          <ac:chgData name="Talwalkar, Nikhil Rahul" userId="884fffc5-b783-44b5-bc05-424929d55ec2" providerId="ADAL" clId="{390B679F-B274-44C4-AFE6-8BA5FEE2BD7D}" dt="2025-12-09T07:46:05.649" v="12" actId="20577"/>
          <ac:spMkLst>
            <pc:docMk/>
            <pc:sldMk cId="166262614" sldId="324"/>
            <ac:spMk id="26" creationId="{BB4F2BF5-D004-E3E8-D70C-C84200905922}"/>
          </ac:spMkLst>
        </pc:spChg>
        <pc:spChg chg="mod">
          <ac:chgData name="Talwalkar, Nikhil Rahul" userId="884fffc5-b783-44b5-bc05-424929d55ec2" providerId="ADAL" clId="{390B679F-B274-44C4-AFE6-8BA5FEE2BD7D}" dt="2025-12-09T07:47:35.495" v="111" actId="20577"/>
          <ac:spMkLst>
            <pc:docMk/>
            <pc:sldMk cId="166262614" sldId="324"/>
            <ac:spMk id="147" creationId="{92064000-CF6D-CA01-D708-60C4A041FC9E}"/>
          </ac:spMkLst>
        </pc:spChg>
        <pc:picChg chg="del">
          <ac:chgData name="Talwalkar, Nikhil Rahul" userId="884fffc5-b783-44b5-bc05-424929d55ec2" providerId="ADAL" clId="{390B679F-B274-44C4-AFE6-8BA5FEE2BD7D}" dt="2025-12-09T07:46:27.158" v="85" actId="478"/>
          <ac:picMkLst>
            <pc:docMk/>
            <pc:sldMk cId="166262614" sldId="324"/>
            <ac:picMk id="8" creationId="{3D0AC8C8-7A3A-D3C7-7E4B-D8FCEEB3AFF1}"/>
          </ac:picMkLst>
        </pc:picChg>
        <pc:picChg chg="add del mod">
          <ac:chgData name="Talwalkar, Nikhil Rahul" userId="884fffc5-b783-44b5-bc05-424929d55ec2" providerId="ADAL" clId="{390B679F-B274-44C4-AFE6-8BA5FEE2BD7D}" dt="2025-12-09T07:47:28.349" v="107" actId="478"/>
          <ac:picMkLst>
            <pc:docMk/>
            <pc:sldMk cId="166262614" sldId="324"/>
            <ac:picMk id="9" creationId="{609DFA7F-501E-D9B8-0544-50485C04393B}"/>
          </ac:picMkLst>
        </pc:picChg>
        <pc:picChg chg="add mod">
          <ac:chgData name="Talwalkar, Nikhil Rahul" userId="884fffc5-b783-44b5-bc05-424929d55ec2" providerId="ADAL" clId="{390B679F-B274-44C4-AFE6-8BA5FEE2BD7D}" dt="2025-12-09T07:47:33.798" v="110" actId="1076"/>
          <ac:picMkLst>
            <pc:docMk/>
            <pc:sldMk cId="166262614" sldId="324"/>
            <ac:picMk id="11" creationId="{BEE2CF93-4D0F-A85F-A6C1-D01695171573}"/>
          </ac:picMkLst>
        </pc:picChg>
      </pc:sldChg>
      <pc:sldChg chg="addSp delSp modSp add mod">
        <pc:chgData name="Talwalkar, Nikhil Rahul" userId="884fffc5-b783-44b5-bc05-424929d55ec2" providerId="ADAL" clId="{390B679F-B274-44C4-AFE6-8BA5FEE2BD7D}" dt="2025-12-09T14:45:51.963" v="267"/>
        <pc:sldMkLst>
          <pc:docMk/>
          <pc:sldMk cId="2186757390" sldId="325"/>
        </pc:sldMkLst>
        <pc:spChg chg="mod">
          <ac:chgData name="Talwalkar, Nikhil Rahul" userId="884fffc5-b783-44b5-bc05-424929d55ec2" providerId="ADAL" clId="{390B679F-B274-44C4-AFE6-8BA5FEE2BD7D}" dt="2025-12-09T14:44:05.824" v="124" actId="20577"/>
          <ac:spMkLst>
            <pc:docMk/>
            <pc:sldMk cId="2186757390" sldId="325"/>
            <ac:spMk id="13" creationId="{E444AB2F-52F6-5D56-B58F-E9ED7E0EEE72}"/>
          </ac:spMkLst>
        </pc:spChg>
        <pc:spChg chg="mod">
          <ac:chgData name="Talwalkar, Nikhil Rahul" userId="884fffc5-b783-44b5-bc05-424929d55ec2" providerId="ADAL" clId="{390B679F-B274-44C4-AFE6-8BA5FEE2BD7D}" dt="2025-12-09T14:44:53.136" v="250" actId="20577"/>
          <ac:spMkLst>
            <pc:docMk/>
            <pc:sldMk cId="2186757390" sldId="325"/>
            <ac:spMk id="161" creationId="{5106E5FB-F4E8-34D5-37AA-D7362EC40D5C}"/>
          </ac:spMkLst>
        </pc:spChg>
        <pc:picChg chg="del">
          <ac:chgData name="Talwalkar, Nikhil Rahul" userId="884fffc5-b783-44b5-bc05-424929d55ec2" providerId="ADAL" clId="{390B679F-B274-44C4-AFE6-8BA5FEE2BD7D}" dt="2025-12-09T14:44:07.397" v="125" actId="478"/>
          <ac:picMkLst>
            <pc:docMk/>
            <pc:sldMk cId="2186757390" sldId="325"/>
            <ac:picMk id="8" creationId="{6D9C03F9-CCFA-32CD-632E-7A836B7C6269}"/>
          </ac:picMkLst>
        </pc:picChg>
        <pc:picChg chg="add mod">
          <ac:chgData name="Talwalkar, Nikhil Rahul" userId="884fffc5-b783-44b5-bc05-424929d55ec2" providerId="ADAL" clId="{390B679F-B274-44C4-AFE6-8BA5FEE2BD7D}" dt="2025-12-09T14:45:47.972" v="266" actId="1076"/>
          <ac:picMkLst>
            <pc:docMk/>
            <pc:sldMk cId="2186757390" sldId="325"/>
            <ac:picMk id="9" creationId="{CE4D3D63-4596-E5E9-6B73-E4111C97B883}"/>
          </ac:picMkLst>
        </pc:picChg>
        <pc:picChg chg="add mod">
          <ac:chgData name="Talwalkar, Nikhil Rahul" userId="884fffc5-b783-44b5-bc05-424929d55ec2" providerId="ADAL" clId="{390B679F-B274-44C4-AFE6-8BA5FEE2BD7D}" dt="2025-12-09T14:45:42.412" v="265" actId="1076"/>
          <ac:picMkLst>
            <pc:docMk/>
            <pc:sldMk cId="2186757390" sldId="325"/>
            <ac:picMk id="10" creationId="{7E1AE92E-33BB-EDBB-2142-4BD940C7C2EB}"/>
          </ac:picMkLst>
        </pc:picChg>
        <pc:picChg chg="add mod">
          <ac:chgData name="Talwalkar, Nikhil Rahul" userId="884fffc5-b783-44b5-bc05-424929d55ec2" providerId="ADAL" clId="{390B679F-B274-44C4-AFE6-8BA5FEE2BD7D}" dt="2025-12-09T14:45:31.272" v="264" actId="1076"/>
          <ac:picMkLst>
            <pc:docMk/>
            <pc:sldMk cId="2186757390" sldId="325"/>
            <ac:picMk id="12" creationId="{A1F9A127-0CE9-EE79-E252-02D2B7FF3A55}"/>
          </ac:picMkLst>
        </pc:picChg>
        <pc:picChg chg="add mod">
          <ac:chgData name="Talwalkar, Nikhil Rahul" userId="884fffc5-b783-44b5-bc05-424929d55ec2" providerId="ADAL" clId="{390B679F-B274-44C4-AFE6-8BA5FEE2BD7D}" dt="2025-12-09T14:45:51.963" v="267"/>
          <ac:picMkLst>
            <pc:docMk/>
            <pc:sldMk cId="2186757390" sldId="325"/>
            <ac:picMk id="14" creationId="{8454AB11-4EE5-B8E4-5700-4C22FCDF6941}"/>
          </ac:picMkLst>
        </pc:picChg>
      </pc:sldChg>
      <pc:sldChg chg="addSp delSp modSp add mod">
        <pc:chgData name="Talwalkar, Nikhil Rahul" userId="884fffc5-b783-44b5-bc05-424929d55ec2" providerId="ADAL" clId="{390B679F-B274-44C4-AFE6-8BA5FEE2BD7D}" dt="2025-12-09T14:47:37.094" v="381" actId="1076"/>
        <pc:sldMkLst>
          <pc:docMk/>
          <pc:sldMk cId="624601673" sldId="326"/>
        </pc:sldMkLst>
        <pc:spChg chg="add mod">
          <ac:chgData name="Talwalkar, Nikhil Rahul" userId="884fffc5-b783-44b5-bc05-424929d55ec2" providerId="ADAL" clId="{390B679F-B274-44C4-AFE6-8BA5FEE2BD7D}" dt="2025-12-09T14:47:37.094" v="381" actId="1076"/>
          <ac:spMkLst>
            <pc:docMk/>
            <pc:sldMk cId="624601673" sldId="326"/>
            <ac:spMk id="16" creationId="{7EC6C19B-1E9B-C7C0-AA71-08B063AE978C}"/>
          </ac:spMkLst>
        </pc:spChg>
        <pc:spChg chg="add mod">
          <ac:chgData name="Talwalkar, Nikhil Rahul" userId="884fffc5-b783-44b5-bc05-424929d55ec2" providerId="ADAL" clId="{390B679F-B274-44C4-AFE6-8BA5FEE2BD7D}" dt="2025-12-09T14:47:30.195" v="380" actId="1076"/>
          <ac:spMkLst>
            <pc:docMk/>
            <pc:sldMk cId="624601673" sldId="326"/>
            <ac:spMk id="17" creationId="{087884FF-DC6C-FF27-9BA3-8026DD46F9EA}"/>
          </ac:spMkLst>
        </pc:spChg>
        <pc:spChg chg="mod">
          <ac:chgData name="Talwalkar, Nikhil Rahul" userId="884fffc5-b783-44b5-bc05-424929d55ec2" providerId="ADAL" clId="{390B679F-B274-44C4-AFE6-8BA5FEE2BD7D}" dt="2025-12-09T14:46:35.931" v="365" actId="20577"/>
          <ac:spMkLst>
            <pc:docMk/>
            <pc:sldMk cId="624601673" sldId="326"/>
            <ac:spMk id="161" creationId="{E439E260-EC7E-BB8E-01D8-0B5B8738901A}"/>
          </ac:spMkLst>
        </pc:spChg>
        <pc:picChg chg="add mod">
          <ac:chgData name="Talwalkar, Nikhil Rahul" userId="884fffc5-b783-44b5-bc05-424929d55ec2" providerId="ADAL" clId="{390B679F-B274-44C4-AFE6-8BA5FEE2BD7D}" dt="2025-12-09T14:46:47.991" v="371" actId="1076"/>
          <ac:picMkLst>
            <pc:docMk/>
            <pc:sldMk cId="624601673" sldId="326"/>
            <ac:picMk id="8" creationId="{8CCD75F9-9544-5658-7349-BD2F0D6E8F12}"/>
          </ac:picMkLst>
        </pc:picChg>
        <pc:picChg chg="del mod">
          <ac:chgData name="Talwalkar, Nikhil Rahul" userId="884fffc5-b783-44b5-bc05-424929d55ec2" providerId="ADAL" clId="{390B679F-B274-44C4-AFE6-8BA5FEE2BD7D}" dt="2025-12-09T14:46:41.724" v="367" actId="478"/>
          <ac:picMkLst>
            <pc:docMk/>
            <pc:sldMk cId="624601673" sldId="326"/>
            <ac:picMk id="9" creationId="{FF4C5987-532E-57BF-2EEE-E3981DF34E36}"/>
          </ac:picMkLst>
        </pc:picChg>
        <pc:picChg chg="del">
          <ac:chgData name="Talwalkar, Nikhil Rahul" userId="884fffc5-b783-44b5-bc05-424929d55ec2" providerId="ADAL" clId="{390B679F-B274-44C4-AFE6-8BA5FEE2BD7D}" dt="2025-12-09T14:46:43.018" v="368" actId="478"/>
          <ac:picMkLst>
            <pc:docMk/>
            <pc:sldMk cId="624601673" sldId="326"/>
            <ac:picMk id="10" creationId="{BC0ABCE1-1D15-4190-7310-3574C29ED634}"/>
          </ac:picMkLst>
        </pc:picChg>
        <pc:picChg chg="del">
          <ac:chgData name="Talwalkar, Nikhil Rahul" userId="884fffc5-b783-44b5-bc05-424929d55ec2" providerId="ADAL" clId="{390B679F-B274-44C4-AFE6-8BA5FEE2BD7D}" dt="2025-12-09T14:46:43.484" v="369" actId="478"/>
          <ac:picMkLst>
            <pc:docMk/>
            <pc:sldMk cId="624601673" sldId="326"/>
            <ac:picMk id="12" creationId="{D70E9808-883F-BFFB-6948-6B4FF0680D6B}"/>
          </ac:picMkLst>
        </pc:picChg>
        <pc:picChg chg="add mod">
          <ac:chgData name="Talwalkar, Nikhil Rahul" userId="884fffc5-b783-44b5-bc05-424929d55ec2" providerId="ADAL" clId="{390B679F-B274-44C4-AFE6-8BA5FEE2BD7D}" dt="2025-12-09T14:46:53.737" v="373" actId="1076"/>
          <ac:picMkLst>
            <pc:docMk/>
            <pc:sldMk cId="624601673" sldId="326"/>
            <ac:picMk id="14" creationId="{66E680A8-05E0-6292-0712-47B016AE11AC}"/>
          </ac:picMkLst>
        </pc:picChg>
        <pc:picChg chg="add mod">
          <ac:chgData name="Talwalkar, Nikhil Rahul" userId="884fffc5-b783-44b5-bc05-424929d55ec2" providerId="ADAL" clId="{390B679F-B274-44C4-AFE6-8BA5FEE2BD7D}" dt="2025-12-09T14:46:58.212" v="375" actId="1076"/>
          <ac:picMkLst>
            <pc:docMk/>
            <pc:sldMk cId="624601673" sldId="326"/>
            <ac:picMk id="15" creationId="{A653F49C-65C5-85A4-F46B-8E9B78932214}"/>
          </ac:picMkLst>
        </pc:picChg>
      </pc:sldChg>
      <pc:sldChg chg="addSp delSp modSp add mod">
        <pc:chgData name="Talwalkar, Nikhil Rahul" userId="884fffc5-b783-44b5-bc05-424929d55ec2" providerId="ADAL" clId="{390B679F-B274-44C4-AFE6-8BA5FEE2BD7D}" dt="2025-12-09T14:50:17.994" v="493" actId="20577"/>
        <pc:sldMkLst>
          <pc:docMk/>
          <pc:sldMk cId="2751762786" sldId="327"/>
        </pc:sldMkLst>
        <pc:spChg chg="add mod">
          <ac:chgData name="Talwalkar, Nikhil Rahul" userId="884fffc5-b783-44b5-bc05-424929d55ec2" providerId="ADAL" clId="{390B679F-B274-44C4-AFE6-8BA5FEE2BD7D}" dt="2025-12-09T14:50:11.342" v="492" actId="1076"/>
          <ac:spMkLst>
            <pc:docMk/>
            <pc:sldMk cId="2751762786" sldId="327"/>
            <ac:spMk id="12" creationId="{7A339F9F-5B19-7E85-32AC-D27393AEDCBC}"/>
          </ac:spMkLst>
        </pc:spChg>
        <pc:spChg chg="del">
          <ac:chgData name="Talwalkar, Nikhil Rahul" userId="884fffc5-b783-44b5-bc05-424929d55ec2" providerId="ADAL" clId="{390B679F-B274-44C4-AFE6-8BA5FEE2BD7D}" dt="2025-12-09T14:48:48.217" v="475" actId="478"/>
          <ac:spMkLst>
            <pc:docMk/>
            <pc:sldMk cId="2751762786" sldId="327"/>
            <ac:spMk id="16" creationId="{02F99EFB-41C8-D275-B972-ECFE797BA3A0}"/>
          </ac:spMkLst>
        </pc:spChg>
        <pc:spChg chg="del">
          <ac:chgData name="Talwalkar, Nikhil Rahul" userId="884fffc5-b783-44b5-bc05-424929d55ec2" providerId="ADAL" clId="{390B679F-B274-44C4-AFE6-8BA5FEE2BD7D}" dt="2025-12-09T14:48:47.483" v="474" actId="478"/>
          <ac:spMkLst>
            <pc:docMk/>
            <pc:sldMk cId="2751762786" sldId="327"/>
            <ac:spMk id="17" creationId="{55B070A8-2785-2661-0C35-0D4DAF3C5A33}"/>
          </ac:spMkLst>
        </pc:spChg>
        <pc:spChg chg="add mod">
          <ac:chgData name="Talwalkar, Nikhil Rahul" userId="884fffc5-b783-44b5-bc05-424929d55ec2" providerId="ADAL" clId="{390B679F-B274-44C4-AFE6-8BA5FEE2BD7D}" dt="2025-12-09T14:50:09.172" v="491" actId="1076"/>
          <ac:spMkLst>
            <pc:docMk/>
            <pc:sldMk cId="2751762786" sldId="327"/>
            <ac:spMk id="18" creationId="{710BBD65-C5F5-3E8B-3205-33B5AC919AF8}"/>
          </ac:spMkLst>
        </pc:spChg>
        <pc:spChg chg="add mod">
          <ac:chgData name="Talwalkar, Nikhil Rahul" userId="884fffc5-b783-44b5-bc05-424929d55ec2" providerId="ADAL" clId="{390B679F-B274-44C4-AFE6-8BA5FEE2BD7D}" dt="2025-12-09T14:50:04.550" v="490" actId="1076"/>
          <ac:spMkLst>
            <pc:docMk/>
            <pc:sldMk cId="2751762786" sldId="327"/>
            <ac:spMk id="20" creationId="{C1E1B058-059F-E788-FDA2-43A161A8A4D0}"/>
          </ac:spMkLst>
        </pc:spChg>
        <pc:spChg chg="add mod">
          <ac:chgData name="Talwalkar, Nikhil Rahul" userId="884fffc5-b783-44b5-bc05-424929d55ec2" providerId="ADAL" clId="{390B679F-B274-44C4-AFE6-8BA5FEE2BD7D}" dt="2025-12-09T14:49:58.776" v="489" actId="1076"/>
          <ac:spMkLst>
            <pc:docMk/>
            <pc:sldMk cId="2751762786" sldId="327"/>
            <ac:spMk id="21" creationId="{85C59966-9747-3AB5-847D-025BA2F2142E}"/>
          </ac:spMkLst>
        </pc:spChg>
        <pc:spChg chg="mod">
          <ac:chgData name="Talwalkar, Nikhil Rahul" userId="884fffc5-b783-44b5-bc05-424929d55ec2" providerId="ADAL" clId="{390B679F-B274-44C4-AFE6-8BA5FEE2BD7D}" dt="2025-12-09T14:50:17.994" v="493" actId="20577"/>
          <ac:spMkLst>
            <pc:docMk/>
            <pc:sldMk cId="2751762786" sldId="327"/>
            <ac:spMk id="161" creationId="{F0F66A3B-38CF-FA54-9786-B8E82B2C4E4F}"/>
          </ac:spMkLst>
        </pc:spChg>
        <pc:picChg chg="del">
          <ac:chgData name="Talwalkar, Nikhil Rahul" userId="884fffc5-b783-44b5-bc05-424929d55ec2" providerId="ADAL" clId="{390B679F-B274-44C4-AFE6-8BA5FEE2BD7D}" dt="2025-12-09T14:48:38.602" v="467" actId="478"/>
          <ac:picMkLst>
            <pc:docMk/>
            <pc:sldMk cId="2751762786" sldId="327"/>
            <ac:picMk id="8" creationId="{3230D7E5-905C-C526-CB87-9CFDD94287AE}"/>
          </ac:picMkLst>
        </pc:picChg>
        <pc:picChg chg="add mod">
          <ac:chgData name="Talwalkar, Nikhil Rahul" userId="884fffc5-b783-44b5-bc05-424929d55ec2" providerId="ADAL" clId="{390B679F-B274-44C4-AFE6-8BA5FEE2BD7D}" dt="2025-12-09T14:48:44.421" v="471" actId="1076"/>
          <ac:picMkLst>
            <pc:docMk/>
            <pc:sldMk cId="2751762786" sldId="327"/>
            <ac:picMk id="9" creationId="{8A9EF4C0-1450-2E34-BB60-627AD9F3A06C}"/>
          </ac:picMkLst>
        </pc:picChg>
        <pc:picChg chg="add mod">
          <ac:chgData name="Talwalkar, Nikhil Rahul" userId="884fffc5-b783-44b5-bc05-424929d55ec2" providerId="ADAL" clId="{390B679F-B274-44C4-AFE6-8BA5FEE2BD7D}" dt="2025-12-09T14:49:32.828" v="485" actId="1076"/>
          <ac:picMkLst>
            <pc:docMk/>
            <pc:sldMk cId="2751762786" sldId="327"/>
            <ac:picMk id="10" creationId="{BE2E84A9-CA51-A82C-791C-E1FCA2531264}"/>
          </ac:picMkLst>
        </pc:picChg>
        <pc:picChg chg="del">
          <ac:chgData name="Talwalkar, Nikhil Rahul" userId="884fffc5-b783-44b5-bc05-424929d55ec2" providerId="ADAL" clId="{390B679F-B274-44C4-AFE6-8BA5FEE2BD7D}" dt="2025-12-09T14:48:45.514" v="472" actId="478"/>
          <ac:picMkLst>
            <pc:docMk/>
            <pc:sldMk cId="2751762786" sldId="327"/>
            <ac:picMk id="14" creationId="{E85F28F2-5116-2FD1-C1E1-EB99F8211B5F}"/>
          </ac:picMkLst>
        </pc:picChg>
        <pc:picChg chg="del">
          <ac:chgData name="Talwalkar, Nikhil Rahul" userId="884fffc5-b783-44b5-bc05-424929d55ec2" providerId="ADAL" clId="{390B679F-B274-44C4-AFE6-8BA5FEE2BD7D}" dt="2025-12-09T14:48:46.209" v="473" actId="478"/>
          <ac:picMkLst>
            <pc:docMk/>
            <pc:sldMk cId="2751762786" sldId="327"/>
            <ac:picMk id="15" creationId="{7A273458-8F8E-4F97-C0E8-E68D2AF4839A}"/>
          </ac:picMkLst>
        </pc:picChg>
        <pc:picChg chg="add mod">
          <ac:chgData name="Talwalkar, Nikhil Rahul" userId="884fffc5-b783-44b5-bc05-424929d55ec2" providerId="ADAL" clId="{390B679F-B274-44C4-AFE6-8BA5FEE2BD7D}" dt="2025-12-09T14:49:41.375" v="487" actId="1076"/>
          <ac:picMkLst>
            <pc:docMk/>
            <pc:sldMk cId="2751762786" sldId="327"/>
            <ac:picMk id="19" creationId="{A31D1954-0C7D-9AF5-ACDE-09A9C35571AD}"/>
          </ac:picMkLst>
        </pc:picChg>
      </pc:sldChg>
      <pc:sldChg chg="add">
        <pc:chgData name="Talwalkar, Nikhil Rahul" userId="884fffc5-b783-44b5-bc05-424929d55ec2" providerId="ADAL" clId="{390B679F-B274-44C4-AFE6-8BA5FEE2BD7D}" dt="2025-12-09T15:17:13.734" v="552"/>
        <pc:sldMkLst>
          <pc:docMk/>
          <pc:sldMk cId="1790854732" sldId="328"/>
        </pc:sldMkLst>
      </pc:sldChg>
      <pc:sldChg chg="addSp delSp modSp add mod">
        <pc:chgData name="Talwalkar, Nikhil Rahul" userId="884fffc5-b783-44b5-bc05-424929d55ec2" providerId="ADAL" clId="{390B679F-B274-44C4-AFE6-8BA5FEE2BD7D}" dt="2025-12-09T21:28:44.681" v="3461" actId="20577"/>
        <pc:sldMkLst>
          <pc:docMk/>
          <pc:sldMk cId="1174208372" sldId="329"/>
        </pc:sldMkLst>
        <pc:spChg chg="add del">
          <ac:chgData name="Talwalkar, Nikhil Rahul" userId="884fffc5-b783-44b5-bc05-424929d55ec2" providerId="ADAL" clId="{390B679F-B274-44C4-AFE6-8BA5FEE2BD7D}" dt="2025-12-09T16:18:06.392" v="1368" actId="22"/>
          <ac:spMkLst>
            <pc:docMk/>
            <pc:sldMk cId="1174208372" sldId="329"/>
            <ac:spMk id="9" creationId="{FD906E65-0AAA-5D9A-C691-F01812029E91}"/>
          </ac:spMkLst>
        </pc:spChg>
        <pc:spChg chg="mod">
          <ac:chgData name="Talwalkar, Nikhil Rahul" userId="884fffc5-b783-44b5-bc05-424929d55ec2" providerId="ADAL" clId="{390B679F-B274-44C4-AFE6-8BA5FEE2BD7D}" dt="2025-12-09T20:36:47.335" v="1496" actId="20577"/>
          <ac:spMkLst>
            <pc:docMk/>
            <pc:sldMk cId="1174208372" sldId="329"/>
            <ac:spMk id="26" creationId="{CDEAD6D4-992C-BC36-647A-0F0E6A0A4BF4}"/>
          </ac:spMkLst>
        </pc:spChg>
        <pc:spChg chg="mod">
          <ac:chgData name="Talwalkar, Nikhil Rahul" userId="884fffc5-b783-44b5-bc05-424929d55ec2" providerId="ADAL" clId="{390B679F-B274-44C4-AFE6-8BA5FEE2BD7D}" dt="2025-12-09T21:28:44.681" v="3461" actId="20577"/>
          <ac:spMkLst>
            <pc:docMk/>
            <pc:sldMk cId="1174208372" sldId="329"/>
            <ac:spMk id="147" creationId="{50164412-34AC-E9C4-921B-91D8AFA31F1B}"/>
          </ac:spMkLst>
        </pc:spChg>
      </pc:sldChg>
      <pc:sldChg chg="modSp add mod ord">
        <pc:chgData name="Talwalkar, Nikhil Rahul" userId="884fffc5-b783-44b5-bc05-424929d55ec2" providerId="ADAL" clId="{390B679F-B274-44C4-AFE6-8BA5FEE2BD7D}" dt="2025-12-09T16:19:50.216" v="1479" actId="12"/>
        <pc:sldMkLst>
          <pc:docMk/>
          <pc:sldMk cId="2050212792" sldId="330"/>
        </pc:sldMkLst>
        <pc:spChg chg="mod">
          <ac:chgData name="Talwalkar, Nikhil Rahul" userId="884fffc5-b783-44b5-bc05-424929d55ec2" providerId="ADAL" clId="{390B679F-B274-44C4-AFE6-8BA5FEE2BD7D}" dt="2025-12-09T16:19:50.216" v="1479" actId="12"/>
          <ac:spMkLst>
            <pc:docMk/>
            <pc:sldMk cId="2050212792" sldId="330"/>
            <ac:spMk id="9" creationId="{1703E1E5-E7BD-0F3C-E181-FBAD642E4E84}"/>
          </ac:spMkLst>
        </pc:spChg>
        <pc:spChg chg="mod">
          <ac:chgData name="Talwalkar, Nikhil Rahul" userId="884fffc5-b783-44b5-bc05-424929d55ec2" providerId="ADAL" clId="{390B679F-B274-44C4-AFE6-8BA5FEE2BD7D}" dt="2025-12-09T16:18:35.256" v="1398" actId="403"/>
          <ac:spMkLst>
            <pc:docMk/>
            <pc:sldMk cId="2050212792" sldId="330"/>
            <ac:spMk id="10" creationId="{E9D6495B-A918-CAA1-761E-A3A0207B0452}"/>
          </ac:spMkLst>
        </pc:spChg>
      </pc:sldChg>
      <pc:sldChg chg="add del setBg">
        <pc:chgData name="Talwalkar, Nikhil Rahul" userId="884fffc5-b783-44b5-bc05-424929d55ec2" providerId="ADAL" clId="{390B679F-B274-44C4-AFE6-8BA5FEE2BD7D}" dt="2025-12-09T16:20:14.165" v="1483"/>
        <pc:sldMkLst>
          <pc:docMk/>
          <pc:sldMk cId="2533514007" sldId="331"/>
        </pc:sldMkLst>
      </pc:sldChg>
      <pc:sldChg chg="add del setBg">
        <pc:chgData name="Talwalkar, Nikhil Rahul" userId="884fffc5-b783-44b5-bc05-424929d55ec2" providerId="ADAL" clId="{390B679F-B274-44C4-AFE6-8BA5FEE2BD7D}" dt="2025-12-09T16:20:06.904" v="1481" actId="47"/>
        <pc:sldMkLst>
          <pc:docMk/>
          <pc:sldMk cId="2656757260" sldId="331"/>
        </pc:sldMkLst>
      </pc:sldChg>
      <pc:sldChg chg="add ord">
        <pc:chgData name="Talwalkar, Nikhil Rahul" userId="884fffc5-b783-44b5-bc05-424929d55ec2" providerId="ADAL" clId="{390B679F-B274-44C4-AFE6-8BA5FEE2BD7D}" dt="2025-12-09T16:20:21.698" v="1486"/>
        <pc:sldMkLst>
          <pc:docMk/>
          <pc:sldMk cId="4246260729" sldId="331"/>
        </pc:sldMkLst>
      </pc:sldChg>
      <pc:sldChg chg="addSp delSp modSp add mod">
        <pc:chgData name="Talwalkar, Nikhil Rahul" userId="884fffc5-b783-44b5-bc05-424929d55ec2" providerId="ADAL" clId="{390B679F-B274-44C4-AFE6-8BA5FEE2BD7D}" dt="2025-12-09T20:50:30.806" v="2194" actId="20577"/>
        <pc:sldMkLst>
          <pc:docMk/>
          <pc:sldMk cId="3117728522" sldId="332"/>
        </pc:sldMkLst>
        <pc:spChg chg="mod">
          <ac:chgData name="Talwalkar, Nikhil Rahul" userId="884fffc5-b783-44b5-bc05-424929d55ec2" providerId="ADAL" clId="{390B679F-B274-44C4-AFE6-8BA5FEE2BD7D}" dt="2025-12-09T20:50:30.806" v="2194" actId="20577"/>
          <ac:spMkLst>
            <pc:docMk/>
            <pc:sldMk cId="3117728522" sldId="332"/>
            <ac:spMk id="13" creationId="{15350F63-B8DF-94CF-296F-1A3FE37D772E}"/>
          </ac:spMkLst>
        </pc:spChg>
        <pc:spChg chg="mod">
          <ac:chgData name="Talwalkar, Nikhil Rahul" userId="884fffc5-b783-44b5-bc05-424929d55ec2" providerId="ADAL" clId="{390B679F-B274-44C4-AFE6-8BA5FEE2BD7D}" dt="2025-12-09T20:44:22.443" v="1921" actId="1076"/>
          <ac:spMkLst>
            <pc:docMk/>
            <pc:sldMk cId="3117728522" sldId="332"/>
            <ac:spMk id="161" creationId="{E4AC1A3D-4282-C908-FF5D-ABBDDA7C1DB6}"/>
          </ac:spMkLst>
        </pc:spChg>
        <pc:picChg chg="del">
          <ac:chgData name="Talwalkar, Nikhil Rahul" userId="884fffc5-b783-44b5-bc05-424929d55ec2" providerId="ADAL" clId="{390B679F-B274-44C4-AFE6-8BA5FEE2BD7D}" dt="2025-12-09T20:43:40.724" v="1856" actId="478"/>
          <ac:picMkLst>
            <pc:docMk/>
            <pc:sldMk cId="3117728522" sldId="332"/>
            <ac:picMk id="8" creationId="{D0CB9C0B-F849-A072-AE08-0EC905AB13CC}"/>
          </ac:picMkLst>
        </pc:picChg>
        <pc:picChg chg="add mod">
          <ac:chgData name="Talwalkar, Nikhil Rahul" userId="884fffc5-b783-44b5-bc05-424929d55ec2" providerId="ADAL" clId="{390B679F-B274-44C4-AFE6-8BA5FEE2BD7D}" dt="2025-12-09T20:44:40.298" v="1930" actId="1076"/>
          <ac:picMkLst>
            <pc:docMk/>
            <pc:sldMk cId="3117728522" sldId="332"/>
            <ac:picMk id="9" creationId="{2CBCA5AE-BA32-2052-C01D-1444711499F6}"/>
          </ac:picMkLst>
        </pc:picChg>
        <pc:picChg chg="add mod">
          <ac:chgData name="Talwalkar, Nikhil Rahul" userId="884fffc5-b783-44b5-bc05-424929d55ec2" providerId="ADAL" clId="{390B679F-B274-44C4-AFE6-8BA5FEE2BD7D}" dt="2025-12-09T20:45:19.782" v="1940" actId="1076"/>
          <ac:picMkLst>
            <pc:docMk/>
            <pc:sldMk cId="3117728522" sldId="332"/>
            <ac:picMk id="10" creationId="{09A53F13-C20E-A064-6244-9F9A974A1029}"/>
          </ac:picMkLst>
        </pc:picChg>
        <pc:picChg chg="add mod">
          <ac:chgData name="Talwalkar, Nikhil Rahul" userId="884fffc5-b783-44b5-bc05-424929d55ec2" providerId="ADAL" clId="{390B679F-B274-44C4-AFE6-8BA5FEE2BD7D}" dt="2025-12-09T20:45:26.969" v="1943" actId="1076"/>
          <ac:picMkLst>
            <pc:docMk/>
            <pc:sldMk cId="3117728522" sldId="332"/>
            <ac:picMk id="12" creationId="{3BA95210-089D-D6DF-2C4D-893948FD3D41}"/>
          </ac:picMkLst>
        </pc:picChg>
        <pc:picChg chg="add mod">
          <ac:chgData name="Talwalkar, Nikhil Rahul" userId="884fffc5-b783-44b5-bc05-424929d55ec2" providerId="ADAL" clId="{390B679F-B274-44C4-AFE6-8BA5FEE2BD7D}" dt="2025-12-09T20:45:25.158" v="1942" actId="1076"/>
          <ac:picMkLst>
            <pc:docMk/>
            <pc:sldMk cId="3117728522" sldId="332"/>
            <ac:picMk id="14" creationId="{94D3228D-222F-4D61-077A-A6AB82A69AAF}"/>
          </ac:picMkLst>
        </pc:picChg>
      </pc:sldChg>
      <pc:sldChg chg="modSp add del mod">
        <pc:chgData name="Talwalkar, Nikhil Rahul" userId="884fffc5-b783-44b5-bc05-424929d55ec2" providerId="ADAL" clId="{390B679F-B274-44C4-AFE6-8BA5FEE2BD7D}" dt="2025-12-09T21:04:11.060" v="3332" actId="47"/>
        <pc:sldMkLst>
          <pc:docMk/>
          <pc:sldMk cId="3138710451" sldId="333"/>
        </pc:sldMkLst>
        <pc:spChg chg="mod">
          <ac:chgData name="Talwalkar, Nikhil Rahul" userId="884fffc5-b783-44b5-bc05-424929d55ec2" providerId="ADAL" clId="{390B679F-B274-44C4-AFE6-8BA5FEE2BD7D}" dt="2025-12-09T20:50:39.889" v="2219" actId="20577"/>
          <ac:spMkLst>
            <pc:docMk/>
            <pc:sldMk cId="3138710451" sldId="333"/>
            <ac:spMk id="15" creationId="{724F4809-DFF9-2979-0AF2-A402DF0899C6}"/>
          </ac:spMkLst>
        </pc:spChg>
        <pc:spChg chg="mod">
          <ac:chgData name="Talwalkar, Nikhil Rahul" userId="884fffc5-b783-44b5-bc05-424929d55ec2" providerId="ADAL" clId="{390B679F-B274-44C4-AFE6-8BA5FEE2BD7D}" dt="2025-12-09T20:51:27.547" v="2228" actId="20577"/>
          <ac:spMkLst>
            <pc:docMk/>
            <pc:sldMk cId="3138710451" sldId="333"/>
            <ac:spMk id="22" creationId="{2B424FB7-E9A2-B953-8A6D-B7967AFA145E}"/>
          </ac:spMkLst>
        </pc:spChg>
      </pc:sldChg>
      <pc:sldChg chg="add del setBg">
        <pc:chgData name="Talwalkar, Nikhil Rahul" userId="884fffc5-b783-44b5-bc05-424929d55ec2" providerId="ADAL" clId="{390B679F-B274-44C4-AFE6-8BA5FEE2BD7D}" dt="2025-12-09T20:48:34.986" v="2050" actId="47"/>
        <pc:sldMkLst>
          <pc:docMk/>
          <pc:sldMk cId="64378608" sldId="334"/>
        </pc:sldMkLst>
      </pc:sldChg>
      <pc:sldChg chg="delSp modSp add del mod">
        <pc:chgData name="Talwalkar, Nikhil Rahul" userId="884fffc5-b783-44b5-bc05-424929d55ec2" providerId="ADAL" clId="{390B679F-B274-44C4-AFE6-8BA5FEE2BD7D}" dt="2025-12-09T20:47:26.446" v="2024" actId="47"/>
        <pc:sldMkLst>
          <pc:docMk/>
          <pc:sldMk cId="3813380378" sldId="335"/>
        </pc:sldMkLst>
        <pc:spChg chg="mod">
          <ac:chgData name="Talwalkar, Nikhil Rahul" userId="884fffc5-b783-44b5-bc05-424929d55ec2" providerId="ADAL" clId="{390B679F-B274-44C4-AFE6-8BA5FEE2BD7D}" dt="2025-12-09T20:47:14.267" v="2023" actId="20577"/>
          <ac:spMkLst>
            <pc:docMk/>
            <pc:sldMk cId="3813380378" sldId="335"/>
            <ac:spMk id="14" creationId="{F31D734E-CF1C-C3AD-12E7-DD2829193FA9}"/>
          </ac:spMkLst>
        </pc:spChg>
        <pc:spChg chg="del">
          <ac:chgData name="Talwalkar, Nikhil Rahul" userId="884fffc5-b783-44b5-bc05-424929d55ec2" providerId="ADAL" clId="{390B679F-B274-44C4-AFE6-8BA5FEE2BD7D}" dt="2025-12-09T20:47:07.390" v="2004" actId="478"/>
          <ac:spMkLst>
            <pc:docMk/>
            <pc:sldMk cId="3813380378" sldId="335"/>
            <ac:spMk id="15" creationId="{A1FCB512-EE37-08CE-2C9B-8FFE05F2C58F}"/>
          </ac:spMkLst>
        </pc:spChg>
      </pc:sldChg>
      <pc:sldChg chg="add del setBg">
        <pc:chgData name="Talwalkar, Nikhil Rahul" userId="884fffc5-b783-44b5-bc05-424929d55ec2" providerId="ADAL" clId="{390B679F-B274-44C4-AFE6-8BA5FEE2BD7D}" dt="2025-12-09T20:47:00.064" v="2002" actId="47"/>
        <pc:sldMkLst>
          <pc:docMk/>
          <pc:sldMk cId="4137823536" sldId="335"/>
        </pc:sldMkLst>
      </pc:sldChg>
      <pc:sldChg chg="delSp modSp add mod ord">
        <pc:chgData name="Talwalkar, Nikhil Rahul" userId="884fffc5-b783-44b5-bc05-424929d55ec2" providerId="ADAL" clId="{390B679F-B274-44C4-AFE6-8BA5FEE2BD7D}" dt="2025-12-09T20:48:33.579" v="2049"/>
        <pc:sldMkLst>
          <pc:docMk/>
          <pc:sldMk cId="4201079456" sldId="335"/>
        </pc:sldMkLst>
        <pc:spChg chg="del">
          <ac:chgData name="Talwalkar, Nikhil Rahul" userId="884fffc5-b783-44b5-bc05-424929d55ec2" providerId="ADAL" clId="{390B679F-B274-44C4-AFE6-8BA5FEE2BD7D}" dt="2025-12-09T20:47:51.360" v="2027" actId="478"/>
          <ac:spMkLst>
            <pc:docMk/>
            <pc:sldMk cId="4201079456" sldId="335"/>
            <ac:spMk id="14" creationId="{F7530A7C-F2E0-77EC-8D16-31A251DB2D3F}"/>
          </ac:spMkLst>
        </pc:spChg>
        <pc:spChg chg="mod">
          <ac:chgData name="Talwalkar, Nikhil Rahul" userId="884fffc5-b783-44b5-bc05-424929d55ec2" providerId="ADAL" clId="{390B679F-B274-44C4-AFE6-8BA5FEE2BD7D}" dt="2025-12-09T20:48:07.976" v="2046" actId="1076"/>
          <ac:spMkLst>
            <pc:docMk/>
            <pc:sldMk cId="4201079456" sldId="335"/>
            <ac:spMk id="15" creationId="{CC68FA13-E7C4-0A20-2F1E-E3F2814330E2}"/>
          </ac:spMkLst>
        </pc:spChg>
      </pc:sldChg>
      <pc:sldChg chg="add del">
        <pc:chgData name="Talwalkar, Nikhil Rahul" userId="884fffc5-b783-44b5-bc05-424929d55ec2" providerId="ADAL" clId="{390B679F-B274-44C4-AFE6-8BA5FEE2BD7D}" dt="2025-12-09T20:48:29.265" v="2047" actId="47"/>
        <pc:sldMkLst>
          <pc:docMk/>
          <pc:sldMk cId="1027439830" sldId="336"/>
        </pc:sldMkLst>
      </pc:sldChg>
      <pc:sldChg chg="add del setBg">
        <pc:chgData name="Talwalkar, Nikhil Rahul" userId="884fffc5-b783-44b5-bc05-424929d55ec2" providerId="ADAL" clId="{390B679F-B274-44C4-AFE6-8BA5FEE2BD7D}" dt="2025-12-09T20:48:45.791" v="2055" actId="47"/>
        <pc:sldMkLst>
          <pc:docMk/>
          <pc:sldMk cId="2269555515" sldId="336"/>
        </pc:sldMkLst>
      </pc:sldChg>
      <pc:sldChg chg="modSp add mod ord">
        <pc:chgData name="Talwalkar, Nikhil Rahul" userId="884fffc5-b783-44b5-bc05-424929d55ec2" providerId="ADAL" clId="{390B679F-B274-44C4-AFE6-8BA5FEE2BD7D}" dt="2025-12-09T20:48:50.018" v="2067" actId="20577"/>
        <pc:sldMkLst>
          <pc:docMk/>
          <pc:sldMk cId="3604567779" sldId="337"/>
        </pc:sldMkLst>
        <pc:spChg chg="mod">
          <ac:chgData name="Talwalkar, Nikhil Rahul" userId="884fffc5-b783-44b5-bc05-424929d55ec2" providerId="ADAL" clId="{390B679F-B274-44C4-AFE6-8BA5FEE2BD7D}" dt="2025-12-09T20:48:50.018" v="2067" actId="20577"/>
          <ac:spMkLst>
            <pc:docMk/>
            <pc:sldMk cId="3604567779" sldId="337"/>
            <ac:spMk id="15" creationId="{90E113FD-4F62-B2BD-CAC6-4DB771DD8A68}"/>
          </ac:spMkLst>
        </pc:spChg>
      </pc:sldChg>
      <pc:sldChg chg="modSp add mod ord">
        <pc:chgData name="Talwalkar, Nikhil Rahul" userId="884fffc5-b783-44b5-bc05-424929d55ec2" providerId="ADAL" clId="{390B679F-B274-44C4-AFE6-8BA5FEE2BD7D}" dt="2025-12-09T20:49:17.370" v="2092" actId="20577"/>
        <pc:sldMkLst>
          <pc:docMk/>
          <pc:sldMk cId="2767133131" sldId="338"/>
        </pc:sldMkLst>
        <pc:spChg chg="mod">
          <ac:chgData name="Talwalkar, Nikhil Rahul" userId="884fffc5-b783-44b5-bc05-424929d55ec2" providerId="ADAL" clId="{390B679F-B274-44C4-AFE6-8BA5FEE2BD7D}" dt="2025-12-09T20:49:17.370" v="2092" actId="20577"/>
          <ac:spMkLst>
            <pc:docMk/>
            <pc:sldMk cId="2767133131" sldId="338"/>
            <ac:spMk id="15" creationId="{FCD85382-A405-B2B1-87E7-76BFCF49C3DB}"/>
          </ac:spMkLst>
        </pc:spChg>
      </pc:sldChg>
      <pc:sldChg chg="modSp add mod ord">
        <pc:chgData name="Talwalkar, Nikhil Rahul" userId="884fffc5-b783-44b5-bc05-424929d55ec2" providerId="ADAL" clId="{390B679F-B274-44C4-AFE6-8BA5FEE2BD7D}" dt="2025-12-09T20:49:50.022" v="2115" actId="20577"/>
        <pc:sldMkLst>
          <pc:docMk/>
          <pc:sldMk cId="3339947731" sldId="339"/>
        </pc:sldMkLst>
        <pc:spChg chg="mod">
          <ac:chgData name="Talwalkar, Nikhil Rahul" userId="884fffc5-b783-44b5-bc05-424929d55ec2" providerId="ADAL" clId="{390B679F-B274-44C4-AFE6-8BA5FEE2BD7D}" dt="2025-12-09T20:49:50.022" v="2115" actId="20577"/>
          <ac:spMkLst>
            <pc:docMk/>
            <pc:sldMk cId="3339947731" sldId="339"/>
            <ac:spMk id="15" creationId="{CE894F14-50AE-7D25-6AA1-8008811C3D5A}"/>
          </ac:spMkLst>
        </pc:spChg>
      </pc:sldChg>
      <pc:sldChg chg="addSp delSp modSp add mod">
        <pc:chgData name="Talwalkar, Nikhil Rahul" userId="884fffc5-b783-44b5-bc05-424929d55ec2" providerId="ADAL" clId="{390B679F-B274-44C4-AFE6-8BA5FEE2BD7D}" dt="2025-12-09T20:58:16.783" v="2769" actId="20577"/>
        <pc:sldMkLst>
          <pc:docMk/>
          <pc:sldMk cId="4202345329" sldId="340"/>
        </pc:sldMkLst>
        <pc:spChg chg="mod">
          <ac:chgData name="Talwalkar, Nikhil Rahul" userId="884fffc5-b783-44b5-bc05-424929d55ec2" providerId="ADAL" clId="{390B679F-B274-44C4-AFE6-8BA5FEE2BD7D}" dt="2025-12-09T20:58:16.783" v="2769" actId="20577"/>
          <ac:spMkLst>
            <pc:docMk/>
            <pc:sldMk cId="4202345329" sldId="340"/>
            <ac:spMk id="15" creationId="{B8E8B57C-945A-505B-193D-DB335D00D0E4}"/>
          </ac:spMkLst>
        </pc:spChg>
        <pc:spChg chg="mod">
          <ac:chgData name="Talwalkar, Nikhil Rahul" userId="884fffc5-b783-44b5-bc05-424929d55ec2" providerId="ADAL" clId="{390B679F-B274-44C4-AFE6-8BA5FEE2BD7D}" dt="2025-12-09T20:56:48.949" v="2723" actId="404"/>
          <ac:spMkLst>
            <pc:docMk/>
            <pc:sldMk cId="4202345329" sldId="340"/>
            <ac:spMk id="22" creationId="{A6F0DBEE-565F-9311-736A-C79662A74D20}"/>
          </ac:spMkLst>
        </pc:spChg>
        <pc:spChg chg="del">
          <ac:chgData name="Talwalkar, Nikhil Rahul" userId="884fffc5-b783-44b5-bc05-424929d55ec2" providerId="ADAL" clId="{390B679F-B274-44C4-AFE6-8BA5FEE2BD7D}" dt="2025-12-09T20:53:09.470" v="2384" actId="478"/>
          <ac:spMkLst>
            <pc:docMk/>
            <pc:sldMk cId="4202345329" sldId="340"/>
            <ac:spMk id="148" creationId="{DD2955C8-18B5-EA6D-1A51-B82BAFE2AC56}"/>
          </ac:spMkLst>
        </pc:spChg>
        <pc:spChg chg="del">
          <ac:chgData name="Talwalkar, Nikhil Rahul" userId="884fffc5-b783-44b5-bc05-424929d55ec2" providerId="ADAL" clId="{390B679F-B274-44C4-AFE6-8BA5FEE2BD7D}" dt="2025-12-09T20:53:06.520" v="2382" actId="478"/>
          <ac:spMkLst>
            <pc:docMk/>
            <pc:sldMk cId="4202345329" sldId="340"/>
            <ac:spMk id="149" creationId="{D4D164FF-A4BD-C629-A119-B530FEE3622E}"/>
          </ac:spMkLst>
        </pc:spChg>
        <pc:spChg chg="del">
          <ac:chgData name="Talwalkar, Nikhil Rahul" userId="884fffc5-b783-44b5-bc05-424929d55ec2" providerId="ADAL" clId="{390B679F-B274-44C4-AFE6-8BA5FEE2BD7D}" dt="2025-12-09T20:53:24.448" v="2390" actId="478"/>
          <ac:spMkLst>
            <pc:docMk/>
            <pc:sldMk cId="4202345329" sldId="340"/>
            <ac:spMk id="150" creationId="{0D0341FD-85CC-22B8-297A-7A9BC017F8A6}"/>
          </ac:spMkLst>
        </pc:spChg>
        <pc:spChg chg="del">
          <ac:chgData name="Talwalkar, Nikhil Rahul" userId="884fffc5-b783-44b5-bc05-424929d55ec2" providerId="ADAL" clId="{390B679F-B274-44C4-AFE6-8BA5FEE2BD7D}" dt="2025-12-09T20:53:27.230" v="2391" actId="478"/>
          <ac:spMkLst>
            <pc:docMk/>
            <pc:sldMk cId="4202345329" sldId="340"/>
            <ac:spMk id="151" creationId="{9564C748-3205-30CE-68F0-38FA3A3694CA}"/>
          </ac:spMkLst>
        </pc:spChg>
        <pc:picChg chg="add mod">
          <ac:chgData name="Talwalkar, Nikhil Rahul" userId="884fffc5-b783-44b5-bc05-424929d55ec2" providerId="ADAL" clId="{390B679F-B274-44C4-AFE6-8BA5FEE2BD7D}" dt="2025-12-09T20:53:11.603" v="2385" actId="1076"/>
          <ac:picMkLst>
            <pc:docMk/>
            <pc:sldMk cId="4202345329" sldId="340"/>
            <ac:picMk id="8" creationId="{7D5AA72B-248F-6949-DB47-196BE6C61052}"/>
          </ac:picMkLst>
        </pc:picChg>
        <pc:picChg chg="add mod">
          <ac:chgData name="Talwalkar, Nikhil Rahul" userId="884fffc5-b783-44b5-bc05-424929d55ec2" providerId="ADAL" clId="{390B679F-B274-44C4-AFE6-8BA5FEE2BD7D}" dt="2025-12-09T20:53:23.242" v="2389" actId="1076"/>
          <ac:picMkLst>
            <pc:docMk/>
            <pc:sldMk cId="4202345329" sldId="340"/>
            <ac:picMk id="9" creationId="{FAEFFE66-21EB-3761-2ADB-510384330549}"/>
          </ac:picMkLst>
        </pc:picChg>
        <pc:picChg chg="add mod">
          <ac:chgData name="Talwalkar, Nikhil Rahul" userId="884fffc5-b783-44b5-bc05-424929d55ec2" providerId="ADAL" clId="{390B679F-B274-44C4-AFE6-8BA5FEE2BD7D}" dt="2025-12-09T20:54:12.317" v="2485" actId="1076"/>
          <ac:picMkLst>
            <pc:docMk/>
            <pc:sldMk cId="4202345329" sldId="340"/>
            <ac:picMk id="10" creationId="{4CCE49F8-6160-188A-B502-BB097C340B4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EF706AFC-3B6B-A0B7-DA1C-D997288B8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>
            <a:extLst>
              <a:ext uri="{FF2B5EF4-FFF2-40B4-BE49-F238E27FC236}">
                <a16:creationId xmlns:a16="http://schemas.microsoft.com/office/drawing/2014/main" id="{6F5F603E-C7FF-81E1-9054-5BD08C63DE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7:notes">
            <a:extLst>
              <a:ext uri="{FF2B5EF4-FFF2-40B4-BE49-F238E27FC236}">
                <a16:creationId xmlns:a16="http://schemas.microsoft.com/office/drawing/2014/main" id="{959D655B-9AE7-451E-482B-D8B2643A88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1575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F88DF62A-9D09-B182-8215-770AB4C16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>
            <a:extLst>
              <a:ext uri="{FF2B5EF4-FFF2-40B4-BE49-F238E27FC236}">
                <a16:creationId xmlns:a16="http://schemas.microsoft.com/office/drawing/2014/main" id="{8DB38685-CC44-1163-58E9-2AB9265BA4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>
            <a:extLst>
              <a:ext uri="{FF2B5EF4-FFF2-40B4-BE49-F238E27FC236}">
                <a16:creationId xmlns:a16="http://schemas.microsoft.com/office/drawing/2014/main" id="{C34482FF-5B19-D25A-B645-FD36049CC4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8145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CEBB52C5-36B1-BD67-842A-571F96367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>
            <a:extLst>
              <a:ext uri="{FF2B5EF4-FFF2-40B4-BE49-F238E27FC236}">
                <a16:creationId xmlns:a16="http://schemas.microsoft.com/office/drawing/2014/main" id="{CDA340A4-51B0-A6D5-5E96-8E2434E84B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>
            <a:extLst>
              <a:ext uri="{FF2B5EF4-FFF2-40B4-BE49-F238E27FC236}">
                <a16:creationId xmlns:a16="http://schemas.microsoft.com/office/drawing/2014/main" id="{D9A10815-3E41-E3E7-83DD-04E9315B69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4028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F1B26AB5-575D-004F-C88B-9E7BC1A6F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>
            <a:extLst>
              <a:ext uri="{FF2B5EF4-FFF2-40B4-BE49-F238E27FC236}">
                <a16:creationId xmlns:a16="http://schemas.microsoft.com/office/drawing/2014/main" id="{8E0E6BD8-DBBE-D323-3A6D-1A65F870D8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7:notes">
            <a:extLst>
              <a:ext uri="{FF2B5EF4-FFF2-40B4-BE49-F238E27FC236}">
                <a16:creationId xmlns:a16="http://schemas.microsoft.com/office/drawing/2014/main" id="{184AAC97-8E94-75C5-E5A9-B976ACB950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7089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289F2333-2CBC-AC11-D434-E3D99AEDC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>
            <a:extLst>
              <a:ext uri="{FF2B5EF4-FFF2-40B4-BE49-F238E27FC236}">
                <a16:creationId xmlns:a16="http://schemas.microsoft.com/office/drawing/2014/main" id="{8CBB3CB3-BC50-B74E-4E9A-361B4B6BBA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>
            <a:extLst>
              <a:ext uri="{FF2B5EF4-FFF2-40B4-BE49-F238E27FC236}">
                <a16:creationId xmlns:a16="http://schemas.microsoft.com/office/drawing/2014/main" id="{B7FBCAB6-4A51-9B40-C3C0-C932434A1B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45403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3D0B2FB5-FBA8-19E5-3597-98098E4CD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>
            <a:extLst>
              <a:ext uri="{FF2B5EF4-FFF2-40B4-BE49-F238E27FC236}">
                <a16:creationId xmlns:a16="http://schemas.microsoft.com/office/drawing/2014/main" id="{1822E2F5-7477-A2B5-AFEA-3D784042E5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>
            <a:extLst>
              <a:ext uri="{FF2B5EF4-FFF2-40B4-BE49-F238E27FC236}">
                <a16:creationId xmlns:a16="http://schemas.microsoft.com/office/drawing/2014/main" id="{B6F84C0C-72CD-E6BD-90ED-CA12668570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49258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C695F965-4E7F-8286-8A04-EBC01EB46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>
            <a:extLst>
              <a:ext uri="{FF2B5EF4-FFF2-40B4-BE49-F238E27FC236}">
                <a16:creationId xmlns:a16="http://schemas.microsoft.com/office/drawing/2014/main" id="{637B2D3A-0848-89F6-91EB-9FFB33DBE4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>
            <a:extLst>
              <a:ext uri="{FF2B5EF4-FFF2-40B4-BE49-F238E27FC236}">
                <a16:creationId xmlns:a16="http://schemas.microsoft.com/office/drawing/2014/main" id="{7914CA57-D6C2-49A8-A101-4EDC450F88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5397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13B05550-3CD1-8F3F-21F4-0A0D42624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>
            <a:extLst>
              <a:ext uri="{FF2B5EF4-FFF2-40B4-BE49-F238E27FC236}">
                <a16:creationId xmlns:a16="http://schemas.microsoft.com/office/drawing/2014/main" id="{371BCB66-8276-44B1-AA92-A1B2ABA41F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>
            <a:extLst>
              <a:ext uri="{FF2B5EF4-FFF2-40B4-BE49-F238E27FC236}">
                <a16:creationId xmlns:a16="http://schemas.microsoft.com/office/drawing/2014/main" id="{7AF14543-5E7F-2056-1F8D-D49E2F679A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21008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8369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BA786DED-F2E2-C8C3-2B55-69E54FCAA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>
            <a:extLst>
              <a:ext uri="{FF2B5EF4-FFF2-40B4-BE49-F238E27FC236}">
                <a16:creationId xmlns:a16="http://schemas.microsoft.com/office/drawing/2014/main" id="{A08F7115-9CB2-435E-828D-4444F8B8A2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>
            <a:extLst>
              <a:ext uri="{FF2B5EF4-FFF2-40B4-BE49-F238E27FC236}">
                <a16:creationId xmlns:a16="http://schemas.microsoft.com/office/drawing/2014/main" id="{18C4A999-42B8-676B-EDFA-FF38C283F7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5048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470280A9-0BC5-06F7-9E92-E8700CC19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>
            <a:extLst>
              <a:ext uri="{FF2B5EF4-FFF2-40B4-BE49-F238E27FC236}">
                <a16:creationId xmlns:a16="http://schemas.microsoft.com/office/drawing/2014/main" id="{0C64D7C2-8F79-A123-FD11-5D706D1AA6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7:notes">
            <a:extLst>
              <a:ext uri="{FF2B5EF4-FFF2-40B4-BE49-F238E27FC236}">
                <a16:creationId xmlns:a16="http://schemas.microsoft.com/office/drawing/2014/main" id="{BECFFAA5-1306-182B-206B-478DBF7F56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968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F631DD9B-6DA8-45F2-BC27-B670622EB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>
            <a:extLst>
              <a:ext uri="{FF2B5EF4-FFF2-40B4-BE49-F238E27FC236}">
                <a16:creationId xmlns:a16="http://schemas.microsoft.com/office/drawing/2014/main" id="{FB4B7253-2820-ACAF-872A-003EDA265C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7:notes">
            <a:extLst>
              <a:ext uri="{FF2B5EF4-FFF2-40B4-BE49-F238E27FC236}">
                <a16:creationId xmlns:a16="http://schemas.microsoft.com/office/drawing/2014/main" id="{1DE2BC7E-9897-10B6-FDFB-E7FE408230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82874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DB04A8F1-558C-BFEA-7E21-04533FB90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>
            <a:extLst>
              <a:ext uri="{FF2B5EF4-FFF2-40B4-BE49-F238E27FC236}">
                <a16:creationId xmlns:a16="http://schemas.microsoft.com/office/drawing/2014/main" id="{CF4F6795-A21C-7B79-9E6A-2B6536E2FA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7:notes">
            <a:extLst>
              <a:ext uri="{FF2B5EF4-FFF2-40B4-BE49-F238E27FC236}">
                <a16:creationId xmlns:a16="http://schemas.microsoft.com/office/drawing/2014/main" id="{14455B9F-1E55-6307-2636-7530061A9F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8190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E3F04192-A378-8D20-C7A0-46C36FC96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>
            <a:extLst>
              <a:ext uri="{FF2B5EF4-FFF2-40B4-BE49-F238E27FC236}">
                <a16:creationId xmlns:a16="http://schemas.microsoft.com/office/drawing/2014/main" id="{21A26FF0-37DB-887C-489E-EC0219270C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7:notes">
            <a:extLst>
              <a:ext uri="{FF2B5EF4-FFF2-40B4-BE49-F238E27FC236}">
                <a16:creationId xmlns:a16="http://schemas.microsoft.com/office/drawing/2014/main" id="{343AEB5D-F20E-CE01-ED13-197CC758C30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0823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AFFF2DF0-E16B-1428-13AB-58E0B61F3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>
            <a:extLst>
              <a:ext uri="{FF2B5EF4-FFF2-40B4-BE49-F238E27FC236}">
                <a16:creationId xmlns:a16="http://schemas.microsoft.com/office/drawing/2014/main" id="{E103766B-8925-B1E3-A85D-F26D8AB60E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>
            <a:extLst>
              <a:ext uri="{FF2B5EF4-FFF2-40B4-BE49-F238E27FC236}">
                <a16:creationId xmlns:a16="http://schemas.microsoft.com/office/drawing/2014/main" id="{FAF3FADC-F656-8790-DA12-C27D746C7B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0124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CDD61B89-FEF7-0A70-0352-5EB3D2193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>
            <a:extLst>
              <a:ext uri="{FF2B5EF4-FFF2-40B4-BE49-F238E27FC236}">
                <a16:creationId xmlns:a16="http://schemas.microsoft.com/office/drawing/2014/main" id="{F5D3A7C5-439D-A8C2-3BF2-CFF7B67A17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>
            <a:extLst>
              <a:ext uri="{FF2B5EF4-FFF2-40B4-BE49-F238E27FC236}">
                <a16:creationId xmlns:a16="http://schemas.microsoft.com/office/drawing/2014/main" id="{E70A5B6E-AB4A-359B-A9D2-02F28BF244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3972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0C7A180B-DADD-9765-B417-B0B990346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>
            <a:extLst>
              <a:ext uri="{FF2B5EF4-FFF2-40B4-BE49-F238E27FC236}">
                <a16:creationId xmlns:a16="http://schemas.microsoft.com/office/drawing/2014/main" id="{89B49B4D-484E-8F19-6A80-4F4ABD711F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>
            <a:extLst>
              <a:ext uri="{FF2B5EF4-FFF2-40B4-BE49-F238E27FC236}">
                <a16:creationId xmlns:a16="http://schemas.microsoft.com/office/drawing/2014/main" id="{84BE89AD-AC6E-D957-6501-A8B7E4B307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8751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4E2F1E5B-0FFA-2ED7-4931-15FF53305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>
            <a:extLst>
              <a:ext uri="{FF2B5EF4-FFF2-40B4-BE49-F238E27FC236}">
                <a16:creationId xmlns:a16="http://schemas.microsoft.com/office/drawing/2014/main" id="{01D6C231-1755-7AE8-59C7-CEEDB13033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>
            <a:extLst>
              <a:ext uri="{FF2B5EF4-FFF2-40B4-BE49-F238E27FC236}">
                <a16:creationId xmlns:a16="http://schemas.microsoft.com/office/drawing/2014/main" id="{3C05A6F5-D921-6981-C285-A1E7825625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6642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D43250E7-33E4-90B7-46AF-5DB4EC8EC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>
            <a:extLst>
              <a:ext uri="{FF2B5EF4-FFF2-40B4-BE49-F238E27FC236}">
                <a16:creationId xmlns:a16="http://schemas.microsoft.com/office/drawing/2014/main" id="{5F37A71D-BD0B-5483-CE7A-020D2AD84A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>
            <a:extLst>
              <a:ext uri="{FF2B5EF4-FFF2-40B4-BE49-F238E27FC236}">
                <a16:creationId xmlns:a16="http://schemas.microsoft.com/office/drawing/2014/main" id="{DD230560-79DC-16A8-FD58-F1BD31834A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6452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5693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7;p1">
            <a:extLst>
              <a:ext uri="{FF2B5EF4-FFF2-40B4-BE49-F238E27FC236}">
                <a16:creationId xmlns:a16="http://schemas.microsoft.com/office/drawing/2014/main" id="{6EE6B1E5-9B9E-FD48-9F48-627803FDB7F5}"/>
              </a:ext>
            </a:extLst>
          </p:cNvPr>
          <p:cNvSpPr txBox="1"/>
          <p:nvPr/>
        </p:nvSpPr>
        <p:spPr>
          <a:xfrm>
            <a:off x="1134035" y="2553964"/>
            <a:ext cx="9923929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500" b="1" i="0" u="none" strike="noStrike" cap="none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EEG Drowsiness Detection Device</a:t>
            </a:r>
            <a:endParaRPr sz="4500" dirty="0">
              <a:latin typeface="+mn-lt"/>
            </a:endParaRPr>
          </a:p>
          <a:p>
            <a:pPr lvl="0" algn="ctr">
              <a:spcBef>
                <a:spcPts val="600"/>
              </a:spcBef>
            </a:pPr>
            <a:r>
              <a:rPr lang="en-US" sz="2500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Electrical &amp; Computer Engineering</a:t>
            </a:r>
          </a:p>
          <a:p>
            <a:pPr lvl="0" algn="ctr">
              <a:spcBef>
                <a:spcPts val="600"/>
              </a:spcBef>
            </a:pPr>
            <a:endParaRPr lang="en-US" sz="1800" dirty="0">
              <a:solidFill>
                <a:schemeClr val="lt1"/>
              </a:solidFill>
              <a:latin typeface="+mn-lt"/>
              <a:ea typeface="Helvetica Neue"/>
              <a:cs typeface="Helvetica Neue"/>
              <a:sym typeface="Helvetica Neue"/>
            </a:endParaRPr>
          </a:p>
          <a:p>
            <a:pPr lvl="0" algn="ctr">
              <a:spcBef>
                <a:spcPts val="600"/>
              </a:spcBef>
            </a:pPr>
            <a:r>
              <a:rPr lang="en-US" sz="1800" dirty="0">
                <a:solidFill>
                  <a:schemeClr val="lt1"/>
                </a:solidFill>
                <a:latin typeface="+mn-lt"/>
                <a:sym typeface="Helvetica Neue"/>
              </a:rPr>
              <a:t>By (Team 28): Nikhil Talwalkar and </a:t>
            </a:r>
            <a:r>
              <a:rPr lang="en-US" sz="1800" dirty="0" err="1">
                <a:solidFill>
                  <a:schemeClr val="lt1"/>
                </a:solidFill>
                <a:latin typeface="+mn-lt"/>
                <a:sym typeface="Helvetica Neue"/>
              </a:rPr>
              <a:t>Senturran</a:t>
            </a:r>
            <a:r>
              <a:rPr lang="en-US" sz="1800" dirty="0">
                <a:solidFill>
                  <a:schemeClr val="lt1"/>
                </a:solidFill>
                <a:latin typeface="+mn-lt"/>
                <a:sym typeface="Helvetica Neue"/>
              </a:rPr>
              <a:t> Elangovan</a:t>
            </a:r>
            <a:endParaRPr sz="1800" dirty="0">
              <a:latin typeface="+mn-lt"/>
            </a:endParaRPr>
          </a:p>
        </p:txBody>
      </p:sp>
      <p:sp>
        <p:nvSpPr>
          <p:cNvPr id="6" name="Google Shape;98;p1">
            <a:extLst>
              <a:ext uri="{FF2B5EF4-FFF2-40B4-BE49-F238E27FC236}">
                <a16:creationId xmlns:a16="http://schemas.microsoft.com/office/drawing/2014/main" id="{5C6D8374-322F-A84C-B20A-504C6528FDDA}"/>
              </a:ext>
            </a:extLst>
          </p:cNvPr>
          <p:cNvSpPr txBox="1"/>
          <p:nvPr/>
        </p:nvSpPr>
        <p:spPr>
          <a:xfrm>
            <a:off x="3922059" y="5413888"/>
            <a:ext cx="43478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spc="300" dirty="0">
                <a:solidFill>
                  <a:schemeClr val="bg1"/>
                </a:solidFill>
                <a:latin typeface="+mn-lt"/>
                <a:ea typeface="Helvetica Neue Light"/>
                <a:sym typeface="Helvetica Neue Light"/>
              </a:rPr>
              <a:t>December 9</a:t>
            </a:r>
            <a:r>
              <a:rPr lang="en-US" sz="1800" spc="300" baseline="30000" dirty="0">
                <a:solidFill>
                  <a:schemeClr val="bg1"/>
                </a:solidFill>
                <a:latin typeface="+mn-lt"/>
                <a:ea typeface="Helvetica Neue Light"/>
                <a:sym typeface="Helvetica Neue Light"/>
              </a:rPr>
              <a:t>th</a:t>
            </a:r>
            <a:r>
              <a:rPr lang="en-US" sz="1800" spc="300" dirty="0">
                <a:solidFill>
                  <a:schemeClr val="bg1"/>
                </a:solidFill>
                <a:latin typeface="+mn-lt"/>
                <a:ea typeface="Helvetica Neue Light"/>
                <a:sym typeface="Helvetica Neue Light"/>
              </a:rPr>
              <a:t> 2025</a:t>
            </a:r>
            <a:endParaRPr sz="1800" spc="3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FB6560-0D29-8109-3DBD-CA9E7189A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007" y="1004743"/>
            <a:ext cx="2909982" cy="7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id="{5B1452D2-6C77-FA62-C552-FD11460D4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>
            <a:extLst>
              <a:ext uri="{FF2B5EF4-FFF2-40B4-BE49-F238E27FC236}">
                <a16:creationId xmlns:a16="http://schemas.microsoft.com/office/drawing/2014/main" id="{F0F66A3B-38CF-FA54-9786-B8E82B2C4E4F}"/>
              </a:ext>
            </a:extLst>
          </p:cNvPr>
          <p:cNvSpPr txBox="1"/>
          <p:nvPr/>
        </p:nvSpPr>
        <p:spPr>
          <a:xfrm>
            <a:off x="583914" y="5818346"/>
            <a:ext cx="11024170" cy="65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1600" u="none" strike="noStrike" cap="none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PCB version 3. Inductor rating mismatch, so new power inductors required a larger footprint.</a:t>
            </a:r>
            <a:endParaRPr sz="1600" dirty="0">
              <a:latin typeface="+mn-lt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BC981CB1-B236-BF2C-CB00-5F301F9C3830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36DB3E2C-F674-E9CA-B0A1-1EA7B278ADB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dirty="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PCB Progress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245DA3-6BC0-AD2A-EDD1-C8C9B5D4E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8B4A2EDC-930C-4464-EB20-CF58500C4D8C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4A9AED14-9AA8-3B7A-3F6C-4A3D974A7410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3C601B-BB06-7BF4-14B6-E1929B6D8FB2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C7CE1E7-AAF5-10F6-70A5-24EE8ED9E1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5180E28-F339-0E29-17D4-FB144A71DFAA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8A9EF4C0-1450-2E34-BB60-627AD9F3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326" y="1072273"/>
            <a:ext cx="4874628" cy="4479495"/>
          </a:xfrm>
          <a:prstGeom prst="rect">
            <a:avLst/>
          </a:prstGeom>
        </p:spPr>
      </p:pic>
      <p:pic>
        <p:nvPicPr>
          <p:cNvPr id="10" name="Picture 9" descr="A computer screen shot of a circuit board&#10;&#10;AI-generated content may be incorrect.">
            <a:extLst>
              <a:ext uri="{FF2B5EF4-FFF2-40B4-BE49-F238E27FC236}">
                <a16:creationId xmlns:a16="http://schemas.microsoft.com/office/drawing/2014/main" id="{BE2E84A9-CA51-A82C-791C-E1FCA2531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8769" y="1072273"/>
            <a:ext cx="2807365" cy="2067868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A339F9F-5B19-7E85-32AC-D27393AEDCBC}"/>
              </a:ext>
            </a:extLst>
          </p:cNvPr>
          <p:cNvSpPr/>
          <p:nvPr/>
        </p:nvSpPr>
        <p:spPr>
          <a:xfrm>
            <a:off x="9414374" y="1218676"/>
            <a:ext cx="688931" cy="626301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0BBD65-C5F5-3E8B-3205-33B5AC919AF8}"/>
              </a:ext>
            </a:extLst>
          </p:cNvPr>
          <p:cNvSpPr/>
          <p:nvPr/>
        </p:nvSpPr>
        <p:spPr>
          <a:xfrm>
            <a:off x="7553586" y="2501496"/>
            <a:ext cx="688931" cy="626301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omputer screen shot of a circuit board&#10;&#10;AI-generated content may be incorrect.">
            <a:extLst>
              <a:ext uri="{FF2B5EF4-FFF2-40B4-BE49-F238E27FC236}">
                <a16:creationId xmlns:a16="http://schemas.microsoft.com/office/drawing/2014/main" id="{A31D1954-0C7D-9AF5-ACDE-09A9C35571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860" y="3282861"/>
            <a:ext cx="2223182" cy="226346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C1E1B058-059F-E788-FDA2-43A161A8A4D0}"/>
              </a:ext>
            </a:extLst>
          </p:cNvPr>
          <p:cNvSpPr/>
          <p:nvPr/>
        </p:nvSpPr>
        <p:spPr>
          <a:xfrm>
            <a:off x="8728460" y="3343880"/>
            <a:ext cx="1214274" cy="87523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5C59966-9747-3AB5-847D-025BA2F2142E}"/>
              </a:ext>
            </a:extLst>
          </p:cNvPr>
          <p:cNvSpPr/>
          <p:nvPr/>
        </p:nvSpPr>
        <p:spPr>
          <a:xfrm>
            <a:off x="7785556" y="4797800"/>
            <a:ext cx="881473" cy="73330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62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195A26-438A-5D24-290F-F6D9FE692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08;p2">
            <a:extLst>
              <a:ext uri="{FF2B5EF4-FFF2-40B4-BE49-F238E27FC236}">
                <a16:creationId xmlns:a16="http://schemas.microsoft.com/office/drawing/2014/main" id="{CC68FA13-E7C4-0A20-2F1E-E3F2814330E2}"/>
              </a:ext>
            </a:extLst>
          </p:cNvPr>
          <p:cNvSpPr txBox="1"/>
          <p:nvPr/>
        </p:nvSpPr>
        <p:spPr>
          <a:xfrm>
            <a:off x="1441528" y="3250860"/>
            <a:ext cx="930894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chemeClr val="lt1"/>
                </a:solidFill>
              </a:rPr>
              <a:t>Power Subsystem</a:t>
            </a:r>
            <a:endParaRPr lang="en-US" sz="3600" b="1" i="0" u="none" strike="noStrike" cap="none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C5CE55D-C562-D78F-2D7C-D0F1599EEDB8}"/>
              </a:ext>
            </a:extLst>
          </p:cNvPr>
          <p:cNvGrpSpPr/>
          <p:nvPr/>
        </p:nvGrpSpPr>
        <p:grpSpPr>
          <a:xfrm>
            <a:off x="3943790" y="2676939"/>
            <a:ext cx="3861740" cy="322845"/>
            <a:chOff x="3943790" y="2676939"/>
            <a:chExt cx="3861740" cy="322845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2F8D722-9242-F77F-24CE-30606711EFF5}"/>
                </a:ext>
              </a:extLst>
            </p:cNvPr>
            <p:cNvCxnSpPr>
              <a:cxnSpLocks/>
            </p:cNvCxnSpPr>
            <p:nvPr/>
          </p:nvCxnSpPr>
          <p:spPr>
            <a:xfrm>
              <a:off x="4426226" y="2676939"/>
              <a:ext cx="3379304" cy="0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DE88D4C-B673-1807-3900-51E5FB3D99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3790" y="2676939"/>
              <a:ext cx="482436" cy="322845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71EF09D-9BF6-CCD2-09F1-8881EDC78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2" name="Google Shape;100;p1">
            <a:extLst>
              <a:ext uri="{FF2B5EF4-FFF2-40B4-BE49-F238E27FC236}">
                <a16:creationId xmlns:a16="http://schemas.microsoft.com/office/drawing/2014/main" id="{2A5110F7-F62D-6ECD-5C03-3C3BEDAC2025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DB575DEF-0EF7-9606-E47A-3F73483BA1D5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2B0867-8032-39C5-D281-95DF4E077908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chemeClr val="bg1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B2109D5-F777-38CD-76DF-413E59CF6A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2F757A0-4797-5EF6-0C54-BD2506A5AF08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1079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id="{124557E0-F5B6-3AA8-719E-C0E851EDA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>
            <a:extLst>
              <a:ext uri="{FF2B5EF4-FFF2-40B4-BE49-F238E27FC236}">
                <a16:creationId xmlns:a16="http://schemas.microsoft.com/office/drawing/2014/main" id="{E4AC1A3D-4282-C908-FF5D-ABBDDA7C1DB6}"/>
              </a:ext>
            </a:extLst>
          </p:cNvPr>
          <p:cNvSpPr txBox="1"/>
          <p:nvPr/>
        </p:nvSpPr>
        <p:spPr>
          <a:xfrm>
            <a:off x="583915" y="5788296"/>
            <a:ext cx="11024170" cy="65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1600" u="none" strike="noStrike" cap="none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BMS requirements table and subsystem schematics.</a:t>
            </a:r>
            <a:endParaRPr sz="1600" dirty="0">
              <a:latin typeface="+mn-lt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3762BC5A-F111-B1CD-AFC2-11EE39D4A162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15350F63-B8DF-94CF-296F-1A3FE37D772E}"/>
              </a:ext>
            </a:extLst>
          </p:cNvPr>
          <p:cNvSpPr txBox="1"/>
          <p:nvPr/>
        </p:nvSpPr>
        <p:spPr>
          <a:xfrm>
            <a:off x="376810" y="186017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dirty="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Requirements and Schematics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4FB96C-9433-069A-5B54-708966F9A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B4611790-8BEE-E3E9-1A44-A61450537ED9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D4291531-4987-B676-77CD-D869D5EED8F9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D62C0C-2A30-1C31-C4A7-B875957BD9B3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5678577-2C1D-ED3C-907E-4B0295AFDB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A2BC442-AA9A-21DC-534E-65A78F6F6F90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table with text on it&#10;&#10;AI-generated content may be incorrect.">
            <a:extLst>
              <a:ext uri="{FF2B5EF4-FFF2-40B4-BE49-F238E27FC236}">
                <a16:creationId xmlns:a16="http://schemas.microsoft.com/office/drawing/2014/main" id="{2CBCA5AE-BA32-2052-C01D-144471149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21" y="1614635"/>
            <a:ext cx="5612621" cy="3427247"/>
          </a:xfrm>
          <a:prstGeom prst="rect">
            <a:avLst/>
          </a:prstGeom>
        </p:spPr>
      </p:pic>
      <p:pic>
        <p:nvPicPr>
          <p:cNvPr id="10" name="Picture 9" descr="A diagram of a computer&#10;&#10;Description automatically generated">
            <a:extLst>
              <a:ext uri="{FF2B5EF4-FFF2-40B4-BE49-F238E27FC236}">
                <a16:creationId xmlns:a16="http://schemas.microsoft.com/office/drawing/2014/main" id="{09A53F13-C20E-A064-6244-9F9A974A10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939" y="986126"/>
            <a:ext cx="3483236" cy="17332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A95210-089D-D6DF-2C4D-893948FD3D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2524" y="2820221"/>
            <a:ext cx="3454066" cy="12175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D3228D-222F-4D61-077A-A6AB82A69A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7939" y="4138610"/>
            <a:ext cx="3449337" cy="149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28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73471579-554A-28B2-A662-45EBDF97E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47;p7">
            <a:extLst>
              <a:ext uri="{FF2B5EF4-FFF2-40B4-BE49-F238E27FC236}">
                <a16:creationId xmlns:a16="http://schemas.microsoft.com/office/drawing/2014/main" id="{A6F0DBEE-565F-9311-736A-C79662A74D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6810" y="1334279"/>
            <a:ext cx="6686464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4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The BMS maintains a voltage less than 4.2V</a:t>
            </a:r>
            <a:endParaRPr lang="en-US" sz="2400" b="1" dirty="0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We tested charging the battery using 8V power supply and 200mA. 4.185V was seen supplied to the battery (in line with our requirements)</a:t>
            </a:r>
            <a:endParaRPr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Our Buck/Boost converter regulates 3.7V at 3.3V and 5V</a:t>
            </a:r>
            <a:endParaRPr lang="en-US" sz="2000" b="1" dirty="0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SzPts val="3000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3.89V battery voltage measured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SzPts val="3000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Buck converter output: 3.048V – 7.6% error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SzPts val="3000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Boost converter output: 5.077V – 1.6% error</a:t>
            </a:r>
          </a:p>
        </p:txBody>
      </p:sp>
      <p:sp>
        <p:nvSpPr>
          <p:cNvPr id="13" name="Google Shape;145;p7">
            <a:extLst>
              <a:ext uri="{FF2B5EF4-FFF2-40B4-BE49-F238E27FC236}">
                <a16:creationId xmlns:a16="http://schemas.microsoft.com/office/drawing/2014/main" id="{AE781E4F-D409-7FF1-4014-48DC30D3B21D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B8E8B57C-945A-505B-193D-DB335D00D0E4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BMS &amp; Converters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967D7C-527A-6EF3-2E6D-284420AA7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1CF0CDD5-3715-C404-9F5A-DBAED18EF5D9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37E60A01-83FE-4CD9-C003-08BFCCB61834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E32189-077E-F089-1CE2-28FE63BF0BA7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511F2CE-D53B-C093-5AD5-C11C2873A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7E6A96C-894F-73FE-532B-FB773BFB6A92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A close-up of a computer&#10;&#10;Description automatically generated">
            <a:extLst>
              <a:ext uri="{FF2B5EF4-FFF2-40B4-BE49-F238E27FC236}">
                <a16:creationId xmlns:a16="http://schemas.microsoft.com/office/drawing/2014/main" id="{7D5AA72B-248F-6949-DB47-196BE6C610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t="58185" r="33349" b="10314"/>
          <a:stretch/>
        </p:blipFill>
        <p:spPr>
          <a:xfrm>
            <a:off x="7250728" y="1072273"/>
            <a:ext cx="2486553" cy="2121407"/>
          </a:xfrm>
          <a:prstGeom prst="rect">
            <a:avLst/>
          </a:prstGeom>
        </p:spPr>
      </p:pic>
      <p:pic>
        <p:nvPicPr>
          <p:cNvPr id="9" name="Picture 8" descr="A close-up of a computer&#10;&#10;Description automatically generated">
            <a:extLst>
              <a:ext uri="{FF2B5EF4-FFF2-40B4-BE49-F238E27FC236}">
                <a16:creationId xmlns:a16="http://schemas.microsoft.com/office/drawing/2014/main" id="{FAEFFE66-21EB-3761-2ADB-5103843305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6" b="63026"/>
          <a:stretch/>
        </p:blipFill>
        <p:spPr>
          <a:xfrm>
            <a:off x="9803419" y="1072273"/>
            <a:ext cx="2213967" cy="2151904"/>
          </a:xfrm>
          <a:prstGeom prst="rect">
            <a:avLst/>
          </a:prstGeom>
        </p:spPr>
      </p:pic>
      <p:pic>
        <p:nvPicPr>
          <p:cNvPr id="10" name="Picture 9" descr="A screen with a line on it&#10;&#10;Description automatically generated with medium confidence">
            <a:extLst>
              <a:ext uri="{FF2B5EF4-FFF2-40B4-BE49-F238E27FC236}">
                <a16:creationId xmlns:a16="http://schemas.microsoft.com/office/drawing/2014/main" id="{4CCE49F8-6160-188A-B502-BB097C340B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54" y="3462754"/>
            <a:ext cx="3620529" cy="271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45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2198C-28DD-BCE2-7923-63A79D548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Google Shape;147;p7">
                <a:extLst>
                  <a:ext uri="{FF2B5EF4-FFF2-40B4-BE49-F238E27FC236}">
                    <a16:creationId xmlns:a16="http://schemas.microsoft.com/office/drawing/2014/main" id="{D9140B91-698E-5CFF-0083-8EF962597C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6808" y="1334279"/>
                <a:ext cx="6422373" cy="48211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lvl="0">
                  <a:buSzPts val="3000"/>
                </a:pPr>
                <a:r>
                  <a:rPr lang="en-US" sz="2600" b="1" dirty="0">
                    <a:solidFill>
                      <a:srgbClr val="E84B36"/>
                    </a:solidFill>
                    <a:latin typeface="Arial" panose="020B0604020202020204" pitchFamily="34" charset="0"/>
                    <a:ea typeface="Helvetica Neue Light"/>
                    <a:cs typeface="Arial" panose="020B0604020202020204" pitchFamily="34" charset="0"/>
                    <a:sym typeface="Helvetica Neue Light"/>
                  </a:rPr>
                  <a:t>Our target battery life was 8 hours.</a:t>
                </a:r>
                <a:endParaRPr lang="en-US" sz="2600" b="1" dirty="0">
                  <a:solidFill>
                    <a:srgbClr val="E84B3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SzPts val="2000"/>
                </a:pPr>
                <a:endParaRPr lang="en-US" sz="1800" dirty="0">
                  <a:solidFill>
                    <a:schemeClr val="tx1"/>
                  </a:solidFill>
                  <a:latin typeface="Arial" panose="020B0604020202020204" pitchFamily="34" charset="0"/>
                  <a:ea typeface="Helvetica Neue Light"/>
                  <a:cs typeface="Arial" panose="020B0604020202020204" pitchFamily="34" charset="0"/>
                  <a:sym typeface="Helvetica Neue Light"/>
                </a:endParaRPr>
              </a:p>
              <a:p>
                <a:pPr>
                  <a:buSzPts val="2000"/>
                </a:pPr>
                <a:r>
                  <a:rPr 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Helvetica Neue Light"/>
                    <a:cs typeface="Arial" panose="020B0604020202020204" pitchFamily="34" charset="0"/>
                    <a:sym typeface="Helvetica Neue Light"/>
                  </a:rPr>
                  <a:t>To estimate battery life we assume linearity across operational voltage 4.2V – 3.3V. On a 10-minute average, boost converter drained 0.02V.</a:t>
                </a:r>
              </a:p>
              <a:p>
                <a:pPr>
                  <a:buSzPts val="2000"/>
                </a:pPr>
                <a:endParaRPr lang="en-US" sz="1800" dirty="0">
                  <a:solidFill>
                    <a:schemeClr val="tx1"/>
                  </a:solidFill>
                  <a:latin typeface="Arial" panose="020B0604020202020204" pitchFamily="34" charset="0"/>
                  <a:ea typeface="Helvetica Neue Light"/>
                  <a:cs typeface="Arial" panose="020B0604020202020204" pitchFamily="34" charset="0"/>
                  <a:sym typeface="Helvetica Neue Light"/>
                </a:endParaRPr>
              </a:p>
              <a:p>
                <a:pPr>
                  <a:buSzPts val="2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Helvetica Neue Light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Helvetica Neue Light"/>
                            </a:rPr>
                            <m:t>0.02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Helvetica Neue Light"/>
                            </a:rPr>
                            <m:t>𝑉</m:t>
                          </m:r>
                        </m:num>
                        <m:den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Helvetica Neue Light"/>
                            </a:rPr>
                            <m:t>4.2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Helvetica Neue Light"/>
                            </a:rPr>
                            <m:t>𝑉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Helvetica Neue Light"/>
                            </a:rPr>
                            <m:t> −3.3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Helvetica Neue Light"/>
                            </a:rPr>
                            <m:t>𝑉</m:t>
                          </m:r>
                        </m:den>
                      </m:f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Helvetica Neue Light"/>
                        </a:rPr>
                        <m:t>∗3000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Helvetica Neue Light"/>
                        </a:rPr>
                        <m:t>𝑚𝐴h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Helvetica Neue Light"/>
                        </a:rPr>
                        <m:t>=66.67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Helvetica Neue Light"/>
                        </a:rPr>
                        <m:t>𝑚𝐴h</m:t>
                      </m:r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  <a:latin typeface="Arial" panose="020B0604020202020204" pitchFamily="34" charset="0"/>
                  <a:ea typeface="Helvetica Neue Light"/>
                  <a:cs typeface="Arial" panose="020B0604020202020204" pitchFamily="34" charset="0"/>
                  <a:sym typeface="Helvetica Neue Light"/>
                </a:endParaRPr>
              </a:p>
              <a:p>
                <a:pPr>
                  <a:buSzPts val="2000"/>
                </a:pPr>
                <a:endParaRPr lang="en-US" sz="1800" dirty="0">
                  <a:solidFill>
                    <a:schemeClr val="tx1"/>
                  </a:solidFill>
                  <a:latin typeface="Arial" panose="020B0604020202020204" pitchFamily="34" charset="0"/>
                  <a:ea typeface="Helvetica Neue Light"/>
                  <a:cs typeface="Arial" panose="020B0604020202020204" pitchFamily="34" charset="0"/>
                  <a:sym typeface="Helvetica Neue Light"/>
                </a:endParaRPr>
              </a:p>
              <a:p>
                <a:pPr>
                  <a:buSzPts val="2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Light"/>
                              <a:cs typeface="Arial" panose="020B0604020202020204" pitchFamily="34" charset="0"/>
                              <a:sym typeface="Helvetica Neue Light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Light"/>
                              <a:cs typeface="Arial" panose="020B0604020202020204" pitchFamily="34" charset="0"/>
                              <a:sym typeface="Helvetica Neue Light"/>
                            </a:rPr>
                            <m:t>66.67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Light"/>
                              <a:cs typeface="Arial" panose="020B0604020202020204" pitchFamily="34" charset="0"/>
                              <a:sym typeface="Helvetica Neue Light"/>
                            </a:rPr>
                            <m:t>𝑚𝐴h</m:t>
                          </m:r>
                        </m:num>
                        <m:den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Light"/>
                              <a:cs typeface="Arial" panose="020B0604020202020204" pitchFamily="34" charset="0"/>
                              <a:sym typeface="Helvetica Neue Light"/>
                            </a:rPr>
                            <m:t>10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Light"/>
                              <a:cs typeface="Arial" panose="020B0604020202020204" pitchFamily="34" charset="0"/>
                              <a:sym typeface="Helvetica Neue Light"/>
                            </a:rPr>
                            <m:t>𝑚𝑖𝑛𝑠</m:t>
                          </m:r>
                        </m:den>
                      </m:f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Light"/>
                          <a:cs typeface="Arial" panose="020B0604020202020204" pitchFamily="34" charset="0"/>
                          <a:sym typeface="Helvetica Neue Light"/>
                        </a:rPr>
                        <m:t>=400.02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Light"/>
                          <a:cs typeface="Arial" panose="020B0604020202020204" pitchFamily="34" charset="0"/>
                          <a:sym typeface="Helvetica Neue Light"/>
                        </a:rPr>
                        <m:t>𝑚𝐴</m:t>
                      </m:r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  <a:latin typeface="Arial" panose="020B0604020202020204" pitchFamily="34" charset="0"/>
                  <a:ea typeface="Helvetica Neue Light"/>
                  <a:cs typeface="Arial" panose="020B0604020202020204" pitchFamily="34" charset="0"/>
                  <a:sym typeface="Helvetica Neue Light"/>
                </a:endParaRPr>
              </a:p>
              <a:p>
                <a:pPr>
                  <a:buSzPts val="3000"/>
                </a:pPr>
                <a:endPara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ea typeface="Helvetica Neue Light"/>
                  <a:cs typeface="Arial" panose="020B0604020202020204" pitchFamily="34" charset="0"/>
                  <a:sym typeface="Helvetica Neue Light"/>
                </a:endParaRPr>
              </a:p>
              <a:p>
                <a:pPr>
                  <a:buSzPts val="3000"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Average current draw of our system is 400mA. Therefore, a fully charged 3000mAh battery should last 7.5 hours – 6.25% below 8 hours.</a:t>
                </a:r>
                <a:endPara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Google Shape;147;p7">
                <a:extLst>
                  <a:ext uri="{FF2B5EF4-FFF2-40B4-BE49-F238E27FC236}">
                    <a16:creationId xmlns:a16="http://schemas.microsoft.com/office/drawing/2014/main" id="{D9140B91-698E-5CFF-0083-8EF962597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808" y="1334279"/>
                <a:ext cx="6422373" cy="4821102"/>
              </a:xfrm>
              <a:prstGeom prst="rect">
                <a:avLst/>
              </a:prstGeom>
              <a:blipFill>
                <a:blip r:embed="rId2"/>
                <a:stretch>
                  <a:fillRect l="-1709" t="-1138" r="-7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EA4EA8BB-E14C-BDA6-0614-1E67F1EDD336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AC08B3FD-B17E-8943-2EA0-8580BA27473E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Battery Life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063C57-8505-DF2E-CBD7-5A61B3B4D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F5972C59-69EA-5E98-6104-BE6F02AA5A6D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F795149B-3D23-8213-2A67-993A49EC147B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A9700AE-F4DD-D6BC-051E-63A52EB52F53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0DBDDC2-9A1F-AA8F-76FC-38B79BBC38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0E82F75-BFDA-F5B3-FEE2-7D120F048884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Content Placeholder 8" descr="A green circuit board with wires and wires&#10;&#10;Description automatically generated">
            <a:extLst>
              <a:ext uri="{FF2B5EF4-FFF2-40B4-BE49-F238E27FC236}">
                <a16:creationId xmlns:a16="http://schemas.microsoft.com/office/drawing/2014/main" id="{494A0E9A-E002-D998-EF60-4415CBB22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1" t="8411" r="28520" b="12861"/>
          <a:stretch/>
        </p:blipFill>
        <p:spPr>
          <a:xfrm>
            <a:off x="7035084" y="1334279"/>
            <a:ext cx="4728205" cy="433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3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1BE2F9-A66D-B3AF-293F-B60BE9382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08;p2">
            <a:extLst>
              <a:ext uri="{FF2B5EF4-FFF2-40B4-BE49-F238E27FC236}">
                <a16:creationId xmlns:a16="http://schemas.microsoft.com/office/drawing/2014/main" id="{FCD85382-A405-B2B1-87E7-76BFCF49C3DB}"/>
              </a:ext>
            </a:extLst>
          </p:cNvPr>
          <p:cNvSpPr txBox="1"/>
          <p:nvPr/>
        </p:nvSpPr>
        <p:spPr>
          <a:xfrm>
            <a:off x="1441528" y="3250860"/>
            <a:ext cx="930894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chemeClr val="lt1"/>
                </a:solidFill>
              </a:rPr>
              <a:t>Analog + Control Unit Subsystems</a:t>
            </a:r>
            <a:endParaRPr lang="en-US" sz="3600" b="1" i="0" u="none" strike="noStrike" cap="none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834575-44BA-1023-9773-C7C1689A7F8F}"/>
              </a:ext>
            </a:extLst>
          </p:cNvPr>
          <p:cNvGrpSpPr/>
          <p:nvPr/>
        </p:nvGrpSpPr>
        <p:grpSpPr>
          <a:xfrm>
            <a:off x="3943790" y="2676939"/>
            <a:ext cx="3861740" cy="322845"/>
            <a:chOff x="3943790" y="2676939"/>
            <a:chExt cx="3861740" cy="322845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09C17C8-926C-7E43-69D7-959F6EA093C8}"/>
                </a:ext>
              </a:extLst>
            </p:cNvPr>
            <p:cNvCxnSpPr>
              <a:cxnSpLocks/>
            </p:cNvCxnSpPr>
            <p:nvPr/>
          </p:nvCxnSpPr>
          <p:spPr>
            <a:xfrm>
              <a:off x="4426226" y="2676939"/>
              <a:ext cx="3379304" cy="0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5FD6C73-CB44-4A11-69E0-09536D08C5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3790" y="2676939"/>
              <a:ext cx="482436" cy="322845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4FF939D-B2B2-2B27-103B-D25BAB235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2" name="Google Shape;100;p1">
            <a:extLst>
              <a:ext uri="{FF2B5EF4-FFF2-40B4-BE49-F238E27FC236}">
                <a16:creationId xmlns:a16="http://schemas.microsoft.com/office/drawing/2014/main" id="{6F8EDFD0-66AE-7447-2329-4763DFB582D5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33DEBDB6-6228-1620-CBD8-1954398BB3E0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902F067-7337-D970-4091-596B19AAD97A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chemeClr val="bg1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F68568F-F396-6208-731B-BFA2511842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6080DCE-8A6B-0144-41E3-9ABEC82DC619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7133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EB192-06F4-ED13-783F-8DA3E2FDB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1;p7">
            <a:extLst>
              <a:ext uri="{FF2B5EF4-FFF2-40B4-BE49-F238E27FC236}">
                <a16:creationId xmlns:a16="http://schemas.microsoft.com/office/drawing/2014/main" id="{02B30098-5DBB-5DAA-81AA-4FBBC8465212}"/>
              </a:ext>
            </a:extLst>
          </p:cNvPr>
          <p:cNvSpPr txBox="1"/>
          <p:nvPr/>
        </p:nvSpPr>
        <p:spPr>
          <a:xfrm>
            <a:off x="8490436" y="3493224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 dirty="0">
              <a:latin typeface="+mn-lt"/>
            </a:endParaRPr>
          </a:p>
        </p:txBody>
      </p:sp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D1AD1208-B55A-A1B3-C90C-789E40466953}"/>
              </a:ext>
            </a:extLst>
          </p:cNvPr>
          <p:cNvSpPr txBox="1">
            <a:spLocks/>
          </p:cNvSpPr>
          <p:nvPr/>
        </p:nvSpPr>
        <p:spPr>
          <a:xfrm>
            <a:off x="382060" y="1093253"/>
            <a:ext cx="6890182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ADS act as the Analog Front End, while the STM does DSP and decision logic</a:t>
            </a: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r>
              <a:rPr lang="en-US" sz="18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ADS1299:</a:t>
            </a: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24-bit ADC with 250Hz sampling</a:t>
            </a: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3 electrodes configured over SPI1</a:t>
            </a:r>
            <a:endParaRPr lang="en-US" sz="1800" dirty="0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r>
              <a:rPr lang="en-US" sz="18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STMF412RGT6:</a:t>
            </a: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ARM Cortex-M4 Microcontroller</a:t>
            </a: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r>
              <a:rPr lang="en-US" sz="1800" dirty="0"/>
              <a:t>Digital processing for real-time monitoring and sleep detection</a:t>
            </a: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D702E8AC-1E5E-E1BF-B268-49BBAC1A5FA6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526DFFED-C294-CFC5-CC23-F8FDC6EEA45C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STM/ADS1299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89F25B-E89E-AB1B-FD39-00B797124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80446875-7966-3F91-5757-D89A0B573BCF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C81855F9-8D3F-1D32-BDF5-A152762F293B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580E68F-FBF2-5938-3E85-A163944DB52A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0A3121B-B8EF-1104-D853-7F95401447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C1F7EE0-D473-A038-31F3-5E96F09C5529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A diagram of a computer&#10;&#10;AI-generated content may be incorrect.">
            <a:extLst>
              <a:ext uri="{FF2B5EF4-FFF2-40B4-BE49-F238E27FC236}">
                <a16:creationId xmlns:a16="http://schemas.microsoft.com/office/drawing/2014/main" id="{C94E98B6-D1DE-6EA7-B234-87CE6CA97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435" y="992629"/>
            <a:ext cx="4110112" cy="3000380"/>
          </a:xfrm>
          <a:prstGeom prst="rect">
            <a:avLst/>
          </a:prstGeom>
        </p:spPr>
      </p:pic>
      <p:pic>
        <p:nvPicPr>
          <p:cNvPr id="14" name="Content Placeholder 3" descr="A computer circuit board with many wires&#10;&#10;AI-generated content may be incorrect.">
            <a:extLst>
              <a:ext uri="{FF2B5EF4-FFF2-40B4-BE49-F238E27FC236}">
                <a16:creationId xmlns:a16="http://schemas.microsoft.com/office/drawing/2014/main" id="{B2344B20-D772-3F53-128D-69B854783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434" y="4018005"/>
            <a:ext cx="4110113" cy="2311938"/>
          </a:xfrm>
          <a:prstGeom prst="rect">
            <a:avLst/>
          </a:prstGeom>
        </p:spPr>
      </p:pic>
      <p:pic>
        <p:nvPicPr>
          <p:cNvPr id="15" name="Picture 14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14A22DA3-7855-A781-6F65-21EEDDCDEF5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0328"/>
          <a:stretch>
            <a:fillRect/>
          </a:stretch>
        </p:blipFill>
        <p:spPr>
          <a:xfrm>
            <a:off x="423151" y="4269259"/>
            <a:ext cx="6896187" cy="197887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27123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id="{D9537EBB-1F4E-7D9A-607B-BD5E1F034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96144981-78E1-490F-A374-2253C5C45F93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FD9DA9A1-4480-4D62-8BF9-17138643C983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STM/ADS1299 Requirements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900128-CDED-2268-D6F8-DB2287564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E9077412-F918-701A-CA38-D59EAB8C65DE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B48DBCD4-73BD-2881-9CC0-99020CF2E2D4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0DDB630-CDAE-2E0B-79F8-ADFFAF2DA16D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4EE5158-C515-5FAC-72D7-501E6E34A7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59175A8-FC2E-6944-BE41-FCE52D914E65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screenshot of a white sheet&#10;&#10;AI-generated content may be incorrect.">
            <a:extLst>
              <a:ext uri="{FF2B5EF4-FFF2-40B4-BE49-F238E27FC236}">
                <a16:creationId xmlns:a16="http://schemas.microsoft.com/office/drawing/2014/main" id="{B6D8EB01-D2B5-E095-AA03-87397C556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17" y="1350914"/>
            <a:ext cx="10536566" cy="458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20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6F295-8609-12C2-DCC1-0C9F2387D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139DBBBD-3303-FC8F-E05A-8577E37751D2}"/>
              </a:ext>
            </a:extLst>
          </p:cNvPr>
          <p:cNvSpPr txBox="1">
            <a:spLocks/>
          </p:cNvSpPr>
          <p:nvPr/>
        </p:nvSpPr>
        <p:spPr>
          <a:xfrm>
            <a:off x="376808" y="1334279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Collects data at 250 samples per second</a:t>
            </a:r>
          </a:p>
          <a:p>
            <a:pPr marL="285750" indent="-28575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264B"/>
                </a:solidFill>
                <a:ea typeface="Helvetica Neue Light"/>
                <a:cs typeface="Arial" panose="020B0604020202020204" pitchFamily="34" charset="0"/>
                <a:sym typeface="Helvetica Neue Light"/>
              </a:rPr>
              <a:t>Bias buffer for lower noise</a:t>
            </a:r>
          </a:p>
          <a:p>
            <a:pPr marL="285750" indent="-28575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264B"/>
                </a:solidFill>
                <a:ea typeface="Helvetica Neue Light"/>
                <a:cs typeface="Arial" panose="020B0604020202020204" pitchFamily="34" charset="0"/>
                <a:sym typeface="Helvetica Neue Light"/>
              </a:rPr>
              <a:t>CH4 with gain 24x for amplification</a:t>
            </a:r>
          </a:p>
          <a:p>
            <a:pPr marL="285750" indent="-28575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264B"/>
                </a:solidFill>
                <a:ea typeface="Helvetica Neue Light"/>
                <a:cs typeface="Arial" panose="020B0604020202020204" pitchFamily="34" charset="0"/>
                <a:sym typeface="Helvetica Neue Light"/>
              </a:rPr>
              <a:t>Other channels all powered down to reduce noise and current</a:t>
            </a:r>
          </a:p>
          <a:p>
            <a:pPr marL="285750" indent="-28575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264B"/>
                </a:solidFill>
                <a:ea typeface="Helvetica Neue Light"/>
                <a:cs typeface="Arial" panose="020B0604020202020204" pitchFamily="34" charset="0"/>
                <a:sym typeface="Helvetica Neue Light"/>
              </a:rPr>
              <a:t>Reads full 24bit frame and converts to volts</a:t>
            </a: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A1BDB5F9-E148-C271-DE48-8FCF17929555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5B2468AB-24AC-EE93-5337-E0B9DFB695EB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Sampling and Digital conversion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7C1694-A83A-B293-E067-07EA5DB0A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CBEB474A-1C5A-2CEC-A016-4A6B680A0BED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41B96570-68E6-81FF-8F2D-83540D2EDCB3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3D1395-260F-64F2-5AEB-889312D911CF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147F9BF-5FC8-F791-23A2-84234761B6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C3D5A69-BCE4-FB75-B202-32B97A55485C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A close up of a text&#10;&#10;AI-generated content may be incorrect.">
            <a:extLst>
              <a:ext uri="{FF2B5EF4-FFF2-40B4-BE49-F238E27FC236}">
                <a16:creationId xmlns:a16="http://schemas.microsoft.com/office/drawing/2014/main" id="{9333A2DC-BDE9-5A0E-B9BC-72F4456B8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481" y="1595016"/>
            <a:ext cx="4048690" cy="543001"/>
          </a:xfrm>
          <a:prstGeom prst="rect">
            <a:avLst/>
          </a:prstGeom>
        </p:spPr>
      </p:pic>
      <p:pic>
        <p:nvPicPr>
          <p:cNvPr id="14" name="Picture 13" descr="A close up of a word&#10;&#10;AI-generated content may be incorrect.">
            <a:extLst>
              <a:ext uri="{FF2B5EF4-FFF2-40B4-BE49-F238E27FC236}">
                <a16:creationId xmlns:a16="http://schemas.microsoft.com/office/drawing/2014/main" id="{74C6606D-270A-5DB3-0B2C-2CA367D53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481" y="2467130"/>
            <a:ext cx="5349632" cy="456481"/>
          </a:xfrm>
          <a:prstGeom prst="rect">
            <a:avLst/>
          </a:prstGeom>
        </p:spPr>
      </p:pic>
      <p:pic>
        <p:nvPicPr>
          <p:cNvPr id="15" name="Picture 14" descr="A group of smileys with text&#10;&#10;AI-generated content may be incorrect.">
            <a:extLst>
              <a:ext uri="{FF2B5EF4-FFF2-40B4-BE49-F238E27FC236}">
                <a16:creationId xmlns:a16="http://schemas.microsoft.com/office/drawing/2014/main" id="{C613DAC4-3383-9A53-AB12-A81A6DBCCDD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4392"/>
          <a:stretch>
            <a:fillRect/>
          </a:stretch>
        </p:blipFill>
        <p:spPr>
          <a:xfrm>
            <a:off x="6492481" y="3103324"/>
            <a:ext cx="3185481" cy="9954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FCFA72-AFF3-5168-6760-2482D80DBA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5322" y="4467769"/>
            <a:ext cx="5032181" cy="31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93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id="{F31D039E-5D7C-7E28-B9CC-A160D2F3C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>
            <a:extLst>
              <a:ext uri="{FF2B5EF4-FFF2-40B4-BE49-F238E27FC236}">
                <a16:creationId xmlns:a16="http://schemas.microsoft.com/office/drawing/2014/main" id="{EA9B26A9-CBDC-46AC-1696-9B3F237E05A0}"/>
              </a:ext>
            </a:extLst>
          </p:cNvPr>
          <p:cNvSpPr txBox="1"/>
          <p:nvPr/>
        </p:nvSpPr>
        <p:spPr>
          <a:xfrm>
            <a:off x="583914" y="5464730"/>
            <a:ext cx="11024170" cy="65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1600" u="none" strike="noStrike" cap="none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Sampling frequency of all 13 test subjects. Plotted with the total number of samples in each run.</a:t>
            </a:r>
            <a:endParaRPr sz="1600" dirty="0">
              <a:latin typeface="+mn-lt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EA2FB324-F2E8-579E-9194-CE96B596D4C0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BA99C3BC-027D-128A-9D1F-4E73CB5FF8C8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dirty="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Sampling and Digital conversion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9C3388-E38A-A42E-D57D-AAA5ACB17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EABB8CB4-07EE-624B-8F1C-770AC53E19B1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CDDCB96E-F7F1-26F5-1D4A-23B3ECC30E3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1A92C3-5AB7-7C25-DBF0-DBE2AF2B1CAB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03C2005-F019-E34E-E1E5-A0657771DD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1F0D794-1284-1763-5189-8C42A847E4AE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A graph with colorful lines&#10;&#10;AI-generated content may be incorrect.">
            <a:extLst>
              <a:ext uri="{FF2B5EF4-FFF2-40B4-BE49-F238E27FC236}">
                <a16:creationId xmlns:a16="http://schemas.microsoft.com/office/drawing/2014/main" id="{A545E74A-9A21-0B19-5185-CA20E2A76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480" y="1088674"/>
            <a:ext cx="7747037" cy="417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35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E36D2D-5EA3-F2EC-D115-ABEBC4450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07;p2">
            <a:extLst>
              <a:ext uri="{FF2B5EF4-FFF2-40B4-BE49-F238E27FC236}">
                <a16:creationId xmlns:a16="http://schemas.microsoft.com/office/drawing/2014/main" id="{F34D4403-63CD-14B9-F43B-29CEF13C6BEA}"/>
              </a:ext>
            </a:extLst>
          </p:cNvPr>
          <p:cNvSpPr txBox="1"/>
          <p:nvPr/>
        </p:nvSpPr>
        <p:spPr>
          <a:xfrm>
            <a:off x="2206906" y="1491040"/>
            <a:ext cx="77781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Problem</a:t>
            </a:r>
            <a:endParaRPr dirty="0">
              <a:latin typeface="+mn-lt"/>
            </a:endParaRPr>
          </a:p>
        </p:txBody>
      </p:sp>
      <p:sp>
        <p:nvSpPr>
          <p:cNvPr id="15" name="Google Shape;108;p2">
            <a:extLst>
              <a:ext uri="{FF2B5EF4-FFF2-40B4-BE49-F238E27FC236}">
                <a16:creationId xmlns:a16="http://schemas.microsoft.com/office/drawing/2014/main" id="{32C47C45-EF0A-8B9D-FB37-0E3FE0061D42}"/>
              </a:ext>
            </a:extLst>
          </p:cNvPr>
          <p:cNvSpPr txBox="1"/>
          <p:nvPr/>
        </p:nvSpPr>
        <p:spPr>
          <a:xfrm>
            <a:off x="1441528" y="3232230"/>
            <a:ext cx="9308941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800" dirty="0">
                <a:solidFill>
                  <a:schemeClr val="lt1"/>
                </a:solidFill>
              </a:rPr>
              <a:t>Drowsiness is a major safety risk in jobs involving sustained attention, such as night-shift work. NHTSA data links tens of thousands of deaths to drowsy driving.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chemeClr val="lt1"/>
              </a:solidFill>
              <a:latin typeface="+mn-lt"/>
              <a:sym typeface="Helvetica Neue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DAA234-F0E2-C260-F5F2-50DF0FD6A8BB}"/>
              </a:ext>
            </a:extLst>
          </p:cNvPr>
          <p:cNvGrpSpPr/>
          <p:nvPr/>
        </p:nvGrpSpPr>
        <p:grpSpPr>
          <a:xfrm>
            <a:off x="3943790" y="2676939"/>
            <a:ext cx="3861740" cy="322845"/>
            <a:chOff x="3943790" y="2676939"/>
            <a:chExt cx="3861740" cy="322845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4E67E5F-C88C-68BC-81B2-4EFE77EA84FC}"/>
                </a:ext>
              </a:extLst>
            </p:cNvPr>
            <p:cNvCxnSpPr>
              <a:cxnSpLocks/>
            </p:cNvCxnSpPr>
            <p:nvPr/>
          </p:nvCxnSpPr>
          <p:spPr>
            <a:xfrm>
              <a:off x="4426226" y="2676939"/>
              <a:ext cx="3379304" cy="0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6CE11F7-3706-104C-57B1-AE78AF483D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3790" y="2676939"/>
              <a:ext cx="482436" cy="322845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506B822-1971-6C26-F1F8-81AED957C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2" name="Google Shape;100;p1">
            <a:extLst>
              <a:ext uri="{FF2B5EF4-FFF2-40B4-BE49-F238E27FC236}">
                <a16:creationId xmlns:a16="http://schemas.microsoft.com/office/drawing/2014/main" id="{D6584B83-40EA-E972-B32A-B66EC0CBEF0E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0A705E33-265E-299B-1C95-C8739D1FA192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EF77CC0-5388-EE4B-694F-D884C95DC652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chemeClr val="bg1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0FA4F75-8125-ADB9-F314-3A88E66220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37A5A6F-F777-0D9D-62D4-1718BF25E020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427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9E979-8F1F-E47F-BA28-D05919BC0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BF7B8E51-BC95-A3CB-BA53-574E96F732E4}"/>
              </a:ext>
            </a:extLst>
          </p:cNvPr>
          <p:cNvSpPr txBox="1">
            <a:spLocks/>
          </p:cNvSpPr>
          <p:nvPr/>
        </p:nvSpPr>
        <p:spPr>
          <a:xfrm>
            <a:off x="376810" y="1288154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264B"/>
                </a:solidFill>
                <a:cs typeface="Arial" panose="020B0604020202020204" pitchFamily="34" charset="0"/>
              </a:rPr>
              <a:t>Use 256-sample windows with 50% overlap </a:t>
            </a:r>
          </a:p>
          <a:p>
            <a:pPr marL="285750" indent="-28575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264B"/>
                </a:solidFill>
                <a:cs typeface="Arial" panose="020B0604020202020204" pitchFamily="34" charset="0"/>
              </a:rPr>
              <a:t>Remove DC offset (mean normalization</a:t>
            </a:r>
          </a:p>
          <a:p>
            <a:pPr marL="285750" indent="-28575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264B"/>
                </a:solidFill>
                <a:cs typeface="Arial" panose="020B0604020202020204" pitchFamily="34" charset="0"/>
              </a:rPr>
              <a:t>Total power in the window</a:t>
            </a:r>
          </a:p>
          <a:p>
            <a:pPr marL="285750" indent="-28575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264B"/>
                </a:solidFill>
                <a:cs typeface="Arial" panose="020B0604020202020204" pitchFamily="34" charset="0"/>
              </a:rPr>
              <a:t>Power for theta (6Hz) and alpha (10Hz) using </a:t>
            </a:r>
            <a:r>
              <a:rPr lang="en-US" sz="2000" dirty="0" err="1">
                <a:solidFill>
                  <a:srgbClr val="15264B"/>
                </a:solidFill>
                <a:cs typeface="Arial" panose="020B0604020202020204" pitchFamily="34" charset="0"/>
              </a:rPr>
              <a:t>Goertzel’s</a:t>
            </a:r>
            <a:r>
              <a:rPr lang="en-US" sz="2000" dirty="0">
                <a:solidFill>
                  <a:srgbClr val="15264B"/>
                </a:solidFill>
                <a:cs typeface="Arial" panose="020B0604020202020204" pitchFamily="34" charset="0"/>
              </a:rPr>
              <a:t> algorithm</a:t>
            </a:r>
          </a:p>
          <a:p>
            <a:pPr marL="285750" indent="-28575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264B"/>
                </a:solidFill>
                <a:cs typeface="Arial" panose="020B0604020202020204" pitchFamily="34" charset="0"/>
              </a:rPr>
              <a:t>Alpha (8-13Hz): Active when a person is relaxed with eyes closed</a:t>
            </a:r>
          </a:p>
          <a:p>
            <a:pPr marL="285750" indent="-28575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264B"/>
                </a:solidFill>
                <a:cs typeface="Arial" panose="020B0604020202020204" pitchFamily="34" charset="0"/>
              </a:rPr>
              <a:t>Theta (4-7Hz): Increases as person goes from drowsiness to stage-1 sleep</a:t>
            </a:r>
          </a:p>
          <a:p>
            <a:pPr marL="285750" indent="-28575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1B595132-028F-CF22-AF95-C48CFC296318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538B724F-9FC7-5911-E248-988C231CB01B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Power Ratios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438C08-3724-C665-DB99-DBBC33616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E3F3E4E8-124F-3907-5876-88CD4B19EFC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CE663986-DBB9-CDAA-25DD-58EFC17CCA1E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9F5F095-1EE8-93E6-D91D-56E704445AAB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9CFEBDF-C062-4F33-C90B-F9BBFAA38B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1644978-5E64-C045-9EA1-E25385287F65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44B2596B-3180-FE5F-CA8D-6927D7755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159" y="1422795"/>
            <a:ext cx="4015408" cy="1089085"/>
          </a:xfrm>
          <a:prstGeom prst="rect">
            <a:avLst/>
          </a:prstGeom>
        </p:spPr>
      </p:pic>
      <p:pic>
        <p:nvPicPr>
          <p:cNvPr id="3" name="Picture 2" descr="A black and white math formula&#10;&#10;AI-generated content may be incorrect.">
            <a:extLst>
              <a:ext uri="{FF2B5EF4-FFF2-40B4-BE49-F238E27FC236}">
                <a16:creationId xmlns:a16="http://schemas.microsoft.com/office/drawing/2014/main" id="{98283803-8AB1-F41A-2A3D-1B337DD6C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159" y="2908589"/>
            <a:ext cx="4077269" cy="1171739"/>
          </a:xfrm>
          <a:prstGeom prst="rect">
            <a:avLst/>
          </a:prstGeom>
        </p:spPr>
      </p:pic>
      <p:pic>
        <p:nvPicPr>
          <p:cNvPr id="16" name="Picture 15" descr="A math equations and formulas&#10;&#10;AI-generated content may be incorrect.">
            <a:extLst>
              <a:ext uri="{FF2B5EF4-FFF2-40B4-BE49-F238E27FC236}">
                <a16:creationId xmlns:a16="http://schemas.microsoft.com/office/drawing/2014/main" id="{E9C30458-E09B-1A04-5D5E-24BE4BEB2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574" y="4449276"/>
            <a:ext cx="5706271" cy="16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46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041D9430-D124-CAC3-2F26-6450DFAC6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45;p7">
            <a:extLst>
              <a:ext uri="{FF2B5EF4-FFF2-40B4-BE49-F238E27FC236}">
                <a16:creationId xmlns:a16="http://schemas.microsoft.com/office/drawing/2014/main" id="{1DBAF89C-5461-9FEF-B7F1-B299D7465EB1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00;p1">
            <a:extLst>
              <a:ext uri="{FF2B5EF4-FFF2-40B4-BE49-F238E27FC236}">
                <a16:creationId xmlns:a16="http://schemas.microsoft.com/office/drawing/2014/main" id="{281805F3-A02E-D31E-F8A9-3638675C865C}"/>
              </a:ext>
            </a:extLst>
          </p:cNvPr>
          <p:cNvSpPr txBox="1"/>
          <p:nvPr/>
        </p:nvSpPr>
        <p:spPr>
          <a:xfrm>
            <a:off x="363183" y="233819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Power Ratios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FE6A27-DFE0-8CBB-DEBA-B0F16313E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79348472-B95B-4553-3B73-B71353B0F558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418AA010-0082-D6D1-2AA8-3B498F99DB3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E71D00-C9F5-3E64-4BDF-870711F026F9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761C087-B273-13C4-3E21-30217BDDB3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47CC6BB-5E84-51BE-F682-7371CCCBAF64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A screenshot of a computer code&#10;&#10;AI-generated content may be incorrect.">
            <a:extLst>
              <a:ext uri="{FF2B5EF4-FFF2-40B4-BE49-F238E27FC236}">
                <a16:creationId xmlns:a16="http://schemas.microsoft.com/office/drawing/2014/main" id="{980A89A3-9DA0-C23E-9161-493413DD6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83" y="1072273"/>
            <a:ext cx="4786843" cy="2044111"/>
          </a:xfrm>
          <a:prstGeom prst="rect">
            <a:avLst/>
          </a:prstGeom>
        </p:spPr>
      </p:pic>
      <p:pic>
        <p:nvPicPr>
          <p:cNvPr id="9" name="Picture 8" descr="A computer code with text&#10;&#10;AI-generated content may be incorrect.">
            <a:extLst>
              <a:ext uri="{FF2B5EF4-FFF2-40B4-BE49-F238E27FC236}">
                <a16:creationId xmlns:a16="http://schemas.microsoft.com/office/drawing/2014/main" id="{EDE52E27-A3FE-5B7D-20E8-4A9AAD097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3698" y="1072273"/>
            <a:ext cx="4786843" cy="2476703"/>
          </a:xfrm>
          <a:prstGeom prst="rect">
            <a:avLst/>
          </a:prstGeom>
        </p:spPr>
      </p:pic>
      <p:pic>
        <p:nvPicPr>
          <p:cNvPr id="10" name="Picture 9" descr="A computer code with text&#10;&#10;AI-generated content may be incorrect.">
            <a:extLst>
              <a:ext uri="{FF2B5EF4-FFF2-40B4-BE49-F238E27FC236}">
                <a16:creationId xmlns:a16="http://schemas.microsoft.com/office/drawing/2014/main" id="{12F678CF-A9FF-5A0A-183B-C0A9B215E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01" y="3369934"/>
            <a:ext cx="7092575" cy="2090275"/>
          </a:xfrm>
          <a:prstGeom prst="rect">
            <a:avLst/>
          </a:prstGeom>
        </p:spPr>
      </p:pic>
      <p:pic>
        <p:nvPicPr>
          <p:cNvPr id="12" name="Picture 11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B4328644-6516-F6DA-A086-9A477DEE92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1870" y="3827869"/>
            <a:ext cx="4786843" cy="26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1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id="{4338DD25-B254-B9C9-A36F-3E0668948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>
            <a:extLst>
              <a:ext uri="{FF2B5EF4-FFF2-40B4-BE49-F238E27FC236}">
                <a16:creationId xmlns:a16="http://schemas.microsoft.com/office/drawing/2014/main" id="{1E7164FD-546F-FF82-92BD-E7C94A2F7BC0}"/>
              </a:ext>
            </a:extLst>
          </p:cNvPr>
          <p:cNvSpPr txBox="1"/>
          <p:nvPr/>
        </p:nvSpPr>
        <p:spPr>
          <a:xfrm>
            <a:off x="583914" y="5721246"/>
            <a:ext cx="11024170" cy="65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1600" dirty="0">
                <a:solidFill>
                  <a:schemeClr val="dk1"/>
                </a:solidFill>
                <a:latin typeface="+mn-lt"/>
                <a:sym typeface="Helvetica Neue Light"/>
              </a:rPr>
              <a:t>Window ratio of all 13 test subjects. Plotted over the no of seconds (windows).</a:t>
            </a:r>
            <a:endParaRPr sz="1600" dirty="0">
              <a:latin typeface="+mn-lt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8E9FFC72-96E0-56F6-7B88-2C50A279ECC7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A41C9C98-C4A5-5B43-CBC2-5AC08EC4F6C7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Power Ratios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20FD5E-DB2D-C927-451E-C18491FB2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BF15765A-5C0A-F050-2DAB-65C1A7E8AC5C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DBAA19A3-49A1-75EA-02FF-AD09A04A0ECF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68706AF-A086-23B6-1416-2564E2A3F66E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29551BE-B8A4-A124-D99E-1BE6A741EA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2630FFD-59D7-3BC9-FBA5-CCB398F41D65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A graph showing different colored lines&#10;&#10;AI-generated content may be incorrect.">
            <a:extLst>
              <a:ext uri="{FF2B5EF4-FFF2-40B4-BE49-F238E27FC236}">
                <a16:creationId xmlns:a16="http://schemas.microsoft.com/office/drawing/2014/main" id="{C706F27E-1E18-1FF8-F290-E3616FA6B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077" y="1036155"/>
            <a:ext cx="8173845" cy="453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72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6562C-C702-2DA8-85AE-77B37B2CC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CAE7133D-07A1-5C97-59F8-E548516AC635}"/>
              </a:ext>
            </a:extLst>
          </p:cNvPr>
          <p:cNvSpPr txBox="1">
            <a:spLocks/>
          </p:cNvSpPr>
          <p:nvPr/>
        </p:nvSpPr>
        <p:spPr>
          <a:xfrm>
            <a:off x="376810" y="1288154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264B"/>
                </a:solidFill>
                <a:cs typeface="Arial" panose="020B0604020202020204" pitchFamily="34" charset="0"/>
              </a:rPr>
              <a:t>Baseline calibration of open eyes during the first 10-15 seconds of startup</a:t>
            </a:r>
          </a:p>
          <a:p>
            <a:pPr marL="342900" indent="-34290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264B"/>
                </a:solidFill>
                <a:cs typeface="Arial" panose="020B0604020202020204" pitchFamily="34" charset="0"/>
              </a:rPr>
              <a:t>Average ratio of the first ten window samples</a:t>
            </a:r>
          </a:p>
          <a:p>
            <a:pPr marL="285750" indent="-28575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264B"/>
                </a:solidFill>
                <a:cs typeface="Arial" panose="020B0604020202020204" pitchFamily="34" charset="0"/>
              </a:rPr>
              <a:t>Helps ignore high ratios (&gt;4)</a:t>
            </a:r>
          </a:p>
          <a:p>
            <a:pPr marL="285750" indent="-28575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264B"/>
                </a:solidFill>
                <a:cs typeface="Arial" panose="020B0604020202020204" pitchFamily="34" charset="0"/>
              </a:rPr>
              <a:t>Baseline ratio is logged on debugger</a:t>
            </a:r>
          </a:p>
          <a:p>
            <a:pPr marL="285750" indent="-28575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264B"/>
                </a:solidFill>
                <a:cs typeface="Arial" panose="020B0604020202020204" pitchFamily="34" charset="0"/>
              </a:rPr>
              <a:t>Dynamic threshold uses baseline and tuned value of 1.8</a:t>
            </a:r>
          </a:p>
          <a:p>
            <a:pPr marL="285750" indent="-28575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5264B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139D9DC6-0A3A-71A8-2E30-63DF4EAF56EB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D167A590-BF13-0106-C0DF-A747E50B64FE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Baseline and Dynamic Thresholds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28FC7B-9FBD-241F-5F1F-41AD168D3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DD11794D-4071-DA0B-6684-EB4285E9897D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A3060BF5-0D00-350E-6685-239D38EC0510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966AA1-1115-5C6D-C2F4-076C123B514D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FC3AC0F-3C7D-332D-87AC-8C06EA1750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F9FE25F-2495-C47A-2BD0-B104E86BDA01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91B69BD-ADCB-3253-7C56-23FDFAE71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57" y="5252343"/>
            <a:ext cx="5163271" cy="428685"/>
          </a:xfrm>
          <a:prstGeom prst="rect">
            <a:avLst/>
          </a:prstGeom>
        </p:spPr>
      </p:pic>
      <p:pic>
        <p:nvPicPr>
          <p:cNvPr id="15" name="Picture 14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8475686D-0C94-B087-E0AD-61A91CC21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0701" y="1919497"/>
            <a:ext cx="5798044" cy="1767495"/>
          </a:xfrm>
          <a:prstGeom prst="rect">
            <a:avLst/>
          </a:prstGeom>
        </p:spPr>
      </p:pic>
      <p:pic>
        <p:nvPicPr>
          <p:cNvPr id="17" name="Picture 16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FB2740BD-7EDE-590C-46EA-A7A5473BC4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2188"/>
          <a:stretch>
            <a:fillRect/>
          </a:stretch>
        </p:blipFill>
        <p:spPr>
          <a:xfrm>
            <a:off x="6837781" y="3779308"/>
            <a:ext cx="4383883" cy="9907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8FFFCE-A311-219C-7C54-CED07CC2CC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7781" y="5028475"/>
            <a:ext cx="3134162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76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id="{E768225F-8D58-A946-BA9C-8949F536B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>
            <a:extLst>
              <a:ext uri="{FF2B5EF4-FFF2-40B4-BE49-F238E27FC236}">
                <a16:creationId xmlns:a16="http://schemas.microsoft.com/office/drawing/2014/main" id="{4A7771D6-42FF-DF89-5398-C8A90E9182B5}"/>
              </a:ext>
            </a:extLst>
          </p:cNvPr>
          <p:cNvSpPr txBox="1"/>
          <p:nvPr/>
        </p:nvSpPr>
        <p:spPr>
          <a:xfrm>
            <a:off x="583914" y="5818346"/>
            <a:ext cx="11024170" cy="65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1600" u="none" strike="noStrike" cap="none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Ratio plot of one test subject during trials (Anya).</a:t>
            </a:r>
            <a:endParaRPr sz="1600" dirty="0">
              <a:latin typeface="+mn-lt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1DED0EC5-53BD-624D-666C-E58E9949A8AB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D62E807E-48BF-FBC8-396F-43C1D61962C5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dirty="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Baseline and Dynamic Thresholds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4ACB1F-0B85-2998-D9C4-D0C93A02F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0D8D9B9E-54AD-7FBF-B0B3-15A1D38DFEDF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5CC4B906-434D-0246-0503-C975C0F6C204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E25513-1687-3AA5-F489-780B6A7AA301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D519A6D-90A0-58CE-42F4-78E14F6872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A511A1D-8DFE-C57A-C81A-FE8B72C403B0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A graph with blue lines&#10;&#10;AI-generated content may be incorrect.">
            <a:extLst>
              <a:ext uri="{FF2B5EF4-FFF2-40B4-BE49-F238E27FC236}">
                <a16:creationId xmlns:a16="http://schemas.microsoft.com/office/drawing/2014/main" id="{8E1AE70B-7DAC-3457-586C-97811D6CA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382" y="906289"/>
            <a:ext cx="8931235" cy="487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66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id="{6ED3104D-EBE3-3174-2424-3BDFF21F6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>
            <a:extLst>
              <a:ext uri="{FF2B5EF4-FFF2-40B4-BE49-F238E27FC236}">
                <a16:creationId xmlns:a16="http://schemas.microsoft.com/office/drawing/2014/main" id="{BFFB9F2F-9603-A74E-0078-CBDD44EFBBE2}"/>
              </a:ext>
            </a:extLst>
          </p:cNvPr>
          <p:cNvSpPr txBox="1"/>
          <p:nvPr/>
        </p:nvSpPr>
        <p:spPr>
          <a:xfrm>
            <a:off x="583914" y="5818346"/>
            <a:ext cx="11024170" cy="65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1600" u="none" strike="noStrike" cap="none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Ratio plot of one test subject during trials (Arushi).</a:t>
            </a:r>
            <a:endParaRPr sz="1600" dirty="0">
              <a:latin typeface="+mn-lt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4CB3ED23-FED0-0FA4-DF4F-C1F02E1D374F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92A437D8-CB6D-5E20-1ACD-3AAF027E3B63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dirty="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Baseline and Dynamic Thresholds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08FB52-AA73-FEF5-9E8F-A23938878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FB217981-533E-5467-0696-80C609061B8E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C1C20B39-7E80-FDEA-EADA-8BC9B786AEF9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C4325C0-FC08-3881-C948-665FE88DA6A9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DA1380F-5ED6-0C47-3FA4-108B9D0A41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A0FE23B-2CFD-85DD-0395-7942D8029BF6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A graph with blue lines&#10;&#10;AI-generated content may be incorrect.">
            <a:extLst>
              <a:ext uri="{FF2B5EF4-FFF2-40B4-BE49-F238E27FC236}">
                <a16:creationId xmlns:a16="http://schemas.microsoft.com/office/drawing/2014/main" id="{FA69DBF1-8CEB-9B05-3A81-26756B5F9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539" y="1047216"/>
            <a:ext cx="8654922" cy="464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76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FC7628-A201-0419-E672-475F0C887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08;p2">
            <a:extLst>
              <a:ext uri="{FF2B5EF4-FFF2-40B4-BE49-F238E27FC236}">
                <a16:creationId xmlns:a16="http://schemas.microsoft.com/office/drawing/2014/main" id="{CE894F14-50AE-7D25-6AA1-8008811C3D5A}"/>
              </a:ext>
            </a:extLst>
          </p:cNvPr>
          <p:cNvSpPr txBox="1"/>
          <p:nvPr/>
        </p:nvSpPr>
        <p:spPr>
          <a:xfrm>
            <a:off x="1441528" y="3250860"/>
            <a:ext cx="930894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chemeClr val="lt1"/>
                </a:solidFill>
              </a:rPr>
              <a:t>Action Subsystem</a:t>
            </a:r>
            <a:endParaRPr lang="en-US" sz="3600" b="1" i="0" u="none" strike="noStrike" cap="none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47D0035-6972-86CA-D092-2ED3C388F872}"/>
              </a:ext>
            </a:extLst>
          </p:cNvPr>
          <p:cNvGrpSpPr/>
          <p:nvPr/>
        </p:nvGrpSpPr>
        <p:grpSpPr>
          <a:xfrm>
            <a:off x="3943790" y="2676939"/>
            <a:ext cx="3861740" cy="322845"/>
            <a:chOff x="3943790" y="2676939"/>
            <a:chExt cx="3861740" cy="322845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F3C2B02-9074-CAE1-F5DD-D7AC1889B97C}"/>
                </a:ext>
              </a:extLst>
            </p:cNvPr>
            <p:cNvCxnSpPr>
              <a:cxnSpLocks/>
            </p:cNvCxnSpPr>
            <p:nvPr/>
          </p:nvCxnSpPr>
          <p:spPr>
            <a:xfrm>
              <a:off x="4426226" y="2676939"/>
              <a:ext cx="3379304" cy="0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AAAD7BB-D0DF-D41B-DA0A-5282C40A5D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3790" y="2676939"/>
              <a:ext cx="482436" cy="322845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88B3783-C59B-E7F5-EAD9-20626451B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2" name="Google Shape;100;p1">
            <a:extLst>
              <a:ext uri="{FF2B5EF4-FFF2-40B4-BE49-F238E27FC236}">
                <a16:creationId xmlns:a16="http://schemas.microsoft.com/office/drawing/2014/main" id="{3FD6849D-5C6D-F1F2-7C7F-5A1259B0CB89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AF452992-3530-4453-FC6E-9A24B1C44879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77E6D4-9EA6-722B-AFC0-7058DACE0654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chemeClr val="bg1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C7016C3-F4B0-6284-2E56-60A81612D9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98BA0F1-A9BC-5353-E175-0ED4E35D244B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9947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id="{AEDDEA47-A4C3-3CC9-89D5-ABFF0EB8C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>
            <a:extLst>
              <a:ext uri="{FF2B5EF4-FFF2-40B4-BE49-F238E27FC236}">
                <a16:creationId xmlns:a16="http://schemas.microsoft.com/office/drawing/2014/main" id="{02774967-6FC8-D87B-A0A6-5879408E02F4}"/>
              </a:ext>
            </a:extLst>
          </p:cNvPr>
          <p:cNvSpPr txBox="1"/>
          <p:nvPr/>
        </p:nvSpPr>
        <p:spPr>
          <a:xfrm>
            <a:off x="583914" y="5812655"/>
            <a:ext cx="11024170" cy="65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1600" dirty="0">
                <a:solidFill>
                  <a:schemeClr val="dk1"/>
                </a:solidFill>
                <a:latin typeface="+mn-lt"/>
                <a:sym typeface="Helvetica Neue Light"/>
              </a:rPr>
              <a:t>Flowchart of decision algorithm.</a:t>
            </a:r>
            <a:endParaRPr sz="1600" dirty="0">
              <a:latin typeface="+mn-lt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EB89D63D-E437-8728-0BE2-26ADCAB24FE1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C4B0EDF6-B5BB-78F3-F66E-0391525BB4BA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dirty="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Decision Logic and Buzzer Alerts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BAA7DD-FE23-19F1-3891-FA2D9F482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06F9C973-0286-3297-BE72-428C42F680A6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EC0CF22C-26FF-6C97-D02D-1092F3BC8CA3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05B687B-3EFE-1727-F9B9-9BD75B209B5B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D5FEDFA-ED69-6EE3-944B-55CABE3E87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4CC2392-799C-7E34-3B02-02D6E423DCA1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diagram of a program&#10;&#10;AI-generated content may be incorrect.">
            <a:extLst>
              <a:ext uri="{FF2B5EF4-FFF2-40B4-BE49-F238E27FC236}">
                <a16:creationId xmlns:a16="http://schemas.microsoft.com/office/drawing/2014/main" id="{A3A5C62E-733D-517E-A330-0FC0B42F0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17106"/>
            <a:ext cx="12192000" cy="317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5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376809" y="1334279"/>
            <a:ext cx="11177401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This is the main state machine logic in the main loop</a:t>
            </a: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US" sz="2000" dirty="0">
                <a:solidFill>
                  <a:srgbClr val="15264B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The loop maintains a </a:t>
            </a:r>
            <a:r>
              <a:rPr lang="en-US" sz="2000" dirty="0" err="1">
                <a:solidFill>
                  <a:srgbClr val="15264B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drowsy_counter</a:t>
            </a:r>
            <a:r>
              <a:rPr lang="en-US" sz="2000" dirty="0">
                <a:solidFill>
                  <a:srgbClr val="15264B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 for each window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US" sz="2000" dirty="0">
                <a:solidFill>
                  <a:srgbClr val="15264B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If drowsy, the counter is incremented and decremented if not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US" sz="2000" dirty="0">
                <a:solidFill>
                  <a:srgbClr val="15264B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Alerts is reached when: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US" sz="2000" dirty="0" err="1">
                <a:solidFill>
                  <a:srgbClr val="15264B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drowsy_counter</a:t>
            </a:r>
            <a:r>
              <a:rPr lang="en-US" sz="2000" dirty="0">
                <a:solidFill>
                  <a:srgbClr val="15264B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 &gt;= 2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US" sz="2000" dirty="0">
                <a:solidFill>
                  <a:srgbClr val="15264B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When alert is triggered, buzzer on for 500ms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US" sz="2000" dirty="0">
                <a:solidFill>
                  <a:srgbClr val="15264B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Event Log is created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Google Shape;145;p7">
            <a:extLst>
              <a:ext uri="{FF2B5EF4-FFF2-40B4-BE49-F238E27FC236}">
                <a16:creationId xmlns:a16="http://schemas.microsoft.com/office/drawing/2014/main" id="{D5C485F8-53F2-BD48-9D7B-D5B2FD5D6C0B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00;p1">
            <a:extLst>
              <a:ext uri="{FF2B5EF4-FFF2-40B4-BE49-F238E27FC236}">
                <a16:creationId xmlns:a16="http://schemas.microsoft.com/office/drawing/2014/main" id="{8BD31E2B-72C7-9D4E-A895-6763E2548FC1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dirty="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Decision Logic and Buzzer Alerts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B6E5C0-FA20-C9FE-19F9-E7B3D150F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06636C56-6AB9-008D-3477-3E02A32D543D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A45A6282-D2DB-1136-F466-6962143D78A2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41AB203-2CD5-F4CA-5C70-BA5B71133E22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9DA6485-7B21-EEC4-99BA-ADD6CAE12C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6DDC3A1-8DDB-1397-B4BC-A55E0AD5926F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9F3EB2E1-4131-FF66-269D-B7B09EF83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847" y="4811718"/>
            <a:ext cx="9088153" cy="145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65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id="{5256FEFA-76D9-A7A1-E3B1-20FDAE69B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>
            <a:extLst>
              <a:ext uri="{FF2B5EF4-FFF2-40B4-BE49-F238E27FC236}">
                <a16:creationId xmlns:a16="http://schemas.microsoft.com/office/drawing/2014/main" id="{72261F27-AF1F-3FF3-EC81-A78274D02276}"/>
              </a:ext>
            </a:extLst>
          </p:cNvPr>
          <p:cNvSpPr txBox="1"/>
          <p:nvPr/>
        </p:nvSpPr>
        <p:spPr>
          <a:xfrm>
            <a:off x="583914" y="5818346"/>
            <a:ext cx="11024170" cy="65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1600" u="none" strike="noStrike" cap="none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Response time of STM processing of all 13 test subjects.</a:t>
            </a:r>
            <a:endParaRPr sz="1600" dirty="0">
              <a:latin typeface="+mn-lt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D02E120C-815B-16A7-15AD-A68EB0AC35D7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9C10BDEC-546D-F67D-52C7-E584EB31A493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dirty="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Decision Logic and Buzzer Alerts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2A1EEB-EE98-EA27-09DD-8D0B15D57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AFBF6344-147E-66D1-165B-83734DA05783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325F0864-000E-7CF1-CD73-055CE7C06CBA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9EE80D-9BCF-4629-D8E4-CEF1812E6A31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87CA335-1588-6EB9-7C96-1D6778AA0D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ACE698C-92E1-CB65-BD80-F0A4C2D6585C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graph with a line graph&#10;&#10;AI-generated content may be incorrect.">
            <a:extLst>
              <a:ext uri="{FF2B5EF4-FFF2-40B4-BE49-F238E27FC236}">
                <a16:creationId xmlns:a16="http://schemas.microsoft.com/office/drawing/2014/main" id="{6D4295FD-7451-82D6-D67E-746D45A3A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243" y="1014632"/>
            <a:ext cx="8593513" cy="467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80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3;p4">
            <a:extLst>
              <a:ext uri="{FF2B5EF4-FFF2-40B4-BE49-F238E27FC236}">
                <a16:creationId xmlns:a16="http://schemas.microsoft.com/office/drawing/2014/main" id="{D8097DB8-312A-AD4F-B4DA-A893E01E8421}"/>
              </a:ext>
            </a:extLst>
          </p:cNvPr>
          <p:cNvSpPr txBox="1"/>
          <p:nvPr/>
        </p:nvSpPr>
        <p:spPr>
          <a:xfrm>
            <a:off x="1295400" y="2747069"/>
            <a:ext cx="9601200" cy="226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rgbClr val="15264B"/>
                </a:solidFill>
                <a:latin typeface="+mn-lt"/>
                <a:ea typeface="Helvetica Neue"/>
                <a:cs typeface="Helvetica Neue"/>
                <a:sym typeface="Helvetica Neue"/>
              </a:rPr>
              <a:t>Solution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15264B"/>
              </a:solidFill>
              <a:latin typeface="+mn-lt"/>
              <a:ea typeface="Helvetica Neue"/>
              <a:cs typeface="Helvetica Neue"/>
              <a:sym typeface="Helvetica Neue"/>
            </a:endParaRPr>
          </a:p>
          <a:p>
            <a:pPr algn="ctr"/>
            <a:r>
              <a:rPr lang="en-US" sz="2000" dirty="0">
                <a:solidFill>
                  <a:schemeClr val="lt1"/>
                </a:solidFill>
              </a:rPr>
              <a:t>A wearable EEG-based drowsiness detector that continuously monitors brain activity to determine drowsiness. Capture real-time EEG data, filters and processes using ADS1299/STM32, and provides buzzer alerts in the event of sleep detection.</a:t>
            </a:r>
          </a:p>
          <a:p>
            <a:pPr lvl="0" algn="ctr"/>
            <a:endParaRPr lang="en-US" sz="1800" dirty="0">
              <a:solidFill>
                <a:srgbClr val="15264B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14606-76C9-6208-69B0-AD51E9C7B592}"/>
              </a:ext>
            </a:extLst>
          </p:cNvPr>
          <p:cNvGrpSpPr/>
          <p:nvPr/>
        </p:nvGrpSpPr>
        <p:grpSpPr>
          <a:xfrm>
            <a:off x="3943790" y="2676939"/>
            <a:ext cx="3861740" cy="322845"/>
            <a:chOff x="3943790" y="2676939"/>
            <a:chExt cx="3861740" cy="322845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293F2277-402D-781F-52D4-E4A84DAFDB54}"/>
                </a:ext>
              </a:extLst>
            </p:cNvPr>
            <p:cNvCxnSpPr>
              <a:cxnSpLocks/>
            </p:cNvCxnSpPr>
            <p:nvPr/>
          </p:nvCxnSpPr>
          <p:spPr>
            <a:xfrm>
              <a:off x="4426226" y="2676939"/>
              <a:ext cx="337930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82B4DD8-794A-4D0F-41DC-CFB9006720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3790" y="2676939"/>
              <a:ext cx="482436" cy="32284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64657B5-8ED7-F5F1-4EC9-4AC1DB313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1"/>
          </a:xfrm>
          <a:prstGeom prst="rect">
            <a:avLst/>
          </a:prstGeom>
        </p:spPr>
      </p:pic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175BBE93-6EFF-7D00-409D-1F46FBD1D41B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53C8E030-C54F-07A2-20CC-6EDF2C2E18A0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33F7BDA-DA84-1B6D-8A8B-2B1D17F2F5EE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642E1BE-3EDA-22B9-63B0-1AD734831F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AAC706A-F5D5-D2A6-52D1-9B687AC63EA0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56194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FEA2E2A3-F536-98C1-F6A1-FFD0F1E21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>
            <a:extLst>
              <a:ext uri="{FF2B5EF4-FFF2-40B4-BE49-F238E27FC236}">
                <a16:creationId xmlns:a16="http://schemas.microsoft.com/office/drawing/2014/main" id="{92064000-CF6D-CA01-D708-60C4A041FC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6809" y="1334279"/>
            <a:ext cx="11177401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We asked all test subjects a series of questions after the trial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indent="-285750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US" sz="2000" dirty="0">
                <a:solidFill>
                  <a:srgbClr val="1526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Evaluated wearability with a 1-5 scale across 13 subjects</a:t>
            </a:r>
          </a:p>
          <a:p>
            <a:pPr indent="-285750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US" sz="2000" dirty="0">
                <a:solidFill>
                  <a:srgbClr val="1526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out of 13 participants rated comfort as a 4 or 5</a:t>
            </a:r>
          </a:p>
          <a:p>
            <a:pPr indent="-285750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US" sz="2000" dirty="0">
                <a:solidFill>
                  <a:srgbClr val="1526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3 reported a high pressure of 4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SzPts val="2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Google Shape;145;p7">
            <a:extLst>
              <a:ext uri="{FF2B5EF4-FFF2-40B4-BE49-F238E27FC236}">
                <a16:creationId xmlns:a16="http://schemas.microsoft.com/office/drawing/2014/main" id="{F36C7086-22B6-5656-3128-996AF67E00E8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00;p1">
            <a:extLst>
              <a:ext uri="{FF2B5EF4-FFF2-40B4-BE49-F238E27FC236}">
                <a16:creationId xmlns:a16="http://schemas.microsoft.com/office/drawing/2014/main" id="{BB4F2BF5-D004-E3E8-D70C-C84200905922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dirty="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Wearability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21261A-D392-E4EB-6DD0-C92D8D160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34742DD8-574D-DDD6-C8AD-7E490A53BE42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189023B2-45F0-6FBC-22F5-75DBCA49982A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651D751-ED0B-C547-41D7-662011468E2B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741FC7E-4E64-516E-9584-0ED96BD3CD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CF04E36-7A27-8875-A14E-2D2584CD5EEA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EE2CF93-4D0F-A85F-A6C1-D01695171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59" y="3987184"/>
            <a:ext cx="10926700" cy="121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26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214D6A38-822F-1392-69E6-35E5BBDD7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>
            <a:extLst>
              <a:ext uri="{FF2B5EF4-FFF2-40B4-BE49-F238E27FC236}">
                <a16:creationId xmlns:a16="http://schemas.microsoft.com/office/drawing/2014/main" id="{50164412-34AC-E9C4-921B-91D8AFA31F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6809" y="1334279"/>
            <a:ext cx="11177401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SzPts val="3000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Regulated 3.7 nominal voltage to 3.3V and 5V with less than 10% error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SzPts val="3000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BMS battery protection capped voltage at 4.2V (600mA)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SzPts val="3000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Reliable EEG streaming: Constant sampling rate of 250Hz, very few data overruns, and very fast response time (3-8ms)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SzPts val="3000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Drowsiness detection behaves as predicted: No constant buzzing, clear evidence of alerts above threshold ratio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SzPts val="3000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Wearability close to target and buzzer is distracting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SzPts val="3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SzPts val="3000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Dips in sampling frequency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SzPts val="3000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Frequency response not fully characterized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SzPts val="3000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8-hour battery life not fully verified (theoretical)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SzPts val="3000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UART on </a:t>
            </a:r>
            <a:r>
              <a:rPr lang="en-US" sz="1800" b="1" dirty="0" err="1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stm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was disabled</a:t>
            </a:r>
          </a:p>
        </p:txBody>
      </p:sp>
      <p:sp>
        <p:nvSpPr>
          <p:cNvPr id="24" name="Google Shape;145;p7">
            <a:extLst>
              <a:ext uri="{FF2B5EF4-FFF2-40B4-BE49-F238E27FC236}">
                <a16:creationId xmlns:a16="http://schemas.microsoft.com/office/drawing/2014/main" id="{4D6CAA59-0C09-8F19-CE61-926565738B6A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00;p1">
            <a:extLst>
              <a:ext uri="{FF2B5EF4-FFF2-40B4-BE49-F238E27FC236}">
                <a16:creationId xmlns:a16="http://schemas.microsoft.com/office/drawing/2014/main" id="{CDEAD6D4-992C-BC36-647A-0F0E6A0A4BF4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Successes, Challenges and Verification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E5C35D-69F3-D945-6270-9D66411AB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F0A5AA9C-137A-4577-6A5F-47D32968C70C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57ED9159-68C9-D737-3D52-06438104CC36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3F7471-4DA9-D0B7-0346-D1CC4CD1F1C5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6AFAB79-F8E6-6D29-0E47-29FECE630B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59E6019-C32C-AA20-9AB7-D358C0CC8093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42083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2D8D3-0EA7-3429-E425-0707B771A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ext, letter, whiteboard&#10;&#10;Description automatically generated">
            <a:extLst>
              <a:ext uri="{FF2B5EF4-FFF2-40B4-BE49-F238E27FC236}">
                <a16:creationId xmlns:a16="http://schemas.microsoft.com/office/drawing/2014/main" id="{FCA7BA89-45F9-F068-31A7-9AF3CA874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Google Shape;130;p5">
            <a:extLst>
              <a:ext uri="{FF2B5EF4-FFF2-40B4-BE49-F238E27FC236}">
                <a16:creationId xmlns:a16="http://schemas.microsoft.com/office/drawing/2014/main" id="{4AEEC964-9F13-09CE-D663-A54898EDE755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1;p5">
            <a:extLst>
              <a:ext uri="{FF2B5EF4-FFF2-40B4-BE49-F238E27FC236}">
                <a16:creationId xmlns:a16="http://schemas.microsoft.com/office/drawing/2014/main" id="{1703E1E5-E7BD-0F3C-E181-FBAD642E4E84}"/>
              </a:ext>
            </a:extLst>
          </p:cNvPr>
          <p:cNvSpPr txBox="1"/>
          <p:nvPr/>
        </p:nvSpPr>
        <p:spPr>
          <a:xfrm>
            <a:off x="591671" y="3581984"/>
            <a:ext cx="4867835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Learning Outcomes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What to do differently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Recommendation for future work</a:t>
            </a:r>
            <a:endParaRPr sz="2400" b="1" dirty="0">
              <a:solidFill>
                <a:schemeClr val="lt1"/>
              </a:solidFill>
              <a:latin typeface="+mn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Google Shape;160;p8">
            <a:extLst>
              <a:ext uri="{FF2B5EF4-FFF2-40B4-BE49-F238E27FC236}">
                <a16:creationId xmlns:a16="http://schemas.microsoft.com/office/drawing/2014/main" id="{E9D6495B-A918-CAA1-761E-A3A0207B0452}"/>
              </a:ext>
            </a:extLst>
          </p:cNvPr>
          <p:cNvSpPr txBox="1"/>
          <p:nvPr/>
        </p:nvSpPr>
        <p:spPr>
          <a:xfrm>
            <a:off x="701965" y="1422585"/>
            <a:ext cx="460894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bg1"/>
                </a:solidFill>
                <a:latin typeface="+mn-lt"/>
                <a:sym typeface="Helvetica Neue Light"/>
              </a:rPr>
              <a:t>Conclusion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BDEFC9-8F99-7A71-0ED2-A61D09BF7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9400F960-26F3-9D45-CBE5-8C4EDB504698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4E72DB93-EA9F-E479-8DEC-EA08D790A53F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00420F6-5E6A-E6C3-388A-7678BDBCEA87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chemeClr val="bg1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A55C45F-0534-48E0-40F4-57F7A10895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2830206-3D61-A4A6-048D-F2863B07F77F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0212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4C1A8A-A49A-A221-008B-D7144D0B8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0AA886-35DB-3983-9CF0-DDE0A005E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350" y="2791508"/>
            <a:ext cx="5414193" cy="127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60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03209D03-270C-9B08-9454-D4F785BB4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>
            <a:extLst>
              <a:ext uri="{FF2B5EF4-FFF2-40B4-BE49-F238E27FC236}">
                <a16:creationId xmlns:a16="http://schemas.microsoft.com/office/drawing/2014/main" id="{94EE751B-AF2A-B1D3-3FFE-E21BEB4B4A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6809" y="1334279"/>
            <a:ext cx="11177401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EEG acquisition: Device must capture EEG signals with sufficient accuracy, tested through eye blinks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 drowsiness detection: The system must detect micro-sleeps or drowsiness with at least 90% accuracy and a low false positive rate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Prompt alerting: The alert mechanism (buzzer) must activate within a timely manner) from the onset of detected drowsiness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Wearability and safety: The device must remain safe and comfortable for at least 8 continuous hours. We will verify this through randomly selected volunteers and quantify comfort through a number scale (1-5)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24" name="Google Shape;145;p7">
            <a:extLst>
              <a:ext uri="{FF2B5EF4-FFF2-40B4-BE49-F238E27FC236}">
                <a16:creationId xmlns:a16="http://schemas.microsoft.com/office/drawing/2014/main" id="{4F794BF9-E5F9-A9DF-EC42-3E176FDA3E9B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00;p1">
            <a:extLst>
              <a:ext uri="{FF2B5EF4-FFF2-40B4-BE49-F238E27FC236}">
                <a16:creationId xmlns:a16="http://schemas.microsoft.com/office/drawing/2014/main" id="{D5A5161F-49B2-AE22-A22B-9D84F12373FD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High Level Requirements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5B66A4-0732-4577-8F76-58F079C0C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5F1BC0E3-E2E0-5160-2C48-20C2A321DA9D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266852AB-5574-7B8A-2420-5CF3488153C1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24F29E-F59C-7321-B68C-3D945F146D3C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77A1C8B-7B9D-A165-09A6-EF25D19A2F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3544C53-2AF6-803F-5FAC-C3AB1A4F718A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90854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64EB90B2-A4B1-C033-21AF-883762FBE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45;p7">
            <a:extLst>
              <a:ext uri="{FF2B5EF4-FFF2-40B4-BE49-F238E27FC236}">
                <a16:creationId xmlns:a16="http://schemas.microsoft.com/office/drawing/2014/main" id="{AE0CD9D8-2DBE-E851-A828-08DCDC1B6853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00;p1">
            <a:extLst>
              <a:ext uri="{FF2B5EF4-FFF2-40B4-BE49-F238E27FC236}">
                <a16:creationId xmlns:a16="http://schemas.microsoft.com/office/drawing/2014/main" id="{85DB9106-3DDF-ECAE-DF0F-3C4BECBA3E3B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High Level Block Diagram + Visual Aid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F2D729-EA01-83FE-5DB8-D25A25F31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B2B96E2A-0F9A-AA28-F7A5-497756E44AD1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0560577C-9A73-126E-D5A3-71EBB50B026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92F69D3-1C4A-902C-DA0B-0BE86DF3D5C3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562B055-C1AC-BDE6-2DAA-461E095E0B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482591A-2993-D82B-4681-BA7200848F74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A black hat with a diagram&#10;&#10;AI-generated content may be incorrect.">
            <a:extLst>
              <a:ext uri="{FF2B5EF4-FFF2-40B4-BE49-F238E27FC236}">
                <a16:creationId xmlns:a16="http://schemas.microsoft.com/office/drawing/2014/main" id="{031DE883-12BF-B999-D927-837717705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60" y="1072273"/>
            <a:ext cx="11618879" cy="504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54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91811CE9-4F71-2958-CCB1-8CDB1DFD2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45;p7">
            <a:extLst>
              <a:ext uri="{FF2B5EF4-FFF2-40B4-BE49-F238E27FC236}">
                <a16:creationId xmlns:a16="http://schemas.microsoft.com/office/drawing/2014/main" id="{613F585B-9EE8-3E61-AE5A-E50F0D31EAAE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00;p1">
            <a:extLst>
              <a:ext uri="{FF2B5EF4-FFF2-40B4-BE49-F238E27FC236}">
                <a16:creationId xmlns:a16="http://schemas.microsoft.com/office/drawing/2014/main" id="{18448640-B17C-4089-10EF-060AC13F43D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Schematic subsystems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2A072A-98D3-D9F5-C195-04B30BE01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68E0EDC2-A83C-1D76-0C0F-E6F5731D3B8D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3CF16C34-D4BF-E9FA-B59C-5AEE90C64388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2C658B-C9D9-30E1-382C-FD56FEEC20DA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5447834-7134-8D4D-675D-3709CFC4B5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C784670-8AE5-5B2A-B9C1-3AE2990FA006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A collage of diagrams&#10;&#10;AI-generated content may be incorrect.">
            <a:extLst>
              <a:ext uri="{FF2B5EF4-FFF2-40B4-BE49-F238E27FC236}">
                <a16:creationId xmlns:a16="http://schemas.microsoft.com/office/drawing/2014/main" id="{A0986D56-4489-FC7C-E23A-334E76BB5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496" y="983446"/>
            <a:ext cx="10035621" cy="531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64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C8CE44-B445-926C-097C-26A2FBB61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08;p2">
            <a:extLst>
              <a:ext uri="{FF2B5EF4-FFF2-40B4-BE49-F238E27FC236}">
                <a16:creationId xmlns:a16="http://schemas.microsoft.com/office/drawing/2014/main" id="{90E113FD-4F62-B2BD-CAC6-4DB771DD8A68}"/>
              </a:ext>
            </a:extLst>
          </p:cNvPr>
          <p:cNvSpPr txBox="1"/>
          <p:nvPr/>
        </p:nvSpPr>
        <p:spPr>
          <a:xfrm>
            <a:off x="1441528" y="3250860"/>
            <a:ext cx="930894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chemeClr val="lt1"/>
                </a:solidFill>
              </a:rPr>
              <a:t>PCB Progress</a:t>
            </a:r>
            <a:endParaRPr lang="en-US" sz="3600" b="1" i="0" u="none" strike="noStrike" cap="none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29D644D-B1A3-D4CB-02FC-3DFA51A15714}"/>
              </a:ext>
            </a:extLst>
          </p:cNvPr>
          <p:cNvGrpSpPr/>
          <p:nvPr/>
        </p:nvGrpSpPr>
        <p:grpSpPr>
          <a:xfrm>
            <a:off x="3943790" y="2676939"/>
            <a:ext cx="3861740" cy="322845"/>
            <a:chOff x="3943790" y="2676939"/>
            <a:chExt cx="3861740" cy="322845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DFC8052-DA3C-1948-438C-E3984794667A}"/>
                </a:ext>
              </a:extLst>
            </p:cNvPr>
            <p:cNvCxnSpPr>
              <a:cxnSpLocks/>
            </p:cNvCxnSpPr>
            <p:nvPr/>
          </p:nvCxnSpPr>
          <p:spPr>
            <a:xfrm>
              <a:off x="4426226" y="2676939"/>
              <a:ext cx="3379304" cy="0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D950EF3-7F02-2952-F0B8-973ADD70DB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3790" y="2676939"/>
              <a:ext cx="482436" cy="322845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98CE983-D07E-EA70-47A1-82D95FB3E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2" name="Google Shape;100;p1">
            <a:extLst>
              <a:ext uri="{FF2B5EF4-FFF2-40B4-BE49-F238E27FC236}">
                <a16:creationId xmlns:a16="http://schemas.microsoft.com/office/drawing/2014/main" id="{A32EF7C6-3A91-DBF5-40CB-DD91BAF2893A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1E0DBB29-78D2-BA72-E6DF-5048B556F87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D6F850-E6F8-58BB-AA12-F127CB328AD1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chemeClr val="bg1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9AC053C-2B31-B049-E911-F1F947391F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082991D-7924-B391-79CE-84D8EB0DC457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4567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id="{2B598103-3471-A423-B9C2-5D0CDF366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>
            <a:extLst>
              <a:ext uri="{FF2B5EF4-FFF2-40B4-BE49-F238E27FC236}">
                <a16:creationId xmlns:a16="http://schemas.microsoft.com/office/drawing/2014/main" id="{5106E5FB-F4E8-34D5-37AA-D7362EC40D5C}"/>
              </a:ext>
            </a:extLst>
          </p:cNvPr>
          <p:cNvSpPr txBox="1"/>
          <p:nvPr/>
        </p:nvSpPr>
        <p:spPr>
          <a:xfrm>
            <a:off x="583914" y="5818346"/>
            <a:ext cx="11024170" cy="65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1600" u="none" strike="noStrike" cap="none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PCB version 1. Our TL431 design was made with the wrong footprint, therefore changes were made for version 2.</a:t>
            </a:r>
            <a:endParaRPr sz="1600" dirty="0">
              <a:latin typeface="+mn-lt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28884071-214E-FD39-C390-19B9EAF56B2F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E444AB2F-52F6-5D56-B58F-E9ED7E0EEE72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dirty="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PCB Progress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4064B2-7FC6-F9FD-B26B-3FFFF1DC6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490576F3-A53D-937D-762D-BC87D748DAC1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24DC9820-DD59-8A4B-6B27-6F6600D6AAF7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4F6DA0-9EFE-2463-E096-7ED7A5BACB28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C270752-DCF9-5DB9-7E31-4D04DA7585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20DF1C0-DFDE-DA4F-AC80-677E8A9374B6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3" descr="A computer circuit board with blueprints&#10;&#10;AI-generated content may be incorrect.">
            <a:extLst>
              <a:ext uri="{FF2B5EF4-FFF2-40B4-BE49-F238E27FC236}">
                <a16:creationId xmlns:a16="http://schemas.microsoft.com/office/drawing/2014/main" id="{CE4D3D63-4596-E5E9-6B73-E4111C97B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287" y="1151136"/>
            <a:ext cx="4893536" cy="4538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E1AE92E-33BB-EDBB-2142-4BD940C7C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6343" y="1181630"/>
            <a:ext cx="3002147" cy="21616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F9A127-0CE9-EE79-E252-02D2B7FF3A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9331" y="3502542"/>
            <a:ext cx="2808505" cy="214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57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id="{346CE96A-E949-B143-4E98-4889244A6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>
            <a:extLst>
              <a:ext uri="{FF2B5EF4-FFF2-40B4-BE49-F238E27FC236}">
                <a16:creationId xmlns:a16="http://schemas.microsoft.com/office/drawing/2014/main" id="{E439E260-EC7E-BB8E-01D8-0B5B8738901A}"/>
              </a:ext>
            </a:extLst>
          </p:cNvPr>
          <p:cNvSpPr txBox="1"/>
          <p:nvPr/>
        </p:nvSpPr>
        <p:spPr>
          <a:xfrm>
            <a:off x="583914" y="5818346"/>
            <a:ext cx="11024170" cy="65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1600" u="none" strike="noStrike" cap="none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PCB version 2. The </a:t>
            </a:r>
            <a:r>
              <a:rPr lang="en-US" sz="1600" u="none" strike="noStrike" cap="none" dirty="0" err="1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BMS_Out</a:t>
            </a:r>
            <a:r>
              <a:rPr lang="en-US" sz="1600" u="none" strike="noStrike" cap="none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(GND) pin was connected to another net when updating the schematic to PCB.</a:t>
            </a:r>
            <a:endParaRPr sz="1600" dirty="0">
              <a:latin typeface="+mn-lt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321E679A-DF84-29B8-227B-B1EF0D1B7856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9A88B917-EEB6-EF18-3480-9CBCB1567CDA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dirty="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PCB Progress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DF3595-C8CF-D90B-94FD-B46C42A41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758DB4C2-46D9-8643-3855-99C324D549DC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EEAC13B3-BFB3-1603-52B8-F882183E79B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4896D3F-E952-32C6-D918-A47D51E636FB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E3EB8CB-59CD-F714-136E-64225405AE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E0A11C0-5ECA-6185-3A8C-7A482946F5F8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8CCD75F9-9544-5658-7349-BD2F0D6E8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407" y="982360"/>
            <a:ext cx="5131592" cy="4721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close-up of a screen&#10;&#10;AI-generated content may be incorrect.">
            <a:extLst>
              <a:ext uri="{FF2B5EF4-FFF2-40B4-BE49-F238E27FC236}">
                <a16:creationId xmlns:a16="http://schemas.microsoft.com/office/drawing/2014/main" id="{66E680A8-05E0-6292-0712-47B016AE1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2649" y="982360"/>
            <a:ext cx="4391025" cy="1685925"/>
          </a:xfrm>
          <a:prstGeom prst="rect">
            <a:avLst/>
          </a:prstGeom>
        </p:spPr>
      </p:pic>
      <p:pic>
        <p:nvPicPr>
          <p:cNvPr id="15" name="Picture 1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653F49C-65C5-85A4-F46B-8E9B789322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2648" y="3108424"/>
            <a:ext cx="4391025" cy="2065447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EC6C19B-1E9B-C7C0-AA71-08B063AE978C}"/>
              </a:ext>
            </a:extLst>
          </p:cNvPr>
          <p:cNvSpPr/>
          <p:nvPr/>
        </p:nvSpPr>
        <p:spPr>
          <a:xfrm>
            <a:off x="7310407" y="1230336"/>
            <a:ext cx="1169096" cy="118997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87884FF-DC6C-FF27-9BA3-8026DD46F9EA}"/>
              </a:ext>
            </a:extLst>
          </p:cNvPr>
          <p:cNvSpPr/>
          <p:nvPr/>
        </p:nvSpPr>
        <p:spPr>
          <a:xfrm>
            <a:off x="7137551" y="3385827"/>
            <a:ext cx="1169096" cy="118997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01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19292</TotalTime>
  <Words>1132</Words>
  <Application>Microsoft Office PowerPoint</Application>
  <PresentationFormat>Widescreen</PresentationFormat>
  <Paragraphs>192</Paragraphs>
  <Slides>33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Cambria Math</vt:lpstr>
      <vt:lpstr>Helvetica Neue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 template. Please copy this document before making any edits</dc:title>
  <dc:creator>Nielsen, Joshua</dc:creator>
  <cp:lastModifiedBy>Talwalkar, Nikhil Rahul</cp:lastModifiedBy>
  <cp:revision>136</cp:revision>
  <dcterms:created xsi:type="dcterms:W3CDTF">2019-01-14T22:06:33Z</dcterms:created>
  <dcterms:modified xsi:type="dcterms:W3CDTF">2025-12-09T21:28:49Z</dcterms:modified>
</cp:coreProperties>
</file>