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64" r:id="rId2"/>
  </p:sldMasterIdLst>
  <p:notesMasterIdLst>
    <p:notesMasterId r:id="rId26"/>
  </p:notesMasterIdLst>
  <p:handoutMasterIdLst>
    <p:handoutMasterId r:id="rId27"/>
  </p:handoutMasterIdLst>
  <p:sldIdLst>
    <p:sldId id="800" r:id="rId3"/>
    <p:sldId id="801" r:id="rId4"/>
    <p:sldId id="802" r:id="rId5"/>
    <p:sldId id="809" r:id="rId6"/>
    <p:sldId id="804" r:id="rId7"/>
    <p:sldId id="815" r:id="rId8"/>
    <p:sldId id="816" r:id="rId9"/>
    <p:sldId id="811" r:id="rId10"/>
    <p:sldId id="812" r:id="rId11"/>
    <p:sldId id="813" r:id="rId12"/>
    <p:sldId id="823" r:id="rId13"/>
    <p:sldId id="814" r:id="rId14"/>
    <p:sldId id="818" r:id="rId15"/>
    <p:sldId id="817" r:id="rId16"/>
    <p:sldId id="820" r:id="rId17"/>
    <p:sldId id="821" r:id="rId18"/>
    <p:sldId id="819" r:id="rId19"/>
    <p:sldId id="805" r:id="rId20"/>
    <p:sldId id="806" r:id="rId21"/>
    <p:sldId id="807" r:id="rId22"/>
    <p:sldId id="808" r:id="rId23"/>
    <p:sldId id="825" r:id="rId24"/>
    <p:sldId id="822" r:id="rId25"/>
  </p:sldIdLst>
  <p:sldSz cx="13817600" cy="7772400"/>
  <p:notesSz cx="6858000" cy="9144000"/>
  <p:defaultTextStyle>
    <a:defPPr>
      <a:defRPr lang="en-US"/>
    </a:defPPr>
    <a:lvl1pPr marL="0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A26"/>
    <a:srgbClr val="DE4D3A"/>
    <a:srgbClr val="142958"/>
    <a:srgbClr val="15274B"/>
    <a:srgbClr val="F16322"/>
    <a:srgbClr val="DD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DD124-3E8A-4009-9E8D-A79DB7C95923}" v="2169" dt="2026-04-30T15:59:25.316"/>
    <p1510:client id="{49644DB7-BA6B-4063-8E3A-E47A7004D61D}" v="3511" dt="2026-04-30T15:51:44.689"/>
    <p1510:client id="{6AAF9EDB-E34B-3F12-F10F-ECDD60211689}" v="7" dt="2026-04-30T14:40:50.037"/>
    <p1510:client id="{9A8DD7E6-E58C-26A6-98EB-B0AED6811493}" v="11" dt="2026-04-30T15:41:09.352"/>
    <p1510:client id="{A43B278F-FC6D-7DC1-5F4F-D4DDD346B35B}" v="700" dt="2026-04-29T21:35:56.264"/>
    <p1510:client id="{CE336689-D906-7AC7-A128-626CB0140634}" v="5394" dt="2026-04-30T13:53:12.156"/>
    <p1510:client id="{E9F3AE3F-4541-EC6E-E95E-F012D44F50E4}" v="736" dt="2026-04-29T21:10:18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448"/>
        <p:guide pos="435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rkis, Ian Davis" userId="cea0a252-402a-4bc8-b90d-5a0a9c6554cc" providerId="ADAL" clId="{5744919E-1B9D-4770-90BA-CDD893FD13A4}"/>
    <pc:docChg chg="undo custSel addSld delSld modSld sldOrd">
      <pc:chgData name="Purkis, Ian Davis" userId="cea0a252-402a-4bc8-b90d-5a0a9c6554cc" providerId="ADAL" clId="{5744919E-1B9D-4770-90BA-CDD893FD13A4}" dt="2026-04-30T15:51:44.689" v="3743" actId="20577"/>
      <pc:docMkLst>
        <pc:docMk/>
      </pc:docMkLst>
      <pc:sldChg chg="modSp mod">
        <pc:chgData name="Purkis, Ian Davis" userId="cea0a252-402a-4bc8-b90d-5a0a9c6554cc" providerId="ADAL" clId="{5744919E-1B9D-4770-90BA-CDD893FD13A4}" dt="2026-04-29T20:25:57.938" v="30" actId="20577"/>
        <pc:sldMkLst>
          <pc:docMk/>
          <pc:sldMk cId="2901615498" sldId="801"/>
        </pc:sldMkLst>
        <pc:spChg chg="mod">
          <ac:chgData name="Purkis, Ian Davis" userId="cea0a252-402a-4bc8-b90d-5a0a9c6554cc" providerId="ADAL" clId="{5744919E-1B9D-4770-90BA-CDD893FD13A4}" dt="2026-04-29T20:25:57.938" v="30" actId="20577"/>
          <ac:spMkLst>
            <pc:docMk/>
            <pc:sldMk cId="2901615498" sldId="801"/>
            <ac:spMk id="3" creationId="{00000000-0000-0000-0000-000000000000}"/>
          </ac:spMkLst>
        </pc:spChg>
      </pc:sldChg>
      <pc:sldChg chg="modSp add mod">
        <pc:chgData name="Purkis, Ian Davis" userId="cea0a252-402a-4bc8-b90d-5a0a9c6554cc" providerId="ADAL" clId="{5744919E-1B9D-4770-90BA-CDD893FD13A4}" dt="2026-04-29T20:57:03.865" v="939" actId="255"/>
        <pc:sldMkLst>
          <pc:docMk/>
          <pc:sldMk cId="22799793" sldId="802"/>
        </pc:sldMkLst>
        <pc:spChg chg="mod">
          <ac:chgData name="Purkis, Ian Davis" userId="cea0a252-402a-4bc8-b90d-5a0a9c6554cc" providerId="ADAL" clId="{5744919E-1B9D-4770-90BA-CDD893FD13A4}" dt="2026-04-29T20:57:03.865" v="939" actId="255"/>
          <ac:spMkLst>
            <pc:docMk/>
            <pc:sldMk cId="22799793" sldId="802"/>
            <ac:spMk id="2" creationId="{AF22E5C2-78EF-96B5-5EBB-C36E0FBAC50C}"/>
          </ac:spMkLst>
        </pc:spChg>
        <pc:spChg chg="mod">
          <ac:chgData name="Purkis, Ian Davis" userId="cea0a252-402a-4bc8-b90d-5a0a9c6554cc" providerId="ADAL" clId="{5744919E-1B9D-4770-90BA-CDD893FD13A4}" dt="2026-04-29T20:26:35.384" v="69" actId="20577"/>
          <ac:spMkLst>
            <pc:docMk/>
            <pc:sldMk cId="22799793" sldId="802"/>
            <ac:spMk id="3" creationId="{77868C34-5E7E-D018-2873-A07A0DCE54A9}"/>
          </ac:spMkLst>
        </pc:spChg>
      </pc:sldChg>
      <pc:sldChg chg="modSp add mod">
        <pc:chgData name="Purkis, Ian Davis" userId="cea0a252-402a-4bc8-b90d-5a0a9c6554cc" providerId="ADAL" clId="{5744919E-1B9D-4770-90BA-CDD893FD13A4}" dt="2026-04-29T20:27:02.828" v="136" actId="20577"/>
        <pc:sldMkLst>
          <pc:docMk/>
          <pc:sldMk cId="1655932404" sldId="803"/>
        </pc:sldMkLst>
        <pc:spChg chg="mod">
          <ac:chgData name="Purkis, Ian Davis" userId="cea0a252-402a-4bc8-b90d-5a0a9c6554cc" providerId="ADAL" clId="{5744919E-1B9D-4770-90BA-CDD893FD13A4}" dt="2026-04-29T20:27:02.828" v="136" actId="20577"/>
          <ac:spMkLst>
            <pc:docMk/>
            <pc:sldMk cId="1655932404" sldId="803"/>
            <ac:spMk id="3" creationId="{FE7ABDC8-3F2E-B06D-A2DC-8A8487FF4264}"/>
          </ac:spMkLst>
        </pc:spChg>
      </pc:sldChg>
      <pc:sldChg chg="modSp add mod">
        <pc:chgData name="Purkis, Ian Davis" userId="cea0a252-402a-4bc8-b90d-5a0a9c6554cc" providerId="ADAL" clId="{5744919E-1B9D-4770-90BA-CDD893FD13A4}" dt="2026-04-29T20:26:41.998" v="84" actId="20577"/>
        <pc:sldMkLst>
          <pc:docMk/>
          <pc:sldMk cId="3160662917" sldId="804"/>
        </pc:sldMkLst>
        <pc:spChg chg="mod">
          <ac:chgData name="Purkis, Ian Davis" userId="cea0a252-402a-4bc8-b90d-5a0a9c6554cc" providerId="ADAL" clId="{5744919E-1B9D-4770-90BA-CDD893FD13A4}" dt="2026-04-29T20:26:41.998" v="84" actId="20577"/>
          <ac:spMkLst>
            <pc:docMk/>
            <pc:sldMk cId="3160662917" sldId="804"/>
            <ac:spMk id="3" creationId="{C7765690-D60D-12E1-5EC5-D7F90F3EE6D9}"/>
          </ac:spMkLst>
        </pc:spChg>
      </pc:sldChg>
      <pc:sldChg chg="modSp add mod">
        <pc:chgData name="Purkis, Ian Davis" userId="cea0a252-402a-4bc8-b90d-5a0a9c6554cc" providerId="ADAL" clId="{5744919E-1B9D-4770-90BA-CDD893FD13A4}" dt="2026-04-29T20:27:17.689" v="158" actId="20577"/>
        <pc:sldMkLst>
          <pc:docMk/>
          <pc:sldMk cId="831298108" sldId="805"/>
        </pc:sldMkLst>
        <pc:spChg chg="mod">
          <ac:chgData name="Purkis, Ian Davis" userId="cea0a252-402a-4bc8-b90d-5a0a9c6554cc" providerId="ADAL" clId="{5744919E-1B9D-4770-90BA-CDD893FD13A4}" dt="2026-04-29T20:27:17.689" v="158" actId="20577"/>
          <ac:spMkLst>
            <pc:docMk/>
            <pc:sldMk cId="831298108" sldId="805"/>
            <ac:spMk id="3" creationId="{AB334F09-C6F8-AB9E-E790-0DEB6627CE9E}"/>
          </ac:spMkLst>
        </pc:spChg>
      </pc:sldChg>
      <pc:sldChg chg="modSp add mod">
        <pc:chgData name="Purkis, Ian Davis" userId="cea0a252-402a-4bc8-b90d-5a0a9c6554cc" providerId="ADAL" clId="{5744919E-1B9D-4770-90BA-CDD893FD13A4}" dt="2026-04-29T20:27:25.239" v="168" actId="20577"/>
        <pc:sldMkLst>
          <pc:docMk/>
          <pc:sldMk cId="3245675215" sldId="806"/>
        </pc:sldMkLst>
        <pc:spChg chg="mod">
          <ac:chgData name="Purkis, Ian Davis" userId="cea0a252-402a-4bc8-b90d-5a0a9c6554cc" providerId="ADAL" clId="{5744919E-1B9D-4770-90BA-CDD893FD13A4}" dt="2026-04-29T20:27:25.239" v="168" actId="20577"/>
          <ac:spMkLst>
            <pc:docMk/>
            <pc:sldMk cId="3245675215" sldId="806"/>
            <ac:spMk id="3" creationId="{2650E878-9D11-25DA-7E85-B69A1E8C3940}"/>
          </ac:spMkLst>
        </pc:spChg>
      </pc:sldChg>
      <pc:sldChg chg="modSp add mod">
        <pc:chgData name="Purkis, Ian Davis" userId="cea0a252-402a-4bc8-b90d-5a0a9c6554cc" providerId="ADAL" clId="{5744919E-1B9D-4770-90BA-CDD893FD13A4}" dt="2026-04-30T15:33:38.671" v="3720" actId="20577"/>
        <pc:sldMkLst>
          <pc:docMk/>
          <pc:sldMk cId="2200933978" sldId="807"/>
        </pc:sldMkLst>
        <pc:spChg chg="mod">
          <ac:chgData name="Purkis, Ian Davis" userId="cea0a252-402a-4bc8-b90d-5a0a9c6554cc" providerId="ADAL" clId="{5744919E-1B9D-4770-90BA-CDD893FD13A4}" dt="2026-04-30T15:33:38.671" v="3720" actId="20577"/>
          <ac:spMkLst>
            <pc:docMk/>
            <pc:sldMk cId="2200933978" sldId="807"/>
            <ac:spMk id="2" creationId="{407F0913-036F-C8AB-CFBF-5B4EE79931C2}"/>
          </ac:spMkLst>
        </pc:spChg>
        <pc:spChg chg="mod">
          <ac:chgData name="Purkis, Ian Davis" userId="cea0a252-402a-4bc8-b90d-5a0a9c6554cc" providerId="ADAL" clId="{5744919E-1B9D-4770-90BA-CDD893FD13A4}" dt="2026-04-29T20:27:52.402" v="180" actId="20577"/>
          <ac:spMkLst>
            <pc:docMk/>
            <pc:sldMk cId="2200933978" sldId="807"/>
            <ac:spMk id="3" creationId="{83AF60A2-1935-7331-EC56-7D2608DD7C41}"/>
          </ac:spMkLst>
        </pc:spChg>
      </pc:sldChg>
      <pc:sldChg chg="modSp add mod">
        <pc:chgData name="Purkis, Ian Davis" userId="cea0a252-402a-4bc8-b90d-5a0a9c6554cc" providerId="ADAL" clId="{5744919E-1B9D-4770-90BA-CDD893FD13A4}" dt="2026-04-29T20:28:11.399" v="227" actId="20577"/>
        <pc:sldMkLst>
          <pc:docMk/>
          <pc:sldMk cId="3943176819" sldId="808"/>
        </pc:sldMkLst>
        <pc:spChg chg="mod">
          <ac:chgData name="Purkis, Ian Davis" userId="cea0a252-402a-4bc8-b90d-5a0a9c6554cc" providerId="ADAL" clId="{5744919E-1B9D-4770-90BA-CDD893FD13A4}" dt="2026-04-29T20:28:11.399" v="227" actId="20577"/>
          <ac:spMkLst>
            <pc:docMk/>
            <pc:sldMk cId="3943176819" sldId="808"/>
            <ac:spMk id="3" creationId="{B4B0A5D6-D802-E44B-8FC3-ADA4809BB836}"/>
          </ac:spMkLst>
        </pc:spChg>
      </pc:sldChg>
      <pc:sldChg chg="addSp modSp add mod">
        <pc:chgData name="Purkis, Ian Davis" userId="cea0a252-402a-4bc8-b90d-5a0a9c6554cc" providerId="ADAL" clId="{5744919E-1B9D-4770-90BA-CDD893FD13A4}" dt="2026-04-30T15:07:28.533" v="2002" actId="20577"/>
        <pc:sldMkLst>
          <pc:docMk/>
          <pc:sldMk cId="334880399" sldId="811"/>
        </pc:sldMkLst>
        <pc:spChg chg="mod">
          <ac:chgData name="Purkis, Ian Davis" userId="cea0a252-402a-4bc8-b90d-5a0a9c6554cc" providerId="ADAL" clId="{5744919E-1B9D-4770-90BA-CDD893FD13A4}" dt="2026-04-30T15:07:28.533" v="2002" actId="20577"/>
          <ac:spMkLst>
            <pc:docMk/>
            <pc:sldMk cId="334880399" sldId="811"/>
            <ac:spMk id="2" creationId="{CE44ECFF-8FD1-6111-90B5-D6AA33B71A19}"/>
          </ac:spMkLst>
        </pc:spChg>
        <pc:spChg chg="mod">
          <ac:chgData name="Purkis, Ian Davis" userId="cea0a252-402a-4bc8-b90d-5a0a9c6554cc" providerId="ADAL" clId="{5744919E-1B9D-4770-90BA-CDD893FD13A4}" dt="2026-04-29T21:12:56.636" v="956" actId="20577"/>
          <ac:spMkLst>
            <pc:docMk/>
            <pc:sldMk cId="334880399" sldId="811"/>
            <ac:spMk id="3" creationId="{34B74C9E-8067-F9FF-7544-55E7CA5D5CD9}"/>
          </ac:spMkLst>
        </pc:spChg>
        <pc:picChg chg="add mod">
          <ac:chgData name="Purkis, Ian Davis" userId="cea0a252-402a-4bc8-b90d-5a0a9c6554cc" providerId="ADAL" clId="{5744919E-1B9D-4770-90BA-CDD893FD13A4}" dt="2026-04-29T22:00:42.153" v="1735" actId="1076"/>
          <ac:picMkLst>
            <pc:docMk/>
            <pc:sldMk cId="334880399" sldId="811"/>
            <ac:picMk id="5" creationId="{450ECC39-DCDE-07F4-7AFE-8070E2815487}"/>
          </ac:picMkLst>
        </pc:picChg>
        <pc:picChg chg="add mod">
          <ac:chgData name="Purkis, Ian Davis" userId="cea0a252-402a-4bc8-b90d-5a0a9c6554cc" providerId="ADAL" clId="{5744919E-1B9D-4770-90BA-CDD893FD13A4}" dt="2026-04-29T22:00:40.057" v="1734" actId="1076"/>
          <ac:picMkLst>
            <pc:docMk/>
            <pc:sldMk cId="334880399" sldId="811"/>
            <ac:picMk id="7" creationId="{9EE293C0-3C7B-435E-17FD-A2C8E03979E0}"/>
          </ac:picMkLst>
        </pc:picChg>
      </pc:sldChg>
      <pc:sldChg chg="addSp modSp add mod">
        <pc:chgData name="Purkis, Ian Davis" userId="cea0a252-402a-4bc8-b90d-5a0a9c6554cc" providerId="ADAL" clId="{5744919E-1B9D-4770-90BA-CDD893FD13A4}" dt="2026-04-30T15:14:08.547" v="2245" actId="20577"/>
        <pc:sldMkLst>
          <pc:docMk/>
          <pc:sldMk cId="2537312918" sldId="812"/>
        </pc:sldMkLst>
        <pc:spChg chg="mod">
          <ac:chgData name="Purkis, Ian Davis" userId="cea0a252-402a-4bc8-b90d-5a0a9c6554cc" providerId="ADAL" clId="{5744919E-1B9D-4770-90BA-CDD893FD13A4}" dt="2026-04-30T15:14:08.547" v="2245" actId="20577"/>
          <ac:spMkLst>
            <pc:docMk/>
            <pc:sldMk cId="2537312918" sldId="812"/>
            <ac:spMk id="2" creationId="{73BC83DB-A392-1236-CA1C-A105639BFFC7}"/>
          </ac:spMkLst>
        </pc:spChg>
        <pc:spChg chg="mod">
          <ac:chgData name="Purkis, Ian Davis" userId="cea0a252-402a-4bc8-b90d-5a0a9c6554cc" providerId="ADAL" clId="{5744919E-1B9D-4770-90BA-CDD893FD13A4}" dt="2026-04-30T15:01:12.740" v="1753" actId="20577"/>
          <ac:spMkLst>
            <pc:docMk/>
            <pc:sldMk cId="2537312918" sldId="812"/>
            <ac:spMk id="3" creationId="{847938CD-3168-695C-4031-E97033D4CBA5}"/>
          </ac:spMkLst>
        </pc:spChg>
        <pc:spChg chg="add mod">
          <ac:chgData name="Purkis, Ian Davis" userId="cea0a252-402a-4bc8-b90d-5a0a9c6554cc" providerId="ADAL" clId="{5744919E-1B9D-4770-90BA-CDD893FD13A4}" dt="2026-04-30T15:05:13.298" v="1920" actId="20577"/>
          <ac:spMkLst>
            <pc:docMk/>
            <pc:sldMk cId="2537312918" sldId="812"/>
            <ac:spMk id="6" creationId="{5FFF5A12-072E-C374-0619-847F9253A995}"/>
          </ac:spMkLst>
        </pc:spChg>
        <pc:picChg chg="add mod">
          <ac:chgData name="Purkis, Ian Davis" userId="cea0a252-402a-4bc8-b90d-5a0a9c6554cc" providerId="ADAL" clId="{5744919E-1B9D-4770-90BA-CDD893FD13A4}" dt="2026-04-30T15:05:17.382" v="1921" actId="1076"/>
          <ac:picMkLst>
            <pc:docMk/>
            <pc:sldMk cId="2537312918" sldId="812"/>
            <ac:picMk id="5" creationId="{66EC4B69-17FD-44A6-287D-175CCB139897}"/>
          </ac:picMkLst>
        </pc:picChg>
      </pc:sldChg>
      <pc:sldChg chg="addSp modSp add mod">
        <pc:chgData name="Purkis, Ian Davis" userId="cea0a252-402a-4bc8-b90d-5a0a9c6554cc" providerId="ADAL" clId="{5744919E-1B9D-4770-90BA-CDD893FD13A4}" dt="2026-04-30T15:23:21.513" v="3085" actId="113"/>
        <pc:sldMkLst>
          <pc:docMk/>
          <pc:sldMk cId="2494362000" sldId="813"/>
        </pc:sldMkLst>
        <pc:spChg chg="mod">
          <ac:chgData name="Purkis, Ian Davis" userId="cea0a252-402a-4bc8-b90d-5a0a9c6554cc" providerId="ADAL" clId="{5744919E-1B9D-4770-90BA-CDD893FD13A4}" dt="2026-04-30T15:22:58.668" v="3081" actId="1076"/>
          <ac:spMkLst>
            <pc:docMk/>
            <pc:sldMk cId="2494362000" sldId="813"/>
            <ac:spMk id="2" creationId="{FF2F8505-99FC-D678-EAEE-23BC02109489}"/>
          </ac:spMkLst>
        </pc:spChg>
        <pc:spChg chg="mod">
          <ac:chgData name="Purkis, Ian Davis" userId="cea0a252-402a-4bc8-b90d-5a0a9c6554cc" providerId="ADAL" clId="{5744919E-1B9D-4770-90BA-CDD893FD13A4}" dt="2026-04-30T15:22:29.594" v="3054" actId="20577"/>
          <ac:spMkLst>
            <pc:docMk/>
            <pc:sldMk cId="2494362000" sldId="813"/>
            <ac:spMk id="3" creationId="{414A0C13-F24E-DA16-9EF1-B1A122CD189F}"/>
          </ac:spMkLst>
        </pc:spChg>
        <pc:spChg chg="add mod">
          <ac:chgData name="Purkis, Ian Davis" userId="cea0a252-402a-4bc8-b90d-5a0a9c6554cc" providerId="ADAL" clId="{5744919E-1B9D-4770-90BA-CDD893FD13A4}" dt="2026-04-30T15:23:21.513" v="3085" actId="113"/>
          <ac:spMkLst>
            <pc:docMk/>
            <pc:sldMk cId="2494362000" sldId="813"/>
            <ac:spMk id="4" creationId="{2F799E46-1AC3-C773-FCAF-3EF9EE33A5D0}"/>
          </ac:spMkLst>
        </pc:spChg>
      </pc:sldChg>
      <pc:sldChg chg="modSp add mod">
        <pc:chgData name="Purkis, Ian Davis" userId="cea0a252-402a-4bc8-b90d-5a0a9c6554cc" providerId="ADAL" clId="{5744919E-1B9D-4770-90BA-CDD893FD13A4}" dt="2026-04-29T21:14:31.557" v="977" actId="20577"/>
        <pc:sldMkLst>
          <pc:docMk/>
          <pc:sldMk cId="4178893467" sldId="814"/>
        </pc:sldMkLst>
        <pc:spChg chg="mod">
          <ac:chgData name="Purkis, Ian Davis" userId="cea0a252-402a-4bc8-b90d-5a0a9c6554cc" providerId="ADAL" clId="{5744919E-1B9D-4770-90BA-CDD893FD13A4}" dt="2026-04-29T21:14:31.557" v="977" actId="20577"/>
          <ac:spMkLst>
            <pc:docMk/>
            <pc:sldMk cId="4178893467" sldId="814"/>
            <ac:spMk id="3" creationId="{4472E4CF-B898-FA3F-F686-822C4FDF0AD5}"/>
          </ac:spMkLst>
        </pc:spChg>
      </pc:sldChg>
      <pc:sldChg chg="modSp add mod ord">
        <pc:chgData name="Purkis, Ian Davis" userId="cea0a252-402a-4bc8-b90d-5a0a9c6554cc" providerId="ADAL" clId="{5744919E-1B9D-4770-90BA-CDD893FD13A4}" dt="2026-04-29T21:25:35.447" v="1265" actId="20577"/>
        <pc:sldMkLst>
          <pc:docMk/>
          <pc:sldMk cId="897061908" sldId="815"/>
        </pc:sldMkLst>
        <pc:spChg chg="mod">
          <ac:chgData name="Purkis, Ian Davis" userId="cea0a252-402a-4bc8-b90d-5a0a9c6554cc" providerId="ADAL" clId="{5744919E-1B9D-4770-90BA-CDD893FD13A4}" dt="2026-04-29T21:25:35.447" v="1265" actId="20577"/>
          <ac:spMkLst>
            <pc:docMk/>
            <pc:sldMk cId="897061908" sldId="815"/>
            <ac:spMk id="2" creationId="{3FBF8353-0372-3A99-2753-F1E203200005}"/>
          </ac:spMkLst>
        </pc:spChg>
        <pc:spChg chg="mod">
          <ac:chgData name="Purkis, Ian Davis" userId="cea0a252-402a-4bc8-b90d-5a0a9c6554cc" providerId="ADAL" clId="{5744919E-1B9D-4770-90BA-CDD893FD13A4}" dt="2026-04-29T21:14:56.360" v="993" actId="20577"/>
          <ac:spMkLst>
            <pc:docMk/>
            <pc:sldMk cId="897061908" sldId="815"/>
            <ac:spMk id="3" creationId="{1DAB1D74-06F8-E007-BFE1-61F010112C6D}"/>
          </ac:spMkLst>
        </pc:spChg>
      </pc:sldChg>
      <pc:sldChg chg="addSp modSp add mod">
        <pc:chgData name="Purkis, Ian Davis" userId="cea0a252-402a-4bc8-b90d-5a0a9c6554cc" providerId="ADAL" clId="{5744919E-1B9D-4770-90BA-CDD893FD13A4}" dt="2026-04-29T22:05:01.130" v="1738" actId="1076"/>
        <pc:sldMkLst>
          <pc:docMk/>
          <pc:sldMk cId="4238710562" sldId="816"/>
        </pc:sldMkLst>
        <pc:spChg chg="mod">
          <ac:chgData name="Purkis, Ian Davis" userId="cea0a252-402a-4bc8-b90d-5a0a9c6554cc" providerId="ADAL" clId="{5744919E-1B9D-4770-90BA-CDD893FD13A4}" dt="2026-04-29T21:36:07.269" v="1488" actId="20577"/>
          <ac:spMkLst>
            <pc:docMk/>
            <pc:sldMk cId="4238710562" sldId="816"/>
            <ac:spMk id="2" creationId="{C9C677D1-808E-EDB0-B018-DFC59902EBBA}"/>
          </ac:spMkLst>
        </pc:spChg>
        <pc:spChg chg="mod">
          <ac:chgData name="Purkis, Ian Davis" userId="cea0a252-402a-4bc8-b90d-5a0a9c6554cc" providerId="ADAL" clId="{5744919E-1B9D-4770-90BA-CDD893FD13A4}" dt="2026-04-29T21:15:09.940" v="1020" actId="20577"/>
          <ac:spMkLst>
            <pc:docMk/>
            <pc:sldMk cId="4238710562" sldId="816"/>
            <ac:spMk id="3" creationId="{31FF1AA7-860A-9F46-1D0C-C07CD76297CF}"/>
          </ac:spMkLst>
        </pc:spChg>
        <pc:picChg chg="add mod">
          <ac:chgData name="Purkis, Ian Davis" userId="cea0a252-402a-4bc8-b90d-5a0a9c6554cc" providerId="ADAL" clId="{5744919E-1B9D-4770-90BA-CDD893FD13A4}" dt="2026-04-29T22:05:01.130" v="1738" actId="1076"/>
          <ac:picMkLst>
            <pc:docMk/>
            <pc:sldMk cId="4238710562" sldId="816"/>
            <ac:picMk id="5" creationId="{8DD59B2B-1D0F-1D3A-1895-2E9C7C11D879}"/>
          </ac:picMkLst>
        </pc:picChg>
      </pc:sldChg>
      <pc:sldChg chg="addSp modSp add mod">
        <pc:chgData name="Purkis, Ian Davis" userId="cea0a252-402a-4bc8-b90d-5a0a9c6554cc" providerId="ADAL" clId="{5744919E-1B9D-4770-90BA-CDD893FD13A4}" dt="2026-04-30T15:31:42.065" v="3719" actId="1076"/>
        <pc:sldMkLst>
          <pc:docMk/>
          <pc:sldMk cId="2062588730" sldId="823"/>
        </pc:sldMkLst>
        <pc:spChg chg="mod">
          <ac:chgData name="Purkis, Ian Davis" userId="cea0a252-402a-4bc8-b90d-5a0a9c6554cc" providerId="ADAL" clId="{5744919E-1B9D-4770-90BA-CDD893FD13A4}" dt="2026-04-30T15:30:44.591" v="3716" actId="20577"/>
          <ac:spMkLst>
            <pc:docMk/>
            <pc:sldMk cId="2062588730" sldId="823"/>
            <ac:spMk id="2" creationId="{7853C1E3-824E-E2E3-5FD8-D436040E322D}"/>
          </ac:spMkLst>
        </pc:spChg>
        <pc:spChg chg="add mod">
          <ac:chgData name="Purkis, Ian Davis" userId="cea0a252-402a-4bc8-b90d-5a0a9c6554cc" providerId="ADAL" clId="{5744919E-1B9D-4770-90BA-CDD893FD13A4}" dt="2026-04-30T15:23:43.227" v="3095" actId="14100"/>
          <ac:spMkLst>
            <pc:docMk/>
            <pc:sldMk cId="2062588730" sldId="823"/>
            <ac:spMk id="4" creationId="{7A127978-9E6D-EE68-CF57-683667998D93}"/>
          </ac:spMkLst>
        </pc:spChg>
        <pc:picChg chg="add mod">
          <ac:chgData name="Purkis, Ian Davis" userId="cea0a252-402a-4bc8-b90d-5a0a9c6554cc" providerId="ADAL" clId="{5744919E-1B9D-4770-90BA-CDD893FD13A4}" dt="2026-04-30T15:31:42.065" v="3719" actId="1076"/>
          <ac:picMkLst>
            <pc:docMk/>
            <pc:sldMk cId="2062588730" sldId="823"/>
            <ac:picMk id="6" creationId="{54421797-FC17-22C0-C2BA-54C466EBCB06}"/>
          </ac:picMkLst>
        </pc:picChg>
      </pc:sldChg>
      <pc:sldChg chg="add del">
        <pc:chgData name="Purkis, Ian Davis" userId="cea0a252-402a-4bc8-b90d-5a0a9c6554cc" providerId="ADAL" clId="{5744919E-1B9D-4770-90BA-CDD893FD13A4}" dt="2026-04-30T15:51:30.553" v="3723" actId="47"/>
        <pc:sldMkLst>
          <pc:docMk/>
          <pc:sldMk cId="3531316217" sldId="824"/>
        </pc:sldMkLst>
      </pc:sldChg>
      <pc:sldChg chg="modSp add mod">
        <pc:chgData name="Purkis, Ian Davis" userId="cea0a252-402a-4bc8-b90d-5a0a9c6554cc" providerId="ADAL" clId="{5744919E-1B9D-4770-90BA-CDD893FD13A4}" dt="2026-04-30T15:51:44.689" v="3743" actId="20577"/>
        <pc:sldMkLst>
          <pc:docMk/>
          <pc:sldMk cId="2858789854" sldId="825"/>
        </pc:sldMkLst>
        <pc:spChg chg="mod">
          <ac:chgData name="Purkis, Ian Davis" userId="cea0a252-402a-4bc8-b90d-5a0a9c6554cc" providerId="ADAL" clId="{5744919E-1B9D-4770-90BA-CDD893FD13A4}" dt="2026-04-30T15:51:44.689" v="3743" actId="20577"/>
          <ac:spMkLst>
            <pc:docMk/>
            <pc:sldMk cId="2858789854" sldId="825"/>
            <ac:spMk id="2" creationId="{735E68D5-A03E-AE33-210B-D69B1CCA2EA9}"/>
          </ac:spMkLst>
        </pc:spChg>
      </pc:sldChg>
    </pc:docChg>
  </pc:docChgLst>
  <pc:docChgLst>
    <pc:chgData name="Gathman, Gage Mackinnon" userId="S::gagemg2@illinois.edu::ff8998ff-87fe-41a6-be9a-2294a0a2f69f" providerId="AD" clId="Web-{9A8DD7E6-E58C-26A6-98EB-B0AED6811493}"/>
    <pc:docChg chg="modSld">
      <pc:chgData name="Gathman, Gage Mackinnon" userId="S::gagemg2@illinois.edu::ff8998ff-87fe-41a6-be9a-2294a0a2f69f" providerId="AD" clId="Web-{9A8DD7E6-E58C-26A6-98EB-B0AED6811493}" dt="2026-04-30T15:41:09.352" v="9" actId="1076"/>
      <pc:docMkLst>
        <pc:docMk/>
      </pc:docMkLst>
      <pc:sldChg chg="addSp delSp modSp">
        <pc:chgData name="Gathman, Gage Mackinnon" userId="S::gagemg2@illinois.edu::ff8998ff-87fe-41a6-be9a-2294a0a2f69f" providerId="AD" clId="Web-{9A8DD7E6-E58C-26A6-98EB-B0AED6811493}" dt="2026-04-30T15:41:09.352" v="9" actId="1076"/>
        <pc:sldMkLst>
          <pc:docMk/>
          <pc:sldMk cId="2879571911" sldId="817"/>
        </pc:sldMkLst>
        <pc:spChg chg="del">
          <ac:chgData name="Gathman, Gage Mackinnon" userId="S::gagemg2@illinois.edu::ff8998ff-87fe-41a6-be9a-2294a0a2f69f" providerId="AD" clId="Web-{9A8DD7E6-E58C-26A6-98EB-B0AED6811493}" dt="2026-04-30T15:40:42.227" v="4"/>
          <ac:spMkLst>
            <pc:docMk/>
            <pc:sldMk cId="2879571911" sldId="817"/>
            <ac:spMk id="4" creationId="{E5051849-D08E-DC23-7AF8-72483A2314D9}"/>
          </ac:spMkLst>
        </pc:spChg>
        <pc:spChg chg="del">
          <ac:chgData name="Gathman, Gage Mackinnon" userId="S::gagemg2@illinois.edu::ff8998ff-87fe-41a6-be9a-2294a0a2f69f" providerId="AD" clId="Web-{9A8DD7E6-E58C-26A6-98EB-B0AED6811493}" dt="2026-04-30T15:40:45.321" v="5"/>
          <ac:spMkLst>
            <pc:docMk/>
            <pc:sldMk cId="2879571911" sldId="817"/>
            <ac:spMk id="6" creationId="{5D0757E0-47BF-5D10-C1B2-4E78B823BDAF}"/>
          </ac:spMkLst>
        </pc:spChg>
        <pc:spChg chg="add mod">
          <ac:chgData name="Gathman, Gage Mackinnon" userId="S::gagemg2@illinois.edu::ff8998ff-87fe-41a6-be9a-2294a0a2f69f" providerId="AD" clId="Web-{9A8DD7E6-E58C-26A6-98EB-B0AED6811493}" dt="2026-04-30T15:40:45.321" v="5"/>
          <ac:spMkLst>
            <pc:docMk/>
            <pc:sldMk cId="2879571911" sldId="817"/>
            <ac:spMk id="7" creationId="{49A7DA38-9151-8D61-D7B7-BDF8B7A05B9D}"/>
          </ac:spMkLst>
        </pc:spChg>
        <pc:picChg chg="add mod modCrop">
          <ac:chgData name="Gathman, Gage Mackinnon" userId="S::gagemg2@illinois.edu::ff8998ff-87fe-41a6-be9a-2294a0a2f69f" providerId="AD" clId="Web-{9A8DD7E6-E58C-26A6-98EB-B0AED6811493}" dt="2026-04-30T15:41:09.352" v="9" actId="1076"/>
          <ac:picMkLst>
            <pc:docMk/>
            <pc:sldMk cId="2879571911" sldId="817"/>
            <ac:picMk id="2" creationId="{64FEDA80-91C5-21E0-279E-D56ECD34DA13}"/>
          </ac:picMkLst>
        </pc:picChg>
      </pc:sldChg>
    </pc:docChg>
  </pc:docChgLst>
  <pc:docChgLst>
    <pc:chgData name="Gathman, Gage Mackinnon" userId="S::gagemg2@illinois.edu::ff8998ff-87fe-41a6-be9a-2294a0a2f69f" providerId="AD" clId="Web-{CE336689-D906-7AC7-A128-626CB0140634}"/>
    <pc:docChg chg="addSld delSld modSld sldOrd">
      <pc:chgData name="Gathman, Gage Mackinnon" userId="S::gagemg2@illinois.edu::ff8998ff-87fe-41a6-be9a-2294a0a2f69f" providerId="AD" clId="Web-{CE336689-D906-7AC7-A128-626CB0140634}" dt="2026-04-30T13:53:12.156" v="5367" actId="20577"/>
      <pc:docMkLst>
        <pc:docMk/>
      </pc:docMkLst>
      <pc:sldChg chg="modSp">
        <pc:chgData name="Gathman, Gage Mackinnon" userId="S::gagemg2@illinois.edu::ff8998ff-87fe-41a6-be9a-2294a0a2f69f" providerId="AD" clId="Web-{CE336689-D906-7AC7-A128-626CB0140634}" dt="2026-04-30T13:49:38.360" v="5339" actId="1076"/>
        <pc:sldMkLst>
          <pc:docMk/>
          <pc:sldMk cId="3160662917" sldId="804"/>
        </pc:sldMkLst>
        <pc:spChg chg="mod">
          <ac:chgData name="Gathman, Gage Mackinnon" userId="S::gagemg2@illinois.edu::ff8998ff-87fe-41a6-be9a-2294a0a2f69f" providerId="AD" clId="Web-{CE336689-D906-7AC7-A128-626CB0140634}" dt="2026-04-30T11:32:55.391" v="202" actId="20577"/>
          <ac:spMkLst>
            <pc:docMk/>
            <pc:sldMk cId="3160662917" sldId="804"/>
            <ac:spMk id="2" creationId="{A1EC2725-69C5-D68B-0785-E54515F901B1}"/>
          </ac:spMkLst>
        </pc:spChg>
        <pc:graphicFrameChg chg="mod">
          <ac:chgData name="Gathman, Gage Mackinnon" userId="S::gagemg2@illinois.edu::ff8998ff-87fe-41a6-be9a-2294a0a2f69f" providerId="AD" clId="Web-{CE336689-D906-7AC7-A128-626CB0140634}" dt="2026-04-30T13:49:38.360" v="5339" actId="1076"/>
          <ac:graphicFrameMkLst>
            <pc:docMk/>
            <pc:sldMk cId="3160662917" sldId="804"/>
            <ac:graphicFrameMk id="4" creationId="{57E5B8A1-2AF6-9B5E-80D9-0831D03794D3}"/>
          </ac:graphicFrameMkLst>
        </pc:graphicFrameChg>
      </pc:sldChg>
      <pc:sldChg chg="modSp">
        <pc:chgData name="Gathman, Gage Mackinnon" userId="S::gagemg2@illinois.edu::ff8998ff-87fe-41a6-be9a-2294a0a2f69f" providerId="AD" clId="Web-{CE336689-D906-7AC7-A128-626CB0140634}" dt="2026-04-30T12:35:16.917" v="1174" actId="20577"/>
        <pc:sldMkLst>
          <pc:docMk/>
          <pc:sldMk cId="831298108" sldId="805"/>
        </pc:sldMkLst>
        <pc:spChg chg="mod">
          <ac:chgData name="Gathman, Gage Mackinnon" userId="S::gagemg2@illinois.edu::ff8998ff-87fe-41a6-be9a-2294a0a2f69f" providerId="AD" clId="Web-{CE336689-D906-7AC7-A128-626CB0140634}" dt="2026-04-30T12:35:16.917" v="1174" actId="20577"/>
          <ac:spMkLst>
            <pc:docMk/>
            <pc:sldMk cId="831298108" sldId="805"/>
            <ac:spMk id="2" creationId="{9D5E828B-B8C5-6162-6E91-9594813F1AB5}"/>
          </ac:spMkLst>
        </pc:spChg>
      </pc:sldChg>
      <pc:sldChg chg="modSp">
        <pc:chgData name="Gathman, Gage Mackinnon" userId="S::gagemg2@illinois.edu::ff8998ff-87fe-41a6-be9a-2294a0a2f69f" providerId="AD" clId="Web-{CE336689-D906-7AC7-A128-626CB0140634}" dt="2026-04-30T13:53:12.156" v="5367" actId="20577"/>
        <pc:sldMkLst>
          <pc:docMk/>
          <pc:sldMk cId="2200933978" sldId="807"/>
        </pc:sldMkLst>
        <pc:spChg chg="mod">
          <ac:chgData name="Gathman, Gage Mackinnon" userId="S::gagemg2@illinois.edu::ff8998ff-87fe-41a6-be9a-2294a0a2f69f" providerId="AD" clId="Web-{CE336689-D906-7AC7-A128-626CB0140634}" dt="2026-04-30T13:53:12.156" v="5367" actId="20577"/>
          <ac:spMkLst>
            <pc:docMk/>
            <pc:sldMk cId="2200933978" sldId="807"/>
            <ac:spMk id="2" creationId="{407F0913-036F-C8AB-CFBF-5B4EE79931C2}"/>
          </ac:spMkLst>
        </pc:spChg>
      </pc:sldChg>
      <pc:sldChg chg="modSp">
        <pc:chgData name="Gathman, Gage Mackinnon" userId="S::gagemg2@illinois.edu::ff8998ff-87fe-41a6-be9a-2294a0a2f69f" providerId="AD" clId="Web-{CE336689-D906-7AC7-A128-626CB0140634}" dt="2026-04-30T12:40:04.306" v="1462" actId="20577"/>
        <pc:sldMkLst>
          <pc:docMk/>
          <pc:sldMk cId="3943176819" sldId="808"/>
        </pc:sldMkLst>
        <pc:spChg chg="mod">
          <ac:chgData name="Gathman, Gage Mackinnon" userId="S::gagemg2@illinois.edu::ff8998ff-87fe-41a6-be9a-2294a0a2f69f" providerId="AD" clId="Web-{CE336689-D906-7AC7-A128-626CB0140634}" dt="2026-04-30T12:40:04.306" v="1462" actId="20577"/>
          <ac:spMkLst>
            <pc:docMk/>
            <pc:sldMk cId="3943176819" sldId="808"/>
            <ac:spMk id="2" creationId="{42356C8F-8332-A892-8F0E-99CC9B4B811F}"/>
          </ac:spMkLst>
        </pc:spChg>
      </pc:sldChg>
      <pc:sldChg chg="modSp del">
        <pc:chgData name="Gathman, Gage Mackinnon" userId="S::gagemg2@illinois.edu::ff8998ff-87fe-41a6-be9a-2294a0a2f69f" providerId="AD" clId="Web-{CE336689-D906-7AC7-A128-626CB0140634}" dt="2026-04-30T13:09:19.412" v="1703"/>
        <pc:sldMkLst>
          <pc:docMk/>
          <pc:sldMk cId="4201526529" sldId="810"/>
        </pc:sldMkLst>
        <pc:spChg chg="mod">
          <ac:chgData name="Gathman, Gage Mackinnon" userId="S::gagemg2@illinois.edu::ff8998ff-87fe-41a6-be9a-2294a0a2f69f" providerId="AD" clId="Web-{CE336689-D906-7AC7-A128-626CB0140634}" dt="2026-04-30T12:43:42.541" v="1577" actId="20577"/>
          <ac:spMkLst>
            <pc:docMk/>
            <pc:sldMk cId="4201526529" sldId="810"/>
            <ac:spMk id="2" creationId="{A1A87FBB-ABDF-0D30-E8E6-787638BA372D}"/>
          </ac:spMkLst>
        </pc:spChg>
      </pc:sldChg>
      <pc:sldChg chg="modSp">
        <pc:chgData name="Gathman, Gage Mackinnon" userId="S::gagemg2@illinois.edu::ff8998ff-87fe-41a6-be9a-2294a0a2f69f" providerId="AD" clId="Web-{CE336689-D906-7AC7-A128-626CB0140634}" dt="2026-04-30T12:12:57.497" v="824" actId="20577"/>
        <pc:sldMkLst>
          <pc:docMk/>
          <pc:sldMk cId="4178893467" sldId="814"/>
        </pc:sldMkLst>
        <pc:spChg chg="mod">
          <ac:chgData name="Gathman, Gage Mackinnon" userId="S::gagemg2@illinois.edu::ff8998ff-87fe-41a6-be9a-2294a0a2f69f" providerId="AD" clId="Web-{CE336689-D906-7AC7-A128-626CB0140634}" dt="2026-04-30T12:12:57.497" v="824" actId="20577"/>
          <ac:spMkLst>
            <pc:docMk/>
            <pc:sldMk cId="4178893467" sldId="814"/>
            <ac:spMk id="2" creationId="{AF619CF5-5C6A-00D8-A5F6-D8FDAAE9D8F7}"/>
          </ac:spMkLst>
        </pc:spChg>
        <pc:spChg chg="mod">
          <ac:chgData name="Gathman, Gage Mackinnon" userId="S::gagemg2@illinois.edu::ff8998ff-87fe-41a6-be9a-2294a0a2f69f" providerId="AD" clId="Web-{CE336689-D906-7AC7-A128-626CB0140634}" dt="2026-04-30T11:28:11.297" v="79" actId="20577"/>
          <ac:spMkLst>
            <pc:docMk/>
            <pc:sldMk cId="4178893467" sldId="814"/>
            <ac:spMk id="3" creationId="{4472E4CF-B898-FA3F-F686-822C4FDF0AD5}"/>
          </ac:spMkLst>
        </pc:spChg>
        <pc:picChg chg="mod">
          <ac:chgData name="Gathman, Gage Mackinnon" userId="S::gagemg2@illinois.edu::ff8998ff-87fe-41a6-be9a-2294a0a2f69f" providerId="AD" clId="Web-{CE336689-D906-7AC7-A128-626CB0140634}" dt="2026-04-30T11:21:33.127" v="5" actId="1076"/>
          <ac:picMkLst>
            <pc:docMk/>
            <pc:sldMk cId="4178893467" sldId="814"/>
            <ac:picMk id="6" creationId="{00798F25-3C23-036B-F017-FE1681CC1F55}"/>
          </ac:picMkLst>
        </pc:picChg>
      </pc:sldChg>
      <pc:sldChg chg="addSp delSp modSp">
        <pc:chgData name="Gathman, Gage Mackinnon" userId="S::gagemg2@illinois.edu::ff8998ff-87fe-41a6-be9a-2294a0a2f69f" providerId="AD" clId="Web-{CE336689-D906-7AC7-A128-626CB0140634}" dt="2026-04-30T13:09:15.177" v="1702" actId="20577"/>
        <pc:sldMkLst>
          <pc:docMk/>
          <pc:sldMk cId="2879571911" sldId="817"/>
        </pc:sldMkLst>
        <pc:spChg chg="del">
          <ac:chgData name="Gathman, Gage Mackinnon" userId="S::gagemg2@illinois.edu::ff8998ff-87fe-41a6-be9a-2294a0a2f69f" providerId="AD" clId="Web-{CE336689-D906-7AC7-A128-626CB0140634}" dt="2026-04-30T13:09:02.896" v="1679"/>
          <ac:spMkLst>
            <pc:docMk/>
            <pc:sldMk cId="2879571911" sldId="817"/>
            <ac:spMk id="2" creationId="{5317A24E-D773-D108-3861-5918502C0988}"/>
          </ac:spMkLst>
        </pc:spChg>
        <pc:spChg chg="mod">
          <ac:chgData name="Gathman, Gage Mackinnon" userId="S::gagemg2@illinois.edu::ff8998ff-87fe-41a6-be9a-2294a0a2f69f" providerId="AD" clId="Web-{CE336689-D906-7AC7-A128-626CB0140634}" dt="2026-04-30T13:08:52.287" v="1678" actId="1076"/>
          <ac:spMkLst>
            <pc:docMk/>
            <pc:sldMk cId="2879571911" sldId="817"/>
            <ac:spMk id="4" creationId="{E5051849-D08E-DC23-7AF8-72483A2314D9}"/>
          </ac:spMkLst>
        </pc:spChg>
        <pc:spChg chg="add mod">
          <ac:chgData name="Gathman, Gage Mackinnon" userId="S::gagemg2@illinois.edu::ff8998ff-87fe-41a6-be9a-2294a0a2f69f" providerId="AD" clId="Web-{CE336689-D906-7AC7-A128-626CB0140634}" dt="2026-04-30T13:09:15.177" v="1702" actId="20577"/>
          <ac:spMkLst>
            <pc:docMk/>
            <pc:sldMk cId="2879571911" sldId="817"/>
            <ac:spMk id="6" creationId="{5D0757E0-47BF-5D10-C1B2-4E78B823BDAF}"/>
          </ac:spMkLst>
        </pc:spChg>
      </pc:sldChg>
      <pc:sldChg chg="addSp modSp">
        <pc:chgData name="Gathman, Gage Mackinnon" userId="S::gagemg2@illinois.edu::ff8998ff-87fe-41a6-be9a-2294a0a2f69f" providerId="AD" clId="Web-{CE336689-D906-7AC7-A128-626CB0140634}" dt="2026-04-30T12:33:29.105" v="1128" actId="1076"/>
        <pc:sldMkLst>
          <pc:docMk/>
          <pc:sldMk cId="3038405147" sldId="818"/>
        </pc:sldMkLst>
        <pc:spChg chg="mod">
          <ac:chgData name="Gathman, Gage Mackinnon" userId="S::gagemg2@illinois.edu::ff8998ff-87fe-41a6-be9a-2294a0a2f69f" providerId="AD" clId="Web-{CE336689-D906-7AC7-A128-626CB0140634}" dt="2026-04-30T12:14:53.762" v="834" actId="20577"/>
          <ac:spMkLst>
            <pc:docMk/>
            <pc:sldMk cId="3038405147" sldId="818"/>
            <ac:spMk id="2" creationId="{6913AAF1-55BD-E10A-D1BE-F4990AD3832A}"/>
          </ac:spMkLst>
        </pc:spChg>
        <pc:spChg chg="mod">
          <ac:chgData name="Gathman, Gage Mackinnon" userId="S::gagemg2@illinois.edu::ff8998ff-87fe-41a6-be9a-2294a0a2f69f" providerId="AD" clId="Web-{CE336689-D906-7AC7-A128-626CB0140634}" dt="2026-04-30T12:33:29.105" v="1128" actId="1076"/>
          <ac:spMkLst>
            <pc:docMk/>
            <pc:sldMk cId="3038405147" sldId="818"/>
            <ac:spMk id="3" creationId="{F35077D2-0660-2680-5AA1-96F146B6C1F9}"/>
          </ac:spMkLst>
        </pc:spChg>
        <pc:spChg chg="add mod">
          <ac:chgData name="Gathman, Gage Mackinnon" userId="S::gagemg2@illinois.edu::ff8998ff-87fe-41a6-be9a-2294a0a2f69f" providerId="AD" clId="Web-{CE336689-D906-7AC7-A128-626CB0140634}" dt="2026-04-30T12:32:08.058" v="1127" actId="20577"/>
          <ac:spMkLst>
            <pc:docMk/>
            <pc:sldMk cId="3038405147" sldId="818"/>
            <ac:spMk id="6" creationId="{F967ADE9-EA84-AEBB-172F-73BB57539D78}"/>
          </ac:spMkLst>
        </pc:spChg>
        <pc:picChg chg="mod modCrop">
          <ac:chgData name="Gathman, Gage Mackinnon" userId="S::gagemg2@illinois.edu::ff8998ff-87fe-41a6-be9a-2294a0a2f69f" providerId="AD" clId="Web-{CE336689-D906-7AC7-A128-626CB0140634}" dt="2026-04-30T12:02:30.467" v="652"/>
          <ac:picMkLst>
            <pc:docMk/>
            <pc:sldMk cId="3038405147" sldId="818"/>
            <ac:picMk id="4" creationId="{32E56E3C-E31D-E441-7208-4E56051910EC}"/>
          </ac:picMkLst>
        </pc:picChg>
      </pc:sldChg>
      <pc:sldChg chg="addSp modSp add ord replId">
        <pc:chgData name="Gathman, Gage Mackinnon" userId="S::gagemg2@illinois.edu::ff8998ff-87fe-41a6-be9a-2294a0a2f69f" providerId="AD" clId="Web-{CE336689-D906-7AC7-A128-626CB0140634}" dt="2026-04-30T13:35:50.283" v="5072" actId="14100"/>
        <pc:sldMkLst>
          <pc:docMk/>
          <pc:sldMk cId="962593705" sldId="820"/>
        </pc:sldMkLst>
        <pc:spChg chg="mod">
          <ac:chgData name="Gathman, Gage Mackinnon" userId="S::gagemg2@illinois.edu::ff8998ff-87fe-41a6-be9a-2294a0a2f69f" providerId="AD" clId="Web-{CE336689-D906-7AC7-A128-626CB0140634}" dt="2026-04-30T13:08:09.740" v="1676" actId="20577"/>
          <ac:spMkLst>
            <pc:docMk/>
            <pc:sldMk cId="962593705" sldId="820"/>
            <ac:spMk id="2" creationId="{46EB816E-EC82-B9A4-0AF4-2B87D2C7201A}"/>
          </ac:spMkLst>
        </pc:spChg>
        <pc:graphicFrameChg chg="mod modGraphic">
          <ac:chgData name="Gathman, Gage Mackinnon" userId="S::gagemg2@illinois.edu::ff8998ff-87fe-41a6-be9a-2294a0a2f69f" providerId="AD" clId="Web-{CE336689-D906-7AC7-A128-626CB0140634}" dt="2026-04-30T13:35:41.455" v="5068"/>
          <ac:graphicFrameMkLst>
            <pc:docMk/>
            <pc:sldMk cId="962593705" sldId="820"/>
            <ac:graphicFrameMk id="5" creationId="{D2D22A4D-1B7E-A24C-04D7-D96232F693D2}"/>
          </ac:graphicFrameMkLst>
        </pc:graphicFrameChg>
        <pc:picChg chg="add mod">
          <ac:chgData name="Gathman, Gage Mackinnon" userId="S::gagemg2@illinois.edu::ff8998ff-87fe-41a6-be9a-2294a0a2f69f" providerId="AD" clId="Web-{CE336689-D906-7AC7-A128-626CB0140634}" dt="2026-04-30T13:35:50.283" v="5072" actId="14100"/>
          <ac:picMkLst>
            <pc:docMk/>
            <pc:sldMk cId="962593705" sldId="820"/>
            <ac:picMk id="3" creationId="{2DEE657F-4A76-519D-5F74-BA2E9C8F76DC}"/>
          </ac:picMkLst>
        </pc:picChg>
        <pc:picChg chg="add mod modCrop">
          <ac:chgData name="Gathman, Gage Mackinnon" userId="S::gagemg2@illinois.edu::ff8998ff-87fe-41a6-be9a-2294a0a2f69f" providerId="AD" clId="Web-{CE336689-D906-7AC7-A128-626CB0140634}" dt="2026-04-30T13:35:46.033" v="5070" actId="14100"/>
          <ac:picMkLst>
            <pc:docMk/>
            <pc:sldMk cId="962593705" sldId="820"/>
            <ac:picMk id="6" creationId="{6D99C600-7CB4-404A-B555-7E3E79E00E09}"/>
          </ac:picMkLst>
        </pc:picChg>
      </pc:sldChg>
      <pc:sldChg chg="addSp delSp modSp add replId">
        <pc:chgData name="Gathman, Gage Mackinnon" userId="S::gagemg2@illinois.edu::ff8998ff-87fe-41a6-be9a-2294a0a2f69f" providerId="AD" clId="Web-{CE336689-D906-7AC7-A128-626CB0140634}" dt="2026-04-30T13:48:15.344" v="5338"/>
        <pc:sldMkLst>
          <pc:docMk/>
          <pc:sldMk cId="1826634705" sldId="821"/>
        </pc:sldMkLst>
        <pc:spChg chg="mod">
          <ac:chgData name="Gathman, Gage Mackinnon" userId="S::gagemg2@illinois.edu::ff8998ff-87fe-41a6-be9a-2294a0a2f69f" providerId="AD" clId="Web-{CE336689-D906-7AC7-A128-626CB0140634}" dt="2026-04-30T13:08:16.756" v="1677" actId="20577"/>
          <ac:spMkLst>
            <pc:docMk/>
            <pc:sldMk cId="1826634705" sldId="821"/>
            <ac:spMk id="2" creationId="{6D7EB2E0-8427-1AB5-C260-14F4DD1B9EE1}"/>
          </ac:spMkLst>
        </pc:spChg>
        <pc:graphicFrameChg chg="mod modGraphic">
          <ac:chgData name="Gathman, Gage Mackinnon" userId="S::gagemg2@illinois.edu::ff8998ff-87fe-41a6-be9a-2294a0a2f69f" providerId="AD" clId="Web-{CE336689-D906-7AC7-A128-626CB0140634}" dt="2026-04-30T13:48:15.344" v="5338"/>
          <ac:graphicFrameMkLst>
            <pc:docMk/>
            <pc:sldMk cId="1826634705" sldId="821"/>
            <ac:graphicFrameMk id="5" creationId="{3A4A6559-0480-F1C8-AE85-7ED531001528}"/>
          </ac:graphicFrameMkLst>
        </pc:graphicFrameChg>
        <pc:picChg chg="add del mod">
          <ac:chgData name="Gathman, Gage Mackinnon" userId="S::gagemg2@illinois.edu::ff8998ff-87fe-41a6-be9a-2294a0a2f69f" providerId="AD" clId="Web-{CE336689-D906-7AC7-A128-626CB0140634}" dt="2026-04-30T13:32:13.752" v="4057"/>
          <ac:picMkLst>
            <pc:docMk/>
            <pc:sldMk cId="1826634705" sldId="821"/>
            <ac:picMk id="3" creationId="{5C4BA34A-F3F0-BF8E-1DD5-28A3E7170992}"/>
          </ac:picMkLst>
        </pc:picChg>
      </pc:sldChg>
      <pc:sldChg chg="addSp delSp modSp new">
        <pc:chgData name="Gathman, Gage Mackinnon" userId="S::gagemg2@illinois.edu::ff8998ff-87fe-41a6-be9a-2294a0a2f69f" providerId="AD" clId="Web-{CE336689-D906-7AC7-A128-626CB0140634}" dt="2026-04-30T13:38:29.001" v="5158" actId="1076"/>
        <pc:sldMkLst>
          <pc:docMk/>
          <pc:sldMk cId="4165949017" sldId="822"/>
        </pc:sldMkLst>
        <pc:spChg chg="mod">
          <ac:chgData name="Gathman, Gage Mackinnon" userId="S::gagemg2@illinois.edu::ff8998ff-87fe-41a6-be9a-2294a0a2f69f" providerId="AD" clId="Web-{CE336689-D906-7AC7-A128-626CB0140634}" dt="2026-04-30T13:36:27.470" v="5133" actId="20577"/>
          <ac:spMkLst>
            <pc:docMk/>
            <pc:sldMk cId="4165949017" sldId="822"/>
            <ac:spMk id="3" creationId="{9E5DD1B7-82CB-5020-FCC8-43570AD6C69F}"/>
          </ac:spMkLst>
        </pc:spChg>
        <pc:graphicFrameChg chg="add del mod">
          <ac:chgData name="Gathman, Gage Mackinnon" userId="S::gagemg2@illinois.edu::ff8998ff-87fe-41a6-be9a-2294a0a2f69f" providerId="AD" clId="Web-{CE336689-D906-7AC7-A128-626CB0140634}" dt="2026-04-30T13:36:32.158" v="5135"/>
          <ac:graphicFrameMkLst>
            <pc:docMk/>
            <pc:sldMk cId="4165949017" sldId="822"/>
            <ac:graphicFrameMk id="6" creationId="{369559AA-FEA6-F767-2814-253FA00E5021}"/>
          </ac:graphicFrameMkLst>
        </pc:graphicFrameChg>
        <pc:picChg chg="add del mod modCrop">
          <ac:chgData name="Gathman, Gage Mackinnon" userId="S::gagemg2@illinois.edu::ff8998ff-87fe-41a6-be9a-2294a0a2f69f" providerId="AD" clId="Web-{CE336689-D906-7AC7-A128-626CB0140634}" dt="2026-04-30T13:37:28.751" v="5149"/>
          <ac:picMkLst>
            <pc:docMk/>
            <pc:sldMk cId="4165949017" sldId="822"/>
            <ac:picMk id="7" creationId="{C016ADE0-CB22-CB8B-6DC0-88F990623B8C}"/>
          </ac:picMkLst>
        </pc:picChg>
        <pc:picChg chg="add mod modCrop">
          <ac:chgData name="Gathman, Gage Mackinnon" userId="S::gagemg2@illinois.edu::ff8998ff-87fe-41a6-be9a-2294a0a2f69f" providerId="AD" clId="Web-{CE336689-D906-7AC7-A128-626CB0140634}" dt="2026-04-30T13:38:29.001" v="5158" actId="1076"/>
          <ac:picMkLst>
            <pc:docMk/>
            <pc:sldMk cId="4165949017" sldId="822"/>
            <ac:picMk id="8" creationId="{AC83881F-F503-B0B7-AE27-A271931ED45D}"/>
          </ac:picMkLst>
        </pc:picChg>
      </pc:sldChg>
    </pc:docChg>
  </pc:docChgLst>
  <pc:docChgLst>
    <pc:chgData name="Gathman, Gage Mackinnon" userId="S::gagemg2@illinois.edu::ff8998ff-87fe-41a6-be9a-2294a0a2f69f" providerId="AD" clId="Web-{E9F3AE3F-4541-EC6E-E95E-F012D44F50E4}"/>
    <pc:docChg chg="modSld">
      <pc:chgData name="Gathman, Gage Mackinnon" userId="S::gagemg2@illinois.edu::ff8998ff-87fe-41a6-be9a-2294a0a2f69f" providerId="AD" clId="Web-{E9F3AE3F-4541-EC6E-E95E-F012D44F50E4}" dt="2026-04-29T21:10:18.195" v="589" actId="20577"/>
      <pc:docMkLst>
        <pc:docMk/>
      </pc:docMkLst>
      <pc:sldChg chg="modSp">
        <pc:chgData name="Gathman, Gage Mackinnon" userId="S::gagemg2@illinois.edu::ff8998ff-87fe-41a6-be9a-2294a0a2f69f" providerId="AD" clId="Web-{E9F3AE3F-4541-EC6E-E95E-F012D44F50E4}" dt="2026-04-29T20:56:25.500" v="178" actId="20577"/>
        <pc:sldMkLst>
          <pc:docMk/>
          <pc:sldMk cId="22799793" sldId="802"/>
        </pc:sldMkLst>
        <pc:spChg chg="mod">
          <ac:chgData name="Gathman, Gage Mackinnon" userId="S::gagemg2@illinois.edu::ff8998ff-87fe-41a6-be9a-2294a0a2f69f" providerId="AD" clId="Web-{E9F3AE3F-4541-EC6E-E95E-F012D44F50E4}" dt="2026-04-29T20:56:04.513" v="163" actId="20577"/>
          <ac:spMkLst>
            <pc:docMk/>
            <pc:sldMk cId="22799793" sldId="802"/>
            <ac:spMk id="2" creationId="{AF22E5C2-78EF-96B5-5EBB-C36E0FBAC50C}"/>
          </ac:spMkLst>
        </pc:spChg>
        <pc:spChg chg="mod">
          <ac:chgData name="Gathman, Gage Mackinnon" userId="S::gagemg2@illinois.edu::ff8998ff-87fe-41a6-be9a-2294a0a2f69f" providerId="AD" clId="Web-{E9F3AE3F-4541-EC6E-E95E-F012D44F50E4}" dt="2026-04-29T20:56:25.500" v="178" actId="20577"/>
          <ac:spMkLst>
            <pc:docMk/>
            <pc:sldMk cId="22799793" sldId="802"/>
            <ac:spMk id="3" creationId="{77868C34-5E7E-D018-2873-A07A0DCE54A9}"/>
          </ac:spMkLst>
        </pc:spChg>
      </pc:sldChg>
      <pc:sldChg chg="addSp modSp">
        <pc:chgData name="Gathman, Gage Mackinnon" userId="S::gagemg2@illinois.edu::ff8998ff-87fe-41a6-be9a-2294a0a2f69f" providerId="AD" clId="Web-{E9F3AE3F-4541-EC6E-E95E-F012D44F50E4}" dt="2026-04-29T21:10:18.195" v="589" actId="20577"/>
        <pc:sldMkLst>
          <pc:docMk/>
          <pc:sldMk cId="1655932404" sldId="803"/>
        </pc:sldMkLst>
        <pc:spChg chg="mod">
          <ac:chgData name="Gathman, Gage Mackinnon" userId="S::gagemg2@illinois.edu::ff8998ff-87fe-41a6-be9a-2294a0a2f69f" providerId="AD" clId="Web-{E9F3AE3F-4541-EC6E-E95E-F012D44F50E4}" dt="2026-04-29T21:10:18.195" v="589" actId="20577"/>
          <ac:spMkLst>
            <pc:docMk/>
            <pc:sldMk cId="1655932404" sldId="803"/>
            <ac:spMk id="3" creationId="{FE7ABDC8-3F2E-B06D-A2DC-8A8487FF4264}"/>
          </ac:spMkLst>
        </pc:spChg>
        <pc:spChg chg="add mod">
          <ac:chgData name="Gathman, Gage Mackinnon" userId="S::gagemg2@illinois.edu::ff8998ff-87fe-41a6-be9a-2294a0a2f69f" providerId="AD" clId="Web-{E9F3AE3F-4541-EC6E-E95E-F012D44F50E4}" dt="2026-04-29T21:10:10.742" v="578" actId="20577"/>
          <ac:spMkLst>
            <pc:docMk/>
            <pc:sldMk cId="1655932404" sldId="803"/>
            <ac:spMk id="4" creationId="{0195C7D8-6B6F-8BF6-5A22-254D96AAC50F}"/>
          </ac:spMkLst>
        </pc:spChg>
      </pc:sldChg>
      <pc:sldChg chg="modSp">
        <pc:chgData name="Gathman, Gage Mackinnon" userId="S::gagemg2@illinois.edu::ff8998ff-87fe-41a6-be9a-2294a0a2f69f" providerId="AD" clId="Web-{E9F3AE3F-4541-EC6E-E95E-F012D44F50E4}" dt="2026-04-29T21:02:41.328" v="399" actId="20577"/>
        <pc:sldMkLst>
          <pc:docMk/>
          <pc:sldMk cId="3160662917" sldId="804"/>
        </pc:sldMkLst>
        <pc:spChg chg="mod">
          <ac:chgData name="Gathman, Gage Mackinnon" userId="S::gagemg2@illinois.edu::ff8998ff-87fe-41a6-be9a-2294a0a2f69f" providerId="AD" clId="Web-{E9F3AE3F-4541-EC6E-E95E-F012D44F50E4}" dt="2026-04-29T21:02:41.328" v="399" actId="20577"/>
          <ac:spMkLst>
            <pc:docMk/>
            <pc:sldMk cId="3160662917" sldId="804"/>
            <ac:spMk id="2" creationId="{A1EC2725-69C5-D68B-0785-E54515F901B1}"/>
          </ac:spMkLst>
        </pc:spChg>
        <pc:spChg chg="mod">
          <ac:chgData name="Gathman, Gage Mackinnon" userId="S::gagemg2@illinois.edu::ff8998ff-87fe-41a6-be9a-2294a0a2f69f" providerId="AD" clId="Web-{E9F3AE3F-4541-EC6E-E95E-F012D44F50E4}" dt="2026-04-29T20:56:38.783" v="189" actId="20577"/>
          <ac:spMkLst>
            <pc:docMk/>
            <pc:sldMk cId="3160662917" sldId="804"/>
            <ac:spMk id="3" creationId="{C7765690-D60D-12E1-5EC5-D7F90F3EE6D9}"/>
          </ac:spMkLst>
        </pc:spChg>
      </pc:sldChg>
    </pc:docChg>
  </pc:docChgLst>
  <pc:docChgLst>
    <pc:chgData name="Gathman, Gage Mackinnon" userId="S::gagemg2@illinois.edu::ff8998ff-87fe-41a6-be9a-2294a0a2f69f" providerId="AD" clId="Web-{6AAF9EDB-E34B-3F12-F10F-ECDD60211689}"/>
    <pc:docChg chg="modSld">
      <pc:chgData name="Gathman, Gage Mackinnon" userId="S::gagemg2@illinois.edu::ff8998ff-87fe-41a6-be9a-2294a0a2f69f" providerId="AD" clId="Web-{6AAF9EDB-E34B-3F12-F10F-ECDD60211689}" dt="2026-04-30T14:48:24.470" v="330"/>
      <pc:docMkLst>
        <pc:docMk/>
      </pc:docMkLst>
      <pc:sldChg chg="modNotes">
        <pc:chgData name="Gathman, Gage Mackinnon" userId="S::gagemg2@illinois.edu::ff8998ff-87fe-41a6-be9a-2294a0a2f69f" providerId="AD" clId="Web-{6AAF9EDB-E34B-3F12-F10F-ECDD60211689}" dt="2026-04-30T14:44:02.527" v="120"/>
        <pc:sldMkLst>
          <pc:docMk/>
          <pc:sldMk cId="2537312918" sldId="812"/>
        </pc:sldMkLst>
      </pc:sldChg>
      <pc:sldChg chg="modSp modNotes">
        <pc:chgData name="Gathman, Gage Mackinnon" userId="S::gagemg2@illinois.edu::ff8998ff-87fe-41a6-be9a-2294a0a2f69f" providerId="AD" clId="Web-{6AAF9EDB-E34B-3F12-F10F-ECDD60211689}" dt="2026-04-30T14:48:24.470" v="330"/>
        <pc:sldMkLst>
          <pc:docMk/>
          <pc:sldMk cId="2494362000" sldId="813"/>
        </pc:sldMkLst>
        <pc:spChg chg="mod">
          <ac:chgData name="Gathman, Gage Mackinnon" userId="S::gagemg2@illinois.edu::ff8998ff-87fe-41a6-be9a-2294a0a2f69f" providerId="AD" clId="Web-{6AAF9EDB-E34B-3F12-F10F-ECDD60211689}" dt="2026-04-30T14:40:50.037" v="6" actId="20577"/>
          <ac:spMkLst>
            <pc:docMk/>
            <pc:sldMk cId="2494362000" sldId="813"/>
            <ac:spMk id="2" creationId="{FF2F8505-99FC-D678-EAEE-23BC02109489}"/>
          </ac:spMkLst>
        </pc:spChg>
      </pc:sldChg>
    </pc:docChg>
  </pc:docChgLst>
  <pc:docChgLst>
    <pc:chgData name="Sprague, Carson Michael" userId="0cdf267c-8640-4a90-a7e5-538fe81198c2" providerId="ADAL" clId="{9FD86E23-195F-454F-86F7-E9BDACF71C3C}"/>
    <pc:docChg chg="undo custSel addSld modSld">
      <pc:chgData name="Sprague, Carson Michael" userId="0cdf267c-8640-4a90-a7e5-538fe81198c2" providerId="ADAL" clId="{9FD86E23-195F-454F-86F7-E9BDACF71C3C}" dt="2026-04-30T15:59:25.316" v="3822" actId="478"/>
      <pc:docMkLst>
        <pc:docMk/>
      </pc:docMkLst>
      <pc:sldChg chg="modSp mod">
        <pc:chgData name="Sprague, Carson Michael" userId="0cdf267c-8640-4a90-a7e5-538fe81198c2" providerId="ADAL" clId="{9FD86E23-195F-454F-86F7-E9BDACF71C3C}" dt="2026-04-29T20:25:39.674" v="106" actId="20577"/>
        <pc:sldMkLst>
          <pc:docMk/>
          <pc:sldMk cId="3418494818" sldId="800"/>
        </pc:sldMkLst>
        <pc:spChg chg="mod">
          <ac:chgData name="Sprague, Carson Michael" userId="0cdf267c-8640-4a90-a7e5-538fe81198c2" providerId="ADAL" clId="{9FD86E23-195F-454F-86F7-E9BDACF71C3C}" dt="2026-04-29T20:25:24.083" v="48" actId="20577"/>
          <ac:spMkLst>
            <pc:docMk/>
            <pc:sldMk cId="3418494818" sldId="800"/>
            <ac:spMk id="2" creationId="{00000000-0000-0000-0000-000000000000}"/>
          </ac:spMkLst>
        </pc:spChg>
        <pc:spChg chg="mod">
          <ac:chgData name="Sprague, Carson Michael" userId="0cdf267c-8640-4a90-a7e5-538fe81198c2" providerId="ADAL" clId="{9FD86E23-195F-454F-86F7-E9BDACF71C3C}" dt="2026-04-29T20:25:35.929" v="98" actId="20577"/>
          <ac:spMkLst>
            <pc:docMk/>
            <pc:sldMk cId="3418494818" sldId="800"/>
            <ac:spMk id="3" creationId="{00000000-0000-0000-0000-000000000000}"/>
          </ac:spMkLst>
        </pc:spChg>
        <pc:spChg chg="mod">
          <ac:chgData name="Sprague, Carson Michael" userId="0cdf267c-8640-4a90-a7e5-538fe81198c2" providerId="ADAL" clId="{9FD86E23-195F-454F-86F7-E9BDACF71C3C}" dt="2026-04-29T20:25:39.674" v="106" actId="20577"/>
          <ac:spMkLst>
            <pc:docMk/>
            <pc:sldMk cId="3418494818" sldId="800"/>
            <ac:spMk id="4" creationId="{00000000-0000-0000-0000-000000000000}"/>
          </ac:spMkLst>
        </pc:spChg>
      </pc:sldChg>
      <pc:sldChg chg="modSp mod">
        <pc:chgData name="Sprague, Carson Michael" userId="0cdf267c-8640-4a90-a7e5-538fe81198c2" providerId="ADAL" clId="{9FD86E23-195F-454F-86F7-E9BDACF71C3C}" dt="2026-04-29T20:31:06.584" v="289" actId="20577"/>
        <pc:sldMkLst>
          <pc:docMk/>
          <pc:sldMk cId="2901615498" sldId="801"/>
        </pc:sldMkLst>
        <pc:spChg chg="mod">
          <ac:chgData name="Sprague, Carson Michael" userId="0cdf267c-8640-4a90-a7e5-538fe81198c2" providerId="ADAL" clId="{9FD86E23-195F-454F-86F7-E9BDACF71C3C}" dt="2026-04-29T20:31:06.584" v="289" actId="20577"/>
          <ac:spMkLst>
            <pc:docMk/>
            <pc:sldMk cId="2901615498" sldId="801"/>
            <ac:spMk id="2" creationId="{00000000-0000-0000-0000-000000000000}"/>
          </ac:spMkLst>
        </pc:spChg>
      </pc:sldChg>
      <pc:sldChg chg="addSp modSp mod">
        <pc:chgData name="Sprague, Carson Michael" userId="0cdf267c-8640-4a90-a7e5-538fe81198c2" providerId="ADAL" clId="{9FD86E23-195F-454F-86F7-E9BDACF71C3C}" dt="2026-04-30T02:39:17.701" v="2260" actId="1076"/>
        <pc:sldMkLst>
          <pc:docMk/>
          <pc:sldMk cId="3160662917" sldId="804"/>
        </pc:sldMkLst>
        <pc:spChg chg="mod">
          <ac:chgData name="Sprague, Carson Michael" userId="0cdf267c-8640-4a90-a7e5-538fe81198c2" providerId="ADAL" clId="{9FD86E23-195F-454F-86F7-E9BDACF71C3C}" dt="2026-04-29T21:06:29.771" v="1328" actId="5793"/>
          <ac:spMkLst>
            <pc:docMk/>
            <pc:sldMk cId="3160662917" sldId="804"/>
            <ac:spMk id="2" creationId="{A1EC2725-69C5-D68B-0785-E54515F901B1}"/>
          </ac:spMkLst>
        </pc:spChg>
        <pc:graphicFrameChg chg="add mod modGraphic">
          <ac:chgData name="Sprague, Carson Michael" userId="0cdf267c-8640-4a90-a7e5-538fe81198c2" providerId="ADAL" clId="{9FD86E23-195F-454F-86F7-E9BDACF71C3C}" dt="2026-04-30T02:39:17.701" v="2260" actId="1076"/>
          <ac:graphicFrameMkLst>
            <pc:docMk/>
            <pc:sldMk cId="3160662917" sldId="804"/>
            <ac:graphicFrameMk id="4" creationId="{57E5B8A1-2AF6-9B5E-80D9-0831D03794D3}"/>
          </ac:graphicFrameMkLst>
        </pc:graphicFrameChg>
      </pc:sldChg>
      <pc:sldChg chg="modSp mod">
        <pc:chgData name="Sprague, Carson Michael" userId="0cdf267c-8640-4a90-a7e5-538fe81198c2" providerId="ADAL" clId="{9FD86E23-195F-454F-86F7-E9BDACF71C3C}" dt="2026-04-30T02:40:40.345" v="2262" actId="13926"/>
        <pc:sldMkLst>
          <pc:docMk/>
          <pc:sldMk cId="831298108" sldId="805"/>
        </pc:sldMkLst>
        <pc:spChg chg="mod">
          <ac:chgData name="Sprague, Carson Michael" userId="0cdf267c-8640-4a90-a7e5-538fe81198c2" providerId="ADAL" clId="{9FD86E23-195F-454F-86F7-E9BDACF71C3C}" dt="2026-04-30T02:40:40.345" v="2262" actId="13926"/>
          <ac:spMkLst>
            <pc:docMk/>
            <pc:sldMk cId="831298108" sldId="805"/>
            <ac:spMk id="2" creationId="{9D5E828B-B8C5-6162-6E91-9594813F1AB5}"/>
          </ac:spMkLst>
        </pc:spChg>
      </pc:sldChg>
      <pc:sldChg chg="modSp mod">
        <pc:chgData name="Sprague, Carson Michael" userId="0cdf267c-8640-4a90-a7e5-538fe81198c2" providerId="ADAL" clId="{9FD86E23-195F-454F-86F7-E9BDACF71C3C}" dt="2026-04-29T21:28:04.613" v="1872" actId="20577"/>
        <pc:sldMkLst>
          <pc:docMk/>
          <pc:sldMk cId="3245675215" sldId="806"/>
        </pc:sldMkLst>
        <pc:spChg chg="mod">
          <ac:chgData name="Sprague, Carson Michael" userId="0cdf267c-8640-4a90-a7e5-538fe81198c2" providerId="ADAL" clId="{9FD86E23-195F-454F-86F7-E9BDACF71C3C}" dt="2026-04-29T21:28:04.613" v="1872" actId="20577"/>
          <ac:spMkLst>
            <pc:docMk/>
            <pc:sldMk cId="3245675215" sldId="806"/>
            <ac:spMk id="2" creationId="{44EE668F-6FC0-7D4E-D60A-8BBDA34882ED}"/>
          </ac:spMkLst>
        </pc:spChg>
      </pc:sldChg>
      <pc:sldChg chg="modSp mod">
        <pc:chgData name="Sprague, Carson Michael" userId="0cdf267c-8640-4a90-a7e5-538fe81198c2" providerId="ADAL" clId="{9FD86E23-195F-454F-86F7-E9BDACF71C3C}" dt="2026-04-30T03:15:57.915" v="3537" actId="13926"/>
        <pc:sldMkLst>
          <pc:docMk/>
          <pc:sldMk cId="2200933978" sldId="807"/>
        </pc:sldMkLst>
        <pc:spChg chg="mod">
          <ac:chgData name="Sprague, Carson Michael" userId="0cdf267c-8640-4a90-a7e5-538fe81198c2" providerId="ADAL" clId="{9FD86E23-195F-454F-86F7-E9BDACF71C3C}" dt="2026-04-30T03:15:57.915" v="3537" actId="13926"/>
          <ac:spMkLst>
            <pc:docMk/>
            <pc:sldMk cId="2200933978" sldId="807"/>
            <ac:spMk id="2" creationId="{407F0913-036F-C8AB-CFBF-5B4EE79931C2}"/>
          </ac:spMkLst>
        </pc:spChg>
      </pc:sldChg>
      <pc:sldChg chg="modSp mod">
        <pc:chgData name="Sprague, Carson Michael" userId="0cdf267c-8640-4a90-a7e5-538fe81198c2" providerId="ADAL" clId="{9FD86E23-195F-454F-86F7-E9BDACF71C3C}" dt="2026-04-30T15:43:08.487" v="3818" actId="20577"/>
        <pc:sldMkLst>
          <pc:docMk/>
          <pc:sldMk cId="3943176819" sldId="808"/>
        </pc:sldMkLst>
        <pc:spChg chg="mod">
          <ac:chgData name="Sprague, Carson Michael" userId="0cdf267c-8640-4a90-a7e5-538fe81198c2" providerId="ADAL" clId="{9FD86E23-195F-454F-86F7-E9BDACF71C3C}" dt="2026-04-30T15:43:08.487" v="3818" actId="20577"/>
          <ac:spMkLst>
            <pc:docMk/>
            <pc:sldMk cId="3943176819" sldId="808"/>
            <ac:spMk id="2" creationId="{42356C8F-8332-A892-8F0E-99CC9B4B811F}"/>
          </ac:spMkLst>
        </pc:spChg>
      </pc:sldChg>
      <pc:sldChg chg="addSp delSp modSp new mod">
        <pc:chgData name="Sprague, Carson Michael" userId="0cdf267c-8640-4a90-a7e5-538fe81198c2" providerId="ADAL" clId="{9FD86E23-195F-454F-86F7-E9BDACF71C3C}" dt="2026-04-30T15:58:18.928" v="3820" actId="1076"/>
        <pc:sldMkLst>
          <pc:docMk/>
          <pc:sldMk cId="2281679451" sldId="809"/>
        </pc:sldMkLst>
        <pc:spChg chg="mod">
          <ac:chgData name="Sprague, Carson Michael" userId="0cdf267c-8640-4a90-a7e5-538fe81198c2" providerId="ADAL" clId="{9FD86E23-195F-454F-86F7-E9BDACF71C3C}" dt="2026-04-29T20:33:12.988" v="305" actId="20577"/>
          <ac:spMkLst>
            <pc:docMk/>
            <pc:sldMk cId="2281679451" sldId="809"/>
            <ac:spMk id="2" creationId="{B764AAE2-A687-CB38-7A8D-7770EC7EACC2}"/>
          </ac:spMkLst>
        </pc:spChg>
        <pc:spChg chg="add del mod">
          <ac:chgData name="Sprague, Carson Michael" userId="0cdf267c-8640-4a90-a7e5-538fe81198c2" providerId="ADAL" clId="{9FD86E23-195F-454F-86F7-E9BDACF71C3C}" dt="2026-04-30T02:27:40.340" v="1973"/>
          <ac:spMkLst>
            <pc:docMk/>
            <pc:sldMk cId="2281679451" sldId="809"/>
            <ac:spMk id="3" creationId="{42197685-C1CF-58EA-F55E-58CC0D6C1796}"/>
          </ac:spMkLst>
        </pc:spChg>
        <pc:spChg chg="del">
          <ac:chgData name="Sprague, Carson Michael" userId="0cdf267c-8640-4a90-a7e5-538fe81198c2" providerId="ADAL" clId="{9FD86E23-195F-454F-86F7-E9BDACF71C3C}" dt="2026-04-29T20:33:22.918" v="307" actId="478"/>
          <ac:spMkLst>
            <pc:docMk/>
            <pc:sldMk cId="2281679451" sldId="809"/>
            <ac:spMk id="3" creationId="{7AA8ED2D-5A02-7BB9-8CA8-66CE82965C5A}"/>
          </ac:spMkLst>
        </pc:spChg>
        <pc:picChg chg="add mod">
          <ac:chgData name="Sprague, Carson Michael" userId="0cdf267c-8640-4a90-a7e5-538fe81198c2" providerId="ADAL" clId="{9FD86E23-195F-454F-86F7-E9BDACF71C3C}" dt="2026-04-30T15:58:18.928" v="3820" actId="1076"/>
          <ac:picMkLst>
            <pc:docMk/>
            <pc:sldMk cId="2281679451" sldId="809"/>
            <ac:picMk id="1026" creationId="{21F6F7C1-0429-029F-EE63-C49D5E528A80}"/>
          </ac:picMkLst>
        </pc:picChg>
      </pc:sldChg>
      <pc:sldChg chg="modSp mod">
        <pc:chgData name="Sprague, Carson Michael" userId="0cdf267c-8640-4a90-a7e5-538fe81198c2" providerId="ADAL" clId="{9FD86E23-195F-454F-86F7-E9BDACF71C3C}" dt="2026-04-30T03:14:41.048" v="3481" actId="13926"/>
        <pc:sldMkLst>
          <pc:docMk/>
          <pc:sldMk cId="2537312918" sldId="812"/>
        </pc:sldMkLst>
        <pc:spChg chg="mod">
          <ac:chgData name="Sprague, Carson Michael" userId="0cdf267c-8640-4a90-a7e5-538fe81198c2" providerId="ADAL" clId="{9FD86E23-195F-454F-86F7-E9BDACF71C3C}" dt="2026-04-30T03:14:41.048" v="3481" actId="13926"/>
          <ac:spMkLst>
            <pc:docMk/>
            <pc:sldMk cId="2537312918" sldId="812"/>
            <ac:spMk id="2" creationId="{73BC83DB-A392-1236-CA1C-A105639BFFC7}"/>
          </ac:spMkLst>
        </pc:spChg>
      </pc:sldChg>
      <pc:sldChg chg="modSp mod">
        <pc:chgData name="Sprague, Carson Michael" userId="0cdf267c-8640-4a90-a7e5-538fe81198c2" providerId="ADAL" clId="{9FD86E23-195F-454F-86F7-E9BDACF71C3C}" dt="2026-04-30T03:14:51.294" v="3488" actId="13926"/>
        <pc:sldMkLst>
          <pc:docMk/>
          <pc:sldMk cId="2494362000" sldId="813"/>
        </pc:sldMkLst>
        <pc:spChg chg="mod">
          <ac:chgData name="Sprague, Carson Michael" userId="0cdf267c-8640-4a90-a7e5-538fe81198c2" providerId="ADAL" clId="{9FD86E23-195F-454F-86F7-E9BDACF71C3C}" dt="2026-04-30T03:14:51.294" v="3488" actId="13926"/>
          <ac:spMkLst>
            <pc:docMk/>
            <pc:sldMk cId="2494362000" sldId="813"/>
            <ac:spMk id="2" creationId="{FF2F8505-99FC-D678-EAEE-23BC02109489}"/>
          </ac:spMkLst>
        </pc:spChg>
      </pc:sldChg>
      <pc:sldChg chg="addSp delSp modSp mod">
        <pc:chgData name="Sprague, Carson Michael" userId="0cdf267c-8640-4a90-a7e5-538fe81198c2" providerId="ADAL" clId="{9FD86E23-195F-454F-86F7-E9BDACF71C3C}" dt="2026-04-30T02:40:13.097" v="2261" actId="1076"/>
        <pc:sldMkLst>
          <pc:docMk/>
          <pc:sldMk cId="897061908" sldId="815"/>
        </pc:sldMkLst>
        <pc:spChg chg="mod">
          <ac:chgData name="Sprague, Carson Michael" userId="0cdf267c-8640-4a90-a7e5-538fe81198c2" providerId="ADAL" clId="{9FD86E23-195F-454F-86F7-E9BDACF71C3C}" dt="2026-04-30T02:32:55.169" v="2194" actId="20577"/>
          <ac:spMkLst>
            <pc:docMk/>
            <pc:sldMk cId="897061908" sldId="815"/>
            <ac:spMk id="2" creationId="{3FBF8353-0372-3A99-2753-F1E203200005}"/>
          </ac:spMkLst>
        </pc:spChg>
        <pc:graphicFrameChg chg="add del">
          <ac:chgData name="Sprague, Carson Michael" userId="0cdf267c-8640-4a90-a7e5-538fe81198c2" providerId="ADAL" clId="{9FD86E23-195F-454F-86F7-E9BDACF71C3C}" dt="2026-04-30T02:34:11.282" v="2198" actId="478"/>
          <ac:graphicFrameMkLst>
            <pc:docMk/>
            <pc:sldMk cId="897061908" sldId="815"/>
            <ac:graphicFrameMk id="5" creationId="{6ABFDAF9-F5C4-2A40-3919-8CE07B193552}"/>
          </ac:graphicFrameMkLst>
        </pc:graphicFrameChg>
        <pc:picChg chg="add mod">
          <ac:chgData name="Sprague, Carson Michael" userId="0cdf267c-8640-4a90-a7e5-538fe81198c2" providerId="ADAL" clId="{9FD86E23-195F-454F-86F7-E9BDACF71C3C}" dt="2026-04-30T02:40:13.097" v="2261" actId="1076"/>
          <ac:picMkLst>
            <pc:docMk/>
            <pc:sldMk cId="897061908" sldId="815"/>
            <ac:picMk id="4" creationId="{CDE8A862-94F3-F10F-87DF-DB91D0B76803}"/>
          </ac:picMkLst>
        </pc:picChg>
      </pc:sldChg>
      <pc:sldChg chg="delSp modSp mod">
        <pc:chgData name="Sprague, Carson Michael" userId="0cdf267c-8640-4a90-a7e5-538fe81198c2" providerId="ADAL" clId="{9FD86E23-195F-454F-86F7-E9BDACF71C3C}" dt="2026-04-30T15:59:18.435" v="3821" actId="478"/>
        <pc:sldMkLst>
          <pc:docMk/>
          <pc:sldMk cId="2879571911" sldId="817"/>
        </pc:sldMkLst>
        <pc:spChg chg="mod">
          <ac:chgData name="Sprague, Carson Michael" userId="0cdf267c-8640-4a90-a7e5-538fe81198c2" providerId="ADAL" clId="{9FD86E23-195F-454F-86F7-E9BDACF71C3C}" dt="2026-04-30T03:15:25.540" v="3510" actId="20577"/>
          <ac:spMkLst>
            <pc:docMk/>
            <pc:sldMk cId="2879571911" sldId="817"/>
            <ac:spMk id="2" creationId="{5317A24E-D773-D108-3861-5918502C0988}"/>
          </ac:spMkLst>
        </pc:spChg>
        <pc:spChg chg="del">
          <ac:chgData name="Sprague, Carson Michael" userId="0cdf267c-8640-4a90-a7e5-538fe81198c2" providerId="ADAL" clId="{9FD86E23-195F-454F-86F7-E9BDACF71C3C}" dt="2026-04-30T15:59:18.435" v="3821" actId="478"/>
          <ac:spMkLst>
            <pc:docMk/>
            <pc:sldMk cId="2879571911" sldId="817"/>
            <ac:spMk id="7" creationId="{49A7DA38-9151-8D61-D7B7-BDF8B7A05B9D}"/>
          </ac:spMkLst>
        </pc:spChg>
      </pc:sldChg>
      <pc:sldChg chg="addSp delSp modSp new mod">
        <pc:chgData name="Sprague, Carson Michael" userId="0cdf267c-8640-4a90-a7e5-538fe81198c2" providerId="ADAL" clId="{9FD86E23-195F-454F-86F7-E9BDACF71C3C}" dt="2026-04-30T03:13:18.190" v="3474" actId="20577"/>
        <pc:sldMkLst>
          <pc:docMk/>
          <pc:sldMk cId="1271026213" sldId="819"/>
        </pc:sldMkLst>
        <pc:spChg chg="mod">
          <ac:chgData name="Sprague, Carson Michael" userId="0cdf267c-8640-4a90-a7e5-538fe81198c2" providerId="ADAL" clId="{9FD86E23-195F-454F-86F7-E9BDACF71C3C}" dt="2026-04-30T03:01:57.405" v="2615" actId="20577"/>
          <ac:spMkLst>
            <pc:docMk/>
            <pc:sldMk cId="1271026213" sldId="819"/>
            <ac:spMk id="2" creationId="{E5FF9D09-232E-3B21-C10D-0926F3175747}"/>
          </ac:spMkLst>
        </pc:spChg>
        <pc:spChg chg="del">
          <ac:chgData name="Sprague, Carson Michael" userId="0cdf267c-8640-4a90-a7e5-538fe81198c2" providerId="ADAL" clId="{9FD86E23-195F-454F-86F7-E9BDACF71C3C}" dt="2026-04-30T03:03:14.495" v="2647" actId="478"/>
          <ac:spMkLst>
            <pc:docMk/>
            <pc:sldMk cId="1271026213" sldId="819"/>
            <ac:spMk id="3" creationId="{399F0638-EC82-324B-6835-399362F66124}"/>
          </ac:spMkLst>
        </pc:spChg>
        <pc:graphicFrameChg chg="add mod modGraphic">
          <ac:chgData name="Sprague, Carson Michael" userId="0cdf267c-8640-4a90-a7e5-538fe81198c2" providerId="ADAL" clId="{9FD86E23-195F-454F-86F7-E9BDACF71C3C}" dt="2026-04-30T03:13:18.190" v="3474" actId="20577"/>
          <ac:graphicFrameMkLst>
            <pc:docMk/>
            <pc:sldMk cId="1271026213" sldId="819"/>
            <ac:graphicFrameMk id="5" creationId="{FE231A3A-E2CC-8E82-A000-E74089804433}"/>
          </ac:graphicFrameMkLst>
        </pc:graphicFrameChg>
      </pc:sldChg>
      <pc:sldChg chg="delSp mod">
        <pc:chgData name="Sprague, Carson Michael" userId="0cdf267c-8640-4a90-a7e5-538fe81198c2" providerId="ADAL" clId="{9FD86E23-195F-454F-86F7-E9BDACF71C3C}" dt="2026-04-30T15:59:25.316" v="3822" actId="478"/>
        <pc:sldMkLst>
          <pc:docMk/>
          <pc:sldMk cId="4165949017" sldId="822"/>
        </pc:sldMkLst>
        <pc:spChg chg="del">
          <ac:chgData name="Sprague, Carson Michael" userId="0cdf267c-8640-4a90-a7e5-538fe81198c2" providerId="ADAL" clId="{9FD86E23-195F-454F-86F7-E9BDACF71C3C}" dt="2026-04-30T15:59:25.316" v="3822" actId="478"/>
          <ac:spMkLst>
            <pc:docMk/>
            <pc:sldMk cId="4165949017" sldId="822"/>
            <ac:spMk id="2" creationId="{87DA8CBC-B4A5-A7AB-DF60-8DC5431E4DB7}"/>
          </ac:spMkLst>
        </pc:spChg>
      </pc:sldChg>
    </pc:docChg>
  </pc:docChgLst>
  <pc:docChgLst>
    <pc:chgData name="Gathman, Gage Mackinnon" userId="S::gagemg2@illinois.edu::ff8998ff-87fe-41a6-be9a-2294a0a2f69f" providerId="AD" clId="Web-{A43B278F-FC6D-7DC1-5F4F-D4DDD346B35B}"/>
    <pc:docChg chg="addSld delSld modSld">
      <pc:chgData name="Gathman, Gage Mackinnon" userId="S::gagemg2@illinois.edu::ff8998ff-87fe-41a6-be9a-2294a0a2f69f" providerId="AD" clId="Web-{A43B278F-FC6D-7DC1-5F4F-D4DDD346B35B}" dt="2026-04-29T21:35:56.264" v="657" actId="1076"/>
      <pc:docMkLst>
        <pc:docMk/>
      </pc:docMkLst>
      <pc:sldChg chg="modSp">
        <pc:chgData name="Gathman, Gage Mackinnon" userId="S::gagemg2@illinois.edu::ff8998ff-87fe-41a6-be9a-2294a0a2f69f" providerId="AD" clId="Web-{A43B278F-FC6D-7DC1-5F4F-D4DDD346B35B}" dt="2026-04-29T21:26:38.950" v="573" actId="20577"/>
        <pc:sldMkLst>
          <pc:docMk/>
          <pc:sldMk cId="2901615498" sldId="801"/>
        </pc:sldMkLst>
        <pc:spChg chg="mod">
          <ac:chgData name="Gathman, Gage Mackinnon" userId="S::gagemg2@illinois.edu::ff8998ff-87fe-41a6-be9a-2294a0a2f69f" providerId="AD" clId="Web-{A43B278F-FC6D-7DC1-5F4F-D4DDD346B35B}" dt="2026-04-29T21:26:38.950" v="573" actId="20577"/>
          <ac:spMkLst>
            <pc:docMk/>
            <pc:sldMk cId="2901615498" sldId="801"/>
            <ac:spMk id="2" creationId="{00000000-0000-0000-0000-000000000000}"/>
          </ac:spMkLst>
        </pc:spChg>
      </pc:sldChg>
      <pc:sldChg chg="modSp del">
        <pc:chgData name="Gathman, Gage Mackinnon" userId="S::gagemg2@illinois.edu::ff8998ff-87fe-41a6-be9a-2294a0a2f69f" providerId="AD" clId="Web-{A43B278F-FC6D-7DC1-5F4F-D4DDD346B35B}" dt="2026-04-29T21:28:00.505" v="575"/>
        <pc:sldMkLst>
          <pc:docMk/>
          <pc:sldMk cId="1655932404" sldId="803"/>
        </pc:sldMkLst>
        <pc:spChg chg="mod">
          <ac:chgData name="Gathman, Gage Mackinnon" userId="S::gagemg2@illinois.edu::ff8998ff-87fe-41a6-be9a-2294a0a2f69f" providerId="AD" clId="Web-{A43B278F-FC6D-7DC1-5F4F-D4DDD346B35B}" dt="2026-04-29T21:10:58.847" v="3" actId="20577"/>
          <ac:spMkLst>
            <pc:docMk/>
            <pc:sldMk cId="1655932404" sldId="803"/>
            <ac:spMk id="3" creationId="{FE7ABDC8-3F2E-B06D-A2DC-8A8487FF4264}"/>
          </ac:spMkLst>
        </pc:spChg>
      </pc:sldChg>
      <pc:sldChg chg="delSp modSp add replId">
        <pc:chgData name="Gathman, Gage Mackinnon" userId="S::gagemg2@illinois.edu::ff8998ff-87fe-41a6-be9a-2294a0a2f69f" providerId="AD" clId="Web-{A43B278F-FC6D-7DC1-5F4F-D4DDD346B35B}" dt="2026-04-29T21:18:45.005" v="409" actId="20577"/>
        <pc:sldMkLst>
          <pc:docMk/>
          <pc:sldMk cId="4201526529" sldId="810"/>
        </pc:sldMkLst>
        <pc:spChg chg="mod">
          <ac:chgData name="Gathman, Gage Mackinnon" userId="S::gagemg2@illinois.edu::ff8998ff-87fe-41a6-be9a-2294a0a2f69f" providerId="AD" clId="Web-{A43B278F-FC6D-7DC1-5F4F-D4DDD346B35B}" dt="2026-04-29T21:18:45.005" v="409" actId="20577"/>
          <ac:spMkLst>
            <pc:docMk/>
            <pc:sldMk cId="4201526529" sldId="810"/>
            <ac:spMk id="2" creationId="{A1A87FBB-ABDF-0D30-E8E6-787638BA372D}"/>
          </ac:spMkLst>
        </pc:spChg>
        <pc:spChg chg="mod">
          <ac:chgData name="Gathman, Gage Mackinnon" userId="S::gagemg2@illinois.edu::ff8998ff-87fe-41a6-be9a-2294a0a2f69f" providerId="AD" clId="Web-{A43B278F-FC6D-7DC1-5F4F-D4DDD346B35B}" dt="2026-04-29T21:11:05.801" v="11" actId="20577"/>
          <ac:spMkLst>
            <pc:docMk/>
            <pc:sldMk cId="4201526529" sldId="810"/>
            <ac:spMk id="3" creationId="{D9129359-747B-0A4D-FD18-58F6A2E84464}"/>
          </ac:spMkLst>
        </pc:spChg>
        <pc:spChg chg="del mod">
          <ac:chgData name="Gathman, Gage Mackinnon" userId="S::gagemg2@illinois.edu::ff8998ff-87fe-41a6-be9a-2294a0a2f69f" providerId="AD" clId="Web-{A43B278F-FC6D-7DC1-5F4F-D4DDD346B35B}" dt="2026-04-29T21:12:36.446" v="51"/>
          <ac:spMkLst>
            <pc:docMk/>
            <pc:sldMk cId="4201526529" sldId="810"/>
            <ac:spMk id="4" creationId="{72CDADD9-DB3B-5C18-298A-6738CFAFB144}"/>
          </ac:spMkLst>
        </pc:spChg>
      </pc:sldChg>
      <pc:sldChg chg="addSp delSp modSp">
        <pc:chgData name="Gathman, Gage Mackinnon" userId="S::gagemg2@illinois.edu::ff8998ff-87fe-41a6-be9a-2294a0a2f69f" providerId="AD" clId="Web-{A43B278F-FC6D-7DC1-5F4F-D4DDD346B35B}" dt="2026-04-29T21:35:56.264" v="657" actId="1076"/>
        <pc:sldMkLst>
          <pc:docMk/>
          <pc:sldMk cId="4178893467" sldId="814"/>
        </pc:sldMkLst>
        <pc:spChg chg="mod">
          <ac:chgData name="Gathman, Gage Mackinnon" userId="S::gagemg2@illinois.edu::ff8998ff-87fe-41a6-be9a-2294a0a2f69f" providerId="AD" clId="Web-{A43B278F-FC6D-7DC1-5F4F-D4DDD346B35B}" dt="2026-04-29T21:28:47.650" v="595" actId="20577"/>
          <ac:spMkLst>
            <pc:docMk/>
            <pc:sldMk cId="4178893467" sldId="814"/>
            <ac:spMk id="3" creationId="{4472E4CF-B898-FA3F-F686-822C4FDF0AD5}"/>
          </ac:spMkLst>
        </pc:spChg>
        <pc:picChg chg="add del mod">
          <ac:chgData name="Gathman, Gage Mackinnon" userId="S::gagemg2@illinois.edu::ff8998ff-87fe-41a6-be9a-2294a0a2f69f" providerId="AD" clId="Web-{A43B278F-FC6D-7DC1-5F4F-D4DDD346B35B}" dt="2026-04-29T21:32:19.350" v="600"/>
          <ac:picMkLst>
            <pc:docMk/>
            <pc:sldMk cId="4178893467" sldId="814"/>
            <ac:picMk id="4" creationId="{A252BD86-54A4-7DB2-52F1-26A713CD3AC3}"/>
          </ac:picMkLst>
        </pc:picChg>
        <pc:picChg chg="add del mod modCrop">
          <ac:chgData name="Gathman, Gage Mackinnon" userId="S::gagemg2@illinois.edu::ff8998ff-87fe-41a6-be9a-2294a0a2f69f" providerId="AD" clId="Web-{A43B278F-FC6D-7DC1-5F4F-D4DDD346B35B}" dt="2026-04-29T21:34:37.215" v="640"/>
          <ac:picMkLst>
            <pc:docMk/>
            <pc:sldMk cId="4178893467" sldId="814"/>
            <ac:picMk id="5" creationId="{5D9F9493-0381-3FCE-9EFA-DC747B139E68}"/>
          </ac:picMkLst>
        </pc:picChg>
        <pc:picChg chg="add mod modCrop">
          <ac:chgData name="Gathman, Gage Mackinnon" userId="S::gagemg2@illinois.edu::ff8998ff-87fe-41a6-be9a-2294a0a2f69f" providerId="AD" clId="Web-{A43B278F-FC6D-7DC1-5F4F-D4DDD346B35B}" dt="2026-04-29T21:35:56.264" v="657" actId="1076"/>
          <ac:picMkLst>
            <pc:docMk/>
            <pc:sldMk cId="4178893467" sldId="814"/>
            <ac:picMk id="6" creationId="{00798F25-3C23-036B-F017-FE1681CC1F55}"/>
          </ac:picMkLst>
        </pc:picChg>
      </pc:sldChg>
      <pc:sldChg chg="add replId">
        <pc:chgData name="Gathman, Gage Mackinnon" userId="S::gagemg2@illinois.edu::ff8998ff-87fe-41a6-be9a-2294a0a2f69f" providerId="AD" clId="Web-{A43B278F-FC6D-7DC1-5F4F-D4DDD346B35B}" dt="2026-04-29T21:27:51.473" v="574"/>
        <pc:sldMkLst>
          <pc:docMk/>
          <pc:sldMk cId="2879571911" sldId="817"/>
        </pc:sldMkLst>
      </pc:sldChg>
      <pc:sldChg chg="addSp modSp add replId">
        <pc:chgData name="Gathman, Gage Mackinnon" userId="S::gagemg2@illinois.edu::ff8998ff-87fe-41a6-be9a-2294a0a2f69f" providerId="AD" clId="Web-{A43B278F-FC6D-7DC1-5F4F-D4DDD346B35B}" dt="2026-04-29T21:32:21.725" v="601"/>
        <pc:sldMkLst>
          <pc:docMk/>
          <pc:sldMk cId="3038405147" sldId="818"/>
        </pc:sldMkLst>
        <pc:spChg chg="mod">
          <ac:chgData name="Gathman, Gage Mackinnon" userId="S::gagemg2@illinois.edu::ff8998ff-87fe-41a6-be9a-2294a0a2f69f" providerId="AD" clId="Web-{A43B278F-FC6D-7DC1-5F4F-D4DDD346B35B}" dt="2026-04-29T21:29:31.028" v="596" actId="20577"/>
          <ac:spMkLst>
            <pc:docMk/>
            <pc:sldMk cId="3038405147" sldId="818"/>
            <ac:spMk id="2" creationId="{6913AAF1-55BD-E10A-D1BE-F4990AD3832A}"/>
          </ac:spMkLst>
        </pc:spChg>
        <pc:picChg chg="add mod">
          <ac:chgData name="Gathman, Gage Mackinnon" userId="S::gagemg2@illinois.edu::ff8998ff-87fe-41a6-be9a-2294a0a2f69f" providerId="AD" clId="Web-{A43B278F-FC6D-7DC1-5F4F-D4DDD346B35B}" dt="2026-04-29T21:32:21.725" v="601"/>
          <ac:picMkLst>
            <pc:docMk/>
            <pc:sldMk cId="3038405147" sldId="818"/>
            <ac:picMk id="4" creationId="{32E56E3C-E31D-E441-7208-4E56051910E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4/30/2026</a:t>
            </a:fld>
            <a:endParaRPr lang="en-US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12 V 600 RPM geared brushed DC motors, </a:t>
            </a:r>
          </a:p>
          <a:p>
            <a:r>
              <a:rPr lang="en-US">
                <a:ea typeface="Calibri"/>
                <a:cs typeface="Calibri"/>
              </a:rPr>
              <a:t>Current Draw 10 mA unloaded, stall current 60 mA</a:t>
            </a:r>
          </a:p>
          <a:p>
            <a:r>
              <a:rPr lang="en-US">
                <a:ea typeface="Calibri"/>
                <a:cs typeface="Calibri"/>
              </a:rPr>
              <a:t>Wheel 60 mm -&gt; 188 mm / rotation </a:t>
            </a:r>
          </a:p>
          <a:p>
            <a:r>
              <a:rPr lang="en-US">
                <a:ea typeface="Calibri"/>
                <a:cs typeface="Calibri"/>
              </a:rPr>
              <a:t>867 mm/s / 188 mm, 4.6 rotations/sec -&gt; 276.7 RPM under load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9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5933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12 V High Torque Motor</a:t>
            </a:r>
          </a:p>
          <a:p>
            <a:r>
              <a:rPr lang="en-US">
                <a:ea typeface="Calibri"/>
                <a:cs typeface="Calibri"/>
              </a:rPr>
              <a:t>According to Spec Sheet</a:t>
            </a:r>
          </a:p>
          <a:p>
            <a:r>
              <a:rPr lang="en-US">
                <a:ea typeface="Calibri"/>
                <a:cs typeface="Calibri"/>
              </a:rPr>
              <a:t>2.3 A Stall Current</a:t>
            </a:r>
          </a:p>
          <a:p>
            <a:r>
              <a:rPr lang="en-US">
                <a:ea typeface="Calibri"/>
                <a:cs typeface="Calibri"/>
              </a:rPr>
              <a:t>~100-250 mA run current</a:t>
            </a:r>
          </a:p>
          <a:p>
            <a:r>
              <a:rPr lang="en-US">
                <a:ea typeface="Calibri"/>
                <a:cs typeface="Calibri"/>
              </a:rPr>
              <a:t>50 RPM -&gt; 16 kg-cm of torque </a:t>
            </a:r>
          </a:p>
          <a:p>
            <a:r>
              <a:rPr lang="en-US">
                <a:ea typeface="Calibri"/>
                <a:cs typeface="Calibri"/>
              </a:rPr>
              <a:t>20 cm lever arm -&gt; 0.8 kg lifting power, plenty to flip a bot</a:t>
            </a:r>
          </a:p>
          <a:p>
            <a:r>
              <a:rPr lang="en-US">
                <a:ea typeface="Calibri"/>
                <a:cs typeface="Calibri"/>
              </a:rPr>
              <a:t>5/6 Rotations/sec -&gt; 300 degrees/sec at no load, </a:t>
            </a:r>
          </a:p>
          <a:p>
            <a:r>
              <a:rPr lang="en-US">
                <a:ea typeface="Calibri"/>
                <a:cs typeface="Calibri"/>
              </a:rPr>
              <a:t>Observational -&gt; real performance slightly lower</a:t>
            </a:r>
          </a:p>
          <a:p>
            <a:r>
              <a:rPr lang="en-US">
                <a:ea typeface="Calibri"/>
                <a:cs typeface="Calibri"/>
              </a:rPr>
              <a:t>Torque limited by Plastic Fixturing.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10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25178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32A1-3B81-FFE6-8BB3-C69DBE6DA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9CCDD-BC7E-66E3-CD37-A924CFD60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CBD86-5EEE-6C38-7C82-3C20E0CF7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12 V High Torque Motor</a:t>
            </a:r>
          </a:p>
          <a:p>
            <a:r>
              <a:rPr lang="en-US">
                <a:ea typeface="Calibri"/>
                <a:cs typeface="Calibri"/>
              </a:rPr>
              <a:t>According to Spec Sheet</a:t>
            </a:r>
          </a:p>
          <a:p>
            <a:r>
              <a:rPr lang="en-US">
                <a:ea typeface="Calibri"/>
                <a:cs typeface="Calibri"/>
              </a:rPr>
              <a:t>2.3 A Stall Current</a:t>
            </a:r>
          </a:p>
          <a:p>
            <a:r>
              <a:rPr lang="en-US">
                <a:ea typeface="Calibri"/>
                <a:cs typeface="Calibri"/>
              </a:rPr>
              <a:t>~100-250 mA run current</a:t>
            </a:r>
          </a:p>
          <a:p>
            <a:r>
              <a:rPr lang="en-US">
                <a:ea typeface="Calibri"/>
                <a:cs typeface="Calibri"/>
              </a:rPr>
              <a:t>50 RPM -&gt; 16 kg-cm of torque </a:t>
            </a:r>
          </a:p>
          <a:p>
            <a:r>
              <a:rPr lang="en-US">
                <a:ea typeface="Calibri"/>
                <a:cs typeface="Calibri"/>
              </a:rPr>
              <a:t>20 cm lever arm -&gt; 0.8 kg lifting power, plenty to flip a bot</a:t>
            </a:r>
          </a:p>
          <a:p>
            <a:r>
              <a:rPr lang="en-US">
                <a:ea typeface="Calibri"/>
                <a:cs typeface="Calibri"/>
              </a:rPr>
              <a:t>5/6 Rotations/sec -&gt; 300 degrees/sec at no load, </a:t>
            </a:r>
          </a:p>
          <a:p>
            <a:r>
              <a:rPr lang="en-US">
                <a:ea typeface="Calibri"/>
                <a:cs typeface="Calibri"/>
              </a:rPr>
              <a:t>Observational -&gt; real performance slightly lower</a:t>
            </a:r>
          </a:p>
          <a:p>
            <a:r>
              <a:rPr lang="en-US">
                <a:ea typeface="Calibri"/>
                <a:cs typeface="Calibri"/>
              </a:rPr>
              <a:t>Torque limited by Plastic Fixturing.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B45A2-476D-EBCD-5965-4EC0F8B08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11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41019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7" y="619125"/>
            <a:ext cx="12736405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7" y="1570071"/>
            <a:ext cx="12736405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7" y="1860825"/>
            <a:ext cx="12736405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54619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381995" indent="-381995">
              <a:buFont typeface="Wingdings" panose="05000000000000000000" pitchFamily="2" charset="2"/>
              <a:buChar char="§"/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below</a:t>
            </a:r>
          </a:p>
          <a:p>
            <a:pPr lvl="0"/>
            <a:r>
              <a:rPr lang="en-US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1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3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8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of section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6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7" y="619125"/>
            <a:ext cx="12736405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7" y="1570071"/>
            <a:ext cx="12736405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7" y="1860825"/>
            <a:ext cx="12736405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36495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940" y="2695073"/>
            <a:ext cx="13820539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11273"/>
            <a:ext cx="13817597" cy="267387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099" y="5528603"/>
            <a:ext cx="13804501" cy="2256549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0" y="5698404"/>
            <a:ext cx="4446031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7172772"/>
            <a:ext cx="13817600" cy="599627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2"/>
          <a:stretch/>
        </p:blipFill>
        <p:spPr>
          <a:xfrm>
            <a:off x="-2" y="7022370"/>
            <a:ext cx="13817601" cy="25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09" y="7353309"/>
            <a:ext cx="1940310" cy="19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03" b="63560"/>
          <a:stretch/>
        </p:blipFill>
        <p:spPr>
          <a:xfrm>
            <a:off x="499630" y="7239543"/>
            <a:ext cx="368073" cy="42451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</p:sldLayoutIdLst>
  <p:hf hdr="0" ftr="0"/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Ant-Weight </a:t>
            </a:r>
            <a:r>
              <a:rPr lang="en-US" err="1"/>
              <a:t>Battlebot</a:t>
            </a:r>
            <a:r>
              <a:rPr lang="en-US"/>
              <a:t> – DC Hammer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Carson Sprague, Ian Purkis, Gage Gathman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Group 37</a:t>
            </a:r>
          </a:p>
        </p:txBody>
      </p:sp>
    </p:spTree>
    <p:extLst>
      <p:ext uri="{BB962C8B-B14F-4D97-AF65-F5344CB8AC3E}">
        <p14:creationId xmlns:p14="http://schemas.microsoft.com/office/powerpoint/2010/main" val="341849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685B2-7B4D-2FEA-45E5-10BFE85D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F8505-99FC-D678-EAEE-23BC021094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447897"/>
            <a:ext cx="12701026" cy="5082540"/>
          </a:xfrm>
        </p:spPr>
        <p:txBody>
          <a:bodyPr vert="horz" lIns="91440" tIns="45720" rIns="91440" bIns="45720" anchor="t"/>
          <a:lstStyle/>
          <a:p>
            <a:pPr marL="381635" indent="-381635"/>
            <a:endParaRPr lang="en-US" sz="2800">
              <a:cs typeface="Arial"/>
            </a:endParaRPr>
          </a:p>
          <a:p>
            <a:pPr marL="381635" indent="-381635"/>
            <a:r>
              <a:rPr lang="en-US" sz="2800">
                <a:cs typeface="Arial"/>
              </a:rPr>
              <a:t>Input handler feeds current directional input to a drive control function</a:t>
            </a:r>
          </a:p>
          <a:p>
            <a:pPr marL="381635" indent="-381635"/>
            <a:r>
              <a:rPr lang="en-US" sz="2800">
                <a:cs typeface="Arial"/>
              </a:rPr>
              <a:t>Based on combo of keys we set a drive motor to forward, backward, or off</a:t>
            </a:r>
          </a:p>
          <a:p>
            <a:pPr marL="827297" lvl="1" indent="-381635"/>
            <a:r>
              <a:rPr lang="en-US" sz="2300">
                <a:cs typeface="Arial"/>
              </a:rPr>
              <a:t>Direction = Forward? -&gt; Set left and right drive motors to forward</a:t>
            </a:r>
          </a:p>
          <a:p>
            <a:pPr marL="827297" lvl="1" indent="-381635"/>
            <a:r>
              <a:rPr lang="en-US" sz="2300">
                <a:cs typeface="Arial"/>
              </a:rPr>
              <a:t>Direction = Tank Left? -&gt; Set left to backward, and right to forward</a:t>
            </a:r>
            <a:endParaRPr lang="en-US" sz="2800">
              <a:cs typeface="Arial"/>
            </a:endParaRPr>
          </a:p>
          <a:p>
            <a:pPr marL="381635" indent="-381635"/>
            <a:r>
              <a:rPr lang="en-US" sz="2800">
                <a:cs typeface="Arial"/>
              </a:rPr>
              <a:t>How do we handle dead time and prevent shoot through?</a:t>
            </a:r>
          </a:p>
          <a:p>
            <a:pPr marL="827297" lvl="1" indent="-381635"/>
            <a:r>
              <a:rPr lang="en-US" sz="2300">
                <a:cs typeface="Arial"/>
              </a:rPr>
              <a:t>Conflicting inputs: do nothing </a:t>
            </a:r>
          </a:p>
          <a:p>
            <a:pPr marL="827297" lvl="1" indent="-381635"/>
            <a:r>
              <a:rPr lang="en-US" sz="2300">
                <a:cs typeface="Arial"/>
              </a:rPr>
              <a:t>On packet change (state transition) hold motors low for a small delay</a:t>
            </a:r>
          </a:p>
          <a:p>
            <a:pPr marL="381635" indent="-381635"/>
            <a:r>
              <a:rPr lang="en-US" sz="2800">
                <a:cs typeface="Arial"/>
              </a:rPr>
              <a:t>Input handler only updates drive control if packet is new or inversion flag has changed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A0C13-F24E-DA16-9EF1-B1A122CD18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Drive + High Torque Motor Subsystem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99E46-1AC3-C773-FCAF-3EF9EE33A5D0}"/>
              </a:ext>
            </a:extLst>
          </p:cNvPr>
          <p:cNvSpPr txBox="1"/>
          <p:nvPr/>
        </p:nvSpPr>
        <p:spPr>
          <a:xfrm>
            <a:off x="768096" y="1433165"/>
            <a:ext cx="2615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 Narrow" panose="020B0606020202030204" pitchFamily="34" charset="0"/>
              </a:rPr>
              <a:t>Drive Control Software</a:t>
            </a:r>
          </a:p>
        </p:txBody>
      </p:sp>
    </p:spTree>
    <p:extLst>
      <p:ext uri="{BB962C8B-B14F-4D97-AF65-F5344CB8AC3E}">
        <p14:creationId xmlns:p14="http://schemas.microsoft.com/office/powerpoint/2010/main" val="249436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956C-7162-FB5F-6887-81BDF154E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53C1E3-824E-E2E3-5FD8-D436040E32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447897"/>
            <a:ext cx="12701026" cy="5082540"/>
          </a:xfrm>
        </p:spPr>
        <p:txBody>
          <a:bodyPr vert="horz" lIns="91440" tIns="45720" rIns="91440" bIns="45720" anchor="t"/>
          <a:lstStyle/>
          <a:p>
            <a:pPr marL="381635" indent="-381635"/>
            <a:endParaRPr lang="en-US" sz="2800">
              <a:cs typeface="Arial"/>
            </a:endParaRPr>
          </a:p>
          <a:p>
            <a:pPr marL="381635" indent="-381635"/>
            <a:r>
              <a:rPr lang="en-US" sz="2600">
                <a:cs typeface="Arial"/>
              </a:rPr>
              <a:t>Manual input from input handler sets hammer flag</a:t>
            </a:r>
          </a:p>
          <a:p>
            <a:pPr marL="381635" indent="-381635"/>
            <a:r>
              <a:rPr lang="en-US" sz="2600">
                <a:cs typeface="Arial"/>
              </a:rPr>
              <a:t>Ultrasonic sensor threshold check in processor task also sets this flag</a:t>
            </a:r>
          </a:p>
          <a:p>
            <a:pPr marL="381635" indent="-381635"/>
            <a:r>
              <a:rPr lang="en-US" sz="2600">
                <a:cs typeface="Arial"/>
              </a:rPr>
              <a:t>Last item in processor task checks this flag and calls hammer swing protocol</a:t>
            </a:r>
          </a:p>
          <a:p>
            <a:pPr marL="381635" indent="-381635"/>
            <a:r>
              <a:rPr lang="en-US" sz="2600">
                <a:cs typeface="Arial"/>
              </a:rPr>
              <a:t>If inversion flag has changed, we reset the default position of the hammer</a:t>
            </a:r>
          </a:p>
          <a:p>
            <a:pPr marL="381635" indent="-381635"/>
            <a:r>
              <a:rPr lang="en-US" sz="2600">
                <a:cs typeface="Arial"/>
              </a:rPr>
              <a:t>Reset (rehome) cancels any queued hammer action</a:t>
            </a:r>
          </a:p>
          <a:p>
            <a:pPr marL="381635" indent="-381635"/>
            <a:r>
              <a:rPr lang="en-US" sz="2600">
                <a:cs typeface="Arial"/>
              </a:rPr>
              <a:t>Inside hammer swing protocol we perform an inversion check</a:t>
            </a:r>
          </a:p>
          <a:p>
            <a:pPr marL="827297" lvl="1" indent="-381635"/>
            <a:r>
              <a:rPr lang="en-US" sz="2100">
                <a:cs typeface="Arial"/>
              </a:rPr>
              <a:t>Cancel swing, and call “rehome” if check fails</a:t>
            </a:r>
          </a:p>
          <a:p>
            <a:pPr marL="381635" indent="-381635"/>
            <a:endParaRPr lang="en-US" sz="2600">
              <a:cs typeface="Arial"/>
            </a:endParaRPr>
          </a:p>
          <a:p>
            <a:pPr marL="381635" indent="-381635"/>
            <a:endParaRPr lang="en-US" sz="2600">
              <a:cs typeface="Arial"/>
            </a:endParaRPr>
          </a:p>
          <a:p>
            <a:pPr marL="381635" indent="-381635"/>
            <a:endParaRPr lang="en-US" sz="280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B7C75-4D19-DD14-74DE-1379A11A9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Drive + High Torque Motor Subsystem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27978-9E6D-EE68-CF57-683667998D93}"/>
              </a:ext>
            </a:extLst>
          </p:cNvPr>
          <p:cNvSpPr txBox="1"/>
          <p:nvPr/>
        </p:nvSpPr>
        <p:spPr>
          <a:xfrm>
            <a:off x="768096" y="1433165"/>
            <a:ext cx="288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 Narrow" panose="020B0606020202030204" pitchFamily="34" charset="0"/>
              </a:rPr>
              <a:t>Hammer Control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21797-FC17-22C0-C2BA-54C466EBC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26" y="5454261"/>
            <a:ext cx="12308990" cy="87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8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8B61-DE86-65F8-6CEF-35D755B0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19CF5-5C6A-00D8-A5F6-D8FDAAE9D8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959" y="1633220"/>
            <a:ext cx="4097632" cy="5082540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2000">
                <a:latin typeface="Arial"/>
                <a:cs typeface="Arial"/>
              </a:rPr>
              <a:t>Requirements</a:t>
            </a:r>
            <a:endParaRPr lang="en-US" sz="2000">
              <a:cs typeface="Arial"/>
            </a:endParaRPr>
          </a:p>
          <a:p>
            <a:pPr marL="827405" lvl="1" indent="-318135">
              <a:buFont typeface="Courier New,monospace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Minimum 2.3 A sustained </a:t>
            </a:r>
            <a:br>
              <a:rPr lang="en-US" sz="1500">
                <a:latin typeface="Arial"/>
                <a:cs typeface="Arial"/>
              </a:rPr>
            </a:br>
            <a:r>
              <a:rPr lang="en-US" sz="1500">
                <a:latin typeface="Arial"/>
                <a:cs typeface="Arial"/>
              </a:rPr>
              <a:t>(High Torque Stall Current)</a:t>
            </a:r>
          </a:p>
          <a:p>
            <a:pPr marL="827405" lvl="1" indent="-318135">
              <a:buFont typeface="Courier New,monospace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Capable of Switching at 20 kHz </a:t>
            </a:r>
          </a:p>
          <a:p>
            <a:pPr marL="827405" lvl="1" indent="-318135">
              <a:buFont typeface="Courier New,monospace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Protects MOSFET Body diodes</a:t>
            </a:r>
          </a:p>
          <a:p>
            <a:pPr marL="827405" lvl="1" indent="-318135">
              <a:buFont typeface="Courier New,monospace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Step Between 3.3 V MCU signals and 12 V Gate Signals</a:t>
            </a:r>
            <a:endParaRPr lang="en-US"/>
          </a:p>
          <a:p>
            <a:pPr marL="381635" indent="-381635"/>
            <a:endParaRPr lang="en-US" sz="2000"/>
          </a:p>
          <a:p>
            <a:pPr marL="381635" indent="-381635"/>
            <a:endParaRPr lang="en-US" sz="2000">
              <a:latin typeface="Arial"/>
              <a:cs typeface="Arial"/>
            </a:endParaRPr>
          </a:p>
          <a:p>
            <a:pPr marL="381635" indent="-381635"/>
            <a:r>
              <a:rPr lang="en-US" sz="2000">
                <a:latin typeface="Arial"/>
                <a:cs typeface="Arial"/>
              </a:rPr>
              <a:t>As Designed</a:t>
            </a:r>
            <a:endParaRPr lang="en-US" sz="2000"/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Voltage Loss </a:t>
            </a:r>
            <a:endParaRPr lang="en-US" sz="1500"/>
          </a:p>
          <a:p>
            <a:pPr marL="509270" lvl="1" indent="0">
              <a:buNone/>
            </a:pPr>
            <a:r>
              <a:rPr lang="en-US" sz="1000">
                <a:latin typeface="Arial"/>
                <a:cs typeface="Arial"/>
              </a:rPr>
              <a:t>3 A x (43 </a:t>
            </a:r>
            <a:r>
              <a:rPr lang="en-US" sz="1000" err="1">
                <a:latin typeface="Arial"/>
                <a:cs typeface="Arial"/>
              </a:rPr>
              <a:t>mΩ</a:t>
            </a:r>
            <a:r>
              <a:rPr lang="en-US" sz="1000">
                <a:latin typeface="Arial"/>
                <a:cs typeface="Arial"/>
              </a:rPr>
              <a:t> + 36 </a:t>
            </a:r>
            <a:r>
              <a:rPr lang="en-US" sz="1000" err="1">
                <a:latin typeface="Arial"/>
                <a:cs typeface="Arial"/>
              </a:rPr>
              <a:t>mΩ</a:t>
            </a:r>
            <a:r>
              <a:rPr lang="en-US" sz="1000">
                <a:latin typeface="Arial"/>
                <a:cs typeface="Arial"/>
              </a:rPr>
              <a:t>) = 0.237 V Drop 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Current Maximum</a:t>
            </a:r>
            <a:endParaRPr lang="en-US" sz="1000">
              <a:cs typeface="Arial"/>
            </a:endParaRPr>
          </a:p>
          <a:p>
            <a:pPr marL="509270" lvl="1" indent="0">
              <a:buNone/>
            </a:pPr>
            <a:r>
              <a:rPr lang="en-US" sz="1000">
                <a:latin typeface="Arial"/>
                <a:cs typeface="Arial"/>
              </a:rPr>
              <a:t>Limited by 2 x 1 mF capacitors having 1.5 A Rated Ripple Current (&gt; 300 Hz Frequency)</a:t>
            </a:r>
            <a:endParaRPr lang="en-US" sz="1000">
              <a:cs typeface="Arial"/>
            </a:endParaRP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Max Switching Frequency </a:t>
            </a:r>
            <a:endParaRPr lang="en-US" sz="1500"/>
          </a:p>
          <a:p>
            <a:pPr marL="509270" lvl="1" indent="0">
              <a:buNone/>
            </a:pPr>
            <a:r>
              <a:rPr lang="en-US" sz="1000">
                <a:latin typeface="Arial"/>
                <a:cs typeface="Arial"/>
              </a:rPr>
              <a:t>Gate Rise + P/N FET Rise + Gate Fall + P/N FET Fall</a:t>
            </a:r>
            <a:endParaRPr lang="en-US" sz="1000">
              <a:cs typeface="Arial"/>
            </a:endParaRPr>
          </a:p>
          <a:p>
            <a:pPr marL="509270" lvl="1" indent="0">
              <a:buNone/>
            </a:pPr>
            <a:r>
              <a:rPr lang="en-US" sz="1000">
                <a:latin typeface="Arial"/>
                <a:cs typeface="Arial"/>
              </a:rPr>
              <a:t> 25 ns + 50 ns + 10 ns + 25 ns + 55 ns + 62 ns = 227 ns </a:t>
            </a:r>
          </a:p>
          <a:p>
            <a:pPr marL="509270" lvl="1" indent="0">
              <a:buNone/>
            </a:pPr>
            <a:r>
              <a:rPr lang="en-US" sz="1000">
                <a:latin typeface="Arial"/>
                <a:cs typeface="Arial"/>
              </a:rPr>
              <a:t>Theoretical Switching Frequency in the MHz</a:t>
            </a:r>
            <a:endParaRPr lang="en-US" sz="1000">
              <a:cs typeface="Arial"/>
            </a:endParaRPr>
          </a:p>
          <a:p>
            <a:pPr marL="509270" lvl="1" indent="0">
              <a:buNone/>
            </a:pPr>
            <a:endParaRPr lang="en-US" sz="1000"/>
          </a:p>
          <a:p>
            <a:pPr marL="509270" lvl="1" indent="0">
              <a:buNone/>
            </a:pPr>
            <a:endParaRPr lang="en-US" sz="1500"/>
          </a:p>
          <a:p>
            <a:pPr marL="509270" lvl="1" indent="0">
              <a:buNone/>
            </a:pPr>
            <a:endParaRPr lang="en-US" sz="1500"/>
          </a:p>
          <a:p>
            <a:pPr marL="827405" lvl="1" indent="-318135">
              <a:buFont typeface="Courier New" panose="05000000000000000000" pitchFamily="2" charset="2"/>
              <a:buChar char="o"/>
            </a:pPr>
            <a:endParaRPr lang="en-US" sz="15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2E4CF-B898-FA3F-F686-822C4FDF0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H-Bridges </a:t>
            </a:r>
          </a:p>
        </p:txBody>
      </p:sp>
      <p:pic>
        <p:nvPicPr>
          <p:cNvPr id="6" name="Picture 5" descr="A computer screen shot of a circuit board&#10;&#10;AI-generated content may be incorrect.">
            <a:extLst>
              <a:ext uri="{FF2B5EF4-FFF2-40B4-BE49-F238E27FC236}">
                <a16:creationId xmlns:a16="http://schemas.microsoft.com/office/drawing/2014/main" id="{00798F25-3C23-036B-F017-FE1681CC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3" t="3968" r="29515" b="7692"/>
          <a:stretch>
            <a:fillRect/>
          </a:stretch>
        </p:blipFill>
        <p:spPr>
          <a:xfrm>
            <a:off x="4181854" y="1454413"/>
            <a:ext cx="9603185" cy="54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9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897FB-4CE2-8DBE-B6A1-C65E25772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3AAF1-55BD-E10A-D1BE-F4990AD383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289894" cy="1884293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2000">
                <a:latin typeface="Arial"/>
                <a:cs typeface="Arial"/>
              </a:rPr>
              <a:t>Requirements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5 V, &gt;1 A, ±10% tolerance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3.3 V, &gt;0.5A, ±10% tolerance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077D2-0660-2680-5AA1-96F146B6C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26" y="555298"/>
            <a:ext cx="12631240" cy="726801"/>
          </a:xfrm>
        </p:spPr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Power Subsystem</a:t>
            </a:r>
          </a:p>
        </p:txBody>
      </p:sp>
      <p:pic>
        <p:nvPicPr>
          <p:cNvPr id="4" name="Picture 3" descr="A diagram of a circuit&#10;&#10;AI-generated content may be incorrect.">
            <a:extLst>
              <a:ext uri="{FF2B5EF4-FFF2-40B4-BE49-F238E27FC236}">
                <a16:creationId xmlns:a16="http://schemas.microsoft.com/office/drawing/2014/main" id="{32E56E3C-E31D-E441-7208-4E5605191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" r="-53" b="-214"/>
          <a:stretch>
            <a:fillRect/>
          </a:stretch>
        </p:blipFill>
        <p:spPr>
          <a:xfrm>
            <a:off x="0" y="3611303"/>
            <a:ext cx="13760010" cy="3436327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967ADE9-EA84-AEBB-172F-73BB57539D78}"/>
              </a:ext>
            </a:extLst>
          </p:cNvPr>
          <p:cNvSpPr txBox="1">
            <a:spLocks/>
          </p:cNvSpPr>
          <p:nvPr/>
        </p:nvSpPr>
        <p:spPr>
          <a:xfrm>
            <a:off x="4773161" y="1569390"/>
            <a:ext cx="8426937" cy="1884293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81995" indent="-381995" algn="l" defTabSz="509326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599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27657" indent="-318330" algn="l" defTabSz="509326" rtl="0" eaLnBrk="1" latinLnBrk="0" hangingPunct="1">
              <a:spcBef>
                <a:spcPct val="20000"/>
              </a:spcBef>
              <a:buFont typeface="Arial"/>
              <a:buChar char="–"/>
              <a:defRPr sz="3099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7331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82645" indent="-254664" algn="l" defTabSz="509326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91971" indent="-254664" algn="l" defTabSz="509326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80129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625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952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27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635" indent="-381635"/>
            <a:r>
              <a:rPr lang="en-US" sz="2000">
                <a:latin typeface="Arial"/>
                <a:cs typeface="Arial"/>
              </a:rPr>
              <a:t>As Designed</a:t>
            </a:r>
            <a:endParaRPr lang="en-US"/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5 V, 3 A, ±3% tolerance </a:t>
            </a:r>
          </a:p>
          <a:p>
            <a:pPr marL="1273175" lvl="2" indent="-254635">
              <a:buFont typeface="Wingdings" panose="05000000000000000000" pitchFamily="2" charset="2"/>
              <a:buChar char="§"/>
            </a:pPr>
            <a:r>
              <a:rPr lang="en-US" sz="1150">
                <a:latin typeface="Arial"/>
                <a:cs typeface="Arial"/>
              </a:rPr>
              <a:t>TI MOSFET-int Buck 1.2 MHz Switching Freq., ±1% voltage ref. accuracy, 100 µA Quiescent Current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1500">
                <a:latin typeface="Arial"/>
                <a:cs typeface="Arial"/>
              </a:rPr>
              <a:t>3.3 V, 1 A, ±1% tolerance</a:t>
            </a:r>
            <a:endParaRPr lang="en-US" sz="1500">
              <a:cs typeface="Arial"/>
            </a:endParaRPr>
          </a:p>
          <a:p>
            <a:pPr marL="1273175" lvl="2" indent="-254635">
              <a:buFont typeface="Wingdings" panose="05000000000000000000" pitchFamily="2" charset="2"/>
              <a:buChar char="§"/>
            </a:pPr>
            <a:r>
              <a:rPr lang="en-US" sz="1150">
                <a:latin typeface="Arial"/>
                <a:cs typeface="Arial"/>
              </a:rPr>
              <a:t>Diodes Inc. LDO, 70 dB PSRR, 6 mA Quiescent Current, Thermal Protection  </a:t>
            </a:r>
          </a:p>
        </p:txBody>
      </p:sp>
    </p:spTree>
    <p:extLst>
      <p:ext uri="{BB962C8B-B14F-4D97-AF65-F5344CB8AC3E}">
        <p14:creationId xmlns:p14="http://schemas.microsoft.com/office/powerpoint/2010/main" val="303840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A1AB5-46F6-5590-4F4F-C1F50E48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8223-8190-E0B3-A952-01EF15187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Project Build</a:t>
            </a:r>
          </a:p>
          <a:p>
            <a:endParaRPr lang="en-US"/>
          </a:p>
        </p:txBody>
      </p:sp>
      <p:pic>
        <p:nvPicPr>
          <p:cNvPr id="2" name="Picture 1" descr="Blue plastic parts on a wood surface&#10;&#10;AI-generated content may be incorrect.">
            <a:extLst>
              <a:ext uri="{FF2B5EF4-FFF2-40B4-BE49-F238E27FC236}">
                <a16:creationId xmlns:a16="http://schemas.microsoft.com/office/drawing/2014/main" id="{64FEDA80-91C5-21E0-279E-D56ECD34DA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9" t="22418" r="11417" b="12501"/>
          <a:stretch>
            <a:fillRect/>
          </a:stretch>
        </p:blipFill>
        <p:spPr>
          <a:xfrm>
            <a:off x="2933285" y="1640643"/>
            <a:ext cx="7940756" cy="50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7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8B816-5621-4F66-D650-61EBC126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EB816E-EC82-B9A4-0AF4-2B87D2C72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Project Testing – Drive &amp;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6D60C-7CA9-406B-7C9E-4604C5D7E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D22A4D-1B7E-A24C-04D7-D96232F69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869347"/>
              </p:ext>
            </p:extLst>
          </p:nvPr>
        </p:nvGraphicFramePr>
        <p:xfrm>
          <a:off x="712006" y="1766866"/>
          <a:ext cx="8958407" cy="48676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56519">
                  <a:extLst>
                    <a:ext uri="{9D8B030D-6E8A-4147-A177-3AD203B41FA5}">
                      <a16:colId xmlns:a16="http://schemas.microsoft.com/office/drawing/2014/main" val="4010931215"/>
                    </a:ext>
                  </a:extLst>
                </a:gridCol>
                <a:gridCol w="3082785">
                  <a:extLst>
                    <a:ext uri="{9D8B030D-6E8A-4147-A177-3AD203B41FA5}">
                      <a16:colId xmlns:a16="http://schemas.microsoft.com/office/drawing/2014/main" val="3380454770"/>
                    </a:ext>
                  </a:extLst>
                </a:gridCol>
                <a:gridCol w="2919103">
                  <a:extLst>
                    <a:ext uri="{9D8B030D-6E8A-4147-A177-3AD203B41FA5}">
                      <a16:colId xmlns:a16="http://schemas.microsoft.com/office/drawing/2014/main" val="2051633026"/>
                    </a:ext>
                  </a:extLst>
                </a:gridCol>
              </a:tblGrid>
              <a:tr h="707266">
                <a:tc>
                  <a:txBody>
                    <a:bodyPr/>
                    <a:lstStyle/>
                    <a:p>
                      <a:r>
                        <a:rPr lang="en-US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46683"/>
                  </a:ext>
                </a:extLst>
              </a:tr>
              <a:tr h="1386788">
                <a:tc>
                  <a:txBody>
                    <a:bodyPr/>
                    <a:lstStyle/>
                    <a:p>
                      <a:r>
                        <a:rPr lang="en-US"/>
                        <a:t>The </a:t>
                      </a:r>
                      <a:r>
                        <a:rPr lang="en-US" err="1"/>
                        <a:t>battlebot</a:t>
                      </a:r>
                      <a:r>
                        <a:rPr lang="en-US"/>
                        <a:t> should achieve a top speed of 1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Drive the </a:t>
                      </a:r>
                      <a:r>
                        <a:rPr lang="en-US" err="1"/>
                        <a:t>battlebot</a:t>
                      </a:r>
                      <a:r>
                        <a:rPr lang="en-US"/>
                        <a:t> 1 m, and record the resultant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FAIL – 0.86 m/s achieved under full speed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0870"/>
                  </a:ext>
                </a:extLst>
              </a:tr>
              <a:tr h="1386788">
                <a:tc>
                  <a:txBody>
                    <a:bodyPr/>
                    <a:lstStyle/>
                    <a:p>
                      <a:r>
                        <a:rPr lang="en-US"/>
                        <a:t>5V Buck Converter Should have less than 3% voltage ripple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Measuring the output voltage via oscilloscope under standard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 – 2.7% voltage ripple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024661"/>
                  </a:ext>
                </a:extLst>
              </a:tr>
              <a:tr h="1386788">
                <a:tc>
                  <a:txBody>
                    <a:bodyPr/>
                    <a:lstStyle/>
                    <a:p>
                      <a:r>
                        <a:rPr lang="en-US"/>
                        <a:t>Battery Voltage Sensing should provide ±5% accuracy across the input voltage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and Plot the Voltage Output while powering the </a:t>
                      </a:r>
                      <a:r>
                        <a:rPr lang="en-US" err="1"/>
                        <a:t>battlebot</a:t>
                      </a:r>
                      <a:r>
                        <a:rPr lang="en-US"/>
                        <a:t> with benchtop DC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 – Within </a:t>
                      </a: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±3% Accuracy</a:t>
                      </a:r>
                    </a:p>
                    <a:p>
                      <a:pPr lvl="0">
                        <a:buNone/>
                      </a:pPr>
                      <a:endParaRPr lang="en-US" sz="2000" b="0" i="0" u="none" strike="noStrike" noProof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641312"/>
                  </a:ext>
                </a:extLst>
              </a:tr>
            </a:tbl>
          </a:graphicData>
        </a:graphic>
      </p:graphicFrame>
      <p:pic>
        <p:nvPicPr>
          <p:cNvPr id="3" name="Picture 2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2DEE657F-4A76-519D-5F74-BA2E9C8F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576" y="4167016"/>
            <a:ext cx="3242967" cy="2020699"/>
          </a:xfrm>
          <a:prstGeom prst="rect">
            <a:avLst/>
          </a:prstGeom>
        </p:spPr>
      </p:pic>
      <p:pic>
        <p:nvPicPr>
          <p:cNvPr id="6" name="Picture 5" descr="A screen with a graph on it&#10;&#10;AI-generated content may be incorrect.">
            <a:extLst>
              <a:ext uri="{FF2B5EF4-FFF2-40B4-BE49-F238E27FC236}">
                <a16:creationId xmlns:a16="http://schemas.microsoft.com/office/drawing/2014/main" id="{6D99C600-7CB4-404A-B555-7E3E79E00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98" t="18878" r="9874" b="8711"/>
          <a:stretch>
            <a:fillRect/>
          </a:stretch>
        </p:blipFill>
        <p:spPr>
          <a:xfrm>
            <a:off x="10201685" y="1352593"/>
            <a:ext cx="3242166" cy="23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9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D9353-FC2C-6B48-158D-425E485B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EB2E0-8427-1AB5-C260-14F4DD1B9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Project Testing – Drive &amp;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7B052-63A3-09C0-30B4-F2AE39548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4A6559-0480-F1C8-AE85-7ED531001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477249"/>
              </p:ext>
            </p:extLst>
          </p:nvPr>
        </p:nvGraphicFramePr>
        <p:xfrm>
          <a:off x="712006" y="1766866"/>
          <a:ext cx="12161315" cy="46393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75217">
                  <a:extLst>
                    <a:ext uri="{9D8B030D-6E8A-4147-A177-3AD203B41FA5}">
                      <a16:colId xmlns:a16="http://schemas.microsoft.com/office/drawing/2014/main" val="4010931215"/>
                    </a:ext>
                  </a:extLst>
                </a:gridCol>
                <a:gridCol w="4804528">
                  <a:extLst>
                    <a:ext uri="{9D8B030D-6E8A-4147-A177-3AD203B41FA5}">
                      <a16:colId xmlns:a16="http://schemas.microsoft.com/office/drawing/2014/main" val="3380454770"/>
                    </a:ext>
                  </a:extLst>
                </a:gridCol>
                <a:gridCol w="3681570">
                  <a:extLst>
                    <a:ext uri="{9D8B030D-6E8A-4147-A177-3AD203B41FA5}">
                      <a16:colId xmlns:a16="http://schemas.microsoft.com/office/drawing/2014/main" val="2051633026"/>
                    </a:ext>
                  </a:extLst>
                </a:gridCol>
              </a:tblGrid>
              <a:tr h="939486">
                <a:tc>
                  <a:txBody>
                    <a:bodyPr/>
                    <a:lstStyle/>
                    <a:p>
                      <a:r>
                        <a:rPr lang="en-US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46683"/>
                  </a:ext>
                </a:extLst>
              </a:tr>
              <a:tr h="1849918">
                <a:tc>
                  <a:txBody>
                    <a:bodyPr/>
                    <a:lstStyle/>
                    <a:p>
                      <a:r>
                        <a:rPr lang="en-US"/>
                        <a:t>H-Bridge Should Not Experience Shoot-Through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Voltage Trace on Motor Terminals to watching for Overlap when going from one input to another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 – No Signs of Overlap, Deadtime is apparent, &amp; No Voltage Collapse Behavior</a:t>
                      </a:r>
                      <a:br>
                        <a:rPr lang="en-US"/>
                      </a:b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0870"/>
                  </a:ext>
                </a:extLst>
              </a:tr>
              <a:tr h="1849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Battery Duration must Exceed 3 minutes of run time – Coordinate with a round, with time to spare.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During Development and Testing, Record Battery Voltages after being used.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 – During the testing period, no battery has been depleted beyond 78% discharge.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02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634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FF9D09-232E-3B21-C10D-0926F3175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Project Testing – Sensors &amp;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9D2DC-54E5-EAF6-61BB-915065E69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231A3A-E2CC-8E82-A000-E74089804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75579"/>
              </p:ext>
            </p:extLst>
          </p:nvPr>
        </p:nvGraphicFramePr>
        <p:xfrm>
          <a:off x="1883833" y="1780816"/>
          <a:ext cx="10136717" cy="48676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345392">
                  <a:extLst>
                    <a:ext uri="{9D8B030D-6E8A-4147-A177-3AD203B41FA5}">
                      <a16:colId xmlns:a16="http://schemas.microsoft.com/office/drawing/2014/main" val="4010931215"/>
                    </a:ext>
                  </a:extLst>
                </a:gridCol>
                <a:gridCol w="2795764">
                  <a:extLst>
                    <a:ext uri="{9D8B030D-6E8A-4147-A177-3AD203B41FA5}">
                      <a16:colId xmlns:a16="http://schemas.microsoft.com/office/drawing/2014/main" val="3380454770"/>
                    </a:ext>
                  </a:extLst>
                </a:gridCol>
                <a:gridCol w="3995561">
                  <a:extLst>
                    <a:ext uri="{9D8B030D-6E8A-4147-A177-3AD203B41FA5}">
                      <a16:colId xmlns:a16="http://schemas.microsoft.com/office/drawing/2014/main" val="2051633026"/>
                    </a:ext>
                  </a:extLst>
                </a:gridCol>
              </a:tblGrid>
              <a:tr h="707267">
                <a:tc>
                  <a:txBody>
                    <a:bodyPr/>
                    <a:lstStyle/>
                    <a:p>
                      <a:r>
                        <a:rPr lang="en-US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46683"/>
                  </a:ext>
                </a:extLst>
              </a:tr>
              <a:tr h="1386789">
                <a:tc>
                  <a:txBody>
                    <a:bodyPr/>
                    <a:lstStyle/>
                    <a:p>
                      <a:r>
                        <a:rPr lang="en-US"/>
                        <a:t>The system shall detect when the bot is inverted and apply motor control state changes within 500ms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Flip the bot over and measure the time for motors to change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FAIL – Detection time closer to 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0870"/>
                  </a:ext>
                </a:extLst>
              </a:tr>
              <a:tr h="1386789">
                <a:tc>
                  <a:txBody>
                    <a:bodyPr/>
                    <a:lstStyle/>
                    <a:p>
                      <a:r>
                        <a:rPr lang="en-US"/>
                        <a:t>The ultrasonic sensor shall detect objects at 25cm with an accuracy of +- 2cm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Slowly move an object closer along a meterstick and log ultrasonic data to the terminal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 – The ultrasonic sensor detected objects at 25cm with an accuracy of +- 1cm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024661"/>
                  </a:ext>
                </a:extLst>
              </a:tr>
              <a:tr h="1386789">
                <a:tc>
                  <a:txBody>
                    <a:bodyPr/>
                    <a:lstStyle/>
                    <a:p>
                      <a:r>
                        <a:rPr lang="en-US"/>
                        <a:t>Must achieve a latency of under 1ms from receiving a keypress to driving the motors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Initialize a software timer and track the time from receiving a packet to driving the motors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 – Our packet handler had an average latency of 0.5ms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641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02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39EB6-0DC0-35A0-027B-C4E80F0C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5E828B-B8C5-6162-6E91-9594813F1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Circuitry and PCB design (Omission of Pull-Down Resistors)</a:t>
            </a:r>
          </a:p>
          <a:p>
            <a:endParaRPr lang="en-US"/>
          </a:p>
          <a:p>
            <a:pPr marL="381635" indent="-381635"/>
            <a:r>
              <a:rPr lang="en-US"/>
              <a:t>Software synchronization (hammer swing action, BLE packet handling, h-bridge shoot-through)</a:t>
            </a:r>
          </a:p>
          <a:p>
            <a:endParaRPr lang="en-US"/>
          </a:p>
          <a:p>
            <a:r>
              <a:rPr lang="en-US"/>
              <a:t>3d Modeling (integration &amp; tolerance, accessibility)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34F09-C6F8-AB9E-E790-0DEB6627CE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831298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885DD-4E22-30C9-BFB8-28C5E1F65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EE668F-6FC0-7D4E-D60A-8BBDA34882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Fully functional PCB and power system to support two drive motors, one high torque motor, three sensors, and an MCU</a:t>
            </a:r>
          </a:p>
          <a:p>
            <a:r>
              <a:rPr lang="en-US"/>
              <a:t>Responsive software that manages BLE connections/packets, sensors, motor control, and drive inversion</a:t>
            </a:r>
          </a:p>
          <a:p>
            <a:r>
              <a:rPr lang="en-US"/>
              <a:t>Rugged chassis with hot-swappable components that is resilient to inversions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0E878-9D11-25DA-7E85-B69A1E8C39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Successes</a:t>
            </a:r>
          </a:p>
        </p:txBody>
      </p:sp>
    </p:spTree>
    <p:extLst>
      <p:ext uri="{BB962C8B-B14F-4D97-AF65-F5344CB8AC3E}">
        <p14:creationId xmlns:p14="http://schemas.microsoft.com/office/powerpoint/2010/main" val="324567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Create a battle-bot that’s immune to inversion and uses a hammer as the primary attack method</a:t>
            </a:r>
          </a:p>
          <a:p>
            <a:pPr marL="381635" indent="-381635"/>
            <a:endParaRPr lang="en-US" sz="3550"/>
          </a:p>
          <a:p>
            <a:pPr marL="381635" indent="-381635"/>
            <a:r>
              <a:rPr lang="en-US" sz="3550">
                <a:latin typeface="Arial"/>
                <a:cs typeface="Arial"/>
              </a:rPr>
              <a:t>Develop a custom system to replace the function of a motor driver </a:t>
            </a:r>
            <a:endParaRPr lang="en-US" sz="3550"/>
          </a:p>
          <a:p>
            <a:endParaRPr lang="en-US"/>
          </a:p>
          <a:p>
            <a:pPr marL="381635" indent="-381635"/>
            <a:r>
              <a:rPr lang="en-US"/>
              <a:t>Compete (and hopefully win) in the battle-bot competition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Project Objective</a:t>
            </a:r>
          </a:p>
        </p:txBody>
      </p:sp>
    </p:spTree>
    <p:extLst>
      <p:ext uri="{BB962C8B-B14F-4D97-AF65-F5344CB8AC3E}">
        <p14:creationId xmlns:p14="http://schemas.microsoft.com/office/powerpoint/2010/main" val="290161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93CC6-B3F6-D1B6-D5EB-012AD187F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7F0913-036F-C8AB-CFBF-5B4EE79931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r>
              <a:rPr lang="en-US"/>
              <a:t>Communication is important especially in cross-functional teams to avoid integration issues</a:t>
            </a:r>
          </a:p>
          <a:p>
            <a:r>
              <a:rPr lang="en-US"/>
              <a:t>Save working states to come back to if needed</a:t>
            </a:r>
          </a:p>
          <a:p>
            <a:r>
              <a:rPr lang="en-US"/>
              <a:t>Much less stressful to work and finish early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Order PCBs &amp; Parts Early </a:t>
            </a:r>
            <a:endParaRPr lang="en-US"/>
          </a:p>
          <a:p>
            <a:pPr marL="381635" indent="-381635"/>
            <a:r>
              <a:rPr lang="en-US" sz="3550">
                <a:latin typeface="Arial"/>
                <a:cs typeface="Arial"/>
              </a:rPr>
              <a:t>Begin 3D Printing Early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Pay Attention to the Basics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F60A2-1935-7331-EC56-7D2608DD7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00933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060FF-224D-CEFF-91B4-9F7BB9A6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356C8F-8332-A892-8F0E-99CC9B4B81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Robotics and Motors Drivers are well established systems, with extensive documentation and options for set solutions.</a:t>
            </a:r>
            <a:endParaRPr lang="en-US" sz="3550"/>
          </a:p>
          <a:p>
            <a:pPr marL="381635" indent="-381635"/>
            <a:endParaRPr lang="en-US" sz="3550">
              <a:latin typeface="Arial"/>
              <a:cs typeface="Arial"/>
            </a:endParaRPr>
          </a:p>
          <a:p>
            <a:pPr marL="381635" indent="-381635"/>
            <a:r>
              <a:rPr lang="en-US" sz="3550">
                <a:latin typeface="Arial"/>
                <a:cs typeface="Arial"/>
              </a:rPr>
              <a:t>Sensing and Automation are interesting avenues, that pose more integration issues, which is more of a design challenge, and provides a requirement for more creativity.</a:t>
            </a:r>
          </a:p>
          <a:p>
            <a:pPr marL="381635" indent="-381635"/>
            <a:endParaRPr lang="en-US" sz="3550">
              <a:latin typeface="Arial"/>
              <a:cs typeface="Arial"/>
            </a:endParaRPr>
          </a:p>
          <a:p>
            <a:pPr marL="381635" indent="-381635"/>
            <a:r>
              <a:rPr lang="en-US" sz="3550">
                <a:latin typeface="Arial"/>
                <a:cs typeface="Arial"/>
              </a:rPr>
              <a:t>Using a higher-performance MCU with more cores allows for more complicated and sophisticated designs. </a:t>
            </a:r>
            <a:endParaRPr lang="en-US" sz="35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0A5D6-D802-E44B-8FC3-ADA4809BB8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Recommendations for Further Work</a:t>
            </a:r>
          </a:p>
        </p:txBody>
      </p:sp>
    </p:spTree>
    <p:extLst>
      <p:ext uri="{BB962C8B-B14F-4D97-AF65-F5344CB8AC3E}">
        <p14:creationId xmlns:p14="http://schemas.microsoft.com/office/powerpoint/2010/main" val="394317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A23B0-A9D0-8BB3-D9AD-90F512C17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5E68D5-A03E-AE33-210B-D69B1CCA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63AFE-5832-7612-D6C0-53C2DC511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Carson Sprague, Ian Purkis, Gage Gathman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F29B1-9EC7-FFE4-34BD-5948C2467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Group 37</a:t>
            </a:r>
          </a:p>
        </p:txBody>
      </p:sp>
    </p:spTree>
    <p:extLst>
      <p:ext uri="{BB962C8B-B14F-4D97-AF65-F5344CB8AC3E}">
        <p14:creationId xmlns:p14="http://schemas.microsoft.com/office/powerpoint/2010/main" val="2858789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D1B7-82CB-5020-FCC8-43570AD6C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Additional Slide for Data on H-Bridges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0C919-5317-E130-3DE4-5DFC5ACBD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C83881F-F503-B0B7-AE27-A271931E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58" t="14972" r="7212" b="32338"/>
          <a:stretch>
            <a:fillRect/>
          </a:stretch>
        </p:blipFill>
        <p:spPr>
          <a:xfrm>
            <a:off x="1353832" y="1353632"/>
            <a:ext cx="11080003" cy="54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4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1244-896D-F10C-6C10-7A52C34F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2E5C2-78EF-96B5-5EBB-C36E0FBAC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200">
                <a:latin typeface="Arial"/>
                <a:cs typeface="Arial"/>
              </a:rPr>
              <a:t>Develop an </a:t>
            </a:r>
            <a:r>
              <a:rPr lang="en-US" sz="3200" err="1">
                <a:latin typeface="Arial"/>
                <a:cs typeface="Arial"/>
              </a:rPr>
              <a:t>antweight</a:t>
            </a:r>
            <a:r>
              <a:rPr lang="en-US" sz="3200">
                <a:latin typeface="Arial"/>
                <a:cs typeface="Arial"/>
              </a:rPr>
              <a:t> (&lt;2 </a:t>
            </a:r>
            <a:r>
              <a:rPr lang="en-US" sz="3200" err="1">
                <a:latin typeface="Arial"/>
                <a:cs typeface="Arial"/>
              </a:rPr>
              <a:t>lb</a:t>
            </a:r>
            <a:r>
              <a:rPr lang="en-US" sz="3200">
                <a:latin typeface="Arial"/>
                <a:cs typeface="Arial"/>
              </a:rPr>
              <a:t>) 3D printed battle bot capable of maintaining functionality when inverted</a:t>
            </a:r>
          </a:p>
          <a:p>
            <a:pPr marL="381635" indent="-381635"/>
            <a:r>
              <a:rPr lang="en-US" sz="3200">
                <a:latin typeface="Arial"/>
                <a:cs typeface="Arial"/>
              </a:rPr>
              <a:t>Use Bluetooth enabled MCU to pilot bot with external controller (laptop) </a:t>
            </a:r>
          </a:p>
          <a:p>
            <a:pPr marL="381635" indent="-381635"/>
            <a:r>
              <a:rPr lang="en-US" sz="3200">
                <a:latin typeface="Arial"/>
                <a:cs typeface="Arial"/>
              </a:rPr>
              <a:t>Combine a crushing hammer with a lifting wedge</a:t>
            </a:r>
          </a:p>
          <a:p>
            <a:pPr marL="381635" indent="-381635"/>
            <a:r>
              <a:rPr lang="en-US" sz="3200">
                <a:latin typeface="Arial"/>
                <a:cs typeface="Arial"/>
              </a:rPr>
              <a:t>Use ultrasonic sensor to automate attacks</a:t>
            </a:r>
          </a:p>
          <a:p>
            <a:pPr marL="381635" indent="-381635"/>
            <a:r>
              <a:rPr lang="en-US" sz="3200">
                <a:latin typeface="Arial"/>
                <a:cs typeface="Arial"/>
              </a:rPr>
              <a:t>Use accelerometer to trigger control inversion</a:t>
            </a:r>
          </a:p>
          <a:p>
            <a:pPr marL="381635" indent="-381635"/>
            <a:r>
              <a:rPr lang="en-US" sz="3200">
                <a:latin typeface="Arial"/>
                <a:cs typeface="Arial"/>
              </a:rPr>
              <a:t>Implement Control Using ESP32-S3 Driving Custom </a:t>
            </a:r>
            <a:br>
              <a:rPr lang="en-US" sz="3200">
                <a:latin typeface="Arial"/>
                <a:cs typeface="Arial"/>
              </a:rPr>
            </a:br>
            <a:r>
              <a:rPr lang="en-US" sz="3200">
                <a:latin typeface="Arial"/>
                <a:cs typeface="Arial"/>
              </a:rPr>
              <a:t>H-Bridges through Gate Drivers </a:t>
            </a:r>
            <a:endParaRPr lang="en-US" sz="3200"/>
          </a:p>
          <a:p>
            <a:pPr marL="381635" indent="-381635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8C34-5E7E-D018-2873-A07A0DCE5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Original Design Fundamentals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4AAE2-A687-CB38-7A8D-7770EC7EA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30DA9-90D0-DAA1-60F6-1F5F227E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F6F7C1-0429-029F-EE63-C49D5E52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97151"/>
            <a:ext cx="7104588" cy="63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7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6D409-8A0A-82BC-8D10-BBE555A4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EC2725-69C5-D68B-0785-E54515F90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No dedicated wedge mode</a:t>
            </a:r>
            <a:endParaRPr lang="en-US"/>
          </a:p>
          <a:p>
            <a:pPr marL="381635" indent="-381635"/>
            <a:r>
              <a:rPr lang="en-US" sz="3550">
                <a:latin typeface="Arial"/>
                <a:cs typeface="Arial"/>
              </a:rPr>
              <a:t>Switch from Dual NMOSFETs to Complementary N &amp; P MOSFETs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Switched 5V Rail from an LDO to a Buck Converter 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Created a custom packet format with built-in safety redundancy for motor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65690-D60D-12E1-5EC5-D7F90F3EE6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High Level Design Changes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E5B8A1-2AF6-9B5E-80D9-0831D0379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337656"/>
              </p:ext>
            </p:extLst>
          </p:nvPr>
        </p:nvGraphicFramePr>
        <p:xfrm>
          <a:off x="2864648" y="5799068"/>
          <a:ext cx="8047568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5946">
                  <a:extLst>
                    <a:ext uri="{9D8B030D-6E8A-4147-A177-3AD203B41FA5}">
                      <a16:colId xmlns:a16="http://schemas.microsoft.com/office/drawing/2014/main" val="1391655363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2942611319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1574410726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743496995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3415108290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1083749360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43736580"/>
                    </a:ext>
                  </a:extLst>
                </a:gridCol>
                <a:gridCol w="1005946">
                  <a:extLst>
                    <a:ext uri="{9D8B030D-6E8A-4147-A177-3AD203B41FA5}">
                      <a16:colId xmlns:a16="http://schemas.microsoft.com/office/drawing/2014/main" val="3792210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SHIFT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TAB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SPACE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DUP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597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66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0F8E-4860-0E68-16E5-D3B6109BE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BF8353-0372-3A99-2753-F1E2032000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5494339" cy="5082540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2800">
                <a:latin typeface="Arial"/>
                <a:cs typeface="Arial"/>
              </a:rPr>
              <a:t>Includes: ESP-32, Onboard Software systems (BLE, scheduling, boot) </a:t>
            </a:r>
          </a:p>
          <a:p>
            <a:pPr marL="381635" indent="-381635"/>
            <a:r>
              <a:rPr lang="en-US" sz="2800">
                <a:latin typeface="Arial"/>
                <a:cs typeface="Arial"/>
              </a:rPr>
              <a:t>Apache </a:t>
            </a:r>
            <a:r>
              <a:rPr lang="en-US" sz="2800" err="1">
                <a:latin typeface="Arial"/>
                <a:cs typeface="Arial"/>
              </a:rPr>
              <a:t>NimBLE</a:t>
            </a:r>
            <a:r>
              <a:rPr lang="en-US" sz="2800">
                <a:latin typeface="Arial"/>
                <a:cs typeface="Arial"/>
              </a:rPr>
              <a:t> Stack initialization and teardown</a:t>
            </a:r>
          </a:p>
          <a:p>
            <a:pPr marL="381635" indent="-381635"/>
            <a:r>
              <a:rPr lang="en-US" sz="2800">
                <a:latin typeface="Arial"/>
                <a:cs typeface="Arial"/>
              </a:rPr>
              <a:t>Input decoder (BLE callback)</a:t>
            </a:r>
          </a:p>
          <a:p>
            <a:pPr marL="381635" indent="-381635"/>
            <a:r>
              <a:rPr lang="en-US" sz="2800">
                <a:latin typeface="Arial"/>
                <a:cs typeface="Arial"/>
              </a:rPr>
              <a:t>Event loop which reads sensor input (daemon)</a:t>
            </a:r>
          </a:p>
          <a:p>
            <a:pPr marL="381635" indent="-381635"/>
            <a:r>
              <a:rPr lang="en-US" sz="2800">
                <a:latin typeface="Arial"/>
                <a:cs typeface="Arial"/>
              </a:rPr>
              <a:t>Leverage both cores on the ESP32-S3-WROOM-1</a:t>
            </a:r>
          </a:p>
          <a:p>
            <a:pPr marL="381635" indent="-381635"/>
            <a:endParaRPr lang="en-US" sz="2800">
              <a:latin typeface="Arial"/>
              <a:cs typeface="Arial"/>
            </a:endParaRPr>
          </a:p>
          <a:p>
            <a:pPr marL="381635" indent="-381635"/>
            <a:endParaRPr lang="en-US" sz="2800">
              <a:latin typeface="Arial"/>
              <a:cs typeface="Arial"/>
            </a:endParaRPr>
          </a:p>
          <a:p>
            <a:pPr marL="381635" indent="-381635"/>
            <a:endParaRPr lang="en-US" sz="2800">
              <a:latin typeface="Arial"/>
              <a:cs typeface="Arial"/>
            </a:endParaRPr>
          </a:p>
          <a:p>
            <a:pPr marL="381635" indent="-381635"/>
            <a:endParaRPr lang="en-US" sz="280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B1D74-06F8-E007-BFE1-61F010112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Control Subsystem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8A862-94F3-F10F-87DF-DB91D0B7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450" y="2153326"/>
            <a:ext cx="6752849" cy="34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6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29EEB-69DD-3507-BCCC-6E1A9BADC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677D1-808E-EDB0-B018-DFC59902E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2800">
                <a:latin typeface="Arial"/>
                <a:cs typeface="Arial"/>
              </a:rPr>
              <a:t>Includes: Control Device (laptop), Status Lights, Software Kill Switch</a:t>
            </a:r>
          </a:p>
          <a:p>
            <a:pPr marL="381635" indent="-381635"/>
            <a:endParaRPr lang="en-US" sz="280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F1AA7-860A-9F46-1D0C-C07CD76297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User Interface Subsystem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59B2B-1D0F-1D3A-1895-2E9C7C11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8" y="2336546"/>
            <a:ext cx="5838952" cy="437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FA376-8B1E-9CD1-A370-E5E6A556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44ECFF-8FD1-6111-90B5-D6AA33B71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2400">
                <a:latin typeface="Arial"/>
                <a:cs typeface="Arial"/>
              </a:rPr>
              <a:t>Includes: MC3479 Accelerometer, Adafruit 4007 Ultrasonic Sensor, Voltage Divider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Takes in information from environment to be used in automation/adaptation of control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Ultrasonic sensor drives hammer action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Accelerometer adjusts control inputs and “rehomes” hammer resting position (SPI)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74C9E-8067-F9FF-7544-55E7CA5D5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Sensor Subsystem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ECC39-DCDE-07F4-7AFE-8070E2815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08" y="3447288"/>
            <a:ext cx="4919781" cy="3689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293C0-3C7B-435E-17FD-A2C8E0397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65" y="3297067"/>
            <a:ext cx="4919781" cy="36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F7622-A099-A8EF-1B7A-38A0DCBA6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C83DB-A392-1236-CA1C-A105639BFF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2400">
                <a:latin typeface="Arial"/>
                <a:cs typeface="Arial"/>
              </a:rPr>
              <a:t>Includes: PWM Signal Generation, 2 12V 600rpm Motors, 12V 50rpm High Torque Motor, Motor Device Driver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Configure 3 Distinct Motor Objects: 2 Drive, 1 Arm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Each motor has its own timer, comparator, and operator module and 2 generators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Timer counts up to length of period (ticks) then resets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Comparator triggers generator level based on current tick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Generator outputs voltage signal</a:t>
            </a:r>
          </a:p>
          <a:p>
            <a:pPr marL="381635" indent="-381635"/>
            <a:r>
              <a:rPr lang="en-US" sz="2400">
                <a:latin typeface="Arial"/>
                <a:cs typeface="Arial"/>
              </a:rPr>
              <a:t>Operator is connective tissue</a:t>
            </a:r>
          </a:p>
          <a:p>
            <a:pPr marL="381635" indent="-381635"/>
            <a:endParaRPr lang="en-US" sz="2400">
              <a:latin typeface="Arial"/>
              <a:cs typeface="Arial"/>
            </a:endParaRPr>
          </a:p>
          <a:p>
            <a:pPr marL="381635" indent="-381635"/>
            <a:endParaRPr lang="en-US" sz="240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938CD-3168-695C-4031-E97033D4C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Drive + High Torque Motor Subsystem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C4B69-17FD-44A6-287D-175CCB139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140" y="4206747"/>
            <a:ext cx="7343648" cy="2780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F5A12-072E-C374-0619-847F9253A995}"/>
              </a:ext>
            </a:extLst>
          </p:cNvPr>
          <p:cNvSpPr txBox="1"/>
          <p:nvPr/>
        </p:nvSpPr>
        <p:spPr>
          <a:xfrm>
            <a:off x="8019288" y="6592824"/>
            <a:ext cx="395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via </a:t>
            </a:r>
            <a:r>
              <a:rPr lang="en-US" sz="1600" i="1" err="1">
                <a:solidFill>
                  <a:schemeClr val="bg1">
                    <a:lumMod val="50000"/>
                  </a:schemeClr>
                </a:solidFill>
              </a:rPr>
              <a:t>Espressif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 Peripheral API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537312918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-Grainger-Template-16X9.potx" id="{288D3AED-7DEF-492C-8383-28BED872FB96}" vid="{8F2C015B-08DA-4D33-A097-92A25A4914F4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-Grainger-Template-16X9.potx" id="{288D3AED-7DEF-492C-8383-28BED872FB96}" vid="{BDEAF2F8-B4E1-4E05-9616-81582DAAA3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ECE-Grainger-Template-16X9 (1)</Template>
  <Application>Microsoft Office PowerPoint</Application>
  <PresentationFormat>Custom</PresentationFormat>
  <Slides>23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1_Cover Slide</vt:lpstr>
      <vt:lpstr>Content Slides - Blue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Sprague, Carson Michael</dc:creator>
  <cp:revision>1</cp:revision>
  <cp:lastPrinted>2016-12-15T22:22:15Z</cp:lastPrinted>
  <dcterms:created xsi:type="dcterms:W3CDTF">2026-04-29T20:24:02Z</dcterms:created>
  <dcterms:modified xsi:type="dcterms:W3CDTF">2026-04-30T16:00:08Z</dcterms:modified>
</cp:coreProperties>
</file>