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37_5EC58038.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2F_35BBD6BC.xml" ContentType="application/vnd.ms-powerpoint.comments+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42" r:id="rId1"/>
  </p:sldMasterIdLst>
  <p:notesMasterIdLst>
    <p:notesMasterId r:id="rId26"/>
  </p:notesMasterIdLst>
  <p:sldIdLst>
    <p:sldId id="305" r:id="rId2"/>
    <p:sldId id="282" r:id="rId3"/>
    <p:sldId id="277" r:id="rId4"/>
    <p:sldId id="284" r:id="rId5"/>
    <p:sldId id="306" r:id="rId6"/>
    <p:sldId id="310" r:id="rId7"/>
    <p:sldId id="290" r:id="rId8"/>
    <p:sldId id="289" r:id="rId9"/>
    <p:sldId id="264" r:id="rId10"/>
    <p:sldId id="311" r:id="rId11"/>
    <p:sldId id="312" r:id="rId12"/>
    <p:sldId id="318" r:id="rId13"/>
    <p:sldId id="279" r:id="rId14"/>
    <p:sldId id="291" r:id="rId15"/>
    <p:sldId id="297" r:id="rId16"/>
    <p:sldId id="317" r:id="rId17"/>
    <p:sldId id="288" r:id="rId18"/>
    <p:sldId id="296" r:id="rId19"/>
    <p:sldId id="303" r:id="rId20"/>
    <p:sldId id="313" r:id="rId21"/>
    <p:sldId id="304" r:id="rId22"/>
    <p:sldId id="293" r:id="rId23"/>
    <p:sldId id="298"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hSaRiTD9uDhGJ3nUfwohnl+c0Rs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74ED01-33F4-A06F-8D87-01B8444CCA3F}" name="Zhang, Ethan" initials="ZE" userId="S::ethanz2@illinois.edu::555be103-62fc-4d2d-96c8-fb3242b629d1" providerId="AD"/>
  <p188:author id="{7997260C-9C51-ADB3-E31A-752E5BF30A41}" name="Udeogu, Benedicta O" initials="UBO" userId="S::budeog2@illinois.edu::31dd213b-6c54-4f0f-b182-0590131e3aa2" providerId="AD"/>
  <p188:author id="{E7C51953-3D88-E243-945D-9B4C6FF8E5CA}" name="Vagvala, Neha" initials="VN" userId="S::vagvala2@illinois.edu::e58268d4-8d45-417c-a4a1-e73035b26ec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4B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CF9C8B-8024-9648-A131-AF91BB682E8B}" v="208" dt="2023-05-02T01:06:18.072"/>
    <p1510:client id="{553857AE-774E-5363-0376-44F751B0F56E}" v="78" dt="2023-05-02T18:13:42.492"/>
    <p1510:client id="{82ADB38F-9B90-C88F-7D5F-62043251229A}" v="400" dt="2023-05-02T02:33:40.094"/>
    <p1510:client id="{A6080D26-49A7-9CB6-2960-AF8F71947120}" v="740" dt="2023-05-02T00:34:56.359"/>
    <p1510:client id="{BF495A5C-F11C-C1ED-228E-51FF9FF49A14}" v="1106" dt="2023-05-02T01:34:23.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2"/>
  </p:normalViewPr>
  <p:slideViewPr>
    <p:cSldViewPr snapToGrid="0">
      <p:cViewPr varScale="1">
        <p:scale>
          <a:sx n="106" d="100"/>
          <a:sy n="106"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5" Type="http://customschemas.google.com/relationships/presentationmetadata" Target="NULL"/><Relationship Id="rId8" Type="http://schemas.openxmlformats.org/officeDocument/2006/relationships/slide" Target="slides/slide7.xml"/></Relationships>
</file>

<file path=ppt/comments/modernComment_12F_35BBD6BC.xml><?xml version="1.0" encoding="utf-8"?>
<p188:cmLst xmlns:a="http://schemas.openxmlformats.org/drawingml/2006/main" xmlns:r="http://schemas.openxmlformats.org/officeDocument/2006/relationships" xmlns:p188="http://schemas.microsoft.com/office/powerpoint/2018/8/main">
  <p188:cm id="{E978C66B-720B-C34D-8E47-A7B5EB68EF01}" authorId="{7997260C-9C51-ADB3-E31A-752E5BF30A41}" status="resolved" created="2023-04-30T00:00:33.346" complete="100000">
    <pc:sldMkLst xmlns:pc="http://schemas.microsoft.com/office/powerpoint/2013/main/command">
      <pc:docMk/>
      <pc:sldMk cId="901502652" sldId="303"/>
    </pc:sldMkLst>
    <p188:replyLst>
      <p188:reply id="{ED638882-7095-4A35-AD02-4E3461B5ABAF}" authorId="{E7C51953-3D88-E243-945D-9B4C6FF8E5CA}" created="2023-05-01T05:15:51.607">
        <p188:txBody>
          <a:bodyPr/>
          <a:lstStyle/>
          <a:p>
            <a:r>
              <a:rPr lang="en-US"/>
              <a:t>I think we should still have a slide discussing what we learned because they had that in the list of requirements</a:t>
            </a:r>
          </a:p>
        </p188:txBody>
      </p188:reply>
      <p188:reply id="{CE6A22C8-1115-4C0E-AA21-63590E58D920}" authorId="{E7C51953-3D88-E243-945D-9B4C6FF8E5CA}" created="2023-05-01T05:43:11.836">
        <p188:txBody>
          <a:bodyPr/>
          <a:lstStyle/>
          <a:p>
            <a:r>
              <a:rPr lang="en-US"/>
              <a:t>I can add this^</a:t>
            </a:r>
          </a:p>
        </p188:txBody>
      </p188:reply>
    </p188:replyLst>
    <p188:txBody>
      <a:bodyPr/>
      <a:lstStyle/>
      <a:p>
        <a:r>
          <a:rPr lang="en-US"/>
          <a:t>I don’t think we need conclusions since project was successful and we have future improvements slide</a:t>
        </a:r>
      </a:p>
    </p188:txBody>
  </p188:cm>
</p188:cmLst>
</file>

<file path=ppt/comments/modernComment_137_5EC58038.xml><?xml version="1.0" encoding="utf-8"?>
<p188:cmLst xmlns:a="http://schemas.openxmlformats.org/drawingml/2006/main" xmlns:r="http://schemas.openxmlformats.org/officeDocument/2006/relationships" xmlns:p188="http://schemas.microsoft.com/office/powerpoint/2018/8/main">
  <p188:cm id="{DC8C16FA-9EA8-CF48-9734-677140ABFBBD}" authorId="{7997260C-9C51-ADB3-E31A-752E5BF30A41}" status="resolved" created="2023-04-30T01:10:09.994" complete="100000">
    <pc:sldMkLst xmlns:pc="http://schemas.microsoft.com/office/powerpoint/2013/main/command">
      <pc:docMk/>
      <pc:sldMk cId="1590001720" sldId="311"/>
    </pc:sldMkLst>
    <p188:replyLst>
      <p188:reply id="{F6F4ED8B-2405-48C4-B722-A5D9E41EAF9E}" authorId="{E7C51953-3D88-E243-945D-9B4C6FF8E5CA}" created="2023-05-01T17:21:09.804">
        <p188:txBody>
          <a:bodyPr/>
          <a:lstStyle/>
          <a:p>
            <a:r>
              <a:rPr lang="en-US"/>
              <a:t>sounds good I can wrap it up</a:t>
            </a:r>
          </a:p>
        </p188:txBody>
      </p188:reply>
      <p188:reply id="{BC523CD6-6EF9-4EC8-9B1D-4E08A957CE0E}" authorId="{E7C51953-3D88-E243-945D-9B4C6FF8E5CA}" created="2023-05-01T17:22:19.790">
        <p188:txBody>
          <a:bodyPr/>
          <a:lstStyle/>
          <a:p>
            <a:r>
              <a:rPr lang="en-US"/>
              <a:t>actually since we define it as a subsystem in all of our documentation we might as well mention it so it doesn't seem like we skipped it or something</a:t>
            </a:r>
          </a:p>
        </p188:txBody>
      </p188:reply>
      <p188:reply id="{B5C8572B-DBC3-D144-8D66-2C2001E45A64}" authorId="{7997260C-9C51-ADB3-E31A-752E5BF30A41}" created="2023-05-01T18:07:16.090">
        <p188:txBody>
          <a:bodyPr/>
          <a:lstStyle/>
          <a:p>
            <a:r>
              <a:rPr lang="en-US"/>
              <a:t>I don’t think the presentation has to be reflective of the doc since were presenting results and could’ve changed the structure as the project went along, but feel free to call it a subsystem </a:t>
            </a:r>
          </a:p>
        </p188:txBody>
      </p188:reply>
    </p188:replyLst>
    <p188:txBody>
      <a:bodyPr/>
      <a:lstStyle/>
      <a:p>
        <a:r>
          <a:rPr lang="en-US"/>
          <a:t>Whoever does this should only talk about why we used these two – I wouldn’t talk about it as a subsystem, it really isn’t one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049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Benedicta</a:t>
            </a:r>
          </a:p>
        </p:txBody>
      </p:sp>
      <p:sp>
        <p:nvSpPr>
          <p:cNvPr id="4" name="Slide Number Placeholder 3"/>
          <p:cNvSpPr>
            <a:spLocks noGrp="1"/>
          </p:cNvSpPr>
          <p:nvPr>
            <p:ph type="sldNum" sz="quarter" idx="5"/>
          </p:nvPr>
        </p:nvSpPr>
        <p:spPr/>
        <p:txBody>
          <a:bodyPr/>
          <a:lstStyle/>
          <a:p>
            <a:fld id="{4B61581F-7DB2-F94E-BBC4-616B53123C3E}" type="slidenum">
              <a:rPr lang="en-US" smtClean="0"/>
              <a:t>13</a:t>
            </a:fld>
            <a:endParaRPr lang="en-US"/>
          </a:p>
        </p:txBody>
      </p:sp>
    </p:spTree>
    <p:extLst>
      <p:ext uri="{BB962C8B-B14F-4D97-AF65-F5344CB8AC3E}">
        <p14:creationId xmlns:p14="http://schemas.microsoft.com/office/powerpoint/2010/main" val="20664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61581F-7DB2-F94E-BBC4-616B53123C3E}" type="slidenum">
              <a:rPr lang="en-US" smtClean="0"/>
              <a:t>14</a:t>
            </a:fld>
            <a:endParaRPr lang="en-US"/>
          </a:p>
        </p:txBody>
      </p:sp>
    </p:spTree>
    <p:extLst>
      <p:ext uri="{BB962C8B-B14F-4D97-AF65-F5344CB8AC3E}">
        <p14:creationId xmlns:p14="http://schemas.microsoft.com/office/powerpoint/2010/main" val="288239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Benedicta</a:t>
            </a:r>
          </a:p>
        </p:txBody>
      </p:sp>
      <p:sp>
        <p:nvSpPr>
          <p:cNvPr id="4" name="Slide Number Placeholder 3"/>
          <p:cNvSpPr>
            <a:spLocks noGrp="1"/>
          </p:cNvSpPr>
          <p:nvPr>
            <p:ph type="sldNum" sz="quarter" idx="5"/>
          </p:nvPr>
        </p:nvSpPr>
        <p:spPr/>
        <p:txBody>
          <a:bodyPr/>
          <a:lstStyle/>
          <a:p>
            <a:fld id="{4B61581F-7DB2-F94E-BBC4-616B53123C3E}" type="slidenum">
              <a:rPr lang="en-US" smtClean="0"/>
              <a:t>15</a:t>
            </a:fld>
            <a:endParaRPr lang="en-US"/>
          </a:p>
        </p:txBody>
      </p:sp>
    </p:spTree>
    <p:extLst>
      <p:ext uri="{BB962C8B-B14F-4D97-AF65-F5344CB8AC3E}">
        <p14:creationId xmlns:p14="http://schemas.microsoft.com/office/powerpoint/2010/main" val="338441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61581F-7DB2-F94E-BBC4-616B53123C3E}" type="slidenum">
              <a:rPr lang="en-US" smtClean="0"/>
              <a:t>16</a:t>
            </a:fld>
            <a:endParaRPr lang="en-US"/>
          </a:p>
        </p:txBody>
      </p:sp>
    </p:spTree>
    <p:extLst>
      <p:ext uri="{BB962C8B-B14F-4D97-AF65-F5344CB8AC3E}">
        <p14:creationId xmlns:p14="http://schemas.microsoft.com/office/powerpoint/2010/main" val="24076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8318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18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6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278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37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500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629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Benedicta</a:t>
            </a:r>
          </a:p>
        </p:txBody>
      </p:sp>
      <p:sp>
        <p:nvSpPr>
          <p:cNvPr id="4" name="Slide Number Placeholder 3"/>
          <p:cNvSpPr>
            <a:spLocks noGrp="1"/>
          </p:cNvSpPr>
          <p:nvPr>
            <p:ph type="sldNum" sz="quarter" idx="5"/>
          </p:nvPr>
        </p:nvSpPr>
        <p:spPr/>
        <p:txBody>
          <a:bodyPr/>
          <a:lstStyle/>
          <a:p>
            <a:fld id="{4B61581F-7DB2-F94E-BBC4-616B53123C3E}" type="slidenum">
              <a:rPr lang="en-US" smtClean="0"/>
              <a:t>11</a:t>
            </a:fld>
            <a:endParaRPr lang="en-US"/>
          </a:p>
        </p:txBody>
      </p:sp>
    </p:spTree>
    <p:extLst>
      <p:ext uri="{BB962C8B-B14F-4D97-AF65-F5344CB8AC3E}">
        <p14:creationId xmlns:p14="http://schemas.microsoft.com/office/powerpoint/2010/main" val="194178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Benedicta</a:t>
            </a:r>
          </a:p>
        </p:txBody>
      </p:sp>
      <p:sp>
        <p:nvSpPr>
          <p:cNvPr id="4" name="Slide Number Placeholder 3"/>
          <p:cNvSpPr>
            <a:spLocks noGrp="1"/>
          </p:cNvSpPr>
          <p:nvPr>
            <p:ph type="sldNum" sz="quarter" idx="5"/>
          </p:nvPr>
        </p:nvSpPr>
        <p:spPr/>
        <p:txBody>
          <a:bodyPr/>
          <a:lstStyle/>
          <a:p>
            <a:fld id="{4B61581F-7DB2-F94E-BBC4-616B53123C3E}" type="slidenum">
              <a:rPr lang="en-US" smtClean="0"/>
              <a:t>12</a:t>
            </a:fld>
            <a:endParaRPr lang="en-US"/>
          </a:p>
        </p:txBody>
      </p:sp>
    </p:spTree>
    <p:extLst>
      <p:ext uri="{BB962C8B-B14F-4D97-AF65-F5344CB8AC3E}">
        <p14:creationId xmlns:p14="http://schemas.microsoft.com/office/powerpoint/2010/main" val="11151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sp>
        <p:nvSpPr>
          <p:cNvPr id="6" name="Hexagon 5">
            <a:extLst>
              <a:ext uri="{FF2B5EF4-FFF2-40B4-BE49-F238E27FC236}">
                <a16:creationId xmlns:a16="http://schemas.microsoft.com/office/drawing/2014/main" id="{ED61BFD1-C421-442F-ACC0-868D35B02015}"/>
              </a:ext>
            </a:extLst>
          </p:cNvPr>
          <p:cNvSpPr/>
          <p:nvPr/>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89B16BC3-CBF9-4BF0-A37A-9F2BB89BED54}"/>
              </a:ext>
            </a:extLst>
          </p:cNvPr>
          <p:cNvSpPr/>
          <p:nvPr/>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80EA9ECE-F57C-4B25-AD19-4F78933A61EC}"/>
              </a:ext>
            </a:extLst>
          </p:cNvPr>
          <p:cNvSpPr/>
          <p:nvPr/>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CBDF4EA-BFFB-460D-B9A8-45C097E920DA}"/>
              </a:ext>
            </a:extLst>
          </p:cNvPr>
          <p:cNvSpPr/>
          <p:nvPr/>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AB15A15E-528E-4041-8E63-65C0D0398F3A}"/>
              </a:ext>
            </a:extLst>
          </p:cNvPr>
          <p:cNvSpPr/>
          <p:nvPr/>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7A620BD-CFAD-4100-8C9F-494D15A0A900}"/>
              </a:ext>
            </a:extLst>
          </p:cNvPr>
          <p:cNvSpPr>
            <a:spLocks noGrp="1"/>
          </p:cNvSpPr>
          <p:nvPr>
            <p:ph type="title"/>
          </p:nvPr>
        </p:nvSpPr>
        <p:spPr>
          <a:xfrm>
            <a:off x="4096846" y="2576760"/>
            <a:ext cx="3924935" cy="1695637"/>
          </a:xfrm>
          <a:prstGeom prst="rect">
            <a:avLst/>
          </a:prstGeom>
        </p:spPr>
        <p:txBody>
          <a:bodyPr/>
          <a:lstStyle>
            <a:lvl1pPr>
              <a:spcBef>
                <a:spcPts val="1000"/>
              </a:spcBef>
              <a:defRPr sz="4800" b="1">
                <a:solidFill>
                  <a:schemeClr val="bg1"/>
                </a:solidFill>
              </a:defRPr>
            </a:lvl1pPr>
          </a:lstStyle>
          <a:p>
            <a:r>
              <a:rPr lang="en-US"/>
              <a:t>Click to edit Master title style</a:t>
            </a:r>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096848" y="1899514"/>
            <a:ext cx="3924934" cy="490538"/>
          </a:xfrm>
          <a:prstGeom prst="rect">
            <a:avLst/>
          </a:prstGeom>
        </p:spPr>
        <p:txBody>
          <a:bodyPr/>
          <a:lstStyle>
            <a:lvl1pP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a:t>Click to edit text</a:t>
            </a:r>
          </a:p>
        </p:txBody>
      </p:sp>
      <p:sp>
        <p:nvSpPr>
          <p:cNvPr id="28" name="Text Placeholder 27">
            <a:extLst>
              <a:ext uri="{FF2B5EF4-FFF2-40B4-BE49-F238E27FC236}">
                <a16:creationId xmlns:a16="http://schemas.microsoft.com/office/drawing/2014/main" id="{E0A61465-6ECA-46DC-97DD-7BCFDB69EB89}"/>
              </a:ext>
            </a:extLst>
          </p:cNvPr>
          <p:cNvSpPr>
            <a:spLocks noGrp="1"/>
          </p:cNvSpPr>
          <p:nvPr>
            <p:ph type="body" sz="quarter" idx="13"/>
          </p:nvPr>
        </p:nvSpPr>
        <p:spPr>
          <a:xfrm>
            <a:off x="4484582" y="4459105"/>
            <a:ext cx="3222836" cy="1168530"/>
          </a:xfrm>
          <a:prstGeom prst="rect">
            <a:avLst/>
          </a:prstGeom>
        </p:spPr>
        <p:txBody>
          <a:bodyPr anchor="b"/>
          <a:lstStyle>
            <a:lvl1pPr algn="r">
              <a:buNone/>
              <a:defRPr lang="en-US" sz="1600" kern="1200" dirty="0" smtClean="0">
                <a:solidFill>
                  <a:schemeClr val="bg1"/>
                </a:solidFill>
                <a:latin typeface="+mn-lt"/>
                <a:ea typeface="+mn-ea"/>
                <a:cs typeface="+mn-cs"/>
              </a:defRPr>
            </a:lvl1pPr>
          </a:lstStyle>
          <a:p>
            <a:pPr lvl="0"/>
            <a:r>
              <a:rPr lang="en-US"/>
              <a:t>Click to edit Master text styles</a:t>
            </a:r>
          </a:p>
        </p:txBody>
      </p:sp>
      <p:sp>
        <p:nvSpPr>
          <p:cNvPr id="2" name="Hexagon 1">
            <a:extLst>
              <a:ext uri="{FF2B5EF4-FFF2-40B4-BE49-F238E27FC236}">
                <a16:creationId xmlns:a16="http://schemas.microsoft.com/office/drawing/2014/main" id="{6BF2A054-603A-908B-84A6-001119DCF517}"/>
              </a:ext>
            </a:extLst>
          </p:cNvPr>
          <p:cNvSpPr/>
          <p:nvPr/>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ADFF48E0-724F-51D1-8C3C-EFA616BFF55F}"/>
              </a:ext>
            </a:extLst>
          </p:cNvPr>
          <p:cNvSpPr/>
          <p:nvPr/>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0C10AC23-D912-DA6E-6848-87B498803AE4}"/>
              </a:ext>
            </a:extLst>
          </p:cNvPr>
          <p:cNvSpPr/>
          <p:nvPr/>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7C1B158E-BA52-9B06-72BE-EDD2740369A9}"/>
              </a:ext>
            </a:extLst>
          </p:cNvPr>
          <p:cNvSpPr/>
          <p:nvPr/>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A0B4ADEE-6048-CBDC-6645-AD9CC68C566F}"/>
              </a:ext>
            </a:extLst>
          </p:cNvPr>
          <p:cNvSpPr/>
          <p:nvPr/>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4577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p>
        </p:txBody>
      </p:sp>
    </p:spTree>
    <p:extLst>
      <p:ext uri="{BB962C8B-B14F-4D97-AF65-F5344CB8AC3E}">
        <p14:creationId xmlns:p14="http://schemas.microsoft.com/office/powerpoint/2010/main" val="2202479929"/>
      </p:ext>
    </p:extLst>
  </p:cSld>
  <p:clrMapOvr>
    <a:masterClrMapping/>
  </p:clrMapOvr>
  <p:hf sldNum="0" hdr="0" ftr="0" dt="0"/>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Two Column">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47700" y="2057818"/>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4" name="Oval 13">
            <a:extLst>
              <a:ext uri="{FF2B5EF4-FFF2-40B4-BE49-F238E27FC236}">
                <a16:creationId xmlns:a16="http://schemas.microsoft.com/office/drawing/2014/main" id="{CAACFBE9-8475-4CC0-8189-87BFC4059A86}"/>
              </a:ext>
            </a:extLst>
          </p:cNvPr>
          <p:cNvSpPr/>
          <p:nvPr/>
        </p:nvSpPr>
        <p:spPr>
          <a:xfrm>
            <a:off x="10385897" y="1443145"/>
            <a:ext cx="471170" cy="47117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0" name="Oval 19">
            <a:extLst>
              <a:ext uri="{FF2B5EF4-FFF2-40B4-BE49-F238E27FC236}">
                <a16:creationId xmlns:a16="http://schemas.microsoft.com/office/drawing/2014/main" id="{5F8C6FC8-D350-4A01-A7E0-5AEDAC96F358}"/>
              </a:ext>
            </a:extLst>
          </p:cNvPr>
          <p:cNvSpPr/>
          <p:nvPr/>
        </p:nvSpPr>
        <p:spPr>
          <a:xfrm>
            <a:off x="8910011" y="328773"/>
            <a:ext cx="317813" cy="317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4" name="Oval 23">
            <a:extLst>
              <a:ext uri="{FF2B5EF4-FFF2-40B4-BE49-F238E27FC236}">
                <a16:creationId xmlns:a16="http://schemas.microsoft.com/office/drawing/2014/main" id="{88F1038A-897D-4C38-B499-73FC76C716FA}"/>
              </a:ext>
            </a:extLst>
          </p:cNvPr>
          <p:cNvSpPr/>
          <p:nvPr/>
        </p:nvSpPr>
        <p:spPr>
          <a:xfrm flipH="1">
            <a:off x="8634932" y="623939"/>
            <a:ext cx="170406" cy="1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73522"/>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6451600" y="2061363"/>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6464300" y="2677067"/>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357B52D4-8D50-4E16-B60E-688B084764F2}"/>
              </a:ext>
            </a:extLst>
          </p:cNvPr>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anchor="ctr">
            <a:noAutofit/>
          </a:bodyPr>
          <a:lstStyle>
            <a:lvl1pPr algn="ctr">
              <a:buNone/>
              <a:defRPr/>
            </a:lvl1pPr>
          </a:lstStyle>
          <a:p>
            <a:r>
              <a:rPr lang="en-US"/>
              <a:t>Click icon to add picture</a:t>
            </a:r>
          </a:p>
        </p:txBody>
      </p:sp>
      <p:sp>
        <p:nvSpPr>
          <p:cNvPr id="11" name="Title 1">
            <a:extLst>
              <a:ext uri="{FF2B5EF4-FFF2-40B4-BE49-F238E27FC236}">
                <a16:creationId xmlns:a16="http://schemas.microsoft.com/office/drawing/2014/main" id="{92F03355-C197-48C4-A4DF-B4133848335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
        <p:nvSpPr>
          <p:cNvPr id="2" name="Oval 1">
            <a:extLst>
              <a:ext uri="{FF2B5EF4-FFF2-40B4-BE49-F238E27FC236}">
                <a16:creationId xmlns:a16="http://schemas.microsoft.com/office/drawing/2014/main" id="{51D199BF-5E11-3B37-4895-1071DC7F478F}"/>
              </a:ext>
            </a:extLst>
          </p:cNvPr>
          <p:cNvSpPr/>
          <p:nvPr/>
        </p:nvSpPr>
        <p:spPr>
          <a:xfrm>
            <a:off x="10385897" y="1443145"/>
            <a:ext cx="471170" cy="47117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 name="Oval 2">
            <a:extLst>
              <a:ext uri="{FF2B5EF4-FFF2-40B4-BE49-F238E27FC236}">
                <a16:creationId xmlns:a16="http://schemas.microsoft.com/office/drawing/2014/main" id="{7BD1F720-599B-6F52-1C71-D9A9692C2E93}"/>
              </a:ext>
            </a:extLst>
          </p:cNvPr>
          <p:cNvSpPr/>
          <p:nvPr/>
        </p:nvSpPr>
        <p:spPr>
          <a:xfrm>
            <a:off x="8910011" y="328773"/>
            <a:ext cx="317813" cy="317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 name="Oval 3">
            <a:extLst>
              <a:ext uri="{FF2B5EF4-FFF2-40B4-BE49-F238E27FC236}">
                <a16:creationId xmlns:a16="http://schemas.microsoft.com/office/drawing/2014/main" id="{09D0BED0-B0AB-5DDE-6E3D-0FA7A91B3D36}"/>
              </a:ext>
            </a:extLst>
          </p:cNvPr>
          <p:cNvSpPr/>
          <p:nvPr/>
        </p:nvSpPr>
        <p:spPr>
          <a:xfrm flipH="1">
            <a:off x="8634932" y="623939"/>
            <a:ext cx="170406" cy="1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1987477294"/>
      </p:ext>
    </p:extLst>
  </p:cSld>
  <p:clrMapOvr>
    <a:masterClrMapping/>
  </p:clrMapOvr>
  <p:hf sldNum="0" hdr="0" ftr="0" dt="0"/>
  <p:extLst>
    <p:ext uri="{DCECCB84-F9BA-43D5-87BE-67443E8EF086}">
      <p15:sldGuideLst xmlns:p15="http://schemas.microsoft.com/office/powerpoint/2012/main">
        <p15:guide id="3" orient="horz" pos="1272">
          <p15:clr>
            <a:srgbClr val="FBAE40"/>
          </p15:clr>
        </p15:guide>
        <p15:guide id="4"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Three Column">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60400" y="2037656"/>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8044180" y="2052478"/>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8056880" y="2668182"/>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1" name="Text Placeholder 27">
            <a:extLst>
              <a:ext uri="{FF2B5EF4-FFF2-40B4-BE49-F238E27FC236}">
                <a16:creationId xmlns:a16="http://schemas.microsoft.com/office/drawing/2014/main" id="{4FDB27CA-009D-4863-B119-0EC36837148A}"/>
              </a:ext>
            </a:extLst>
          </p:cNvPr>
          <p:cNvSpPr>
            <a:spLocks noGrp="1"/>
          </p:cNvSpPr>
          <p:nvPr>
            <p:ph type="body" sz="quarter" idx="17"/>
          </p:nvPr>
        </p:nvSpPr>
        <p:spPr>
          <a:xfrm>
            <a:off x="4352290" y="2048933"/>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2" name="Text Placeholder 25">
            <a:extLst>
              <a:ext uri="{FF2B5EF4-FFF2-40B4-BE49-F238E27FC236}">
                <a16:creationId xmlns:a16="http://schemas.microsoft.com/office/drawing/2014/main" id="{FD03E3EF-D812-4B98-959B-6800BBE59D1C}"/>
              </a:ext>
            </a:extLst>
          </p:cNvPr>
          <p:cNvSpPr>
            <a:spLocks noGrp="1"/>
          </p:cNvSpPr>
          <p:nvPr>
            <p:ph type="body" sz="quarter" idx="18"/>
          </p:nvPr>
        </p:nvSpPr>
        <p:spPr>
          <a:xfrm>
            <a:off x="436499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3" name="Hexagon 2">
            <a:extLst>
              <a:ext uri="{FF2B5EF4-FFF2-40B4-BE49-F238E27FC236}">
                <a16:creationId xmlns:a16="http://schemas.microsoft.com/office/drawing/2014/main" id="{303FFB35-43AC-4A56-92D0-91038C098B3C}"/>
              </a:ext>
            </a:extLst>
          </p:cNvPr>
          <p:cNvSpPr/>
          <p:nvPr/>
        </p:nvSpPr>
        <p:spPr>
          <a:xfrm>
            <a:off x="10700126" y="788523"/>
            <a:ext cx="1155906" cy="99647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AAF31DA0-707D-4A5D-BB7A-A5C90DB11A55}"/>
              </a:ext>
            </a:extLst>
          </p:cNvPr>
          <p:cNvSpPr/>
          <p:nvPr/>
        </p:nvSpPr>
        <p:spPr>
          <a:xfrm>
            <a:off x="11388427" y="1859136"/>
            <a:ext cx="315205" cy="271728"/>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5" name="Hexagon 4">
            <a:extLst>
              <a:ext uri="{FF2B5EF4-FFF2-40B4-BE49-F238E27FC236}">
                <a16:creationId xmlns:a16="http://schemas.microsoft.com/office/drawing/2014/main" id="{539F452B-F55F-4D85-834B-A7EAF742647C}"/>
              </a:ext>
            </a:extLst>
          </p:cNvPr>
          <p:cNvSpPr/>
          <p:nvPr/>
        </p:nvSpPr>
        <p:spPr>
          <a:xfrm>
            <a:off x="9014155" y="740289"/>
            <a:ext cx="379060" cy="326776"/>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Title 1">
            <a:extLst>
              <a:ext uri="{FF2B5EF4-FFF2-40B4-BE49-F238E27FC236}">
                <a16:creationId xmlns:a16="http://schemas.microsoft.com/office/drawing/2014/main" id="{91D9F6BE-FB0B-42EE-8F02-95F5CC039B0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anchor="ctr">
            <a:noAutofit/>
          </a:bodyPr>
          <a:lstStyle>
            <a:lvl1pPr algn="ctr">
              <a:buNone/>
              <a:defRPr/>
            </a:lvl1pPr>
          </a:lstStyle>
          <a:p>
            <a:r>
              <a:rPr lang="en-US"/>
              <a:t>Click icon to add picture</a:t>
            </a:r>
          </a:p>
        </p:txBody>
      </p:sp>
      <p:sp>
        <p:nvSpPr>
          <p:cNvPr id="2" name="Hexagon 1">
            <a:extLst>
              <a:ext uri="{FF2B5EF4-FFF2-40B4-BE49-F238E27FC236}">
                <a16:creationId xmlns:a16="http://schemas.microsoft.com/office/drawing/2014/main" id="{E2C79A25-F610-2062-37B3-94231AAD06F3}"/>
              </a:ext>
            </a:extLst>
          </p:cNvPr>
          <p:cNvSpPr/>
          <p:nvPr/>
        </p:nvSpPr>
        <p:spPr>
          <a:xfrm>
            <a:off x="10700126" y="788523"/>
            <a:ext cx="1155906" cy="99647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25206A54-8EC0-AE6F-12B1-122BF3D37B4C}"/>
              </a:ext>
            </a:extLst>
          </p:cNvPr>
          <p:cNvSpPr/>
          <p:nvPr/>
        </p:nvSpPr>
        <p:spPr>
          <a:xfrm>
            <a:off x="11388427" y="1859136"/>
            <a:ext cx="315205" cy="271728"/>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7" name="Hexagon 6">
            <a:extLst>
              <a:ext uri="{FF2B5EF4-FFF2-40B4-BE49-F238E27FC236}">
                <a16:creationId xmlns:a16="http://schemas.microsoft.com/office/drawing/2014/main" id="{F017EAE7-2C40-2D9B-EEA5-9FA1AFAC54B5}"/>
              </a:ext>
            </a:extLst>
          </p:cNvPr>
          <p:cNvSpPr/>
          <p:nvPr/>
        </p:nvSpPr>
        <p:spPr>
          <a:xfrm>
            <a:off x="9014155" y="740289"/>
            <a:ext cx="379060" cy="326776"/>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3401485513"/>
      </p:ext>
    </p:extLst>
  </p:cSld>
  <p:clrMapOvr>
    <a:masterClrMapping/>
  </p:clrMapOvr>
  <p:hf sldNum="0" hdr="0" ftr="0" dt="0"/>
  <p:extLst>
    <p:ext uri="{DCECCB84-F9BA-43D5-87BE-67443E8EF086}">
      <p15:sldGuideLst xmlns:p15="http://schemas.microsoft.com/office/powerpoint/2012/main">
        <p15:guide id="1" orient="horz" pos="12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E74AFC3-1C60-42DE-ABAC-F53CA85AC6F1}"/>
              </a:ext>
            </a:extLst>
          </p:cNvPr>
          <p:cNvSpPr/>
          <p:nvPr/>
        </p:nvSpPr>
        <p:spPr>
          <a:xfrm>
            <a:off x="5897272" y="1457542"/>
            <a:ext cx="617218" cy="6172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133261-FFEB-4B3D-B085-14AEAE741F82}"/>
              </a:ext>
            </a:extLst>
          </p:cNvPr>
          <p:cNvSpPr/>
          <p:nvPr/>
        </p:nvSpPr>
        <p:spPr>
          <a:xfrm>
            <a:off x="9810348" y="5955461"/>
            <a:ext cx="394539" cy="3945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53FE105-1D8E-48B0-AD9A-95AC9A165651}"/>
              </a:ext>
            </a:extLst>
          </p:cNvPr>
          <p:cNvSpPr/>
          <p:nvPr/>
        </p:nvSpPr>
        <p:spPr>
          <a:xfrm>
            <a:off x="6514490" y="946887"/>
            <a:ext cx="335852" cy="33585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AC4388F5-0DCA-4A09-A6E1-AE07F403093C}"/>
              </a:ext>
            </a:extLst>
          </p:cNvPr>
          <p:cNvSpPr>
            <a:spLocks noGrp="1"/>
          </p:cNvSpPr>
          <p:nvPr>
            <p:ph type="body" sz="quarter" idx="10"/>
          </p:nvPr>
        </p:nvSpPr>
        <p:spPr>
          <a:xfrm>
            <a:off x="647701" y="2042790"/>
            <a:ext cx="4143374" cy="2654301"/>
          </a:xfrm>
          <a:prstGeom prst="rect">
            <a:avLst/>
          </a:prstGeom>
        </p:spPr>
        <p:txBody>
          <a:bodyPr/>
          <a:lstStyle>
            <a:lvl1pPr marL="0" indent="0">
              <a:buNone/>
              <a:defRPr sz="2000"/>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7" name="Text Placeholder 15">
            <a:extLst>
              <a:ext uri="{FF2B5EF4-FFF2-40B4-BE49-F238E27FC236}">
                <a16:creationId xmlns:a16="http://schemas.microsoft.com/office/drawing/2014/main" id="{02C12FDC-BC11-43E8-B22A-3EC48E0344D9}"/>
              </a:ext>
            </a:extLst>
          </p:cNvPr>
          <p:cNvSpPr>
            <a:spLocks noGrp="1"/>
          </p:cNvSpPr>
          <p:nvPr>
            <p:ph type="body" sz="quarter" idx="11"/>
          </p:nvPr>
        </p:nvSpPr>
        <p:spPr>
          <a:xfrm>
            <a:off x="647699" y="4953919"/>
            <a:ext cx="4143375" cy="759470"/>
          </a:xfrm>
          <a:prstGeom prst="rect">
            <a:avLst/>
          </a:prstGeom>
        </p:spPr>
        <p:txBody>
          <a:bodyPr/>
          <a:lstStyle>
            <a:lvl1pPr marL="0" indent="0">
              <a:buNone/>
              <a:defRPr sz="2000" b="1">
                <a:solidFill>
                  <a:schemeClr val="accent4"/>
                </a:solidFill>
              </a:defRPr>
            </a:lvl1pPr>
            <a:lvl2pPr>
              <a:buNone/>
              <a:defRPr sz="2000"/>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3D43F412-F2C7-4D38-BDD0-9663029081D5}"/>
              </a:ext>
            </a:extLst>
          </p:cNvPr>
          <p:cNvSpPr>
            <a:spLocks noGrp="1"/>
          </p:cNvSpPr>
          <p:nvPr>
            <p:ph type="pic" sz="quarter" idx="13"/>
          </p:nvPr>
        </p:nvSpPr>
        <p:spPr>
          <a:xfrm>
            <a:off x="5887402" y="533063"/>
            <a:ext cx="5542598" cy="5611666"/>
          </a:xfrm>
          <a:custGeom>
            <a:avLst/>
            <a:gdLst>
              <a:gd name="connsiteX0" fmla="*/ 3354105 w 5542598"/>
              <a:gd name="connsiteY0" fmla="*/ 4359376 h 5611666"/>
              <a:gd name="connsiteX1" fmla="*/ 3980250 w 5542598"/>
              <a:gd name="connsiteY1" fmla="*/ 4985521 h 5611666"/>
              <a:gd name="connsiteX2" fmla="*/ 3354105 w 5542598"/>
              <a:gd name="connsiteY2" fmla="*/ 5611666 h 5611666"/>
              <a:gd name="connsiteX3" fmla="*/ 2727960 w 5542598"/>
              <a:gd name="connsiteY3" fmla="*/ 4985521 h 5611666"/>
              <a:gd name="connsiteX4" fmla="*/ 3354105 w 5542598"/>
              <a:gd name="connsiteY4" fmla="*/ 4359376 h 5611666"/>
              <a:gd name="connsiteX5" fmla="*/ 1592580 w 5542598"/>
              <a:gd name="connsiteY5" fmla="*/ 1430357 h 5611666"/>
              <a:gd name="connsiteX6" fmla="*/ 3185160 w 5542598"/>
              <a:gd name="connsiteY6" fmla="*/ 3022937 h 5611666"/>
              <a:gd name="connsiteX7" fmla="*/ 1592580 w 5542598"/>
              <a:gd name="connsiteY7" fmla="*/ 4615517 h 5611666"/>
              <a:gd name="connsiteX8" fmla="*/ 0 w 5542598"/>
              <a:gd name="connsiteY8" fmla="*/ 3022937 h 5611666"/>
              <a:gd name="connsiteX9" fmla="*/ 1592580 w 5542598"/>
              <a:gd name="connsiteY9" fmla="*/ 1430357 h 5611666"/>
              <a:gd name="connsiteX10" fmla="*/ 4230267 w 5542598"/>
              <a:gd name="connsiteY10" fmla="*/ 0 h 5611666"/>
              <a:gd name="connsiteX11" fmla="*/ 5542598 w 5542598"/>
              <a:gd name="connsiteY11" fmla="*/ 1312331 h 5611666"/>
              <a:gd name="connsiteX12" fmla="*/ 4230267 w 5542598"/>
              <a:gd name="connsiteY12" fmla="*/ 2624662 h 5611666"/>
              <a:gd name="connsiteX13" fmla="*/ 2917936 w 5542598"/>
              <a:gd name="connsiteY13" fmla="*/ 1312331 h 5611666"/>
              <a:gd name="connsiteX14" fmla="*/ 4230267 w 5542598"/>
              <a:gd name="connsiteY14" fmla="*/ 0 h 56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2598" h="5611666">
                <a:moveTo>
                  <a:pt x="3354105" y="4359376"/>
                </a:moveTo>
                <a:cubicBezTo>
                  <a:pt x="3699915" y="4359376"/>
                  <a:pt x="3980250" y="4639711"/>
                  <a:pt x="3980250" y="4985521"/>
                </a:cubicBezTo>
                <a:cubicBezTo>
                  <a:pt x="3980250" y="5331331"/>
                  <a:pt x="3699915" y="5611666"/>
                  <a:pt x="3354105" y="5611666"/>
                </a:cubicBezTo>
                <a:cubicBezTo>
                  <a:pt x="3008295" y="5611666"/>
                  <a:pt x="2727960" y="5331331"/>
                  <a:pt x="2727960" y="4985521"/>
                </a:cubicBezTo>
                <a:cubicBezTo>
                  <a:pt x="2727960" y="4639711"/>
                  <a:pt x="3008295" y="4359376"/>
                  <a:pt x="3354105" y="4359376"/>
                </a:cubicBezTo>
                <a:close/>
                <a:moveTo>
                  <a:pt x="1592580" y="1430357"/>
                </a:moveTo>
                <a:cubicBezTo>
                  <a:pt x="2472138" y="1430357"/>
                  <a:pt x="3185160" y="2143379"/>
                  <a:pt x="3185160" y="3022937"/>
                </a:cubicBezTo>
                <a:cubicBezTo>
                  <a:pt x="3185160" y="3902495"/>
                  <a:pt x="2472138" y="4615517"/>
                  <a:pt x="1592580" y="4615517"/>
                </a:cubicBezTo>
                <a:cubicBezTo>
                  <a:pt x="713022" y="4615517"/>
                  <a:pt x="0" y="3902495"/>
                  <a:pt x="0" y="3022937"/>
                </a:cubicBezTo>
                <a:cubicBezTo>
                  <a:pt x="0" y="2143379"/>
                  <a:pt x="713022" y="1430357"/>
                  <a:pt x="1592580" y="1430357"/>
                </a:cubicBezTo>
                <a:close/>
                <a:moveTo>
                  <a:pt x="4230267" y="0"/>
                </a:moveTo>
                <a:cubicBezTo>
                  <a:pt x="4955047" y="0"/>
                  <a:pt x="5542598" y="587551"/>
                  <a:pt x="5542598" y="1312331"/>
                </a:cubicBezTo>
                <a:cubicBezTo>
                  <a:pt x="5542598" y="2037111"/>
                  <a:pt x="4955047" y="2624662"/>
                  <a:pt x="4230267" y="2624662"/>
                </a:cubicBezTo>
                <a:cubicBezTo>
                  <a:pt x="3505487" y="2624662"/>
                  <a:pt x="2917936" y="2037111"/>
                  <a:pt x="2917936" y="1312331"/>
                </a:cubicBezTo>
                <a:cubicBezTo>
                  <a:pt x="2917936" y="587551"/>
                  <a:pt x="3505487" y="0"/>
                  <a:pt x="4230267" y="0"/>
                </a:cubicBezTo>
                <a:close/>
              </a:path>
            </a:pathLst>
          </a:custGeom>
        </p:spPr>
        <p:txBody>
          <a:bodyPr wrap="square" anchor="ctr">
            <a:noAutofit/>
          </a:bodyPr>
          <a:lstStyle>
            <a:lvl1pPr algn="ctr">
              <a:buNone/>
              <a:defRPr/>
            </a:lvl1pPr>
          </a:lstStyle>
          <a:p>
            <a:r>
              <a:rPr lang="en-US"/>
              <a:t>Click icon to add picture</a:t>
            </a:r>
          </a:p>
        </p:txBody>
      </p:sp>
      <p:sp>
        <p:nvSpPr>
          <p:cNvPr id="13" name="Title 1">
            <a:extLst>
              <a:ext uri="{FF2B5EF4-FFF2-40B4-BE49-F238E27FC236}">
                <a16:creationId xmlns:a16="http://schemas.microsoft.com/office/drawing/2014/main" id="{11176083-2CE5-4707-A564-46805454AF1A}"/>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
        <p:nvSpPr>
          <p:cNvPr id="2" name="Oval 1">
            <a:extLst>
              <a:ext uri="{FF2B5EF4-FFF2-40B4-BE49-F238E27FC236}">
                <a16:creationId xmlns:a16="http://schemas.microsoft.com/office/drawing/2014/main" id="{300BCDDB-DF10-729D-2EEB-9F280F01EAC1}"/>
              </a:ext>
            </a:extLst>
          </p:cNvPr>
          <p:cNvSpPr/>
          <p:nvPr/>
        </p:nvSpPr>
        <p:spPr>
          <a:xfrm>
            <a:off x="5897272" y="1457542"/>
            <a:ext cx="617218" cy="6172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8FC1739-7652-AAD3-11B0-845633BD83A4}"/>
              </a:ext>
            </a:extLst>
          </p:cNvPr>
          <p:cNvSpPr/>
          <p:nvPr/>
        </p:nvSpPr>
        <p:spPr>
          <a:xfrm>
            <a:off x="9810348" y="5955461"/>
            <a:ext cx="394539" cy="3945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084A5AC-68FC-7EB4-4D0F-C6F0D02A4823}"/>
              </a:ext>
            </a:extLst>
          </p:cNvPr>
          <p:cNvSpPr/>
          <p:nvPr/>
        </p:nvSpPr>
        <p:spPr>
          <a:xfrm>
            <a:off x="6514490" y="946887"/>
            <a:ext cx="335852" cy="33585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438189"/>
      </p:ext>
    </p:extLst>
  </p:cSld>
  <p:clrMapOvr>
    <a:masterClrMapping/>
  </p:clrMapOvr>
  <p:hf sldNum="0" hdr="0" ftr="0" dt="0"/>
  <p:extLst>
    <p:ext uri="{DCECCB84-F9BA-43D5-87BE-67443E8EF086}">
      <p15:sldGuideLst xmlns:p15="http://schemas.microsoft.com/office/powerpoint/2012/main">
        <p15:guide id="1" orient="horz" pos="12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sp>
        <p:nvSpPr>
          <p:cNvPr id="6" name="Hexagon 5">
            <a:extLst>
              <a:ext uri="{FF2B5EF4-FFF2-40B4-BE49-F238E27FC236}">
                <a16:creationId xmlns:a16="http://schemas.microsoft.com/office/drawing/2014/main" id="{ED61BFD1-C421-442F-ACC0-868D35B02015}"/>
              </a:ext>
            </a:extLst>
          </p:cNvPr>
          <p:cNvSpPr/>
          <p:nvPr/>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89B16BC3-CBF9-4BF0-A37A-9F2BB89BED54}"/>
              </a:ext>
            </a:extLst>
          </p:cNvPr>
          <p:cNvSpPr/>
          <p:nvPr/>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80EA9ECE-F57C-4B25-AD19-4F78933A61EC}"/>
              </a:ext>
            </a:extLst>
          </p:cNvPr>
          <p:cNvSpPr/>
          <p:nvPr/>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CBDF4EA-BFFB-460D-B9A8-45C097E920DA}"/>
              </a:ext>
            </a:extLst>
          </p:cNvPr>
          <p:cNvSpPr/>
          <p:nvPr/>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AB15A15E-528E-4041-8E63-65C0D0398F3A}"/>
              </a:ext>
            </a:extLst>
          </p:cNvPr>
          <p:cNvSpPr/>
          <p:nvPr/>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7A620BD-CFAD-4100-8C9F-494D15A0A900}"/>
              </a:ext>
            </a:extLst>
          </p:cNvPr>
          <p:cNvSpPr>
            <a:spLocks noGrp="1"/>
          </p:cNvSpPr>
          <p:nvPr>
            <p:ph type="title"/>
          </p:nvPr>
        </p:nvSpPr>
        <p:spPr>
          <a:xfrm>
            <a:off x="4096846" y="2576760"/>
            <a:ext cx="3924935" cy="1695637"/>
          </a:xfrm>
          <a:prstGeom prst="rect">
            <a:avLst/>
          </a:prstGeom>
        </p:spPr>
        <p:txBody>
          <a:bodyPr/>
          <a:lstStyle>
            <a:lvl1pPr>
              <a:spcBef>
                <a:spcPts val="1000"/>
              </a:spcBef>
              <a:defRPr sz="4800" b="1">
                <a:solidFill>
                  <a:schemeClr val="bg1"/>
                </a:solidFill>
              </a:defRPr>
            </a:lvl1pPr>
          </a:lstStyle>
          <a:p>
            <a:r>
              <a:rPr lang="en-US"/>
              <a:t>Click to edit Master title style</a:t>
            </a:r>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096848" y="1899514"/>
            <a:ext cx="3924934" cy="490538"/>
          </a:xfrm>
          <a:prstGeom prst="rect">
            <a:avLst/>
          </a:prstGeom>
        </p:spPr>
        <p:txBody>
          <a:bodyPr/>
          <a:lstStyle>
            <a:lvl1pP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a:t>Click to edit text</a:t>
            </a:r>
          </a:p>
        </p:txBody>
      </p:sp>
      <p:sp>
        <p:nvSpPr>
          <p:cNvPr id="28" name="Text Placeholder 27">
            <a:extLst>
              <a:ext uri="{FF2B5EF4-FFF2-40B4-BE49-F238E27FC236}">
                <a16:creationId xmlns:a16="http://schemas.microsoft.com/office/drawing/2014/main" id="{E0A61465-6ECA-46DC-97DD-7BCFDB69EB89}"/>
              </a:ext>
            </a:extLst>
          </p:cNvPr>
          <p:cNvSpPr>
            <a:spLocks noGrp="1"/>
          </p:cNvSpPr>
          <p:nvPr>
            <p:ph type="body" sz="quarter" idx="13"/>
          </p:nvPr>
        </p:nvSpPr>
        <p:spPr>
          <a:xfrm>
            <a:off x="4484582" y="4459105"/>
            <a:ext cx="3222836" cy="1168530"/>
          </a:xfrm>
          <a:prstGeom prst="rect">
            <a:avLst/>
          </a:prstGeom>
        </p:spPr>
        <p:txBody>
          <a:bodyPr anchor="b"/>
          <a:lstStyle>
            <a:lvl1pPr algn="r">
              <a:buNone/>
              <a:defRPr lang="en-US" sz="1600" kern="1200" dirty="0" smtClean="0">
                <a:solidFill>
                  <a:schemeClr val="bg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46254175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sp>
        <p:nvSpPr>
          <p:cNvPr id="2" name="Rectangle 1" descr="Tall office building looking up">
            <a:extLst>
              <a:ext uri="{FF2B5EF4-FFF2-40B4-BE49-F238E27FC236}">
                <a16:creationId xmlns:a16="http://schemas.microsoft.com/office/drawing/2014/main" id="{AF7FA146-2A75-4EA7-A9AD-EBCE6F17FB42}"/>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149139" y="4859469"/>
            <a:ext cx="3924934" cy="490538"/>
          </a:xfrm>
          <a:prstGeom prst="rect">
            <a:avLst/>
          </a:prstGeom>
        </p:spPr>
        <p:txBody>
          <a:bodyPr/>
          <a:lstStyle>
            <a:lvl1pPr algn="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a:t>Click to edit text</a:t>
            </a:r>
          </a:p>
        </p:txBody>
      </p:sp>
      <p:sp>
        <p:nvSpPr>
          <p:cNvPr id="6" name="Title 1">
            <a:extLst>
              <a:ext uri="{FF2B5EF4-FFF2-40B4-BE49-F238E27FC236}">
                <a16:creationId xmlns:a16="http://schemas.microsoft.com/office/drawing/2014/main" id="{162BE5D7-9E35-49F8-A8E4-2093183A6404}"/>
              </a:ext>
            </a:extLst>
          </p:cNvPr>
          <p:cNvSpPr>
            <a:spLocks noGrp="1"/>
          </p:cNvSpPr>
          <p:nvPr>
            <p:ph type="title"/>
          </p:nvPr>
        </p:nvSpPr>
        <p:spPr>
          <a:xfrm>
            <a:off x="4149139" y="1529685"/>
            <a:ext cx="3924934" cy="1695637"/>
          </a:xfrm>
          <a:prstGeom prst="rect">
            <a:avLst/>
          </a:prstGeom>
        </p:spPr>
        <p:txBody>
          <a:bodyPr/>
          <a:lstStyle>
            <a:lvl1pPr>
              <a:spcBef>
                <a:spcPts val="1000"/>
              </a:spcBef>
              <a:defRPr sz="4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17611336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75D96571-69F8-475F-A910-ECC183425065}"/>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sp>
        <p:nvSpPr>
          <p:cNvPr id="3" name="Oval 2" descr="Tall office building looking up">
            <a:extLst>
              <a:ext uri="{FF2B5EF4-FFF2-40B4-BE49-F238E27FC236}">
                <a16:creationId xmlns:a16="http://schemas.microsoft.com/office/drawing/2014/main" id="{CD4C2457-AECB-4015-9FE4-CCBC516AA9EE}"/>
              </a:ext>
            </a:extLst>
          </p:cNvPr>
          <p:cNvSpPr/>
          <p:nvPr/>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89A018F-D11C-4B07-9830-8336B27A18AD}"/>
              </a:ext>
            </a:extLst>
          </p:cNvPr>
          <p:cNvSpPr/>
          <p:nvPr/>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209A32-FE17-4457-B02B-0A1DB9B8ADB1}"/>
              </a:ext>
            </a:extLst>
          </p:cNvPr>
          <p:cNvSpPr/>
          <p:nvPr/>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85A541-0EDE-4213-AE62-4D909E8EB7F5}"/>
              </a:ext>
            </a:extLst>
          </p:cNvPr>
          <p:cNvSpPr/>
          <p:nvPr/>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3">
            <a:extLst>
              <a:ext uri="{FF2B5EF4-FFF2-40B4-BE49-F238E27FC236}">
                <a16:creationId xmlns:a16="http://schemas.microsoft.com/office/drawing/2014/main" id="{CBFD020D-881A-48D8-BDA8-55C7B95C5996}"/>
              </a:ext>
            </a:extLst>
          </p:cNvPr>
          <p:cNvSpPr>
            <a:spLocks noGrp="1"/>
          </p:cNvSpPr>
          <p:nvPr>
            <p:ph type="body" sz="quarter" idx="11" hasCustomPrompt="1"/>
          </p:nvPr>
        </p:nvSpPr>
        <p:spPr>
          <a:xfrm>
            <a:off x="4127927" y="4609453"/>
            <a:ext cx="3924934" cy="490538"/>
          </a:xfrm>
          <a:prstGeom prst="rect">
            <a:avLst/>
          </a:prstGeom>
        </p:spPr>
        <p:txBody>
          <a:bodyPr anchor="b"/>
          <a:lstStyle>
            <a:lvl1pPr algn="ctr">
              <a:buNone/>
              <a:defRPr lang="en-US" sz="20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a:t>Click to edit text</a:t>
            </a:r>
          </a:p>
        </p:txBody>
      </p:sp>
      <p:sp>
        <p:nvSpPr>
          <p:cNvPr id="2" name="Title 1">
            <a:extLst>
              <a:ext uri="{FF2B5EF4-FFF2-40B4-BE49-F238E27FC236}">
                <a16:creationId xmlns:a16="http://schemas.microsoft.com/office/drawing/2014/main" id="{CF9687A5-0BDD-45B2-A892-542449E31394}"/>
              </a:ext>
            </a:extLst>
          </p:cNvPr>
          <p:cNvSpPr>
            <a:spLocks noGrp="1"/>
          </p:cNvSpPr>
          <p:nvPr>
            <p:ph type="title"/>
          </p:nvPr>
        </p:nvSpPr>
        <p:spPr>
          <a:xfrm>
            <a:off x="4045678" y="1988047"/>
            <a:ext cx="4007183" cy="2374194"/>
          </a:xfrm>
          <a:prstGeom prst="rect">
            <a:avLst/>
          </a:prstGeom>
        </p:spPr>
        <p:txBody>
          <a:bodyPr/>
          <a:lstStyle>
            <a:lvl1pPr algn="ctr">
              <a:spcBef>
                <a:spcPts val="1000"/>
              </a:spcBef>
              <a:defRPr sz="28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355991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AA38E8C-A334-4183-8ABC-112B8517F487}"/>
              </a:ext>
            </a:extLst>
          </p:cNvPr>
          <p:cNvSpPr>
            <a:spLocks noGrp="1"/>
          </p:cNvSpPr>
          <p:nvPr>
            <p:ph type="body" sz="quarter" idx="12"/>
          </p:nvPr>
        </p:nvSpPr>
        <p:spPr>
          <a:xfrm>
            <a:off x="660400" y="2044700"/>
            <a:ext cx="4275138" cy="3560763"/>
          </a:xfrm>
          <a:prstGeom prst="rect">
            <a:avLst/>
          </a:prstGeom>
        </p:spPr>
        <p:txBody>
          <a:bodyPr/>
          <a:lstStyle>
            <a:lvl1pPr>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a:r>
              <a:rPr lang="en-US"/>
              <a:t>Click to edit Master text styles</a:t>
            </a:r>
          </a:p>
        </p:txBody>
      </p:sp>
      <p:sp>
        <p:nvSpPr>
          <p:cNvPr id="19" name="Rectangle 18">
            <a:extLst>
              <a:ext uri="{FF2B5EF4-FFF2-40B4-BE49-F238E27FC236}">
                <a16:creationId xmlns:a16="http://schemas.microsoft.com/office/drawing/2014/main" id="{B80624A4-5116-4AAF-8C31-C25D1DB16FEC}"/>
              </a:ext>
            </a:extLst>
          </p:cNvPr>
          <p:cNvSpPr/>
          <p:nvPr/>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D07EC8A-6024-4DEA-9C4D-AE4228E17854}"/>
              </a:ext>
            </a:extLst>
          </p:cNvPr>
          <p:cNvSpPr/>
          <p:nvPr/>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C8FAEF-DF78-48CC-AEEF-F9B802055C05}"/>
              </a:ext>
            </a:extLst>
          </p:cNvPr>
          <p:cNvSpPr/>
          <p:nvPr/>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459DADC7-BE21-4434-A6E4-BAF809005389}"/>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1912007006"/>
      </p:ext>
    </p:extLst>
  </p:cSld>
  <p:clrMapOvr>
    <a:masterClrMapping/>
  </p:clrMapOvr>
  <p:hf sldNum="0" hdr="0" ftr="0" dt="0"/>
  <p:extLst>
    <p:ext uri="{DCECCB84-F9BA-43D5-87BE-67443E8EF086}">
      <p15:sldGuideLst xmlns:p15="http://schemas.microsoft.com/office/powerpoint/2012/main">
        <p15:guide id="1" orient="horz" pos="504">
          <p15:clr>
            <a:srgbClr val="FBAE40"/>
          </p15:clr>
        </p15:guide>
        <p15:guide id="2" pos="3840">
          <p15:clr>
            <a:srgbClr val="FBAE40"/>
          </p15:clr>
        </p15:guide>
        <p15:guide id="3" orient="horz" pos="14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Introduction">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FAA9D0-7C9C-4043-9931-A15819ABB9B5}"/>
              </a:ext>
            </a:extLst>
          </p:cNvPr>
          <p:cNvSpPr/>
          <p:nvPr/>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4" name="Oval 13">
            <a:extLst>
              <a:ext uri="{FF2B5EF4-FFF2-40B4-BE49-F238E27FC236}">
                <a16:creationId xmlns:a16="http://schemas.microsoft.com/office/drawing/2014/main" id="{E232AB2D-843E-4B5F-8793-6A263DA356BB}"/>
              </a:ext>
            </a:extLst>
          </p:cNvPr>
          <p:cNvSpPr/>
          <p:nvPr/>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6" name="Oval 15">
            <a:extLst>
              <a:ext uri="{FF2B5EF4-FFF2-40B4-BE49-F238E27FC236}">
                <a16:creationId xmlns:a16="http://schemas.microsoft.com/office/drawing/2014/main" id="{FA75A12B-C399-4072-BD69-D872D2C2AD1F}"/>
              </a:ext>
            </a:extLst>
          </p:cNvPr>
          <p:cNvSpPr/>
          <p:nvPr/>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3" name="Picture Placeholder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p>
        </p:txBody>
      </p:sp>
      <p:sp>
        <p:nvSpPr>
          <p:cNvPr id="27" name="Text Placeholder 26">
            <a:extLst>
              <a:ext uri="{FF2B5EF4-FFF2-40B4-BE49-F238E27FC236}">
                <a16:creationId xmlns:a16="http://schemas.microsoft.com/office/drawing/2014/main" id="{282D3E62-6D1A-4E9D-BE54-2EED9BF429A4}"/>
              </a:ext>
            </a:extLst>
          </p:cNvPr>
          <p:cNvSpPr>
            <a:spLocks noGrp="1"/>
          </p:cNvSpPr>
          <p:nvPr>
            <p:ph type="body" sz="quarter" idx="12"/>
          </p:nvPr>
        </p:nvSpPr>
        <p:spPr>
          <a:xfrm>
            <a:off x="660400" y="2044700"/>
            <a:ext cx="4275138" cy="3560763"/>
          </a:xfrm>
          <a:prstGeom prst="rect">
            <a:avLst/>
          </a:prstGeom>
        </p:spPr>
        <p:txBody>
          <a:bodyPr/>
          <a:lstStyle>
            <a:lvl1pPr>
              <a:lnSpc>
                <a:spcPct val="150000"/>
              </a:lnSpc>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a:r>
              <a:rPr lang="en-US"/>
              <a:t>Click to edit Master text styles</a:t>
            </a:r>
          </a:p>
        </p:txBody>
      </p:sp>
      <p:sp>
        <p:nvSpPr>
          <p:cNvPr id="8" name="Title 1">
            <a:extLst>
              <a:ext uri="{FF2B5EF4-FFF2-40B4-BE49-F238E27FC236}">
                <a16:creationId xmlns:a16="http://schemas.microsoft.com/office/drawing/2014/main" id="{DEB8F0E5-B89F-48AD-87BD-534EA9463CD3}"/>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299491194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hart and Tabl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2039392"/>
            <a:ext cx="10515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p:nvPr>
        </p:nvSpPr>
        <p:spPr>
          <a:xfrm>
            <a:off x="838200" y="635000"/>
            <a:ext cx="10515600" cy="700115"/>
          </a:xfrm>
          <a:prstGeom prst="rect">
            <a:avLst/>
          </a:prstGeom>
        </p:spPr>
        <p:txBody>
          <a:bodyPr anchor="ctr"/>
          <a:lstStyle>
            <a:lvl1pPr algn="ct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161141714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sp>
        <p:nvSpPr>
          <p:cNvPr id="2" name="Rectangle 1" descr="Tall office building looking up">
            <a:extLst>
              <a:ext uri="{FF2B5EF4-FFF2-40B4-BE49-F238E27FC236}">
                <a16:creationId xmlns:a16="http://schemas.microsoft.com/office/drawing/2014/main" id="{AF7FA146-2A75-4EA7-A9AD-EBCE6F17FB42}"/>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149139" y="4859469"/>
            <a:ext cx="3924934" cy="490538"/>
          </a:xfrm>
          <a:prstGeom prst="rect">
            <a:avLst/>
          </a:prstGeom>
        </p:spPr>
        <p:txBody>
          <a:bodyPr/>
          <a:lstStyle>
            <a:lvl1pPr algn="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a:t>Click to edit text</a:t>
            </a:r>
          </a:p>
        </p:txBody>
      </p:sp>
      <p:sp>
        <p:nvSpPr>
          <p:cNvPr id="6" name="Title 1">
            <a:extLst>
              <a:ext uri="{FF2B5EF4-FFF2-40B4-BE49-F238E27FC236}">
                <a16:creationId xmlns:a16="http://schemas.microsoft.com/office/drawing/2014/main" id="{162BE5D7-9E35-49F8-A8E4-2093183A6404}"/>
              </a:ext>
            </a:extLst>
          </p:cNvPr>
          <p:cNvSpPr>
            <a:spLocks noGrp="1"/>
          </p:cNvSpPr>
          <p:nvPr>
            <p:ph type="title"/>
          </p:nvPr>
        </p:nvSpPr>
        <p:spPr>
          <a:xfrm>
            <a:off x="4149139" y="1529685"/>
            <a:ext cx="3924934" cy="1695637"/>
          </a:xfrm>
          <a:prstGeom prst="rect">
            <a:avLst/>
          </a:prstGeom>
        </p:spPr>
        <p:txBody>
          <a:bodyPr/>
          <a:lstStyle>
            <a:lvl1pPr>
              <a:spcBef>
                <a:spcPts val="1000"/>
              </a:spcBef>
              <a:defRPr sz="4800" b="1">
                <a:solidFill>
                  <a:schemeClr val="bg1"/>
                </a:solidFill>
              </a:defRPr>
            </a:lvl1pPr>
          </a:lstStyle>
          <a:p>
            <a:r>
              <a:rPr lang="en-US"/>
              <a:t>Click to edit Master title style</a:t>
            </a:r>
          </a:p>
        </p:txBody>
      </p:sp>
      <p:sp>
        <p:nvSpPr>
          <p:cNvPr id="3" name="Rectangle 2" descr="Tall office building looking up">
            <a:extLst>
              <a:ext uri="{FF2B5EF4-FFF2-40B4-BE49-F238E27FC236}">
                <a16:creationId xmlns:a16="http://schemas.microsoft.com/office/drawing/2014/main" id="{6FD5300F-4C6C-3255-91A8-EEF53E5E427E}"/>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11264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Quot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A3C6F-5F6A-4D64-8BFE-AFFF58B1A047}"/>
              </a:ext>
            </a:extLst>
          </p:cNvPr>
          <p:cNvSpPr>
            <a:spLocks noGrp="1"/>
          </p:cNvSpPr>
          <p:nvPr>
            <p:ph type="body" sz="quarter" idx="11"/>
          </p:nvPr>
        </p:nvSpPr>
        <p:spPr>
          <a:xfrm>
            <a:off x="6312871" y="4141999"/>
            <a:ext cx="4220845" cy="861497"/>
          </a:xfrm>
          <a:prstGeom prst="rect">
            <a:avLst/>
          </a:prstGeom>
        </p:spPr>
        <p:txBody>
          <a:bodyPr/>
          <a:lstStyle>
            <a:lvl1pPr marL="0" indent="0">
              <a:buNone/>
              <a:defRPr sz="2000" b="1">
                <a:solidFill>
                  <a:schemeClr val="accent4"/>
                </a:solidFill>
                <a:latin typeface="+mj-lt"/>
              </a:defRPr>
            </a:lvl1pPr>
            <a:lvl2pPr>
              <a:buNone/>
              <a:defRPr sz="2000"/>
            </a:lvl2pPr>
          </a:lstStyle>
          <a:p>
            <a:pPr lvl="0"/>
            <a:r>
              <a:rPr lang="en-US"/>
              <a:t>Click to edit Master text styles</a:t>
            </a:r>
          </a:p>
          <a:p>
            <a:pPr lvl="1"/>
            <a:r>
              <a:rPr lang="en-US"/>
              <a:t>Second level</a:t>
            </a:r>
          </a:p>
        </p:txBody>
      </p:sp>
      <p:sp>
        <p:nvSpPr>
          <p:cNvPr id="15" name="Hexagon 14">
            <a:extLst>
              <a:ext uri="{FF2B5EF4-FFF2-40B4-BE49-F238E27FC236}">
                <a16:creationId xmlns:a16="http://schemas.microsoft.com/office/drawing/2014/main" id="{AC159667-7690-4645-986D-BE501438455F}"/>
              </a:ext>
            </a:extLst>
          </p:cNvPr>
          <p:cNvSpPr/>
          <p:nvPr/>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54667EE4-E77F-453B-BF8B-B1EE2AE80715}"/>
              </a:ext>
            </a:extLst>
          </p:cNvPr>
          <p:cNvSpPr/>
          <p:nvPr/>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FC050232-A229-425F-BFC8-D50374F2D171}"/>
              </a:ext>
            </a:extLst>
          </p:cNvPr>
          <p:cNvSpPr/>
          <p:nvPr/>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53E4EBC7-340A-43A5-9E23-4B73A6F700B6}"/>
              </a:ext>
            </a:extLst>
          </p:cNvPr>
          <p:cNvSpPr/>
          <p:nvPr/>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1ED0E31A-F0A3-481D-8D9C-E3C4531FD21D}"/>
              </a:ext>
            </a:extLst>
          </p:cNvPr>
          <p:cNvSpPr>
            <a:spLocks noGrp="1"/>
          </p:cNvSpPr>
          <p:nvPr>
            <p:ph type="pic" sz="quarter" idx="12"/>
          </p:nvPr>
        </p:nvSpPr>
        <p:spPr>
          <a:xfrm>
            <a:off x="1571515" y="1914044"/>
            <a:ext cx="3993624" cy="3617848"/>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03E68100-C56F-4515-A4FD-3F301797E78F}"/>
              </a:ext>
            </a:extLst>
          </p:cNvPr>
          <p:cNvSpPr>
            <a:spLocks noGrp="1"/>
          </p:cNvSpPr>
          <p:nvPr>
            <p:ph type="title"/>
          </p:nvPr>
        </p:nvSpPr>
        <p:spPr>
          <a:xfrm>
            <a:off x="6312871" y="2050552"/>
            <a:ext cx="4998720" cy="1748983"/>
          </a:xfrm>
          <a:prstGeom prst="rect">
            <a:avLst/>
          </a:prstGeom>
        </p:spPr>
        <p:txBody>
          <a:bodyPr/>
          <a:lstStyle>
            <a:lvl1pPr>
              <a:defRPr sz="280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3913343041"/>
      </p:ext>
    </p:extLst>
  </p:cSld>
  <p:clrMapOvr>
    <a:masterClrMapping/>
  </p:clrMapOvr>
  <p:hf sldNum="0" hdr="0" ftr="0" dt="0"/>
  <p:extLst>
    <p:ext uri="{DCECCB84-F9BA-43D5-87BE-67443E8EF086}">
      <p15:sldGuideLst xmlns:p15="http://schemas.microsoft.com/office/powerpoint/2012/main">
        <p15:guide id="1" orient="horz" pos="12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eam">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38" name="Picture Placeholder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40" name="Picture Placeholder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41" name="Picture Placeholder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p>
        </p:txBody>
      </p:sp>
      <p:sp>
        <p:nvSpPr>
          <p:cNvPr id="9" name="Hexagon 8">
            <a:extLst>
              <a:ext uri="{FF2B5EF4-FFF2-40B4-BE49-F238E27FC236}">
                <a16:creationId xmlns:a16="http://schemas.microsoft.com/office/drawing/2014/main" id="{476CA45F-A66A-4AD8-A004-10DB55A5D7B2}"/>
              </a:ext>
            </a:extLst>
          </p:cNvPr>
          <p:cNvSpPr/>
          <p:nvPr/>
        </p:nvSpPr>
        <p:spPr>
          <a:xfrm>
            <a:off x="546669" y="3467555"/>
            <a:ext cx="458268" cy="39505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27A66A3D-2437-4015-9F5F-380C4D23D83C}"/>
              </a:ext>
            </a:extLst>
          </p:cNvPr>
          <p:cNvSpPr/>
          <p:nvPr/>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FFB14F3B-E7EF-4546-8D74-71FFB45C77C0}"/>
              </a:ext>
            </a:extLst>
          </p:cNvPr>
          <p:cNvSpPr/>
          <p:nvPr/>
        </p:nvSpPr>
        <p:spPr>
          <a:xfrm>
            <a:off x="10882649" y="2202202"/>
            <a:ext cx="230688" cy="19886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591F943B-ED0D-49A1-844A-E23BA9A4871B}"/>
              </a:ext>
            </a:extLst>
          </p:cNvPr>
          <p:cNvSpPr>
            <a:spLocks noGrp="1"/>
          </p:cNvSpPr>
          <p:nvPr>
            <p:ph type="body" sz="quarter" idx="10"/>
          </p:nvPr>
        </p:nvSpPr>
        <p:spPr>
          <a:xfrm>
            <a:off x="546668"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4" name="Text Placeholder 22">
            <a:extLst>
              <a:ext uri="{FF2B5EF4-FFF2-40B4-BE49-F238E27FC236}">
                <a16:creationId xmlns:a16="http://schemas.microsoft.com/office/drawing/2014/main" id="{9AC6B9A8-053C-4828-B705-901C6018F30D}"/>
              </a:ext>
            </a:extLst>
          </p:cNvPr>
          <p:cNvSpPr>
            <a:spLocks noGrp="1"/>
          </p:cNvSpPr>
          <p:nvPr>
            <p:ph type="body" sz="quarter" idx="11"/>
          </p:nvPr>
        </p:nvSpPr>
        <p:spPr>
          <a:xfrm>
            <a:off x="556692"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7" name="Text Placeholder 22">
            <a:extLst>
              <a:ext uri="{FF2B5EF4-FFF2-40B4-BE49-F238E27FC236}">
                <a16:creationId xmlns:a16="http://schemas.microsoft.com/office/drawing/2014/main" id="{BBA6FD52-E179-41F8-AE78-9AF3D65F28B6}"/>
              </a:ext>
            </a:extLst>
          </p:cNvPr>
          <p:cNvSpPr>
            <a:spLocks noGrp="1"/>
          </p:cNvSpPr>
          <p:nvPr>
            <p:ph type="body" sz="quarter" idx="12"/>
          </p:nvPr>
        </p:nvSpPr>
        <p:spPr>
          <a:xfrm>
            <a:off x="2789482"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8" name="Text Placeholder 22">
            <a:extLst>
              <a:ext uri="{FF2B5EF4-FFF2-40B4-BE49-F238E27FC236}">
                <a16:creationId xmlns:a16="http://schemas.microsoft.com/office/drawing/2014/main" id="{C49A82AB-D328-4DB0-841B-186884119EBF}"/>
              </a:ext>
            </a:extLst>
          </p:cNvPr>
          <p:cNvSpPr>
            <a:spLocks noGrp="1"/>
          </p:cNvSpPr>
          <p:nvPr>
            <p:ph type="body" sz="quarter" idx="13"/>
          </p:nvPr>
        </p:nvSpPr>
        <p:spPr>
          <a:xfrm>
            <a:off x="278948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9" name="Text Placeholder 22">
            <a:extLst>
              <a:ext uri="{FF2B5EF4-FFF2-40B4-BE49-F238E27FC236}">
                <a16:creationId xmlns:a16="http://schemas.microsoft.com/office/drawing/2014/main" id="{84E23D5D-9866-48F9-8E08-DD2DBE4C4E32}"/>
              </a:ext>
            </a:extLst>
          </p:cNvPr>
          <p:cNvSpPr>
            <a:spLocks noGrp="1"/>
          </p:cNvSpPr>
          <p:nvPr>
            <p:ph type="body" sz="quarter" idx="14"/>
          </p:nvPr>
        </p:nvSpPr>
        <p:spPr>
          <a:xfrm>
            <a:off x="5032296"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0" name="Text Placeholder 22">
            <a:extLst>
              <a:ext uri="{FF2B5EF4-FFF2-40B4-BE49-F238E27FC236}">
                <a16:creationId xmlns:a16="http://schemas.microsoft.com/office/drawing/2014/main" id="{E671C9E6-A1A5-4EE5-8642-94AA7635DB05}"/>
              </a:ext>
            </a:extLst>
          </p:cNvPr>
          <p:cNvSpPr>
            <a:spLocks noGrp="1"/>
          </p:cNvSpPr>
          <p:nvPr>
            <p:ph type="body" sz="quarter" idx="15"/>
          </p:nvPr>
        </p:nvSpPr>
        <p:spPr>
          <a:xfrm>
            <a:off x="502920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1" name="Text Placeholder 22">
            <a:extLst>
              <a:ext uri="{FF2B5EF4-FFF2-40B4-BE49-F238E27FC236}">
                <a16:creationId xmlns:a16="http://schemas.microsoft.com/office/drawing/2014/main" id="{DF6BB5C9-B678-435A-830F-4C10EB1A957C}"/>
              </a:ext>
            </a:extLst>
          </p:cNvPr>
          <p:cNvSpPr>
            <a:spLocks noGrp="1"/>
          </p:cNvSpPr>
          <p:nvPr>
            <p:ph type="body" sz="quarter" idx="16"/>
          </p:nvPr>
        </p:nvSpPr>
        <p:spPr>
          <a:xfrm>
            <a:off x="7275110"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2" name="Text Placeholder 22">
            <a:extLst>
              <a:ext uri="{FF2B5EF4-FFF2-40B4-BE49-F238E27FC236}">
                <a16:creationId xmlns:a16="http://schemas.microsoft.com/office/drawing/2014/main" id="{1861EC87-A9E2-4FC3-B8BC-06C520B8A17F}"/>
              </a:ext>
            </a:extLst>
          </p:cNvPr>
          <p:cNvSpPr>
            <a:spLocks noGrp="1"/>
          </p:cNvSpPr>
          <p:nvPr>
            <p:ph type="body" sz="quarter" idx="17"/>
          </p:nvPr>
        </p:nvSpPr>
        <p:spPr>
          <a:xfrm>
            <a:off x="727511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3" name="Text Placeholder 22">
            <a:extLst>
              <a:ext uri="{FF2B5EF4-FFF2-40B4-BE49-F238E27FC236}">
                <a16:creationId xmlns:a16="http://schemas.microsoft.com/office/drawing/2014/main" id="{FC3EDE91-631F-4947-94DC-557685FD23E0}"/>
              </a:ext>
            </a:extLst>
          </p:cNvPr>
          <p:cNvSpPr>
            <a:spLocks noGrp="1"/>
          </p:cNvSpPr>
          <p:nvPr>
            <p:ph type="body" sz="quarter" idx="18"/>
          </p:nvPr>
        </p:nvSpPr>
        <p:spPr>
          <a:xfrm>
            <a:off x="9517923"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4" name="Text Placeholder 22">
            <a:extLst>
              <a:ext uri="{FF2B5EF4-FFF2-40B4-BE49-F238E27FC236}">
                <a16:creationId xmlns:a16="http://schemas.microsoft.com/office/drawing/2014/main" id="{8FDDBEF4-1329-49DF-B043-D51B34F5EE34}"/>
              </a:ext>
            </a:extLst>
          </p:cNvPr>
          <p:cNvSpPr>
            <a:spLocks noGrp="1"/>
          </p:cNvSpPr>
          <p:nvPr>
            <p:ph type="body" sz="quarter" idx="19"/>
          </p:nvPr>
        </p:nvSpPr>
        <p:spPr>
          <a:xfrm>
            <a:off x="951792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7" name="Picture Placeholder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Tree>
    <p:extLst>
      <p:ext uri="{BB962C8B-B14F-4D97-AF65-F5344CB8AC3E}">
        <p14:creationId xmlns:p14="http://schemas.microsoft.com/office/powerpoint/2010/main" val="1123967903"/>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ummary">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6BB16225-AC51-4525-A1E8-438B8B0B7361}"/>
              </a:ext>
            </a:extLst>
          </p:cNvPr>
          <p:cNvSpPr>
            <a:spLocks noGrp="1"/>
          </p:cNvSpPr>
          <p:nvPr>
            <p:ph sz="quarter" idx="12"/>
          </p:nvPr>
        </p:nvSpPr>
        <p:spPr>
          <a:xfrm>
            <a:off x="173965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1" name="Content Placeholder 39">
            <a:extLst>
              <a:ext uri="{FF2B5EF4-FFF2-40B4-BE49-F238E27FC236}">
                <a16:creationId xmlns:a16="http://schemas.microsoft.com/office/drawing/2014/main" id="{6EC38F38-5935-49D5-AA85-4182E82D6FF2}"/>
              </a:ext>
            </a:extLst>
          </p:cNvPr>
          <p:cNvSpPr>
            <a:spLocks noGrp="1"/>
          </p:cNvSpPr>
          <p:nvPr>
            <p:ph sz="quarter" idx="13"/>
          </p:nvPr>
        </p:nvSpPr>
        <p:spPr>
          <a:xfrm>
            <a:off x="173965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2" name="Content Placeholder 39">
            <a:extLst>
              <a:ext uri="{FF2B5EF4-FFF2-40B4-BE49-F238E27FC236}">
                <a16:creationId xmlns:a16="http://schemas.microsoft.com/office/drawing/2014/main" id="{51C9D5ED-A19A-42A1-9200-C77E39E6F5C5}"/>
              </a:ext>
            </a:extLst>
          </p:cNvPr>
          <p:cNvSpPr>
            <a:spLocks noGrp="1"/>
          </p:cNvSpPr>
          <p:nvPr>
            <p:ph sz="quarter" idx="14"/>
          </p:nvPr>
        </p:nvSpPr>
        <p:spPr>
          <a:xfrm>
            <a:off x="173965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3" name="Content Placeholder 39">
            <a:extLst>
              <a:ext uri="{FF2B5EF4-FFF2-40B4-BE49-F238E27FC236}">
                <a16:creationId xmlns:a16="http://schemas.microsoft.com/office/drawing/2014/main" id="{47A95437-77F3-4E2C-8470-57587793A103}"/>
              </a:ext>
            </a:extLst>
          </p:cNvPr>
          <p:cNvSpPr>
            <a:spLocks noGrp="1"/>
          </p:cNvSpPr>
          <p:nvPr>
            <p:ph sz="quarter" idx="15"/>
          </p:nvPr>
        </p:nvSpPr>
        <p:spPr>
          <a:xfrm>
            <a:off x="749386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4" name="Content Placeholder 39">
            <a:extLst>
              <a:ext uri="{FF2B5EF4-FFF2-40B4-BE49-F238E27FC236}">
                <a16:creationId xmlns:a16="http://schemas.microsoft.com/office/drawing/2014/main" id="{CB1EA2BE-D294-486E-88F0-2AA9518A6E63}"/>
              </a:ext>
            </a:extLst>
          </p:cNvPr>
          <p:cNvSpPr>
            <a:spLocks noGrp="1"/>
          </p:cNvSpPr>
          <p:nvPr>
            <p:ph sz="quarter" idx="16"/>
          </p:nvPr>
        </p:nvSpPr>
        <p:spPr>
          <a:xfrm>
            <a:off x="749386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5" name="Content Placeholder 39">
            <a:extLst>
              <a:ext uri="{FF2B5EF4-FFF2-40B4-BE49-F238E27FC236}">
                <a16:creationId xmlns:a16="http://schemas.microsoft.com/office/drawing/2014/main" id="{108734A0-880E-44E2-858F-7AA6C6B0A5A3}"/>
              </a:ext>
            </a:extLst>
          </p:cNvPr>
          <p:cNvSpPr>
            <a:spLocks noGrp="1"/>
          </p:cNvSpPr>
          <p:nvPr>
            <p:ph sz="quarter" idx="17"/>
          </p:nvPr>
        </p:nvSpPr>
        <p:spPr>
          <a:xfrm>
            <a:off x="749386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10" name="Title 1">
            <a:extLst>
              <a:ext uri="{FF2B5EF4-FFF2-40B4-BE49-F238E27FC236}">
                <a16:creationId xmlns:a16="http://schemas.microsoft.com/office/drawing/2014/main" id="{63CED4CD-5348-488E-A883-0486DD5749A7}"/>
              </a:ext>
            </a:extLst>
          </p:cNvPr>
          <p:cNvSpPr>
            <a:spLocks noGrp="1"/>
          </p:cNvSpPr>
          <p:nvPr>
            <p:ph type="title"/>
          </p:nvPr>
        </p:nvSpPr>
        <p:spPr>
          <a:xfrm>
            <a:off x="660400" y="805213"/>
            <a:ext cx="10693400" cy="830997"/>
          </a:xfrm>
          <a:prstGeom prst="rect">
            <a:avLst/>
          </a:prstGeom>
        </p:spPr>
        <p:txBody>
          <a:bodyPr/>
          <a:lstStyle>
            <a:lvl1pP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208334343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p>
        </p:txBody>
      </p:sp>
    </p:spTree>
    <p:extLst>
      <p:ext uri="{BB962C8B-B14F-4D97-AF65-F5344CB8AC3E}">
        <p14:creationId xmlns:p14="http://schemas.microsoft.com/office/powerpoint/2010/main" val="4605083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ontent Two Column">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47700" y="2057818"/>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4" name="Oval 13">
            <a:extLst>
              <a:ext uri="{FF2B5EF4-FFF2-40B4-BE49-F238E27FC236}">
                <a16:creationId xmlns:a16="http://schemas.microsoft.com/office/drawing/2014/main" id="{CAACFBE9-8475-4CC0-8189-87BFC4059A86}"/>
              </a:ext>
            </a:extLst>
          </p:cNvPr>
          <p:cNvSpPr/>
          <p:nvPr/>
        </p:nvSpPr>
        <p:spPr>
          <a:xfrm>
            <a:off x="10385897" y="1443145"/>
            <a:ext cx="471170" cy="47117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0" name="Oval 19">
            <a:extLst>
              <a:ext uri="{FF2B5EF4-FFF2-40B4-BE49-F238E27FC236}">
                <a16:creationId xmlns:a16="http://schemas.microsoft.com/office/drawing/2014/main" id="{5F8C6FC8-D350-4A01-A7E0-5AEDAC96F358}"/>
              </a:ext>
            </a:extLst>
          </p:cNvPr>
          <p:cNvSpPr/>
          <p:nvPr/>
        </p:nvSpPr>
        <p:spPr>
          <a:xfrm>
            <a:off x="8910011" y="328773"/>
            <a:ext cx="317813" cy="317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4" name="Oval 23">
            <a:extLst>
              <a:ext uri="{FF2B5EF4-FFF2-40B4-BE49-F238E27FC236}">
                <a16:creationId xmlns:a16="http://schemas.microsoft.com/office/drawing/2014/main" id="{88F1038A-897D-4C38-B499-73FC76C716FA}"/>
              </a:ext>
            </a:extLst>
          </p:cNvPr>
          <p:cNvSpPr/>
          <p:nvPr/>
        </p:nvSpPr>
        <p:spPr>
          <a:xfrm flipH="1">
            <a:off x="8634932" y="623939"/>
            <a:ext cx="170406" cy="1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73522"/>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6451600" y="2061363"/>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6464300" y="2677067"/>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357B52D4-8D50-4E16-B60E-688B084764F2}"/>
              </a:ext>
            </a:extLst>
          </p:cNvPr>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anchor="ctr">
            <a:noAutofit/>
          </a:bodyPr>
          <a:lstStyle>
            <a:lvl1pPr algn="ctr">
              <a:buNone/>
              <a:defRPr/>
            </a:lvl1pPr>
          </a:lstStyle>
          <a:p>
            <a:r>
              <a:rPr lang="en-US"/>
              <a:t>Click icon to add picture</a:t>
            </a:r>
          </a:p>
        </p:txBody>
      </p:sp>
      <p:sp>
        <p:nvSpPr>
          <p:cNvPr id="11" name="Title 1">
            <a:extLst>
              <a:ext uri="{FF2B5EF4-FFF2-40B4-BE49-F238E27FC236}">
                <a16:creationId xmlns:a16="http://schemas.microsoft.com/office/drawing/2014/main" id="{92F03355-C197-48C4-A4DF-B4133848335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815667618"/>
      </p:ext>
    </p:extLst>
  </p:cSld>
  <p:clrMapOvr>
    <a:masterClrMapping/>
  </p:clrMapOvr>
  <p:hf sldNum="0" hdr="0" ftr="0" dt="0"/>
  <p:extLst>
    <p:ext uri="{DCECCB84-F9BA-43D5-87BE-67443E8EF086}">
      <p15:sldGuideLst xmlns:p15="http://schemas.microsoft.com/office/powerpoint/2012/main">
        <p15:guide id="1" orient="horz" pos="1272">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ntent Three Column">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60400" y="2037656"/>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8044180" y="2052478"/>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8056880" y="2668182"/>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1" name="Text Placeholder 27">
            <a:extLst>
              <a:ext uri="{FF2B5EF4-FFF2-40B4-BE49-F238E27FC236}">
                <a16:creationId xmlns:a16="http://schemas.microsoft.com/office/drawing/2014/main" id="{4FDB27CA-009D-4863-B119-0EC36837148A}"/>
              </a:ext>
            </a:extLst>
          </p:cNvPr>
          <p:cNvSpPr>
            <a:spLocks noGrp="1"/>
          </p:cNvSpPr>
          <p:nvPr>
            <p:ph type="body" sz="quarter" idx="17"/>
          </p:nvPr>
        </p:nvSpPr>
        <p:spPr>
          <a:xfrm>
            <a:off x="4352290" y="2048933"/>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2" name="Text Placeholder 25">
            <a:extLst>
              <a:ext uri="{FF2B5EF4-FFF2-40B4-BE49-F238E27FC236}">
                <a16:creationId xmlns:a16="http://schemas.microsoft.com/office/drawing/2014/main" id="{FD03E3EF-D812-4B98-959B-6800BBE59D1C}"/>
              </a:ext>
            </a:extLst>
          </p:cNvPr>
          <p:cNvSpPr>
            <a:spLocks noGrp="1"/>
          </p:cNvSpPr>
          <p:nvPr>
            <p:ph type="body" sz="quarter" idx="18"/>
          </p:nvPr>
        </p:nvSpPr>
        <p:spPr>
          <a:xfrm>
            <a:off x="436499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3" name="Hexagon 2">
            <a:extLst>
              <a:ext uri="{FF2B5EF4-FFF2-40B4-BE49-F238E27FC236}">
                <a16:creationId xmlns:a16="http://schemas.microsoft.com/office/drawing/2014/main" id="{303FFB35-43AC-4A56-92D0-91038C098B3C}"/>
              </a:ext>
            </a:extLst>
          </p:cNvPr>
          <p:cNvSpPr/>
          <p:nvPr/>
        </p:nvSpPr>
        <p:spPr>
          <a:xfrm>
            <a:off x="10700126" y="788523"/>
            <a:ext cx="1155906" cy="99647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AAF31DA0-707D-4A5D-BB7A-A5C90DB11A55}"/>
              </a:ext>
            </a:extLst>
          </p:cNvPr>
          <p:cNvSpPr/>
          <p:nvPr/>
        </p:nvSpPr>
        <p:spPr>
          <a:xfrm>
            <a:off x="11388427" y="1859136"/>
            <a:ext cx="315205" cy="271728"/>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5" name="Hexagon 4">
            <a:extLst>
              <a:ext uri="{FF2B5EF4-FFF2-40B4-BE49-F238E27FC236}">
                <a16:creationId xmlns:a16="http://schemas.microsoft.com/office/drawing/2014/main" id="{539F452B-F55F-4D85-834B-A7EAF742647C}"/>
              </a:ext>
            </a:extLst>
          </p:cNvPr>
          <p:cNvSpPr/>
          <p:nvPr/>
        </p:nvSpPr>
        <p:spPr>
          <a:xfrm>
            <a:off x="9014155" y="740289"/>
            <a:ext cx="379060" cy="326776"/>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Title 1">
            <a:extLst>
              <a:ext uri="{FF2B5EF4-FFF2-40B4-BE49-F238E27FC236}">
                <a16:creationId xmlns:a16="http://schemas.microsoft.com/office/drawing/2014/main" id="{91D9F6BE-FB0B-42EE-8F02-95F5CC039B0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anchor="ctr">
            <a:noAutofit/>
          </a:bodyPr>
          <a:lstStyle>
            <a:lvl1pPr algn="ctr">
              <a:buNone/>
              <a:defRPr/>
            </a:lvl1pPr>
          </a:lstStyle>
          <a:p>
            <a:r>
              <a:rPr lang="en-US"/>
              <a:t>Click icon to add picture</a:t>
            </a:r>
          </a:p>
        </p:txBody>
      </p:sp>
    </p:spTree>
    <p:extLst>
      <p:ext uri="{BB962C8B-B14F-4D97-AF65-F5344CB8AC3E}">
        <p14:creationId xmlns:p14="http://schemas.microsoft.com/office/powerpoint/2010/main" val="2566852428"/>
      </p:ext>
    </p:extLst>
  </p:cSld>
  <p:clrMapOvr>
    <a:masterClrMapping/>
  </p:clrMapOvr>
  <p:hf sldNum="0" hdr="0" ftr="0" dt="0"/>
  <p:extLst>
    <p:ext uri="{DCECCB84-F9BA-43D5-87BE-67443E8EF086}">
      <p15:sldGuideLst xmlns:p15="http://schemas.microsoft.com/office/powerpoint/2012/main">
        <p15:guide id="1" orient="horz" pos="12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E74AFC3-1C60-42DE-ABAC-F53CA85AC6F1}"/>
              </a:ext>
            </a:extLst>
          </p:cNvPr>
          <p:cNvSpPr/>
          <p:nvPr/>
        </p:nvSpPr>
        <p:spPr>
          <a:xfrm>
            <a:off x="5897272" y="1457542"/>
            <a:ext cx="617218" cy="6172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133261-FFEB-4B3D-B085-14AEAE741F82}"/>
              </a:ext>
            </a:extLst>
          </p:cNvPr>
          <p:cNvSpPr/>
          <p:nvPr/>
        </p:nvSpPr>
        <p:spPr>
          <a:xfrm>
            <a:off x="9810348" y="5955461"/>
            <a:ext cx="394539" cy="3945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53FE105-1D8E-48B0-AD9A-95AC9A165651}"/>
              </a:ext>
            </a:extLst>
          </p:cNvPr>
          <p:cNvSpPr/>
          <p:nvPr/>
        </p:nvSpPr>
        <p:spPr>
          <a:xfrm>
            <a:off x="6514490" y="946887"/>
            <a:ext cx="335852" cy="33585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AC4388F5-0DCA-4A09-A6E1-AE07F403093C}"/>
              </a:ext>
            </a:extLst>
          </p:cNvPr>
          <p:cNvSpPr>
            <a:spLocks noGrp="1"/>
          </p:cNvSpPr>
          <p:nvPr>
            <p:ph type="body" sz="quarter" idx="10"/>
          </p:nvPr>
        </p:nvSpPr>
        <p:spPr>
          <a:xfrm>
            <a:off x="647701" y="2042790"/>
            <a:ext cx="4143374" cy="2654301"/>
          </a:xfrm>
          <a:prstGeom prst="rect">
            <a:avLst/>
          </a:prstGeom>
        </p:spPr>
        <p:txBody>
          <a:bodyPr/>
          <a:lstStyle>
            <a:lvl1pPr marL="0" indent="0">
              <a:buNone/>
              <a:defRPr sz="2000"/>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7" name="Text Placeholder 15">
            <a:extLst>
              <a:ext uri="{FF2B5EF4-FFF2-40B4-BE49-F238E27FC236}">
                <a16:creationId xmlns:a16="http://schemas.microsoft.com/office/drawing/2014/main" id="{02C12FDC-BC11-43E8-B22A-3EC48E0344D9}"/>
              </a:ext>
            </a:extLst>
          </p:cNvPr>
          <p:cNvSpPr>
            <a:spLocks noGrp="1"/>
          </p:cNvSpPr>
          <p:nvPr>
            <p:ph type="body" sz="quarter" idx="11"/>
          </p:nvPr>
        </p:nvSpPr>
        <p:spPr>
          <a:xfrm>
            <a:off x="647699" y="4953919"/>
            <a:ext cx="4143375" cy="759470"/>
          </a:xfrm>
          <a:prstGeom prst="rect">
            <a:avLst/>
          </a:prstGeom>
        </p:spPr>
        <p:txBody>
          <a:bodyPr/>
          <a:lstStyle>
            <a:lvl1pPr marL="0" indent="0">
              <a:buNone/>
              <a:defRPr sz="2000" b="1">
                <a:solidFill>
                  <a:schemeClr val="accent4"/>
                </a:solidFill>
              </a:defRPr>
            </a:lvl1pPr>
            <a:lvl2pPr>
              <a:buNone/>
              <a:defRPr sz="2000"/>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3D43F412-F2C7-4D38-BDD0-9663029081D5}"/>
              </a:ext>
            </a:extLst>
          </p:cNvPr>
          <p:cNvSpPr>
            <a:spLocks noGrp="1"/>
          </p:cNvSpPr>
          <p:nvPr>
            <p:ph type="pic" sz="quarter" idx="13"/>
          </p:nvPr>
        </p:nvSpPr>
        <p:spPr>
          <a:xfrm>
            <a:off x="5887402" y="533063"/>
            <a:ext cx="5542598" cy="5611666"/>
          </a:xfrm>
          <a:custGeom>
            <a:avLst/>
            <a:gdLst>
              <a:gd name="connsiteX0" fmla="*/ 3354105 w 5542598"/>
              <a:gd name="connsiteY0" fmla="*/ 4359376 h 5611666"/>
              <a:gd name="connsiteX1" fmla="*/ 3980250 w 5542598"/>
              <a:gd name="connsiteY1" fmla="*/ 4985521 h 5611666"/>
              <a:gd name="connsiteX2" fmla="*/ 3354105 w 5542598"/>
              <a:gd name="connsiteY2" fmla="*/ 5611666 h 5611666"/>
              <a:gd name="connsiteX3" fmla="*/ 2727960 w 5542598"/>
              <a:gd name="connsiteY3" fmla="*/ 4985521 h 5611666"/>
              <a:gd name="connsiteX4" fmla="*/ 3354105 w 5542598"/>
              <a:gd name="connsiteY4" fmla="*/ 4359376 h 5611666"/>
              <a:gd name="connsiteX5" fmla="*/ 1592580 w 5542598"/>
              <a:gd name="connsiteY5" fmla="*/ 1430357 h 5611666"/>
              <a:gd name="connsiteX6" fmla="*/ 3185160 w 5542598"/>
              <a:gd name="connsiteY6" fmla="*/ 3022937 h 5611666"/>
              <a:gd name="connsiteX7" fmla="*/ 1592580 w 5542598"/>
              <a:gd name="connsiteY7" fmla="*/ 4615517 h 5611666"/>
              <a:gd name="connsiteX8" fmla="*/ 0 w 5542598"/>
              <a:gd name="connsiteY8" fmla="*/ 3022937 h 5611666"/>
              <a:gd name="connsiteX9" fmla="*/ 1592580 w 5542598"/>
              <a:gd name="connsiteY9" fmla="*/ 1430357 h 5611666"/>
              <a:gd name="connsiteX10" fmla="*/ 4230267 w 5542598"/>
              <a:gd name="connsiteY10" fmla="*/ 0 h 5611666"/>
              <a:gd name="connsiteX11" fmla="*/ 5542598 w 5542598"/>
              <a:gd name="connsiteY11" fmla="*/ 1312331 h 5611666"/>
              <a:gd name="connsiteX12" fmla="*/ 4230267 w 5542598"/>
              <a:gd name="connsiteY12" fmla="*/ 2624662 h 5611666"/>
              <a:gd name="connsiteX13" fmla="*/ 2917936 w 5542598"/>
              <a:gd name="connsiteY13" fmla="*/ 1312331 h 5611666"/>
              <a:gd name="connsiteX14" fmla="*/ 4230267 w 5542598"/>
              <a:gd name="connsiteY14" fmla="*/ 0 h 56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2598" h="5611666">
                <a:moveTo>
                  <a:pt x="3354105" y="4359376"/>
                </a:moveTo>
                <a:cubicBezTo>
                  <a:pt x="3699915" y="4359376"/>
                  <a:pt x="3980250" y="4639711"/>
                  <a:pt x="3980250" y="4985521"/>
                </a:cubicBezTo>
                <a:cubicBezTo>
                  <a:pt x="3980250" y="5331331"/>
                  <a:pt x="3699915" y="5611666"/>
                  <a:pt x="3354105" y="5611666"/>
                </a:cubicBezTo>
                <a:cubicBezTo>
                  <a:pt x="3008295" y="5611666"/>
                  <a:pt x="2727960" y="5331331"/>
                  <a:pt x="2727960" y="4985521"/>
                </a:cubicBezTo>
                <a:cubicBezTo>
                  <a:pt x="2727960" y="4639711"/>
                  <a:pt x="3008295" y="4359376"/>
                  <a:pt x="3354105" y="4359376"/>
                </a:cubicBezTo>
                <a:close/>
                <a:moveTo>
                  <a:pt x="1592580" y="1430357"/>
                </a:moveTo>
                <a:cubicBezTo>
                  <a:pt x="2472138" y="1430357"/>
                  <a:pt x="3185160" y="2143379"/>
                  <a:pt x="3185160" y="3022937"/>
                </a:cubicBezTo>
                <a:cubicBezTo>
                  <a:pt x="3185160" y="3902495"/>
                  <a:pt x="2472138" y="4615517"/>
                  <a:pt x="1592580" y="4615517"/>
                </a:cubicBezTo>
                <a:cubicBezTo>
                  <a:pt x="713022" y="4615517"/>
                  <a:pt x="0" y="3902495"/>
                  <a:pt x="0" y="3022937"/>
                </a:cubicBezTo>
                <a:cubicBezTo>
                  <a:pt x="0" y="2143379"/>
                  <a:pt x="713022" y="1430357"/>
                  <a:pt x="1592580" y="1430357"/>
                </a:cubicBezTo>
                <a:close/>
                <a:moveTo>
                  <a:pt x="4230267" y="0"/>
                </a:moveTo>
                <a:cubicBezTo>
                  <a:pt x="4955047" y="0"/>
                  <a:pt x="5542598" y="587551"/>
                  <a:pt x="5542598" y="1312331"/>
                </a:cubicBezTo>
                <a:cubicBezTo>
                  <a:pt x="5542598" y="2037111"/>
                  <a:pt x="4955047" y="2624662"/>
                  <a:pt x="4230267" y="2624662"/>
                </a:cubicBezTo>
                <a:cubicBezTo>
                  <a:pt x="3505487" y="2624662"/>
                  <a:pt x="2917936" y="2037111"/>
                  <a:pt x="2917936" y="1312331"/>
                </a:cubicBezTo>
                <a:cubicBezTo>
                  <a:pt x="2917936" y="587551"/>
                  <a:pt x="3505487" y="0"/>
                  <a:pt x="4230267" y="0"/>
                </a:cubicBezTo>
                <a:close/>
              </a:path>
            </a:pathLst>
          </a:custGeom>
        </p:spPr>
        <p:txBody>
          <a:bodyPr wrap="square" anchor="ctr">
            <a:noAutofit/>
          </a:bodyPr>
          <a:lstStyle>
            <a:lvl1pPr algn="ctr">
              <a:buNone/>
              <a:defRPr/>
            </a:lvl1pPr>
          </a:lstStyle>
          <a:p>
            <a:r>
              <a:rPr lang="en-US"/>
              <a:t>Click icon to add picture</a:t>
            </a:r>
          </a:p>
        </p:txBody>
      </p:sp>
      <p:sp>
        <p:nvSpPr>
          <p:cNvPr id="13" name="Title 1">
            <a:extLst>
              <a:ext uri="{FF2B5EF4-FFF2-40B4-BE49-F238E27FC236}">
                <a16:creationId xmlns:a16="http://schemas.microsoft.com/office/drawing/2014/main" id="{11176083-2CE5-4707-A564-46805454AF1A}"/>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3317421257"/>
      </p:ext>
    </p:extLst>
  </p:cSld>
  <p:clrMapOvr>
    <a:masterClrMapping/>
  </p:clrMapOvr>
  <p:hf sldNum="0" hdr="0" ftr="0" dt="0"/>
  <p:extLst>
    <p:ext uri="{DCECCB84-F9BA-43D5-87BE-67443E8EF086}">
      <p15:sldGuideLst xmlns:p15="http://schemas.microsoft.com/office/powerpoint/2012/main">
        <p15:guide id="1" orient="horz" pos="12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089A9-4134-4F78-DA48-DDC4A053A90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4D1BE1E-642A-FD02-4331-827CDB9B6F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26A22F-38A7-01C8-D933-5853671CA67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28401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451F-B056-E7CC-737E-6EFBF5401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1000D-DFEE-6B0F-18D9-3C44429B0E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272DE-685F-2AC6-AA28-986614E94F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39D1123-5F0C-F211-6DBB-90F094061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04077-4189-795E-ACAF-43EE13E6760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82780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5_Custom Layout">
    <p:bg>
      <p:bgPr>
        <a:solidFill>
          <a:schemeClr val="tx1"/>
        </a:solidFill>
        <a:effectLst/>
      </p:bgPr>
    </p:bg>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75D96571-69F8-475F-A910-ECC183425065}"/>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sp>
        <p:nvSpPr>
          <p:cNvPr id="3" name="Oval 2" descr="Tall office building looking up">
            <a:extLst>
              <a:ext uri="{FF2B5EF4-FFF2-40B4-BE49-F238E27FC236}">
                <a16:creationId xmlns:a16="http://schemas.microsoft.com/office/drawing/2014/main" id="{CD4C2457-AECB-4015-9FE4-CCBC516AA9EE}"/>
              </a:ext>
            </a:extLst>
          </p:cNvPr>
          <p:cNvSpPr/>
          <p:nvPr/>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89A018F-D11C-4B07-9830-8336B27A18AD}"/>
              </a:ext>
            </a:extLst>
          </p:cNvPr>
          <p:cNvSpPr/>
          <p:nvPr/>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209A32-FE17-4457-B02B-0A1DB9B8ADB1}"/>
              </a:ext>
            </a:extLst>
          </p:cNvPr>
          <p:cNvSpPr/>
          <p:nvPr/>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85A541-0EDE-4213-AE62-4D909E8EB7F5}"/>
              </a:ext>
            </a:extLst>
          </p:cNvPr>
          <p:cNvSpPr/>
          <p:nvPr/>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3">
            <a:extLst>
              <a:ext uri="{FF2B5EF4-FFF2-40B4-BE49-F238E27FC236}">
                <a16:creationId xmlns:a16="http://schemas.microsoft.com/office/drawing/2014/main" id="{CBFD020D-881A-48D8-BDA8-55C7B95C5996}"/>
              </a:ext>
            </a:extLst>
          </p:cNvPr>
          <p:cNvSpPr>
            <a:spLocks noGrp="1"/>
          </p:cNvSpPr>
          <p:nvPr>
            <p:ph type="body" sz="quarter" idx="11" hasCustomPrompt="1"/>
          </p:nvPr>
        </p:nvSpPr>
        <p:spPr>
          <a:xfrm>
            <a:off x="4127927" y="4609453"/>
            <a:ext cx="3924934" cy="490538"/>
          </a:xfrm>
          <a:prstGeom prst="rect">
            <a:avLst/>
          </a:prstGeom>
        </p:spPr>
        <p:txBody>
          <a:bodyPr anchor="b"/>
          <a:lstStyle>
            <a:lvl1pPr algn="ctr">
              <a:buNone/>
              <a:defRPr lang="en-US" sz="20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a:t>Click to edit text</a:t>
            </a:r>
          </a:p>
        </p:txBody>
      </p:sp>
      <p:sp>
        <p:nvSpPr>
          <p:cNvPr id="2" name="Title 1">
            <a:extLst>
              <a:ext uri="{FF2B5EF4-FFF2-40B4-BE49-F238E27FC236}">
                <a16:creationId xmlns:a16="http://schemas.microsoft.com/office/drawing/2014/main" id="{CF9687A5-0BDD-45B2-A892-542449E31394}"/>
              </a:ext>
            </a:extLst>
          </p:cNvPr>
          <p:cNvSpPr>
            <a:spLocks noGrp="1"/>
          </p:cNvSpPr>
          <p:nvPr>
            <p:ph type="title"/>
          </p:nvPr>
        </p:nvSpPr>
        <p:spPr>
          <a:xfrm>
            <a:off x="4045678" y="1988047"/>
            <a:ext cx="4007183" cy="2374194"/>
          </a:xfrm>
          <a:prstGeom prst="rect">
            <a:avLst/>
          </a:prstGeom>
        </p:spPr>
        <p:txBody>
          <a:bodyPr/>
          <a:lstStyle>
            <a:lvl1pPr algn="ctr">
              <a:spcBef>
                <a:spcPts val="1000"/>
              </a:spcBef>
              <a:defRPr sz="2800">
                <a:solidFill>
                  <a:schemeClr val="bg1"/>
                </a:solidFill>
                <a:latin typeface="+mn-lt"/>
              </a:defRPr>
            </a:lvl1pPr>
          </a:lstStyle>
          <a:p>
            <a:r>
              <a:rPr lang="en-US"/>
              <a:t>Click to edit Master title style</a:t>
            </a:r>
          </a:p>
        </p:txBody>
      </p:sp>
      <p:sp>
        <p:nvSpPr>
          <p:cNvPr id="4" name="Oval 3" descr="Tall office building looking up">
            <a:extLst>
              <a:ext uri="{FF2B5EF4-FFF2-40B4-BE49-F238E27FC236}">
                <a16:creationId xmlns:a16="http://schemas.microsoft.com/office/drawing/2014/main" id="{30AC78D1-BF33-56B7-3070-51C9F5EECC8E}"/>
              </a:ext>
            </a:extLst>
          </p:cNvPr>
          <p:cNvSpPr/>
          <p:nvPr/>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C20B48-CDD1-122F-E5DE-AEC53FE8126A}"/>
              </a:ext>
            </a:extLst>
          </p:cNvPr>
          <p:cNvSpPr/>
          <p:nvPr/>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3F851FB-5E3C-C0F1-B380-FBA22AD5D1D6}"/>
              </a:ext>
            </a:extLst>
          </p:cNvPr>
          <p:cNvSpPr/>
          <p:nvPr/>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868EA0D-5E25-9F15-50B1-B7436A818169}"/>
              </a:ext>
            </a:extLst>
          </p:cNvPr>
          <p:cNvSpPr/>
          <p:nvPr/>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33325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AA38E8C-A334-4183-8ABC-112B8517F487}"/>
              </a:ext>
            </a:extLst>
          </p:cNvPr>
          <p:cNvSpPr>
            <a:spLocks noGrp="1"/>
          </p:cNvSpPr>
          <p:nvPr>
            <p:ph type="body" sz="quarter" idx="12"/>
          </p:nvPr>
        </p:nvSpPr>
        <p:spPr>
          <a:xfrm>
            <a:off x="660400" y="2044700"/>
            <a:ext cx="4275138" cy="3560763"/>
          </a:xfrm>
          <a:prstGeom prst="rect">
            <a:avLst/>
          </a:prstGeom>
        </p:spPr>
        <p:txBody>
          <a:bodyPr/>
          <a:lstStyle>
            <a:lvl1pPr>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a:r>
              <a:rPr lang="en-US"/>
              <a:t>Click to edit Master text styles</a:t>
            </a:r>
          </a:p>
        </p:txBody>
      </p:sp>
      <p:sp>
        <p:nvSpPr>
          <p:cNvPr id="19" name="Rectangle 18">
            <a:extLst>
              <a:ext uri="{FF2B5EF4-FFF2-40B4-BE49-F238E27FC236}">
                <a16:creationId xmlns:a16="http://schemas.microsoft.com/office/drawing/2014/main" id="{B80624A4-5116-4AAF-8C31-C25D1DB16FEC}"/>
              </a:ext>
            </a:extLst>
          </p:cNvPr>
          <p:cNvSpPr/>
          <p:nvPr/>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D07EC8A-6024-4DEA-9C4D-AE4228E17854}"/>
              </a:ext>
            </a:extLst>
          </p:cNvPr>
          <p:cNvSpPr/>
          <p:nvPr/>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C8FAEF-DF78-48CC-AEEF-F9B802055C05}"/>
              </a:ext>
            </a:extLst>
          </p:cNvPr>
          <p:cNvSpPr/>
          <p:nvPr/>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459DADC7-BE21-4434-A6E4-BAF809005389}"/>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
        <p:nvSpPr>
          <p:cNvPr id="3" name="Rectangle 2">
            <a:extLst>
              <a:ext uri="{FF2B5EF4-FFF2-40B4-BE49-F238E27FC236}">
                <a16:creationId xmlns:a16="http://schemas.microsoft.com/office/drawing/2014/main" id="{F2AF71E2-7B2A-8A36-D876-76538A690054}"/>
              </a:ext>
            </a:extLst>
          </p:cNvPr>
          <p:cNvSpPr/>
          <p:nvPr/>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619728E-32FC-3AEE-BBB1-C6F1378E7E5D}"/>
              </a:ext>
            </a:extLst>
          </p:cNvPr>
          <p:cNvSpPr/>
          <p:nvPr/>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6683FF6-06E4-81FA-7BC6-5D31964A990D}"/>
              </a:ext>
            </a:extLst>
          </p:cNvPr>
          <p:cNvSpPr/>
          <p:nvPr/>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474943"/>
      </p:ext>
    </p:extLst>
  </p:cSld>
  <p:clrMapOvr>
    <a:masterClrMapping/>
  </p:clrMapOvr>
  <p:hf sldNum="0" hdr="0" ftr="0" dt="0"/>
  <p:extLst>
    <p:ext uri="{DCECCB84-F9BA-43D5-87BE-67443E8EF086}">
      <p15:sldGuideLst xmlns:p15="http://schemas.microsoft.com/office/powerpoint/2012/main">
        <p15:guide id="4" orient="horz" pos="504">
          <p15:clr>
            <a:srgbClr val="FBAE40"/>
          </p15:clr>
        </p15:guide>
        <p15:guide id="5" pos="3840">
          <p15:clr>
            <a:srgbClr val="FBAE40"/>
          </p15:clr>
        </p15:guide>
        <p15:guide id="6" orient="horz" pos="14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FAA9D0-7C9C-4043-9931-A15819ABB9B5}"/>
              </a:ext>
            </a:extLst>
          </p:cNvPr>
          <p:cNvSpPr/>
          <p:nvPr/>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4" name="Oval 13">
            <a:extLst>
              <a:ext uri="{FF2B5EF4-FFF2-40B4-BE49-F238E27FC236}">
                <a16:creationId xmlns:a16="http://schemas.microsoft.com/office/drawing/2014/main" id="{E232AB2D-843E-4B5F-8793-6A263DA356BB}"/>
              </a:ext>
            </a:extLst>
          </p:cNvPr>
          <p:cNvSpPr/>
          <p:nvPr/>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6" name="Oval 15">
            <a:extLst>
              <a:ext uri="{FF2B5EF4-FFF2-40B4-BE49-F238E27FC236}">
                <a16:creationId xmlns:a16="http://schemas.microsoft.com/office/drawing/2014/main" id="{FA75A12B-C399-4072-BD69-D872D2C2AD1F}"/>
              </a:ext>
            </a:extLst>
          </p:cNvPr>
          <p:cNvSpPr/>
          <p:nvPr/>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3" name="Picture Placeholder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p>
        </p:txBody>
      </p:sp>
      <p:sp>
        <p:nvSpPr>
          <p:cNvPr id="27" name="Text Placeholder 26">
            <a:extLst>
              <a:ext uri="{FF2B5EF4-FFF2-40B4-BE49-F238E27FC236}">
                <a16:creationId xmlns:a16="http://schemas.microsoft.com/office/drawing/2014/main" id="{282D3E62-6D1A-4E9D-BE54-2EED9BF429A4}"/>
              </a:ext>
            </a:extLst>
          </p:cNvPr>
          <p:cNvSpPr>
            <a:spLocks noGrp="1"/>
          </p:cNvSpPr>
          <p:nvPr>
            <p:ph type="body" sz="quarter" idx="12"/>
          </p:nvPr>
        </p:nvSpPr>
        <p:spPr>
          <a:xfrm>
            <a:off x="660400" y="2044700"/>
            <a:ext cx="4275138" cy="3560763"/>
          </a:xfrm>
          <a:prstGeom prst="rect">
            <a:avLst/>
          </a:prstGeom>
        </p:spPr>
        <p:txBody>
          <a:bodyPr/>
          <a:lstStyle>
            <a:lvl1pPr>
              <a:lnSpc>
                <a:spcPct val="150000"/>
              </a:lnSpc>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a:r>
              <a:rPr lang="en-US"/>
              <a:t>Click to edit Master text styles</a:t>
            </a:r>
          </a:p>
        </p:txBody>
      </p:sp>
      <p:sp>
        <p:nvSpPr>
          <p:cNvPr id="8" name="Title 1">
            <a:extLst>
              <a:ext uri="{FF2B5EF4-FFF2-40B4-BE49-F238E27FC236}">
                <a16:creationId xmlns:a16="http://schemas.microsoft.com/office/drawing/2014/main" id="{DEB8F0E5-B89F-48AD-87BD-534EA9463CD3}"/>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p>
        </p:txBody>
      </p:sp>
      <p:sp>
        <p:nvSpPr>
          <p:cNvPr id="2" name="Oval 1">
            <a:extLst>
              <a:ext uri="{FF2B5EF4-FFF2-40B4-BE49-F238E27FC236}">
                <a16:creationId xmlns:a16="http://schemas.microsoft.com/office/drawing/2014/main" id="{30A19CCE-B395-3942-B44C-C2ACEE29B749}"/>
              </a:ext>
            </a:extLst>
          </p:cNvPr>
          <p:cNvSpPr/>
          <p:nvPr/>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 name="Oval 2">
            <a:extLst>
              <a:ext uri="{FF2B5EF4-FFF2-40B4-BE49-F238E27FC236}">
                <a16:creationId xmlns:a16="http://schemas.microsoft.com/office/drawing/2014/main" id="{25434A4E-E05B-DC0D-6997-4175B888E446}"/>
              </a:ext>
            </a:extLst>
          </p:cNvPr>
          <p:cNvSpPr/>
          <p:nvPr/>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 name="Oval 3">
            <a:extLst>
              <a:ext uri="{FF2B5EF4-FFF2-40B4-BE49-F238E27FC236}">
                <a16:creationId xmlns:a16="http://schemas.microsoft.com/office/drawing/2014/main" id="{2EA555D5-25EA-85A5-CD7B-1C4A8242E617}"/>
              </a:ext>
            </a:extLst>
          </p:cNvPr>
          <p:cNvSpPr/>
          <p:nvPr/>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380457226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rt and Tabl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2039392"/>
            <a:ext cx="10515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p:nvPr>
        </p:nvSpPr>
        <p:spPr>
          <a:xfrm>
            <a:off x="838200" y="635000"/>
            <a:ext cx="10515600" cy="700115"/>
          </a:xfrm>
          <a:prstGeom prst="rect">
            <a:avLst/>
          </a:prstGeom>
        </p:spPr>
        <p:txBody>
          <a:bodyPr anchor="ctr"/>
          <a:lstStyle>
            <a:lvl1pPr algn="ct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203038208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A3C6F-5F6A-4D64-8BFE-AFFF58B1A047}"/>
              </a:ext>
            </a:extLst>
          </p:cNvPr>
          <p:cNvSpPr>
            <a:spLocks noGrp="1"/>
          </p:cNvSpPr>
          <p:nvPr>
            <p:ph type="body" sz="quarter" idx="11"/>
          </p:nvPr>
        </p:nvSpPr>
        <p:spPr>
          <a:xfrm>
            <a:off x="6312871" y="4141999"/>
            <a:ext cx="4220845" cy="861497"/>
          </a:xfrm>
          <a:prstGeom prst="rect">
            <a:avLst/>
          </a:prstGeom>
        </p:spPr>
        <p:txBody>
          <a:bodyPr/>
          <a:lstStyle>
            <a:lvl1pPr marL="0" indent="0">
              <a:buNone/>
              <a:defRPr sz="2000" b="1">
                <a:solidFill>
                  <a:schemeClr val="accent4"/>
                </a:solidFill>
                <a:latin typeface="+mj-lt"/>
              </a:defRPr>
            </a:lvl1pPr>
            <a:lvl2pPr>
              <a:buNone/>
              <a:defRPr sz="2000"/>
            </a:lvl2pPr>
          </a:lstStyle>
          <a:p>
            <a:pPr lvl="0"/>
            <a:r>
              <a:rPr lang="en-US"/>
              <a:t>Click to edit Master text styles</a:t>
            </a:r>
          </a:p>
          <a:p>
            <a:pPr lvl="1"/>
            <a:r>
              <a:rPr lang="en-US"/>
              <a:t>Second level</a:t>
            </a:r>
          </a:p>
        </p:txBody>
      </p:sp>
      <p:sp>
        <p:nvSpPr>
          <p:cNvPr id="15" name="Hexagon 14">
            <a:extLst>
              <a:ext uri="{FF2B5EF4-FFF2-40B4-BE49-F238E27FC236}">
                <a16:creationId xmlns:a16="http://schemas.microsoft.com/office/drawing/2014/main" id="{AC159667-7690-4645-986D-BE501438455F}"/>
              </a:ext>
            </a:extLst>
          </p:cNvPr>
          <p:cNvSpPr/>
          <p:nvPr/>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54667EE4-E77F-453B-BF8B-B1EE2AE80715}"/>
              </a:ext>
            </a:extLst>
          </p:cNvPr>
          <p:cNvSpPr/>
          <p:nvPr/>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FC050232-A229-425F-BFC8-D50374F2D171}"/>
              </a:ext>
            </a:extLst>
          </p:cNvPr>
          <p:cNvSpPr/>
          <p:nvPr/>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53E4EBC7-340A-43A5-9E23-4B73A6F700B6}"/>
              </a:ext>
            </a:extLst>
          </p:cNvPr>
          <p:cNvSpPr/>
          <p:nvPr/>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1ED0E31A-F0A3-481D-8D9C-E3C4531FD21D}"/>
              </a:ext>
            </a:extLst>
          </p:cNvPr>
          <p:cNvSpPr>
            <a:spLocks noGrp="1"/>
          </p:cNvSpPr>
          <p:nvPr>
            <p:ph type="pic" sz="quarter" idx="12"/>
          </p:nvPr>
        </p:nvSpPr>
        <p:spPr>
          <a:xfrm>
            <a:off x="1571515" y="1914044"/>
            <a:ext cx="3993624" cy="3617848"/>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03E68100-C56F-4515-A4FD-3F301797E78F}"/>
              </a:ext>
            </a:extLst>
          </p:cNvPr>
          <p:cNvSpPr>
            <a:spLocks noGrp="1"/>
          </p:cNvSpPr>
          <p:nvPr>
            <p:ph type="title"/>
          </p:nvPr>
        </p:nvSpPr>
        <p:spPr>
          <a:xfrm>
            <a:off x="6312871" y="2050552"/>
            <a:ext cx="4998720" cy="1748983"/>
          </a:xfrm>
          <a:prstGeom prst="rect">
            <a:avLst/>
          </a:prstGeom>
        </p:spPr>
        <p:txBody>
          <a:bodyPr/>
          <a:lstStyle>
            <a:lvl1pPr>
              <a:defRPr sz="2800">
                <a:solidFill>
                  <a:schemeClr val="tx1"/>
                </a:solidFill>
                <a:latin typeface="+mn-lt"/>
              </a:defRPr>
            </a:lvl1pPr>
          </a:lstStyle>
          <a:p>
            <a:r>
              <a:rPr lang="en-US"/>
              <a:t>Click to edit Master title style</a:t>
            </a:r>
          </a:p>
        </p:txBody>
      </p:sp>
      <p:sp>
        <p:nvSpPr>
          <p:cNvPr id="3" name="Hexagon 2">
            <a:extLst>
              <a:ext uri="{FF2B5EF4-FFF2-40B4-BE49-F238E27FC236}">
                <a16:creationId xmlns:a16="http://schemas.microsoft.com/office/drawing/2014/main" id="{E8C4BC32-6D22-4B00-73A4-4AEB45DA71FD}"/>
              </a:ext>
            </a:extLst>
          </p:cNvPr>
          <p:cNvSpPr/>
          <p:nvPr/>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43DB475D-D14A-7ED5-8262-F644FC55C4AB}"/>
              </a:ext>
            </a:extLst>
          </p:cNvPr>
          <p:cNvSpPr/>
          <p:nvPr/>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44A20720-1C27-300F-7879-DF021C495FBF}"/>
              </a:ext>
            </a:extLst>
          </p:cNvPr>
          <p:cNvSpPr/>
          <p:nvPr/>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B1BDC7F6-F274-E2C0-ACE9-1EFC15E762AF}"/>
              </a:ext>
            </a:extLst>
          </p:cNvPr>
          <p:cNvSpPr/>
          <p:nvPr/>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645597"/>
      </p:ext>
    </p:extLst>
  </p:cSld>
  <p:clrMapOvr>
    <a:masterClrMapping/>
  </p:clrMapOvr>
  <p:hf sldNum="0" hdr="0" ftr="0" dt="0"/>
  <p:extLst>
    <p:ext uri="{DCECCB84-F9BA-43D5-87BE-67443E8EF086}">
      <p15:sldGuideLst xmlns:p15="http://schemas.microsoft.com/office/powerpoint/2012/main">
        <p15:guide id="1" orient="horz" pos="12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38" name="Picture Placeholder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40" name="Picture Placeholder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41" name="Picture Placeholder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p>
        </p:txBody>
      </p:sp>
      <p:sp>
        <p:nvSpPr>
          <p:cNvPr id="9" name="Hexagon 8">
            <a:extLst>
              <a:ext uri="{FF2B5EF4-FFF2-40B4-BE49-F238E27FC236}">
                <a16:creationId xmlns:a16="http://schemas.microsoft.com/office/drawing/2014/main" id="{476CA45F-A66A-4AD8-A004-10DB55A5D7B2}"/>
              </a:ext>
            </a:extLst>
          </p:cNvPr>
          <p:cNvSpPr/>
          <p:nvPr/>
        </p:nvSpPr>
        <p:spPr>
          <a:xfrm>
            <a:off x="546669" y="3467555"/>
            <a:ext cx="458268" cy="39505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27A66A3D-2437-4015-9F5F-380C4D23D83C}"/>
              </a:ext>
            </a:extLst>
          </p:cNvPr>
          <p:cNvSpPr/>
          <p:nvPr/>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FFB14F3B-E7EF-4546-8D74-71FFB45C77C0}"/>
              </a:ext>
            </a:extLst>
          </p:cNvPr>
          <p:cNvSpPr/>
          <p:nvPr/>
        </p:nvSpPr>
        <p:spPr>
          <a:xfrm>
            <a:off x="10882649" y="2202202"/>
            <a:ext cx="230688" cy="19886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591F943B-ED0D-49A1-844A-E23BA9A4871B}"/>
              </a:ext>
            </a:extLst>
          </p:cNvPr>
          <p:cNvSpPr>
            <a:spLocks noGrp="1"/>
          </p:cNvSpPr>
          <p:nvPr>
            <p:ph type="body" sz="quarter" idx="10"/>
          </p:nvPr>
        </p:nvSpPr>
        <p:spPr>
          <a:xfrm>
            <a:off x="546668"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4" name="Text Placeholder 22">
            <a:extLst>
              <a:ext uri="{FF2B5EF4-FFF2-40B4-BE49-F238E27FC236}">
                <a16:creationId xmlns:a16="http://schemas.microsoft.com/office/drawing/2014/main" id="{9AC6B9A8-053C-4828-B705-901C6018F30D}"/>
              </a:ext>
            </a:extLst>
          </p:cNvPr>
          <p:cNvSpPr>
            <a:spLocks noGrp="1"/>
          </p:cNvSpPr>
          <p:nvPr>
            <p:ph type="body" sz="quarter" idx="11"/>
          </p:nvPr>
        </p:nvSpPr>
        <p:spPr>
          <a:xfrm>
            <a:off x="556692"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7" name="Text Placeholder 22">
            <a:extLst>
              <a:ext uri="{FF2B5EF4-FFF2-40B4-BE49-F238E27FC236}">
                <a16:creationId xmlns:a16="http://schemas.microsoft.com/office/drawing/2014/main" id="{BBA6FD52-E179-41F8-AE78-9AF3D65F28B6}"/>
              </a:ext>
            </a:extLst>
          </p:cNvPr>
          <p:cNvSpPr>
            <a:spLocks noGrp="1"/>
          </p:cNvSpPr>
          <p:nvPr>
            <p:ph type="body" sz="quarter" idx="12"/>
          </p:nvPr>
        </p:nvSpPr>
        <p:spPr>
          <a:xfrm>
            <a:off x="2789482"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8" name="Text Placeholder 22">
            <a:extLst>
              <a:ext uri="{FF2B5EF4-FFF2-40B4-BE49-F238E27FC236}">
                <a16:creationId xmlns:a16="http://schemas.microsoft.com/office/drawing/2014/main" id="{C49A82AB-D328-4DB0-841B-186884119EBF}"/>
              </a:ext>
            </a:extLst>
          </p:cNvPr>
          <p:cNvSpPr>
            <a:spLocks noGrp="1"/>
          </p:cNvSpPr>
          <p:nvPr>
            <p:ph type="body" sz="quarter" idx="13"/>
          </p:nvPr>
        </p:nvSpPr>
        <p:spPr>
          <a:xfrm>
            <a:off x="278948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9" name="Text Placeholder 22">
            <a:extLst>
              <a:ext uri="{FF2B5EF4-FFF2-40B4-BE49-F238E27FC236}">
                <a16:creationId xmlns:a16="http://schemas.microsoft.com/office/drawing/2014/main" id="{84E23D5D-9866-48F9-8E08-DD2DBE4C4E32}"/>
              </a:ext>
            </a:extLst>
          </p:cNvPr>
          <p:cNvSpPr>
            <a:spLocks noGrp="1"/>
          </p:cNvSpPr>
          <p:nvPr>
            <p:ph type="body" sz="quarter" idx="14"/>
          </p:nvPr>
        </p:nvSpPr>
        <p:spPr>
          <a:xfrm>
            <a:off x="5032296"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0" name="Text Placeholder 22">
            <a:extLst>
              <a:ext uri="{FF2B5EF4-FFF2-40B4-BE49-F238E27FC236}">
                <a16:creationId xmlns:a16="http://schemas.microsoft.com/office/drawing/2014/main" id="{E671C9E6-A1A5-4EE5-8642-94AA7635DB05}"/>
              </a:ext>
            </a:extLst>
          </p:cNvPr>
          <p:cNvSpPr>
            <a:spLocks noGrp="1"/>
          </p:cNvSpPr>
          <p:nvPr>
            <p:ph type="body" sz="quarter" idx="15"/>
          </p:nvPr>
        </p:nvSpPr>
        <p:spPr>
          <a:xfrm>
            <a:off x="502920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1" name="Text Placeholder 22">
            <a:extLst>
              <a:ext uri="{FF2B5EF4-FFF2-40B4-BE49-F238E27FC236}">
                <a16:creationId xmlns:a16="http://schemas.microsoft.com/office/drawing/2014/main" id="{DF6BB5C9-B678-435A-830F-4C10EB1A957C}"/>
              </a:ext>
            </a:extLst>
          </p:cNvPr>
          <p:cNvSpPr>
            <a:spLocks noGrp="1"/>
          </p:cNvSpPr>
          <p:nvPr>
            <p:ph type="body" sz="quarter" idx="16"/>
          </p:nvPr>
        </p:nvSpPr>
        <p:spPr>
          <a:xfrm>
            <a:off x="7275110"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2" name="Text Placeholder 22">
            <a:extLst>
              <a:ext uri="{FF2B5EF4-FFF2-40B4-BE49-F238E27FC236}">
                <a16:creationId xmlns:a16="http://schemas.microsoft.com/office/drawing/2014/main" id="{1861EC87-A9E2-4FC3-B8BC-06C520B8A17F}"/>
              </a:ext>
            </a:extLst>
          </p:cNvPr>
          <p:cNvSpPr>
            <a:spLocks noGrp="1"/>
          </p:cNvSpPr>
          <p:nvPr>
            <p:ph type="body" sz="quarter" idx="17"/>
          </p:nvPr>
        </p:nvSpPr>
        <p:spPr>
          <a:xfrm>
            <a:off x="727511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3" name="Text Placeholder 22">
            <a:extLst>
              <a:ext uri="{FF2B5EF4-FFF2-40B4-BE49-F238E27FC236}">
                <a16:creationId xmlns:a16="http://schemas.microsoft.com/office/drawing/2014/main" id="{FC3EDE91-631F-4947-94DC-557685FD23E0}"/>
              </a:ext>
            </a:extLst>
          </p:cNvPr>
          <p:cNvSpPr>
            <a:spLocks noGrp="1"/>
          </p:cNvSpPr>
          <p:nvPr>
            <p:ph type="body" sz="quarter" idx="18"/>
          </p:nvPr>
        </p:nvSpPr>
        <p:spPr>
          <a:xfrm>
            <a:off x="9517923"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4" name="Text Placeholder 22">
            <a:extLst>
              <a:ext uri="{FF2B5EF4-FFF2-40B4-BE49-F238E27FC236}">
                <a16:creationId xmlns:a16="http://schemas.microsoft.com/office/drawing/2014/main" id="{8FDDBEF4-1329-49DF-B043-D51B34F5EE34}"/>
              </a:ext>
            </a:extLst>
          </p:cNvPr>
          <p:cNvSpPr>
            <a:spLocks noGrp="1"/>
          </p:cNvSpPr>
          <p:nvPr>
            <p:ph type="body" sz="quarter" idx="19"/>
          </p:nvPr>
        </p:nvSpPr>
        <p:spPr>
          <a:xfrm>
            <a:off x="951792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7" name="Picture Placeholder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2" name="Hexagon 1">
            <a:extLst>
              <a:ext uri="{FF2B5EF4-FFF2-40B4-BE49-F238E27FC236}">
                <a16:creationId xmlns:a16="http://schemas.microsoft.com/office/drawing/2014/main" id="{3E601A27-2423-0E5D-0CBC-3708EEE62BBC}"/>
              </a:ext>
            </a:extLst>
          </p:cNvPr>
          <p:cNvSpPr/>
          <p:nvPr/>
        </p:nvSpPr>
        <p:spPr>
          <a:xfrm>
            <a:off x="546669" y="3467555"/>
            <a:ext cx="458268" cy="39505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449DE4F6-B287-24BB-2EB6-0C4B24CFC537}"/>
              </a:ext>
            </a:extLst>
          </p:cNvPr>
          <p:cNvSpPr/>
          <p:nvPr/>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78EC60FC-39FC-A5E0-EC3A-1BB3BD432891}"/>
              </a:ext>
            </a:extLst>
          </p:cNvPr>
          <p:cNvSpPr/>
          <p:nvPr/>
        </p:nvSpPr>
        <p:spPr>
          <a:xfrm>
            <a:off x="10882649" y="2202202"/>
            <a:ext cx="230688" cy="19886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637770"/>
      </p:ext>
    </p:extLst>
  </p:cSld>
  <p:clrMapOvr>
    <a:masterClrMapping/>
  </p:clrMapOvr>
  <p:hf sldNum="0" hdr="0" ftr="0" dt="0"/>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ummary">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6BB16225-AC51-4525-A1E8-438B8B0B7361}"/>
              </a:ext>
            </a:extLst>
          </p:cNvPr>
          <p:cNvSpPr>
            <a:spLocks noGrp="1"/>
          </p:cNvSpPr>
          <p:nvPr>
            <p:ph sz="quarter" idx="12"/>
          </p:nvPr>
        </p:nvSpPr>
        <p:spPr>
          <a:xfrm>
            <a:off x="173965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1" name="Content Placeholder 39">
            <a:extLst>
              <a:ext uri="{FF2B5EF4-FFF2-40B4-BE49-F238E27FC236}">
                <a16:creationId xmlns:a16="http://schemas.microsoft.com/office/drawing/2014/main" id="{6EC38F38-5935-49D5-AA85-4182E82D6FF2}"/>
              </a:ext>
            </a:extLst>
          </p:cNvPr>
          <p:cNvSpPr>
            <a:spLocks noGrp="1"/>
          </p:cNvSpPr>
          <p:nvPr>
            <p:ph sz="quarter" idx="13"/>
          </p:nvPr>
        </p:nvSpPr>
        <p:spPr>
          <a:xfrm>
            <a:off x="173965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2" name="Content Placeholder 39">
            <a:extLst>
              <a:ext uri="{FF2B5EF4-FFF2-40B4-BE49-F238E27FC236}">
                <a16:creationId xmlns:a16="http://schemas.microsoft.com/office/drawing/2014/main" id="{51C9D5ED-A19A-42A1-9200-C77E39E6F5C5}"/>
              </a:ext>
            </a:extLst>
          </p:cNvPr>
          <p:cNvSpPr>
            <a:spLocks noGrp="1"/>
          </p:cNvSpPr>
          <p:nvPr>
            <p:ph sz="quarter" idx="14"/>
          </p:nvPr>
        </p:nvSpPr>
        <p:spPr>
          <a:xfrm>
            <a:off x="173965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3" name="Content Placeholder 39">
            <a:extLst>
              <a:ext uri="{FF2B5EF4-FFF2-40B4-BE49-F238E27FC236}">
                <a16:creationId xmlns:a16="http://schemas.microsoft.com/office/drawing/2014/main" id="{47A95437-77F3-4E2C-8470-57587793A103}"/>
              </a:ext>
            </a:extLst>
          </p:cNvPr>
          <p:cNvSpPr>
            <a:spLocks noGrp="1"/>
          </p:cNvSpPr>
          <p:nvPr>
            <p:ph sz="quarter" idx="15"/>
          </p:nvPr>
        </p:nvSpPr>
        <p:spPr>
          <a:xfrm>
            <a:off x="749386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4" name="Content Placeholder 39">
            <a:extLst>
              <a:ext uri="{FF2B5EF4-FFF2-40B4-BE49-F238E27FC236}">
                <a16:creationId xmlns:a16="http://schemas.microsoft.com/office/drawing/2014/main" id="{CB1EA2BE-D294-486E-88F0-2AA9518A6E63}"/>
              </a:ext>
            </a:extLst>
          </p:cNvPr>
          <p:cNvSpPr>
            <a:spLocks noGrp="1"/>
          </p:cNvSpPr>
          <p:nvPr>
            <p:ph sz="quarter" idx="16"/>
          </p:nvPr>
        </p:nvSpPr>
        <p:spPr>
          <a:xfrm>
            <a:off x="749386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5" name="Content Placeholder 39">
            <a:extLst>
              <a:ext uri="{FF2B5EF4-FFF2-40B4-BE49-F238E27FC236}">
                <a16:creationId xmlns:a16="http://schemas.microsoft.com/office/drawing/2014/main" id="{108734A0-880E-44E2-858F-7AA6C6B0A5A3}"/>
              </a:ext>
            </a:extLst>
          </p:cNvPr>
          <p:cNvSpPr>
            <a:spLocks noGrp="1"/>
          </p:cNvSpPr>
          <p:nvPr>
            <p:ph sz="quarter" idx="17"/>
          </p:nvPr>
        </p:nvSpPr>
        <p:spPr>
          <a:xfrm>
            <a:off x="749386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10" name="Title 1">
            <a:extLst>
              <a:ext uri="{FF2B5EF4-FFF2-40B4-BE49-F238E27FC236}">
                <a16:creationId xmlns:a16="http://schemas.microsoft.com/office/drawing/2014/main" id="{63CED4CD-5348-488E-A883-0486DD5749A7}"/>
              </a:ext>
            </a:extLst>
          </p:cNvPr>
          <p:cNvSpPr>
            <a:spLocks noGrp="1"/>
          </p:cNvSpPr>
          <p:nvPr>
            <p:ph type="title"/>
          </p:nvPr>
        </p:nvSpPr>
        <p:spPr>
          <a:xfrm>
            <a:off x="660400" y="805213"/>
            <a:ext cx="10693400" cy="830997"/>
          </a:xfrm>
          <a:prstGeom prst="rect">
            <a:avLst/>
          </a:prstGeom>
        </p:spPr>
        <p:txBody>
          <a:bodyPr/>
          <a:lstStyle>
            <a:lvl1pPr>
              <a:defRPr sz="4800" b="1">
                <a:solidFill>
                  <a:schemeClr val="tx1"/>
                </a:solidFill>
              </a:defRPr>
            </a:lvl1pPr>
          </a:lstStyle>
          <a:p>
            <a:r>
              <a:rPr lang="en-US"/>
              <a:t>Click to edit Master title style</a:t>
            </a:r>
          </a:p>
        </p:txBody>
      </p:sp>
    </p:spTree>
    <p:extLst>
      <p:ext uri="{BB962C8B-B14F-4D97-AF65-F5344CB8AC3E}">
        <p14:creationId xmlns:p14="http://schemas.microsoft.com/office/powerpoint/2010/main" val="58917781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A1AD702D-965C-40E9-8D23-D82E2CFA9E61}"/>
              </a:ext>
            </a:extLst>
          </p:cNvPr>
          <p:cNvSpPr txBox="1">
            <a:spLocks/>
          </p:cNvSpPr>
          <p:nvPr/>
        </p:nvSpPr>
        <p:spPr>
          <a:xfrm>
            <a:off x="660396" y="637890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5F78-1C10-49D6-8616-C9F20406C112}" type="datetime1">
              <a:rPr lang="en-US" sz="1100" smtClean="0">
                <a:solidFill>
                  <a:schemeClr val="accent2"/>
                </a:solidFill>
              </a:rPr>
              <a:pPr/>
              <a:t>5/2/23</a:t>
            </a:fld>
            <a:endParaRPr lang="en-US" sz="1100">
              <a:solidFill>
                <a:schemeClr val="accent2"/>
              </a:solidFill>
            </a:endParaRPr>
          </a:p>
        </p:txBody>
      </p:sp>
      <p:sp>
        <p:nvSpPr>
          <p:cNvPr id="5" name="Footer Placeholder 4">
            <a:extLst>
              <a:ext uri="{FF2B5EF4-FFF2-40B4-BE49-F238E27FC236}">
                <a16:creationId xmlns:a16="http://schemas.microsoft.com/office/drawing/2014/main" id="{793E0959-6855-4447-BAEC-D32B47712F07}"/>
              </a:ext>
            </a:extLst>
          </p:cNvPr>
          <p:cNvSpPr txBox="1">
            <a:spLocks/>
          </p:cNvSpPr>
          <p:nvPr/>
        </p:nvSpPr>
        <p:spPr>
          <a:xfrm>
            <a:off x="1445526" y="6378906"/>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b="1">
                <a:solidFill>
                  <a:schemeClr val="accent2"/>
                </a:solidFill>
              </a:rPr>
              <a:t>Annual Review</a:t>
            </a:r>
          </a:p>
        </p:txBody>
      </p:sp>
      <p:sp>
        <p:nvSpPr>
          <p:cNvPr id="7" name="Slide Number Placeholder 5">
            <a:extLst>
              <a:ext uri="{FF2B5EF4-FFF2-40B4-BE49-F238E27FC236}">
                <a16:creationId xmlns:a16="http://schemas.microsoft.com/office/drawing/2014/main" id="{13A05B6A-9124-4DBB-843A-84818A8F79FC}"/>
              </a:ext>
            </a:extLst>
          </p:cNvPr>
          <p:cNvSpPr txBox="1">
            <a:spLocks/>
          </p:cNvSpPr>
          <p:nvPr/>
        </p:nvSpPr>
        <p:spPr>
          <a:xfrm>
            <a:off x="8805338" y="637890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chemeClr val="accent4"/>
                </a:solidFill>
              </a:rPr>
              <a:pPr algn="r"/>
              <a:t>‹#›</a:t>
            </a:fld>
            <a:endParaRPr lang="en-US" sz="1100">
              <a:solidFill>
                <a:schemeClr val="accent4"/>
              </a:solidFill>
            </a:endParaRPr>
          </a:p>
        </p:txBody>
      </p:sp>
      <p:sp>
        <p:nvSpPr>
          <p:cNvPr id="2" name="Date Placeholder 3">
            <a:extLst>
              <a:ext uri="{FF2B5EF4-FFF2-40B4-BE49-F238E27FC236}">
                <a16:creationId xmlns:a16="http://schemas.microsoft.com/office/drawing/2014/main" id="{74904DBF-5FDC-39FD-BCE6-17E39D99F471}"/>
              </a:ext>
            </a:extLst>
          </p:cNvPr>
          <p:cNvSpPr txBox="1">
            <a:spLocks/>
          </p:cNvSpPr>
          <p:nvPr/>
        </p:nvSpPr>
        <p:spPr>
          <a:xfrm>
            <a:off x="660396" y="637890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accent2"/>
                </a:solidFill>
              </a:rPr>
              <a:t>8/3/2022</a:t>
            </a:r>
          </a:p>
        </p:txBody>
      </p:sp>
      <p:sp>
        <p:nvSpPr>
          <p:cNvPr id="4" name="Footer Placeholder 4">
            <a:extLst>
              <a:ext uri="{FF2B5EF4-FFF2-40B4-BE49-F238E27FC236}">
                <a16:creationId xmlns:a16="http://schemas.microsoft.com/office/drawing/2014/main" id="{588A1AD3-E91B-A6B1-D8AF-01EE3B854F94}"/>
              </a:ext>
            </a:extLst>
          </p:cNvPr>
          <p:cNvSpPr txBox="1">
            <a:spLocks/>
          </p:cNvSpPr>
          <p:nvPr/>
        </p:nvSpPr>
        <p:spPr>
          <a:xfrm>
            <a:off x="1445526" y="6378906"/>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b="1">
                <a:solidFill>
                  <a:schemeClr val="accent2"/>
                </a:solidFill>
              </a:rPr>
              <a:t>ESG ANALYSIS</a:t>
            </a:r>
          </a:p>
        </p:txBody>
      </p:sp>
      <p:sp>
        <p:nvSpPr>
          <p:cNvPr id="6" name="Slide Number Placeholder 5">
            <a:extLst>
              <a:ext uri="{FF2B5EF4-FFF2-40B4-BE49-F238E27FC236}">
                <a16:creationId xmlns:a16="http://schemas.microsoft.com/office/drawing/2014/main" id="{2169B685-31B8-96B8-BB46-1B423F5252E5}"/>
              </a:ext>
            </a:extLst>
          </p:cNvPr>
          <p:cNvSpPr txBox="1">
            <a:spLocks/>
          </p:cNvSpPr>
          <p:nvPr/>
        </p:nvSpPr>
        <p:spPr>
          <a:xfrm>
            <a:off x="8805338" y="637890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chemeClr val="accent4"/>
                </a:solidFill>
              </a:rPr>
              <a:pPr algn="r"/>
              <a:t>‹#›</a:t>
            </a:fld>
            <a:endParaRPr lang="en-US" sz="1100">
              <a:solidFill>
                <a:schemeClr val="accent4"/>
              </a:solidFill>
            </a:endParaRPr>
          </a:p>
        </p:txBody>
      </p:sp>
    </p:spTree>
    <p:extLst>
      <p:ext uri="{BB962C8B-B14F-4D97-AF65-F5344CB8AC3E}">
        <p14:creationId xmlns:p14="http://schemas.microsoft.com/office/powerpoint/2010/main" val="18072258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Lst>
  <p:hf sldNum="0"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37_5EC58038.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2.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15.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2F_35BBD6BC.xml"/><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hyperlink" Target="https://core-electronics.com.au/plastic-water-solenoid-valve-12v-1-2-nominal.html" TargetMode="External"/><Relationship Id="rId3" Type="http://schemas.openxmlformats.org/officeDocument/2006/relationships/image" Target="../media/image4.png"/><Relationship Id="rId7" Type="http://schemas.openxmlformats.org/officeDocument/2006/relationships/hyperlink" Target="https://www.etechnophiles.com/fqp30n06l-mosfet-pinout-datasheet-arduino-project/" TargetMode="External"/><Relationship Id="rId2" Type="http://schemas.openxmlformats.org/officeDocument/2006/relationships/image" Target="../media/image7.jpeg"/><Relationship Id="rId1" Type="http://schemas.openxmlformats.org/officeDocument/2006/relationships/slideLayout" Target="../slideLayouts/slideLayout27.xml"/><Relationship Id="rId6" Type="http://schemas.openxmlformats.org/officeDocument/2006/relationships/hyperlink" Target="https://www.google.com/search?client=safari&amp;rls=en&amp;sxsrf=APwXEdfxTJQRwVL373aNzyPTCL7gt442-A:1682985650638&amp;q=ESP32+wifi+module&amp;tbm=isch&amp;sa=X&amp;ved=2ahUKEwig5viOqtX-AhWQkYkEHeFNDuIQ0pQJegQICBAB&amp;biw=1512&amp;bih=842&amp;dpr=2#imgrc=Cw99e9b8e_LaeM" TargetMode="External"/><Relationship Id="rId5" Type="http://schemas.openxmlformats.org/officeDocument/2006/relationships/hyperlink" Target="https://www.controlvalves.com/product/model-127fav-flow-control-and-programmable-solenoid-valve/" TargetMode="External"/><Relationship Id="rId4" Type="http://schemas.openxmlformats.org/officeDocument/2006/relationships/hyperlink" Target="https://hips.hearstapps.com/hmg-prod.s3.amazonaws.com/images/best-smart-thermostats-refresh-lead-1663969484.jpg?crop=1xw:1xh;center,top&amp;resize=120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hyperlink" Target="https://youtu.be/scDRJrbwtOA"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5;p7">
            <a:extLst>
              <a:ext uri="{FF2B5EF4-FFF2-40B4-BE49-F238E27FC236}">
                <a16:creationId xmlns:a16="http://schemas.microsoft.com/office/drawing/2014/main" id="{C1FA7C40-A5CF-024C-8FE8-5396C6906587}"/>
              </a:ext>
            </a:extLst>
          </p:cNvPr>
          <p:cNvSpPr/>
          <p:nvPr/>
        </p:nvSpPr>
        <p:spPr>
          <a:xfrm rot="10800000" flipH="1">
            <a:off x="-1" y="8163"/>
            <a:ext cx="12192000" cy="6858000"/>
          </a:xfrm>
          <a:prstGeom prst="rect">
            <a:avLst/>
          </a:prstGeom>
          <a:gradFill flip="none" rotWithShape="1">
            <a:gsLst>
              <a:gs pos="0">
                <a:srgbClr val="1B4284"/>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 name="Picture 2" descr="A close up of a newspaper&#10;&#10;Description automatically generated">
            <a:extLst>
              <a:ext uri="{FF2B5EF4-FFF2-40B4-BE49-F238E27FC236}">
                <a16:creationId xmlns:a16="http://schemas.microsoft.com/office/drawing/2014/main" id="{249122D5-F0B6-6948-B395-9DF02DCB4E94}"/>
              </a:ext>
            </a:extLst>
          </p:cNvPr>
          <p:cNvPicPr>
            <a:picLocks noChangeAspect="1"/>
          </p:cNvPicPr>
          <p:nvPr/>
        </p:nvPicPr>
        <p:blipFill>
          <a:blip r:embed="rId2">
            <a:alphaModFix amt="30000"/>
          </a:blip>
          <a:stretch>
            <a:fillRect/>
          </a:stretch>
        </p:blipFill>
        <p:spPr>
          <a:xfrm>
            <a:off x="0" y="8164"/>
            <a:ext cx="12192000" cy="6858000"/>
          </a:xfrm>
          <a:prstGeom prst="rect">
            <a:avLst/>
          </a:prstGeom>
        </p:spPr>
      </p:pic>
      <p:sp>
        <p:nvSpPr>
          <p:cNvPr id="4" name="Google Shape;97;p1">
            <a:extLst>
              <a:ext uri="{FF2B5EF4-FFF2-40B4-BE49-F238E27FC236}">
                <a16:creationId xmlns:a16="http://schemas.microsoft.com/office/drawing/2014/main" id="{6EE6B1E5-9B9E-FD48-9F48-627803FDB7F5}"/>
              </a:ext>
            </a:extLst>
          </p:cNvPr>
          <p:cNvSpPr txBox="1"/>
          <p:nvPr/>
        </p:nvSpPr>
        <p:spPr>
          <a:xfrm>
            <a:off x="1134035" y="2553964"/>
            <a:ext cx="9923929" cy="2585283"/>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4200" b="1" i="0" u="none" strike="noStrike" cap="none">
                <a:solidFill>
                  <a:schemeClr val="lt1"/>
                </a:solidFill>
                <a:latin typeface="+mn-lt"/>
                <a:ea typeface="Helvetica Neue"/>
                <a:cs typeface="Helvetica Neue"/>
                <a:sym typeface="Helvetica Neue"/>
              </a:rPr>
              <a:t>Automated Frozen Pipe Burst Prevention System</a:t>
            </a:r>
            <a:endParaRPr lang="en-US" sz="4200">
              <a:solidFill>
                <a:schemeClr val="lt1"/>
              </a:solidFill>
              <a:latin typeface="+mn-lt"/>
            </a:endParaRPr>
          </a:p>
          <a:p>
            <a:pPr algn="ctr">
              <a:spcBef>
                <a:spcPts val="600"/>
              </a:spcBef>
            </a:pPr>
            <a:endParaRPr lang="en-US" sz="2000">
              <a:solidFill>
                <a:schemeClr val="lt1"/>
              </a:solidFill>
              <a:ea typeface="Helvetica Neue"/>
              <a:cs typeface="Helvetica Neue"/>
              <a:sym typeface="Helvetica Neue"/>
            </a:endParaRPr>
          </a:p>
          <a:p>
            <a:pPr lvl="0" algn="ctr">
              <a:spcBef>
                <a:spcPts val="600"/>
              </a:spcBef>
            </a:pPr>
            <a:r>
              <a:rPr lang="en-US" sz="2000">
                <a:solidFill>
                  <a:schemeClr val="lt1"/>
                </a:solidFill>
                <a:latin typeface="+mn-lt"/>
                <a:ea typeface="Helvetica Neue"/>
                <a:cs typeface="Helvetica Neue"/>
                <a:sym typeface="Helvetica Neue"/>
              </a:rPr>
              <a:t>Electrical &amp; Computer Engineering</a:t>
            </a:r>
            <a:endParaRPr lang="en-US" sz="2000">
              <a:solidFill>
                <a:schemeClr val="lt1"/>
              </a:solidFill>
              <a:latin typeface="+mn-lt"/>
              <a:ea typeface="Helvetica Neue"/>
              <a:cs typeface="Helvetica Neue"/>
            </a:endParaRPr>
          </a:p>
          <a:p>
            <a:pPr algn="ctr">
              <a:spcBef>
                <a:spcPts val="600"/>
              </a:spcBef>
            </a:pPr>
            <a:r>
              <a:rPr lang="en-US" sz="1800">
                <a:solidFill>
                  <a:schemeClr val="lt1"/>
                </a:solidFill>
                <a:latin typeface="+mn-lt"/>
                <a:ea typeface="Helvetica Neue"/>
                <a:cs typeface="Helvetica Neue"/>
                <a:sym typeface="Helvetica Neue"/>
              </a:rPr>
              <a:t>Group # 22: Neha </a:t>
            </a:r>
            <a:r>
              <a:rPr lang="en-US" sz="1800" err="1">
                <a:solidFill>
                  <a:schemeClr val="lt1"/>
                </a:solidFill>
                <a:latin typeface="+mn-lt"/>
                <a:ea typeface="Helvetica Neue"/>
                <a:cs typeface="Helvetica Neue"/>
                <a:sym typeface="Helvetica Neue"/>
              </a:rPr>
              <a:t>Vagvala</a:t>
            </a:r>
            <a:r>
              <a:rPr lang="en-US" sz="1800">
                <a:solidFill>
                  <a:schemeClr val="lt1"/>
                </a:solidFill>
                <a:latin typeface="+mn-lt"/>
                <a:ea typeface="Helvetica Neue"/>
                <a:cs typeface="Helvetica Neue"/>
                <a:sym typeface="Helvetica Neue"/>
              </a:rPr>
              <a:t>, Benedicta </a:t>
            </a:r>
            <a:r>
              <a:rPr lang="en-US" sz="1800" err="1">
                <a:solidFill>
                  <a:schemeClr val="lt1"/>
                </a:solidFill>
                <a:latin typeface="+mn-lt"/>
                <a:ea typeface="Helvetica Neue"/>
                <a:cs typeface="Helvetica Neue"/>
                <a:sym typeface="Helvetica Neue"/>
              </a:rPr>
              <a:t>Udeogu</a:t>
            </a:r>
            <a:r>
              <a:rPr lang="en-US" sz="1800">
                <a:solidFill>
                  <a:schemeClr val="lt1"/>
                </a:solidFill>
                <a:latin typeface="+mn-lt"/>
                <a:ea typeface="Helvetica Neue"/>
                <a:cs typeface="Helvetica Neue"/>
                <a:sym typeface="Helvetica Neue"/>
              </a:rPr>
              <a:t>, Ethan Zhang</a:t>
            </a:r>
            <a:endParaRPr lang="en-US" sz="1800">
              <a:solidFill>
                <a:schemeClr val="lt1"/>
              </a:solidFill>
              <a:latin typeface="+mn-lt"/>
              <a:ea typeface="Helvetica Neue"/>
              <a:cs typeface="Helvetica Neue"/>
            </a:endParaRPr>
          </a:p>
        </p:txBody>
      </p:sp>
      <p:pic>
        <p:nvPicPr>
          <p:cNvPr id="5" name="Picture 4" descr="A picture containing drawing&#10;&#10;Description automatically generated">
            <a:extLst>
              <a:ext uri="{FF2B5EF4-FFF2-40B4-BE49-F238E27FC236}">
                <a16:creationId xmlns:a16="http://schemas.microsoft.com/office/drawing/2014/main" id="{8FBAA0E1-3AE3-CC42-A2EA-C66D0BE988E2}"/>
              </a:ext>
            </a:extLst>
          </p:cNvPr>
          <p:cNvPicPr>
            <a:picLocks noChangeAspect="1"/>
          </p:cNvPicPr>
          <p:nvPr/>
        </p:nvPicPr>
        <p:blipFill>
          <a:blip r:embed="rId3"/>
          <a:stretch>
            <a:fillRect/>
          </a:stretch>
        </p:blipFill>
        <p:spPr>
          <a:xfrm>
            <a:off x="4641007" y="852965"/>
            <a:ext cx="2909982" cy="754082"/>
          </a:xfrm>
          <a:prstGeom prst="rect">
            <a:avLst/>
          </a:prstGeom>
        </p:spPr>
      </p:pic>
      <p:sp>
        <p:nvSpPr>
          <p:cNvPr id="6" name="Google Shape;98;p1">
            <a:extLst>
              <a:ext uri="{FF2B5EF4-FFF2-40B4-BE49-F238E27FC236}">
                <a16:creationId xmlns:a16="http://schemas.microsoft.com/office/drawing/2014/main" id="{5C6D8374-322F-A84C-B20A-504C6528FDDA}"/>
              </a:ext>
            </a:extLst>
          </p:cNvPr>
          <p:cNvSpPr txBox="1"/>
          <p:nvPr/>
        </p:nvSpPr>
        <p:spPr>
          <a:xfrm>
            <a:off x="3922059" y="5530305"/>
            <a:ext cx="434788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spc="300">
                <a:solidFill>
                  <a:schemeClr val="bg1"/>
                </a:solidFill>
                <a:latin typeface="+mn-lt"/>
                <a:ea typeface="Helvetica Neue Light"/>
                <a:sym typeface="Helvetica Neue Light"/>
              </a:rPr>
              <a:t>05/02/2023</a:t>
            </a:r>
            <a:endParaRPr sz="1800" spc="300">
              <a:solidFill>
                <a:schemeClr val="bg1"/>
              </a:solidFill>
              <a:latin typeface="+mn-lt"/>
            </a:endParaRPr>
          </a:p>
        </p:txBody>
      </p:sp>
    </p:spTree>
    <p:extLst>
      <p:ext uri="{BB962C8B-B14F-4D97-AF65-F5344CB8AC3E}">
        <p14:creationId xmlns:p14="http://schemas.microsoft.com/office/powerpoint/2010/main" val="247549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47;p7">
            <a:extLst>
              <a:ext uri="{FF2B5EF4-FFF2-40B4-BE49-F238E27FC236}">
                <a16:creationId xmlns:a16="http://schemas.microsoft.com/office/drawing/2014/main" id="{DE8BCD66-DFCA-D540-95EA-EBDD783907CB}"/>
              </a:ext>
            </a:extLst>
          </p:cNvPr>
          <p:cNvSpPr txBox="1">
            <a:spLocks/>
          </p:cNvSpPr>
          <p:nvPr/>
        </p:nvSpPr>
        <p:spPr>
          <a:xfrm>
            <a:off x="5573105" y="1324928"/>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000" b="1">
                <a:solidFill>
                  <a:srgbClr val="E84B36"/>
                </a:solidFill>
                <a:latin typeface="Calibri"/>
              </a:rPr>
              <a:t>ATMega328P-PU Microcontroller</a:t>
            </a:r>
            <a:endParaRPr lang="en-US" sz="1800">
              <a:latin typeface="Calibri"/>
              <a:cs typeface="Arial" panose="020B0604020202020204" pitchFamily="34" charset="0"/>
            </a:endParaRPr>
          </a:p>
          <a:p>
            <a:pPr marL="342900" indent="-342900">
              <a:buChar char="•"/>
            </a:pPr>
            <a:r>
              <a:rPr lang="en-US" sz="2000">
                <a:solidFill>
                  <a:srgbClr val="E84B36"/>
                </a:solidFill>
                <a:latin typeface="Calibri"/>
              </a:rPr>
              <a:t>Interfaces with digital temperature sensor output, LCD display, and raspberry pi 4</a:t>
            </a:r>
            <a:endParaRPr lang="en-US" sz="2000" b="1">
              <a:solidFill>
                <a:srgbClr val="E84B36"/>
              </a:solidFill>
              <a:latin typeface="Calibri"/>
            </a:endParaRPr>
          </a:p>
          <a:p>
            <a:pPr marL="342900" indent="-342900">
              <a:buChar char="•"/>
            </a:pPr>
            <a:r>
              <a:rPr lang="en-US" sz="2000">
                <a:solidFill>
                  <a:srgbClr val="E84B36"/>
                </a:solidFill>
                <a:latin typeface="Calibri"/>
              </a:rPr>
              <a:t>Programmed via USB 3.0 Type A port and the Arduino IDE software</a:t>
            </a:r>
            <a:endParaRPr lang="en-US" sz="2000" b="1">
              <a:solidFill>
                <a:srgbClr val="E84B36"/>
              </a:solidFill>
              <a:latin typeface="Calibri"/>
            </a:endParaRPr>
          </a:p>
          <a:p>
            <a:endParaRPr lang="en-US" sz="2000">
              <a:solidFill>
                <a:srgbClr val="E84B36"/>
              </a:solidFill>
              <a:latin typeface="Calibri"/>
            </a:endParaRPr>
          </a:p>
          <a:p>
            <a:br>
              <a:rPr lang="en-US" sz="2000" b="1"/>
            </a:br>
            <a:endParaRPr lang="en-US" sz="2000" b="1"/>
          </a:p>
          <a:p>
            <a:r>
              <a:rPr lang="en-US" sz="2000" b="1">
                <a:solidFill>
                  <a:srgbClr val="E84B36"/>
                </a:solidFill>
                <a:latin typeface="Calibri"/>
              </a:rPr>
              <a:t>Waterproof DS18B20 Digital Temperature Sensor</a:t>
            </a:r>
            <a:endParaRPr lang="en-US">
              <a:latin typeface="Calibri"/>
            </a:endParaRPr>
          </a:p>
          <a:p>
            <a:pPr marL="342900" indent="-342900">
              <a:buFont typeface="Arial,Sans-Serif"/>
              <a:buChar char="•"/>
            </a:pPr>
            <a:r>
              <a:rPr lang="en-US" sz="1800">
                <a:solidFill>
                  <a:srgbClr val="E84B36"/>
                </a:solidFill>
                <a:latin typeface="Calibri"/>
              </a:rPr>
              <a:t>Waterproof</a:t>
            </a:r>
          </a:p>
          <a:p>
            <a:pPr marL="342900" indent="-342900">
              <a:buFont typeface="Arial,Sans-Serif"/>
              <a:buChar char="•"/>
            </a:pPr>
            <a:r>
              <a:rPr lang="en-US" sz="1800">
                <a:solidFill>
                  <a:srgbClr val="E84B36"/>
                </a:solidFill>
                <a:latin typeface="Calibri"/>
              </a:rPr>
              <a:t>Usable temperature range:</a:t>
            </a:r>
          </a:p>
          <a:p>
            <a:pPr marL="800100" lvl="1" indent="-342900">
              <a:buFont typeface="Arial,Sans-Serif"/>
              <a:buChar char="•"/>
            </a:pPr>
            <a:r>
              <a:rPr lang="en-US" sz="1800">
                <a:solidFill>
                  <a:srgbClr val="E84B36"/>
                </a:solidFill>
                <a:latin typeface="Calibri"/>
              </a:rPr>
              <a:t>-55°C to 125°C</a:t>
            </a:r>
          </a:p>
          <a:p>
            <a:pPr marL="800100" lvl="1" indent="-342900">
              <a:buFont typeface="Arial,Sans-Serif"/>
              <a:buChar char="•"/>
            </a:pPr>
            <a:r>
              <a:rPr lang="en-US" sz="1800">
                <a:solidFill>
                  <a:srgbClr val="E84B36"/>
                </a:solidFill>
                <a:latin typeface="Calibri"/>
              </a:rPr>
              <a:t>-67°F to 257°F</a:t>
            </a:r>
          </a:p>
          <a:p>
            <a:pPr marL="342900" indent="-342900">
              <a:buFont typeface="Arial,Sans-Serif"/>
              <a:buChar char="•"/>
            </a:pPr>
            <a:r>
              <a:rPr lang="en-US" sz="1800">
                <a:solidFill>
                  <a:srgbClr val="E84B36"/>
                </a:solidFill>
                <a:latin typeface="Calibri"/>
              </a:rPr>
              <a:t>+/- 0.5°C tolerance from –10°C to +85°C</a:t>
            </a:r>
          </a:p>
          <a:p>
            <a:pPr marL="342900" indent="-342900">
              <a:buFont typeface="Arial,Sans-Serif"/>
              <a:buChar char="•"/>
            </a:pPr>
            <a:r>
              <a:rPr lang="en-US" sz="1800">
                <a:solidFill>
                  <a:srgbClr val="E84B36"/>
                </a:solidFill>
                <a:latin typeface="Calibri"/>
              </a:rPr>
              <a:t>Uses 1-Wire Interface</a:t>
            </a:r>
          </a:p>
          <a:p>
            <a:endParaRPr lang="en-US" sz="2000" b="1">
              <a:solidFill>
                <a:srgbClr val="E84B36"/>
              </a:solidFill>
              <a:latin typeface="Calibri"/>
            </a:endParaRPr>
          </a:p>
          <a:p>
            <a:endParaRPr lang="en-US" sz="2000" b="1">
              <a:solidFill>
                <a:srgbClr val="E84B36"/>
              </a:solidFill>
            </a:endParaRPr>
          </a:p>
          <a:p>
            <a:pPr marL="342900" indent="-342900">
              <a:buChar char="•"/>
            </a:pPr>
            <a:endParaRPr lang="en-US" sz="2000" b="1">
              <a:solidFill>
                <a:srgbClr val="E84B36"/>
              </a:solidFill>
            </a:endParaRPr>
          </a:p>
          <a:p>
            <a:endParaRPr lang="en-US" sz="2000" b="1">
              <a:solidFill>
                <a:srgbClr val="E84B36"/>
              </a:solidFill>
            </a:endParaRPr>
          </a:p>
          <a:p>
            <a:endParaRPr lang="en-US"/>
          </a:p>
        </p:txBody>
      </p:sp>
      <p:sp>
        <p:nvSpPr>
          <p:cNvPr id="17" name="Google Shape;145;p7">
            <a:extLst>
              <a:ext uri="{FF2B5EF4-FFF2-40B4-BE49-F238E27FC236}">
                <a16:creationId xmlns:a16="http://schemas.microsoft.com/office/drawing/2014/main" id="{B04F000C-2A6C-1F4E-9059-CA943E8662E2}"/>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9" name="Google Shape;100;p1">
            <a:extLst>
              <a:ext uri="{FF2B5EF4-FFF2-40B4-BE49-F238E27FC236}">
                <a16:creationId xmlns:a16="http://schemas.microsoft.com/office/drawing/2014/main" id="{4738C6C2-7480-0C42-AA07-4E306FAB8815}"/>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0" name="Google Shape;145;p7">
            <a:extLst>
              <a:ext uri="{FF2B5EF4-FFF2-40B4-BE49-F238E27FC236}">
                <a16:creationId xmlns:a16="http://schemas.microsoft.com/office/drawing/2014/main" id="{87E23CC0-09A3-7549-AD71-4B8F0C5515AE}"/>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1" name="Picture 20" descr="A close up of a logo&#10;&#10;Description automatically generated">
            <a:extLst>
              <a:ext uri="{FF2B5EF4-FFF2-40B4-BE49-F238E27FC236}">
                <a16:creationId xmlns:a16="http://schemas.microsoft.com/office/drawing/2014/main" id="{99E2755C-7CB4-6848-837E-EB326309BDB4}"/>
              </a:ext>
            </a:extLst>
          </p:cNvPr>
          <p:cNvPicPr>
            <a:picLocks noChangeAspect="1"/>
          </p:cNvPicPr>
          <p:nvPr/>
        </p:nvPicPr>
        <p:blipFill>
          <a:blip r:embed="rId4"/>
          <a:stretch>
            <a:fillRect/>
          </a:stretch>
        </p:blipFill>
        <p:spPr>
          <a:xfrm>
            <a:off x="11554210" y="228014"/>
            <a:ext cx="277906" cy="401420"/>
          </a:xfrm>
          <a:prstGeom prst="rect">
            <a:avLst/>
          </a:prstGeom>
        </p:spPr>
      </p:pic>
      <p:sp>
        <p:nvSpPr>
          <p:cNvPr id="22" name="Google Shape;100;p1">
            <a:extLst>
              <a:ext uri="{FF2B5EF4-FFF2-40B4-BE49-F238E27FC236}">
                <a16:creationId xmlns:a16="http://schemas.microsoft.com/office/drawing/2014/main" id="{E5C4797A-9E3A-5249-A095-A6C6B60647CE}"/>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ea typeface="Helvetica Neue Light"/>
                <a:cs typeface="Helvetica Neue Light"/>
                <a:sym typeface="Helvetica Neue Light"/>
              </a:rPr>
              <a:t>Microcontroller Subsystem</a:t>
            </a:r>
            <a:endParaRPr lang="en-US" sz="2800" b="1" u="none" strike="noStrike" cap="none">
              <a:solidFill>
                <a:schemeClr val="lt1"/>
              </a:solidFill>
              <a:latin typeface="+mn-lt"/>
              <a:ea typeface="Helvetica Neue Light"/>
              <a:cs typeface="Helvetica Neue Light"/>
              <a:sym typeface="Helvetica Neue Light"/>
            </a:endParaRPr>
          </a:p>
        </p:txBody>
      </p:sp>
      <p:sp>
        <p:nvSpPr>
          <p:cNvPr id="24" name="Google Shape;100;p1">
            <a:extLst>
              <a:ext uri="{FF2B5EF4-FFF2-40B4-BE49-F238E27FC236}">
                <a16:creationId xmlns:a16="http://schemas.microsoft.com/office/drawing/2014/main" id="{C693EA1E-552D-704F-99DB-28A94B90F3C3}"/>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2052" name="Picture 4" descr="ATMEGA328P Pinout, Programming, Features, and Applications">
            <a:extLst>
              <a:ext uri="{FF2B5EF4-FFF2-40B4-BE49-F238E27FC236}">
                <a16:creationId xmlns:a16="http://schemas.microsoft.com/office/drawing/2014/main" id="{97BA0EE3-F8DC-6EDC-DDD3-A2BD29DDB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849" y="1086803"/>
            <a:ext cx="4162536" cy="24575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connector&#10;&#10;Description automatically generated">
            <a:extLst>
              <a:ext uri="{FF2B5EF4-FFF2-40B4-BE49-F238E27FC236}">
                <a16:creationId xmlns:a16="http://schemas.microsoft.com/office/drawing/2014/main" id="{9DE0B8FC-68B2-7B21-8C14-B7B825E37719}"/>
              </a:ext>
            </a:extLst>
          </p:cNvPr>
          <p:cNvPicPr>
            <a:picLocks noChangeAspect="1"/>
          </p:cNvPicPr>
          <p:nvPr/>
        </p:nvPicPr>
        <p:blipFill>
          <a:blip r:embed="rId6"/>
          <a:stretch>
            <a:fillRect/>
          </a:stretch>
        </p:blipFill>
        <p:spPr>
          <a:xfrm>
            <a:off x="541846" y="3079317"/>
            <a:ext cx="3828062" cy="3828062"/>
          </a:xfrm>
          <a:prstGeom prst="rect">
            <a:avLst/>
          </a:prstGeom>
        </p:spPr>
      </p:pic>
    </p:spTree>
    <p:extLst>
      <p:ext uri="{BB962C8B-B14F-4D97-AF65-F5344CB8AC3E}">
        <p14:creationId xmlns:p14="http://schemas.microsoft.com/office/powerpoint/2010/main" val="159000172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electronics&#10;&#10;Description automatically generated">
            <a:extLst>
              <a:ext uri="{FF2B5EF4-FFF2-40B4-BE49-F238E27FC236}">
                <a16:creationId xmlns:a16="http://schemas.microsoft.com/office/drawing/2014/main" id="{7495572A-C6CD-1A53-E36E-EBE83D39F60F}"/>
              </a:ext>
            </a:extLst>
          </p:cNvPr>
          <p:cNvPicPr>
            <a:picLocks noChangeAspect="1"/>
          </p:cNvPicPr>
          <p:nvPr/>
        </p:nvPicPr>
        <p:blipFill>
          <a:blip r:embed="rId3"/>
          <a:stretch>
            <a:fillRect/>
          </a:stretch>
        </p:blipFill>
        <p:spPr>
          <a:xfrm>
            <a:off x="7157889" y="1096155"/>
            <a:ext cx="2271263" cy="2471248"/>
          </a:xfrm>
          <a:prstGeom prst="rect">
            <a:avLst/>
          </a:prstGeom>
        </p:spPr>
      </p:pic>
      <p:sp>
        <p:nvSpPr>
          <p:cNvPr id="4" name="Google Shape;147;p7">
            <a:extLst>
              <a:ext uri="{FF2B5EF4-FFF2-40B4-BE49-F238E27FC236}">
                <a16:creationId xmlns:a16="http://schemas.microsoft.com/office/drawing/2014/main" id="{34589D94-E31C-4C43-85E8-77C5C3CC079F}"/>
              </a:ext>
            </a:extLst>
          </p:cNvPr>
          <p:cNvSpPr txBox="1">
            <a:spLocks/>
          </p:cNvSpPr>
          <p:nvPr/>
        </p:nvSpPr>
        <p:spPr>
          <a:xfrm>
            <a:off x="376808" y="1334279"/>
            <a:ext cx="6689288"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000" b="1">
                <a:solidFill>
                  <a:srgbClr val="E84B36"/>
                </a:solidFill>
                <a:latin typeface="Calibri"/>
                <a:ea typeface="Helvetica Neue Light"/>
                <a:sym typeface="Helvetica Neue Light"/>
              </a:rPr>
              <a:t>Power</a:t>
            </a:r>
            <a:endParaRPr lang="en-US" sz="2000" b="1">
              <a:solidFill>
                <a:srgbClr val="E84B36"/>
              </a:solidFill>
              <a:latin typeface="Calibri"/>
              <a:ea typeface="Helvetica Neue Light"/>
            </a:endParaRPr>
          </a:p>
          <a:p>
            <a:pPr>
              <a:buSzPts val="3000"/>
            </a:pPr>
            <a:endParaRPr lang="en-US" sz="1800" b="1">
              <a:solidFill>
                <a:schemeClr val="tx1"/>
              </a:solidFill>
              <a:latin typeface="Calibri"/>
              <a:ea typeface="Helvetica Neue Light"/>
              <a:cs typeface="Arial" panose="020B0604020202020204" pitchFamily="34" charset="0"/>
            </a:endParaRPr>
          </a:p>
          <a:p>
            <a:pPr marL="285750" indent="-285750">
              <a:buSzPts val="2000"/>
              <a:buFont typeface="Wingdings" pitchFamily="2" charset="2"/>
              <a:buChar char="§"/>
            </a:pPr>
            <a:r>
              <a:rPr lang="en-US" sz="2000">
                <a:latin typeface="Calibri"/>
              </a:rPr>
              <a:t>12V DC wall adapter</a:t>
            </a:r>
          </a:p>
          <a:p>
            <a:pPr marL="285750" indent="-285750">
              <a:buSzPts val="2000"/>
              <a:buFont typeface="Wingdings" pitchFamily="2" charset="2"/>
              <a:buChar char="§"/>
            </a:pPr>
            <a:endParaRPr lang="en-US" sz="1800">
              <a:solidFill>
                <a:schemeClr val="tx1"/>
              </a:solidFill>
              <a:latin typeface="Calibri"/>
              <a:ea typeface="Helvetica Neue Light"/>
              <a:cs typeface="Arial" panose="020B0604020202020204" pitchFamily="34" charset="0"/>
            </a:endParaRPr>
          </a:p>
          <a:p>
            <a:pPr lvl="0">
              <a:buSzPts val="3000"/>
            </a:pPr>
            <a:r>
              <a:rPr lang="en-US" sz="2000" b="1">
                <a:solidFill>
                  <a:srgbClr val="E84B36"/>
                </a:solidFill>
                <a:latin typeface="Calibri"/>
                <a:ea typeface="Helvetica Neue Light"/>
                <a:sym typeface="Helvetica Neue Light"/>
              </a:rPr>
              <a:t>MCU Connection</a:t>
            </a:r>
            <a:endParaRPr lang="en-US" sz="2000" b="1">
              <a:solidFill>
                <a:srgbClr val="15264B"/>
              </a:solidFill>
              <a:latin typeface="Calibri"/>
              <a:ea typeface="Helvetica Neue Light"/>
            </a:endParaRPr>
          </a:p>
          <a:p>
            <a:pPr marL="285750" indent="-285750">
              <a:buSzPts val="3000"/>
              <a:buFont typeface="Wingdings" pitchFamily="2" charset="2"/>
              <a:buChar char="§"/>
            </a:pPr>
            <a:endParaRPr lang="en-US" sz="1800" b="1">
              <a:solidFill>
                <a:schemeClr val="tx1"/>
              </a:solidFill>
              <a:latin typeface="Calibri"/>
              <a:ea typeface="Helvetica Neue Light"/>
              <a:cs typeface="Arial" panose="020B0604020202020204" pitchFamily="34" charset="0"/>
            </a:endParaRPr>
          </a:p>
          <a:p>
            <a:pPr marL="285750" indent="-285750">
              <a:buSzPts val="2000"/>
              <a:buFont typeface="Wingdings" pitchFamily="2" charset="2"/>
              <a:buChar char="§"/>
            </a:pPr>
            <a:r>
              <a:rPr lang="en-US" sz="2000">
                <a:latin typeface="Calibri"/>
              </a:rPr>
              <a:t>Transistor gate pin connected to digital I/O of ATmega328</a:t>
            </a:r>
          </a:p>
          <a:p>
            <a:pPr marL="285750" indent="-285750">
              <a:buSzPts val="2000"/>
              <a:buFont typeface="Wingdings" pitchFamily="2" charset="2"/>
              <a:buChar char="§"/>
            </a:pPr>
            <a:endParaRPr lang="en-US" sz="2000">
              <a:latin typeface="Calibri"/>
              <a:cs typeface="Arial" panose="020B0604020202020204" pitchFamily="34" charset="0"/>
            </a:endParaRPr>
          </a:p>
          <a:p>
            <a:pPr marL="285750" indent="-285750">
              <a:buSzPts val="2000"/>
              <a:buFont typeface="Wingdings" pitchFamily="2" charset="2"/>
              <a:buChar char="§"/>
            </a:pPr>
            <a:r>
              <a:rPr lang="en-US" sz="2000">
                <a:latin typeface="Calibri"/>
              </a:rPr>
              <a:t>Switch closes for 5s when temperature was 55 °F or lower</a:t>
            </a:r>
          </a:p>
          <a:p>
            <a:pPr marL="742950" lvl="1" indent="-285750">
              <a:buSzPts val="2000"/>
              <a:buFont typeface="Wingdings" pitchFamily="2" charset="2"/>
              <a:buChar char="§"/>
            </a:pPr>
            <a:r>
              <a:rPr lang="en-US" sz="2000">
                <a:latin typeface="Calibri"/>
              </a:rPr>
              <a:t>12V power</a:t>
            </a:r>
          </a:p>
          <a:p>
            <a:pPr marL="742950" lvl="1" indent="-285750">
              <a:buSzPts val="2000"/>
              <a:buFont typeface="Wingdings" pitchFamily="2" charset="2"/>
              <a:buChar char="§"/>
            </a:pPr>
            <a:r>
              <a:rPr lang="en-US" sz="2000">
                <a:latin typeface="Calibri"/>
              </a:rPr>
              <a:t>Water flows</a:t>
            </a:r>
          </a:p>
        </p:txBody>
      </p:sp>
      <p:sp>
        <p:nvSpPr>
          <p:cNvPr id="5" name="Google Shape;145;p7">
            <a:extLst>
              <a:ext uri="{FF2B5EF4-FFF2-40B4-BE49-F238E27FC236}">
                <a16:creationId xmlns:a16="http://schemas.microsoft.com/office/drawing/2014/main" id="{A5990805-D55C-D141-9C25-00FC63B2B2A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 name="Google Shape;100;p1">
            <a:extLst>
              <a:ext uri="{FF2B5EF4-FFF2-40B4-BE49-F238E27FC236}">
                <a16:creationId xmlns:a16="http://schemas.microsoft.com/office/drawing/2014/main" id="{BF294751-97AB-B140-81FC-C65E2B3A3FE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8" name="Google Shape;145;p7">
            <a:extLst>
              <a:ext uri="{FF2B5EF4-FFF2-40B4-BE49-F238E27FC236}">
                <a16:creationId xmlns:a16="http://schemas.microsoft.com/office/drawing/2014/main" id="{A4374BAA-E127-8545-B405-EA8FB4C6A15C}"/>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9" name="Picture 8" descr="A close up of a logo&#10;&#10;Description automatically generated">
            <a:extLst>
              <a:ext uri="{FF2B5EF4-FFF2-40B4-BE49-F238E27FC236}">
                <a16:creationId xmlns:a16="http://schemas.microsoft.com/office/drawing/2014/main" id="{2527AF1E-73E7-604E-AE15-C8548E98178E}"/>
              </a:ext>
            </a:extLst>
          </p:cNvPr>
          <p:cNvPicPr>
            <a:picLocks noChangeAspect="1"/>
          </p:cNvPicPr>
          <p:nvPr/>
        </p:nvPicPr>
        <p:blipFill>
          <a:blip r:embed="rId4"/>
          <a:stretch>
            <a:fillRect/>
          </a:stretch>
        </p:blipFill>
        <p:spPr>
          <a:xfrm>
            <a:off x="11554210" y="228014"/>
            <a:ext cx="277906" cy="401420"/>
          </a:xfrm>
          <a:prstGeom prst="rect">
            <a:avLst/>
          </a:prstGeom>
        </p:spPr>
      </p:pic>
      <p:sp>
        <p:nvSpPr>
          <p:cNvPr id="10" name="Google Shape;100;p1">
            <a:extLst>
              <a:ext uri="{FF2B5EF4-FFF2-40B4-BE49-F238E27FC236}">
                <a16:creationId xmlns:a16="http://schemas.microsoft.com/office/drawing/2014/main" id="{D308366C-A314-5F49-8914-5EAAE7B54785}"/>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u="none" strike="noStrike" cap="none">
                <a:solidFill>
                  <a:schemeClr val="lt1"/>
                </a:solidFill>
                <a:latin typeface="+mn-lt"/>
                <a:ea typeface="Helvetica Neue Light"/>
                <a:cs typeface="Helvetica Neue Light"/>
                <a:sym typeface="Helvetica Neue Light"/>
              </a:rPr>
              <a:t>Valve Control Subsystem</a:t>
            </a:r>
          </a:p>
        </p:txBody>
      </p:sp>
      <p:sp>
        <p:nvSpPr>
          <p:cNvPr id="16" name="Google Shape;100;p1">
            <a:extLst>
              <a:ext uri="{FF2B5EF4-FFF2-40B4-BE49-F238E27FC236}">
                <a16:creationId xmlns:a16="http://schemas.microsoft.com/office/drawing/2014/main" id="{103417F3-95FA-8647-84DF-0871E6CC6BB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1026" name="Picture 2" descr="Water Solenoid Valve : Amazon.ca: Industrial &amp; Scientific">
            <a:extLst>
              <a:ext uri="{FF2B5EF4-FFF2-40B4-BE49-F238E27FC236}">
                <a16:creationId xmlns:a16="http://schemas.microsoft.com/office/drawing/2014/main" id="{6BDCC57A-CBC0-67C5-2DB0-BC58115A7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0025" y="3805527"/>
            <a:ext cx="3133138" cy="234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840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p7">
            <a:extLst>
              <a:ext uri="{FF2B5EF4-FFF2-40B4-BE49-F238E27FC236}">
                <a16:creationId xmlns:a16="http://schemas.microsoft.com/office/drawing/2014/main" id="{34589D94-E31C-4C43-85E8-77C5C3CC079F}"/>
              </a:ext>
            </a:extLst>
          </p:cNvPr>
          <p:cNvSpPr txBox="1">
            <a:spLocks/>
          </p:cNvSpPr>
          <p:nvPr/>
        </p:nvSpPr>
        <p:spPr>
          <a:xfrm>
            <a:off x="376808" y="1334279"/>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000" b="1">
                <a:solidFill>
                  <a:srgbClr val="E84B36"/>
                </a:solidFill>
                <a:latin typeface="Calibri"/>
                <a:ea typeface="Helvetica Neue Light"/>
                <a:sym typeface="Helvetica Neue Light"/>
              </a:rPr>
              <a:t>Raspberry Pi</a:t>
            </a:r>
            <a:endParaRPr lang="en-US" sz="2000" b="1">
              <a:solidFill>
                <a:srgbClr val="E84B36"/>
              </a:solidFill>
              <a:latin typeface="Calibri"/>
              <a:ea typeface="Helvetica Neue Light"/>
            </a:endParaRPr>
          </a:p>
          <a:p>
            <a:pPr>
              <a:buSzPts val="3000"/>
            </a:pPr>
            <a:endParaRPr lang="en-US" sz="1800" b="1">
              <a:solidFill>
                <a:schemeClr val="tx1"/>
              </a:solidFill>
              <a:latin typeface="Calibri"/>
              <a:ea typeface="Helvetica Neue Light"/>
              <a:cs typeface="Arial" panose="020B0604020202020204" pitchFamily="34" charset="0"/>
            </a:endParaRPr>
          </a:p>
          <a:p>
            <a:pPr marL="285750" indent="-285750">
              <a:buSzPts val="2000"/>
              <a:buFont typeface="Wingdings" pitchFamily="2" charset="2"/>
              <a:buChar char="§"/>
            </a:pPr>
            <a:r>
              <a:rPr lang="en-US" sz="2000">
                <a:latin typeface="Calibri"/>
              </a:rPr>
              <a:t>Also continuously reads the digital output of the temperature sensor via 1-Wire protocol</a:t>
            </a:r>
          </a:p>
          <a:p>
            <a:pPr marL="285750" indent="-285750">
              <a:buSzPts val="2000"/>
              <a:buFont typeface="Wingdings" pitchFamily="2" charset="2"/>
              <a:buChar char="§"/>
            </a:pPr>
            <a:r>
              <a:rPr lang="en-US" sz="2000">
                <a:solidFill>
                  <a:schemeClr val="tx1"/>
                </a:solidFill>
                <a:latin typeface="Calibri"/>
                <a:ea typeface="Helvetica Neue Light"/>
              </a:rPr>
              <a:t>Connected to wi-fi network of user's home</a:t>
            </a:r>
          </a:p>
          <a:p>
            <a:pPr marL="285750" indent="-285750">
              <a:buSzPts val="2000"/>
              <a:buFont typeface="Wingdings" pitchFamily="2" charset="2"/>
              <a:buChar char="§"/>
            </a:pPr>
            <a:r>
              <a:rPr lang="en-US" sz="2000">
                <a:solidFill>
                  <a:schemeClr val="tx1"/>
                </a:solidFill>
                <a:latin typeface="Calibri"/>
                <a:ea typeface="Helvetica Neue Light"/>
              </a:rPr>
              <a:t>Sends a push notification to user's mobile phone when temperature drops below threshold and valve system is activated</a:t>
            </a:r>
          </a:p>
          <a:p>
            <a:pPr marL="742950" lvl="1" indent="-285750">
              <a:buSzPts val="2000"/>
              <a:buFont typeface="Wingdings" pitchFamily="2" charset="2"/>
              <a:buChar char="§"/>
            </a:pPr>
            <a:r>
              <a:rPr lang="en-US" sz="2000">
                <a:solidFill>
                  <a:schemeClr val="tx1"/>
                </a:solidFill>
                <a:latin typeface="Calibri"/>
                <a:ea typeface="Helvetica Neue Light"/>
              </a:rPr>
              <a:t>User can be anywhere with internet</a:t>
            </a:r>
          </a:p>
          <a:p>
            <a:pPr marL="285750" indent="-285750">
              <a:buSzPts val="2000"/>
              <a:buFont typeface="Wingdings" pitchFamily="2" charset="2"/>
              <a:buChar char="§"/>
            </a:pPr>
            <a:r>
              <a:rPr lang="en-US" sz="2000">
                <a:solidFill>
                  <a:schemeClr val="tx1"/>
                </a:solidFill>
                <a:latin typeface="Calibri"/>
                <a:ea typeface="Helvetica Neue Light"/>
              </a:rPr>
              <a:t>Python script</a:t>
            </a:r>
          </a:p>
          <a:p>
            <a:pPr marL="742950" lvl="1" indent="-285750">
              <a:buSzPts val="2000"/>
              <a:buFont typeface="Wingdings" pitchFamily="2" charset="2"/>
              <a:buChar char="§"/>
            </a:pPr>
            <a:r>
              <a:rPr lang="en-US" sz="2000">
                <a:solidFill>
                  <a:schemeClr val="tx1"/>
                </a:solidFill>
                <a:latin typeface="Calibri"/>
                <a:ea typeface="Helvetica Neue Light"/>
              </a:rPr>
              <a:t>requests and w1thermsensor libraries</a:t>
            </a:r>
          </a:p>
          <a:p>
            <a:pPr marL="742950" lvl="1" indent="-285750">
              <a:buSzPts val="2000"/>
              <a:buFont typeface="Wingdings" pitchFamily="2" charset="2"/>
              <a:buChar char="§"/>
            </a:pPr>
            <a:r>
              <a:rPr lang="en-US" sz="2000">
                <a:solidFill>
                  <a:schemeClr val="tx1"/>
                </a:solidFill>
                <a:latin typeface="Calibri"/>
                <a:ea typeface="Helvetica Neue Light"/>
              </a:rPr>
              <a:t>User token stored in </a:t>
            </a:r>
            <a:r>
              <a:rPr lang="en-US" sz="2000" err="1">
                <a:solidFill>
                  <a:schemeClr val="tx1"/>
                </a:solidFill>
                <a:latin typeface="Calibri"/>
                <a:ea typeface="Helvetica Neue Light"/>
              </a:rPr>
              <a:t>yaml</a:t>
            </a:r>
            <a:r>
              <a:rPr lang="en-US" sz="2000">
                <a:solidFill>
                  <a:schemeClr val="tx1"/>
                </a:solidFill>
                <a:latin typeface="Calibri"/>
                <a:ea typeface="Helvetica Neue Light"/>
              </a:rPr>
              <a:t> for security</a:t>
            </a:r>
          </a:p>
          <a:p>
            <a:pPr>
              <a:buSzPts val="3000"/>
            </a:pPr>
            <a:endParaRPr lang="en-US" sz="2000" b="1">
              <a:solidFill>
                <a:srgbClr val="15264B"/>
              </a:solidFill>
              <a:latin typeface="Calibri"/>
              <a:ea typeface="Helvetica Neue Light"/>
            </a:endParaRPr>
          </a:p>
        </p:txBody>
      </p:sp>
      <p:sp>
        <p:nvSpPr>
          <p:cNvPr id="5" name="Google Shape;145;p7">
            <a:extLst>
              <a:ext uri="{FF2B5EF4-FFF2-40B4-BE49-F238E27FC236}">
                <a16:creationId xmlns:a16="http://schemas.microsoft.com/office/drawing/2014/main" id="{A5990805-D55C-D141-9C25-00FC63B2B2A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 name="Google Shape;100;p1">
            <a:extLst>
              <a:ext uri="{FF2B5EF4-FFF2-40B4-BE49-F238E27FC236}">
                <a16:creationId xmlns:a16="http://schemas.microsoft.com/office/drawing/2014/main" id="{BF294751-97AB-B140-81FC-C65E2B3A3FE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8" name="Google Shape;145;p7">
            <a:extLst>
              <a:ext uri="{FF2B5EF4-FFF2-40B4-BE49-F238E27FC236}">
                <a16:creationId xmlns:a16="http://schemas.microsoft.com/office/drawing/2014/main" id="{A4374BAA-E127-8545-B405-EA8FB4C6A15C}"/>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9" name="Picture 8" descr="A close up of a logo&#10;&#10;Description automatically generated">
            <a:extLst>
              <a:ext uri="{FF2B5EF4-FFF2-40B4-BE49-F238E27FC236}">
                <a16:creationId xmlns:a16="http://schemas.microsoft.com/office/drawing/2014/main" id="{2527AF1E-73E7-604E-AE15-C8548E98178E}"/>
              </a:ext>
            </a:extLst>
          </p:cNvPr>
          <p:cNvPicPr>
            <a:picLocks noChangeAspect="1"/>
          </p:cNvPicPr>
          <p:nvPr/>
        </p:nvPicPr>
        <p:blipFill>
          <a:blip r:embed="rId3"/>
          <a:stretch>
            <a:fillRect/>
          </a:stretch>
        </p:blipFill>
        <p:spPr>
          <a:xfrm>
            <a:off x="11554210" y="228014"/>
            <a:ext cx="277906" cy="401420"/>
          </a:xfrm>
          <a:prstGeom prst="rect">
            <a:avLst/>
          </a:prstGeom>
        </p:spPr>
      </p:pic>
      <p:sp>
        <p:nvSpPr>
          <p:cNvPr id="10" name="Google Shape;100;p1">
            <a:extLst>
              <a:ext uri="{FF2B5EF4-FFF2-40B4-BE49-F238E27FC236}">
                <a16:creationId xmlns:a16="http://schemas.microsoft.com/office/drawing/2014/main" id="{D308366C-A314-5F49-8914-5EAAE7B54785}"/>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sym typeface="Helvetica Neue Light"/>
              </a:rPr>
              <a:t>Notification Subsystem</a:t>
            </a:r>
          </a:p>
        </p:txBody>
      </p:sp>
      <p:sp>
        <p:nvSpPr>
          <p:cNvPr id="16" name="Google Shape;100;p1">
            <a:extLst>
              <a:ext uri="{FF2B5EF4-FFF2-40B4-BE49-F238E27FC236}">
                <a16:creationId xmlns:a16="http://schemas.microsoft.com/office/drawing/2014/main" id="{103417F3-95FA-8647-84DF-0871E6CC6BB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2" name="Picture 2" descr="A picture containing text, electronics&#10;&#10;Description automatically generated">
            <a:extLst>
              <a:ext uri="{FF2B5EF4-FFF2-40B4-BE49-F238E27FC236}">
                <a16:creationId xmlns:a16="http://schemas.microsoft.com/office/drawing/2014/main" id="{CDEFA102-F9E8-0DB7-9FB6-6D343D4D291B}"/>
              </a:ext>
            </a:extLst>
          </p:cNvPr>
          <p:cNvPicPr>
            <a:picLocks noChangeAspect="1"/>
          </p:cNvPicPr>
          <p:nvPr/>
        </p:nvPicPr>
        <p:blipFill>
          <a:blip r:embed="rId4"/>
          <a:stretch>
            <a:fillRect/>
          </a:stretch>
        </p:blipFill>
        <p:spPr>
          <a:xfrm>
            <a:off x="7391401" y="2823115"/>
            <a:ext cx="3174167" cy="824525"/>
          </a:xfrm>
          <a:prstGeom prst="rect">
            <a:avLst/>
          </a:prstGeom>
        </p:spPr>
      </p:pic>
    </p:spTree>
    <p:extLst>
      <p:ext uri="{BB962C8B-B14F-4D97-AF65-F5344CB8AC3E}">
        <p14:creationId xmlns:p14="http://schemas.microsoft.com/office/powerpoint/2010/main" val="892445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0;p7">
            <a:extLst>
              <a:ext uri="{FF2B5EF4-FFF2-40B4-BE49-F238E27FC236}">
                <a16:creationId xmlns:a16="http://schemas.microsoft.com/office/drawing/2014/main" id="{2BB47830-4ECD-AD4B-8775-3E3675E56248}"/>
              </a:ext>
            </a:extLst>
          </p:cNvPr>
          <p:cNvSpPr/>
          <p:nvPr/>
        </p:nvSpPr>
        <p:spPr>
          <a:xfrm rot="16200000">
            <a:off x="431192" y="1263718"/>
            <a:ext cx="4356660" cy="482599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51;p7">
            <a:extLst>
              <a:ext uri="{FF2B5EF4-FFF2-40B4-BE49-F238E27FC236}">
                <a16:creationId xmlns:a16="http://schemas.microsoft.com/office/drawing/2014/main" id="{C8D3D975-D243-4045-9EF4-81265490CC1D}"/>
              </a:ext>
            </a:extLst>
          </p:cNvPr>
          <p:cNvSpPr txBox="1"/>
          <p:nvPr/>
        </p:nvSpPr>
        <p:spPr>
          <a:xfrm>
            <a:off x="1469276" y="3493224"/>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16" name="Google Shape;147;p7">
            <a:extLst>
              <a:ext uri="{FF2B5EF4-FFF2-40B4-BE49-F238E27FC236}">
                <a16:creationId xmlns:a16="http://schemas.microsoft.com/office/drawing/2014/main" id="{DE8BCD66-DFCA-D540-95EA-EBDD783907CB}"/>
              </a:ext>
            </a:extLst>
          </p:cNvPr>
          <p:cNvSpPr txBox="1">
            <a:spLocks/>
          </p:cNvSpPr>
          <p:nvPr/>
        </p:nvSpPr>
        <p:spPr>
          <a:xfrm>
            <a:off x="5573105" y="1324928"/>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a:solidFill>
                  <a:srgbClr val="E84B36"/>
                </a:solidFill>
                <a:latin typeface="Calibri"/>
                <a:ea typeface="Helvetica Neue Light"/>
                <a:sym typeface="Helvetica Neue Light"/>
              </a:rPr>
              <a:t>Complications</a:t>
            </a:r>
            <a:endParaRPr lang="en-US" sz="2600" b="1">
              <a:solidFill>
                <a:srgbClr val="E84B36"/>
              </a:solidFill>
              <a:latin typeface="Calibri"/>
            </a:endParaRPr>
          </a:p>
          <a:p>
            <a:pPr>
              <a:buSzPts val="2000"/>
            </a:pPr>
            <a:endParaRPr lang="en-US" sz="1800">
              <a:solidFill>
                <a:schemeClr val="tx1"/>
              </a:solidFill>
              <a:latin typeface="Calibri"/>
              <a:ea typeface="Helvetica Neue Light"/>
              <a:cs typeface="Arial" panose="020B0604020202020204" pitchFamily="34" charset="0"/>
            </a:endParaRPr>
          </a:p>
          <a:p>
            <a:pPr marL="285750" indent="-285750">
              <a:buSzPts val="2000"/>
              <a:buFont typeface="Wingdings" pitchFamily="2" charset="2"/>
              <a:buChar char="§"/>
            </a:pPr>
            <a:r>
              <a:rPr lang="en-US" sz="1800" b="1">
                <a:latin typeface="Calibri"/>
              </a:rPr>
              <a:t>Short Circuit</a:t>
            </a:r>
            <a:endParaRPr lang="en-US" sz="1800" b="1">
              <a:solidFill>
                <a:schemeClr val="tx1"/>
              </a:solidFill>
              <a:latin typeface="Calibri"/>
              <a:ea typeface="Helvetica Neue Light"/>
            </a:endParaRPr>
          </a:p>
          <a:p>
            <a:pPr marL="742950" lvl="1" indent="-285750">
              <a:buSzPts val="2000"/>
              <a:buFont typeface="Wingdings" pitchFamily="2" charset="2"/>
              <a:buChar char="§"/>
            </a:pPr>
            <a:r>
              <a:rPr lang="en-US" sz="1800">
                <a:latin typeface="Calibri"/>
              </a:rPr>
              <a:t>Different thicknesses of routing nets under MCU</a:t>
            </a:r>
          </a:p>
          <a:p>
            <a:pPr marL="742950" lvl="1" indent="-285750">
              <a:buSzPts val="2000"/>
              <a:buFont typeface="Wingdings" pitchFamily="2" charset="2"/>
              <a:buChar char="§"/>
            </a:pPr>
            <a:r>
              <a:rPr lang="en-US" sz="1800">
                <a:latin typeface="Calibri"/>
              </a:rPr>
              <a:t>Did not use backside of PCB</a:t>
            </a:r>
          </a:p>
          <a:p>
            <a:pPr marL="742950" lvl="1" indent="-285750">
              <a:buSzPts val="2000"/>
              <a:buFont typeface="Wingdings" pitchFamily="2" charset="2"/>
              <a:buChar char="§"/>
            </a:pPr>
            <a:r>
              <a:rPr lang="en-US" sz="1800">
                <a:latin typeface="Calibri"/>
              </a:rPr>
              <a:t>Lack of knowledge first time around</a:t>
            </a:r>
          </a:p>
          <a:p>
            <a:pPr marL="1200150" lvl="2" indent="-285750">
              <a:buSzPts val="2000"/>
              <a:buFont typeface="Wingdings" pitchFamily="2" charset="2"/>
              <a:buChar char="§"/>
            </a:pPr>
            <a:r>
              <a:rPr lang="en-US" sz="1800">
                <a:latin typeface="Calibri"/>
              </a:rPr>
              <a:t>Use of SMD rather than THT</a:t>
            </a:r>
          </a:p>
          <a:p>
            <a:pPr marL="1200150" lvl="2" indent="-285750">
              <a:buSzPts val="2000"/>
              <a:buFont typeface="Wingdings" pitchFamily="2" charset="2"/>
              <a:buChar char="§"/>
            </a:pPr>
            <a:r>
              <a:rPr lang="en-US" sz="1800">
                <a:latin typeface="Calibri"/>
              </a:rPr>
              <a:t>Faulty connections</a:t>
            </a:r>
          </a:p>
          <a:p>
            <a:pPr marL="285750" indent="-285750">
              <a:buSzPts val="2000"/>
              <a:buFont typeface="Wingdings" pitchFamily="2" charset="2"/>
              <a:buChar char="§"/>
            </a:pPr>
            <a:r>
              <a:rPr lang="en-US" sz="1800">
                <a:latin typeface="Calibri"/>
              </a:rPr>
              <a:t>Flipped pins</a:t>
            </a:r>
          </a:p>
          <a:p>
            <a:pPr marL="285750" indent="-285750">
              <a:buSzPts val="2000"/>
              <a:buFont typeface="Wingdings" pitchFamily="2" charset="2"/>
              <a:buChar char="§"/>
            </a:pPr>
            <a:r>
              <a:rPr lang="en-US" sz="1800">
                <a:latin typeface="Calibri"/>
              </a:rPr>
              <a:t>Multimeter suggested voltage was dispersing properly across components</a:t>
            </a:r>
          </a:p>
          <a:p>
            <a:pPr marL="742950" lvl="1" indent="-285750">
              <a:buSzPts val="2000"/>
              <a:buFont typeface="Wingdings" pitchFamily="2" charset="2"/>
              <a:buChar char="§"/>
            </a:pPr>
            <a:r>
              <a:rPr lang="en-US" sz="1800">
                <a:latin typeface="Calibri"/>
              </a:rPr>
              <a:t>Resistor read correct resistance as well</a:t>
            </a:r>
          </a:p>
          <a:p>
            <a:pPr marL="1200150" lvl="2" indent="-285750">
              <a:buSzPts val="2000"/>
              <a:buFont typeface="Wingdings" pitchFamily="2" charset="2"/>
              <a:buChar char="§"/>
            </a:pPr>
            <a:endParaRPr lang="en-US" sz="1800">
              <a:latin typeface="+mn-lt"/>
              <a:cs typeface="Arial" panose="020B0604020202020204" pitchFamily="34" charset="0"/>
            </a:endParaRPr>
          </a:p>
          <a:p>
            <a:pPr marL="1200150" lvl="2" indent="-285750">
              <a:buSzPts val="2000"/>
              <a:buFont typeface="Wingdings" pitchFamily="2" charset="2"/>
              <a:buChar char="§"/>
            </a:pPr>
            <a:endParaRPr lang="en-US" sz="1800">
              <a:latin typeface="+mn-lt"/>
              <a:cs typeface="Arial" panose="020B0604020202020204" pitchFamily="34" charset="0"/>
            </a:endParaRPr>
          </a:p>
        </p:txBody>
      </p:sp>
      <p:sp>
        <p:nvSpPr>
          <p:cNvPr id="17" name="Google Shape;145;p7">
            <a:extLst>
              <a:ext uri="{FF2B5EF4-FFF2-40B4-BE49-F238E27FC236}">
                <a16:creationId xmlns:a16="http://schemas.microsoft.com/office/drawing/2014/main" id="{B04F000C-2A6C-1F4E-9059-CA943E8662E2}"/>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9" name="Google Shape;100;p1">
            <a:extLst>
              <a:ext uri="{FF2B5EF4-FFF2-40B4-BE49-F238E27FC236}">
                <a16:creationId xmlns:a16="http://schemas.microsoft.com/office/drawing/2014/main" id="{4738C6C2-7480-0C42-AA07-4E306FAB8815}"/>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0" name="Google Shape;145;p7">
            <a:extLst>
              <a:ext uri="{FF2B5EF4-FFF2-40B4-BE49-F238E27FC236}">
                <a16:creationId xmlns:a16="http://schemas.microsoft.com/office/drawing/2014/main" id="{87E23CC0-09A3-7549-AD71-4B8F0C5515AE}"/>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1" name="Picture 20" descr="A close up of a logo&#10;&#10;Description automatically generated">
            <a:extLst>
              <a:ext uri="{FF2B5EF4-FFF2-40B4-BE49-F238E27FC236}">
                <a16:creationId xmlns:a16="http://schemas.microsoft.com/office/drawing/2014/main" id="{99E2755C-7CB4-6848-837E-EB326309BDB4}"/>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2" name="Google Shape;100;p1">
            <a:extLst>
              <a:ext uri="{FF2B5EF4-FFF2-40B4-BE49-F238E27FC236}">
                <a16:creationId xmlns:a16="http://schemas.microsoft.com/office/drawing/2014/main" id="{E5C4797A-9E3A-5249-A095-A6C6B60647CE}"/>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u="none" strike="noStrike" cap="none">
                <a:solidFill>
                  <a:schemeClr val="lt1"/>
                </a:solidFill>
                <a:ea typeface="Helvetica Neue Light"/>
                <a:cs typeface="Helvetica Neue Light"/>
                <a:sym typeface="Helvetica Neue Light"/>
              </a:rPr>
              <a:t>PCB </a:t>
            </a:r>
            <a:r>
              <a:rPr lang="en-US" sz="2800" b="1">
                <a:solidFill>
                  <a:schemeClr val="lt1"/>
                </a:solidFill>
                <a:ea typeface="Helvetica Neue Light"/>
                <a:cs typeface="Helvetica Neue Light"/>
                <a:sym typeface="Helvetica Neue Light"/>
              </a:rPr>
              <a:t>- </a:t>
            </a:r>
            <a:r>
              <a:rPr lang="en-US" sz="2800" b="1" u="none" strike="noStrike" cap="none">
                <a:solidFill>
                  <a:schemeClr val="lt1"/>
                </a:solidFill>
                <a:ea typeface="Helvetica Neue Light"/>
                <a:cs typeface="Helvetica Neue Light"/>
                <a:sym typeface="Helvetica Neue Light"/>
              </a:rPr>
              <a:t>1</a:t>
            </a:r>
            <a:endParaRPr lang="en-US" sz="2800" b="1">
              <a:solidFill>
                <a:schemeClr val="lt1"/>
              </a:solidFill>
              <a:ea typeface="Helvetica Neue Light"/>
              <a:cs typeface="Helvetica Neue Light"/>
              <a:sym typeface="Helvetica Neue Light"/>
            </a:endParaRPr>
          </a:p>
        </p:txBody>
      </p:sp>
      <p:sp>
        <p:nvSpPr>
          <p:cNvPr id="24" name="Google Shape;100;p1">
            <a:extLst>
              <a:ext uri="{FF2B5EF4-FFF2-40B4-BE49-F238E27FC236}">
                <a16:creationId xmlns:a16="http://schemas.microsoft.com/office/drawing/2014/main" id="{C693EA1E-552D-704F-99DB-28A94B90F3C3}"/>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3" name="Picture 2" descr="Graphical user interface, application&#10;&#10;Description automatically generated">
            <a:extLst>
              <a:ext uri="{FF2B5EF4-FFF2-40B4-BE49-F238E27FC236}">
                <a16:creationId xmlns:a16="http://schemas.microsoft.com/office/drawing/2014/main" id="{2A499DCA-0795-8956-67F0-800D183EF915}"/>
              </a:ext>
            </a:extLst>
          </p:cNvPr>
          <p:cNvPicPr>
            <a:picLocks noChangeAspect="1"/>
          </p:cNvPicPr>
          <p:nvPr/>
        </p:nvPicPr>
        <p:blipFill>
          <a:blip r:embed="rId4"/>
          <a:stretch>
            <a:fillRect/>
          </a:stretch>
        </p:blipFill>
        <p:spPr>
          <a:xfrm>
            <a:off x="196522" y="1498386"/>
            <a:ext cx="5133005" cy="4356661"/>
          </a:xfrm>
          <a:prstGeom prst="rect">
            <a:avLst/>
          </a:prstGeom>
        </p:spPr>
      </p:pic>
    </p:spTree>
    <p:extLst>
      <p:ext uri="{BB962C8B-B14F-4D97-AF65-F5344CB8AC3E}">
        <p14:creationId xmlns:p14="http://schemas.microsoft.com/office/powerpoint/2010/main" val="1052129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45;p7">
            <a:extLst>
              <a:ext uri="{FF2B5EF4-FFF2-40B4-BE49-F238E27FC236}">
                <a16:creationId xmlns:a16="http://schemas.microsoft.com/office/drawing/2014/main" id="{C939EC57-1FF1-6644-AAAF-371D2D4259AA}"/>
              </a:ext>
            </a:extLst>
          </p:cNvPr>
          <p:cNvSpPr/>
          <p:nvPr/>
        </p:nvSpPr>
        <p:spPr>
          <a:xfrm rot="10800000" flipH="1">
            <a:off x="0" y="-7696"/>
            <a:ext cx="12192000" cy="6865695"/>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 name="Picture 1" descr="A picture containing building, street&#10;&#10;Description automatically generated">
            <a:extLst>
              <a:ext uri="{FF2B5EF4-FFF2-40B4-BE49-F238E27FC236}">
                <a16:creationId xmlns:a16="http://schemas.microsoft.com/office/drawing/2014/main" id="{5E8B85C4-EF32-EC45-B6AA-4C931D8D901A}"/>
              </a:ext>
            </a:extLst>
          </p:cNvPr>
          <p:cNvPicPr>
            <a:picLocks noChangeAspect="1"/>
          </p:cNvPicPr>
          <p:nvPr/>
        </p:nvPicPr>
        <p:blipFill>
          <a:blip r:embed="rId3">
            <a:alphaModFix amt="25000"/>
          </a:blip>
          <a:stretch>
            <a:fillRect/>
          </a:stretch>
        </p:blipFill>
        <p:spPr>
          <a:xfrm>
            <a:off x="0" y="0"/>
            <a:ext cx="12192000" cy="6858000"/>
          </a:xfrm>
          <a:prstGeom prst="rect">
            <a:avLst/>
          </a:prstGeom>
        </p:spPr>
      </p:pic>
      <p:sp>
        <p:nvSpPr>
          <p:cNvPr id="6" name="Google Shape;147;p7">
            <a:extLst>
              <a:ext uri="{FF2B5EF4-FFF2-40B4-BE49-F238E27FC236}">
                <a16:creationId xmlns:a16="http://schemas.microsoft.com/office/drawing/2014/main" id="{7056DC91-6507-D744-8420-D1D6A7C13E03}"/>
              </a:ext>
            </a:extLst>
          </p:cNvPr>
          <p:cNvSpPr txBox="1">
            <a:spLocks/>
          </p:cNvSpPr>
          <p:nvPr/>
        </p:nvSpPr>
        <p:spPr>
          <a:xfrm>
            <a:off x="5131837" y="1010620"/>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800" b="1">
                <a:solidFill>
                  <a:schemeClr val="bg1"/>
                </a:solidFill>
                <a:latin typeface="Calibri"/>
                <a:ea typeface="Helvetica Neue Light"/>
                <a:sym typeface="Helvetica Neue Light"/>
              </a:rPr>
              <a:t>Breadboard Prototype</a:t>
            </a:r>
            <a:endParaRPr lang="en-US" sz="2800" b="1">
              <a:solidFill>
                <a:schemeClr val="bg1"/>
              </a:solidFill>
              <a:latin typeface="Calibri"/>
            </a:endParaRPr>
          </a:p>
          <a:p>
            <a:pPr>
              <a:buSzPts val="2000"/>
            </a:pPr>
            <a:endParaRPr lang="en-US" sz="1800">
              <a:solidFill>
                <a:schemeClr val="bg1"/>
              </a:solidFill>
              <a:latin typeface="Calibri"/>
              <a:ea typeface="Helvetica Neue Light"/>
              <a:cs typeface="Arial" panose="020B0604020202020204" pitchFamily="34" charset="0"/>
            </a:endParaRPr>
          </a:p>
          <a:p>
            <a:pPr marL="342900" indent="-342900">
              <a:buSzPts val="2000"/>
              <a:buFont typeface="Wingdings" pitchFamily="2" charset="2"/>
              <a:buChar char="§"/>
            </a:pPr>
            <a:r>
              <a:rPr lang="en-US" sz="2000">
                <a:solidFill>
                  <a:schemeClr val="bg1"/>
                </a:solidFill>
                <a:latin typeface="Calibri"/>
              </a:rPr>
              <a:t>Hardware consisted mostly of I/O with DS18B20 Sensor</a:t>
            </a:r>
          </a:p>
          <a:p>
            <a:pPr marL="800100" lvl="1" indent="-342900">
              <a:buSzPts val="2000"/>
              <a:buFont typeface="Wingdings" pitchFamily="2" charset="2"/>
              <a:buChar char="§"/>
            </a:pPr>
            <a:r>
              <a:rPr lang="en-US" sz="2000">
                <a:solidFill>
                  <a:schemeClr val="bg1"/>
                </a:solidFill>
                <a:latin typeface="Calibri"/>
              </a:rPr>
              <a:t>Serial and simple</a:t>
            </a:r>
          </a:p>
          <a:p>
            <a:pPr marL="800100" lvl="1" indent="-342900">
              <a:buSzPts val="2000"/>
              <a:buFont typeface="Wingdings" pitchFamily="2" charset="2"/>
              <a:buChar char="§"/>
            </a:pPr>
            <a:r>
              <a:rPr lang="en-US" sz="2000">
                <a:solidFill>
                  <a:schemeClr val="bg1"/>
                </a:solidFill>
                <a:latin typeface="Calibri"/>
              </a:rPr>
              <a:t>No major hardware issues</a:t>
            </a:r>
          </a:p>
          <a:p>
            <a:pPr marL="800100" lvl="1" indent="-342900">
              <a:buSzPts val="2000"/>
              <a:buFont typeface="Wingdings" pitchFamily="2" charset="2"/>
              <a:buChar char="§"/>
            </a:pPr>
            <a:endParaRPr lang="en-US" sz="2000">
              <a:solidFill>
                <a:schemeClr val="bg1"/>
              </a:solidFill>
              <a:latin typeface="Calibri"/>
              <a:cs typeface="Arial" panose="020B0604020202020204" pitchFamily="34" charset="0"/>
            </a:endParaRPr>
          </a:p>
          <a:p>
            <a:pPr marL="342900" indent="-342900">
              <a:buSzPts val="2000"/>
              <a:buFont typeface="Wingdings" pitchFamily="2" charset="2"/>
              <a:buChar char="§"/>
            </a:pPr>
            <a:r>
              <a:rPr lang="en-US" sz="2000">
                <a:solidFill>
                  <a:schemeClr val="bg1"/>
                </a:solidFill>
                <a:latin typeface="Calibri"/>
              </a:rPr>
              <a:t>Software</a:t>
            </a:r>
          </a:p>
          <a:p>
            <a:pPr marL="800100" lvl="1" indent="-342900">
              <a:buSzPts val="2000"/>
              <a:buFont typeface="Wingdings" pitchFamily="2" charset="2"/>
              <a:buChar char="§"/>
            </a:pPr>
            <a:r>
              <a:rPr lang="en-US" sz="2000" b="0">
                <a:solidFill>
                  <a:srgbClr val="7FCBCD"/>
                </a:solidFill>
                <a:effectLst/>
                <a:latin typeface="Calibri"/>
              </a:rPr>
              <a:t>OneWire</a:t>
            </a:r>
          </a:p>
          <a:p>
            <a:pPr marL="800100" lvl="1" indent="-342900">
              <a:buSzPts val="2000"/>
              <a:buFont typeface="Wingdings" pitchFamily="2" charset="2"/>
              <a:buChar char="§"/>
            </a:pPr>
            <a:r>
              <a:rPr lang="en-US" sz="2000" b="0">
                <a:solidFill>
                  <a:srgbClr val="7FCBCD"/>
                </a:solidFill>
                <a:effectLst/>
                <a:latin typeface="Calibri"/>
              </a:rPr>
              <a:t>DallasTemperature</a:t>
            </a:r>
          </a:p>
          <a:p>
            <a:pPr marL="800100" lvl="1" indent="-342900">
              <a:buSzPts val="2000"/>
              <a:buFont typeface="Wingdings" pitchFamily="2" charset="2"/>
              <a:buChar char="§"/>
            </a:pPr>
            <a:r>
              <a:rPr lang="en-US" sz="2000" b="0">
                <a:solidFill>
                  <a:srgbClr val="7FCBCD"/>
                </a:solidFill>
                <a:effectLst/>
                <a:latin typeface="Calibri"/>
              </a:rPr>
              <a:t>LiquidCrystal</a:t>
            </a:r>
            <a:endParaRPr lang="en-US" sz="2000" b="0">
              <a:solidFill>
                <a:srgbClr val="DAE3E3"/>
              </a:solidFill>
              <a:effectLst/>
              <a:latin typeface="Calibri"/>
            </a:endParaRPr>
          </a:p>
        </p:txBody>
      </p:sp>
      <p:pic>
        <p:nvPicPr>
          <p:cNvPr id="8" name="Picture 7" descr="A close up of a logo&#10;&#10;Description automatically generated">
            <a:extLst>
              <a:ext uri="{FF2B5EF4-FFF2-40B4-BE49-F238E27FC236}">
                <a16:creationId xmlns:a16="http://schemas.microsoft.com/office/drawing/2014/main" id="{85956FF4-A86C-7C4D-A4BC-E0ADF7114ADB}"/>
              </a:ext>
            </a:extLst>
          </p:cNvPr>
          <p:cNvPicPr>
            <a:picLocks noChangeAspect="1"/>
          </p:cNvPicPr>
          <p:nvPr/>
        </p:nvPicPr>
        <p:blipFill>
          <a:blip r:embed="rId4"/>
          <a:stretch>
            <a:fillRect/>
          </a:stretch>
        </p:blipFill>
        <p:spPr>
          <a:xfrm>
            <a:off x="11554210" y="235709"/>
            <a:ext cx="277906" cy="401420"/>
          </a:xfrm>
          <a:prstGeom prst="rect">
            <a:avLst/>
          </a:prstGeom>
        </p:spPr>
      </p:pic>
      <p:sp>
        <p:nvSpPr>
          <p:cNvPr id="11" name="Google Shape;100;p1">
            <a:extLst>
              <a:ext uri="{FF2B5EF4-FFF2-40B4-BE49-F238E27FC236}">
                <a16:creationId xmlns:a16="http://schemas.microsoft.com/office/drawing/2014/main" id="{787E2858-C4F5-834F-A4C7-B0814F72C5F3}"/>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2" name="Google Shape;150;p7">
            <a:extLst>
              <a:ext uri="{FF2B5EF4-FFF2-40B4-BE49-F238E27FC236}">
                <a16:creationId xmlns:a16="http://schemas.microsoft.com/office/drawing/2014/main" id="{C1DBD154-917E-AF44-B6B9-418C571A232A}"/>
              </a:ext>
            </a:extLst>
          </p:cNvPr>
          <p:cNvSpPr/>
          <p:nvPr/>
        </p:nvSpPr>
        <p:spPr>
          <a:xfrm>
            <a:off x="420782" y="344953"/>
            <a:ext cx="4109890" cy="595424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151;p7">
            <a:extLst>
              <a:ext uri="{FF2B5EF4-FFF2-40B4-BE49-F238E27FC236}">
                <a16:creationId xmlns:a16="http://schemas.microsoft.com/office/drawing/2014/main" id="{15FDBA56-B35F-9647-A28A-883C28665B05}"/>
              </a:ext>
            </a:extLst>
          </p:cNvPr>
          <p:cNvSpPr txBox="1"/>
          <p:nvPr/>
        </p:nvSpPr>
        <p:spPr>
          <a:xfrm>
            <a:off x="1335481" y="3236505"/>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a:t>
            </a:r>
            <a:endParaRPr>
              <a:latin typeface="+mn-lt"/>
            </a:endParaRPr>
          </a:p>
        </p:txBody>
      </p:sp>
      <p:sp>
        <p:nvSpPr>
          <p:cNvPr id="20" name="Google Shape;100;p1">
            <a:extLst>
              <a:ext uri="{FF2B5EF4-FFF2-40B4-BE49-F238E27FC236}">
                <a16:creationId xmlns:a16="http://schemas.microsoft.com/office/drawing/2014/main" id="{6BF57A95-A0BA-4849-8891-F369B4F819C8}"/>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4" name="Picture 3" descr="A picture containing floor, indoor, cluttered&#10;&#10;Description automatically generated">
            <a:extLst>
              <a:ext uri="{FF2B5EF4-FFF2-40B4-BE49-F238E27FC236}">
                <a16:creationId xmlns:a16="http://schemas.microsoft.com/office/drawing/2014/main" id="{690BFAC0-F536-D32A-A96B-035F61CE164C}"/>
              </a:ext>
            </a:extLst>
          </p:cNvPr>
          <p:cNvPicPr>
            <a:picLocks noChangeAspect="1"/>
          </p:cNvPicPr>
          <p:nvPr/>
        </p:nvPicPr>
        <p:blipFill>
          <a:blip r:embed="rId5"/>
          <a:stretch>
            <a:fillRect/>
          </a:stretch>
        </p:blipFill>
        <p:spPr>
          <a:xfrm>
            <a:off x="420782" y="280332"/>
            <a:ext cx="4361212" cy="6141221"/>
          </a:xfrm>
          <a:prstGeom prst="rect">
            <a:avLst/>
          </a:prstGeom>
        </p:spPr>
      </p:pic>
    </p:spTree>
    <p:extLst>
      <p:ext uri="{BB962C8B-B14F-4D97-AF65-F5344CB8AC3E}">
        <p14:creationId xmlns:p14="http://schemas.microsoft.com/office/powerpoint/2010/main" val="2886339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1;p7">
            <a:extLst>
              <a:ext uri="{FF2B5EF4-FFF2-40B4-BE49-F238E27FC236}">
                <a16:creationId xmlns:a16="http://schemas.microsoft.com/office/drawing/2014/main" id="{B2EFFF09-3EE4-5A40-BD3F-DCD44844E5EB}"/>
              </a:ext>
            </a:extLst>
          </p:cNvPr>
          <p:cNvSpPr txBox="1"/>
          <p:nvPr/>
        </p:nvSpPr>
        <p:spPr>
          <a:xfrm>
            <a:off x="8490436" y="3493224"/>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4" name="Google Shape;147;p7">
            <a:extLst>
              <a:ext uri="{FF2B5EF4-FFF2-40B4-BE49-F238E27FC236}">
                <a16:creationId xmlns:a16="http://schemas.microsoft.com/office/drawing/2014/main" id="{34589D94-E31C-4C43-85E8-77C5C3CC079F}"/>
              </a:ext>
            </a:extLst>
          </p:cNvPr>
          <p:cNvSpPr txBox="1">
            <a:spLocks/>
          </p:cNvSpPr>
          <p:nvPr/>
        </p:nvSpPr>
        <p:spPr>
          <a:xfrm>
            <a:off x="376808" y="1334279"/>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a:solidFill>
                  <a:srgbClr val="E84B36"/>
                </a:solidFill>
                <a:latin typeface="Calibri"/>
                <a:ea typeface="Helvetica Neue Light"/>
                <a:sym typeface="Helvetica Neue Light"/>
              </a:rPr>
              <a:t>Changes</a:t>
            </a:r>
            <a:endParaRPr lang="en-US" sz="2600" b="1">
              <a:solidFill>
                <a:srgbClr val="E84B36"/>
              </a:solidFill>
              <a:latin typeface="Calibri"/>
              <a:ea typeface="Helvetica Neue Light"/>
            </a:endParaRPr>
          </a:p>
        </p:txBody>
      </p:sp>
      <p:sp>
        <p:nvSpPr>
          <p:cNvPr id="5" name="Google Shape;145;p7">
            <a:extLst>
              <a:ext uri="{FF2B5EF4-FFF2-40B4-BE49-F238E27FC236}">
                <a16:creationId xmlns:a16="http://schemas.microsoft.com/office/drawing/2014/main" id="{A5990805-D55C-D141-9C25-00FC63B2B2A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 name="Google Shape;100;p1">
            <a:extLst>
              <a:ext uri="{FF2B5EF4-FFF2-40B4-BE49-F238E27FC236}">
                <a16:creationId xmlns:a16="http://schemas.microsoft.com/office/drawing/2014/main" id="{BF294751-97AB-B140-81FC-C65E2B3A3FE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8" name="Google Shape;145;p7">
            <a:extLst>
              <a:ext uri="{FF2B5EF4-FFF2-40B4-BE49-F238E27FC236}">
                <a16:creationId xmlns:a16="http://schemas.microsoft.com/office/drawing/2014/main" id="{A4374BAA-E127-8545-B405-EA8FB4C6A15C}"/>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9" name="Picture 8" descr="A close up of a logo&#10;&#10;Description automatically generated">
            <a:extLst>
              <a:ext uri="{FF2B5EF4-FFF2-40B4-BE49-F238E27FC236}">
                <a16:creationId xmlns:a16="http://schemas.microsoft.com/office/drawing/2014/main" id="{2527AF1E-73E7-604E-AE15-C8548E98178E}"/>
              </a:ext>
            </a:extLst>
          </p:cNvPr>
          <p:cNvPicPr>
            <a:picLocks noChangeAspect="1"/>
          </p:cNvPicPr>
          <p:nvPr/>
        </p:nvPicPr>
        <p:blipFill>
          <a:blip r:embed="rId3"/>
          <a:stretch>
            <a:fillRect/>
          </a:stretch>
        </p:blipFill>
        <p:spPr>
          <a:xfrm>
            <a:off x="11554210" y="228014"/>
            <a:ext cx="277906" cy="401420"/>
          </a:xfrm>
          <a:prstGeom prst="rect">
            <a:avLst/>
          </a:prstGeom>
        </p:spPr>
      </p:pic>
      <p:sp>
        <p:nvSpPr>
          <p:cNvPr id="10" name="Google Shape;100;p1">
            <a:extLst>
              <a:ext uri="{FF2B5EF4-FFF2-40B4-BE49-F238E27FC236}">
                <a16:creationId xmlns:a16="http://schemas.microsoft.com/office/drawing/2014/main" id="{D308366C-A314-5F49-8914-5EAAE7B54785}"/>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u="none" strike="noStrike" cap="none">
                <a:solidFill>
                  <a:schemeClr val="lt1"/>
                </a:solidFill>
                <a:latin typeface="+mn-lt"/>
                <a:ea typeface="Helvetica Neue Light"/>
                <a:cs typeface="Helvetica Neue Light"/>
                <a:sym typeface="Helvetica Neue Light"/>
              </a:rPr>
              <a:t>PCB - 2</a:t>
            </a:r>
            <a:endParaRPr lang="en-US" sz="2800" b="1">
              <a:solidFill>
                <a:schemeClr val="lt1"/>
              </a:solidFill>
              <a:latin typeface="+mn-lt"/>
              <a:ea typeface="Helvetica Neue Light"/>
              <a:cs typeface="Helvetica Neue Light"/>
              <a:sym typeface="Helvetica Neue Light"/>
            </a:endParaRPr>
          </a:p>
        </p:txBody>
      </p:sp>
      <p:sp>
        <p:nvSpPr>
          <p:cNvPr id="16" name="Google Shape;100;p1">
            <a:extLst>
              <a:ext uri="{FF2B5EF4-FFF2-40B4-BE49-F238E27FC236}">
                <a16:creationId xmlns:a16="http://schemas.microsoft.com/office/drawing/2014/main" id="{103417F3-95FA-8647-84DF-0871E6CC6BB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11" name="Picture 10" descr="A picture containing text, circuit, electronics&#10;&#10;Description automatically generated">
            <a:extLst>
              <a:ext uri="{FF2B5EF4-FFF2-40B4-BE49-F238E27FC236}">
                <a16:creationId xmlns:a16="http://schemas.microsoft.com/office/drawing/2014/main" id="{F5F3055C-502C-364C-F20A-74814ADA719B}"/>
              </a:ext>
            </a:extLst>
          </p:cNvPr>
          <p:cNvPicPr>
            <a:picLocks noChangeAspect="1"/>
          </p:cNvPicPr>
          <p:nvPr/>
        </p:nvPicPr>
        <p:blipFill>
          <a:blip r:embed="rId4"/>
          <a:stretch>
            <a:fillRect/>
          </a:stretch>
        </p:blipFill>
        <p:spPr>
          <a:xfrm>
            <a:off x="6800761" y="1979996"/>
            <a:ext cx="5069671" cy="3422186"/>
          </a:xfrm>
          <a:prstGeom prst="rect">
            <a:avLst/>
          </a:prstGeom>
        </p:spPr>
      </p:pic>
      <p:sp>
        <p:nvSpPr>
          <p:cNvPr id="6" name="TextBox 5">
            <a:extLst>
              <a:ext uri="{FF2B5EF4-FFF2-40B4-BE49-F238E27FC236}">
                <a16:creationId xmlns:a16="http://schemas.microsoft.com/office/drawing/2014/main" id="{BF34FF06-C4BB-C95E-5A9D-479485FCD563}"/>
              </a:ext>
            </a:extLst>
          </p:cNvPr>
          <p:cNvSpPr txBox="1"/>
          <p:nvPr/>
        </p:nvSpPr>
        <p:spPr>
          <a:xfrm>
            <a:off x="375228" y="2005394"/>
            <a:ext cx="6097772" cy="3139321"/>
          </a:xfrm>
          <a:prstGeom prst="rect">
            <a:avLst/>
          </a:prstGeom>
          <a:noFill/>
        </p:spPr>
        <p:txBody>
          <a:bodyPr wrap="square" lIns="91440" tIns="45720" rIns="91440" bIns="45720" anchor="t">
            <a:spAutoFit/>
          </a:bodyPr>
          <a:lstStyle/>
          <a:p>
            <a:pPr marL="285750" indent="-285750">
              <a:buSzPts val="2000"/>
              <a:buFont typeface="Wingdings" pitchFamily="2" charset="2"/>
              <a:buChar char="§"/>
            </a:pPr>
            <a:r>
              <a:rPr lang="en-US">
                <a:latin typeface="Calibri"/>
                <a:cs typeface="Arial"/>
              </a:rPr>
              <a:t>Added test points</a:t>
            </a:r>
          </a:p>
          <a:p>
            <a:pPr marL="742950" lvl="1" indent="-285750">
              <a:buSzPts val="2000"/>
              <a:buFont typeface="Wingdings" pitchFamily="2" charset="2"/>
              <a:buChar char="§"/>
            </a:pPr>
            <a:r>
              <a:rPr lang="en-US">
                <a:latin typeface="Calibri"/>
                <a:cs typeface="Arial"/>
              </a:rPr>
              <a:t>LED</a:t>
            </a:r>
          </a:p>
          <a:p>
            <a:pPr marL="285750" indent="-285750">
              <a:buSzPts val="2000"/>
              <a:buFont typeface="Wingdings" pitchFamily="2" charset="2"/>
              <a:buChar char="§"/>
            </a:pPr>
            <a:r>
              <a:rPr lang="en-US">
                <a:latin typeface="Calibri"/>
                <a:cs typeface="Arial"/>
              </a:rPr>
              <a:t>Used both sides of PCB</a:t>
            </a:r>
          </a:p>
          <a:p>
            <a:pPr marL="742950" lvl="1" indent="-285750">
              <a:buSzPts val="2000"/>
              <a:buFont typeface="Wingdings" pitchFamily="2" charset="2"/>
              <a:buChar char="§"/>
            </a:pPr>
            <a:r>
              <a:rPr lang="en-US">
                <a:latin typeface="Calibri"/>
                <a:cs typeface="Arial"/>
              </a:rPr>
              <a:t>Did not route under components</a:t>
            </a:r>
          </a:p>
          <a:p>
            <a:pPr marL="285750" indent="-285750">
              <a:buSzPts val="2000"/>
              <a:buFont typeface="Wingdings" pitchFamily="2" charset="2"/>
              <a:buChar char="§"/>
            </a:pPr>
            <a:r>
              <a:rPr lang="en-US" sz="1800">
                <a:latin typeface="Calibri"/>
                <a:cs typeface="Arial"/>
              </a:rPr>
              <a:t>Included more headers</a:t>
            </a:r>
          </a:p>
          <a:p>
            <a:pPr marL="742950" lvl="1" indent="-285750">
              <a:buSzPts val="2000"/>
              <a:buFont typeface="Wingdings" pitchFamily="2" charset="2"/>
              <a:buChar char="§"/>
            </a:pPr>
            <a:r>
              <a:rPr lang="en-US">
                <a:latin typeface="Calibri"/>
                <a:cs typeface="Arial"/>
              </a:rPr>
              <a:t>More flexibility</a:t>
            </a:r>
          </a:p>
          <a:p>
            <a:pPr marL="1200150" lvl="2" indent="-285750">
              <a:buSzPts val="2000"/>
              <a:buFont typeface="Wingdings" pitchFamily="2" charset="2"/>
              <a:buChar char="§"/>
            </a:pPr>
            <a:r>
              <a:rPr lang="en-US">
                <a:latin typeface="Calibri"/>
                <a:cs typeface="Arial"/>
              </a:rPr>
              <a:t>5v header could act as input or output depending on how power was connected</a:t>
            </a:r>
          </a:p>
          <a:p>
            <a:pPr marL="1200150" lvl="2" indent="-285750">
              <a:buSzPts val="2000"/>
              <a:buFont typeface="Wingdings" pitchFamily="2" charset="2"/>
              <a:buChar char="§"/>
            </a:pPr>
            <a:r>
              <a:rPr lang="en-US">
                <a:latin typeface="Calibri"/>
                <a:cs typeface="Arial"/>
              </a:rPr>
              <a:t>Backup pins if routings were wrong</a:t>
            </a:r>
          </a:p>
          <a:p>
            <a:pPr marL="285750" indent="-285750">
              <a:buSzPts val="2000"/>
              <a:buFont typeface="Wingdings" pitchFamily="2" charset="2"/>
              <a:buChar char="§"/>
            </a:pPr>
            <a:r>
              <a:rPr lang="en-US">
                <a:latin typeface="Calibri"/>
                <a:cs typeface="Arial"/>
              </a:rPr>
              <a:t>Minimized SMD parts even more</a:t>
            </a:r>
          </a:p>
          <a:p>
            <a:pPr marL="742950" lvl="1" indent="-285750">
              <a:buSzPts val="2000"/>
              <a:buFont typeface="Wingdings" pitchFamily="2" charset="2"/>
              <a:buChar char="§"/>
            </a:pPr>
            <a:r>
              <a:rPr lang="en-US">
                <a:latin typeface="Calibri"/>
                <a:cs typeface="Arial"/>
              </a:rPr>
              <a:t>THT microcontroller and resistors</a:t>
            </a:r>
          </a:p>
        </p:txBody>
      </p:sp>
    </p:spTree>
    <p:extLst>
      <p:ext uri="{BB962C8B-B14F-4D97-AF65-F5344CB8AC3E}">
        <p14:creationId xmlns:p14="http://schemas.microsoft.com/office/powerpoint/2010/main" val="1798667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p7">
            <a:extLst>
              <a:ext uri="{FF2B5EF4-FFF2-40B4-BE49-F238E27FC236}">
                <a16:creationId xmlns:a16="http://schemas.microsoft.com/office/drawing/2014/main" id="{34589D94-E31C-4C43-85E8-77C5C3CC079F}"/>
              </a:ext>
            </a:extLst>
          </p:cNvPr>
          <p:cNvSpPr txBox="1">
            <a:spLocks/>
          </p:cNvSpPr>
          <p:nvPr/>
        </p:nvSpPr>
        <p:spPr>
          <a:xfrm>
            <a:off x="376808" y="1334279"/>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endParaRPr lang="en-US" sz="1800">
              <a:latin typeface="+mn-lt"/>
              <a:cs typeface="Arial" panose="020B0604020202020204" pitchFamily="34" charset="0"/>
            </a:endParaRPr>
          </a:p>
        </p:txBody>
      </p:sp>
      <p:sp>
        <p:nvSpPr>
          <p:cNvPr id="5" name="Google Shape;145;p7">
            <a:extLst>
              <a:ext uri="{FF2B5EF4-FFF2-40B4-BE49-F238E27FC236}">
                <a16:creationId xmlns:a16="http://schemas.microsoft.com/office/drawing/2014/main" id="{A5990805-D55C-D141-9C25-00FC63B2B2A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7" name="Google Shape;100;p1">
            <a:extLst>
              <a:ext uri="{FF2B5EF4-FFF2-40B4-BE49-F238E27FC236}">
                <a16:creationId xmlns:a16="http://schemas.microsoft.com/office/drawing/2014/main" id="{BF294751-97AB-B140-81FC-C65E2B3A3FE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8" name="Google Shape;145;p7">
            <a:extLst>
              <a:ext uri="{FF2B5EF4-FFF2-40B4-BE49-F238E27FC236}">
                <a16:creationId xmlns:a16="http://schemas.microsoft.com/office/drawing/2014/main" id="{A4374BAA-E127-8545-B405-EA8FB4C6A15C}"/>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9" name="Picture 8" descr="A close up of a logo&#10;&#10;Description automatically generated">
            <a:extLst>
              <a:ext uri="{FF2B5EF4-FFF2-40B4-BE49-F238E27FC236}">
                <a16:creationId xmlns:a16="http://schemas.microsoft.com/office/drawing/2014/main" id="{2527AF1E-73E7-604E-AE15-C8548E98178E}"/>
              </a:ext>
            </a:extLst>
          </p:cNvPr>
          <p:cNvPicPr>
            <a:picLocks noChangeAspect="1"/>
          </p:cNvPicPr>
          <p:nvPr/>
        </p:nvPicPr>
        <p:blipFill>
          <a:blip r:embed="rId3"/>
          <a:stretch>
            <a:fillRect/>
          </a:stretch>
        </p:blipFill>
        <p:spPr>
          <a:xfrm>
            <a:off x="11554210" y="228014"/>
            <a:ext cx="277906" cy="401420"/>
          </a:xfrm>
          <a:prstGeom prst="rect">
            <a:avLst/>
          </a:prstGeom>
        </p:spPr>
      </p:pic>
      <p:sp>
        <p:nvSpPr>
          <p:cNvPr id="10" name="Google Shape;100;p1">
            <a:extLst>
              <a:ext uri="{FF2B5EF4-FFF2-40B4-BE49-F238E27FC236}">
                <a16:creationId xmlns:a16="http://schemas.microsoft.com/office/drawing/2014/main" id="{D308366C-A314-5F49-8914-5EAAE7B54785}"/>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u="none" strike="noStrike" cap="none">
                <a:solidFill>
                  <a:schemeClr val="lt1"/>
                </a:solidFill>
                <a:latin typeface="+mn-lt"/>
                <a:ea typeface="Helvetica Neue Light"/>
                <a:cs typeface="Helvetica Neue Light"/>
                <a:sym typeface="Helvetica Neue Light"/>
              </a:rPr>
              <a:t>Requirements &amp; Verifications</a:t>
            </a:r>
          </a:p>
        </p:txBody>
      </p:sp>
      <p:sp>
        <p:nvSpPr>
          <p:cNvPr id="16" name="Google Shape;100;p1">
            <a:extLst>
              <a:ext uri="{FF2B5EF4-FFF2-40B4-BE49-F238E27FC236}">
                <a16:creationId xmlns:a16="http://schemas.microsoft.com/office/drawing/2014/main" id="{103417F3-95FA-8647-84DF-0871E6CC6BB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graphicFrame>
        <p:nvGraphicFramePr>
          <p:cNvPr id="2" name="Table 1">
            <a:extLst>
              <a:ext uri="{FF2B5EF4-FFF2-40B4-BE49-F238E27FC236}">
                <a16:creationId xmlns:a16="http://schemas.microsoft.com/office/drawing/2014/main" id="{D01F575C-0627-40B6-FFF4-8CA274449507}"/>
              </a:ext>
            </a:extLst>
          </p:cNvPr>
          <p:cNvGraphicFramePr>
            <a:graphicFrameLocks noGrp="1"/>
          </p:cNvGraphicFramePr>
          <p:nvPr>
            <p:extLst>
              <p:ext uri="{D42A27DB-BD31-4B8C-83A1-F6EECF244321}">
                <p14:modId xmlns:p14="http://schemas.microsoft.com/office/powerpoint/2010/main" val="718745529"/>
              </p:ext>
            </p:extLst>
          </p:nvPr>
        </p:nvGraphicFramePr>
        <p:xfrm>
          <a:off x="2051565" y="1108067"/>
          <a:ext cx="8088870" cy="5233527"/>
        </p:xfrm>
        <a:graphic>
          <a:graphicData uri="http://schemas.openxmlformats.org/drawingml/2006/table">
            <a:tbl>
              <a:tblPr/>
              <a:tblGrid>
                <a:gridCol w="1515887">
                  <a:extLst>
                    <a:ext uri="{9D8B030D-6E8A-4147-A177-3AD203B41FA5}">
                      <a16:colId xmlns:a16="http://schemas.microsoft.com/office/drawing/2014/main" val="777616529"/>
                    </a:ext>
                  </a:extLst>
                </a:gridCol>
                <a:gridCol w="3131175">
                  <a:extLst>
                    <a:ext uri="{9D8B030D-6E8A-4147-A177-3AD203B41FA5}">
                      <a16:colId xmlns:a16="http://schemas.microsoft.com/office/drawing/2014/main" val="566108732"/>
                    </a:ext>
                  </a:extLst>
                </a:gridCol>
                <a:gridCol w="3441808">
                  <a:extLst>
                    <a:ext uri="{9D8B030D-6E8A-4147-A177-3AD203B41FA5}">
                      <a16:colId xmlns:a16="http://schemas.microsoft.com/office/drawing/2014/main" val="1345707295"/>
                    </a:ext>
                  </a:extLst>
                </a:gridCol>
              </a:tblGrid>
              <a:tr h="371967">
                <a:tc>
                  <a:txBody>
                    <a:bodyPr/>
                    <a:lstStyle/>
                    <a:p>
                      <a:pPr rtl="0" fontAlgn="t">
                        <a:spcBef>
                          <a:spcPts val="0"/>
                        </a:spcBef>
                        <a:spcAft>
                          <a:spcPts val="0"/>
                        </a:spcAft>
                      </a:pPr>
                      <a:r>
                        <a:rPr lang="en-US" sz="1400" b="1" i="0" u="none" strike="noStrike">
                          <a:solidFill>
                            <a:srgbClr val="000000"/>
                          </a:solidFill>
                          <a:effectLst/>
                          <a:latin typeface="Times New Roman"/>
                        </a:rPr>
                        <a:t>Component</a:t>
                      </a:r>
                      <a:endParaRPr lang="en-US" sz="1400">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Times New Roman"/>
                        </a:rPr>
                        <a:t>Requirements</a:t>
                      </a:r>
                      <a:endParaRPr lang="en-US" sz="1400">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Times New Roman"/>
                        </a:rPr>
                        <a:t>Verification</a:t>
                      </a:r>
                      <a:endParaRPr lang="en-US" sz="1400">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711532"/>
                  </a:ext>
                </a:extLst>
              </a:tr>
              <a:tr h="1386422">
                <a:tc>
                  <a:txBody>
                    <a:bodyPr/>
                    <a:lstStyle/>
                    <a:p>
                      <a:pPr rtl="0" fontAlgn="t">
                        <a:spcBef>
                          <a:spcPts val="0"/>
                        </a:spcBef>
                        <a:spcAft>
                          <a:spcPts val="0"/>
                        </a:spcAft>
                      </a:pPr>
                      <a:r>
                        <a:rPr lang="en-US" sz="1400" b="1" i="0" u="none" strike="noStrike">
                          <a:solidFill>
                            <a:srgbClr val="000000"/>
                          </a:solidFill>
                          <a:effectLst/>
                          <a:latin typeface="Times New Roman"/>
                        </a:rPr>
                        <a:t>NMOS Transistor &amp; Solenoid Valve</a:t>
                      </a:r>
                      <a:endParaRPr lang="en-US" sz="1400" b="1">
                        <a:effectLst/>
                        <a:latin typeface="Times New Roman"/>
                      </a:endParaRPr>
                    </a:p>
                    <a:p>
                      <a:pPr fontAlgn="t"/>
                      <a:br>
                        <a:rPr lang="en-US" sz="1200">
                          <a:effectLst/>
                        </a:rPr>
                      </a:br>
                      <a:endParaRPr lang="en-US" sz="14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Times New Roman"/>
                        </a:rPr>
                        <a:t>1. Provide 12 VDC +/- 10% from a 10.8 VDC to 13.2 VDC solenoid valve regulated by a 5 VDC microcontroller.</a:t>
                      </a:r>
                      <a:endParaRPr lang="en-US" sz="1400">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1200"/>
                        </a:spcAft>
                      </a:pPr>
                      <a:r>
                        <a:rPr lang="en-US" sz="1400" b="0" i="0" u="none" strike="noStrike">
                          <a:solidFill>
                            <a:srgbClr val="000000"/>
                          </a:solidFill>
                          <a:effectLst/>
                          <a:latin typeface="Times New Roman"/>
                        </a:rPr>
                        <a:t>1. Using a NMOS transistor, connect a digital I/O pin from the ATmega328p, set as an output, to the "Gate" pin of the transistor and only close (set pin to HIGH) the gate when the temperature reading reaches threshold. Observe the valve open during this time.</a:t>
                      </a:r>
                      <a:endParaRPr lang="en-US" sz="1400">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212150"/>
                  </a:ext>
                </a:extLst>
              </a:tr>
              <a:tr h="1995097">
                <a:tc>
                  <a:txBody>
                    <a:bodyPr/>
                    <a:lstStyle/>
                    <a:p>
                      <a:pPr rtl="0" fontAlgn="t">
                        <a:spcBef>
                          <a:spcPts val="0"/>
                        </a:spcBef>
                        <a:spcAft>
                          <a:spcPts val="0"/>
                        </a:spcAft>
                      </a:pPr>
                      <a:r>
                        <a:rPr lang="en-US" sz="1400" b="1" i="0" u="none" strike="noStrike">
                          <a:solidFill>
                            <a:srgbClr val="000000"/>
                          </a:solidFill>
                          <a:effectLst/>
                          <a:latin typeface="Times New Roman"/>
                        </a:rPr>
                        <a:t>DS18B20 Digital Temperature Sensor Probe</a:t>
                      </a:r>
                      <a:endParaRPr lang="en-US" sz="1400" b="1">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Times New Roman"/>
                        </a:rPr>
                        <a:t>1. The system should only be triggered between a temperature of 13.0 °C and 14.0 °C, accounting for the +/- 0.5 °C tolerance of the DS18B20 Digital Thermometer.</a:t>
                      </a:r>
                    </a:p>
                    <a:p>
                      <a:pPr rtl="0" fontAlgn="t">
                        <a:spcBef>
                          <a:spcPts val="0"/>
                        </a:spcBef>
                        <a:spcAft>
                          <a:spcPts val="0"/>
                        </a:spcAft>
                      </a:pPr>
                      <a:endParaRPr lang="en-US" sz="1400">
                        <a:effectLst/>
                      </a:endParaRPr>
                    </a:p>
                    <a:p>
                      <a:pPr rtl="0" fontAlgn="t">
                        <a:spcBef>
                          <a:spcPts val="0"/>
                        </a:spcBef>
                        <a:spcAft>
                          <a:spcPts val="0"/>
                        </a:spcAft>
                      </a:pPr>
                      <a:r>
                        <a:rPr lang="en-US" sz="1400" b="0" i="0" u="none" strike="noStrike">
                          <a:solidFill>
                            <a:srgbClr val="000000"/>
                          </a:solidFill>
                          <a:effectLst/>
                          <a:latin typeface="Times New Roman"/>
                        </a:rPr>
                        <a:t>2. Temp sensor conversion takes 750 s. Atmega328p and Raspberry Pi reading the DS18B20 temperature sensor do not cause read failures.</a:t>
                      </a:r>
                      <a:endParaRPr lang="en-US" sz="1400">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Times New Roman"/>
                        </a:rPr>
                        <a:t>1. Measure the temperature of the water in the reservoir using an alternate thermometer and compare the result to the output of the DS18B20 digital thermometer on the LCD.</a:t>
                      </a:r>
                    </a:p>
                    <a:p>
                      <a:pPr rtl="0" fontAlgn="t">
                        <a:spcBef>
                          <a:spcPts val="0"/>
                        </a:spcBef>
                        <a:spcAft>
                          <a:spcPts val="0"/>
                        </a:spcAft>
                      </a:pPr>
                      <a:endParaRPr lang="en-US" sz="1400" b="0" i="0" u="none" strike="noStrike">
                        <a:solidFill>
                          <a:srgbClr val="000000"/>
                        </a:solidFill>
                        <a:effectLst/>
                        <a:latin typeface="Times New Roman"/>
                      </a:endParaRPr>
                    </a:p>
                    <a:p>
                      <a:pPr rtl="0" fontAlgn="t">
                        <a:spcBef>
                          <a:spcPts val="0"/>
                        </a:spcBef>
                        <a:spcAft>
                          <a:spcPts val="0"/>
                        </a:spcAft>
                      </a:pPr>
                      <a:r>
                        <a:rPr lang="en-US" sz="1400" b="0" i="0" u="none" strike="noStrike">
                          <a:solidFill>
                            <a:srgbClr val="000000"/>
                          </a:solidFill>
                          <a:effectLst/>
                          <a:latin typeface="Times New Roman"/>
                        </a:rPr>
                        <a:t>2. Add a delay (2000</a:t>
                      </a:r>
                      <a:r>
                        <a:rPr lang="en-US" sz="1400" b="1" i="0" u="none" strike="noStrike">
                          <a:solidFill>
                            <a:srgbClr val="000000"/>
                          </a:solidFill>
                          <a:effectLst/>
                          <a:latin typeface="Times New Roman"/>
                        </a:rPr>
                        <a:t>)</a:t>
                      </a:r>
                      <a:r>
                        <a:rPr lang="en-US" sz="1400" b="0" i="0" u="none" strike="noStrike">
                          <a:solidFill>
                            <a:srgbClr val="000000"/>
                          </a:solidFill>
                          <a:effectLst/>
                          <a:latin typeface="Times New Roman"/>
                        </a:rPr>
                        <a:t> after a read of the temperature sensor to see the removal of read failures as the ATmega328p and the Raspberry Pi attempt to read temperature versus when the delay is not there.</a:t>
                      </a:r>
                      <a:endParaRPr lang="en-US" sz="1400">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100901"/>
                  </a:ext>
                </a:extLst>
              </a:tr>
              <a:tr h="1183533">
                <a:tc>
                  <a:txBody>
                    <a:bodyPr/>
                    <a:lstStyle/>
                    <a:p>
                      <a:pPr rtl="0" fontAlgn="t">
                        <a:spcBef>
                          <a:spcPts val="0"/>
                        </a:spcBef>
                        <a:spcAft>
                          <a:spcPts val="0"/>
                        </a:spcAft>
                      </a:pPr>
                      <a:r>
                        <a:rPr lang="en-US" sz="1400" b="1" i="0" u="none" strike="noStrike">
                          <a:solidFill>
                            <a:srgbClr val="000000"/>
                          </a:solidFill>
                          <a:effectLst/>
                          <a:latin typeface="Times New Roman"/>
                        </a:rPr>
                        <a:t>ATmega328p Microcontroller</a:t>
                      </a:r>
                      <a:endParaRPr lang="en-US" sz="1400" b="1">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Times New Roman"/>
                        </a:rPr>
                        <a:t>1. The MCU burn bootloader works and is able to upload any sketch once flashed. Ability to interact with incoming data signals and sensors.</a:t>
                      </a:r>
                      <a:endParaRPr lang="en-US" sz="1400">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Times New Roman"/>
                        </a:rPr>
                        <a:t>1. Connect an LED to an analog pin of the microcontroller. Set the LED to blink every second. After proper programming of the board through USBasp, one should see the LED blink in 1 s intervals.</a:t>
                      </a:r>
                      <a:endParaRPr lang="en-US" sz="1400">
                        <a:effectLst/>
                        <a:latin typeface="Times New Roman"/>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103638"/>
                  </a:ext>
                </a:extLst>
              </a:tr>
            </a:tbl>
          </a:graphicData>
        </a:graphic>
      </p:graphicFrame>
      <p:cxnSp>
        <p:nvCxnSpPr>
          <p:cNvPr id="12" name="Straight Connector 11">
            <a:extLst>
              <a:ext uri="{FF2B5EF4-FFF2-40B4-BE49-F238E27FC236}">
                <a16:creationId xmlns:a16="http://schemas.microsoft.com/office/drawing/2014/main" id="{5C433DAC-7BD7-7D5B-411A-6D17EAC4FB2D}"/>
              </a:ext>
            </a:extLst>
          </p:cNvPr>
          <p:cNvCxnSpPr>
            <a:cxnSpLocks/>
          </p:cNvCxnSpPr>
          <p:nvPr/>
        </p:nvCxnSpPr>
        <p:spPr>
          <a:xfrm>
            <a:off x="6794876" y="3891203"/>
            <a:ext cx="3247644" cy="0"/>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24B0256-25F0-E311-C776-7DDF2942CE3C}"/>
              </a:ext>
            </a:extLst>
          </p:cNvPr>
          <p:cNvCxnSpPr>
            <a:cxnSpLocks/>
          </p:cNvCxnSpPr>
          <p:nvPr/>
        </p:nvCxnSpPr>
        <p:spPr>
          <a:xfrm>
            <a:off x="3672139" y="4080627"/>
            <a:ext cx="2916821" cy="0"/>
          </a:xfrm>
          <a:prstGeom prst="line">
            <a:avLst/>
          </a:prstGeom>
          <a:ln w="19050">
            <a:solidFill>
              <a:srgbClr val="E84B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57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arge building with a fountain in front of it&#10;&#10;Description automatically generated with low confidence">
            <a:extLst>
              <a:ext uri="{FF2B5EF4-FFF2-40B4-BE49-F238E27FC236}">
                <a16:creationId xmlns:a16="http://schemas.microsoft.com/office/drawing/2014/main" id="{C011D8FB-BF69-A74E-A497-9A2AF301F92A}"/>
              </a:ext>
            </a:extLst>
          </p:cNvPr>
          <p:cNvPicPr>
            <a:picLocks noChangeAspect="1"/>
          </p:cNvPicPr>
          <p:nvPr/>
        </p:nvPicPr>
        <p:blipFill>
          <a:blip r:embed="rId2"/>
          <a:stretch>
            <a:fillRect/>
          </a:stretch>
        </p:blipFill>
        <p:spPr>
          <a:xfrm>
            <a:off x="0" y="0"/>
            <a:ext cx="12192000" cy="6858000"/>
          </a:xfrm>
          <a:prstGeom prst="rect">
            <a:avLst/>
          </a:prstGeom>
        </p:spPr>
      </p:pic>
      <p:sp>
        <p:nvSpPr>
          <p:cNvPr id="11" name="Google Shape;145;p7">
            <a:extLst>
              <a:ext uri="{FF2B5EF4-FFF2-40B4-BE49-F238E27FC236}">
                <a16:creationId xmlns:a16="http://schemas.microsoft.com/office/drawing/2014/main" id="{EEA5CA31-2311-914F-B706-2A6EDB25CC8C}"/>
              </a:ext>
            </a:extLst>
          </p:cNvPr>
          <p:cNvSpPr/>
          <p:nvPr/>
        </p:nvSpPr>
        <p:spPr>
          <a:xfrm rot="10800000" flipH="1">
            <a:off x="0" y="0"/>
            <a:ext cx="12192000" cy="6858000"/>
          </a:xfrm>
          <a:prstGeom prst="rect">
            <a:avLst/>
          </a:prstGeom>
          <a:gradFill flip="none" rotWithShape="1">
            <a:gsLst>
              <a:gs pos="50000">
                <a:srgbClr val="1B4284">
                  <a:alpha val="10000"/>
                </a:srgbClr>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6" name="Google Shape;107;p2">
            <a:extLst>
              <a:ext uri="{FF2B5EF4-FFF2-40B4-BE49-F238E27FC236}">
                <a16:creationId xmlns:a16="http://schemas.microsoft.com/office/drawing/2014/main" id="{6A0A8215-7C22-B749-B7CF-D6A9E509E59A}"/>
              </a:ext>
            </a:extLst>
          </p:cNvPr>
          <p:cNvSpPr txBox="1"/>
          <p:nvPr/>
        </p:nvSpPr>
        <p:spPr>
          <a:xfrm>
            <a:off x="2206904" y="2413337"/>
            <a:ext cx="7778187" cy="1015663"/>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6000" b="1">
                <a:solidFill>
                  <a:schemeClr val="lt1"/>
                </a:solidFill>
                <a:latin typeface="+mn-lt"/>
                <a:sym typeface="Helvetica Neue"/>
              </a:rPr>
              <a:t>Challenges</a:t>
            </a:r>
            <a:endParaRPr lang="en-US"/>
          </a:p>
        </p:txBody>
      </p:sp>
      <p:sp>
        <p:nvSpPr>
          <p:cNvPr id="7" name="Google Shape;108;p2">
            <a:extLst>
              <a:ext uri="{FF2B5EF4-FFF2-40B4-BE49-F238E27FC236}">
                <a16:creationId xmlns:a16="http://schemas.microsoft.com/office/drawing/2014/main" id="{03887411-9120-F64A-9BE0-1B054254122D}"/>
              </a:ext>
            </a:extLst>
          </p:cNvPr>
          <p:cNvSpPr txBox="1"/>
          <p:nvPr/>
        </p:nvSpPr>
        <p:spPr>
          <a:xfrm>
            <a:off x="1441528" y="3232230"/>
            <a:ext cx="9308941" cy="369291"/>
          </a:xfrm>
          <a:prstGeom prst="rect">
            <a:avLst/>
          </a:prstGeom>
          <a:noFill/>
          <a:ln>
            <a:noFill/>
          </a:ln>
        </p:spPr>
        <p:txBody>
          <a:bodyPr spcFirstLastPara="1" wrap="square" lIns="91425" tIns="45700" rIns="91425" bIns="45700" anchor="t" anchorCtr="0">
            <a:spAutoFit/>
          </a:bodyPr>
          <a:lstStyle/>
          <a:p>
            <a:pPr lvl="0" algn="ctr"/>
            <a:endParaRPr lang="en-US" sz="1800">
              <a:solidFill>
                <a:schemeClr val="lt1"/>
              </a:solidFill>
              <a:ea typeface="Helvetica Neue Light"/>
              <a:cs typeface="Helvetica Neue Light"/>
              <a:sym typeface="Helvetica Neue Light"/>
            </a:endParaRPr>
          </a:p>
        </p:txBody>
      </p:sp>
      <p:pic>
        <p:nvPicPr>
          <p:cNvPr id="9" name="Picture 8" descr="A close up of a logo&#10;&#10;Description automatically generated">
            <a:extLst>
              <a:ext uri="{FF2B5EF4-FFF2-40B4-BE49-F238E27FC236}">
                <a16:creationId xmlns:a16="http://schemas.microsoft.com/office/drawing/2014/main" id="{A8D8F9A9-EA98-8C41-BF78-A43F97B959DF}"/>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0" name="Google Shape;125;p4">
            <a:extLst>
              <a:ext uri="{FF2B5EF4-FFF2-40B4-BE49-F238E27FC236}">
                <a16:creationId xmlns:a16="http://schemas.microsoft.com/office/drawing/2014/main" id="{2EFC0178-FBDC-3E41-8E8B-47B64863EBC9}"/>
              </a:ext>
            </a:extLst>
          </p:cNvPr>
          <p:cNvSpPr/>
          <p:nvPr/>
        </p:nvSpPr>
        <p:spPr>
          <a:xfrm>
            <a:off x="5520229" y="3596943"/>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00;p1">
            <a:extLst>
              <a:ext uri="{FF2B5EF4-FFF2-40B4-BE49-F238E27FC236}">
                <a16:creationId xmlns:a16="http://schemas.microsoft.com/office/drawing/2014/main" id="{1EAA30B2-6818-7C45-BE60-A6F80A161CC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0" name="Google Shape;100;p1">
            <a:extLst>
              <a:ext uri="{FF2B5EF4-FFF2-40B4-BE49-F238E27FC236}">
                <a16:creationId xmlns:a16="http://schemas.microsoft.com/office/drawing/2014/main" id="{E0DA814D-A48C-1149-8661-911A0F14137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257772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7;p7">
            <a:extLst>
              <a:ext uri="{FF2B5EF4-FFF2-40B4-BE49-F238E27FC236}">
                <a16:creationId xmlns:a16="http://schemas.microsoft.com/office/drawing/2014/main" id="{437A156D-2491-BC45-8821-E6E91300B5E7}"/>
              </a:ext>
            </a:extLst>
          </p:cNvPr>
          <p:cNvSpPr txBox="1">
            <a:spLocks/>
          </p:cNvSpPr>
          <p:nvPr/>
        </p:nvSpPr>
        <p:spPr>
          <a:xfrm>
            <a:off x="815700" y="1497231"/>
            <a:ext cx="11120880" cy="21322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SzPts val="3000"/>
              <a:buChar char="•"/>
            </a:pPr>
            <a:r>
              <a:rPr lang="en-US" sz="2600" b="1">
                <a:solidFill>
                  <a:srgbClr val="E84B36"/>
                </a:solidFill>
                <a:latin typeface="Calibri"/>
                <a:ea typeface="Helvetica Neue Light"/>
              </a:rPr>
              <a:t>Sourcing the short in PCB – 1</a:t>
            </a:r>
            <a:endParaRPr lang="en-US">
              <a:latin typeface="Calibri"/>
            </a:endParaRPr>
          </a:p>
          <a:p>
            <a:pPr marL="457200" indent="-457200">
              <a:buSzPts val="3000"/>
              <a:buChar char="•"/>
            </a:pPr>
            <a:r>
              <a:rPr lang="en-US" sz="2600" b="1">
                <a:solidFill>
                  <a:srgbClr val="E84B36"/>
                </a:solidFill>
                <a:latin typeface="Calibri"/>
                <a:ea typeface="Helvetica Neue Light"/>
              </a:rPr>
              <a:t>Dealing with enterprise </a:t>
            </a:r>
            <a:r>
              <a:rPr lang="en-US" sz="2600" b="1" err="1">
                <a:solidFill>
                  <a:srgbClr val="E84B36"/>
                </a:solidFill>
                <a:latin typeface="Calibri"/>
                <a:ea typeface="Helvetica Neue Light"/>
              </a:rPr>
              <a:t>wifi</a:t>
            </a:r>
            <a:r>
              <a:rPr lang="en-US" sz="2600" b="1">
                <a:solidFill>
                  <a:srgbClr val="E84B36"/>
                </a:solidFill>
                <a:latin typeface="Calibri"/>
                <a:ea typeface="Helvetica Neue Light"/>
              </a:rPr>
              <a:t> for notification system</a:t>
            </a:r>
            <a:endParaRPr lang="en-US" sz="2600" b="1">
              <a:solidFill>
                <a:srgbClr val="E84B36"/>
              </a:solidFill>
              <a:latin typeface="Calibri"/>
              <a:ea typeface="Helvetica Neue Light"/>
              <a:cs typeface="Arial" panose="020B0604020202020204" pitchFamily="34" charset="0"/>
            </a:endParaRPr>
          </a:p>
          <a:p>
            <a:pPr marL="457200" indent="-457200">
              <a:buSzPts val="3000"/>
              <a:buChar char="•"/>
            </a:pPr>
            <a:r>
              <a:rPr lang="en-US" sz="2600" b="1">
                <a:solidFill>
                  <a:srgbClr val="E84B36"/>
                </a:solidFill>
                <a:latin typeface="Calibri"/>
              </a:rPr>
              <a:t>Eliminating interference between the reads of the ATmega328p and the Raspberry Pi</a:t>
            </a:r>
          </a:p>
          <a:p>
            <a:pPr marL="457200" indent="-457200">
              <a:buSzPts val="3000"/>
              <a:buChar char="•"/>
            </a:pPr>
            <a:r>
              <a:rPr lang="en-US" sz="2600" b="1">
                <a:solidFill>
                  <a:srgbClr val="E84B36"/>
                </a:solidFill>
                <a:latin typeface="Calibri"/>
              </a:rPr>
              <a:t>Verifying soldering connections</a:t>
            </a:r>
          </a:p>
        </p:txBody>
      </p:sp>
      <p:sp>
        <p:nvSpPr>
          <p:cNvPr id="7" name="Google Shape;145;p7">
            <a:extLst>
              <a:ext uri="{FF2B5EF4-FFF2-40B4-BE49-F238E27FC236}">
                <a16:creationId xmlns:a16="http://schemas.microsoft.com/office/drawing/2014/main" id="{97141C35-034B-BD48-9DBA-A6DC36FAC02E}"/>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9" name="Google Shape;100;p1">
            <a:extLst>
              <a:ext uri="{FF2B5EF4-FFF2-40B4-BE49-F238E27FC236}">
                <a16:creationId xmlns:a16="http://schemas.microsoft.com/office/drawing/2014/main" id="{D354894F-4210-BB43-BDC6-416661DF59D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0" name="Google Shape;145;p7">
            <a:extLst>
              <a:ext uri="{FF2B5EF4-FFF2-40B4-BE49-F238E27FC236}">
                <a16:creationId xmlns:a16="http://schemas.microsoft.com/office/drawing/2014/main" id="{4AFACD53-5077-234E-905A-D4B3CFE823D1}"/>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1" name="Picture 10" descr="A close up of a logo&#10;&#10;Description automatically generated">
            <a:extLst>
              <a:ext uri="{FF2B5EF4-FFF2-40B4-BE49-F238E27FC236}">
                <a16:creationId xmlns:a16="http://schemas.microsoft.com/office/drawing/2014/main" id="{E1832F9A-ADFA-F649-A8F1-4BD8703AA19E}"/>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2" name="Google Shape;100;p1">
            <a:extLst>
              <a:ext uri="{FF2B5EF4-FFF2-40B4-BE49-F238E27FC236}">
                <a16:creationId xmlns:a16="http://schemas.microsoft.com/office/drawing/2014/main" id="{A2F7F1E2-9263-0A49-A3FB-1F9BB33F0DAF}"/>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a:solidFill>
                  <a:schemeClr val="lt1"/>
                </a:solidFill>
                <a:latin typeface="+mn-lt"/>
                <a:ea typeface="Helvetica Neue Light"/>
                <a:cs typeface="Helvetica Neue Light"/>
              </a:rPr>
              <a:t>Challenges</a:t>
            </a:r>
          </a:p>
        </p:txBody>
      </p:sp>
      <p:sp>
        <p:nvSpPr>
          <p:cNvPr id="19" name="Google Shape;100;p1">
            <a:extLst>
              <a:ext uri="{FF2B5EF4-FFF2-40B4-BE49-F238E27FC236}">
                <a16:creationId xmlns:a16="http://schemas.microsoft.com/office/drawing/2014/main" id="{B4E36F0B-D2B8-A946-949D-489514D6481C}"/>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195706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blackboard, night sky&#10;&#10;Description automatically generated">
            <a:extLst>
              <a:ext uri="{FF2B5EF4-FFF2-40B4-BE49-F238E27FC236}">
                <a16:creationId xmlns:a16="http://schemas.microsoft.com/office/drawing/2014/main" id="{2CE92976-3B2E-2342-B723-32D5B9663ECC}"/>
              </a:ext>
            </a:extLst>
          </p:cNvPr>
          <p:cNvPicPr>
            <a:picLocks noChangeAspect="1"/>
          </p:cNvPicPr>
          <p:nvPr/>
        </p:nvPicPr>
        <p:blipFill>
          <a:blip r:embed="rId4"/>
          <a:stretch>
            <a:fillRect/>
          </a:stretch>
        </p:blipFill>
        <p:spPr>
          <a:xfrm>
            <a:off x="0" y="0"/>
            <a:ext cx="12192000" cy="6858000"/>
          </a:xfrm>
          <a:prstGeom prst="rect">
            <a:avLst/>
          </a:prstGeom>
        </p:spPr>
      </p:pic>
      <p:sp>
        <p:nvSpPr>
          <p:cNvPr id="10" name="Google Shape;145;p7">
            <a:extLst>
              <a:ext uri="{FF2B5EF4-FFF2-40B4-BE49-F238E27FC236}">
                <a16:creationId xmlns:a16="http://schemas.microsoft.com/office/drawing/2014/main" id="{E4168B91-BC2F-A74D-8610-CBF0810FCD65}"/>
              </a:ext>
            </a:extLst>
          </p:cNvPr>
          <p:cNvSpPr/>
          <p:nvPr/>
        </p:nvSpPr>
        <p:spPr>
          <a:xfrm rot="10800000" flipH="1">
            <a:off x="0" y="0"/>
            <a:ext cx="12192000" cy="6858000"/>
          </a:xfrm>
          <a:prstGeom prst="rect">
            <a:avLst/>
          </a:prstGeom>
          <a:gradFill flip="none" rotWithShape="1">
            <a:gsLst>
              <a:gs pos="50000">
                <a:srgbClr val="1B4284">
                  <a:alpha val="10000"/>
                </a:srgbClr>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4" name="Google Shape;107;p2">
            <a:extLst>
              <a:ext uri="{FF2B5EF4-FFF2-40B4-BE49-F238E27FC236}">
                <a16:creationId xmlns:a16="http://schemas.microsoft.com/office/drawing/2014/main" id="{28EBB5B6-548E-5041-9DD5-A97758B97CA0}"/>
              </a:ext>
            </a:extLst>
          </p:cNvPr>
          <p:cNvSpPr txBox="1"/>
          <p:nvPr/>
        </p:nvSpPr>
        <p:spPr>
          <a:xfrm>
            <a:off x="2206903" y="2385491"/>
            <a:ext cx="777818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lt1"/>
                </a:solidFill>
                <a:latin typeface="+mn-lt"/>
              </a:rPr>
              <a:t>Conclusions</a:t>
            </a:r>
          </a:p>
        </p:txBody>
      </p:sp>
      <p:pic>
        <p:nvPicPr>
          <p:cNvPr id="7" name="Picture 6" descr="A close up of a logo&#10;&#10;Description automatically generated">
            <a:extLst>
              <a:ext uri="{FF2B5EF4-FFF2-40B4-BE49-F238E27FC236}">
                <a16:creationId xmlns:a16="http://schemas.microsoft.com/office/drawing/2014/main" id="{BCBAB924-48C1-114B-A2B1-EC5C10EB1774}"/>
              </a:ext>
            </a:extLst>
          </p:cNvPr>
          <p:cNvPicPr>
            <a:picLocks noChangeAspect="1"/>
          </p:cNvPicPr>
          <p:nvPr/>
        </p:nvPicPr>
        <p:blipFill>
          <a:blip r:embed="rId5"/>
          <a:stretch>
            <a:fillRect/>
          </a:stretch>
        </p:blipFill>
        <p:spPr>
          <a:xfrm>
            <a:off x="11554210" y="235709"/>
            <a:ext cx="277906" cy="401420"/>
          </a:xfrm>
          <a:prstGeom prst="rect">
            <a:avLst/>
          </a:prstGeom>
        </p:spPr>
      </p:pic>
      <p:sp>
        <p:nvSpPr>
          <p:cNvPr id="8" name="Google Shape;125;p4">
            <a:extLst>
              <a:ext uri="{FF2B5EF4-FFF2-40B4-BE49-F238E27FC236}">
                <a16:creationId xmlns:a16="http://schemas.microsoft.com/office/drawing/2014/main" id="{71BD2D62-C8F6-E843-8B60-116211D7CA49}"/>
              </a:ext>
            </a:extLst>
          </p:cNvPr>
          <p:cNvSpPr/>
          <p:nvPr/>
        </p:nvSpPr>
        <p:spPr>
          <a:xfrm>
            <a:off x="5520226" y="3626968"/>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100;p1">
            <a:extLst>
              <a:ext uri="{FF2B5EF4-FFF2-40B4-BE49-F238E27FC236}">
                <a16:creationId xmlns:a16="http://schemas.microsoft.com/office/drawing/2014/main" id="{CC3F2F34-0DB8-1143-8A57-D1D0FFF2ABE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11" name="Google Shape;100;p1">
            <a:extLst>
              <a:ext uri="{FF2B5EF4-FFF2-40B4-BE49-F238E27FC236}">
                <a16:creationId xmlns:a16="http://schemas.microsoft.com/office/drawing/2014/main" id="{A071A21E-E58F-5D41-8772-F2E2F30FD96A}"/>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Tree>
    <p:extLst>
      <p:ext uri="{BB962C8B-B14F-4D97-AF65-F5344CB8AC3E}">
        <p14:creationId xmlns:p14="http://schemas.microsoft.com/office/powerpoint/2010/main" val="90150265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outdoor, building, arch&#10;&#10;Description automatically generated">
            <a:extLst>
              <a:ext uri="{FF2B5EF4-FFF2-40B4-BE49-F238E27FC236}">
                <a16:creationId xmlns:a16="http://schemas.microsoft.com/office/drawing/2014/main" id="{7989FAC8-E123-2748-A311-56EF79874EA5}"/>
              </a:ext>
            </a:extLst>
          </p:cNvPr>
          <p:cNvPicPr>
            <a:picLocks noChangeAspect="1"/>
          </p:cNvPicPr>
          <p:nvPr/>
        </p:nvPicPr>
        <p:blipFill>
          <a:blip r:embed="rId3"/>
          <a:stretch>
            <a:fillRect/>
          </a:stretch>
        </p:blipFill>
        <p:spPr>
          <a:xfrm>
            <a:off x="0" y="0"/>
            <a:ext cx="12192000" cy="6858000"/>
          </a:xfrm>
          <a:prstGeom prst="rect">
            <a:avLst/>
          </a:prstGeom>
        </p:spPr>
      </p:pic>
      <p:sp>
        <p:nvSpPr>
          <p:cNvPr id="20" name="Google Shape;145;p7">
            <a:extLst>
              <a:ext uri="{FF2B5EF4-FFF2-40B4-BE49-F238E27FC236}">
                <a16:creationId xmlns:a16="http://schemas.microsoft.com/office/drawing/2014/main" id="{EC611570-6427-5D45-8164-E02F4D553BA6}"/>
              </a:ext>
            </a:extLst>
          </p:cNvPr>
          <p:cNvSpPr/>
          <p:nvPr/>
        </p:nvSpPr>
        <p:spPr>
          <a:xfrm rot="10800000" flipH="1">
            <a:off x="-2" y="0"/>
            <a:ext cx="12192000" cy="6858000"/>
          </a:xfrm>
          <a:prstGeom prst="rect">
            <a:avLst/>
          </a:prstGeom>
          <a:gradFill flip="none" rotWithShape="1">
            <a:gsLst>
              <a:gs pos="50000">
                <a:srgbClr val="1B4284">
                  <a:alpha val="10000"/>
                </a:srgbClr>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4" name="Google Shape;107;p2">
            <a:extLst>
              <a:ext uri="{FF2B5EF4-FFF2-40B4-BE49-F238E27FC236}">
                <a16:creationId xmlns:a16="http://schemas.microsoft.com/office/drawing/2014/main" id="{C3C81082-566F-5849-B79D-C311E1639C0A}"/>
              </a:ext>
            </a:extLst>
          </p:cNvPr>
          <p:cNvSpPr txBox="1"/>
          <p:nvPr/>
        </p:nvSpPr>
        <p:spPr>
          <a:xfrm>
            <a:off x="2206906" y="1491040"/>
            <a:ext cx="777818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chemeClr val="lt1"/>
                </a:solidFill>
                <a:latin typeface="+mn-lt"/>
                <a:ea typeface="Helvetica Neue"/>
                <a:cs typeface="Helvetica Neue"/>
                <a:sym typeface="Helvetica Neue"/>
              </a:rPr>
              <a:t>Problem</a:t>
            </a:r>
            <a:endParaRPr>
              <a:latin typeface="+mn-lt"/>
            </a:endParaRPr>
          </a:p>
        </p:txBody>
      </p:sp>
      <p:sp>
        <p:nvSpPr>
          <p:cNvPr id="15" name="Google Shape;108;p2">
            <a:extLst>
              <a:ext uri="{FF2B5EF4-FFF2-40B4-BE49-F238E27FC236}">
                <a16:creationId xmlns:a16="http://schemas.microsoft.com/office/drawing/2014/main" id="{72B58A87-FC17-6546-AB9A-EB6C57F6A340}"/>
              </a:ext>
            </a:extLst>
          </p:cNvPr>
          <p:cNvSpPr txBox="1"/>
          <p:nvPr/>
        </p:nvSpPr>
        <p:spPr>
          <a:xfrm>
            <a:off x="1441528" y="3232230"/>
            <a:ext cx="9308941" cy="954067"/>
          </a:xfrm>
          <a:prstGeom prst="rect">
            <a:avLst/>
          </a:prstGeom>
          <a:solidFill>
            <a:schemeClr val="accent3">
              <a:lumMod val="75000"/>
            </a:schemeClr>
          </a:solidFill>
          <a:ln>
            <a:noFill/>
          </a:ln>
        </p:spPr>
        <p:txBody>
          <a:bodyPr spcFirstLastPara="1" wrap="square" lIns="91425" tIns="45700" rIns="91425" bIns="45700" anchor="t" anchorCtr="0">
            <a:spAutoFit/>
          </a:bodyPr>
          <a:lstStyle/>
          <a:p>
            <a:pPr algn="ctr"/>
            <a:r>
              <a:rPr lang="en-US" sz="2800">
                <a:solidFill>
                  <a:schemeClr val="lt1"/>
                </a:solidFill>
                <a:latin typeface="+mn-lt"/>
                <a:ea typeface="Helvetica Neue Light"/>
                <a:cs typeface="Helvetica Neue Light"/>
                <a:sym typeface="Helvetica Neue Light"/>
              </a:rPr>
              <a:t>How can we automate the process of preventing pipes from bursting due to the expansion of frozen water within them?</a:t>
            </a:r>
            <a:endParaRPr lang="en-US" sz="2800" b="0" i="0" u="none" strike="noStrike" cap="none">
              <a:solidFill>
                <a:schemeClr val="lt1"/>
              </a:solidFill>
              <a:latin typeface="+mn-lt"/>
              <a:ea typeface="Helvetica Neue Light"/>
              <a:cs typeface="Helvetica Neue Light"/>
            </a:endParaRPr>
          </a:p>
        </p:txBody>
      </p:sp>
      <p:pic>
        <p:nvPicPr>
          <p:cNvPr id="17" name="Picture 16" descr="A close up of a logo&#10;&#10;Description automatically generated">
            <a:extLst>
              <a:ext uri="{FF2B5EF4-FFF2-40B4-BE49-F238E27FC236}">
                <a16:creationId xmlns:a16="http://schemas.microsoft.com/office/drawing/2014/main" id="{E5538FC0-1F24-EA42-955D-73358F3E7A33}"/>
              </a:ext>
            </a:extLst>
          </p:cNvPr>
          <p:cNvPicPr>
            <a:picLocks noChangeAspect="1"/>
          </p:cNvPicPr>
          <p:nvPr/>
        </p:nvPicPr>
        <p:blipFill>
          <a:blip r:embed="rId4"/>
          <a:stretch>
            <a:fillRect/>
          </a:stretch>
        </p:blipFill>
        <p:spPr>
          <a:xfrm>
            <a:off x="11554210" y="235709"/>
            <a:ext cx="277906" cy="401420"/>
          </a:xfrm>
          <a:prstGeom prst="rect">
            <a:avLst/>
          </a:prstGeom>
        </p:spPr>
      </p:pic>
      <p:sp>
        <p:nvSpPr>
          <p:cNvPr id="9" name="Google Shape;125;p4">
            <a:extLst>
              <a:ext uri="{FF2B5EF4-FFF2-40B4-BE49-F238E27FC236}">
                <a16:creationId xmlns:a16="http://schemas.microsoft.com/office/drawing/2014/main" id="{1B746986-1BDD-D645-8B09-3F2916BB784A}"/>
              </a:ext>
            </a:extLst>
          </p:cNvPr>
          <p:cNvSpPr/>
          <p:nvPr/>
        </p:nvSpPr>
        <p:spPr>
          <a:xfrm>
            <a:off x="5520230" y="2759325"/>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100;p1">
            <a:extLst>
              <a:ext uri="{FF2B5EF4-FFF2-40B4-BE49-F238E27FC236}">
                <a16:creationId xmlns:a16="http://schemas.microsoft.com/office/drawing/2014/main" id="{354199C3-792D-4745-97AE-759A8DC3E91C}"/>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10" name="Google Shape;100;p1">
            <a:extLst>
              <a:ext uri="{FF2B5EF4-FFF2-40B4-BE49-F238E27FC236}">
                <a16:creationId xmlns:a16="http://schemas.microsoft.com/office/drawing/2014/main" id="{5FC24E51-733A-2645-96EF-D7F19F3B125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Tree>
    <p:extLst>
      <p:ext uri="{BB962C8B-B14F-4D97-AF65-F5344CB8AC3E}">
        <p14:creationId xmlns:p14="http://schemas.microsoft.com/office/powerpoint/2010/main" val="3833339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7;p7">
            <a:extLst>
              <a:ext uri="{FF2B5EF4-FFF2-40B4-BE49-F238E27FC236}">
                <a16:creationId xmlns:a16="http://schemas.microsoft.com/office/drawing/2014/main" id="{437A156D-2491-BC45-8821-E6E91300B5E7}"/>
              </a:ext>
            </a:extLst>
          </p:cNvPr>
          <p:cNvSpPr txBox="1">
            <a:spLocks/>
          </p:cNvSpPr>
          <p:nvPr/>
        </p:nvSpPr>
        <p:spPr>
          <a:xfrm>
            <a:off x="847450" y="1211481"/>
            <a:ext cx="9480464" cy="27355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latin typeface="Calibri"/>
              </a:rPr>
              <a:t>Fully functional demonstration of all three high-level requirements with working PCB</a:t>
            </a:r>
          </a:p>
          <a:p>
            <a:pPr>
              <a:buSzPts val="3000"/>
            </a:pPr>
            <a:endParaRPr lang="en-US" sz="2600" b="1">
              <a:solidFill>
                <a:srgbClr val="E84B36"/>
              </a:solidFill>
              <a:latin typeface="Calibri"/>
            </a:endParaRPr>
          </a:p>
          <a:p>
            <a:pPr>
              <a:buSzPts val="3000"/>
            </a:pPr>
            <a:r>
              <a:rPr lang="en-US" sz="2600" b="1">
                <a:solidFill>
                  <a:srgbClr val="E84B36"/>
                </a:solidFill>
                <a:latin typeface="Calibri"/>
              </a:rPr>
              <a:t>Acquired Skills:</a:t>
            </a:r>
            <a:endParaRPr lang="en-US">
              <a:latin typeface="Calibri"/>
            </a:endParaRPr>
          </a:p>
          <a:p>
            <a:pPr marL="457200" indent="-457200">
              <a:buSzPts val="3000"/>
              <a:buChar char="•"/>
            </a:pPr>
            <a:r>
              <a:rPr lang="en-US" sz="2000" b="1">
                <a:solidFill>
                  <a:srgbClr val="E84B36"/>
                </a:solidFill>
                <a:latin typeface="Calibri"/>
              </a:rPr>
              <a:t>Figuring out which components to use and best suit the needs of our project</a:t>
            </a:r>
          </a:p>
          <a:p>
            <a:pPr marL="457200" indent="-457200">
              <a:buSzPts val="3000"/>
              <a:buChar char="•"/>
            </a:pPr>
            <a:r>
              <a:rPr lang="en-US" sz="2000" b="1">
                <a:solidFill>
                  <a:srgbClr val="E84B36"/>
                </a:solidFill>
                <a:latin typeface="Calibri"/>
              </a:rPr>
              <a:t>Powering components with different voltage requirements</a:t>
            </a:r>
          </a:p>
          <a:p>
            <a:pPr marL="457200" indent="-457200">
              <a:buSzPts val="3000"/>
              <a:buChar char="•"/>
            </a:pPr>
            <a:r>
              <a:rPr lang="en-US" sz="2000" b="1">
                <a:solidFill>
                  <a:srgbClr val="E84B36"/>
                </a:solidFill>
                <a:latin typeface="Calibri"/>
              </a:rPr>
              <a:t>PCB design</a:t>
            </a:r>
            <a:endParaRPr lang="en-US">
              <a:latin typeface="Calibri"/>
            </a:endParaRPr>
          </a:p>
          <a:p>
            <a:pPr marL="457200" indent="-457200">
              <a:buSzPts val="3000"/>
              <a:buChar char="•"/>
            </a:pPr>
            <a:r>
              <a:rPr lang="en-US" sz="2000" b="1">
                <a:solidFill>
                  <a:srgbClr val="E84B36"/>
                </a:solidFill>
                <a:latin typeface="Calibri"/>
              </a:rPr>
              <a:t>Debugging PCB on breadboard prototype</a:t>
            </a:r>
          </a:p>
          <a:p>
            <a:pPr marL="457200" indent="-457200">
              <a:buSzPts val="3000"/>
              <a:buChar char="•"/>
            </a:pPr>
            <a:r>
              <a:rPr lang="en-US" sz="2000" b="1">
                <a:solidFill>
                  <a:srgbClr val="E84B36"/>
                </a:solidFill>
                <a:latin typeface="Calibri"/>
              </a:rPr>
              <a:t>Programming Waterproof DS18B20 Digital Temperature Sensor</a:t>
            </a:r>
          </a:p>
          <a:p>
            <a:pPr marL="457200" indent="-457200">
              <a:buSzPts val="3000"/>
              <a:buChar char="•"/>
            </a:pPr>
            <a:r>
              <a:rPr lang="en-US" sz="2000" b="1">
                <a:solidFill>
                  <a:srgbClr val="E84B36"/>
                </a:solidFill>
                <a:latin typeface="Calibri"/>
              </a:rPr>
              <a:t>Programming LCD Display</a:t>
            </a:r>
          </a:p>
          <a:p>
            <a:pPr marL="457200" indent="-457200">
              <a:buSzPts val="3000"/>
              <a:buChar char="•"/>
            </a:pPr>
            <a:r>
              <a:rPr lang="en-US" sz="2000" b="1">
                <a:solidFill>
                  <a:srgbClr val="E84B36"/>
                </a:solidFill>
                <a:latin typeface="Calibri"/>
              </a:rPr>
              <a:t>Programming solenoid valve</a:t>
            </a:r>
          </a:p>
          <a:p>
            <a:pPr marL="457200" indent="-457200">
              <a:buSzPts val="3000"/>
              <a:buChar char="•"/>
            </a:pPr>
            <a:r>
              <a:rPr lang="en-US" sz="2000" b="1">
                <a:solidFill>
                  <a:srgbClr val="E84B36"/>
                </a:solidFill>
                <a:latin typeface="Calibri"/>
              </a:rPr>
              <a:t>Programming Raspberry Pi to send notification to smartphone</a:t>
            </a:r>
          </a:p>
          <a:p>
            <a:pPr marL="457200" indent="-457200">
              <a:buSzPts val="3000"/>
              <a:buChar char="•"/>
            </a:pPr>
            <a:r>
              <a:rPr lang="en-US" sz="2000" b="1">
                <a:solidFill>
                  <a:srgbClr val="E84B36"/>
                </a:solidFill>
                <a:latin typeface="Calibri"/>
              </a:rPr>
              <a:t>Learning how to integrate subsystems to operate cohesively and in unison</a:t>
            </a:r>
          </a:p>
        </p:txBody>
      </p:sp>
      <p:sp>
        <p:nvSpPr>
          <p:cNvPr id="7" name="Google Shape;145;p7">
            <a:extLst>
              <a:ext uri="{FF2B5EF4-FFF2-40B4-BE49-F238E27FC236}">
                <a16:creationId xmlns:a16="http://schemas.microsoft.com/office/drawing/2014/main" id="{97141C35-034B-BD48-9DBA-A6DC36FAC02E}"/>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9" name="Google Shape;100;p1">
            <a:extLst>
              <a:ext uri="{FF2B5EF4-FFF2-40B4-BE49-F238E27FC236}">
                <a16:creationId xmlns:a16="http://schemas.microsoft.com/office/drawing/2014/main" id="{D354894F-4210-BB43-BDC6-416661DF59D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0" name="Google Shape;145;p7">
            <a:extLst>
              <a:ext uri="{FF2B5EF4-FFF2-40B4-BE49-F238E27FC236}">
                <a16:creationId xmlns:a16="http://schemas.microsoft.com/office/drawing/2014/main" id="{4AFACD53-5077-234E-905A-D4B3CFE823D1}"/>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1" name="Picture 10" descr="A close up of a logo&#10;&#10;Description automatically generated">
            <a:extLst>
              <a:ext uri="{FF2B5EF4-FFF2-40B4-BE49-F238E27FC236}">
                <a16:creationId xmlns:a16="http://schemas.microsoft.com/office/drawing/2014/main" id="{E1832F9A-ADFA-F649-A8F1-4BD8703AA19E}"/>
              </a:ext>
            </a:extLst>
          </p:cNvPr>
          <p:cNvPicPr>
            <a:picLocks noChangeAspect="1"/>
          </p:cNvPicPr>
          <p:nvPr/>
        </p:nvPicPr>
        <p:blipFill>
          <a:blip r:embed="rId2"/>
          <a:stretch>
            <a:fillRect/>
          </a:stretch>
        </p:blipFill>
        <p:spPr>
          <a:xfrm>
            <a:off x="11554210" y="228014"/>
            <a:ext cx="277906" cy="401420"/>
          </a:xfrm>
          <a:prstGeom prst="rect">
            <a:avLst/>
          </a:prstGeom>
        </p:spPr>
      </p:pic>
      <p:sp>
        <p:nvSpPr>
          <p:cNvPr id="12" name="Google Shape;100;p1">
            <a:extLst>
              <a:ext uri="{FF2B5EF4-FFF2-40B4-BE49-F238E27FC236}">
                <a16:creationId xmlns:a16="http://schemas.microsoft.com/office/drawing/2014/main" id="{A2F7F1E2-9263-0A49-A3FB-1F9BB33F0DAF}"/>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a:solidFill>
                  <a:schemeClr val="lt1"/>
                </a:solidFill>
                <a:ea typeface="Helvetica Neue Light"/>
                <a:cs typeface="Helvetica Neue Light"/>
              </a:rPr>
              <a:t>Conclusions</a:t>
            </a:r>
            <a:endParaRPr lang="en-US" sz="2800" b="1">
              <a:solidFill>
                <a:schemeClr val="lt1"/>
              </a:solidFill>
              <a:latin typeface="+mn-lt"/>
              <a:ea typeface="Helvetica Neue Light"/>
              <a:cs typeface="Helvetica Neue Light"/>
            </a:endParaRPr>
          </a:p>
        </p:txBody>
      </p:sp>
      <p:sp>
        <p:nvSpPr>
          <p:cNvPr id="19" name="Google Shape;100;p1">
            <a:extLst>
              <a:ext uri="{FF2B5EF4-FFF2-40B4-BE49-F238E27FC236}">
                <a16:creationId xmlns:a16="http://schemas.microsoft.com/office/drawing/2014/main" id="{B4E36F0B-D2B8-A946-949D-489514D6481C}"/>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1040682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10;&#10;Description automatically generated">
            <a:extLst>
              <a:ext uri="{FF2B5EF4-FFF2-40B4-BE49-F238E27FC236}">
                <a16:creationId xmlns:a16="http://schemas.microsoft.com/office/drawing/2014/main" id="{3A4660A9-28DC-F646-9EF3-5BE22362347B}"/>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07;p2">
            <a:extLst>
              <a:ext uri="{FF2B5EF4-FFF2-40B4-BE49-F238E27FC236}">
                <a16:creationId xmlns:a16="http://schemas.microsoft.com/office/drawing/2014/main" id="{8E06DB74-B9EE-AC40-B38A-47A3A2F114F9}"/>
              </a:ext>
            </a:extLst>
          </p:cNvPr>
          <p:cNvSpPr txBox="1"/>
          <p:nvPr/>
        </p:nvSpPr>
        <p:spPr>
          <a:xfrm>
            <a:off x="376807" y="2413378"/>
            <a:ext cx="11411677" cy="1015622"/>
          </a:xfrm>
          <a:prstGeom prst="rect">
            <a:avLst/>
          </a:prstGeom>
          <a:noFill/>
          <a:ln>
            <a:noFill/>
          </a:ln>
        </p:spPr>
        <p:txBody>
          <a:bodyPr spcFirstLastPara="1" wrap="square" lIns="91425" tIns="45700" rIns="91425" bIns="45700" anchor="t" anchorCtr="0">
            <a:spAutoFit/>
          </a:bodyPr>
          <a:lstStyle/>
          <a:p>
            <a:pPr algn="ctr"/>
            <a:r>
              <a:rPr lang="en-US" sz="6000" b="1">
                <a:solidFill>
                  <a:schemeClr val="lt1"/>
                </a:solidFill>
                <a:latin typeface="+mn-lt"/>
                <a:sym typeface="Helvetica Neue"/>
              </a:rPr>
              <a:t>Future Improvements</a:t>
            </a:r>
            <a:endParaRPr lang="en-US" sz="6000" b="1">
              <a:solidFill>
                <a:schemeClr val="lt1"/>
              </a:solidFill>
              <a:latin typeface="+mn-lt"/>
            </a:endParaRPr>
          </a:p>
        </p:txBody>
      </p:sp>
      <p:sp>
        <p:nvSpPr>
          <p:cNvPr id="5" name="Google Shape;108;p2">
            <a:extLst>
              <a:ext uri="{FF2B5EF4-FFF2-40B4-BE49-F238E27FC236}">
                <a16:creationId xmlns:a16="http://schemas.microsoft.com/office/drawing/2014/main" id="{E57410C5-4C09-0241-B829-B5B1AACF1427}"/>
              </a:ext>
            </a:extLst>
          </p:cNvPr>
          <p:cNvSpPr txBox="1"/>
          <p:nvPr/>
        </p:nvSpPr>
        <p:spPr>
          <a:xfrm>
            <a:off x="1441529" y="3364761"/>
            <a:ext cx="9308941" cy="8001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800" b="0" i="0" u="none" strike="noStrike" cap="none">
              <a:solidFill>
                <a:schemeClr val="lt1"/>
              </a:solidFill>
              <a:latin typeface="+mn-lt"/>
              <a:ea typeface="Helvetica Neue Light"/>
              <a:cs typeface="Helvetica Neue Light"/>
            </a:endParaRPr>
          </a:p>
          <a:p>
            <a:pPr lvl="0" algn="ctr"/>
            <a:endParaRPr lang="en-US" sz="1800">
              <a:solidFill>
                <a:schemeClr val="lt1"/>
              </a:solidFill>
              <a:ea typeface="Helvetica Neue Light"/>
              <a:cs typeface="Helvetica Neue Light"/>
            </a:endParaRPr>
          </a:p>
        </p:txBody>
      </p:sp>
      <p:pic>
        <p:nvPicPr>
          <p:cNvPr id="7" name="Picture 6" descr="A close up of a logo&#10;&#10;Description automatically generated">
            <a:extLst>
              <a:ext uri="{FF2B5EF4-FFF2-40B4-BE49-F238E27FC236}">
                <a16:creationId xmlns:a16="http://schemas.microsoft.com/office/drawing/2014/main" id="{2EBB1D3E-AFC3-754E-A1F2-626952E95B41}"/>
              </a:ext>
            </a:extLst>
          </p:cNvPr>
          <p:cNvPicPr>
            <a:picLocks noChangeAspect="1"/>
          </p:cNvPicPr>
          <p:nvPr/>
        </p:nvPicPr>
        <p:blipFill>
          <a:blip r:embed="rId3"/>
          <a:stretch>
            <a:fillRect/>
          </a:stretch>
        </p:blipFill>
        <p:spPr>
          <a:xfrm>
            <a:off x="11554210" y="235709"/>
            <a:ext cx="277906" cy="401420"/>
          </a:xfrm>
          <a:prstGeom prst="rect">
            <a:avLst/>
          </a:prstGeom>
        </p:spPr>
      </p:pic>
      <p:sp>
        <p:nvSpPr>
          <p:cNvPr id="8" name="Google Shape;125;p4">
            <a:extLst>
              <a:ext uri="{FF2B5EF4-FFF2-40B4-BE49-F238E27FC236}">
                <a16:creationId xmlns:a16="http://schemas.microsoft.com/office/drawing/2014/main" id="{095CEFDB-3F70-904A-BA0B-B8A6D23B7491}"/>
              </a:ext>
            </a:extLst>
          </p:cNvPr>
          <p:cNvSpPr/>
          <p:nvPr/>
        </p:nvSpPr>
        <p:spPr>
          <a:xfrm>
            <a:off x="5506875" y="3628995"/>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Google Shape;100;p1">
            <a:extLst>
              <a:ext uri="{FF2B5EF4-FFF2-40B4-BE49-F238E27FC236}">
                <a16:creationId xmlns:a16="http://schemas.microsoft.com/office/drawing/2014/main" id="{2C6758CC-B7E5-234D-97B7-550DA738E64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11" name="Google Shape;100;p1">
            <a:extLst>
              <a:ext uri="{FF2B5EF4-FFF2-40B4-BE49-F238E27FC236}">
                <a16:creationId xmlns:a16="http://schemas.microsoft.com/office/drawing/2014/main" id="{D5B5DFCE-0575-9A47-9B96-81A8A141E6F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Tree>
    <p:extLst>
      <p:ext uri="{BB962C8B-B14F-4D97-AF65-F5344CB8AC3E}">
        <p14:creationId xmlns:p14="http://schemas.microsoft.com/office/powerpoint/2010/main" val="2964044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p7">
            <a:extLst>
              <a:ext uri="{FF2B5EF4-FFF2-40B4-BE49-F238E27FC236}">
                <a16:creationId xmlns:a16="http://schemas.microsoft.com/office/drawing/2014/main" id="{78B6311E-BC39-234F-80E9-551F2FB4C69F}"/>
              </a:ext>
            </a:extLst>
          </p:cNvPr>
          <p:cNvSpPr txBox="1">
            <a:spLocks/>
          </p:cNvSpPr>
          <p:nvPr/>
        </p:nvSpPr>
        <p:spPr>
          <a:xfrm>
            <a:off x="376809" y="1179290"/>
            <a:ext cx="5241017" cy="24195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3000"/>
            </a:pPr>
            <a:r>
              <a:rPr lang="en-US" sz="2400" b="1">
                <a:solidFill>
                  <a:srgbClr val="E84B36"/>
                </a:solidFill>
                <a:latin typeface="Calibri"/>
              </a:rPr>
              <a:t>variable rate of water flow dependent on current pipe water temperature</a:t>
            </a:r>
            <a:endParaRPr lang="en-US">
              <a:latin typeface="Calibri"/>
            </a:endParaRPr>
          </a:p>
          <a:p>
            <a:pPr algn="ctr">
              <a:buSzPts val="2000"/>
            </a:pPr>
            <a:endParaRPr lang="en-US" sz="1800" b="1">
              <a:solidFill>
                <a:schemeClr val="tx1"/>
              </a:solidFill>
              <a:latin typeface="Calibri"/>
            </a:endParaRPr>
          </a:p>
          <a:p>
            <a:pPr algn="ctr">
              <a:buSzPts val="2000"/>
            </a:pPr>
            <a:endParaRPr lang="en-US" sz="1800" b="1">
              <a:solidFill>
                <a:schemeClr val="tx1"/>
              </a:solidFill>
              <a:latin typeface="+mn-lt"/>
            </a:endParaRPr>
          </a:p>
        </p:txBody>
      </p:sp>
      <p:sp>
        <p:nvSpPr>
          <p:cNvPr id="10" name="Google Shape;147;p7">
            <a:extLst>
              <a:ext uri="{FF2B5EF4-FFF2-40B4-BE49-F238E27FC236}">
                <a16:creationId xmlns:a16="http://schemas.microsoft.com/office/drawing/2014/main" id="{97D82DD8-D8FD-C34A-ADC4-A5ECF2A87CB4}"/>
              </a:ext>
            </a:extLst>
          </p:cNvPr>
          <p:cNvSpPr txBox="1">
            <a:spLocks/>
          </p:cNvSpPr>
          <p:nvPr/>
        </p:nvSpPr>
        <p:spPr>
          <a:xfrm>
            <a:off x="6314563" y="1179290"/>
            <a:ext cx="5442100" cy="27444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3000"/>
            </a:pPr>
            <a:r>
              <a:rPr lang="en-US" sz="2400" b="1">
                <a:solidFill>
                  <a:srgbClr val="E84B36"/>
                </a:solidFill>
                <a:latin typeface="Calibri"/>
              </a:rPr>
              <a:t>replacing the Raspberry Pi with a more affordable piece of hardware such as an ESP32 Wi-Fi Module</a:t>
            </a:r>
          </a:p>
          <a:p>
            <a:pPr algn="ctr">
              <a:buSzPts val="3000"/>
            </a:pPr>
            <a:endParaRPr lang="en-US" sz="2400" b="1">
              <a:solidFill>
                <a:schemeClr val="tx1"/>
              </a:solidFill>
              <a:latin typeface="Calibri"/>
            </a:endParaRPr>
          </a:p>
        </p:txBody>
      </p:sp>
      <p:sp>
        <p:nvSpPr>
          <p:cNvPr id="11" name="Google Shape;145;p7">
            <a:extLst>
              <a:ext uri="{FF2B5EF4-FFF2-40B4-BE49-F238E27FC236}">
                <a16:creationId xmlns:a16="http://schemas.microsoft.com/office/drawing/2014/main" id="{BE2E93E6-D00B-F14D-A0D6-31322EC9D31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C0C6FF5B-A16D-B943-8158-9394C417128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4" name="Google Shape;145;p7">
            <a:extLst>
              <a:ext uri="{FF2B5EF4-FFF2-40B4-BE49-F238E27FC236}">
                <a16:creationId xmlns:a16="http://schemas.microsoft.com/office/drawing/2014/main" id="{7E001436-5A3C-5746-9498-E58534FAD758}"/>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5" name="Picture 14" descr="A close up of a logo&#10;&#10;Description automatically generated">
            <a:extLst>
              <a:ext uri="{FF2B5EF4-FFF2-40B4-BE49-F238E27FC236}">
                <a16:creationId xmlns:a16="http://schemas.microsoft.com/office/drawing/2014/main" id="{A9194208-BB88-DA45-8C43-B250F5F37BE3}"/>
              </a:ext>
            </a:extLst>
          </p:cNvPr>
          <p:cNvPicPr>
            <a:picLocks noChangeAspect="1"/>
          </p:cNvPicPr>
          <p:nvPr/>
        </p:nvPicPr>
        <p:blipFill>
          <a:blip r:embed="rId3"/>
          <a:stretch>
            <a:fillRect/>
          </a:stretch>
        </p:blipFill>
        <p:spPr>
          <a:xfrm>
            <a:off x="11554210" y="228014"/>
            <a:ext cx="277906" cy="401420"/>
          </a:xfrm>
          <a:prstGeom prst="rect">
            <a:avLst/>
          </a:prstGeom>
        </p:spPr>
      </p:pic>
      <p:sp>
        <p:nvSpPr>
          <p:cNvPr id="16" name="Google Shape;100;p1">
            <a:extLst>
              <a:ext uri="{FF2B5EF4-FFF2-40B4-BE49-F238E27FC236}">
                <a16:creationId xmlns:a16="http://schemas.microsoft.com/office/drawing/2014/main" id="{226FBA8E-8ED2-0F48-B1E6-A03B9736B136}"/>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a:solidFill>
                  <a:schemeClr val="lt1"/>
                </a:solidFill>
                <a:latin typeface="+mn-lt"/>
                <a:ea typeface="Helvetica Neue Light"/>
                <a:cs typeface="Helvetica Neue Light"/>
                <a:sym typeface="Helvetica Neue Light"/>
              </a:rPr>
              <a:t>Future Improvements</a:t>
            </a:r>
            <a:endParaRPr lang="en-US" sz="2800">
              <a:solidFill>
                <a:schemeClr val="lt1"/>
              </a:solidFill>
              <a:latin typeface="+mn-lt"/>
              <a:ea typeface="Helvetica Neue Light"/>
              <a:cs typeface="Helvetica Neue Light"/>
            </a:endParaRPr>
          </a:p>
        </p:txBody>
      </p:sp>
      <p:sp>
        <p:nvSpPr>
          <p:cNvPr id="23" name="Google Shape;100;p1">
            <a:extLst>
              <a:ext uri="{FF2B5EF4-FFF2-40B4-BE49-F238E27FC236}">
                <a16:creationId xmlns:a16="http://schemas.microsoft.com/office/drawing/2014/main" id="{C865358C-63D1-1740-B1DF-3B934ADD671F}"/>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TextBox 4">
            <a:extLst>
              <a:ext uri="{FF2B5EF4-FFF2-40B4-BE49-F238E27FC236}">
                <a16:creationId xmlns:a16="http://schemas.microsoft.com/office/drawing/2014/main" id="{132D0226-52B1-FD78-A04E-C7187886BEDC}"/>
              </a:ext>
            </a:extLst>
          </p:cNvPr>
          <p:cNvSpPr txBox="1"/>
          <p:nvPr/>
        </p:nvSpPr>
        <p:spPr>
          <a:xfrm>
            <a:off x="3452705" y="3747030"/>
            <a:ext cx="5208656" cy="830997"/>
          </a:xfrm>
          <a:prstGeom prst="rect">
            <a:avLst/>
          </a:prstGeom>
          <a:noFill/>
        </p:spPr>
        <p:txBody>
          <a:bodyPr wrap="square" lIns="91440" tIns="45720" rIns="91440" bIns="45720" rtlCol="0" anchor="t">
            <a:spAutoFit/>
          </a:bodyPr>
          <a:lstStyle/>
          <a:p>
            <a:pPr algn="ctr"/>
            <a:r>
              <a:rPr lang="en-US" sz="2400" b="1">
                <a:solidFill>
                  <a:srgbClr val="E84B36"/>
                </a:solidFill>
                <a:latin typeface="Calibri"/>
                <a:cs typeface="Calibri"/>
              </a:rPr>
              <a:t>smart thermostat integration</a:t>
            </a:r>
          </a:p>
          <a:p>
            <a:pPr algn="ctr"/>
            <a:endParaRPr lang="en-US" sz="2400" b="1"/>
          </a:p>
        </p:txBody>
      </p:sp>
      <p:pic>
        <p:nvPicPr>
          <p:cNvPr id="2" name="Picture 2">
            <a:extLst>
              <a:ext uri="{FF2B5EF4-FFF2-40B4-BE49-F238E27FC236}">
                <a16:creationId xmlns:a16="http://schemas.microsoft.com/office/drawing/2014/main" id="{0CF485BD-F3A8-9371-911C-A7DCB03CCAE9}"/>
              </a:ext>
            </a:extLst>
          </p:cNvPr>
          <p:cNvPicPr>
            <a:picLocks noChangeAspect="1"/>
          </p:cNvPicPr>
          <p:nvPr/>
        </p:nvPicPr>
        <p:blipFill>
          <a:blip r:embed="rId4"/>
          <a:stretch>
            <a:fillRect/>
          </a:stretch>
        </p:blipFill>
        <p:spPr>
          <a:xfrm>
            <a:off x="7793567" y="2387143"/>
            <a:ext cx="2743199" cy="1829714"/>
          </a:xfrm>
          <a:prstGeom prst="rect">
            <a:avLst/>
          </a:prstGeom>
        </p:spPr>
      </p:pic>
      <p:pic>
        <p:nvPicPr>
          <p:cNvPr id="6" name="Picture 6" descr="A picture containing graphical user interface&#10;&#10;Description automatically generated">
            <a:extLst>
              <a:ext uri="{FF2B5EF4-FFF2-40B4-BE49-F238E27FC236}">
                <a16:creationId xmlns:a16="http://schemas.microsoft.com/office/drawing/2014/main" id="{49E301C7-2826-22D5-86D2-99C20C43B030}"/>
              </a:ext>
            </a:extLst>
          </p:cNvPr>
          <p:cNvPicPr>
            <a:picLocks noChangeAspect="1"/>
          </p:cNvPicPr>
          <p:nvPr/>
        </p:nvPicPr>
        <p:blipFill>
          <a:blip r:embed="rId5"/>
          <a:stretch>
            <a:fillRect/>
          </a:stretch>
        </p:blipFill>
        <p:spPr>
          <a:xfrm>
            <a:off x="4118908" y="4272492"/>
            <a:ext cx="3880908" cy="1943100"/>
          </a:xfrm>
          <a:prstGeom prst="rect">
            <a:avLst/>
          </a:prstGeom>
        </p:spPr>
      </p:pic>
      <p:pic>
        <p:nvPicPr>
          <p:cNvPr id="7" name="Picture 7" descr="A picture containing indoor, old, blender, silver&#10;&#10;Description automatically generated">
            <a:extLst>
              <a:ext uri="{FF2B5EF4-FFF2-40B4-BE49-F238E27FC236}">
                <a16:creationId xmlns:a16="http://schemas.microsoft.com/office/drawing/2014/main" id="{263BDF26-67E3-CA05-B2D8-A59B323C07EE}"/>
              </a:ext>
            </a:extLst>
          </p:cNvPr>
          <p:cNvPicPr>
            <a:picLocks noChangeAspect="1"/>
          </p:cNvPicPr>
          <p:nvPr/>
        </p:nvPicPr>
        <p:blipFill>
          <a:blip r:embed="rId6"/>
          <a:stretch>
            <a:fillRect/>
          </a:stretch>
        </p:blipFill>
        <p:spPr>
          <a:xfrm>
            <a:off x="1199092" y="2090208"/>
            <a:ext cx="2258484" cy="2889251"/>
          </a:xfrm>
          <a:prstGeom prst="rect">
            <a:avLst/>
          </a:prstGeom>
        </p:spPr>
      </p:pic>
    </p:spTree>
    <p:extLst>
      <p:ext uri="{BB962C8B-B14F-4D97-AF65-F5344CB8AC3E}">
        <p14:creationId xmlns:p14="http://schemas.microsoft.com/office/powerpoint/2010/main" val="4184520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5;p7">
            <a:extLst>
              <a:ext uri="{FF2B5EF4-FFF2-40B4-BE49-F238E27FC236}">
                <a16:creationId xmlns:a16="http://schemas.microsoft.com/office/drawing/2014/main" id="{C1E9E323-7FE6-774D-999D-DB456F9813F1}"/>
              </a:ext>
            </a:extLst>
          </p:cNvPr>
          <p:cNvSpPr/>
          <p:nvPr/>
        </p:nvSpPr>
        <p:spPr>
          <a:xfrm rot="10800000" flipH="1">
            <a:off x="0" y="-7696"/>
            <a:ext cx="12192000" cy="6865695"/>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9" name="Picture 8" descr="A picture containing building, street&#10;&#10;Description automatically generated">
            <a:extLst>
              <a:ext uri="{FF2B5EF4-FFF2-40B4-BE49-F238E27FC236}">
                <a16:creationId xmlns:a16="http://schemas.microsoft.com/office/drawing/2014/main" id="{AA3AB03C-0390-9F46-9B7C-4C2DAFAF4B5F}"/>
              </a:ext>
            </a:extLst>
          </p:cNvPr>
          <p:cNvPicPr>
            <a:picLocks noChangeAspect="1"/>
          </p:cNvPicPr>
          <p:nvPr/>
        </p:nvPicPr>
        <p:blipFill>
          <a:blip r:embed="rId2">
            <a:alphaModFix amt="25000"/>
          </a:blip>
          <a:stretch>
            <a:fillRect/>
          </a:stretch>
        </p:blipFill>
        <p:spPr>
          <a:xfrm>
            <a:off x="0" y="-7697"/>
            <a:ext cx="12192000" cy="6858000"/>
          </a:xfrm>
          <a:prstGeom prst="rect">
            <a:avLst/>
          </a:prstGeom>
        </p:spPr>
      </p:pic>
      <p:pic>
        <p:nvPicPr>
          <p:cNvPr id="7" name="Picture 6" descr="A close up of a logo&#10;&#10;Description automatically generated">
            <a:extLst>
              <a:ext uri="{FF2B5EF4-FFF2-40B4-BE49-F238E27FC236}">
                <a16:creationId xmlns:a16="http://schemas.microsoft.com/office/drawing/2014/main" id="{6CF7FA76-E2DB-F44D-943F-42CB96E21E7E}"/>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1" name="Google Shape;147;p7">
            <a:extLst>
              <a:ext uri="{FF2B5EF4-FFF2-40B4-BE49-F238E27FC236}">
                <a16:creationId xmlns:a16="http://schemas.microsoft.com/office/drawing/2014/main" id="{E0413B06-A2E6-C746-8C3D-87E15D354737}"/>
              </a:ext>
            </a:extLst>
          </p:cNvPr>
          <p:cNvSpPr txBox="1">
            <a:spLocks/>
          </p:cNvSpPr>
          <p:nvPr/>
        </p:nvSpPr>
        <p:spPr>
          <a:xfrm>
            <a:off x="376807" y="381779"/>
            <a:ext cx="11177403" cy="57736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000"/>
            </a:pPr>
            <a:r>
              <a:rPr lang="en-US" sz="3600" b="1">
                <a:solidFill>
                  <a:schemeClr val="bg1"/>
                </a:solidFill>
                <a:ea typeface="Helvetica Neue Light"/>
              </a:rPr>
              <a:t>Image Links</a:t>
            </a:r>
            <a:endParaRPr lang="en-US" sz="3600" b="1">
              <a:solidFill>
                <a:schemeClr val="bg1"/>
              </a:solidFill>
              <a:latin typeface="Arial" panose="020B0604020202020204" pitchFamily="34" charset="0"/>
              <a:ea typeface="Helvetica Neue Light"/>
              <a:cs typeface="Arial" panose="020B0604020202020204" pitchFamily="34" charset="0"/>
            </a:endParaRPr>
          </a:p>
          <a:p>
            <a:pPr marL="571500" indent="-571500">
              <a:buSzPts val="2000"/>
              <a:buChar char="•"/>
            </a:pPr>
            <a:endParaRPr lang="en-US" sz="1800">
              <a:ea typeface="Helvetica Neue Light"/>
            </a:endParaRPr>
          </a:p>
          <a:p>
            <a:pPr marL="571500" indent="-571500">
              <a:buSzPts val="2000"/>
              <a:buChar char="•"/>
            </a:pPr>
            <a:r>
              <a:rPr lang="en-US" sz="1800">
                <a:ea typeface="Helvetica Neue Light"/>
                <a:hlinkClick r:id="rId4"/>
              </a:rPr>
              <a:t>best-smart-thermostats-refresh-lead-1663969484.jpg</a:t>
            </a:r>
            <a:endParaRPr lang="en-US" sz="1800">
              <a:ea typeface="Helvetica Neue Light"/>
            </a:endParaRPr>
          </a:p>
          <a:p>
            <a:pPr marL="571500" indent="-571500">
              <a:buSzPts val="2000"/>
              <a:buChar char="•"/>
            </a:pPr>
            <a:r>
              <a:rPr lang="en-US" sz="1800">
                <a:ea typeface="Helvetica Neue Light"/>
                <a:hlinkClick r:id="rId5"/>
              </a:rPr>
              <a:t>https://www.controlvalves.com/product/model-127fav-flow-control-and-programmable-solenoid-valve/</a:t>
            </a:r>
            <a:endParaRPr lang="en-US" sz="1800">
              <a:ea typeface="Helvetica Neue Light"/>
            </a:endParaRPr>
          </a:p>
          <a:p>
            <a:pPr marL="571500" indent="-571500">
              <a:buSzPts val="2000"/>
              <a:buChar char="•"/>
            </a:pPr>
            <a:r>
              <a:rPr lang="en-US" sz="1800">
                <a:ea typeface="Helvetica Neue Light"/>
                <a:hlinkClick r:id="rId6"/>
              </a:rPr>
              <a:t>ESP32 wifi module</a:t>
            </a:r>
            <a:endParaRPr lang="en-US" sz="1800">
              <a:ea typeface="Helvetica Neue Light"/>
            </a:endParaRPr>
          </a:p>
          <a:p>
            <a:pPr marL="571500" indent="-571500">
              <a:buSzPts val="2000"/>
              <a:buChar char="•"/>
            </a:pPr>
            <a:r>
              <a:rPr lang="en-US" sz="1800">
                <a:solidFill>
                  <a:schemeClr val="bg1"/>
                </a:solidFill>
                <a:ea typeface="Helvetica Neue Light"/>
                <a:hlinkClick r:id="rId7"/>
              </a:rPr>
              <a:t>https://www.etechnophiles.com/fqp30n06l-mosfet-pinout-datasheet-arduino-project/</a:t>
            </a:r>
            <a:endParaRPr lang="en-US" sz="1800">
              <a:solidFill>
                <a:schemeClr val="bg1"/>
              </a:solidFill>
              <a:ea typeface="Helvetica Neue Light"/>
            </a:endParaRPr>
          </a:p>
          <a:p>
            <a:pPr marL="571500" indent="-571500">
              <a:buSzPts val="2000"/>
              <a:buChar char="•"/>
            </a:pPr>
            <a:r>
              <a:rPr lang="en-US" sz="1800">
                <a:solidFill>
                  <a:schemeClr val="bg1"/>
                </a:solidFill>
                <a:ea typeface="Helvetica Neue Light"/>
                <a:hlinkClick r:id="rId8"/>
              </a:rPr>
              <a:t>https://core-electronics.com.au/plastic-water-solenoid-valve-12v-1-2-nominal.html</a:t>
            </a:r>
            <a:endParaRPr lang="en-US" sz="1800">
              <a:solidFill>
                <a:schemeClr val="bg1"/>
              </a:solidFill>
              <a:ea typeface="Helvetica Neue Light"/>
            </a:endParaRPr>
          </a:p>
        </p:txBody>
      </p:sp>
      <p:sp>
        <p:nvSpPr>
          <p:cNvPr id="10" name="Google Shape;100;p1">
            <a:extLst>
              <a:ext uri="{FF2B5EF4-FFF2-40B4-BE49-F238E27FC236}">
                <a16:creationId xmlns:a16="http://schemas.microsoft.com/office/drawing/2014/main" id="{60F7FEC7-95F3-474E-B097-FC209879264A}"/>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8" name="Google Shape;100;p1">
            <a:extLst>
              <a:ext uri="{FF2B5EF4-FFF2-40B4-BE49-F238E27FC236}">
                <a16:creationId xmlns:a16="http://schemas.microsoft.com/office/drawing/2014/main" id="{EA2E381D-85E1-5244-A1AF-09EE86EDAF3C}"/>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4209093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ark&#10;&#10;Description automatically generated">
            <a:extLst>
              <a:ext uri="{FF2B5EF4-FFF2-40B4-BE49-F238E27FC236}">
                <a16:creationId xmlns:a16="http://schemas.microsoft.com/office/drawing/2014/main" id="{5D80DA1D-795C-1B41-BF57-2F9F0A7414B7}"/>
              </a:ext>
            </a:extLst>
          </p:cNvPr>
          <p:cNvPicPr>
            <a:picLocks noChangeAspect="1"/>
          </p:cNvPicPr>
          <p:nvPr/>
        </p:nvPicPr>
        <p:blipFill>
          <a:blip r:embed="rId2"/>
          <a:stretch>
            <a:fillRect/>
          </a:stretch>
        </p:blipFill>
        <p:spPr>
          <a:xfrm>
            <a:off x="-1" y="0"/>
            <a:ext cx="12192000" cy="6858000"/>
          </a:xfrm>
          <a:prstGeom prst="rect">
            <a:avLst/>
          </a:prstGeom>
        </p:spPr>
      </p:pic>
      <p:sp>
        <p:nvSpPr>
          <p:cNvPr id="6" name="Google Shape;107;p2">
            <a:extLst>
              <a:ext uri="{FF2B5EF4-FFF2-40B4-BE49-F238E27FC236}">
                <a16:creationId xmlns:a16="http://schemas.microsoft.com/office/drawing/2014/main" id="{A450A637-C25F-E343-A260-8A47ADB79972}"/>
              </a:ext>
            </a:extLst>
          </p:cNvPr>
          <p:cNvSpPr txBox="1"/>
          <p:nvPr/>
        </p:nvSpPr>
        <p:spPr>
          <a:xfrm>
            <a:off x="1021554" y="1464857"/>
            <a:ext cx="10148890" cy="1015622"/>
          </a:xfrm>
          <a:prstGeom prst="rect">
            <a:avLst/>
          </a:prstGeom>
          <a:noFill/>
          <a:ln>
            <a:noFill/>
          </a:ln>
        </p:spPr>
        <p:txBody>
          <a:bodyPr spcFirstLastPara="1" wrap="square" lIns="91425" tIns="45700" rIns="91425" bIns="45700" anchor="t" anchorCtr="0">
            <a:spAutoFit/>
          </a:bodyPr>
          <a:lstStyle/>
          <a:p>
            <a:pPr algn="ctr"/>
            <a:r>
              <a:rPr lang="en-US" sz="6000" b="1">
                <a:solidFill>
                  <a:schemeClr val="lt1"/>
                </a:solidFill>
                <a:latin typeface="+mn-lt"/>
              </a:rPr>
              <a:t>Thank you for watching!</a:t>
            </a:r>
          </a:p>
        </p:txBody>
      </p:sp>
      <p:sp>
        <p:nvSpPr>
          <p:cNvPr id="7" name="Google Shape;108;p2">
            <a:extLst>
              <a:ext uri="{FF2B5EF4-FFF2-40B4-BE49-F238E27FC236}">
                <a16:creationId xmlns:a16="http://schemas.microsoft.com/office/drawing/2014/main" id="{68FB26AE-5991-1B4D-A0AD-29C32A097242}"/>
              </a:ext>
            </a:extLst>
          </p:cNvPr>
          <p:cNvSpPr txBox="1"/>
          <p:nvPr/>
        </p:nvSpPr>
        <p:spPr>
          <a:xfrm>
            <a:off x="1441528" y="3429000"/>
            <a:ext cx="9308941" cy="523180"/>
          </a:xfrm>
          <a:prstGeom prst="rect">
            <a:avLst/>
          </a:prstGeom>
          <a:noFill/>
          <a:ln>
            <a:noFill/>
          </a:ln>
        </p:spPr>
        <p:txBody>
          <a:bodyPr spcFirstLastPara="1" wrap="square" lIns="91425" tIns="45700" rIns="91425" bIns="45700" anchor="t" anchorCtr="0">
            <a:spAutoFit/>
          </a:bodyPr>
          <a:lstStyle/>
          <a:p>
            <a:pPr algn="ctr"/>
            <a:r>
              <a:rPr lang="en-US" sz="2800">
                <a:solidFill>
                  <a:schemeClr val="lt1"/>
                </a:solidFill>
                <a:ea typeface="Helvetica Neue Light"/>
                <a:cs typeface="Helvetica Neue Light"/>
              </a:rPr>
              <a:t>The floor is open for Q/A </a:t>
            </a:r>
            <a:r>
              <a:rPr lang="en-US" sz="2800">
                <a:solidFill>
                  <a:schemeClr val="lt1"/>
                </a:solidFill>
                <a:ea typeface="Helvetica Neue Light"/>
                <a:cs typeface="Helvetica Neue Light"/>
                <a:sym typeface="Wingdings" pitchFamily="2" charset="2"/>
              </a:rPr>
              <a:t></a:t>
            </a:r>
            <a:endParaRPr lang="en-US" sz="2800">
              <a:solidFill>
                <a:schemeClr val="lt1"/>
              </a:solidFill>
              <a:ea typeface="Helvetica Neue Light"/>
              <a:cs typeface="Helvetica Neue Light"/>
            </a:endParaRPr>
          </a:p>
        </p:txBody>
      </p:sp>
      <p:pic>
        <p:nvPicPr>
          <p:cNvPr id="9" name="Picture 8" descr="A close up of a logo&#10;&#10;Description automatically generated">
            <a:extLst>
              <a:ext uri="{FF2B5EF4-FFF2-40B4-BE49-F238E27FC236}">
                <a16:creationId xmlns:a16="http://schemas.microsoft.com/office/drawing/2014/main" id="{0179F628-5193-5E4E-9158-3B9E1C263BF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0" name="Google Shape;125;p4">
            <a:extLst>
              <a:ext uri="{FF2B5EF4-FFF2-40B4-BE49-F238E27FC236}">
                <a16:creationId xmlns:a16="http://schemas.microsoft.com/office/drawing/2014/main" id="{5231AC56-82D9-A74A-A961-03F95233489F}"/>
              </a:ext>
            </a:extLst>
          </p:cNvPr>
          <p:cNvSpPr/>
          <p:nvPr/>
        </p:nvSpPr>
        <p:spPr>
          <a:xfrm>
            <a:off x="5520230" y="2759325"/>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00;p1">
            <a:extLst>
              <a:ext uri="{FF2B5EF4-FFF2-40B4-BE49-F238E27FC236}">
                <a16:creationId xmlns:a16="http://schemas.microsoft.com/office/drawing/2014/main" id="{E51D5930-73EA-F54A-AEA8-698B09E25C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9" name="Google Shape;100;p1">
            <a:extLst>
              <a:ext uri="{FF2B5EF4-FFF2-40B4-BE49-F238E27FC236}">
                <a16:creationId xmlns:a16="http://schemas.microsoft.com/office/drawing/2014/main" id="{DBD5DB81-C086-0540-BEB7-9FC1275262EE}"/>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115635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idx="1"/>
          </p:nvPr>
        </p:nvSpPr>
        <p:spPr>
          <a:xfrm>
            <a:off x="376809" y="1334279"/>
            <a:ext cx="11314984"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600" b="1">
                <a:solidFill>
                  <a:srgbClr val="E84B36"/>
                </a:solidFill>
                <a:latin typeface="Calibri"/>
                <a:cs typeface="Arial"/>
              </a:rPr>
              <a:t>The Statistics:</a:t>
            </a:r>
            <a:endParaRPr lang="en-US" sz="1800" b="1">
              <a:solidFill>
                <a:srgbClr val="E84B36"/>
              </a:solidFill>
              <a:latin typeface="Calibri"/>
              <a:cs typeface="Arial"/>
            </a:endParaRPr>
          </a:p>
          <a:p>
            <a:pPr marL="0" indent="0">
              <a:lnSpc>
                <a:spcPct val="100000"/>
              </a:lnSpc>
              <a:spcBef>
                <a:spcPts val="0"/>
              </a:spcBef>
              <a:buSzPts val="3000"/>
              <a:buNone/>
            </a:pPr>
            <a:endParaRPr lang="en-US" sz="1800">
              <a:solidFill>
                <a:srgbClr val="333333"/>
              </a:solidFill>
            </a:endParaRPr>
          </a:p>
          <a:p>
            <a:pPr marL="285750" indent="-285750">
              <a:lnSpc>
                <a:spcPct val="150000"/>
              </a:lnSpc>
              <a:spcBef>
                <a:spcPts val="0"/>
              </a:spcBef>
              <a:buSzPts val="3000"/>
            </a:pPr>
            <a:r>
              <a:rPr lang="en-US" sz="2000">
                <a:solidFill>
                  <a:schemeClr val="tx1"/>
                </a:solidFill>
                <a:latin typeface="Calibri"/>
                <a:cs typeface="Arial"/>
              </a:rPr>
              <a:t>An estimated average of over 250,000 families each year will suffer damage from frozen and burst pipes.</a:t>
            </a:r>
            <a:endParaRPr lang="en-US" sz="2000" b="1">
              <a:solidFill>
                <a:schemeClr val="tx1"/>
              </a:solidFill>
              <a:latin typeface="Calibri"/>
              <a:cs typeface="Arial"/>
            </a:endParaRPr>
          </a:p>
          <a:p>
            <a:pPr marL="285750" indent="-285750">
              <a:lnSpc>
                <a:spcPct val="150000"/>
              </a:lnSpc>
              <a:spcBef>
                <a:spcPts val="0"/>
              </a:spcBef>
              <a:buSzPts val="3000"/>
            </a:pPr>
            <a:r>
              <a:rPr lang="en-US" sz="2000">
                <a:solidFill>
                  <a:schemeClr val="tx1"/>
                </a:solidFill>
                <a:latin typeface="Calibri"/>
                <a:cs typeface="Arial"/>
              </a:rPr>
              <a:t>The damage is estimated to be up to $400-500 million each year. </a:t>
            </a:r>
          </a:p>
          <a:p>
            <a:pPr marL="285750" indent="-285750">
              <a:lnSpc>
                <a:spcPct val="150000"/>
              </a:lnSpc>
              <a:spcBef>
                <a:spcPts val="0"/>
              </a:spcBef>
              <a:buSzPts val="3000"/>
            </a:pPr>
            <a:r>
              <a:rPr lang="en-US" sz="2000">
                <a:solidFill>
                  <a:schemeClr val="tx1"/>
                </a:solidFill>
                <a:latin typeface="Calibri"/>
                <a:cs typeface="Arial"/>
              </a:rPr>
              <a:t>To further highlight the fragility of frozen pipes, even a rupture as small as 1/8th of an inch can release up to 250 gallons of water per day.</a:t>
            </a:r>
          </a:p>
          <a:p>
            <a:pPr marL="0" indent="0">
              <a:lnSpc>
                <a:spcPct val="100000"/>
              </a:lnSpc>
              <a:spcBef>
                <a:spcPts val="0"/>
              </a:spcBef>
              <a:buSzPts val="2000"/>
              <a:buNone/>
            </a:pPr>
            <a:endParaRPr lang="en-US" sz="1800">
              <a:solidFill>
                <a:schemeClr val="tx1"/>
              </a:solidFill>
              <a:cs typeface="Arial" panose="020B0604020202020204" pitchFamily="34" charset="0"/>
            </a:endParaRPr>
          </a:p>
          <a:p>
            <a:pPr marL="0" indent="0">
              <a:lnSpc>
                <a:spcPct val="100000"/>
              </a:lnSpc>
              <a:spcBef>
                <a:spcPts val="0"/>
              </a:spcBef>
              <a:buSzPts val="3000"/>
              <a:buNone/>
            </a:pPr>
            <a:r>
              <a:rPr lang="en-US" sz="2400" b="1">
                <a:solidFill>
                  <a:srgbClr val="15264B"/>
                </a:solidFill>
                <a:latin typeface="Calibri"/>
                <a:ea typeface="Helvetica Neue Light"/>
                <a:cs typeface="Arial"/>
              </a:rPr>
              <a:t>When Is This Particularly Useful/Applicable?</a:t>
            </a:r>
          </a:p>
          <a:p>
            <a:pPr marL="0" lvl="0" indent="0">
              <a:lnSpc>
                <a:spcPct val="100000"/>
              </a:lnSpc>
              <a:spcBef>
                <a:spcPts val="0"/>
              </a:spcBef>
              <a:buSzPts val="3000"/>
              <a:buNone/>
            </a:pPr>
            <a:endParaRPr lang="en-US" sz="1800" b="1">
              <a:solidFill>
                <a:schemeClr val="tx1"/>
              </a:solidFill>
              <a:ea typeface="Helvetica Neue Light"/>
              <a:cs typeface="Arial" panose="020B0604020202020204" pitchFamily="34" charset="0"/>
              <a:sym typeface="Helvetica Neue Light"/>
            </a:endParaRPr>
          </a:p>
          <a:p>
            <a:pPr marL="285750" indent="-285750">
              <a:lnSpc>
                <a:spcPct val="100000"/>
              </a:lnSpc>
              <a:spcBef>
                <a:spcPts val="0"/>
              </a:spcBef>
              <a:buSzPts val="3000"/>
            </a:pPr>
            <a:r>
              <a:rPr lang="en-US" sz="2000">
                <a:solidFill>
                  <a:schemeClr val="tx1"/>
                </a:solidFill>
                <a:latin typeface="Calibri"/>
                <a:cs typeface="Arial"/>
              </a:rPr>
              <a:t>The resident has left the household for an extended period and forgets to keep the thermostat set to at least 55 °F</a:t>
            </a:r>
          </a:p>
          <a:p>
            <a:pPr marL="285750" indent="-285750">
              <a:lnSpc>
                <a:spcPct val="100000"/>
              </a:lnSpc>
              <a:spcBef>
                <a:spcPts val="0"/>
              </a:spcBef>
              <a:buSzPts val="3000"/>
            </a:pPr>
            <a:r>
              <a:rPr lang="en-US" sz="2000">
                <a:solidFill>
                  <a:schemeClr val="tx1"/>
                </a:solidFill>
                <a:latin typeface="Calibri"/>
                <a:cs typeface="Arial"/>
              </a:rPr>
              <a:t>The resident forgets to turn on the tap to let a little trickle run through the pipe before leaving</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Calibri Light"/>
                <a:ea typeface="Helvetica Neue Light"/>
                <a:cs typeface="Helvetica Neue Light"/>
              </a:rPr>
              <a:t>Why Is This Worth Solving?</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249236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5;p7">
            <a:extLst>
              <a:ext uri="{FF2B5EF4-FFF2-40B4-BE49-F238E27FC236}">
                <a16:creationId xmlns:a16="http://schemas.microsoft.com/office/drawing/2014/main" id="{6BA2D374-DDA7-060A-099A-7AA32339ACB2}"/>
              </a:ext>
            </a:extLst>
          </p:cNvPr>
          <p:cNvSpPr/>
          <p:nvPr/>
        </p:nvSpPr>
        <p:spPr>
          <a:xfrm rot="10800000" flipH="1">
            <a:off x="0" y="-7696"/>
            <a:ext cx="12192000" cy="6865695"/>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8" name="Picture 27" descr="A picture containing sky, outdoor, dark&#10;&#10;Description automatically generated">
            <a:extLst>
              <a:ext uri="{FF2B5EF4-FFF2-40B4-BE49-F238E27FC236}">
                <a16:creationId xmlns:a16="http://schemas.microsoft.com/office/drawing/2014/main" id="{5DAA1493-2FB5-2344-8A9A-E273AD71C2CD}"/>
              </a:ext>
            </a:extLst>
          </p:cNvPr>
          <p:cNvPicPr>
            <a:picLocks noChangeAspect="1"/>
          </p:cNvPicPr>
          <p:nvPr/>
        </p:nvPicPr>
        <p:blipFill>
          <a:blip r:embed="rId3"/>
          <a:stretch>
            <a:fillRect/>
          </a:stretch>
        </p:blipFill>
        <p:spPr>
          <a:xfrm>
            <a:off x="0" y="0"/>
            <a:ext cx="12192000" cy="6858000"/>
          </a:xfrm>
          <a:prstGeom prst="rect">
            <a:avLst/>
          </a:prstGeom>
        </p:spPr>
      </p:pic>
      <p:sp>
        <p:nvSpPr>
          <p:cNvPr id="26" name="Google Shape;145;p7">
            <a:extLst>
              <a:ext uri="{FF2B5EF4-FFF2-40B4-BE49-F238E27FC236}">
                <a16:creationId xmlns:a16="http://schemas.microsoft.com/office/drawing/2014/main" id="{062CE0D5-1B23-B448-AA0C-E3F4C798E861}"/>
              </a:ext>
            </a:extLst>
          </p:cNvPr>
          <p:cNvSpPr/>
          <p:nvPr/>
        </p:nvSpPr>
        <p:spPr>
          <a:xfrm rot="10800000" flipH="1">
            <a:off x="-2" y="-7697"/>
            <a:ext cx="12192000" cy="6858000"/>
          </a:xfrm>
          <a:prstGeom prst="rect">
            <a:avLst/>
          </a:prstGeom>
          <a:gradFill flip="none" rotWithShape="1">
            <a:gsLst>
              <a:gs pos="50000">
                <a:srgbClr val="1B4284">
                  <a:alpha val="10000"/>
                </a:srgbClr>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2" name="Google Shape;107;p2">
            <a:extLst>
              <a:ext uri="{FF2B5EF4-FFF2-40B4-BE49-F238E27FC236}">
                <a16:creationId xmlns:a16="http://schemas.microsoft.com/office/drawing/2014/main" id="{C894A7ED-525D-7042-9F0E-5D50052367C2}"/>
              </a:ext>
            </a:extLst>
          </p:cNvPr>
          <p:cNvSpPr txBox="1"/>
          <p:nvPr/>
        </p:nvSpPr>
        <p:spPr>
          <a:xfrm>
            <a:off x="2206906" y="862498"/>
            <a:ext cx="777818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chemeClr val="lt1"/>
                </a:solidFill>
                <a:latin typeface="+mn-lt"/>
                <a:ea typeface="Helvetica Neue"/>
                <a:cs typeface="Helvetica Neue"/>
                <a:sym typeface="Helvetica Neue"/>
              </a:rPr>
              <a:t>Solution</a:t>
            </a:r>
            <a:endParaRPr>
              <a:latin typeface="+mn-lt"/>
            </a:endParaRPr>
          </a:p>
        </p:txBody>
      </p:sp>
      <p:pic>
        <p:nvPicPr>
          <p:cNvPr id="25" name="Picture 24" descr="A close up of a logo&#10;&#10;Description automatically generated">
            <a:extLst>
              <a:ext uri="{FF2B5EF4-FFF2-40B4-BE49-F238E27FC236}">
                <a16:creationId xmlns:a16="http://schemas.microsoft.com/office/drawing/2014/main" id="{282466DE-B3AA-B047-B85B-D8A258C6CAB4}"/>
              </a:ext>
            </a:extLst>
          </p:cNvPr>
          <p:cNvPicPr>
            <a:picLocks noChangeAspect="1"/>
          </p:cNvPicPr>
          <p:nvPr/>
        </p:nvPicPr>
        <p:blipFill>
          <a:blip r:embed="rId4"/>
          <a:stretch>
            <a:fillRect/>
          </a:stretch>
        </p:blipFill>
        <p:spPr>
          <a:xfrm>
            <a:off x="11554210" y="235709"/>
            <a:ext cx="277906" cy="401420"/>
          </a:xfrm>
          <a:prstGeom prst="rect">
            <a:avLst/>
          </a:prstGeom>
        </p:spPr>
      </p:pic>
      <p:sp>
        <p:nvSpPr>
          <p:cNvPr id="8" name="Google Shape;125;p4">
            <a:extLst>
              <a:ext uri="{FF2B5EF4-FFF2-40B4-BE49-F238E27FC236}">
                <a16:creationId xmlns:a16="http://schemas.microsoft.com/office/drawing/2014/main" id="{3CEFFFC9-67B9-8843-B5FD-8ECA6E744A60}"/>
              </a:ext>
            </a:extLst>
          </p:cNvPr>
          <p:cNvSpPr/>
          <p:nvPr/>
        </p:nvSpPr>
        <p:spPr>
          <a:xfrm>
            <a:off x="5451349" y="2139393"/>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100;p1">
            <a:extLst>
              <a:ext uri="{FF2B5EF4-FFF2-40B4-BE49-F238E27FC236}">
                <a16:creationId xmlns:a16="http://schemas.microsoft.com/office/drawing/2014/main" id="{44603391-9C4F-8545-BD4F-1D0E1DCE80DA}"/>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9" name="Google Shape;100;p1">
            <a:extLst>
              <a:ext uri="{FF2B5EF4-FFF2-40B4-BE49-F238E27FC236}">
                <a16:creationId xmlns:a16="http://schemas.microsoft.com/office/drawing/2014/main" id="{592F2115-AAD2-4D4D-B5F6-B6CAC244A2B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08;p2">
            <a:extLst>
              <a:ext uri="{FF2B5EF4-FFF2-40B4-BE49-F238E27FC236}">
                <a16:creationId xmlns:a16="http://schemas.microsoft.com/office/drawing/2014/main" id="{384C6027-3113-F8C0-4A3B-31CE7E25DCAE}"/>
              </a:ext>
            </a:extLst>
          </p:cNvPr>
          <p:cNvSpPr txBox="1"/>
          <p:nvPr/>
        </p:nvSpPr>
        <p:spPr>
          <a:xfrm>
            <a:off x="236104" y="2512608"/>
            <a:ext cx="11719788" cy="3600945"/>
          </a:xfrm>
          <a:prstGeom prst="rect">
            <a:avLst/>
          </a:prstGeom>
          <a:solidFill>
            <a:schemeClr val="accent3">
              <a:lumMod val="75000"/>
            </a:schemeClr>
          </a:solidFill>
          <a:ln>
            <a:noFill/>
          </a:ln>
        </p:spPr>
        <p:txBody>
          <a:bodyPr spcFirstLastPara="1" wrap="square" lIns="91425" tIns="45700" rIns="91425" bIns="45700" anchor="t" anchorCtr="0">
            <a:spAutoFit/>
          </a:bodyPr>
          <a:lstStyle/>
          <a:p>
            <a:pPr algn="ctr"/>
            <a:r>
              <a:rPr lang="en-US" sz="3200" b="1">
                <a:solidFill>
                  <a:schemeClr val="lt1"/>
                </a:solidFill>
                <a:latin typeface="Calibri"/>
                <a:ea typeface="Helvetica Neue Light"/>
                <a:cs typeface="Helvetica Neue Light"/>
              </a:rPr>
              <a:t>2 prevention methods automatically triggered upon crossing 55 °F:</a:t>
            </a:r>
            <a:endParaRPr lang="en-US" sz="3200" b="1">
              <a:solidFill>
                <a:schemeClr val="lt1"/>
              </a:solidFill>
              <a:latin typeface="Calibri"/>
              <a:cs typeface="Calibri"/>
            </a:endParaRPr>
          </a:p>
          <a:p>
            <a:endParaRPr lang="en-US" sz="2800">
              <a:solidFill>
                <a:schemeClr val="lt1"/>
              </a:solidFill>
              <a:latin typeface="Calibri"/>
              <a:ea typeface="Helvetica Neue Light"/>
              <a:cs typeface="Helvetica Neue Light"/>
            </a:endParaRPr>
          </a:p>
          <a:p>
            <a:pPr marL="514350" indent="-514350">
              <a:buSzPct val="80000"/>
              <a:buFont typeface="+mj-lt"/>
              <a:buAutoNum type="arabicPeriod"/>
            </a:pPr>
            <a:r>
              <a:rPr lang="en-US" sz="2800">
                <a:solidFill>
                  <a:schemeClr val="lt1"/>
                </a:solidFill>
                <a:latin typeface="Calibri"/>
                <a:ea typeface="Helvetica Neue Light"/>
                <a:cs typeface="Helvetica Neue Light"/>
              </a:rPr>
              <a:t>A valve system that opens to allow water to flow through the pipe to prevent the water from being stagnant and freezing</a:t>
            </a:r>
          </a:p>
          <a:p>
            <a:pPr marL="514350" indent="-514350">
              <a:buSzPct val="80000"/>
              <a:buFont typeface="+mj-lt"/>
              <a:buAutoNum type="arabicPeriod"/>
            </a:pPr>
            <a:r>
              <a:rPr lang="en-US" sz="2800">
                <a:solidFill>
                  <a:schemeClr val="lt1"/>
                </a:solidFill>
                <a:latin typeface="Calibri"/>
                <a:ea typeface="Helvetica Neue Light"/>
                <a:cs typeface="Helvetica Neue Light"/>
              </a:rPr>
              <a:t>A notification sent to the designated resident's smartphone to alert them of the current water temperature and the potential imminent risk of a pipe burst</a:t>
            </a:r>
            <a:endParaRPr lang="en-US" sz="2800">
              <a:solidFill>
                <a:schemeClr val="lt1"/>
              </a:solidFill>
              <a:latin typeface="+mn-lt"/>
              <a:ea typeface="Helvetica Neue Light"/>
              <a:cs typeface="Helvetica Neue Light"/>
            </a:endParaRPr>
          </a:p>
          <a:p>
            <a:pPr marL="457200" indent="-457200">
              <a:buChar char="•"/>
            </a:pPr>
            <a:endParaRPr lang="en-US" sz="2800">
              <a:solidFill>
                <a:schemeClr val="lt1"/>
              </a:solidFill>
              <a:latin typeface="+mn-lt"/>
              <a:ea typeface="Helvetica Neue Light"/>
              <a:cs typeface="Helvetica Neue Light"/>
            </a:endParaRPr>
          </a:p>
        </p:txBody>
      </p:sp>
    </p:spTree>
    <p:extLst>
      <p:ext uri="{BB962C8B-B14F-4D97-AF65-F5344CB8AC3E}">
        <p14:creationId xmlns:p14="http://schemas.microsoft.com/office/powerpoint/2010/main" val="3713909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ark&#10;&#10;Description automatically generated">
            <a:extLst>
              <a:ext uri="{FF2B5EF4-FFF2-40B4-BE49-F238E27FC236}">
                <a16:creationId xmlns:a16="http://schemas.microsoft.com/office/drawing/2014/main" id="{5D80DA1D-795C-1B41-BF57-2F9F0A7414B7}"/>
              </a:ext>
            </a:extLst>
          </p:cNvPr>
          <p:cNvPicPr>
            <a:picLocks noChangeAspect="1"/>
          </p:cNvPicPr>
          <p:nvPr/>
        </p:nvPicPr>
        <p:blipFill>
          <a:blip r:embed="rId2"/>
          <a:stretch>
            <a:fillRect/>
          </a:stretch>
        </p:blipFill>
        <p:spPr>
          <a:xfrm>
            <a:off x="0" y="0"/>
            <a:ext cx="12192000" cy="6858000"/>
          </a:xfrm>
          <a:prstGeom prst="rect">
            <a:avLst/>
          </a:prstGeom>
        </p:spPr>
      </p:pic>
      <p:sp>
        <p:nvSpPr>
          <p:cNvPr id="5" name="Google Shape;145;p7">
            <a:extLst>
              <a:ext uri="{FF2B5EF4-FFF2-40B4-BE49-F238E27FC236}">
                <a16:creationId xmlns:a16="http://schemas.microsoft.com/office/drawing/2014/main" id="{E0429B1A-D43C-9246-BC60-288E29B4499A}"/>
              </a:ext>
            </a:extLst>
          </p:cNvPr>
          <p:cNvSpPr/>
          <p:nvPr/>
        </p:nvSpPr>
        <p:spPr>
          <a:xfrm rot="10800000" flipH="1">
            <a:off x="-2" y="0"/>
            <a:ext cx="12192000" cy="6858000"/>
          </a:xfrm>
          <a:prstGeom prst="rect">
            <a:avLst/>
          </a:prstGeom>
          <a:gradFill flip="none" rotWithShape="1">
            <a:gsLst>
              <a:gs pos="50000">
                <a:srgbClr val="1B4284">
                  <a:alpha val="10000"/>
                </a:srgbClr>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6" name="Google Shape;107;p2">
            <a:extLst>
              <a:ext uri="{FF2B5EF4-FFF2-40B4-BE49-F238E27FC236}">
                <a16:creationId xmlns:a16="http://schemas.microsoft.com/office/drawing/2014/main" id="{A450A637-C25F-E343-A260-8A47ADB79972}"/>
              </a:ext>
            </a:extLst>
          </p:cNvPr>
          <p:cNvSpPr txBox="1"/>
          <p:nvPr/>
        </p:nvSpPr>
        <p:spPr>
          <a:xfrm>
            <a:off x="2206906" y="1491040"/>
            <a:ext cx="7778187" cy="1015663"/>
          </a:xfrm>
          <a:prstGeom prst="rect">
            <a:avLst/>
          </a:prstGeom>
          <a:noFill/>
          <a:ln>
            <a:noFill/>
          </a:ln>
        </p:spPr>
        <p:txBody>
          <a:bodyPr spcFirstLastPara="1" wrap="square" lIns="91425" tIns="45700" rIns="91425" bIns="45700" anchor="t" anchorCtr="0">
            <a:spAutoFit/>
          </a:bodyPr>
          <a:lstStyle/>
          <a:p>
            <a:pPr algn="ctr"/>
            <a:r>
              <a:rPr lang="en-US" sz="6000" b="1">
                <a:solidFill>
                  <a:schemeClr val="lt1"/>
                </a:solidFill>
                <a:latin typeface="+mn-lt"/>
                <a:sym typeface="Helvetica Neue"/>
              </a:rPr>
              <a:t>Test Results</a:t>
            </a:r>
            <a:endParaRPr lang="en-US" sz="6000" b="1">
              <a:solidFill>
                <a:schemeClr val="lt1"/>
              </a:solidFill>
              <a:latin typeface="+mn-lt"/>
            </a:endParaRPr>
          </a:p>
        </p:txBody>
      </p:sp>
      <p:sp>
        <p:nvSpPr>
          <p:cNvPr id="7" name="Google Shape;108;p2">
            <a:extLst>
              <a:ext uri="{FF2B5EF4-FFF2-40B4-BE49-F238E27FC236}">
                <a16:creationId xmlns:a16="http://schemas.microsoft.com/office/drawing/2014/main" id="{68FB26AE-5991-1B4D-A0AD-29C32A097242}"/>
              </a:ext>
            </a:extLst>
          </p:cNvPr>
          <p:cNvSpPr txBox="1"/>
          <p:nvPr/>
        </p:nvSpPr>
        <p:spPr>
          <a:xfrm>
            <a:off x="1441528" y="3232230"/>
            <a:ext cx="9308941" cy="954067"/>
          </a:xfrm>
          <a:prstGeom prst="rect">
            <a:avLst/>
          </a:prstGeom>
          <a:solidFill>
            <a:schemeClr val="accent3">
              <a:lumMod val="75000"/>
            </a:schemeClr>
          </a:solidFill>
          <a:ln>
            <a:noFill/>
          </a:ln>
        </p:spPr>
        <p:txBody>
          <a:bodyPr spcFirstLastPara="1" wrap="square" lIns="91425" tIns="45700" rIns="91425" bIns="45700" anchor="t" anchorCtr="0">
            <a:spAutoFit/>
          </a:bodyPr>
          <a:lstStyle/>
          <a:p>
            <a:pPr marL="457200" indent="-457200">
              <a:buFont typeface="Arial" panose="020B0604020202020204" pitchFamily="34" charset="0"/>
              <a:buChar char="•"/>
            </a:pPr>
            <a:r>
              <a:rPr lang="en-US" sz="2800">
                <a:solidFill>
                  <a:schemeClr val="lt1"/>
                </a:solidFill>
                <a:latin typeface="Calibri"/>
                <a:ea typeface="Helvetica Neue Light"/>
                <a:cs typeface="Helvetica Neue Light"/>
              </a:rPr>
              <a:t>Successful Implementation of All 3 High-Level Requirements</a:t>
            </a:r>
            <a:endParaRPr lang="en-US">
              <a:solidFill>
                <a:schemeClr val="lt1"/>
              </a:solidFill>
              <a:latin typeface="Calibri"/>
              <a:ea typeface="Helvetica Neue Light"/>
              <a:cs typeface="Calibri Light"/>
            </a:endParaRPr>
          </a:p>
          <a:p>
            <a:pPr marL="457200" indent="-457200">
              <a:buFont typeface="Arial" panose="020B0604020202020204" pitchFamily="34" charset="0"/>
              <a:buChar char="•"/>
            </a:pPr>
            <a:r>
              <a:rPr lang="en-US" sz="2800">
                <a:solidFill>
                  <a:schemeClr val="lt1"/>
                </a:solidFill>
                <a:latin typeface="Calibri"/>
                <a:ea typeface="Helvetica Neue Light"/>
                <a:cs typeface="Helvetica Neue Light"/>
              </a:rPr>
              <a:t>Demo Video</a:t>
            </a:r>
            <a:endParaRPr lang="en-US">
              <a:solidFill>
                <a:schemeClr val="lt1"/>
              </a:solidFill>
              <a:latin typeface="Calibri"/>
              <a:ea typeface="Helvetica Neue Light"/>
              <a:cs typeface="Calibri Light"/>
            </a:endParaRPr>
          </a:p>
        </p:txBody>
      </p:sp>
      <p:pic>
        <p:nvPicPr>
          <p:cNvPr id="9" name="Picture 8" descr="A close up of a logo&#10;&#10;Description automatically generated">
            <a:extLst>
              <a:ext uri="{FF2B5EF4-FFF2-40B4-BE49-F238E27FC236}">
                <a16:creationId xmlns:a16="http://schemas.microsoft.com/office/drawing/2014/main" id="{0179F628-5193-5E4E-9158-3B9E1C263BF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0" name="Google Shape;125;p4">
            <a:extLst>
              <a:ext uri="{FF2B5EF4-FFF2-40B4-BE49-F238E27FC236}">
                <a16:creationId xmlns:a16="http://schemas.microsoft.com/office/drawing/2014/main" id="{5231AC56-82D9-A74A-A961-03F95233489F}"/>
              </a:ext>
            </a:extLst>
          </p:cNvPr>
          <p:cNvSpPr/>
          <p:nvPr/>
        </p:nvSpPr>
        <p:spPr>
          <a:xfrm>
            <a:off x="5520230" y="2759325"/>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00;p1">
            <a:extLst>
              <a:ext uri="{FF2B5EF4-FFF2-40B4-BE49-F238E27FC236}">
                <a16:creationId xmlns:a16="http://schemas.microsoft.com/office/drawing/2014/main" id="{E51D5930-73EA-F54A-AEA8-698B09E25C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9" name="Google Shape;100;p1">
            <a:extLst>
              <a:ext uri="{FF2B5EF4-FFF2-40B4-BE49-F238E27FC236}">
                <a16:creationId xmlns:a16="http://schemas.microsoft.com/office/drawing/2014/main" id="{DBD5DB81-C086-0540-BEB7-9FC1275262EE}"/>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766595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514350" indent="-514350">
              <a:lnSpc>
                <a:spcPct val="100000"/>
              </a:lnSpc>
              <a:spcBef>
                <a:spcPts val="0"/>
              </a:spcBef>
              <a:buClr>
                <a:srgbClr val="E84B36"/>
              </a:buClr>
              <a:buSzPct val="100000"/>
              <a:buFont typeface="+mj-lt"/>
              <a:buAutoNum type="arabicPeriod"/>
            </a:pPr>
            <a:r>
              <a:rPr lang="en-US" sz="2800" b="0" i="0" u="none" strike="noStrike">
                <a:solidFill>
                  <a:srgbClr val="333333"/>
                </a:solidFill>
                <a:effectLst/>
                <a:latin typeface="Calibri"/>
                <a:cs typeface="Calibri"/>
              </a:rPr>
              <a:t>System is triggered only when the temperature sensor output reads at or below 13.0 °C/55 °F.</a:t>
            </a:r>
          </a:p>
          <a:p>
            <a:pPr marL="457200" indent="-457200">
              <a:lnSpc>
                <a:spcPct val="100000"/>
              </a:lnSpc>
              <a:spcBef>
                <a:spcPts val="0"/>
              </a:spcBef>
              <a:buSzPts val="3000"/>
              <a:buFont typeface="+mj-lt"/>
              <a:buAutoNum type="arabicPeriod"/>
            </a:pPr>
            <a:endParaRPr lang="en-US" sz="2800">
              <a:solidFill>
                <a:srgbClr val="333333"/>
              </a:solidFill>
              <a:latin typeface="Calibri"/>
              <a:cs typeface="Calibri"/>
            </a:endParaRPr>
          </a:p>
          <a:p>
            <a:pPr marL="457200" indent="-457200">
              <a:lnSpc>
                <a:spcPct val="100000"/>
              </a:lnSpc>
              <a:spcBef>
                <a:spcPts val="0"/>
              </a:spcBef>
              <a:buClr>
                <a:srgbClr val="E84B36"/>
              </a:buClr>
              <a:buSzPct val="100000"/>
              <a:buFont typeface="+mj-lt"/>
              <a:buAutoNum type="arabicPeriod"/>
            </a:pPr>
            <a:r>
              <a:rPr lang="en-US" sz="2800">
                <a:solidFill>
                  <a:srgbClr val="333333"/>
                </a:solidFill>
                <a:latin typeface="Calibri"/>
                <a:cs typeface="Calibri"/>
              </a:rPr>
              <a:t>A </a:t>
            </a:r>
            <a:r>
              <a:rPr lang="en-US" sz="2800" b="0" i="0" u="none" strike="noStrike">
                <a:solidFill>
                  <a:srgbClr val="333333"/>
                </a:solidFill>
                <a:effectLst/>
                <a:latin typeface="Calibri"/>
                <a:cs typeface="Calibri"/>
              </a:rPr>
              <a:t>push notification is sent to the mobile device using Wi-Fi upon Raspberry Pi receiving low temperature reading.</a:t>
            </a:r>
          </a:p>
          <a:p>
            <a:pPr marL="457200" indent="-457200">
              <a:lnSpc>
                <a:spcPct val="100000"/>
              </a:lnSpc>
              <a:spcBef>
                <a:spcPts val="0"/>
              </a:spcBef>
              <a:buSzPts val="3000"/>
              <a:buFont typeface="+mj-lt"/>
              <a:buAutoNum type="arabicPeriod"/>
            </a:pPr>
            <a:endParaRPr lang="en-US" sz="2800">
              <a:solidFill>
                <a:srgbClr val="333333"/>
              </a:solidFill>
              <a:latin typeface="Calibri"/>
              <a:cs typeface="Calibri"/>
            </a:endParaRPr>
          </a:p>
          <a:p>
            <a:pPr marL="457200" indent="-457200">
              <a:lnSpc>
                <a:spcPct val="100000"/>
              </a:lnSpc>
              <a:spcBef>
                <a:spcPts val="0"/>
              </a:spcBef>
              <a:buClr>
                <a:srgbClr val="E84B36"/>
              </a:buClr>
              <a:buSzPct val="100000"/>
              <a:buFont typeface="+mj-lt"/>
              <a:buAutoNum type="arabicPeriod"/>
            </a:pPr>
            <a:r>
              <a:rPr lang="en-US" sz="2800">
                <a:solidFill>
                  <a:srgbClr val="333333"/>
                </a:solidFill>
                <a:latin typeface="Calibri"/>
                <a:cs typeface="Calibri"/>
              </a:rPr>
              <a:t>W</a:t>
            </a:r>
            <a:r>
              <a:rPr lang="en-US" sz="2800" b="0" i="0" u="none" strike="noStrike">
                <a:solidFill>
                  <a:srgbClr val="333333"/>
                </a:solidFill>
                <a:effectLst/>
                <a:latin typeface="Calibri"/>
                <a:cs typeface="Calibri"/>
              </a:rPr>
              <a:t>ater is deposited to the pipe over the course of 5 seconds so that the movement from trickling water prevents the pipe from freezing.</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523180"/>
          </a:xfrm>
          <a:prstGeom prst="rect">
            <a:avLst/>
          </a:prstGeom>
          <a:noFill/>
          <a:ln>
            <a:noFill/>
          </a:ln>
        </p:spPr>
        <p:txBody>
          <a:bodyPr spcFirstLastPara="1" wrap="square" lIns="91425" tIns="45700" rIns="91425" bIns="45700" anchor="t" anchorCtr="0">
            <a:spAutoFit/>
          </a:bodyPr>
          <a:lstStyle/>
          <a:p>
            <a:r>
              <a:rPr lang="en-US" sz="2800" b="1">
                <a:solidFill>
                  <a:schemeClr val="lt1"/>
                </a:solidFill>
                <a:latin typeface="+mn-lt"/>
                <a:ea typeface="Helvetica Neue Light"/>
                <a:cs typeface="Helvetica Neue Light"/>
              </a:rPr>
              <a:t>High Level Requirements</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352228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5;p7">
            <a:extLst>
              <a:ext uri="{FF2B5EF4-FFF2-40B4-BE49-F238E27FC236}">
                <a16:creationId xmlns:a16="http://schemas.microsoft.com/office/drawing/2014/main" id="{FB597F24-5AC0-9E4E-8B36-8FB9DE99BE0F}"/>
              </a:ext>
            </a:extLst>
          </p:cNvPr>
          <p:cNvSpPr/>
          <p:nvPr/>
        </p:nvSpPr>
        <p:spPr>
          <a:xfrm rot="10800000" flipH="1">
            <a:off x="0" y="8162"/>
            <a:ext cx="12192000" cy="6858000"/>
          </a:xfrm>
          <a:prstGeom prst="rect">
            <a:avLst/>
          </a:prstGeom>
          <a:gradFill flip="none" rotWithShape="1">
            <a:gsLst>
              <a:gs pos="0">
                <a:srgbClr val="1B4284"/>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7" name="Picture 6" descr="A picture containing building, street&#10;&#10;Description automatically generated">
            <a:extLst>
              <a:ext uri="{FF2B5EF4-FFF2-40B4-BE49-F238E27FC236}">
                <a16:creationId xmlns:a16="http://schemas.microsoft.com/office/drawing/2014/main" id="{717B7D2E-6B93-DB49-81CB-CD48A1153DD3}"/>
              </a:ext>
            </a:extLst>
          </p:cNvPr>
          <p:cNvPicPr>
            <a:picLocks noChangeAspect="1"/>
          </p:cNvPicPr>
          <p:nvPr/>
        </p:nvPicPr>
        <p:blipFill>
          <a:blip r:embed="rId3">
            <a:alphaModFix amt="25000"/>
          </a:blip>
          <a:stretch>
            <a:fillRect/>
          </a:stretch>
        </p:blipFill>
        <p:spPr>
          <a:xfrm>
            <a:off x="0" y="8162"/>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4"/>
          <a:stretch>
            <a:fillRect/>
          </a:stretch>
        </p:blipFill>
        <p:spPr>
          <a:xfrm>
            <a:off x="11554210" y="235709"/>
            <a:ext cx="277906" cy="401420"/>
          </a:xfrm>
          <a:prstGeom prst="rect">
            <a:avLst/>
          </a:prstGeom>
        </p:spPr>
      </p:pic>
      <p:sp>
        <p:nvSpPr>
          <p:cNvPr id="11" name="Google Shape;100;p1">
            <a:extLst>
              <a:ext uri="{FF2B5EF4-FFF2-40B4-BE49-F238E27FC236}">
                <a16:creationId xmlns:a16="http://schemas.microsoft.com/office/drawing/2014/main" id="{306BA419-8D50-5D4C-94E5-1DF4AAA8F39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2" name="Google Shape;123;p4">
            <a:extLst>
              <a:ext uri="{FF2B5EF4-FFF2-40B4-BE49-F238E27FC236}">
                <a16:creationId xmlns:a16="http://schemas.microsoft.com/office/drawing/2014/main" id="{00DF8F85-9B48-104E-9E43-C984BC40DD4F}"/>
              </a:ext>
            </a:extLst>
          </p:cNvPr>
          <p:cNvSpPr txBox="1"/>
          <p:nvPr/>
        </p:nvSpPr>
        <p:spPr>
          <a:xfrm>
            <a:off x="1295400" y="2003254"/>
            <a:ext cx="9601200" cy="218517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a:solidFill>
                  <a:schemeClr val="lt1"/>
                </a:solidFill>
                <a:latin typeface="+mn-lt"/>
                <a:ea typeface="Helvetica Neue"/>
                <a:cs typeface="Helvetica Neue"/>
                <a:sym typeface="Helvetica Neue"/>
              </a:rPr>
              <a:t>VIDEO</a:t>
            </a:r>
          </a:p>
          <a:p>
            <a:pPr marL="0" marR="0" lvl="0" indent="0" algn="ctr" rtl="0">
              <a:spcBef>
                <a:spcPts val="0"/>
              </a:spcBef>
              <a:spcAft>
                <a:spcPts val="0"/>
              </a:spcAft>
              <a:buNone/>
            </a:pPr>
            <a:endParaRPr lang="en-US" sz="4500" b="1">
              <a:solidFill>
                <a:schemeClr val="bg1"/>
              </a:solidFill>
              <a:latin typeface="+mn-lt"/>
              <a:ea typeface="Helvetica Neue"/>
              <a:cs typeface="Helvetica Neue"/>
              <a:sym typeface="Helvetica Neue"/>
            </a:endParaRPr>
          </a:p>
          <a:p>
            <a:pPr marL="0" marR="0" lvl="0" indent="0" algn="ctr" rtl="0">
              <a:spcBef>
                <a:spcPts val="0"/>
              </a:spcBef>
              <a:spcAft>
                <a:spcPts val="0"/>
              </a:spcAft>
              <a:buNone/>
            </a:pPr>
            <a:endParaRPr lang="en-US" sz="1800" b="1">
              <a:solidFill>
                <a:schemeClr val="bg1"/>
              </a:solidFill>
              <a:latin typeface="+mn-lt"/>
              <a:ea typeface="Helvetica Neue"/>
              <a:cs typeface="Helvetica Neue"/>
              <a:sym typeface="Helvetica Neue"/>
            </a:endParaRPr>
          </a:p>
          <a:p>
            <a:pPr lvl="0" algn="ctr"/>
            <a:r>
              <a:rPr lang="en-US" sz="2800">
                <a:solidFill>
                  <a:schemeClr val="bg1"/>
                </a:solidFill>
                <a:ea typeface="Helvetica Neue"/>
                <a:cs typeface="Helvetica Neue"/>
                <a:sym typeface="Helvetica Neue"/>
                <a:hlinkClick r:id="rId5"/>
              </a:rPr>
              <a:t>LINK</a:t>
            </a:r>
            <a:endParaRPr lang="en-US" sz="2800">
              <a:solidFill>
                <a:schemeClr val="bg1"/>
              </a:solidFill>
            </a:endParaRPr>
          </a:p>
        </p:txBody>
      </p:sp>
      <p:sp>
        <p:nvSpPr>
          <p:cNvPr id="19" name="Google Shape;100;p1">
            <a:extLst>
              <a:ext uri="{FF2B5EF4-FFF2-40B4-BE49-F238E27FC236}">
                <a16:creationId xmlns:a16="http://schemas.microsoft.com/office/drawing/2014/main" id="{0BDB2703-7E62-DD44-A99B-A4D6C2F06C1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5" name="Google Shape;125;p4">
            <a:extLst>
              <a:ext uri="{FF2B5EF4-FFF2-40B4-BE49-F238E27FC236}">
                <a16:creationId xmlns:a16="http://schemas.microsoft.com/office/drawing/2014/main" id="{366B6931-7C0A-A12D-0A25-E229382B99B4}"/>
              </a:ext>
            </a:extLst>
          </p:cNvPr>
          <p:cNvSpPr/>
          <p:nvPr/>
        </p:nvSpPr>
        <p:spPr>
          <a:xfrm>
            <a:off x="5520230" y="3098297"/>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3045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ark&#10;&#10;Description automatically generated">
            <a:extLst>
              <a:ext uri="{FF2B5EF4-FFF2-40B4-BE49-F238E27FC236}">
                <a16:creationId xmlns:a16="http://schemas.microsoft.com/office/drawing/2014/main" id="{5D80DA1D-795C-1B41-BF57-2F9F0A7414B7}"/>
              </a:ext>
            </a:extLst>
          </p:cNvPr>
          <p:cNvPicPr>
            <a:picLocks noChangeAspect="1"/>
          </p:cNvPicPr>
          <p:nvPr/>
        </p:nvPicPr>
        <p:blipFill>
          <a:blip r:embed="rId2"/>
          <a:stretch>
            <a:fillRect/>
          </a:stretch>
        </p:blipFill>
        <p:spPr>
          <a:xfrm>
            <a:off x="0" y="0"/>
            <a:ext cx="12192000" cy="6858000"/>
          </a:xfrm>
          <a:prstGeom prst="rect">
            <a:avLst/>
          </a:prstGeom>
        </p:spPr>
      </p:pic>
      <p:sp>
        <p:nvSpPr>
          <p:cNvPr id="5" name="Google Shape;145;p7">
            <a:extLst>
              <a:ext uri="{FF2B5EF4-FFF2-40B4-BE49-F238E27FC236}">
                <a16:creationId xmlns:a16="http://schemas.microsoft.com/office/drawing/2014/main" id="{E0429B1A-D43C-9246-BC60-288E29B4499A}"/>
              </a:ext>
            </a:extLst>
          </p:cNvPr>
          <p:cNvSpPr/>
          <p:nvPr/>
        </p:nvSpPr>
        <p:spPr>
          <a:xfrm rot="10800000" flipH="1">
            <a:off x="-2" y="0"/>
            <a:ext cx="12192000" cy="6858000"/>
          </a:xfrm>
          <a:prstGeom prst="rect">
            <a:avLst/>
          </a:prstGeom>
          <a:gradFill flip="none" rotWithShape="1">
            <a:gsLst>
              <a:gs pos="50000">
                <a:srgbClr val="1B4284">
                  <a:alpha val="10000"/>
                </a:srgbClr>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6" name="Google Shape;107;p2">
            <a:extLst>
              <a:ext uri="{FF2B5EF4-FFF2-40B4-BE49-F238E27FC236}">
                <a16:creationId xmlns:a16="http://schemas.microsoft.com/office/drawing/2014/main" id="{A450A637-C25F-E343-A260-8A47ADB79972}"/>
              </a:ext>
            </a:extLst>
          </p:cNvPr>
          <p:cNvSpPr txBox="1"/>
          <p:nvPr/>
        </p:nvSpPr>
        <p:spPr>
          <a:xfrm>
            <a:off x="2206906" y="1491040"/>
            <a:ext cx="7778187" cy="1015663"/>
          </a:xfrm>
          <a:prstGeom prst="rect">
            <a:avLst/>
          </a:prstGeom>
          <a:noFill/>
          <a:ln>
            <a:noFill/>
          </a:ln>
        </p:spPr>
        <p:txBody>
          <a:bodyPr spcFirstLastPara="1" wrap="square" lIns="91425" tIns="45700" rIns="91425" bIns="45700" anchor="t" anchorCtr="0">
            <a:spAutoFit/>
          </a:bodyPr>
          <a:lstStyle/>
          <a:p>
            <a:pPr algn="ctr"/>
            <a:r>
              <a:rPr lang="en-US" sz="6000" b="1">
                <a:solidFill>
                  <a:schemeClr val="lt1"/>
                </a:solidFill>
                <a:latin typeface="+mn-lt"/>
              </a:rPr>
              <a:t>Design Overview</a:t>
            </a:r>
          </a:p>
        </p:txBody>
      </p:sp>
      <p:sp>
        <p:nvSpPr>
          <p:cNvPr id="7" name="Google Shape;108;p2">
            <a:extLst>
              <a:ext uri="{FF2B5EF4-FFF2-40B4-BE49-F238E27FC236}">
                <a16:creationId xmlns:a16="http://schemas.microsoft.com/office/drawing/2014/main" id="{68FB26AE-5991-1B4D-A0AD-29C32A097242}"/>
              </a:ext>
            </a:extLst>
          </p:cNvPr>
          <p:cNvSpPr txBox="1"/>
          <p:nvPr/>
        </p:nvSpPr>
        <p:spPr>
          <a:xfrm>
            <a:off x="1441528" y="3232230"/>
            <a:ext cx="9308941" cy="1384954"/>
          </a:xfrm>
          <a:prstGeom prst="rect">
            <a:avLst/>
          </a:prstGeom>
          <a:solidFill>
            <a:schemeClr val="accent3">
              <a:lumMod val="75000"/>
            </a:schemeClr>
          </a:solidFill>
          <a:ln>
            <a:noFill/>
          </a:ln>
        </p:spPr>
        <p:txBody>
          <a:bodyPr spcFirstLastPara="1" wrap="square" lIns="91425" tIns="45700" rIns="91425" bIns="45700" anchor="t" anchorCtr="0">
            <a:spAutoFit/>
          </a:bodyPr>
          <a:lstStyle/>
          <a:p>
            <a:pPr marL="457200" indent="-457200">
              <a:buFont typeface="Arial"/>
              <a:buChar char="•"/>
            </a:pPr>
            <a:r>
              <a:rPr lang="en-US" sz="2800">
                <a:solidFill>
                  <a:schemeClr val="lt1"/>
                </a:solidFill>
                <a:ea typeface="Helvetica Neue Light"/>
                <a:cs typeface="Helvetica Neue Light"/>
              </a:rPr>
              <a:t>Block Diagram</a:t>
            </a:r>
            <a:endParaRPr lang="en-US">
              <a:cs typeface="Calibri Light"/>
            </a:endParaRPr>
          </a:p>
          <a:p>
            <a:pPr marL="457200" indent="-457200">
              <a:buFont typeface="Arial"/>
              <a:buChar char="•"/>
            </a:pPr>
            <a:r>
              <a:rPr lang="en-US" sz="2800">
                <a:solidFill>
                  <a:schemeClr val="lt1"/>
                </a:solidFill>
                <a:latin typeface="+mn-lt"/>
                <a:ea typeface="Helvetica Neue Light"/>
                <a:cs typeface="Helvetica Neue Light"/>
                <a:sym typeface="Helvetica Neue Light"/>
              </a:rPr>
              <a:t>Major Components</a:t>
            </a:r>
            <a:endParaRPr lang="en-US" sz="2800">
              <a:solidFill>
                <a:schemeClr val="lt1"/>
              </a:solidFill>
              <a:latin typeface="+mn-lt"/>
              <a:ea typeface="Helvetica Neue Light"/>
              <a:cs typeface="Helvetica Neue Light"/>
            </a:endParaRPr>
          </a:p>
          <a:p>
            <a:pPr marL="457200" indent="-457200">
              <a:buFont typeface="Arial"/>
              <a:buChar char="•"/>
            </a:pPr>
            <a:r>
              <a:rPr lang="en-US" sz="2800">
                <a:solidFill>
                  <a:schemeClr val="lt1"/>
                </a:solidFill>
                <a:ea typeface="Helvetica Neue Light"/>
                <a:cs typeface="Helvetica Neue Light"/>
              </a:rPr>
              <a:t>Subsystems</a:t>
            </a:r>
          </a:p>
        </p:txBody>
      </p:sp>
      <p:pic>
        <p:nvPicPr>
          <p:cNvPr id="9" name="Picture 8" descr="A close up of a logo&#10;&#10;Description automatically generated">
            <a:extLst>
              <a:ext uri="{FF2B5EF4-FFF2-40B4-BE49-F238E27FC236}">
                <a16:creationId xmlns:a16="http://schemas.microsoft.com/office/drawing/2014/main" id="{0179F628-5193-5E4E-9158-3B9E1C263BF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0" name="Google Shape;125;p4">
            <a:extLst>
              <a:ext uri="{FF2B5EF4-FFF2-40B4-BE49-F238E27FC236}">
                <a16:creationId xmlns:a16="http://schemas.microsoft.com/office/drawing/2014/main" id="{5231AC56-82D9-A74A-A961-03F95233489F}"/>
              </a:ext>
            </a:extLst>
          </p:cNvPr>
          <p:cNvSpPr/>
          <p:nvPr/>
        </p:nvSpPr>
        <p:spPr>
          <a:xfrm>
            <a:off x="5520230" y="2759325"/>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00;p1">
            <a:extLst>
              <a:ext uri="{FF2B5EF4-FFF2-40B4-BE49-F238E27FC236}">
                <a16:creationId xmlns:a16="http://schemas.microsoft.com/office/drawing/2014/main" id="{E51D5930-73EA-F54A-AEA8-698B09E25C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9" name="Google Shape;100;p1">
            <a:extLst>
              <a:ext uri="{FF2B5EF4-FFF2-40B4-BE49-F238E27FC236}">
                <a16:creationId xmlns:a16="http://schemas.microsoft.com/office/drawing/2014/main" id="{DBD5DB81-C086-0540-BEB7-9FC1275262EE}"/>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4062089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20" name="Google Shape;145;p7">
            <a:extLst>
              <a:ext uri="{FF2B5EF4-FFF2-40B4-BE49-F238E27FC236}">
                <a16:creationId xmlns:a16="http://schemas.microsoft.com/office/drawing/2014/main" id="{5DE4B35C-AD2D-8148-A3D7-1E1ED7909233}"/>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2" name="Google Shape;100;p1">
            <a:extLst>
              <a:ext uri="{FF2B5EF4-FFF2-40B4-BE49-F238E27FC236}">
                <a16:creationId xmlns:a16="http://schemas.microsoft.com/office/drawing/2014/main" id="{97A51456-7BB9-BA42-8AC0-3FBAA7ADE33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3" name="Google Shape;145;p7">
            <a:extLst>
              <a:ext uri="{FF2B5EF4-FFF2-40B4-BE49-F238E27FC236}">
                <a16:creationId xmlns:a16="http://schemas.microsoft.com/office/drawing/2014/main" id="{3DE14F04-2DDF-9A49-941F-4E19DD8F838E}"/>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4" name="Picture 23" descr="A close up of a logo&#10;&#10;Description automatically generated">
            <a:extLst>
              <a:ext uri="{FF2B5EF4-FFF2-40B4-BE49-F238E27FC236}">
                <a16:creationId xmlns:a16="http://schemas.microsoft.com/office/drawing/2014/main" id="{64F39A5D-F812-0B44-A021-03BEB2D97A44}"/>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5" name="Google Shape;100;p1">
            <a:extLst>
              <a:ext uri="{FF2B5EF4-FFF2-40B4-BE49-F238E27FC236}">
                <a16:creationId xmlns:a16="http://schemas.microsoft.com/office/drawing/2014/main" id="{F16B2361-653D-7E4D-8721-180599C301C2}"/>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sym typeface="Helvetica Neue Light"/>
              </a:rPr>
              <a:t>Block Diagram</a:t>
            </a:r>
            <a:endParaRPr lang="en-US">
              <a:solidFill>
                <a:schemeClr val="lt1"/>
              </a:solidFill>
              <a:sym typeface="Helvetica Neue Light"/>
            </a:endParaRPr>
          </a:p>
        </p:txBody>
      </p:sp>
      <p:sp>
        <p:nvSpPr>
          <p:cNvPr id="17" name="Google Shape;100;p1">
            <a:extLst>
              <a:ext uri="{FF2B5EF4-FFF2-40B4-BE49-F238E27FC236}">
                <a16:creationId xmlns:a16="http://schemas.microsoft.com/office/drawing/2014/main" id="{AC844609-CFC1-CC48-88D3-321A0E2CF25F}"/>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2" name="Picture 2" descr="Diagram&#10;&#10;Description automatically generated">
            <a:extLst>
              <a:ext uri="{FF2B5EF4-FFF2-40B4-BE49-F238E27FC236}">
                <a16:creationId xmlns:a16="http://schemas.microsoft.com/office/drawing/2014/main" id="{9BBE3A6D-B391-8D5D-DA74-4DF261EE4848}"/>
              </a:ext>
            </a:extLst>
          </p:cNvPr>
          <p:cNvPicPr>
            <a:picLocks noChangeAspect="1"/>
          </p:cNvPicPr>
          <p:nvPr/>
        </p:nvPicPr>
        <p:blipFill>
          <a:blip r:embed="rId4"/>
          <a:stretch>
            <a:fillRect/>
          </a:stretch>
        </p:blipFill>
        <p:spPr>
          <a:xfrm>
            <a:off x="2057400" y="1106419"/>
            <a:ext cx="8077199" cy="5063640"/>
          </a:xfrm>
          <a:prstGeom prst="rect">
            <a:avLst/>
          </a:prstGeom>
        </p:spPr>
      </p:pic>
    </p:spTree>
  </p:cSld>
  <p:clrMapOvr>
    <a:masterClrMapping/>
  </p:clrMapOvr>
</p:sld>
</file>

<file path=ppt/theme/theme1.xml><?xml version="1.0" encoding="utf-8"?>
<a:theme xmlns:a="http://schemas.openxmlformats.org/drawingml/2006/main" name="Theme1">
  <a:themeElements>
    <a:clrScheme name="Geometric Presentation">
      <a:dk1>
        <a:sysClr val="windowText" lastClr="000000"/>
      </a:dk1>
      <a:lt1>
        <a:sysClr val="window" lastClr="FFFFFF"/>
      </a:lt1>
      <a:dk2>
        <a:srgbClr val="44546A"/>
      </a:dk2>
      <a:lt2>
        <a:srgbClr val="ACCBF9"/>
      </a:lt2>
      <a:accent1>
        <a:srgbClr val="5C83C4"/>
      </a:accent1>
      <a:accent2>
        <a:srgbClr val="2C599D"/>
      </a:accent2>
      <a:accent3>
        <a:srgbClr val="1A3B70"/>
      </a:accent3>
      <a:accent4>
        <a:srgbClr val="FA6F1A"/>
      </a:accent4>
      <a:accent5>
        <a:srgbClr val="11224E"/>
      </a:accent5>
      <a:accent6>
        <a:srgbClr val="9D90A0"/>
      </a:accent6>
      <a:hlink>
        <a:srgbClr val="9454C3"/>
      </a:hlink>
      <a:folHlink>
        <a:srgbClr val="3EBBF0"/>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alpha val="40000"/>
          </a:schemeClr>
        </a:solidFill>
        <a:ln w="60325">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4BEB251-80F0-D541-B45B-CB63526E64D4}" vid="{EC3468D7-4913-0B4F-9BE8-8F6169DFF74C}"/>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0</TotalTime>
  <Words>1267</Words>
  <Application>Microsoft Macintosh PowerPoint</Application>
  <PresentationFormat>Widescreen</PresentationFormat>
  <Paragraphs>230</Paragraphs>
  <Slides>24</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Arial,Sans-Serif</vt:lpstr>
      <vt:lpstr>Arial</vt:lpstr>
      <vt:lpstr>Calibri</vt:lpstr>
      <vt:lpstr>Calibri Light</vt:lpstr>
      <vt:lpstr>Corbel</vt:lpstr>
      <vt:lpstr>Times New Roman</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Udeogu, Benedicta O</cp:lastModifiedBy>
  <cp:revision>1</cp:revision>
  <dcterms:modified xsi:type="dcterms:W3CDTF">2023-05-02T20:24:22Z</dcterms:modified>
</cp:coreProperties>
</file>