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 id="2147483764" r:id="rId2"/>
  </p:sldMasterIdLst>
  <p:notesMasterIdLst>
    <p:notesMasterId r:id="rId49"/>
  </p:notesMasterIdLst>
  <p:handoutMasterIdLst>
    <p:handoutMasterId r:id="rId50"/>
  </p:handoutMasterIdLst>
  <p:sldIdLst>
    <p:sldId id="800" r:id="rId3"/>
    <p:sldId id="801" r:id="rId4"/>
    <p:sldId id="802" r:id="rId5"/>
    <p:sldId id="963" r:id="rId6"/>
    <p:sldId id="964" r:id="rId7"/>
    <p:sldId id="962" r:id="rId8"/>
    <p:sldId id="965" r:id="rId9"/>
    <p:sldId id="811" r:id="rId10"/>
    <p:sldId id="816" r:id="rId11"/>
    <p:sldId id="817" r:id="rId12"/>
    <p:sldId id="815" r:id="rId13"/>
    <p:sldId id="814" r:id="rId14"/>
    <p:sldId id="967" r:id="rId15"/>
    <p:sldId id="968" r:id="rId16"/>
    <p:sldId id="969" r:id="rId17"/>
    <p:sldId id="970" r:id="rId18"/>
    <p:sldId id="971" r:id="rId19"/>
    <p:sldId id="972" r:id="rId20"/>
    <p:sldId id="994" r:id="rId21"/>
    <p:sldId id="973" r:id="rId22"/>
    <p:sldId id="974" r:id="rId23"/>
    <p:sldId id="975" r:id="rId24"/>
    <p:sldId id="976" r:id="rId25"/>
    <p:sldId id="977" r:id="rId26"/>
    <p:sldId id="978" r:id="rId27"/>
    <p:sldId id="979" r:id="rId28"/>
    <p:sldId id="980" r:id="rId29"/>
    <p:sldId id="981" r:id="rId30"/>
    <p:sldId id="982" r:id="rId31"/>
    <p:sldId id="983" r:id="rId32"/>
    <p:sldId id="984" r:id="rId33"/>
    <p:sldId id="985" r:id="rId34"/>
    <p:sldId id="961" r:id="rId35"/>
    <p:sldId id="988" r:id="rId36"/>
    <p:sldId id="989" r:id="rId37"/>
    <p:sldId id="990" r:id="rId38"/>
    <p:sldId id="991" r:id="rId39"/>
    <p:sldId id="992" r:id="rId40"/>
    <p:sldId id="986" r:id="rId41"/>
    <p:sldId id="997" r:id="rId42"/>
    <p:sldId id="998" r:id="rId43"/>
    <p:sldId id="987" r:id="rId44"/>
    <p:sldId id="996" r:id="rId45"/>
    <p:sldId id="993" r:id="rId46"/>
    <p:sldId id="995" r:id="rId47"/>
    <p:sldId id="966" r:id="rId48"/>
  </p:sldIdLst>
  <p:sldSz cx="13817600" cy="7772400"/>
  <p:notesSz cx="6858000" cy="9144000"/>
  <p:defaultTextStyle>
    <a:defPPr>
      <a:defRPr lang="en-US"/>
    </a:defPPr>
    <a:lvl1pPr marL="0" algn="l" defTabSz="509115" rtl="0" eaLnBrk="1" latinLnBrk="0" hangingPunct="1">
      <a:defRPr sz="2000" kern="1200">
        <a:solidFill>
          <a:schemeClr val="tx1"/>
        </a:solidFill>
        <a:latin typeface="+mn-lt"/>
        <a:ea typeface="+mn-ea"/>
        <a:cs typeface="+mn-cs"/>
      </a:defRPr>
    </a:lvl1pPr>
    <a:lvl2pPr marL="509115" algn="l" defTabSz="509115" rtl="0" eaLnBrk="1" latinLnBrk="0" hangingPunct="1">
      <a:defRPr sz="2000" kern="1200">
        <a:solidFill>
          <a:schemeClr val="tx1"/>
        </a:solidFill>
        <a:latin typeface="+mn-lt"/>
        <a:ea typeface="+mn-ea"/>
        <a:cs typeface="+mn-cs"/>
      </a:defRPr>
    </a:lvl2pPr>
    <a:lvl3pPr marL="1018228" algn="l" defTabSz="509115" rtl="0" eaLnBrk="1" latinLnBrk="0" hangingPunct="1">
      <a:defRPr sz="2000" kern="1200">
        <a:solidFill>
          <a:schemeClr val="tx1"/>
        </a:solidFill>
        <a:latin typeface="+mn-lt"/>
        <a:ea typeface="+mn-ea"/>
        <a:cs typeface="+mn-cs"/>
      </a:defRPr>
    </a:lvl3pPr>
    <a:lvl4pPr marL="1527344" algn="l" defTabSz="509115" rtl="0" eaLnBrk="1" latinLnBrk="0" hangingPunct="1">
      <a:defRPr sz="2000" kern="1200">
        <a:solidFill>
          <a:schemeClr val="tx1"/>
        </a:solidFill>
        <a:latin typeface="+mn-lt"/>
        <a:ea typeface="+mn-ea"/>
        <a:cs typeface="+mn-cs"/>
      </a:defRPr>
    </a:lvl4pPr>
    <a:lvl5pPr marL="2036458" algn="l" defTabSz="509115" rtl="0" eaLnBrk="1" latinLnBrk="0" hangingPunct="1">
      <a:defRPr sz="2000" kern="1200">
        <a:solidFill>
          <a:schemeClr val="tx1"/>
        </a:solidFill>
        <a:latin typeface="+mn-lt"/>
        <a:ea typeface="+mn-ea"/>
        <a:cs typeface="+mn-cs"/>
      </a:defRPr>
    </a:lvl5pPr>
    <a:lvl6pPr marL="2545574" algn="l" defTabSz="509115" rtl="0" eaLnBrk="1" latinLnBrk="0" hangingPunct="1">
      <a:defRPr sz="2000" kern="1200">
        <a:solidFill>
          <a:schemeClr val="tx1"/>
        </a:solidFill>
        <a:latin typeface="+mn-lt"/>
        <a:ea typeface="+mn-ea"/>
        <a:cs typeface="+mn-cs"/>
      </a:defRPr>
    </a:lvl6pPr>
    <a:lvl7pPr marL="3054686" algn="l" defTabSz="509115" rtl="0" eaLnBrk="1" latinLnBrk="0" hangingPunct="1">
      <a:defRPr sz="2000" kern="1200">
        <a:solidFill>
          <a:schemeClr val="tx1"/>
        </a:solidFill>
        <a:latin typeface="+mn-lt"/>
        <a:ea typeface="+mn-ea"/>
        <a:cs typeface="+mn-cs"/>
      </a:defRPr>
    </a:lvl7pPr>
    <a:lvl8pPr marL="3563802" algn="l" defTabSz="509115" rtl="0" eaLnBrk="1" latinLnBrk="0" hangingPunct="1">
      <a:defRPr sz="2000" kern="1200">
        <a:solidFill>
          <a:schemeClr val="tx1"/>
        </a:solidFill>
        <a:latin typeface="+mn-lt"/>
        <a:ea typeface="+mn-ea"/>
        <a:cs typeface="+mn-cs"/>
      </a:defRPr>
    </a:lvl8pPr>
    <a:lvl9pPr marL="4072914" algn="l" defTabSz="509115"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43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84A26"/>
    <a:srgbClr val="DE4D3A"/>
    <a:srgbClr val="142958"/>
    <a:srgbClr val="15274B"/>
    <a:srgbClr val="F16322"/>
    <a:srgbClr val="DDD9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74" autoAdjust="0"/>
    <p:restoredTop sz="94791"/>
  </p:normalViewPr>
  <p:slideViewPr>
    <p:cSldViewPr snapToGrid="0">
      <p:cViewPr varScale="1">
        <p:scale>
          <a:sx n="105" d="100"/>
          <a:sy n="105" d="100"/>
        </p:scale>
        <p:origin x="232" y="976"/>
      </p:cViewPr>
      <p:guideLst>
        <p:guide orient="horz" pos="2448"/>
        <p:guide pos="4352"/>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87F9D9-D6B1-774A-B29C-F0D506187858}"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42A6C976-2EB7-B74C-BA5F-43C3CC6D3AFC}">
      <dgm:prSet phldrT="[Text]"/>
      <dgm:spPr/>
      <dgm:t>
        <a:bodyPr/>
        <a:lstStyle/>
        <a:p>
          <a:r>
            <a:rPr lang="en-US" dirty="0"/>
            <a:t>camera captures</a:t>
          </a:r>
        </a:p>
      </dgm:t>
    </dgm:pt>
    <dgm:pt modelId="{7821252C-F766-3C48-A9A7-B72B918D4960}" type="parTrans" cxnId="{C475DCBE-0376-CF43-B28B-FD05EEDDE0DD}">
      <dgm:prSet/>
      <dgm:spPr/>
      <dgm:t>
        <a:bodyPr/>
        <a:lstStyle/>
        <a:p>
          <a:endParaRPr lang="en-US"/>
        </a:p>
      </dgm:t>
    </dgm:pt>
    <dgm:pt modelId="{43EC2B09-7056-9340-AD5E-E2C2FD9C3B30}" type="sibTrans" cxnId="{C475DCBE-0376-CF43-B28B-FD05EEDDE0DD}">
      <dgm:prSet/>
      <dgm:spPr/>
      <dgm:t>
        <a:bodyPr/>
        <a:lstStyle/>
        <a:p>
          <a:endParaRPr lang="en-US"/>
        </a:p>
      </dgm:t>
    </dgm:pt>
    <dgm:pt modelId="{958FE7A9-E761-3D42-8666-DD4E047D0C92}">
      <dgm:prSet phldrT="[Text]"/>
      <dgm:spPr/>
      <dgm:t>
        <a:bodyPr/>
        <a:lstStyle/>
        <a:p>
          <a:r>
            <a:rPr lang="en-US" dirty="0"/>
            <a:t>Inference on the cloud</a:t>
          </a:r>
        </a:p>
      </dgm:t>
    </dgm:pt>
    <dgm:pt modelId="{563802D5-F170-234E-87F9-0EFBA0BA0A03}" type="parTrans" cxnId="{AF265184-8D8A-1349-95AD-1B7AC2CF6B2A}">
      <dgm:prSet/>
      <dgm:spPr/>
      <dgm:t>
        <a:bodyPr/>
        <a:lstStyle/>
        <a:p>
          <a:endParaRPr lang="en-US"/>
        </a:p>
      </dgm:t>
    </dgm:pt>
    <dgm:pt modelId="{EF4B5F6C-D05A-C74D-9938-A520EA966C1D}" type="sibTrans" cxnId="{AF265184-8D8A-1349-95AD-1B7AC2CF6B2A}">
      <dgm:prSet/>
      <dgm:spPr/>
      <dgm:t>
        <a:bodyPr/>
        <a:lstStyle/>
        <a:p>
          <a:endParaRPr lang="en-US"/>
        </a:p>
      </dgm:t>
    </dgm:pt>
    <dgm:pt modelId="{B423DE37-DF26-5C47-94CB-F93BDF757F97}">
      <dgm:prSet phldrT="[Text]"/>
      <dgm:spPr/>
      <dgm:t>
        <a:bodyPr/>
        <a:lstStyle/>
        <a:p>
          <a:r>
            <a:rPr lang="en-US" dirty="0"/>
            <a:t>transmitter</a:t>
          </a:r>
        </a:p>
      </dgm:t>
    </dgm:pt>
    <dgm:pt modelId="{7A1EA61B-99E4-D040-9AE0-903181D84855}" type="parTrans" cxnId="{8EA683DB-4893-FB49-AC3E-BD737844E601}">
      <dgm:prSet/>
      <dgm:spPr/>
      <dgm:t>
        <a:bodyPr/>
        <a:lstStyle/>
        <a:p>
          <a:endParaRPr lang="en-US"/>
        </a:p>
      </dgm:t>
    </dgm:pt>
    <dgm:pt modelId="{1E830E48-9CC9-EA47-A6A4-4A560C789F18}" type="sibTrans" cxnId="{8EA683DB-4893-FB49-AC3E-BD737844E601}">
      <dgm:prSet/>
      <dgm:spPr/>
      <dgm:t>
        <a:bodyPr/>
        <a:lstStyle/>
        <a:p>
          <a:endParaRPr lang="en-US"/>
        </a:p>
      </dgm:t>
    </dgm:pt>
    <dgm:pt modelId="{AD04DC52-304A-6A41-AA3D-90F4FA881C74}">
      <dgm:prSet phldrT="[Text]"/>
      <dgm:spPr/>
      <dgm:t>
        <a:bodyPr/>
        <a:lstStyle/>
        <a:p>
          <a:r>
            <a:rPr lang="en-US" dirty="0"/>
            <a:t>receiver</a:t>
          </a:r>
        </a:p>
      </dgm:t>
    </dgm:pt>
    <dgm:pt modelId="{D947128E-504B-7847-B54B-5DD6CBDCB862}" type="parTrans" cxnId="{A82E7461-22C8-4A48-A867-532068D2FB77}">
      <dgm:prSet/>
      <dgm:spPr/>
      <dgm:t>
        <a:bodyPr/>
        <a:lstStyle/>
        <a:p>
          <a:endParaRPr lang="en-US"/>
        </a:p>
      </dgm:t>
    </dgm:pt>
    <dgm:pt modelId="{EE45AB44-32E7-874B-9F2E-A87A2DF656D2}" type="sibTrans" cxnId="{A82E7461-22C8-4A48-A867-532068D2FB77}">
      <dgm:prSet/>
      <dgm:spPr/>
      <dgm:t>
        <a:bodyPr/>
        <a:lstStyle/>
        <a:p>
          <a:endParaRPr lang="en-US"/>
        </a:p>
      </dgm:t>
    </dgm:pt>
    <dgm:pt modelId="{D704BC8C-8F94-464E-97EC-C2ACDF3A4983}" type="pres">
      <dgm:prSet presAssocID="{7B87F9D9-D6B1-774A-B29C-F0D506187858}" presName="Name0" presStyleCnt="0">
        <dgm:presLayoutVars>
          <dgm:dir/>
          <dgm:resizeHandles val="exact"/>
        </dgm:presLayoutVars>
      </dgm:prSet>
      <dgm:spPr/>
    </dgm:pt>
    <dgm:pt modelId="{B8021B98-7518-3F46-8EE7-7A9835941FE0}" type="pres">
      <dgm:prSet presAssocID="{42A6C976-2EB7-B74C-BA5F-43C3CC6D3AFC}" presName="node" presStyleLbl="node1" presStyleIdx="0" presStyleCnt="4">
        <dgm:presLayoutVars>
          <dgm:bulletEnabled val="1"/>
        </dgm:presLayoutVars>
      </dgm:prSet>
      <dgm:spPr/>
    </dgm:pt>
    <dgm:pt modelId="{2C36D837-FFDE-CC49-BD2E-C2CF94AE321E}" type="pres">
      <dgm:prSet presAssocID="{43EC2B09-7056-9340-AD5E-E2C2FD9C3B30}" presName="sibTrans" presStyleLbl="sibTrans2D1" presStyleIdx="0" presStyleCnt="3" custLinFactNeighborX="-5071" custLinFactNeighborY="-73694"/>
      <dgm:spPr/>
    </dgm:pt>
    <dgm:pt modelId="{42611144-07A9-4540-995D-76F2C5A8D2CE}" type="pres">
      <dgm:prSet presAssocID="{43EC2B09-7056-9340-AD5E-E2C2FD9C3B30}" presName="connectorText" presStyleLbl="sibTrans2D1" presStyleIdx="0" presStyleCnt="3"/>
      <dgm:spPr/>
    </dgm:pt>
    <dgm:pt modelId="{8E6397F4-2E26-F244-ABC1-ADDF63EFEA8F}" type="pres">
      <dgm:prSet presAssocID="{958FE7A9-E761-3D42-8666-DD4E047D0C92}" presName="node" presStyleLbl="node1" presStyleIdx="1" presStyleCnt="4">
        <dgm:presLayoutVars>
          <dgm:bulletEnabled val="1"/>
        </dgm:presLayoutVars>
      </dgm:prSet>
      <dgm:spPr/>
    </dgm:pt>
    <dgm:pt modelId="{45147918-B0C3-F94A-ACA9-BE5464FD6CE2}" type="pres">
      <dgm:prSet presAssocID="{EF4B5F6C-D05A-C74D-9938-A520EA966C1D}" presName="sibTrans" presStyleLbl="sibTrans2D1" presStyleIdx="1" presStyleCnt="3"/>
      <dgm:spPr/>
    </dgm:pt>
    <dgm:pt modelId="{865D308F-9D8D-F04F-94FB-5BA57D66337D}" type="pres">
      <dgm:prSet presAssocID="{EF4B5F6C-D05A-C74D-9938-A520EA966C1D}" presName="connectorText" presStyleLbl="sibTrans2D1" presStyleIdx="1" presStyleCnt="3"/>
      <dgm:spPr/>
    </dgm:pt>
    <dgm:pt modelId="{FB04B2A6-6E0F-8343-AB56-4CF01BD2CDFF}" type="pres">
      <dgm:prSet presAssocID="{B423DE37-DF26-5C47-94CB-F93BDF757F97}" presName="node" presStyleLbl="node1" presStyleIdx="2" presStyleCnt="4">
        <dgm:presLayoutVars>
          <dgm:bulletEnabled val="1"/>
        </dgm:presLayoutVars>
      </dgm:prSet>
      <dgm:spPr/>
    </dgm:pt>
    <dgm:pt modelId="{D5D59F65-6071-9240-8137-615A8A9E2204}" type="pres">
      <dgm:prSet presAssocID="{1E830E48-9CC9-EA47-A6A4-4A560C789F18}" presName="sibTrans" presStyleLbl="sibTrans2D1" presStyleIdx="2" presStyleCnt="3"/>
      <dgm:spPr/>
    </dgm:pt>
    <dgm:pt modelId="{486BE977-1C91-C545-98BA-51C8469AD268}" type="pres">
      <dgm:prSet presAssocID="{1E830E48-9CC9-EA47-A6A4-4A560C789F18}" presName="connectorText" presStyleLbl="sibTrans2D1" presStyleIdx="2" presStyleCnt="3"/>
      <dgm:spPr/>
    </dgm:pt>
    <dgm:pt modelId="{2831CF20-F2B9-B84F-907A-7C4EEB68F2B6}" type="pres">
      <dgm:prSet presAssocID="{AD04DC52-304A-6A41-AA3D-90F4FA881C74}" presName="node" presStyleLbl="node1" presStyleIdx="3" presStyleCnt="4">
        <dgm:presLayoutVars>
          <dgm:bulletEnabled val="1"/>
        </dgm:presLayoutVars>
      </dgm:prSet>
      <dgm:spPr/>
    </dgm:pt>
  </dgm:ptLst>
  <dgm:cxnLst>
    <dgm:cxn modelId="{7A7C2123-C093-EB4F-8CAF-015664C7DF4F}" type="presOf" srcId="{1E830E48-9CC9-EA47-A6A4-4A560C789F18}" destId="{486BE977-1C91-C545-98BA-51C8469AD268}" srcOrd="1" destOrd="0" presId="urn:microsoft.com/office/officeart/2005/8/layout/process1"/>
    <dgm:cxn modelId="{A6CE572B-05A1-0F47-AF8E-39D86A1B0710}" type="presOf" srcId="{AD04DC52-304A-6A41-AA3D-90F4FA881C74}" destId="{2831CF20-F2B9-B84F-907A-7C4EEB68F2B6}" srcOrd="0" destOrd="0" presId="urn:microsoft.com/office/officeart/2005/8/layout/process1"/>
    <dgm:cxn modelId="{F6292155-5432-7C49-A16F-7690D35940EF}" type="presOf" srcId="{958FE7A9-E761-3D42-8666-DD4E047D0C92}" destId="{8E6397F4-2E26-F244-ABC1-ADDF63EFEA8F}" srcOrd="0" destOrd="0" presId="urn:microsoft.com/office/officeart/2005/8/layout/process1"/>
    <dgm:cxn modelId="{2ED2F056-A27E-E54D-847A-4ADAFEC4F1C7}" type="presOf" srcId="{B423DE37-DF26-5C47-94CB-F93BDF757F97}" destId="{FB04B2A6-6E0F-8343-AB56-4CF01BD2CDFF}" srcOrd="0" destOrd="0" presId="urn:microsoft.com/office/officeart/2005/8/layout/process1"/>
    <dgm:cxn modelId="{A82E7461-22C8-4A48-A867-532068D2FB77}" srcId="{7B87F9D9-D6B1-774A-B29C-F0D506187858}" destId="{AD04DC52-304A-6A41-AA3D-90F4FA881C74}" srcOrd="3" destOrd="0" parTransId="{D947128E-504B-7847-B54B-5DD6CBDCB862}" sibTransId="{EE45AB44-32E7-874B-9F2E-A87A2DF656D2}"/>
    <dgm:cxn modelId="{84F99D63-85D0-C543-AFE5-DEA11473DECB}" type="presOf" srcId="{43EC2B09-7056-9340-AD5E-E2C2FD9C3B30}" destId="{42611144-07A9-4540-995D-76F2C5A8D2CE}" srcOrd="1" destOrd="0" presId="urn:microsoft.com/office/officeart/2005/8/layout/process1"/>
    <dgm:cxn modelId="{0550B363-D9D2-0D4B-9673-2A162052F7B8}" type="presOf" srcId="{42A6C976-2EB7-B74C-BA5F-43C3CC6D3AFC}" destId="{B8021B98-7518-3F46-8EE7-7A9835941FE0}" srcOrd="0" destOrd="0" presId="urn:microsoft.com/office/officeart/2005/8/layout/process1"/>
    <dgm:cxn modelId="{7193A570-5DFD-7D4E-8C47-EC34BEBA9F50}" type="presOf" srcId="{EF4B5F6C-D05A-C74D-9938-A520EA966C1D}" destId="{45147918-B0C3-F94A-ACA9-BE5464FD6CE2}" srcOrd="0" destOrd="0" presId="urn:microsoft.com/office/officeart/2005/8/layout/process1"/>
    <dgm:cxn modelId="{E4F5B578-E6CD-5848-BD84-ED8E54F1AFD0}" type="presOf" srcId="{7B87F9D9-D6B1-774A-B29C-F0D506187858}" destId="{D704BC8C-8F94-464E-97EC-C2ACDF3A4983}" srcOrd="0" destOrd="0" presId="urn:microsoft.com/office/officeart/2005/8/layout/process1"/>
    <dgm:cxn modelId="{8C214183-B256-AD4B-BF00-CCA0F02B6A8E}" type="presOf" srcId="{43EC2B09-7056-9340-AD5E-E2C2FD9C3B30}" destId="{2C36D837-FFDE-CC49-BD2E-C2CF94AE321E}" srcOrd="0" destOrd="0" presId="urn:microsoft.com/office/officeart/2005/8/layout/process1"/>
    <dgm:cxn modelId="{AF265184-8D8A-1349-95AD-1B7AC2CF6B2A}" srcId="{7B87F9D9-D6B1-774A-B29C-F0D506187858}" destId="{958FE7A9-E761-3D42-8666-DD4E047D0C92}" srcOrd="1" destOrd="0" parTransId="{563802D5-F170-234E-87F9-0EFBA0BA0A03}" sibTransId="{EF4B5F6C-D05A-C74D-9938-A520EA966C1D}"/>
    <dgm:cxn modelId="{50516390-FB52-5F48-A712-1E214C7294A9}" type="presOf" srcId="{EF4B5F6C-D05A-C74D-9938-A520EA966C1D}" destId="{865D308F-9D8D-F04F-94FB-5BA57D66337D}" srcOrd="1" destOrd="0" presId="urn:microsoft.com/office/officeart/2005/8/layout/process1"/>
    <dgm:cxn modelId="{69B373A0-92A4-A644-9642-F03CD914EF3F}" type="presOf" srcId="{1E830E48-9CC9-EA47-A6A4-4A560C789F18}" destId="{D5D59F65-6071-9240-8137-615A8A9E2204}" srcOrd="0" destOrd="0" presId="urn:microsoft.com/office/officeart/2005/8/layout/process1"/>
    <dgm:cxn modelId="{C475DCBE-0376-CF43-B28B-FD05EEDDE0DD}" srcId="{7B87F9D9-D6B1-774A-B29C-F0D506187858}" destId="{42A6C976-2EB7-B74C-BA5F-43C3CC6D3AFC}" srcOrd="0" destOrd="0" parTransId="{7821252C-F766-3C48-A9A7-B72B918D4960}" sibTransId="{43EC2B09-7056-9340-AD5E-E2C2FD9C3B30}"/>
    <dgm:cxn modelId="{8EA683DB-4893-FB49-AC3E-BD737844E601}" srcId="{7B87F9D9-D6B1-774A-B29C-F0D506187858}" destId="{B423DE37-DF26-5C47-94CB-F93BDF757F97}" srcOrd="2" destOrd="0" parTransId="{7A1EA61B-99E4-D040-9AE0-903181D84855}" sibTransId="{1E830E48-9CC9-EA47-A6A4-4A560C789F18}"/>
    <dgm:cxn modelId="{D632D930-60F7-DB46-ABD6-3913B7B8C50E}" type="presParOf" srcId="{D704BC8C-8F94-464E-97EC-C2ACDF3A4983}" destId="{B8021B98-7518-3F46-8EE7-7A9835941FE0}" srcOrd="0" destOrd="0" presId="urn:microsoft.com/office/officeart/2005/8/layout/process1"/>
    <dgm:cxn modelId="{C14A1D39-F88A-A14A-8E16-29527F940227}" type="presParOf" srcId="{D704BC8C-8F94-464E-97EC-C2ACDF3A4983}" destId="{2C36D837-FFDE-CC49-BD2E-C2CF94AE321E}" srcOrd="1" destOrd="0" presId="urn:microsoft.com/office/officeart/2005/8/layout/process1"/>
    <dgm:cxn modelId="{E93A71DE-85FD-AE43-A4C0-9EF385AC67CB}" type="presParOf" srcId="{2C36D837-FFDE-CC49-BD2E-C2CF94AE321E}" destId="{42611144-07A9-4540-995D-76F2C5A8D2CE}" srcOrd="0" destOrd="0" presId="urn:microsoft.com/office/officeart/2005/8/layout/process1"/>
    <dgm:cxn modelId="{60899CF2-5720-CF4A-BCD9-181008B8D5FB}" type="presParOf" srcId="{D704BC8C-8F94-464E-97EC-C2ACDF3A4983}" destId="{8E6397F4-2E26-F244-ABC1-ADDF63EFEA8F}" srcOrd="2" destOrd="0" presId="urn:microsoft.com/office/officeart/2005/8/layout/process1"/>
    <dgm:cxn modelId="{DB2AE084-8229-7840-909D-D8F2F6357755}" type="presParOf" srcId="{D704BC8C-8F94-464E-97EC-C2ACDF3A4983}" destId="{45147918-B0C3-F94A-ACA9-BE5464FD6CE2}" srcOrd="3" destOrd="0" presId="urn:microsoft.com/office/officeart/2005/8/layout/process1"/>
    <dgm:cxn modelId="{DEDC9D01-5A1B-0A48-9066-BB9D59D25E39}" type="presParOf" srcId="{45147918-B0C3-F94A-ACA9-BE5464FD6CE2}" destId="{865D308F-9D8D-F04F-94FB-5BA57D66337D}" srcOrd="0" destOrd="0" presId="urn:microsoft.com/office/officeart/2005/8/layout/process1"/>
    <dgm:cxn modelId="{954B49F1-B784-8A47-81D3-4500AF3AB8C8}" type="presParOf" srcId="{D704BC8C-8F94-464E-97EC-C2ACDF3A4983}" destId="{FB04B2A6-6E0F-8343-AB56-4CF01BD2CDFF}" srcOrd="4" destOrd="0" presId="urn:microsoft.com/office/officeart/2005/8/layout/process1"/>
    <dgm:cxn modelId="{0F776FB9-BD8C-3847-81B0-9D62583B025F}" type="presParOf" srcId="{D704BC8C-8F94-464E-97EC-C2ACDF3A4983}" destId="{D5D59F65-6071-9240-8137-615A8A9E2204}" srcOrd="5" destOrd="0" presId="urn:microsoft.com/office/officeart/2005/8/layout/process1"/>
    <dgm:cxn modelId="{AFFE11FF-3063-BD41-9716-8E0E490507B8}" type="presParOf" srcId="{D5D59F65-6071-9240-8137-615A8A9E2204}" destId="{486BE977-1C91-C545-98BA-51C8469AD268}" srcOrd="0" destOrd="0" presId="urn:microsoft.com/office/officeart/2005/8/layout/process1"/>
    <dgm:cxn modelId="{29701667-DB05-D14E-80B5-19357F9C3EB2}" type="presParOf" srcId="{D704BC8C-8F94-464E-97EC-C2ACDF3A4983}" destId="{2831CF20-F2B9-B84F-907A-7C4EEB68F2B6}"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21B98-7518-3F46-8EE7-7A9835941FE0}">
      <dsp:nvSpPr>
        <dsp:cNvPr id="0" name=""/>
        <dsp:cNvSpPr/>
      </dsp:nvSpPr>
      <dsp:spPr>
        <a:xfrm>
          <a:off x="4394" y="974314"/>
          <a:ext cx="1921513" cy="11529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camera captures</a:t>
          </a:r>
        </a:p>
      </dsp:txBody>
      <dsp:txXfrm>
        <a:off x="38162" y="1008082"/>
        <a:ext cx="1853977" cy="1085372"/>
      </dsp:txXfrm>
    </dsp:sp>
    <dsp:sp modelId="{2C36D837-FFDE-CC49-BD2E-C2CF94AE321E}">
      <dsp:nvSpPr>
        <dsp:cNvPr id="0" name=""/>
        <dsp:cNvSpPr/>
      </dsp:nvSpPr>
      <dsp:spPr>
        <a:xfrm>
          <a:off x="2097402" y="961322"/>
          <a:ext cx="407360" cy="4765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097402" y="1056629"/>
        <a:ext cx="285152" cy="285921"/>
      </dsp:txXfrm>
    </dsp:sp>
    <dsp:sp modelId="{8E6397F4-2E26-F244-ABC1-ADDF63EFEA8F}">
      <dsp:nvSpPr>
        <dsp:cNvPr id="0" name=""/>
        <dsp:cNvSpPr/>
      </dsp:nvSpPr>
      <dsp:spPr>
        <a:xfrm>
          <a:off x="2694513" y="974314"/>
          <a:ext cx="1921513" cy="11529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Inference on the cloud</a:t>
          </a:r>
        </a:p>
      </dsp:txBody>
      <dsp:txXfrm>
        <a:off x="2728281" y="1008082"/>
        <a:ext cx="1853977" cy="1085372"/>
      </dsp:txXfrm>
    </dsp:sp>
    <dsp:sp modelId="{45147918-B0C3-F94A-ACA9-BE5464FD6CE2}">
      <dsp:nvSpPr>
        <dsp:cNvPr id="0" name=""/>
        <dsp:cNvSpPr/>
      </dsp:nvSpPr>
      <dsp:spPr>
        <a:xfrm>
          <a:off x="4808178" y="1312500"/>
          <a:ext cx="407360" cy="4765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808178" y="1407807"/>
        <a:ext cx="285152" cy="285921"/>
      </dsp:txXfrm>
    </dsp:sp>
    <dsp:sp modelId="{FB04B2A6-6E0F-8343-AB56-4CF01BD2CDFF}">
      <dsp:nvSpPr>
        <dsp:cNvPr id="0" name=""/>
        <dsp:cNvSpPr/>
      </dsp:nvSpPr>
      <dsp:spPr>
        <a:xfrm>
          <a:off x="5384632" y="974314"/>
          <a:ext cx="1921513" cy="11529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transmitter</a:t>
          </a:r>
        </a:p>
      </dsp:txBody>
      <dsp:txXfrm>
        <a:off x="5418400" y="1008082"/>
        <a:ext cx="1853977" cy="1085372"/>
      </dsp:txXfrm>
    </dsp:sp>
    <dsp:sp modelId="{D5D59F65-6071-9240-8137-615A8A9E2204}">
      <dsp:nvSpPr>
        <dsp:cNvPr id="0" name=""/>
        <dsp:cNvSpPr/>
      </dsp:nvSpPr>
      <dsp:spPr>
        <a:xfrm>
          <a:off x="7498296" y="1312500"/>
          <a:ext cx="407360" cy="4765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498296" y="1407807"/>
        <a:ext cx="285152" cy="285921"/>
      </dsp:txXfrm>
    </dsp:sp>
    <dsp:sp modelId="{2831CF20-F2B9-B84F-907A-7C4EEB68F2B6}">
      <dsp:nvSpPr>
        <dsp:cNvPr id="0" name=""/>
        <dsp:cNvSpPr/>
      </dsp:nvSpPr>
      <dsp:spPr>
        <a:xfrm>
          <a:off x="8074750" y="974314"/>
          <a:ext cx="1921513" cy="11529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receiver</a:t>
          </a:r>
        </a:p>
      </dsp:txBody>
      <dsp:txXfrm>
        <a:off x="8108518" y="1008082"/>
        <a:ext cx="1853977" cy="10853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ECE_handoutmaste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8450729"/>
            <a:ext cx="6858000" cy="705971"/>
          </a:xfrm>
          <a:prstGeom prst="rect">
            <a:avLst/>
          </a:prstGeom>
        </p:spPr>
      </p:pic>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solidFill>
                <a:srgbClr val="142958"/>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7356FF-FEF1-EF48-BD73-4B95B2E46E83}" type="datetimeFigureOut">
              <a:rPr lang="en-US" smtClean="0">
                <a:solidFill>
                  <a:srgbClr val="F16322"/>
                </a:solidFill>
              </a:rPr>
              <a:t>5/3/21</a:t>
            </a:fld>
            <a:endParaRPr lang="en-US">
              <a:solidFill>
                <a:srgbClr val="F16322"/>
              </a:solidFill>
            </a:endParaRPr>
          </a:p>
        </p:txBody>
      </p:sp>
      <p:sp>
        <p:nvSpPr>
          <p:cNvPr id="5" name="Slide Number Placeholder 4"/>
          <p:cNvSpPr>
            <a:spLocks noGrp="1"/>
          </p:cNvSpPr>
          <p:nvPr>
            <p:ph type="sldNum" sz="quarter" idx="3"/>
          </p:nvPr>
        </p:nvSpPr>
        <p:spPr>
          <a:xfrm>
            <a:off x="6476999" y="8889999"/>
            <a:ext cx="379413" cy="252413"/>
          </a:xfrm>
          <a:prstGeom prst="rect">
            <a:avLst/>
          </a:prstGeom>
        </p:spPr>
        <p:txBody>
          <a:bodyPr vert="horz" lIns="91440" tIns="45720" rIns="91440" bIns="45720" rtlCol="0" anchor="b"/>
          <a:lstStyle>
            <a:lvl1pPr algn="r">
              <a:defRPr sz="1200"/>
            </a:lvl1pPr>
          </a:lstStyle>
          <a:p>
            <a:fld id="{D3CEFB91-0E46-0049-83A0-416CE6334971}" type="slidenum">
              <a:rPr lang="en-US" smtClean="0">
                <a:solidFill>
                  <a:schemeClr val="bg1"/>
                </a:solidFill>
                <a:latin typeface="OfficinaSansITCStd Book"/>
                <a:cs typeface="OfficinaSansITCStd Book"/>
              </a:rPr>
              <a:t>‹#›</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2004881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rgbClr val="142958"/>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rgbClr val="F16322"/>
                </a:solidFill>
              </a:defRPr>
            </a:lvl1pPr>
          </a:lstStyle>
          <a:p>
            <a:fld id="{DBF7D493-8EEB-7E45-916B-5FBC49ABC710}" type="datetimeFigureOut">
              <a:rPr lang="en-US" smtClean="0"/>
              <a:pPr/>
              <a:t>5/3/21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ECE_handoutmaste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8450729"/>
            <a:ext cx="6858000" cy="705971"/>
          </a:xfrm>
          <a:prstGeom prst="rect">
            <a:avLst/>
          </a:prstGeom>
        </p:spPr>
      </p:pic>
      <p:sp>
        <p:nvSpPr>
          <p:cNvPr id="9" name="Slide Number Placeholder 4"/>
          <p:cNvSpPr>
            <a:spLocks noGrp="1"/>
          </p:cNvSpPr>
          <p:nvPr>
            <p:ph type="sldNum" sz="quarter" idx="5"/>
          </p:nvPr>
        </p:nvSpPr>
        <p:spPr>
          <a:xfrm>
            <a:off x="6476999" y="8889999"/>
            <a:ext cx="379413" cy="252413"/>
          </a:xfrm>
          <a:prstGeom prst="rect">
            <a:avLst/>
          </a:prstGeom>
        </p:spPr>
        <p:txBody>
          <a:bodyPr vert="horz" lIns="91440" tIns="45720" rIns="91440" bIns="45720" rtlCol="0" anchor="b"/>
          <a:lstStyle>
            <a:lvl1pPr algn="r">
              <a:defRPr sz="1200"/>
            </a:lvl1pPr>
          </a:lstStyle>
          <a:p>
            <a:fld id="{D3CEFB91-0E46-0049-83A0-416CE6334971}" type="slidenum">
              <a:rPr lang="en-US" smtClean="0">
                <a:solidFill>
                  <a:schemeClr val="bg1"/>
                </a:solidFill>
                <a:latin typeface="OfficinaSansITCStd Book"/>
                <a:cs typeface="OfficinaSansITCStd Book"/>
              </a:rPr>
              <a:t>‹#›</a:t>
            </a:fld>
            <a:endParaRPr lang="en-US">
              <a:solidFill>
                <a:schemeClr val="bg1"/>
              </a:solidFill>
              <a:latin typeface="OfficinaSansITCStd Book"/>
              <a:cs typeface="OfficinaSansITCStd Book"/>
            </a:endParaRPr>
          </a:p>
        </p:txBody>
      </p:sp>
    </p:spTree>
    <p:extLst>
      <p:ext uri="{BB962C8B-B14F-4D97-AF65-F5344CB8AC3E}">
        <p14:creationId xmlns:p14="http://schemas.microsoft.com/office/powerpoint/2010/main" val="3356410833"/>
      </p:ext>
    </p:extLst>
  </p:cSld>
  <p:clrMap bg1="lt1" tx1="dk1" bg2="lt2" tx2="dk2" accent1="accent1" accent2="accent2" accent3="accent3" accent4="accent4" accent5="accent5" accent6="accent6" hlink="hlink" folHlink="folHlink"/>
  <p:notesStyle>
    <a:lvl1pPr marL="0" algn="l" defTabSz="509115" rtl="0" eaLnBrk="1" latinLnBrk="0" hangingPunct="1">
      <a:defRPr sz="1300" kern="1200">
        <a:solidFill>
          <a:schemeClr val="tx1"/>
        </a:solidFill>
        <a:latin typeface="+mn-lt"/>
        <a:ea typeface="+mn-ea"/>
        <a:cs typeface="+mn-cs"/>
      </a:defRPr>
    </a:lvl1pPr>
    <a:lvl2pPr marL="509115" algn="l" defTabSz="509115" rtl="0" eaLnBrk="1" latinLnBrk="0" hangingPunct="1">
      <a:defRPr sz="1300" kern="1200">
        <a:solidFill>
          <a:schemeClr val="tx1"/>
        </a:solidFill>
        <a:latin typeface="+mn-lt"/>
        <a:ea typeface="+mn-ea"/>
        <a:cs typeface="+mn-cs"/>
      </a:defRPr>
    </a:lvl2pPr>
    <a:lvl3pPr marL="1018228" algn="l" defTabSz="509115" rtl="0" eaLnBrk="1" latinLnBrk="0" hangingPunct="1">
      <a:defRPr sz="1300" kern="1200">
        <a:solidFill>
          <a:schemeClr val="tx1"/>
        </a:solidFill>
        <a:latin typeface="+mn-lt"/>
        <a:ea typeface="+mn-ea"/>
        <a:cs typeface="+mn-cs"/>
      </a:defRPr>
    </a:lvl3pPr>
    <a:lvl4pPr marL="1527344" algn="l" defTabSz="509115" rtl="0" eaLnBrk="1" latinLnBrk="0" hangingPunct="1">
      <a:defRPr sz="1300" kern="1200">
        <a:solidFill>
          <a:schemeClr val="tx1"/>
        </a:solidFill>
        <a:latin typeface="+mn-lt"/>
        <a:ea typeface="+mn-ea"/>
        <a:cs typeface="+mn-cs"/>
      </a:defRPr>
    </a:lvl4pPr>
    <a:lvl5pPr marL="2036458" algn="l" defTabSz="509115" rtl="0" eaLnBrk="1" latinLnBrk="0" hangingPunct="1">
      <a:defRPr sz="1300" kern="1200">
        <a:solidFill>
          <a:schemeClr val="tx1"/>
        </a:solidFill>
        <a:latin typeface="+mn-lt"/>
        <a:ea typeface="+mn-ea"/>
        <a:cs typeface="+mn-cs"/>
      </a:defRPr>
    </a:lvl5pPr>
    <a:lvl6pPr marL="2545574" algn="l" defTabSz="509115" rtl="0" eaLnBrk="1" latinLnBrk="0" hangingPunct="1">
      <a:defRPr sz="1300" kern="1200">
        <a:solidFill>
          <a:schemeClr val="tx1"/>
        </a:solidFill>
        <a:latin typeface="+mn-lt"/>
        <a:ea typeface="+mn-ea"/>
        <a:cs typeface="+mn-cs"/>
      </a:defRPr>
    </a:lvl6pPr>
    <a:lvl7pPr marL="3054686" algn="l" defTabSz="509115" rtl="0" eaLnBrk="1" latinLnBrk="0" hangingPunct="1">
      <a:defRPr sz="1300" kern="1200">
        <a:solidFill>
          <a:schemeClr val="tx1"/>
        </a:solidFill>
        <a:latin typeface="+mn-lt"/>
        <a:ea typeface="+mn-ea"/>
        <a:cs typeface="+mn-cs"/>
      </a:defRPr>
    </a:lvl7pPr>
    <a:lvl8pPr marL="3563802" algn="l" defTabSz="509115" rtl="0" eaLnBrk="1" latinLnBrk="0" hangingPunct="1">
      <a:defRPr sz="1300" kern="1200">
        <a:solidFill>
          <a:schemeClr val="tx1"/>
        </a:solidFill>
        <a:latin typeface="+mn-lt"/>
        <a:ea typeface="+mn-ea"/>
        <a:cs typeface="+mn-cs"/>
      </a:defRPr>
    </a:lvl8pPr>
    <a:lvl9pPr marL="4072914" algn="l" defTabSz="509115"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w/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610627" y="619125"/>
            <a:ext cx="12736405" cy="742950"/>
          </a:xfrm>
          <a:prstGeom prst="rect">
            <a:avLst/>
          </a:prstGeom>
        </p:spPr>
        <p:txBody>
          <a:bodyPr vert="horz"/>
          <a:lstStyle>
            <a:lvl1pPr marL="0" indent="0">
              <a:buNone/>
              <a:defRPr sz="4800" b="1" baseline="0">
                <a:solidFill>
                  <a:srgbClr val="13294B"/>
                </a:solidFill>
                <a:latin typeface="Arial Narrow" panose="020B0606020202030204" pitchFamily="34" charset="0"/>
                <a:cs typeface="Arial Narrow" panose="020B0606020202030204" pitchFamily="34" charset="0"/>
              </a:defRPr>
            </a:lvl1pPr>
          </a:lstStyle>
          <a:p>
            <a:pPr lvl="0"/>
            <a:r>
              <a:rPr lang="en-US"/>
              <a:t>ECE ILLINOIS 16:9 TEMPLATE</a:t>
            </a:r>
          </a:p>
        </p:txBody>
      </p:sp>
      <p:sp>
        <p:nvSpPr>
          <p:cNvPr id="5" name="Text Placeholder 4"/>
          <p:cNvSpPr>
            <a:spLocks noGrp="1"/>
          </p:cNvSpPr>
          <p:nvPr>
            <p:ph type="body" sz="quarter" idx="11" hasCustomPrompt="1"/>
          </p:nvPr>
        </p:nvSpPr>
        <p:spPr>
          <a:xfrm>
            <a:off x="610627" y="1570071"/>
            <a:ext cx="12736405" cy="327310"/>
          </a:xfrm>
          <a:prstGeom prst="rect">
            <a:avLst/>
          </a:prstGeom>
        </p:spPr>
        <p:txBody>
          <a:bodyPr vert="horz"/>
          <a:lstStyle>
            <a:lvl1pPr marL="0" indent="0">
              <a:buNone/>
              <a:defRPr sz="1700" baseline="0">
                <a:solidFill>
                  <a:srgbClr val="E84A27"/>
                </a:solidFill>
                <a:latin typeface="Arial" panose="020B0604020202020204" pitchFamily="34" charset="0"/>
                <a:ea typeface="Arial" panose="020B0604020202020204" pitchFamily="34" charset="0"/>
                <a:cs typeface="Arial" panose="020B0604020202020204" pitchFamily="34" charset="0"/>
              </a:defRPr>
            </a:lvl1pPr>
          </a:lstStyle>
          <a:p>
            <a:pPr lvl="0"/>
            <a:r>
              <a:rPr lang="en-US"/>
              <a:t>Presenter Name</a:t>
            </a:r>
          </a:p>
        </p:txBody>
      </p:sp>
      <p:sp>
        <p:nvSpPr>
          <p:cNvPr id="8" name="Text Placeholder 7"/>
          <p:cNvSpPr>
            <a:spLocks noGrp="1"/>
          </p:cNvSpPr>
          <p:nvPr>
            <p:ph type="body" sz="quarter" idx="12" hasCustomPrompt="1"/>
          </p:nvPr>
        </p:nvSpPr>
        <p:spPr>
          <a:xfrm>
            <a:off x="610627" y="1860825"/>
            <a:ext cx="12736405" cy="301701"/>
          </a:xfrm>
          <a:prstGeom prst="rect">
            <a:avLst/>
          </a:prstGeom>
        </p:spPr>
        <p:txBody>
          <a:bodyPr vert="horz"/>
          <a:lstStyle>
            <a:lvl1pPr marL="0" indent="0">
              <a:buNone/>
              <a:defRPr sz="1200" b="0" i="0" baseline="0">
                <a:solidFill>
                  <a:srgbClr val="E84A27"/>
                </a:solidFill>
                <a:latin typeface="Arial" panose="020B0604020202020204" pitchFamily="34" charset="0"/>
                <a:ea typeface="Arial" panose="020B0604020202020204" pitchFamily="34" charset="0"/>
                <a:cs typeface="Arial" panose="020B0604020202020204" pitchFamily="34" charset="0"/>
              </a:defRPr>
            </a:lvl1pPr>
          </a:lstStyle>
          <a:p>
            <a:pPr lvl="0"/>
            <a:r>
              <a:rPr lang="en-US"/>
              <a:t>Presenter Title</a:t>
            </a:r>
          </a:p>
        </p:txBody>
      </p:sp>
    </p:spTree>
    <p:extLst>
      <p:ext uri="{BB962C8B-B14F-4D97-AF65-F5344CB8AC3E}">
        <p14:creationId xmlns:p14="http://schemas.microsoft.com/office/powerpoint/2010/main" val="254619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610626" y="635276"/>
            <a:ext cx="12631240" cy="726801"/>
          </a:xfrm>
          <a:prstGeom prst="rect">
            <a:avLst/>
          </a:prstGeom>
        </p:spPr>
        <p:txBody>
          <a:bodyPr vert="horz"/>
          <a:lstStyle>
            <a:lvl1pPr marL="0" indent="0">
              <a:buNone/>
              <a:defRPr sz="48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
        <p:nvSpPr>
          <p:cNvPr id="4" name="Text Placeholder 7"/>
          <p:cNvSpPr>
            <a:spLocks noGrp="1"/>
          </p:cNvSpPr>
          <p:nvPr>
            <p:ph type="body" sz="quarter" idx="12" hasCustomPrompt="1"/>
          </p:nvPr>
        </p:nvSpPr>
        <p:spPr>
          <a:xfrm>
            <a:off x="610626" y="1628416"/>
            <a:ext cx="12631240" cy="5077184"/>
          </a:xfrm>
          <a:prstGeom prst="rect">
            <a:avLst/>
          </a:prstGeom>
        </p:spPr>
        <p:txBody>
          <a:bodyPr vert="horz"/>
          <a:lstStyle>
            <a:lvl1pPr marL="0" indent="0">
              <a:buNone/>
              <a:defRPr sz="3599"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
        <p:nvSpPr>
          <p:cNvPr id="6" name="Slide Number Placeholder 5"/>
          <p:cNvSpPr>
            <a:spLocks noGrp="1"/>
          </p:cNvSpPr>
          <p:nvPr>
            <p:ph type="sldNum" sz="quarter" idx="4"/>
          </p:nvPr>
        </p:nvSpPr>
        <p:spPr>
          <a:xfrm>
            <a:off x="829504" y="7237049"/>
            <a:ext cx="533709" cy="41433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fld id="{7DAA0FC6-F71F-4650-BE21-9A15F164E712}" type="slidenum">
              <a:rPr lang="en-US" smtClean="0"/>
              <a:pPr/>
              <a:t>‹#›</a:t>
            </a:fld>
            <a:endParaRPr lang="en-US"/>
          </a:p>
        </p:txBody>
      </p:sp>
    </p:spTree>
    <p:extLst>
      <p:ext uri="{BB962C8B-B14F-4D97-AF65-F5344CB8AC3E}">
        <p14:creationId xmlns:p14="http://schemas.microsoft.com/office/powerpoint/2010/main" val="638754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610626" y="1633220"/>
            <a:ext cx="12701026" cy="5082540"/>
          </a:xfrm>
          <a:prstGeom prst="rect">
            <a:avLst/>
          </a:prstGeom>
        </p:spPr>
        <p:txBody>
          <a:bodyPr vert="horz"/>
          <a:lstStyle>
            <a:lvl1pPr marL="381995" indent="-381995">
              <a:buFont typeface="Wingdings" panose="05000000000000000000" pitchFamily="2" charset="2"/>
              <a:buChar char="§"/>
              <a:defRPr b="0" i="0">
                <a:solidFill>
                  <a:srgbClr val="13294B"/>
                </a:solidFill>
                <a:latin typeface="Arial" panose="020B0604020202020204" pitchFamily="34" charset="0"/>
                <a:ea typeface="Arial" panose="020B0604020202020204" pitchFamily="34" charset="0"/>
                <a:cs typeface="Arial" panose="020B0604020202020204" pitchFamily="34" charset="0"/>
              </a:defRPr>
            </a:lvl1pPr>
            <a:lvl2pPr>
              <a:defRPr b="0" i="0">
                <a:solidFill>
                  <a:srgbClr val="13294B"/>
                </a:solidFill>
                <a:latin typeface="Arial" panose="020B0604020202020204" pitchFamily="34" charset="0"/>
                <a:ea typeface="Arial" panose="020B0604020202020204" pitchFamily="34" charset="0"/>
                <a:cs typeface="Arial" panose="020B0604020202020204" pitchFamily="34" charset="0"/>
              </a:defRPr>
            </a:lvl2pPr>
            <a:lvl3pPr>
              <a:defRPr b="0" i="0">
                <a:solidFill>
                  <a:srgbClr val="13294B"/>
                </a:solidFill>
                <a:latin typeface="Arial" panose="020B0604020202020204" pitchFamily="34" charset="0"/>
                <a:ea typeface="Arial" panose="020B0604020202020204" pitchFamily="34" charset="0"/>
                <a:cs typeface="Arial" panose="020B0604020202020204" pitchFamily="34" charset="0"/>
              </a:defRPr>
            </a:lvl3pPr>
            <a:lvl4pPr>
              <a:defRPr b="0" i="0">
                <a:solidFill>
                  <a:srgbClr val="13294B"/>
                </a:solidFill>
                <a:latin typeface="Arial" panose="020B0604020202020204" pitchFamily="34" charset="0"/>
                <a:ea typeface="Arial" panose="020B0604020202020204" pitchFamily="34" charset="0"/>
                <a:cs typeface="Arial" panose="020B0604020202020204" pitchFamily="34" charset="0"/>
              </a:defRPr>
            </a:lvl4pPr>
            <a:lvl5pPr>
              <a:defRPr b="0" i="0">
                <a:solidFill>
                  <a:srgbClr val="13294B"/>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p:cNvSpPr>
            <a:spLocks noGrp="1"/>
          </p:cNvSpPr>
          <p:nvPr>
            <p:ph type="body" sz="quarter" idx="10" hasCustomPrompt="1"/>
          </p:nvPr>
        </p:nvSpPr>
        <p:spPr>
          <a:xfrm>
            <a:off x="610626" y="635276"/>
            <a:ext cx="12631240" cy="726801"/>
          </a:xfrm>
          <a:prstGeom prst="rect">
            <a:avLst/>
          </a:prstGeom>
        </p:spPr>
        <p:txBody>
          <a:bodyPr vert="horz"/>
          <a:lstStyle>
            <a:lvl1pPr marL="0" indent="0">
              <a:buNone/>
              <a:defRPr sz="48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
        <p:nvSpPr>
          <p:cNvPr id="7" name="Slide Number Placeholder 5"/>
          <p:cNvSpPr>
            <a:spLocks noGrp="1"/>
          </p:cNvSpPr>
          <p:nvPr>
            <p:ph type="sldNum" sz="quarter" idx="4"/>
          </p:nvPr>
        </p:nvSpPr>
        <p:spPr>
          <a:xfrm>
            <a:off x="829504" y="7237049"/>
            <a:ext cx="533709" cy="41433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fld id="{7DAA0FC6-F71F-4650-BE21-9A15F164E712}" type="slidenum">
              <a:rPr lang="en-US" smtClean="0"/>
              <a:pPr/>
              <a:t>‹#›</a:t>
            </a:fld>
            <a:endParaRPr lang="en-US"/>
          </a:p>
        </p:txBody>
      </p:sp>
    </p:spTree>
    <p:extLst>
      <p:ext uri="{BB962C8B-B14F-4D97-AF65-F5344CB8AC3E}">
        <p14:creationId xmlns:p14="http://schemas.microsoft.com/office/powerpoint/2010/main" val="293480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Text and Media">
    <p:spTree>
      <p:nvGrpSpPr>
        <p:cNvPr id="1" name=""/>
        <p:cNvGrpSpPr/>
        <p:nvPr/>
      </p:nvGrpSpPr>
      <p:grpSpPr>
        <a:xfrm>
          <a:off x="0" y="0"/>
          <a:ext cx="0" cy="0"/>
          <a:chOff x="0" y="0"/>
          <a:chExt cx="0" cy="0"/>
        </a:xfrm>
      </p:grpSpPr>
      <p:sp>
        <p:nvSpPr>
          <p:cNvPr id="10" name="Content Placeholder 9"/>
          <p:cNvSpPr>
            <a:spLocks noGrp="1"/>
          </p:cNvSpPr>
          <p:nvPr>
            <p:ph sz="quarter" idx="13" hasCustomPrompt="1"/>
          </p:nvPr>
        </p:nvSpPr>
        <p:spPr>
          <a:xfrm>
            <a:off x="9124501" y="1608096"/>
            <a:ext cx="4069626" cy="5067024"/>
          </a:xfrm>
          <a:prstGeom prst="rect">
            <a:avLst/>
          </a:prstGeom>
        </p:spPr>
        <p:txBody>
          <a:bodyPr vert="horz"/>
          <a:lstStyle>
            <a:lvl1pPr marL="0" indent="0" algn="ctr">
              <a:buNone/>
              <a:defRPr sz="1600" i="1" baseline="0">
                <a:solidFill>
                  <a:schemeClr val="bg1">
                    <a:lumMod val="50000"/>
                  </a:schemeClr>
                </a:solidFill>
                <a:latin typeface="Arial" panose="020B0604020202020204" pitchFamily="34" charset="0"/>
                <a:cs typeface="Arial" panose="020B0604020202020204" pitchFamily="34" charset="0"/>
              </a:defRPr>
            </a:lvl1pPr>
          </a:lstStyle>
          <a:p>
            <a:pPr lvl="0"/>
            <a:r>
              <a:rPr lang="en-US"/>
              <a:t>Click below</a:t>
            </a:r>
          </a:p>
          <a:p>
            <a:pPr lvl="0"/>
            <a:r>
              <a:rPr lang="en-US"/>
              <a:t>to insert media</a:t>
            </a:r>
          </a:p>
        </p:txBody>
      </p:sp>
      <p:sp>
        <p:nvSpPr>
          <p:cNvPr id="6" name="Text Placeholder 7"/>
          <p:cNvSpPr>
            <a:spLocks noGrp="1"/>
          </p:cNvSpPr>
          <p:nvPr>
            <p:ph type="body" sz="quarter" idx="15" hasCustomPrompt="1"/>
          </p:nvPr>
        </p:nvSpPr>
        <p:spPr>
          <a:xfrm>
            <a:off x="610626" y="1628416"/>
            <a:ext cx="8182392" cy="5046704"/>
          </a:xfrm>
          <a:prstGeom prst="rect">
            <a:avLst/>
          </a:prstGeom>
        </p:spPr>
        <p:txBody>
          <a:bodyPr vert="horz"/>
          <a:lstStyle>
            <a:lvl1pPr marL="0" indent="0">
              <a:buNone/>
              <a:defRPr sz="3599"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
        <p:nvSpPr>
          <p:cNvPr id="8" name="Text Placeholder 2"/>
          <p:cNvSpPr>
            <a:spLocks noGrp="1"/>
          </p:cNvSpPr>
          <p:nvPr>
            <p:ph type="body" sz="quarter" idx="10" hasCustomPrompt="1"/>
          </p:nvPr>
        </p:nvSpPr>
        <p:spPr>
          <a:xfrm>
            <a:off x="610626" y="635276"/>
            <a:ext cx="12631240" cy="726801"/>
          </a:xfrm>
          <a:prstGeom prst="rect">
            <a:avLst/>
          </a:prstGeom>
        </p:spPr>
        <p:txBody>
          <a:bodyPr vert="horz"/>
          <a:lstStyle>
            <a:lvl1pPr marL="0" indent="0">
              <a:buNone/>
              <a:defRPr sz="48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
        <p:nvSpPr>
          <p:cNvPr id="9" name="Slide Number Placeholder 5"/>
          <p:cNvSpPr>
            <a:spLocks noGrp="1"/>
          </p:cNvSpPr>
          <p:nvPr>
            <p:ph type="sldNum" sz="quarter" idx="4"/>
          </p:nvPr>
        </p:nvSpPr>
        <p:spPr>
          <a:xfrm>
            <a:off x="829504" y="7237049"/>
            <a:ext cx="533709" cy="41433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fld id="{7DAA0FC6-F71F-4650-BE21-9A15F164E712}" type="slidenum">
              <a:rPr lang="en-US" smtClean="0"/>
              <a:pPr/>
              <a:t>‹#›</a:t>
            </a:fld>
            <a:endParaRPr lang="en-US"/>
          </a:p>
        </p:txBody>
      </p:sp>
    </p:spTree>
    <p:extLst>
      <p:ext uri="{BB962C8B-B14F-4D97-AF65-F5344CB8AC3E}">
        <p14:creationId xmlns:p14="http://schemas.microsoft.com/office/powerpoint/2010/main" val="279727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by-side Text">
    <p:spTree>
      <p:nvGrpSpPr>
        <p:cNvPr id="1" name=""/>
        <p:cNvGrpSpPr/>
        <p:nvPr/>
      </p:nvGrpSpPr>
      <p:grpSpPr>
        <a:xfrm>
          <a:off x="0" y="0"/>
          <a:ext cx="0" cy="0"/>
          <a:chOff x="0" y="0"/>
          <a:chExt cx="0" cy="0"/>
        </a:xfrm>
      </p:grpSpPr>
      <p:sp>
        <p:nvSpPr>
          <p:cNvPr id="6" name="Text Placeholder 7"/>
          <p:cNvSpPr>
            <a:spLocks noGrp="1"/>
          </p:cNvSpPr>
          <p:nvPr>
            <p:ph type="body" sz="quarter" idx="15" hasCustomPrompt="1"/>
          </p:nvPr>
        </p:nvSpPr>
        <p:spPr>
          <a:xfrm>
            <a:off x="610626" y="1628416"/>
            <a:ext cx="6144645" cy="5087344"/>
          </a:xfrm>
          <a:prstGeom prst="rect">
            <a:avLst/>
          </a:prstGeom>
        </p:spPr>
        <p:txBody>
          <a:bodyPr vert="horz"/>
          <a:lstStyle>
            <a:lvl1pPr marL="0" indent="0">
              <a:buNone/>
              <a:defRPr sz="3599"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
        <p:nvSpPr>
          <p:cNvPr id="8" name="Text Placeholder 7"/>
          <p:cNvSpPr>
            <a:spLocks noGrp="1"/>
          </p:cNvSpPr>
          <p:nvPr>
            <p:ph type="body" sz="quarter" idx="16" hasCustomPrompt="1"/>
          </p:nvPr>
        </p:nvSpPr>
        <p:spPr>
          <a:xfrm>
            <a:off x="6964630" y="1628416"/>
            <a:ext cx="6144645" cy="5087344"/>
          </a:xfrm>
          <a:prstGeom prst="rect">
            <a:avLst/>
          </a:prstGeom>
        </p:spPr>
        <p:txBody>
          <a:bodyPr vert="horz"/>
          <a:lstStyle>
            <a:lvl1pPr marL="0" indent="0">
              <a:buNone/>
              <a:defRPr sz="3599" b="0" i="0" baseline="0">
                <a:solidFill>
                  <a:srgbClr val="13294B"/>
                </a:solidFill>
                <a:latin typeface="Arial" panose="020B0604020202020204" pitchFamily="34" charset="0"/>
                <a:ea typeface="Arial" panose="020B0604020202020204" pitchFamily="34" charset="0"/>
                <a:cs typeface="Arial" panose="020B0604020202020204" pitchFamily="34" charset="0"/>
              </a:defRPr>
            </a:lvl1pPr>
          </a:lstStyle>
          <a:p>
            <a:pPr lvl="0"/>
            <a:r>
              <a:rPr lang="en-US"/>
              <a:t>Body text</a:t>
            </a:r>
          </a:p>
        </p:txBody>
      </p:sp>
      <p:sp>
        <p:nvSpPr>
          <p:cNvPr id="9" name="Text Placeholder 2"/>
          <p:cNvSpPr>
            <a:spLocks noGrp="1"/>
          </p:cNvSpPr>
          <p:nvPr>
            <p:ph type="body" sz="quarter" idx="10" hasCustomPrompt="1"/>
          </p:nvPr>
        </p:nvSpPr>
        <p:spPr>
          <a:xfrm>
            <a:off x="610626" y="635276"/>
            <a:ext cx="12631240" cy="726801"/>
          </a:xfrm>
          <a:prstGeom prst="rect">
            <a:avLst/>
          </a:prstGeom>
        </p:spPr>
        <p:txBody>
          <a:bodyPr vert="horz"/>
          <a:lstStyle>
            <a:lvl1pPr marL="0" indent="0">
              <a:buNone/>
              <a:defRPr sz="4800" b="1" i="0" baseline="0">
                <a:solidFill>
                  <a:srgbClr val="13294B"/>
                </a:solidFill>
                <a:latin typeface="Arial Narrow" panose="020B0606020202030204" pitchFamily="34" charset="0"/>
                <a:cs typeface="Arial Narrow" panose="020B0606020202030204" pitchFamily="34" charset="0"/>
              </a:defRPr>
            </a:lvl1pPr>
          </a:lstStyle>
          <a:p>
            <a:pPr lvl="0"/>
            <a:r>
              <a:rPr lang="en-US"/>
              <a:t>Title of slide</a:t>
            </a:r>
          </a:p>
        </p:txBody>
      </p:sp>
      <p:sp>
        <p:nvSpPr>
          <p:cNvPr id="10" name="Slide Number Placeholder 5"/>
          <p:cNvSpPr>
            <a:spLocks noGrp="1"/>
          </p:cNvSpPr>
          <p:nvPr>
            <p:ph type="sldNum" sz="quarter" idx="4"/>
          </p:nvPr>
        </p:nvSpPr>
        <p:spPr>
          <a:xfrm>
            <a:off x="829504" y="7237049"/>
            <a:ext cx="533709" cy="41433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fld id="{7DAA0FC6-F71F-4650-BE21-9A15F164E712}" type="slidenum">
              <a:rPr lang="en-US" smtClean="0"/>
              <a:pPr/>
              <a:t>‹#›</a:t>
            </a:fld>
            <a:endParaRPr lang="en-US"/>
          </a:p>
        </p:txBody>
      </p:sp>
    </p:spTree>
    <p:extLst>
      <p:ext uri="{BB962C8B-B14F-4D97-AF65-F5344CB8AC3E}">
        <p14:creationId xmlns:p14="http://schemas.microsoft.com/office/powerpoint/2010/main" val="136521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9" name="Content Placeholder 9"/>
          <p:cNvSpPr>
            <a:spLocks noGrp="1"/>
          </p:cNvSpPr>
          <p:nvPr>
            <p:ph sz="quarter" idx="13" hasCustomPrompt="1"/>
          </p:nvPr>
        </p:nvSpPr>
        <p:spPr>
          <a:xfrm>
            <a:off x="610626" y="1608096"/>
            <a:ext cx="12583500" cy="5097504"/>
          </a:xfrm>
          <a:prstGeom prst="rect">
            <a:avLst/>
          </a:prstGeom>
        </p:spPr>
        <p:txBody>
          <a:bodyPr vert="horz"/>
          <a:lstStyle>
            <a:lvl1pPr marL="0" indent="0" algn="l">
              <a:buNone/>
              <a:defRPr sz="1600" i="1" baseline="0">
                <a:solidFill>
                  <a:schemeClr val="bg1">
                    <a:lumMod val="50000"/>
                  </a:schemeClr>
                </a:solidFill>
                <a:latin typeface="Arial" panose="020B0604020202020204" pitchFamily="34" charset="0"/>
                <a:cs typeface="Arial" panose="020B0604020202020204" pitchFamily="34" charset="0"/>
              </a:defRPr>
            </a:lvl1pPr>
          </a:lstStyle>
          <a:p>
            <a:pPr lvl="0"/>
            <a:r>
              <a:rPr lang="en-US"/>
              <a:t>Click below to insert media</a:t>
            </a:r>
          </a:p>
        </p:txBody>
      </p:sp>
      <p:sp>
        <p:nvSpPr>
          <p:cNvPr id="6" name="Text Placeholder 2"/>
          <p:cNvSpPr>
            <a:spLocks noGrp="1"/>
          </p:cNvSpPr>
          <p:nvPr>
            <p:ph type="body" sz="quarter" idx="10" hasCustomPrompt="1"/>
          </p:nvPr>
        </p:nvSpPr>
        <p:spPr>
          <a:xfrm>
            <a:off x="610626" y="635276"/>
            <a:ext cx="12631240" cy="726801"/>
          </a:xfrm>
          <a:prstGeom prst="rect">
            <a:avLst/>
          </a:prstGeom>
        </p:spPr>
        <p:txBody>
          <a:bodyPr vert="horz"/>
          <a:lstStyle>
            <a:lvl1pPr marL="0" indent="0">
              <a:buNone/>
              <a:defRPr sz="4800" b="1" i="0" baseline="0">
                <a:solidFill>
                  <a:srgbClr val="142958"/>
                </a:solidFill>
                <a:latin typeface="Arial Narrow" panose="020B0606020202030204" pitchFamily="34" charset="0"/>
                <a:cs typeface="Arial Narrow" panose="020B0606020202030204" pitchFamily="34" charset="0"/>
              </a:defRPr>
            </a:lvl1pPr>
          </a:lstStyle>
          <a:p>
            <a:pPr lvl="0"/>
            <a:r>
              <a:rPr lang="en-US"/>
              <a:t>Title of slide</a:t>
            </a:r>
          </a:p>
        </p:txBody>
      </p:sp>
      <p:sp>
        <p:nvSpPr>
          <p:cNvPr id="5" name="Slide Number Placeholder 5"/>
          <p:cNvSpPr>
            <a:spLocks noGrp="1"/>
          </p:cNvSpPr>
          <p:nvPr>
            <p:ph type="sldNum" sz="quarter" idx="4"/>
          </p:nvPr>
        </p:nvSpPr>
        <p:spPr>
          <a:xfrm>
            <a:off x="829504" y="7237049"/>
            <a:ext cx="533709" cy="41433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fld id="{7DAA0FC6-F71F-4650-BE21-9A15F164E712}" type="slidenum">
              <a:rPr lang="en-US" smtClean="0"/>
              <a:pPr/>
              <a:t>‹#›</a:t>
            </a:fld>
            <a:endParaRPr lang="en-US"/>
          </a:p>
        </p:txBody>
      </p:sp>
    </p:spTree>
    <p:extLst>
      <p:ext uri="{BB962C8B-B14F-4D97-AF65-F5344CB8AC3E}">
        <p14:creationId xmlns:p14="http://schemas.microsoft.com/office/powerpoint/2010/main" val="2908532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p:cNvSpPr/>
          <p:nvPr userDrawn="1"/>
        </p:nvSpPr>
        <p:spPr>
          <a:xfrm>
            <a:off x="0" y="2834640"/>
            <a:ext cx="13817600" cy="2038696"/>
          </a:xfrm>
          <a:prstGeom prst="rect">
            <a:avLst/>
          </a:prstGeom>
          <a:solidFill>
            <a:srgbClr val="1329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 name="Text Placeholder 2"/>
          <p:cNvSpPr>
            <a:spLocks noGrp="1"/>
          </p:cNvSpPr>
          <p:nvPr>
            <p:ph type="body" sz="quarter" idx="10" hasCustomPrompt="1"/>
          </p:nvPr>
        </p:nvSpPr>
        <p:spPr>
          <a:xfrm>
            <a:off x="610626" y="2977958"/>
            <a:ext cx="12631240" cy="630555"/>
          </a:xfrm>
          <a:prstGeom prst="rect">
            <a:avLst/>
          </a:prstGeom>
        </p:spPr>
        <p:txBody>
          <a:bodyPr vert="horz"/>
          <a:lstStyle>
            <a:lvl1pPr marL="0" indent="0">
              <a:buNone/>
              <a:defRPr sz="4800" b="1" i="0" baseline="0">
                <a:solidFill>
                  <a:schemeClr val="bg1"/>
                </a:solidFill>
                <a:latin typeface="Arial Narrow" panose="020B0606020202030204" pitchFamily="34" charset="0"/>
                <a:cs typeface="Arial Narrow" panose="020B0606020202030204" pitchFamily="34" charset="0"/>
              </a:defRPr>
            </a:lvl1pPr>
          </a:lstStyle>
          <a:p>
            <a:pPr lvl="0"/>
            <a:r>
              <a:rPr lang="en-US"/>
              <a:t>Title of section</a:t>
            </a:r>
          </a:p>
        </p:txBody>
      </p:sp>
      <p:sp>
        <p:nvSpPr>
          <p:cNvPr id="4" name="Text Placeholder 7"/>
          <p:cNvSpPr>
            <a:spLocks noGrp="1"/>
          </p:cNvSpPr>
          <p:nvPr>
            <p:ph type="body" sz="quarter" idx="12" hasCustomPrompt="1"/>
          </p:nvPr>
        </p:nvSpPr>
        <p:spPr>
          <a:xfrm>
            <a:off x="610626" y="3833136"/>
            <a:ext cx="12631240" cy="718544"/>
          </a:xfrm>
          <a:prstGeom prst="rect">
            <a:avLst/>
          </a:prstGeom>
        </p:spPr>
        <p:txBody>
          <a:bodyPr vert="horz"/>
          <a:lstStyle>
            <a:lvl1pPr marL="0" indent="0">
              <a:buNone/>
              <a:defRPr sz="3599"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Subtitle of section</a:t>
            </a:r>
          </a:p>
        </p:txBody>
      </p:sp>
      <p:sp>
        <p:nvSpPr>
          <p:cNvPr id="7" name="Slide Number Placeholder 5"/>
          <p:cNvSpPr>
            <a:spLocks noGrp="1"/>
          </p:cNvSpPr>
          <p:nvPr>
            <p:ph type="sldNum" sz="quarter" idx="4"/>
          </p:nvPr>
        </p:nvSpPr>
        <p:spPr>
          <a:xfrm>
            <a:off x="829504" y="7237049"/>
            <a:ext cx="533709" cy="41433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fld id="{7DAA0FC6-F71F-4650-BE21-9A15F164E712}" type="slidenum">
              <a:rPr lang="en-US" smtClean="0"/>
              <a:pPr/>
              <a:t>‹#›</a:t>
            </a:fld>
            <a:endParaRPr lang="en-US"/>
          </a:p>
        </p:txBody>
      </p:sp>
    </p:spTree>
    <p:extLst>
      <p:ext uri="{BB962C8B-B14F-4D97-AF65-F5344CB8AC3E}">
        <p14:creationId xmlns:p14="http://schemas.microsoft.com/office/powerpoint/2010/main" val="1387433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29504" y="7237049"/>
            <a:ext cx="533709" cy="41433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fld id="{7DAA0FC6-F71F-4650-BE21-9A15F164E712}" type="slidenum">
              <a:rPr lang="en-US" smtClean="0"/>
              <a:pPr/>
              <a:t>‹#›</a:t>
            </a:fld>
            <a:endParaRPr lang="en-US"/>
          </a:p>
        </p:txBody>
      </p:sp>
    </p:spTree>
    <p:extLst>
      <p:ext uri="{BB962C8B-B14F-4D97-AF65-F5344CB8AC3E}">
        <p14:creationId xmlns:p14="http://schemas.microsoft.com/office/powerpoint/2010/main" val="1594069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9.png"/><Relationship Id="rId5" Type="http://schemas.openxmlformats.org/officeDocument/2006/relationships/slideLayout" Target="../slideLayouts/slideLayout6.xml"/><Relationship Id="rId10" Type="http://schemas.openxmlformats.org/officeDocument/2006/relationships/image" Target="../media/image8.png"/><Relationship Id="rId4" Type="http://schemas.openxmlformats.org/officeDocument/2006/relationships/slideLayout" Target="../slideLayouts/slideLayout5.xml"/><Relationship Id="rId9"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 name="Group 13"/>
          <p:cNvGrpSpPr/>
          <p:nvPr/>
        </p:nvGrpSpPr>
        <p:grpSpPr>
          <a:xfrm>
            <a:off x="-2940" y="2695073"/>
            <a:ext cx="13820539" cy="2352030"/>
            <a:chOff x="-1069" y="2880073"/>
            <a:chExt cx="10056262" cy="1676400"/>
          </a:xfrm>
        </p:grpSpPr>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t="196"/>
            <a:stretch/>
          </p:blipFill>
          <p:spPr>
            <a:xfrm>
              <a:off x="-1069" y="2881477"/>
              <a:ext cx="2514600" cy="1673098"/>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513531" y="2880073"/>
              <a:ext cx="2514600" cy="1676400"/>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027062" y="2880073"/>
              <a:ext cx="2514600" cy="1676400"/>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540593" y="2881978"/>
              <a:ext cx="2514600" cy="1674495"/>
            </a:xfrm>
            <a:prstGeom prst="rect">
              <a:avLst/>
            </a:pr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 y="5111273"/>
            <a:ext cx="13817597" cy="2673879"/>
          </a:xfrm>
          <a:prstGeom prst="rect">
            <a:avLst/>
          </a:prstGeom>
        </p:spPr>
      </p:pic>
      <p:sp>
        <p:nvSpPr>
          <p:cNvPr id="3" name="Rectangle 2"/>
          <p:cNvSpPr/>
          <p:nvPr userDrawn="1"/>
        </p:nvSpPr>
        <p:spPr>
          <a:xfrm>
            <a:off x="13099" y="5528603"/>
            <a:ext cx="13804501" cy="2256549"/>
          </a:xfrm>
          <a:prstGeom prst="rect">
            <a:avLst/>
          </a:prstGeom>
          <a:solidFill>
            <a:srgbClr val="E84A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09790" y="6173988"/>
            <a:ext cx="4452724" cy="1495694"/>
          </a:xfrm>
          <a:prstGeom prst="rect">
            <a:avLst/>
          </a:prstGeom>
        </p:spPr>
      </p:pic>
    </p:spTree>
    <p:extLst>
      <p:ext uri="{BB962C8B-B14F-4D97-AF65-F5344CB8AC3E}">
        <p14:creationId xmlns:p14="http://schemas.microsoft.com/office/powerpoint/2010/main" val="3966555659"/>
      </p:ext>
    </p:extLst>
  </p:cSld>
  <p:clrMap bg1="lt1" tx1="dk1" bg2="lt2" tx2="dk2" accent1="accent1" accent2="accent2" accent3="accent3" accent4="accent4" accent5="accent5" accent6="accent6" hlink="hlink" folHlink="folHlink"/>
  <p:sldLayoutIdLst>
    <p:sldLayoutId id="2147483763" r:id="rId1"/>
  </p:sldLayoutIdLst>
  <p:txStyles>
    <p:titleStyle>
      <a:lvl1pPr algn="ctr" defTabSz="509326" rtl="0" eaLnBrk="1" latinLnBrk="0" hangingPunct="1">
        <a:spcBef>
          <a:spcPct val="0"/>
        </a:spcBef>
        <a:buNone/>
        <a:defRPr sz="4899" kern="1200">
          <a:solidFill>
            <a:schemeClr val="tx1"/>
          </a:solidFill>
          <a:latin typeface="+mj-lt"/>
          <a:ea typeface="+mj-ea"/>
          <a:cs typeface="+mj-cs"/>
        </a:defRPr>
      </a:lvl1pPr>
    </p:titleStyle>
    <p:bodyStyle>
      <a:lvl1pPr marL="381995" indent="-381995" algn="l" defTabSz="509326" rtl="0" eaLnBrk="1" latinLnBrk="0" hangingPunct="1">
        <a:spcBef>
          <a:spcPct val="20000"/>
        </a:spcBef>
        <a:buFont typeface="Arial"/>
        <a:buChar char="•"/>
        <a:defRPr sz="3599" kern="1200">
          <a:solidFill>
            <a:schemeClr val="tx1"/>
          </a:solidFill>
          <a:latin typeface="+mn-lt"/>
          <a:ea typeface="+mn-ea"/>
          <a:cs typeface="+mn-cs"/>
        </a:defRPr>
      </a:lvl1pPr>
      <a:lvl2pPr marL="827657" indent="-318330" algn="l" defTabSz="509326" rtl="0" eaLnBrk="1" latinLnBrk="0" hangingPunct="1">
        <a:spcBef>
          <a:spcPct val="20000"/>
        </a:spcBef>
        <a:buFont typeface="Arial"/>
        <a:buChar char="–"/>
        <a:defRPr sz="3099" kern="1200">
          <a:solidFill>
            <a:schemeClr val="tx1"/>
          </a:solidFill>
          <a:latin typeface="+mn-lt"/>
          <a:ea typeface="+mn-ea"/>
          <a:cs typeface="+mn-cs"/>
        </a:defRPr>
      </a:lvl2pPr>
      <a:lvl3pPr marL="1273318" indent="-254664" algn="l" defTabSz="509326" rtl="0" eaLnBrk="1" latinLnBrk="0" hangingPunct="1">
        <a:spcBef>
          <a:spcPct val="20000"/>
        </a:spcBef>
        <a:buFont typeface="Arial"/>
        <a:buChar char="•"/>
        <a:defRPr sz="2700" kern="1200">
          <a:solidFill>
            <a:schemeClr val="tx1"/>
          </a:solidFill>
          <a:latin typeface="+mn-lt"/>
          <a:ea typeface="+mn-ea"/>
          <a:cs typeface="+mn-cs"/>
        </a:defRPr>
      </a:lvl3pPr>
      <a:lvl4pPr marL="1782645" indent="-254664" algn="l" defTabSz="509326" rtl="0" eaLnBrk="1" latinLnBrk="0" hangingPunct="1">
        <a:spcBef>
          <a:spcPct val="20000"/>
        </a:spcBef>
        <a:buFont typeface="Arial"/>
        <a:buChar char="–"/>
        <a:defRPr sz="2200" kern="1200">
          <a:solidFill>
            <a:schemeClr val="tx1"/>
          </a:solidFill>
          <a:latin typeface="+mn-lt"/>
          <a:ea typeface="+mn-ea"/>
          <a:cs typeface="+mn-cs"/>
        </a:defRPr>
      </a:lvl4pPr>
      <a:lvl5pPr marL="2291971" indent="-254664" algn="l" defTabSz="509326" rtl="0" eaLnBrk="1" latinLnBrk="0" hangingPunct="1">
        <a:spcBef>
          <a:spcPct val="20000"/>
        </a:spcBef>
        <a:buFont typeface="Arial"/>
        <a:buChar char="»"/>
        <a:defRPr sz="2200" kern="1200">
          <a:solidFill>
            <a:schemeClr val="tx1"/>
          </a:solidFill>
          <a:latin typeface="+mn-lt"/>
          <a:ea typeface="+mn-ea"/>
          <a:cs typeface="+mn-cs"/>
        </a:defRPr>
      </a:lvl5pPr>
      <a:lvl6pPr marL="2801298" indent="-254664" algn="l" defTabSz="509326" rtl="0" eaLnBrk="1" latinLnBrk="0" hangingPunct="1">
        <a:spcBef>
          <a:spcPct val="20000"/>
        </a:spcBef>
        <a:buFont typeface="Arial"/>
        <a:buChar char="•"/>
        <a:defRPr sz="2200" kern="1200">
          <a:solidFill>
            <a:schemeClr val="tx1"/>
          </a:solidFill>
          <a:latin typeface="+mn-lt"/>
          <a:ea typeface="+mn-ea"/>
          <a:cs typeface="+mn-cs"/>
        </a:defRPr>
      </a:lvl6pPr>
      <a:lvl7pPr marL="3310625" indent="-254664" algn="l" defTabSz="509326" rtl="0" eaLnBrk="1" latinLnBrk="0" hangingPunct="1">
        <a:spcBef>
          <a:spcPct val="20000"/>
        </a:spcBef>
        <a:buFont typeface="Arial"/>
        <a:buChar char="•"/>
        <a:defRPr sz="2200" kern="1200">
          <a:solidFill>
            <a:schemeClr val="tx1"/>
          </a:solidFill>
          <a:latin typeface="+mn-lt"/>
          <a:ea typeface="+mn-ea"/>
          <a:cs typeface="+mn-cs"/>
        </a:defRPr>
      </a:lvl7pPr>
      <a:lvl8pPr marL="3819952" indent="-254664" algn="l" defTabSz="509326" rtl="0" eaLnBrk="1" latinLnBrk="0" hangingPunct="1">
        <a:spcBef>
          <a:spcPct val="20000"/>
        </a:spcBef>
        <a:buFont typeface="Arial"/>
        <a:buChar char="•"/>
        <a:defRPr sz="2200" kern="1200">
          <a:solidFill>
            <a:schemeClr val="tx1"/>
          </a:solidFill>
          <a:latin typeface="+mn-lt"/>
          <a:ea typeface="+mn-ea"/>
          <a:cs typeface="+mn-cs"/>
        </a:defRPr>
      </a:lvl8pPr>
      <a:lvl9pPr marL="4329278" indent="-254664" algn="l" defTabSz="509326"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326" rtl="0" eaLnBrk="1" latinLnBrk="0" hangingPunct="1">
        <a:defRPr sz="2000" kern="1200">
          <a:solidFill>
            <a:schemeClr val="tx1"/>
          </a:solidFill>
          <a:latin typeface="+mn-lt"/>
          <a:ea typeface="+mn-ea"/>
          <a:cs typeface="+mn-cs"/>
        </a:defRPr>
      </a:lvl1pPr>
      <a:lvl2pPr marL="509326" algn="l" defTabSz="509326" rtl="0" eaLnBrk="1" latinLnBrk="0" hangingPunct="1">
        <a:defRPr sz="2000" kern="1200">
          <a:solidFill>
            <a:schemeClr val="tx1"/>
          </a:solidFill>
          <a:latin typeface="+mn-lt"/>
          <a:ea typeface="+mn-ea"/>
          <a:cs typeface="+mn-cs"/>
        </a:defRPr>
      </a:lvl2pPr>
      <a:lvl3pPr marL="1018654" algn="l" defTabSz="509326" rtl="0" eaLnBrk="1" latinLnBrk="0" hangingPunct="1">
        <a:defRPr sz="2000" kern="1200">
          <a:solidFill>
            <a:schemeClr val="tx1"/>
          </a:solidFill>
          <a:latin typeface="+mn-lt"/>
          <a:ea typeface="+mn-ea"/>
          <a:cs typeface="+mn-cs"/>
        </a:defRPr>
      </a:lvl3pPr>
      <a:lvl4pPr marL="1527981" algn="l" defTabSz="509326" rtl="0" eaLnBrk="1" latinLnBrk="0" hangingPunct="1">
        <a:defRPr sz="2000" kern="1200">
          <a:solidFill>
            <a:schemeClr val="tx1"/>
          </a:solidFill>
          <a:latin typeface="+mn-lt"/>
          <a:ea typeface="+mn-ea"/>
          <a:cs typeface="+mn-cs"/>
        </a:defRPr>
      </a:lvl4pPr>
      <a:lvl5pPr marL="2037308" algn="l" defTabSz="509326" rtl="0" eaLnBrk="1" latinLnBrk="0" hangingPunct="1">
        <a:defRPr sz="2000" kern="1200">
          <a:solidFill>
            <a:schemeClr val="tx1"/>
          </a:solidFill>
          <a:latin typeface="+mn-lt"/>
          <a:ea typeface="+mn-ea"/>
          <a:cs typeface="+mn-cs"/>
        </a:defRPr>
      </a:lvl5pPr>
      <a:lvl6pPr marL="2546635" algn="l" defTabSz="509326" rtl="0" eaLnBrk="1" latinLnBrk="0" hangingPunct="1">
        <a:defRPr sz="2000" kern="1200">
          <a:solidFill>
            <a:schemeClr val="tx1"/>
          </a:solidFill>
          <a:latin typeface="+mn-lt"/>
          <a:ea typeface="+mn-ea"/>
          <a:cs typeface="+mn-cs"/>
        </a:defRPr>
      </a:lvl6pPr>
      <a:lvl7pPr marL="3055961" algn="l" defTabSz="509326" rtl="0" eaLnBrk="1" latinLnBrk="0" hangingPunct="1">
        <a:defRPr sz="2000" kern="1200">
          <a:solidFill>
            <a:schemeClr val="tx1"/>
          </a:solidFill>
          <a:latin typeface="+mn-lt"/>
          <a:ea typeface="+mn-ea"/>
          <a:cs typeface="+mn-cs"/>
        </a:defRPr>
      </a:lvl7pPr>
      <a:lvl8pPr marL="3565289" algn="l" defTabSz="509326" rtl="0" eaLnBrk="1" latinLnBrk="0" hangingPunct="1">
        <a:defRPr sz="2000" kern="1200">
          <a:solidFill>
            <a:schemeClr val="tx1"/>
          </a:solidFill>
          <a:latin typeface="+mn-lt"/>
          <a:ea typeface="+mn-ea"/>
          <a:cs typeface="+mn-cs"/>
        </a:defRPr>
      </a:lvl8pPr>
      <a:lvl9pPr marL="4074615" algn="l" defTabSz="509326"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7172772"/>
            <a:ext cx="13817600" cy="599627"/>
          </a:xfrm>
          <a:prstGeom prst="rect">
            <a:avLst/>
          </a:prstGeom>
          <a:solidFill>
            <a:srgbClr val="E84A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b="75362"/>
          <a:stretch/>
        </p:blipFill>
        <p:spPr>
          <a:xfrm>
            <a:off x="-2" y="7022370"/>
            <a:ext cx="13817601" cy="253507"/>
          </a:xfrm>
          <a:prstGeom prst="rect">
            <a:avLst/>
          </a:prstGeom>
        </p:spPr>
      </p:pic>
      <p:pic>
        <p:nvPicPr>
          <p:cNvPr id="5" name="Pictur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301509" y="7353309"/>
            <a:ext cx="1940310" cy="196986"/>
          </a:xfrm>
          <a:prstGeom prst="rect">
            <a:avLst/>
          </a:prstGeom>
        </p:spPr>
      </p:pic>
      <p:pic>
        <p:nvPicPr>
          <p:cNvPr id="7" name="Picture 6"/>
          <p:cNvPicPr>
            <a:picLocks noChangeAspect="1"/>
          </p:cNvPicPr>
          <p:nvPr userDrawn="1"/>
        </p:nvPicPr>
        <p:blipFill rotWithShape="1">
          <a:blip r:embed="rId11" cstate="print">
            <a:extLst>
              <a:ext uri="{28A0092B-C50C-407E-A947-70E740481C1C}">
                <a14:useLocalDpi xmlns:a14="http://schemas.microsoft.com/office/drawing/2010/main" val="0"/>
              </a:ext>
            </a:extLst>
          </a:blip>
          <a:srcRect r="92703" b="63560"/>
          <a:stretch/>
        </p:blipFill>
        <p:spPr>
          <a:xfrm>
            <a:off x="499630" y="7239543"/>
            <a:ext cx="368073" cy="424519"/>
          </a:xfrm>
          <a:prstGeom prst="rect">
            <a:avLst/>
          </a:prstGeom>
        </p:spPr>
      </p:pic>
      <p:sp>
        <p:nvSpPr>
          <p:cNvPr id="8" name="Slide Number Placeholder 5"/>
          <p:cNvSpPr>
            <a:spLocks noGrp="1"/>
          </p:cNvSpPr>
          <p:nvPr>
            <p:ph type="sldNum" sz="quarter" idx="4"/>
          </p:nvPr>
        </p:nvSpPr>
        <p:spPr>
          <a:xfrm>
            <a:off x="829504" y="7237049"/>
            <a:ext cx="533709" cy="41433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fld id="{7DAA0FC6-F71F-4650-BE21-9A15F164E712}" type="slidenum">
              <a:rPr lang="en-US" smtClean="0"/>
              <a:pPr/>
              <a:t>‹#›</a:t>
            </a:fld>
            <a:endParaRPr lang="en-US"/>
          </a:p>
        </p:txBody>
      </p:sp>
    </p:spTree>
    <p:extLst>
      <p:ext uri="{BB962C8B-B14F-4D97-AF65-F5344CB8AC3E}">
        <p14:creationId xmlns:p14="http://schemas.microsoft.com/office/powerpoint/2010/main" val="174713723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Lst>
  <p:hf hdr="0" ftr="0"/>
  <p:txStyles>
    <p:titleStyle>
      <a:lvl1pPr algn="ctr" defTabSz="509326" rtl="0" eaLnBrk="1" latinLnBrk="0" hangingPunct="1">
        <a:spcBef>
          <a:spcPct val="0"/>
        </a:spcBef>
        <a:buNone/>
        <a:defRPr sz="4899" kern="1200">
          <a:solidFill>
            <a:schemeClr val="tx1"/>
          </a:solidFill>
          <a:latin typeface="+mj-lt"/>
          <a:ea typeface="+mj-ea"/>
          <a:cs typeface="+mj-cs"/>
        </a:defRPr>
      </a:lvl1pPr>
    </p:titleStyle>
    <p:bodyStyle>
      <a:lvl1pPr marL="381995" indent="-381995" algn="l" defTabSz="509326" rtl="0" eaLnBrk="1" latinLnBrk="0" hangingPunct="1">
        <a:spcBef>
          <a:spcPct val="20000"/>
        </a:spcBef>
        <a:buFont typeface="Arial"/>
        <a:buChar char="•"/>
        <a:defRPr sz="3599" kern="1200">
          <a:solidFill>
            <a:schemeClr val="tx1"/>
          </a:solidFill>
          <a:latin typeface="+mn-lt"/>
          <a:ea typeface="+mn-ea"/>
          <a:cs typeface="+mn-cs"/>
        </a:defRPr>
      </a:lvl1pPr>
      <a:lvl2pPr marL="827657" indent="-318330" algn="l" defTabSz="509326" rtl="0" eaLnBrk="1" latinLnBrk="0" hangingPunct="1">
        <a:spcBef>
          <a:spcPct val="20000"/>
        </a:spcBef>
        <a:buFont typeface="Arial"/>
        <a:buChar char="–"/>
        <a:defRPr sz="3099" kern="1200">
          <a:solidFill>
            <a:schemeClr val="tx1"/>
          </a:solidFill>
          <a:latin typeface="+mn-lt"/>
          <a:ea typeface="+mn-ea"/>
          <a:cs typeface="+mn-cs"/>
        </a:defRPr>
      </a:lvl2pPr>
      <a:lvl3pPr marL="1273318" indent="-254664" algn="l" defTabSz="509326" rtl="0" eaLnBrk="1" latinLnBrk="0" hangingPunct="1">
        <a:spcBef>
          <a:spcPct val="20000"/>
        </a:spcBef>
        <a:buFont typeface="Arial"/>
        <a:buChar char="•"/>
        <a:defRPr sz="2700" kern="1200">
          <a:solidFill>
            <a:schemeClr val="tx1"/>
          </a:solidFill>
          <a:latin typeface="+mn-lt"/>
          <a:ea typeface="+mn-ea"/>
          <a:cs typeface="+mn-cs"/>
        </a:defRPr>
      </a:lvl3pPr>
      <a:lvl4pPr marL="1782645" indent="-254664" algn="l" defTabSz="509326" rtl="0" eaLnBrk="1" latinLnBrk="0" hangingPunct="1">
        <a:spcBef>
          <a:spcPct val="20000"/>
        </a:spcBef>
        <a:buFont typeface="Arial"/>
        <a:buChar char="–"/>
        <a:defRPr sz="2200" kern="1200">
          <a:solidFill>
            <a:schemeClr val="tx1"/>
          </a:solidFill>
          <a:latin typeface="+mn-lt"/>
          <a:ea typeface="+mn-ea"/>
          <a:cs typeface="+mn-cs"/>
        </a:defRPr>
      </a:lvl4pPr>
      <a:lvl5pPr marL="2291971" indent="-254664" algn="l" defTabSz="509326" rtl="0" eaLnBrk="1" latinLnBrk="0" hangingPunct="1">
        <a:spcBef>
          <a:spcPct val="20000"/>
        </a:spcBef>
        <a:buFont typeface="Arial"/>
        <a:buChar char="»"/>
        <a:defRPr sz="2200" kern="1200">
          <a:solidFill>
            <a:schemeClr val="tx1"/>
          </a:solidFill>
          <a:latin typeface="+mn-lt"/>
          <a:ea typeface="+mn-ea"/>
          <a:cs typeface="+mn-cs"/>
        </a:defRPr>
      </a:lvl5pPr>
      <a:lvl6pPr marL="2801298" indent="-254664" algn="l" defTabSz="509326" rtl="0" eaLnBrk="1" latinLnBrk="0" hangingPunct="1">
        <a:spcBef>
          <a:spcPct val="20000"/>
        </a:spcBef>
        <a:buFont typeface="Arial"/>
        <a:buChar char="•"/>
        <a:defRPr sz="2200" kern="1200">
          <a:solidFill>
            <a:schemeClr val="tx1"/>
          </a:solidFill>
          <a:latin typeface="+mn-lt"/>
          <a:ea typeface="+mn-ea"/>
          <a:cs typeface="+mn-cs"/>
        </a:defRPr>
      </a:lvl6pPr>
      <a:lvl7pPr marL="3310625" indent="-254664" algn="l" defTabSz="509326" rtl="0" eaLnBrk="1" latinLnBrk="0" hangingPunct="1">
        <a:spcBef>
          <a:spcPct val="20000"/>
        </a:spcBef>
        <a:buFont typeface="Arial"/>
        <a:buChar char="•"/>
        <a:defRPr sz="2200" kern="1200">
          <a:solidFill>
            <a:schemeClr val="tx1"/>
          </a:solidFill>
          <a:latin typeface="+mn-lt"/>
          <a:ea typeface="+mn-ea"/>
          <a:cs typeface="+mn-cs"/>
        </a:defRPr>
      </a:lvl7pPr>
      <a:lvl8pPr marL="3819952" indent="-254664" algn="l" defTabSz="509326" rtl="0" eaLnBrk="1" latinLnBrk="0" hangingPunct="1">
        <a:spcBef>
          <a:spcPct val="20000"/>
        </a:spcBef>
        <a:buFont typeface="Arial"/>
        <a:buChar char="•"/>
        <a:defRPr sz="2200" kern="1200">
          <a:solidFill>
            <a:schemeClr val="tx1"/>
          </a:solidFill>
          <a:latin typeface="+mn-lt"/>
          <a:ea typeface="+mn-ea"/>
          <a:cs typeface="+mn-cs"/>
        </a:defRPr>
      </a:lvl8pPr>
      <a:lvl9pPr marL="4329278" indent="-254664" algn="l" defTabSz="509326"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326" rtl="0" eaLnBrk="1" latinLnBrk="0" hangingPunct="1">
        <a:defRPr sz="2000" kern="1200">
          <a:solidFill>
            <a:schemeClr val="tx1"/>
          </a:solidFill>
          <a:latin typeface="+mn-lt"/>
          <a:ea typeface="+mn-ea"/>
          <a:cs typeface="+mn-cs"/>
        </a:defRPr>
      </a:lvl1pPr>
      <a:lvl2pPr marL="509326" algn="l" defTabSz="509326" rtl="0" eaLnBrk="1" latinLnBrk="0" hangingPunct="1">
        <a:defRPr sz="2000" kern="1200">
          <a:solidFill>
            <a:schemeClr val="tx1"/>
          </a:solidFill>
          <a:latin typeface="+mn-lt"/>
          <a:ea typeface="+mn-ea"/>
          <a:cs typeface="+mn-cs"/>
        </a:defRPr>
      </a:lvl2pPr>
      <a:lvl3pPr marL="1018654" algn="l" defTabSz="509326" rtl="0" eaLnBrk="1" latinLnBrk="0" hangingPunct="1">
        <a:defRPr sz="2000" kern="1200">
          <a:solidFill>
            <a:schemeClr val="tx1"/>
          </a:solidFill>
          <a:latin typeface="+mn-lt"/>
          <a:ea typeface="+mn-ea"/>
          <a:cs typeface="+mn-cs"/>
        </a:defRPr>
      </a:lvl3pPr>
      <a:lvl4pPr marL="1527981" algn="l" defTabSz="509326" rtl="0" eaLnBrk="1" latinLnBrk="0" hangingPunct="1">
        <a:defRPr sz="2000" kern="1200">
          <a:solidFill>
            <a:schemeClr val="tx1"/>
          </a:solidFill>
          <a:latin typeface="+mn-lt"/>
          <a:ea typeface="+mn-ea"/>
          <a:cs typeface="+mn-cs"/>
        </a:defRPr>
      </a:lvl4pPr>
      <a:lvl5pPr marL="2037308" algn="l" defTabSz="509326" rtl="0" eaLnBrk="1" latinLnBrk="0" hangingPunct="1">
        <a:defRPr sz="2000" kern="1200">
          <a:solidFill>
            <a:schemeClr val="tx1"/>
          </a:solidFill>
          <a:latin typeface="+mn-lt"/>
          <a:ea typeface="+mn-ea"/>
          <a:cs typeface="+mn-cs"/>
        </a:defRPr>
      </a:lvl5pPr>
      <a:lvl6pPr marL="2546635" algn="l" defTabSz="509326" rtl="0" eaLnBrk="1" latinLnBrk="0" hangingPunct="1">
        <a:defRPr sz="2000" kern="1200">
          <a:solidFill>
            <a:schemeClr val="tx1"/>
          </a:solidFill>
          <a:latin typeface="+mn-lt"/>
          <a:ea typeface="+mn-ea"/>
          <a:cs typeface="+mn-cs"/>
        </a:defRPr>
      </a:lvl6pPr>
      <a:lvl7pPr marL="3055961" algn="l" defTabSz="509326" rtl="0" eaLnBrk="1" latinLnBrk="0" hangingPunct="1">
        <a:defRPr sz="2000" kern="1200">
          <a:solidFill>
            <a:schemeClr val="tx1"/>
          </a:solidFill>
          <a:latin typeface="+mn-lt"/>
          <a:ea typeface="+mn-ea"/>
          <a:cs typeface="+mn-cs"/>
        </a:defRPr>
      </a:lvl7pPr>
      <a:lvl8pPr marL="3565289" algn="l" defTabSz="509326" rtl="0" eaLnBrk="1" latinLnBrk="0" hangingPunct="1">
        <a:defRPr sz="2000" kern="1200">
          <a:solidFill>
            <a:schemeClr val="tx1"/>
          </a:solidFill>
          <a:latin typeface="+mn-lt"/>
          <a:ea typeface="+mn-ea"/>
          <a:cs typeface="+mn-cs"/>
        </a:defRPr>
      </a:lvl8pPr>
      <a:lvl9pPr marL="4074615" algn="l" defTabSz="509326"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5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0.png"/><Relationship Id="rId1" Type="http://schemas.openxmlformats.org/officeDocument/2006/relationships/slideLayout" Target="../slideLayouts/slideLayout3.xm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http://www.edgefx.in/wp-content/uploads/2014/11/LM386.jpg" TargetMode="External"/><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0627" y="360045"/>
            <a:ext cx="12736405" cy="742950"/>
          </a:xfrm>
        </p:spPr>
        <p:txBody>
          <a:bodyPr/>
          <a:lstStyle/>
          <a:p>
            <a:pPr algn="ctr"/>
            <a:r>
              <a:rPr lang="en-US" dirty="0"/>
              <a:t>Gesture Controlled Audio System </a:t>
            </a:r>
          </a:p>
          <a:p>
            <a:pPr algn="ctr"/>
            <a:r>
              <a:rPr lang="en-US" sz="3200" dirty="0"/>
              <a:t>Team 37: </a:t>
            </a:r>
            <a:r>
              <a:rPr lang="en-US" sz="3200" dirty="0" err="1"/>
              <a:t>Ruofan</a:t>
            </a:r>
            <a:r>
              <a:rPr lang="en-US" sz="3200" dirty="0"/>
              <a:t> Chen, Kehang Chang (Fred), </a:t>
            </a:r>
            <a:r>
              <a:rPr lang="en-US" sz="3200" dirty="0" err="1"/>
              <a:t>Ruohua</a:t>
            </a:r>
            <a:r>
              <a:rPr lang="en-US" sz="3200" dirty="0"/>
              <a:t> Li </a:t>
            </a:r>
          </a:p>
        </p:txBody>
      </p:sp>
    </p:spTree>
    <p:extLst>
      <p:ext uri="{BB962C8B-B14F-4D97-AF65-F5344CB8AC3E}">
        <p14:creationId xmlns:p14="http://schemas.microsoft.com/office/powerpoint/2010/main" val="3418494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C03679-B9AE-F54E-A361-150B266D361C}"/>
              </a:ext>
            </a:extLst>
          </p:cNvPr>
          <p:cNvSpPr>
            <a:spLocks noGrp="1"/>
          </p:cNvSpPr>
          <p:nvPr>
            <p:ph type="body" sz="quarter" idx="12"/>
          </p:nvPr>
        </p:nvSpPr>
        <p:spPr>
          <a:xfrm>
            <a:off x="610626" y="1633220"/>
            <a:ext cx="8372979" cy="5082540"/>
          </a:xfrm>
        </p:spPr>
        <p:txBody>
          <a:bodyPr/>
          <a:lstStyle/>
          <a:p>
            <a:pPr marL="0" indent="0">
              <a:buNone/>
            </a:pPr>
            <a:r>
              <a:rPr lang="en-US" sz="2000" dirty="0"/>
              <a:t>The camera module will capture a video stream at 25fps in 720p resolution. The camera module is mounted on the raspberry pi to feed input into the inference module (either locally on the raspberry pi board or remote server).</a:t>
            </a:r>
          </a:p>
        </p:txBody>
      </p:sp>
      <p:sp>
        <p:nvSpPr>
          <p:cNvPr id="3" name="Text Placeholder 2">
            <a:extLst>
              <a:ext uri="{FF2B5EF4-FFF2-40B4-BE49-F238E27FC236}">
                <a16:creationId xmlns:a16="http://schemas.microsoft.com/office/drawing/2014/main" id="{52AA1DB5-15F3-024B-BCD7-679086D962C6}"/>
              </a:ext>
            </a:extLst>
          </p:cNvPr>
          <p:cNvSpPr>
            <a:spLocks noGrp="1"/>
          </p:cNvSpPr>
          <p:nvPr>
            <p:ph type="body" sz="quarter" idx="10"/>
          </p:nvPr>
        </p:nvSpPr>
        <p:spPr>
          <a:xfrm>
            <a:off x="610626" y="635276"/>
            <a:ext cx="12631240" cy="726801"/>
          </a:xfrm>
        </p:spPr>
        <p:txBody>
          <a:bodyPr/>
          <a:lstStyle/>
          <a:p>
            <a:r>
              <a:rPr lang="en-US" dirty="0"/>
              <a:t>Camera Module</a:t>
            </a:r>
          </a:p>
        </p:txBody>
      </p:sp>
      <p:sp>
        <p:nvSpPr>
          <p:cNvPr id="4" name="Slide Number Placeholder 3">
            <a:extLst>
              <a:ext uri="{FF2B5EF4-FFF2-40B4-BE49-F238E27FC236}">
                <a16:creationId xmlns:a16="http://schemas.microsoft.com/office/drawing/2014/main" id="{17DCCDDA-1F76-6248-AA83-00064F875BE9}"/>
              </a:ext>
            </a:extLst>
          </p:cNvPr>
          <p:cNvSpPr>
            <a:spLocks noGrp="1"/>
          </p:cNvSpPr>
          <p:nvPr>
            <p:ph type="sldNum" sz="quarter" idx="4"/>
          </p:nvPr>
        </p:nvSpPr>
        <p:spPr/>
        <p:txBody>
          <a:bodyPr/>
          <a:lstStyle/>
          <a:p>
            <a:fld id="{7DAA0FC6-F71F-4650-BE21-9A15F164E712}" type="slidenum">
              <a:rPr lang="en-US" smtClean="0"/>
              <a:pPr/>
              <a:t>10</a:t>
            </a:fld>
            <a:endParaRPr lang="en-US"/>
          </a:p>
        </p:txBody>
      </p:sp>
      <p:sp>
        <p:nvSpPr>
          <p:cNvPr id="8" name="TextBox 7">
            <a:extLst>
              <a:ext uri="{FF2B5EF4-FFF2-40B4-BE49-F238E27FC236}">
                <a16:creationId xmlns:a16="http://schemas.microsoft.com/office/drawing/2014/main" id="{C6521A8E-9F74-4341-B0B2-356712D67636}"/>
              </a:ext>
            </a:extLst>
          </p:cNvPr>
          <p:cNvSpPr txBox="1"/>
          <p:nvPr/>
        </p:nvSpPr>
        <p:spPr>
          <a:xfrm>
            <a:off x="8983605" y="2668784"/>
            <a:ext cx="3871356" cy="70788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3 ELP megapixel Camera for raspberry pi</a:t>
            </a:r>
          </a:p>
        </p:txBody>
      </p:sp>
      <p:pic>
        <p:nvPicPr>
          <p:cNvPr id="7" name="Picture 6">
            <a:extLst>
              <a:ext uri="{FF2B5EF4-FFF2-40B4-BE49-F238E27FC236}">
                <a16:creationId xmlns:a16="http://schemas.microsoft.com/office/drawing/2014/main" id="{8540E599-A2AA-C448-9AC3-7A9A6212C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3605" y="430049"/>
            <a:ext cx="4100124" cy="2039128"/>
          </a:xfrm>
          <a:prstGeom prst="rect">
            <a:avLst/>
          </a:prstGeom>
        </p:spPr>
      </p:pic>
      <p:graphicFrame>
        <p:nvGraphicFramePr>
          <p:cNvPr id="11" name="Table 10">
            <a:extLst>
              <a:ext uri="{FF2B5EF4-FFF2-40B4-BE49-F238E27FC236}">
                <a16:creationId xmlns:a16="http://schemas.microsoft.com/office/drawing/2014/main" id="{2F55E2C1-6EDF-D74C-AB98-20EA7F8EF26B}"/>
              </a:ext>
            </a:extLst>
          </p:cNvPr>
          <p:cNvGraphicFramePr>
            <a:graphicFrameLocks noGrp="1"/>
          </p:cNvGraphicFramePr>
          <p:nvPr>
            <p:extLst>
              <p:ext uri="{D42A27DB-BD31-4B8C-83A1-F6EECF244321}">
                <p14:modId xmlns:p14="http://schemas.microsoft.com/office/powerpoint/2010/main" val="729369950"/>
              </p:ext>
            </p:extLst>
          </p:nvPr>
        </p:nvGraphicFramePr>
        <p:xfrm>
          <a:off x="717755" y="3376670"/>
          <a:ext cx="7334864" cy="1451178"/>
        </p:xfrm>
        <a:graphic>
          <a:graphicData uri="http://schemas.openxmlformats.org/drawingml/2006/table">
            <a:tbl>
              <a:tblPr/>
              <a:tblGrid>
                <a:gridCol w="3667432">
                  <a:extLst>
                    <a:ext uri="{9D8B030D-6E8A-4147-A177-3AD203B41FA5}">
                      <a16:colId xmlns:a16="http://schemas.microsoft.com/office/drawing/2014/main" val="2592363540"/>
                    </a:ext>
                  </a:extLst>
                </a:gridCol>
                <a:gridCol w="3667432">
                  <a:extLst>
                    <a:ext uri="{9D8B030D-6E8A-4147-A177-3AD203B41FA5}">
                      <a16:colId xmlns:a16="http://schemas.microsoft.com/office/drawing/2014/main" val="2240216290"/>
                    </a:ext>
                  </a:extLst>
                </a:gridCol>
              </a:tblGrid>
              <a:tr h="725589">
                <a:tc>
                  <a:txBody>
                    <a:bodyPr/>
                    <a:lstStyle/>
                    <a:p>
                      <a:pPr algn="ctr" rtl="0" fontAlgn="t">
                        <a:spcBef>
                          <a:spcPts val="0"/>
                        </a:spcBef>
                        <a:spcAft>
                          <a:spcPts val="0"/>
                        </a:spcAft>
                      </a:pP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Requirement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endParaRPr lang="en-US" sz="1600" b="0" i="0" u="none" strike="noStrike" dirty="0">
                        <a:solidFill>
                          <a:srgbClr val="000000"/>
                        </a:solidFill>
                        <a:effectLst/>
                        <a:latin typeface="Arial" panose="020B0604020202020204" pitchFamily="34" charset="0"/>
                        <a:cs typeface="Arial" panose="020B0604020202020204" pitchFamily="34" charset="0"/>
                      </a:endParaRPr>
                    </a:p>
                    <a:p>
                      <a:pPr algn="ct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Verification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6731181"/>
                  </a:ext>
                </a:extLst>
              </a:tr>
              <a:tr h="725589">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The camera is fix-mounted and capture video stream at 25fps</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A python script is used to trigger the camera to start to take video inputs</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2952466"/>
                  </a:ext>
                </a:extLst>
              </a:tr>
            </a:tbl>
          </a:graphicData>
        </a:graphic>
      </p:graphicFrame>
      <p:sp>
        <p:nvSpPr>
          <p:cNvPr id="12" name="Rectangle 1">
            <a:extLst>
              <a:ext uri="{FF2B5EF4-FFF2-40B4-BE49-F238E27FC236}">
                <a16:creationId xmlns:a16="http://schemas.microsoft.com/office/drawing/2014/main" id="{1B019E48-6808-C141-BC1B-6CA3B799C7E9}"/>
              </a:ext>
            </a:extLst>
          </p:cNvPr>
          <p:cNvSpPr>
            <a:spLocks noChangeArrowheads="1"/>
          </p:cNvSpPr>
          <p:nvPr/>
        </p:nvSpPr>
        <p:spPr bwMode="auto">
          <a:xfrm>
            <a:off x="3937000" y="4041775"/>
            <a:ext cx="13817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70552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345ED5-537E-494C-865B-F8F092FFFB7F}"/>
              </a:ext>
            </a:extLst>
          </p:cNvPr>
          <p:cNvSpPr>
            <a:spLocks noGrp="1"/>
          </p:cNvSpPr>
          <p:nvPr>
            <p:ph type="body" sz="quarter" idx="10"/>
          </p:nvPr>
        </p:nvSpPr>
        <p:spPr/>
        <p:txBody>
          <a:bodyPr/>
          <a:lstStyle/>
          <a:p>
            <a:r>
              <a:rPr lang="en-US" dirty="0"/>
              <a:t>Inference Module </a:t>
            </a:r>
          </a:p>
        </p:txBody>
      </p:sp>
      <p:sp>
        <p:nvSpPr>
          <p:cNvPr id="4" name="Slide Number Placeholder 3">
            <a:extLst>
              <a:ext uri="{FF2B5EF4-FFF2-40B4-BE49-F238E27FC236}">
                <a16:creationId xmlns:a16="http://schemas.microsoft.com/office/drawing/2014/main" id="{8E881FCB-9481-414E-B0BD-D3566296CDB0}"/>
              </a:ext>
            </a:extLst>
          </p:cNvPr>
          <p:cNvSpPr>
            <a:spLocks noGrp="1"/>
          </p:cNvSpPr>
          <p:nvPr>
            <p:ph type="sldNum" sz="quarter" idx="4"/>
          </p:nvPr>
        </p:nvSpPr>
        <p:spPr/>
        <p:txBody>
          <a:bodyPr/>
          <a:lstStyle/>
          <a:p>
            <a:fld id="{7DAA0FC6-F71F-4650-BE21-9A15F164E712}" type="slidenum">
              <a:rPr lang="en-US" smtClean="0"/>
              <a:pPr/>
              <a:t>11</a:t>
            </a:fld>
            <a:endParaRPr lang="en-US"/>
          </a:p>
        </p:txBody>
      </p:sp>
      <p:sp>
        <p:nvSpPr>
          <p:cNvPr id="13" name="Text Placeholder 12">
            <a:extLst>
              <a:ext uri="{FF2B5EF4-FFF2-40B4-BE49-F238E27FC236}">
                <a16:creationId xmlns:a16="http://schemas.microsoft.com/office/drawing/2014/main" id="{9A037291-7F32-F04A-AB6F-7FEDBF482290}"/>
              </a:ext>
            </a:extLst>
          </p:cNvPr>
          <p:cNvSpPr>
            <a:spLocks noGrp="1"/>
          </p:cNvSpPr>
          <p:nvPr>
            <p:ph type="body" sz="quarter" idx="12"/>
          </p:nvPr>
        </p:nvSpPr>
        <p:spPr>
          <a:xfrm>
            <a:off x="610626" y="1633220"/>
            <a:ext cx="8218742" cy="2309515"/>
          </a:xfrm>
        </p:spPr>
        <p:txBody>
          <a:bodyPr/>
          <a:lstStyle/>
          <a:p>
            <a:pPr marL="0" indent="0">
              <a:buNone/>
            </a:pPr>
            <a:r>
              <a:rPr lang="en-US" sz="2000" dirty="0"/>
              <a:t>The inference module is either a raspberry pi board or a remote server. The inference module will analyze the images captured by the camera module to output proper control signals based on its recognition of valid gestures. </a:t>
            </a:r>
          </a:p>
        </p:txBody>
      </p:sp>
      <p:graphicFrame>
        <p:nvGraphicFramePr>
          <p:cNvPr id="14" name="Table 13">
            <a:extLst>
              <a:ext uri="{FF2B5EF4-FFF2-40B4-BE49-F238E27FC236}">
                <a16:creationId xmlns:a16="http://schemas.microsoft.com/office/drawing/2014/main" id="{E7205E4D-D235-8849-97AE-979DF3E3B585}"/>
              </a:ext>
            </a:extLst>
          </p:cNvPr>
          <p:cNvGraphicFramePr>
            <a:graphicFrameLocks noGrp="1"/>
          </p:cNvGraphicFramePr>
          <p:nvPr>
            <p:extLst>
              <p:ext uri="{D42A27DB-BD31-4B8C-83A1-F6EECF244321}">
                <p14:modId xmlns:p14="http://schemas.microsoft.com/office/powerpoint/2010/main" val="3135620972"/>
              </p:ext>
            </p:extLst>
          </p:nvPr>
        </p:nvGraphicFramePr>
        <p:xfrm>
          <a:off x="731681" y="3267096"/>
          <a:ext cx="5171814" cy="2860988"/>
        </p:xfrm>
        <a:graphic>
          <a:graphicData uri="http://schemas.openxmlformats.org/drawingml/2006/table">
            <a:tbl>
              <a:tblPr/>
              <a:tblGrid>
                <a:gridCol w="2585907">
                  <a:extLst>
                    <a:ext uri="{9D8B030D-6E8A-4147-A177-3AD203B41FA5}">
                      <a16:colId xmlns:a16="http://schemas.microsoft.com/office/drawing/2014/main" val="364368600"/>
                    </a:ext>
                  </a:extLst>
                </a:gridCol>
                <a:gridCol w="2585907">
                  <a:extLst>
                    <a:ext uri="{9D8B030D-6E8A-4147-A177-3AD203B41FA5}">
                      <a16:colId xmlns:a16="http://schemas.microsoft.com/office/drawing/2014/main" val="722403356"/>
                    </a:ext>
                  </a:extLst>
                </a:gridCol>
              </a:tblGrid>
              <a:tr h="999485">
                <a:tc>
                  <a:txBody>
                    <a:bodyPr/>
                    <a:lstStyle/>
                    <a:p>
                      <a:pPr algn="ctr" rtl="0" fontAlgn="t">
                        <a:spcBef>
                          <a:spcPts val="0"/>
                        </a:spcBef>
                        <a:spcAft>
                          <a:spcPts val="0"/>
                        </a:spcAft>
                      </a:pP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Requirement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endParaRPr lang="en-US" sz="1600" b="0" i="0" u="none" strike="noStrike" dirty="0">
                        <a:solidFill>
                          <a:srgbClr val="000000"/>
                        </a:solidFill>
                        <a:effectLst/>
                        <a:latin typeface="Arial" panose="020B0604020202020204" pitchFamily="34" charset="0"/>
                        <a:cs typeface="Arial" panose="020B0604020202020204" pitchFamily="34" charset="0"/>
                      </a:endParaRPr>
                    </a:p>
                    <a:p>
                      <a:pPr algn="ct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Verification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894859"/>
                  </a:ext>
                </a:extLst>
              </a:tr>
              <a:tr h="1861503">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Detect a valid gesture (pause, resume, next song) based on images captured in a 25fps-capable surface-mounted camera</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Do 10 gestures valid gestures, and according to Monte-Carlo method if we can obtain 8/10 correct response for valid gestures, then the model is running as expected.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1488405"/>
                  </a:ext>
                </a:extLst>
              </a:tr>
            </a:tbl>
          </a:graphicData>
        </a:graphic>
      </p:graphicFrame>
      <p:sp>
        <p:nvSpPr>
          <p:cNvPr id="15" name="Rectangle 1">
            <a:extLst>
              <a:ext uri="{FF2B5EF4-FFF2-40B4-BE49-F238E27FC236}">
                <a16:creationId xmlns:a16="http://schemas.microsoft.com/office/drawing/2014/main" id="{3C54B489-2E06-0D40-9D74-D29C349488BF}"/>
              </a:ext>
            </a:extLst>
          </p:cNvPr>
          <p:cNvSpPr>
            <a:spLocks noChangeArrowheads="1"/>
          </p:cNvSpPr>
          <p:nvPr/>
        </p:nvSpPr>
        <p:spPr bwMode="auto">
          <a:xfrm>
            <a:off x="731684" y="3947642"/>
            <a:ext cx="96956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87CE2BF2-2986-4F43-BB8D-3D6755468C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5680" y="2803922"/>
            <a:ext cx="3407375" cy="4134099"/>
          </a:xfrm>
          <a:prstGeom prst="rect">
            <a:avLst/>
          </a:prstGeom>
        </p:spPr>
      </p:pic>
      <p:sp>
        <p:nvSpPr>
          <p:cNvPr id="6" name="TextBox 5">
            <a:extLst>
              <a:ext uri="{FF2B5EF4-FFF2-40B4-BE49-F238E27FC236}">
                <a16:creationId xmlns:a16="http://schemas.microsoft.com/office/drawing/2014/main" id="{58B7D0B8-DCF4-3645-8103-5470DAC255C9}"/>
              </a:ext>
            </a:extLst>
          </p:cNvPr>
          <p:cNvSpPr txBox="1"/>
          <p:nvPr/>
        </p:nvSpPr>
        <p:spPr>
          <a:xfrm>
            <a:off x="10343654" y="5088888"/>
            <a:ext cx="2371088" cy="163121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4 human hand gesture positioning using </a:t>
            </a:r>
            <a:r>
              <a:rPr lang="en-US" dirty="0" err="1">
                <a:latin typeface="Arial" panose="020B0604020202020204" pitchFamily="34" charset="0"/>
                <a:cs typeface="Arial" panose="020B0604020202020204" pitchFamily="34" charset="0"/>
              </a:rPr>
              <a:t>mediapipe</a:t>
            </a:r>
            <a:r>
              <a:rPr lang="en-US" dirty="0">
                <a:latin typeface="Arial" panose="020B0604020202020204" pitchFamily="34" charset="0"/>
                <a:cs typeface="Arial" panose="020B0604020202020204" pitchFamily="34" charset="0"/>
              </a:rPr>
              <a:t> by google</a:t>
            </a:r>
          </a:p>
        </p:txBody>
      </p:sp>
    </p:spTree>
    <p:extLst>
      <p:ext uri="{BB962C8B-B14F-4D97-AF65-F5344CB8AC3E}">
        <p14:creationId xmlns:p14="http://schemas.microsoft.com/office/powerpoint/2010/main" val="226937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EA1091-2BFC-2643-BE6E-B925D96D9E14}"/>
              </a:ext>
            </a:extLst>
          </p:cNvPr>
          <p:cNvSpPr>
            <a:spLocks noGrp="1"/>
          </p:cNvSpPr>
          <p:nvPr>
            <p:ph type="body" sz="quarter" idx="12"/>
          </p:nvPr>
        </p:nvSpPr>
        <p:spPr>
          <a:xfrm>
            <a:off x="829504" y="1421544"/>
            <a:ext cx="7967255" cy="1895814"/>
          </a:xfrm>
        </p:spPr>
        <p:txBody>
          <a:bodyPr/>
          <a:lstStyle/>
          <a:p>
            <a:pPr marL="0" indent="0">
              <a:buNone/>
            </a:pPr>
            <a:r>
              <a:rPr lang="en-US" sz="2000" dirty="0"/>
              <a:t>The control signal dispatcher is handled by a software code running on the Atmega328P microcontroller to interpret the output from the inference module and send out control signals to the transmitter module. </a:t>
            </a:r>
          </a:p>
        </p:txBody>
      </p:sp>
      <p:sp>
        <p:nvSpPr>
          <p:cNvPr id="3" name="Text Placeholder 2">
            <a:extLst>
              <a:ext uri="{FF2B5EF4-FFF2-40B4-BE49-F238E27FC236}">
                <a16:creationId xmlns:a16="http://schemas.microsoft.com/office/drawing/2014/main" id="{130FAB27-C726-2A46-94A0-488577C518B7}"/>
              </a:ext>
            </a:extLst>
          </p:cNvPr>
          <p:cNvSpPr>
            <a:spLocks noGrp="1"/>
          </p:cNvSpPr>
          <p:nvPr>
            <p:ph type="body" sz="quarter" idx="10"/>
          </p:nvPr>
        </p:nvSpPr>
        <p:spPr>
          <a:xfrm>
            <a:off x="829504" y="385130"/>
            <a:ext cx="12631240" cy="726801"/>
          </a:xfrm>
        </p:spPr>
        <p:txBody>
          <a:bodyPr/>
          <a:lstStyle/>
          <a:p>
            <a:r>
              <a:rPr lang="en-US" dirty="0"/>
              <a:t>Control Signal Dispatcher </a:t>
            </a:r>
          </a:p>
        </p:txBody>
      </p:sp>
      <p:sp>
        <p:nvSpPr>
          <p:cNvPr id="4" name="Slide Number Placeholder 3">
            <a:extLst>
              <a:ext uri="{FF2B5EF4-FFF2-40B4-BE49-F238E27FC236}">
                <a16:creationId xmlns:a16="http://schemas.microsoft.com/office/drawing/2014/main" id="{C140BC94-3096-FA41-9802-6CFFD245954D}"/>
              </a:ext>
            </a:extLst>
          </p:cNvPr>
          <p:cNvSpPr>
            <a:spLocks noGrp="1"/>
          </p:cNvSpPr>
          <p:nvPr>
            <p:ph type="sldNum" sz="quarter" idx="4"/>
          </p:nvPr>
        </p:nvSpPr>
        <p:spPr/>
        <p:txBody>
          <a:bodyPr/>
          <a:lstStyle/>
          <a:p>
            <a:fld id="{7DAA0FC6-F71F-4650-BE21-9A15F164E712}" type="slidenum">
              <a:rPr lang="en-US" smtClean="0"/>
              <a:pPr/>
              <a:t>12</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7819B4D-E0C7-684E-9840-7FD8C82FEEEC}"/>
                  </a:ext>
                </a:extLst>
              </p:cNvPr>
              <p:cNvSpPr txBox="1"/>
              <p:nvPr/>
            </p:nvSpPr>
            <p:spPr>
              <a:xfrm>
                <a:off x="4590288" y="3977807"/>
                <a:ext cx="804672"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10 </a:t>
                </a:r>
                <a14:m>
                  <m:oMath xmlns:m="http://schemas.openxmlformats.org/officeDocument/2006/math">
                    <m:r>
                      <a:rPr lang="en-US" sz="120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𝜇</m:t>
                    </m:r>
                  </m:oMath>
                </a14:m>
                <a:r>
                  <a:rPr lang="en-US" sz="1200" dirty="0">
                    <a:solidFill>
                      <a:schemeClr val="bg1"/>
                    </a:solidFill>
                    <a:latin typeface="Arial" panose="020B0604020202020204" pitchFamily="34" charset="0"/>
                    <a:cs typeface="Arial" panose="020B0604020202020204" pitchFamily="34" charset="0"/>
                  </a:rPr>
                  <a:t>m</a:t>
                </a:r>
              </a:p>
            </p:txBody>
          </p:sp>
        </mc:Choice>
        <mc:Fallback xmlns="">
          <p:sp>
            <p:nvSpPr>
              <p:cNvPr id="7" name="TextBox 6">
                <a:extLst>
                  <a:ext uri="{FF2B5EF4-FFF2-40B4-BE49-F238E27FC236}">
                    <a16:creationId xmlns:a16="http://schemas.microsoft.com/office/drawing/2014/main" id="{E7819B4D-E0C7-684E-9840-7FD8C82FEEEC}"/>
                  </a:ext>
                </a:extLst>
              </p:cNvPr>
              <p:cNvSpPr txBox="1">
                <a:spLocks noRot="1" noChangeAspect="1" noMove="1" noResize="1" noEditPoints="1" noAdjustHandles="1" noChangeArrowheads="1" noChangeShapeType="1" noTextEdit="1"/>
              </p:cNvSpPr>
              <p:nvPr/>
            </p:nvSpPr>
            <p:spPr>
              <a:xfrm>
                <a:off x="4590288" y="3977807"/>
                <a:ext cx="804672" cy="276999"/>
              </a:xfrm>
              <a:prstGeom prst="rect">
                <a:avLst/>
              </a:prstGeom>
              <a:blipFill>
                <a:blip r:embed="rId3"/>
                <a:stretch>
                  <a:fillRect b="-13043"/>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A22B2100-BD36-2C4D-BB6C-F0D01974171E}"/>
              </a:ext>
            </a:extLst>
          </p:cNvPr>
          <p:cNvSpPr txBox="1"/>
          <p:nvPr/>
        </p:nvSpPr>
        <p:spPr>
          <a:xfrm>
            <a:off x="7738304" y="6238730"/>
            <a:ext cx="5722440" cy="70788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5 Transmitter module with RF antenna mounted </a:t>
            </a:r>
          </a:p>
        </p:txBody>
      </p:sp>
      <p:graphicFrame>
        <p:nvGraphicFramePr>
          <p:cNvPr id="16" name="Table 15">
            <a:extLst>
              <a:ext uri="{FF2B5EF4-FFF2-40B4-BE49-F238E27FC236}">
                <a16:creationId xmlns:a16="http://schemas.microsoft.com/office/drawing/2014/main" id="{87CCD92C-F942-E641-A71C-BDADD80B1DD7}"/>
              </a:ext>
            </a:extLst>
          </p:cNvPr>
          <p:cNvGraphicFramePr>
            <a:graphicFrameLocks noGrp="1"/>
          </p:cNvGraphicFramePr>
          <p:nvPr>
            <p:extLst>
              <p:ext uri="{D42A27DB-BD31-4B8C-83A1-F6EECF244321}">
                <p14:modId xmlns:p14="http://schemas.microsoft.com/office/powerpoint/2010/main" val="973678299"/>
              </p:ext>
            </p:extLst>
          </p:nvPr>
        </p:nvGraphicFramePr>
        <p:xfrm>
          <a:off x="829504" y="3034103"/>
          <a:ext cx="5943600" cy="2204720"/>
        </p:xfrm>
        <a:graphic>
          <a:graphicData uri="http://schemas.openxmlformats.org/drawingml/2006/table">
            <a:tbl>
              <a:tblPr/>
              <a:tblGrid>
                <a:gridCol w="2971800">
                  <a:extLst>
                    <a:ext uri="{9D8B030D-6E8A-4147-A177-3AD203B41FA5}">
                      <a16:colId xmlns:a16="http://schemas.microsoft.com/office/drawing/2014/main" val="530643656"/>
                    </a:ext>
                  </a:extLst>
                </a:gridCol>
                <a:gridCol w="2971800">
                  <a:extLst>
                    <a:ext uri="{9D8B030D-6E8A-4147-A177-3AD203B41FA5}">
                      <a16:colId xmlns:a16="http://schemas.microsoft.com/office/drawing/2014/main" val="3465045479"/>
                    </a:ext>
                  </a:extLst>
                </a:gridCol>
              </a:tblGrid>
              <a:tr h="0">
                <a:tc>
                  <a:txBody>
                    <a:bodyPr/>
                    <a:lstStyle/>
                    <a:p>
                      <a:pPr algn="ctr" rtl="0" fontAlgn="t">
                        <a:spcBef>
                          <a:spcPts val="0"/>
                        </a:spcBef>
                        <a:spcAft>
                          <a:spcPts val="0"/>
                        </a:spcAft>
                      </a:pP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Requirement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endParaRPr lang="en-US" sz="1600" b="0" i="0" u="none" strike="noStrike" dirty="0">
                        <a:solidFill>
                          <a:srgbClr val="000000"/>
                        </a:solidFill>
                        <a:effectLst/>
                        <a:latin typeface="Arial" panose="020B0604020202020204" pitchFamily="34" charset="0"/>
                        <a:cs typeface="Arial" panose="020B0604020202020204" pitchFamily="34" charset="0"/>
                      </a:endParaRPr>
                    </a:p>
                    <a:p>
                      <a:pPr algn="ct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Verification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670434"/>
                  </a:ext>
                </a:extLst>
              </a:tr>
              <a:tr h="0">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The dispatcher should complete the delivery pipeline in less than a second.</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Input valid gestures such as play, pause, next to the camera module, and the delivery process to end device speakers should be less than in a second.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7888801"/>
                  </a:ext>
                </a:extLst>
              </a:tr>
            </a:tbl>
          </a:graphicData>
        </a:graphic>
      </p:graphicFrame>
      <p:sp>
        <p:nvSpPr>
          <p:cNvPr id="22" name="Rectangle 1">
            <a:extLst>
              <a:ext uri="{FF2B5EF4-FFF2-40B4-BE49-F238E27FC236}">
                <a16:creationId xmlns:a16="http://schemas.microsoft.com/office/drawing/2014/main" id="{2299481A-D086-544D-B5B7-5582609DBDEC}"/>
              </a:ext>
            </a:extLst>
          </p:cNvPr>
          <p:cNvSpPr>
            <a:spLocks noChangeArrowheads="1"/>
          </p:cNvSpPr>
          <p:nvPr/>
        </p:nvSpPr>
        <p:spPr bwMode="auto">
          <a:xfrm>
            <a:off x="829504" y="3034262"/>
            <a:ext cx="13817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3" name="Picture 22">
            <a:extLst>
              <a:ext uri="{FF2B5EF4-FFF2-40B4-BE49-F238E27FC236}">
                <a16:creationId xmlns:a16="http://schemas.microsoft.com/office/drawing/2014/main" id="{43C346AB-DE03-1044-B7D6-5B309C2C6A36}"/>
              </a:ext>
            </a:extLst>
          </p:cNvPr>
          <p:cNvPicPr>
            <a:picLocks noChangeAspect="1"/>
          </p:cNvPicPr>
          <p:nvPr/>
        </p:nvPicPr>
        <p:blipFill rotWithShape="1">
          <a:blip r:embed="rId4"/>
          <a:srcRect r="4711" b="409"/>
          <a:stretch/>
        </p:blipFill>
        <p:spPr>
          <a:xfrm>
            <a:off x="8886984" y="1421544"/>
            <a:ext cx="3293807" cy="4582382"/>
          </a:xfrm>
          <a:prstGeom prst="rect">
            <a:avLst/>
          </a:prstGeom>
        </p:spPr>
      </p:pic>
    </p:spTree>
    <p:extLst>
      <p:ext uri="{BB962C8B-B14F-4D97-AF65-F5344CB8AC3E}">
        <p14:creationId xmlns:p14="http://schemas.microsoft.com/office/powerpoint/2010/main" val="3599343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D145-CDC0-FE4A-ABDF-619AD0A78006}"/>
              </a:ext>
            </a:extLst>
          </p:cNvPr>
          <p:cNvSpPr>
            <a:spLocks noGrp="1"/>
          </p:cNvSpPr>
          <p:nvPr>
            <p:ph type="body" sz="quarter" idx="12"/>
          </p:nvPr>
        </p:nvSpPr>
        <p:spPr/>
        <p:txBody>
          <a:bodyPr/>
          <a:lstStyle/>
          <a:p>
            <a:r>
              <a:rPr lang="en-US" dirty="0"/>
              <a:t>Preprocessing Module</a:t>
            </a:r>
          </a:p>
          <a:p>
            <a:r>
              <a:rPr lang="en-US" dirty="0"/>
              <a:t>Transmitter &amp; Receiver Module</a:t>
            </a:r>
          </a:p>
          <a:p>
            <a:endParaRPr lang="en-US" dirty="0"/>
          </a:p>
        </p:txBody>
      </p:sp>
      <p:sp>
        <p:nvSpPr>
          <p:cNvPr id="3" name="Text Placeholder 2">
            <a:extLst>
              <a:ext uri="{FF2B5EF4-FFF2-40B4-BE49-F238E27FC236}">
                <a16:creationId xmlns:a16="http://schemas.microsoft.com/office/drawing/2014/main" id="{998B46D4-D30E-BC4A-864C-CB8447A0933D}"/>
              </a:ext>
            </a:extLst>
          </p:cNvPr>
          <p:cNvSpPr>
            <a:spLocks noGrp="1"/>
          </p:cNvSpPr>
          <p:nvPr>
            <p:ph type="body" sz="quarter" idx="10"/>
          </p:nvPr>
        </p:nvSpPr>
        <p:spPr/>
        <p:txBody>
          <a:bodyPr/>
          <a:lstStyle/>
          <a:p>
            <a:r>
              <a:rPr lang="en-US" dirty="0"/>
              <a:t>Transmission Subsystem</a:t>
            </a:r>
          </a:p>
        </p:txBody>
      </p:sp>
      <p:sp>
        <p:nvSpPr>
          <p:cNvPr id="4" name="Slide Number Placeholder 3">
            <a:extLst>
              <a:ext uri="{FF2B5EF4-FFF2-40B4-BE49-F238E27FC236}">
                <a16:creationId xmlns:a16="http://schemas.microsoft.com/office/drawing/2014/main" id="{C1E41D72-DB99-0649-9F5C-5C4158435951}"/>
              </a:ext>
            </a:extLst>
          </p:cNvPr>
          <p:cNvSpPr>
            <a:spLocks noGrp="1"/>
          </p:cNvSpPr>
          <p:nvPr>
            <p:ph type="sldNum" sz="quarter" idx="4"/>
          </p:nvPr>
        </p:nvSpPr>
        <p:spPr/>
        <p:txBody>
          <a:bodyPr/>
          <a:lstStyle/>
          <a:p>
            <a:fld id="{7DAA0FC6-F71F-4650-BE21-9A15F164E712}" type="slidenum">
              <a:rPr lang="en-US" smtClean="0"/>
              <a:pPr/>
              <a:t>13</a:t>
            </a:fld>
            <a:endParaRPr lang="en-US"/>
          </a:p>
        </p:txBody>
      </p:sp>
    </p:spTree>
    <p:extLst>
      <p:ext uri="{BB962C8B-B14F-4D97-AF65-F5344CB8AC3E}">
        <p14:creationId xmlns:p14="http://schemas.microsoft.com/office/powerpoint/2010/main" val="3101020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0BA0D2-6E2F-7345-BECF-2D49D3F82D45}"/>
              </a:ext>
            </a:extLst>
          </p:cNvPr>
          <p:cNvSpPr>
            <a:spLocks noGrp="1"/>
          </p:cNvSpPr>
          <p:nvPr>
            <p:ph type="body" sz="quarter" idx="12"/>
          </p:nvPr>
        </p:nvSpPr>
        <p:spPr>
          <a:xfrm>
            <a:off x="610626" y="1633220"/>
            <a:ext cx="5692203" cy="2938780"/>
          </a:xfrm>
        </p:spPr>
        <p:txBody>
          <a:bodyPr/>
          <a:lstStyle/>
          <a:p>
            <a:pPr marL="0" indent="0">
              <a:buNone/>
            </a:pPr>
            <a:r>
              <a:rPr lang="en-US" sz="2000" dirty="0"/>
              <a:t>This module is functioning on an </a:t>
            </a:r>
            <a:r>
              <a:rPr lang="en-US" sz="2000" dirty="0" err="1"/>
              <a:t>Atmega</a:t>
            </a:r>
            <a:r>
              <a:rPr lang="en-US" sz="2000" dirty="0"/>
              <a:t> chip which takes in the control signal sent by the control signal dispatcher and reformats it into wireless-transmittable data packets. </a:t>
            </a:r>
          </a:p>
          <a:p>
            <a:pPr marL="0" indent="0">
              <a:buNone/>
            </a:pPr>
            <a:r>
              <a:rPr lang="en-US" sz="2000" dirty="0"/>
              <a:t>Number 0 represents pause</a:t>
            </a:r>
          </a:p>
          <a:p>
            <a:pPr marL="0" indent="0">
              <a:buNone/>
            </a:pPr>
            <a:r>
              <a:rPr lang="en-US" sz="2000" dirty="0"/>
              <a:t>Number 1 represents resume</a:t>
            </a:r>
          </a:p>
          <a:p>
            <a:pPr marL="0" indent="0">
              <a:buNone/>
            </a:pPr>
            <a:r>
              <a:rPr lang="en-US" sz="2000" dirty="0"/>
              <a:t>Number 2 represents next song</a:t>
            </a:r>
          </a:p>
          <a:p>
            <a:pPr marL="0" indent="0">
              <a:buNone/>
            </a:pPr>
            <a:r>
              <a:rPr lang="en-US" sz="2000" dirty="0"/>
              <a:t>Number 3 represents idle</a:t>
            </a:r>
          </a:p>
          <a:p>
            <a:pPr marL="0" indent="0">
              <a:buNone/>
            </a:pPr>
            <a:endParaRPr lang="en-US" sz="2000" dirty="0"/>
          </a:p>
        </p:txBody>
      </p:sp>
      <p:sp>
        <p:nvSpPr>
          <p:cNvPr id="3" name="Text Placeholder 2">
            <a:extLst>
              <a:ext uri="{FF2B5EF4-FFF2-40B4-BE49-F238E27FC236}">
                <a16:creationId xmlns:a16="http://schemas.microsoft.com/office/drawing/2014/main" id="{2CA41FBB-C01C-4540-9AD9-7841178E5D9A}"/>
              </a:ext>
            </a:extLst>
          </p:cNvPr>
          <p:cNvSpPr>
            <a:spLocks noGrp="1"/>
          </p:cNvSpPr>
          <p:nvPr>
            <p:ph type="body" sz="quarter" idx="10"/>
          </p:nvPr>
        </p:nvSpPr>
        <p:spPr/>
        <p:txBody>
          <a:bodyPr/>
          <a:lstStyle/>
          <a:p>
            <a:r>
              <a:rPr lang="en-US" dirty="0"/>
              <a:t>Preprocessing Module </a:t>
            </a:r>
          </a:p>
        </p:txBody>
      </p:sp>
      <p:sp>
        <p:nvSpPr>
          <p:cNvPr id="4" name="Slide Number Placeholder 3">
            <a:extLst>
              <a:ext uri="{FF2B5EF4-FFF2-40B4-BE49-F238E27FC236}">
                <a16:creationId xmlns:a16="http://schemas.microsoft.com/office/drawing/2014/main" id="{2898CF8A-DDF6-234F-8BBA-2068562D080C}"/>
              </a:ext>
            </a:extLst>
          </p:cNvPr>
          <p:cNvSpPr>
            <a:spLocks noGrp="1"/>
          </p:cNvSpPr>
          <p:nvPr>
            <p:ph type="sldNum" sz="quarter" idx="4"/>
          </p:nvPr>
        </p:nvSpPr>
        <p:spPr/>
        <p:txBody>
          <a:bodyPr/>
          <a:lstStyle/>
          <a:p>
            <a:fld id="{7DAA0FC6-F71F-4650-BE21-9A15F164E712}" type="slidenum">
              <a:rPr lang="en-US" smtClean="0"/>
              <a:pPr/>
              <a:t>14</a:t>
            </a:fld>
            <a:endParaRPr lang="en-US"/>
          </a:p>
        </p:txBody>
      </p:sp>
      <p:pic>
        <p:nvPicPr>
          <p:cNvPr id="6" name="Picture 5">
            <a:extLst>
              <a:ext uri="{FF2B5EF4-FFF2-40B4-BE49-F238E27FC236}">
                <a16:creationId xmlns:a16="http://schemas.microsoft.com/office/drawing/2014/main" id="{CBC2223E-EC92-8F4C-9BEC-588FD2BD8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246" y="1362078"/>
            <a:ext cx="4613317" cy="4385580"/>
          </a:xfrm>
          <a:prstGeom prst="rect">
            <a:avLst/>
          </a:prstGeom>
        </p:spPr>
      </p:pic>
      <p:sp>
        <p:nvSpPr>
          <p:cNvPr id="8" name="TextBox 7">
            <a:extLst>
              <a:ext uri="{FF2B5EF4-FFF2-40B4-BE49-F238E27FC236}">
                <a16:creationId xmlns:a16="http://schemas.microsoft.com/office/drawing/2014/main" id="{66AF9382-31DF-864A-BF79-F44000B0C9AA}"/>
              </a:ext>
            </a:extLst>
          </p:cNvPr>
          <p:cNvSpPr txBox="1"/>
          <p:nvPr/>
        </p:nvSpPr>
        <p:spPr>
          <a:xfrm>
            <a:off x="6926246" y="6040438"/>
            <a:ext cx="5722440" cy="40011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6 Arduino hardware code snippet </a:t>
            </a:r>
          </a:p>
        </p:txBody>
      </p:sp>
      <p:graphicFrame>
        <p:nvGraphicFramePr>
          <p:cNvPr id="9" name="Table 8">
            <a:extLst>
              <a:ext uri="{FF2B5EF4-FFF2-40B4-BE49-F238E27FC236}">
                <a16:creationId xmlns:a16="http://schemas.microsoft.com/office/drawing/2014/main" id="{8A71268C-820A-2D46-95E9-0332D911C2F7}"/>
              </a:ext>
            </a:extLst>
          </p:cNvPr>
          <p:cNvGraphicFramePr>
            <a:graphicFrameLocks noGrp="1"/>
          </p:cNvGraphicFramePr>
          <p:nvPr>
            <p:extLst>
              <p:ext uri="{D42A27DB-BD31-4B8C-83A1-F6EECF244321}">
                <p14:modId xmlns:p14="http://schemas.microsoft.com/office/powerpoint/2010/main" val="680434573"/>
              </p:ext>
            </p:extLst>
          </p:nvPr>
        </p:nvGraphicFramePr>
        <p:xfrm>
          <a:off x="734253" y="4736124"/>
          <a:ext cx="5943600" cy="1717040"/>
        </p:xfrm>
        <a:graphic>
          <a:graphicData uri="http://schemas.openxmlformats.org/drawingml/2006/table">
            <a:tbl>
              <a:tblPr/>
              <a:tblGrid>
                <a:gridCol w="2971800">
                  <a:extLst>
                    <a:ext uri="{9D8B030D-6E8A-4147-A177-3AD203B41FA5}">
                      <a16:colId xmlns:a16="http://schemas.microsoft.com/office/drawing/2014/main" val="1036161623"/>
                    </a:ext>
                  </a:extLst>
                </a:gridCol>
                <a:gridCol w="2971800">
                  <a:extLst>
                    <a:ext uri="{9D8B030D-6E8A-4147-A177-3AD203B41FA5}">
                      <a16:colId xmlns:a16="http://schemas.microsoft.com/office/drawing/2014/main" val="3472174450"/>
                    </a:ext>
                  </a:extLst>
                </a:gridCol>
              </a:tblGrid>
              <a:tr h="0">
                <a:tc>
                  <a:txBody>
                    <a:bodyPr/>
                    <a:lstStyle/>
                    <a:p>
                      <a:pPr algn="ctr" rtl="0" fontAlgn="t">
                        <a:spcBef>
                          <a:spcPts val="0"/>
                        </a:spcBef>
                        <a:spcAft>
                          <a:spcPts val="0"/>
                        </a:spcAft>
                      </a:pP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Requirement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endParaRPr lang="en-US" sz="1600" b="0" i="0" u="none" strike="noStrike" dirty="0">
                        <a:solidFill>
                          <a:srgbClr val="000000"/>
                        </a:solidFill>
                        <a:effectLst/>
                        <a:latin typeface="Arial" panose="020B0604020202020204" pitchFamily="34" charset="0"/>
                        <a:cs typeface="Arial" panose="020B0604020202020204" pitchFamily="34" charset="0"/>
                      </a:endParaRPr>
                    </a:p>
                    <a:p>
                      <a:pPr algn="ct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Verification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8663452"/>
                  </a:ext>
                </a:extLst>
              </a:tr>
              <a:tr h="0">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This module will be able to take in serial port data and transmit it into transmittable data packets.</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Print out the data sent by the control signal dispatcher and output of this module to see if the functionality is correct.</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9988003"/>
                  </a:ext>
                </a:extLst>
              </a:tr>
            </a:tbl>
          </a:graphicData>
        </a:graphic>
      </p:graphicFrame>
      <p:sp>
        <p:nvSpPr>
          <p:cNvPr id="10" name="Rectangle 1">
            <a:extLst>
              <a:ext uri="{FF2B5EF4-FFF2-40B4-BE49-F238E27FC236}">
                <a16:creationId xmlns:a16="http://schemas.microsoft.com/office/drawing/2014/main" id="{83644DD2-6A86-E54B-92A8-C54D7DA87F28}"/>
              </a:ext>
            </a:extLst>
          </p:cNvPr>
          <p:cNvSpPr>
            <a:spLocks noChangeArrowheads="1"/>
          </p:cNvSpPr>
          <p:nvPr/>
        </p:nvSpPr>
        <p:spPr bwMode="auto">
          <a:xfrm>
            <a:off x="734253" y="4736918"/>
            <a:ext cx="13817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59478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D38321-59F5-CB4D-A98E-6E053A8E84E4}"/>
              </a:ext>
            </a:extLst>
          </p:cNvPr>
          <p:cNvSpPr>
            <a:spLocks noGrp="1"/>
          </p:cNvSpPr>
          <p:nvPr>
            <p:ph type="body" sz="quarter" idx="10"/>
          </p:nvPr>
        </p:nvSpPr>
        <p:spPr/>
        <p:txBody>
          <a:bodyPr/>
          <a:lstStyle/>
          <a:p>
            <a:r>
              <a:rPr lang="en-US" dirty="0"/>
              <a:t>Transmitter &amp; Receiver Module</a:t>
            </a:r>
          </a:p>
        </p:txBody>
      </p:sp>
      <p:sp>
        <p:nvSpPr>
          <p:cNvPr id="4" name="Slide Number Placeholder 3">
            <a:extLst>
              <a:ext uri="{FF2B5EF4-FFF2-40B4-BE49-F238E27FC236}">
                <a16:creationId xmlns:a16="http://schemas.microsoft.com/office/drawing/2014/main" id="{54D4657B-D8AA-FB4D-9AE9-9C9F7FA40E9B}"/>
              </a:ext>
            </a:extLst>
          </p:cNvPr>
          <p:cNvSpPr>
            <a:spLocks noGrp="1"/>
          </p:cNvSpPr>
          <p:nvPr>
            <p:ph type="sldNum" sz="quarter" idx="4"/>
          </p:nvPr>
        </p:nvSpPr>
        <p:spPr/>
        <p:txBody>
          <a:bodyPr/>
          <a:lstStyle/>
          <a:p>
            <a:fld id="{7DAA0FC6-F71F-4650-BE21-9A15F164E712}" type="slidenum">
              <a:rPr lang="en-US" smtClean="0"/>
              <a:pPr/>
              <a:t>15</a:t>
            </a:fld>
            <a:endParaRPr lang="en-US"/>
          </a:p>
        </p:txBody>
      </p:sp>
      <p:sp>
        <p:nvSpPr>
          <p:cNvPr id="6" name="TextBox 5">
            <a:extLst>
              <a:ext uri="{FF2B5EF4-FFF2-40B4-BE49-F238E27FC236}">
                <a16:creationId xmlns:a16="http://schemas.microsoft.com/office/drawing/2014/main" id="{B20D8BBE-4AD5-E646-952A-9055273466AC}"/>
              </a:ext>
            </a:extLst>
          </p:cNvPr>
          <p:cNvSpPr txBox="1"/>
          <p:nvPr/>
        </p:nvSpPr>
        <p:spPr>
          <a:xfrm>
            <a:off x="610626" y="1814288"/>
            <a:ext cx="5545245" cy="193899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transmitter module is a circuit involving a RF antenna that sends control signal wirelessly over to the receiver module which has the same circuit design. It takes signals from preprocessing modules by wires.</a:t>
            </a:r>
          </a:p>
          <a:p>
            <a:endParaRPr lang="en-US" dirty="0">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D530D352-AC19-4B45-BF40-C07BD2639196}"/>
              </a:ext>
            </a:extLst>
          </p:cNvPr>
          <p:cNvGraphicFramePr>
            <a:graphicFrameLocks noGrp="1"/>
          </p:cNvGraphicFramePr>
          <p:nvPr>
            <p:extLst>
              <p:ext uri="{D42A27DB-BD31-4B8C-83A1-F6EECF244321}">
                <p14:modId xmlns:p14="http://schemas.microsoft.com/office/powerpoint/2010/main" val="3648419392"/>
              </p:ext>
            </p:extLst>
          </p:nvPr>
        </p:nvGraphicFramePr>
        <p:xfrm>
          <a:off x="610626" y="3983151"/>
          <a:ext cx="5943600" cy="1717040"/>
        </p:xfrm>
        <a:graphic>
          <a:graphicData uri="http://schemas.openxmlformats.org/drawingml/2006/table">
            <a:tbl>
              <a:tblPr/>
              <a:tblGrid>
                <a:gridCol w="2971800">
                  <a:extLst>
                    <a:ext uri="{9D8B030D-6E8A-4147-A177-3AD203B41FA5}">
                      <a16:colId xmlns:a16="http://schemas.microsoft.com/office/drawing/2014/main" val="2980088583"/>
                    </a:ext>
                  </a:extLst>
                </a:gridCol>
                <a:gridCol w="2971800">
                  <a:extLst>
                    <a:ext uri="{9D8B030D-6E8A-4147-A177-3AD203B41FA5}">
                      <a16:colId xmlns:a16="http://schemas.microsoft.com/office/drawing/2014/main" val="2207902923"/>
                    </a:ext>
                  </a:extLst>
                </a:gridCol>
              </a:tblGrid>
              <a:tr h="0">
                <a:tc>
                  <a:txBody>
                    <a:bodyPr/>
                    <a:lstStyle/>
                    <a:p>
                      <a:pPr algn="ctr" rtl="0" fontAlgn="t">
                        <a:spcBef>
                          <a:spcPts val="0"/>
                        </a:spcBef>
                        <a:spcAft>
                          <a:spcPts val="0"/>
                        </a:spcAft>
                      </a:pP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Requirement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endParaRPr lang="en-US" sz="1600" b="0" i="0" u="none" strike="noStrike" dirty="0">
                        <a:solidFill>
                          <a:srgbClr val="000000"/>
                        </a:solidFill>
                        <a:effectLst/>
                        <a:latin typeface="Arial" panose="020B0604020202020204" pitchFamily="34" charset="0"/>
                        <a:cs typeface="Arial" panose="020B0604020202020204" pitchFamily="34" charset="0"/>
                      </a:endParaRPr>
                    </a:p>
                    <a:p>
                      <a:pPr algn="ct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Verification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7942080"/>
                  </a:ext>
                </a:extLst>
              </a:tr>
              <a:tr h="0">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This module will be able to send the data packets sent by the preprocessing module via 2.4GHz RF signal.</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Print out the data sent by the preprocessing module and received by receiver module to see if the data is correctly sent.</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396027"/>
                  </a:ext>
                </a:extLst>
              </a:tr>
            </a:tbl>
          </a:graphicData>
        </a:graphic>
      </p:graphicFrame>
      <p:sp>
        <p:nvSpPr>
          <p:cNvPr id="8" name="Rectangle 1">
            <a:extLst>
              <a:ext uri="{FF2B5EF4-FFF2-40B4-BE49-F238E27FC236}">
                <a16:creationId xmlns:a16="http://schemas.microsoft.com/office/drawing/2014/main" id="{8AADCC83-CAD5-914F-9FF7-BA580B5AD68F}"/>
              </a:ext>
            </a:extLst>
          </p:cNvPr>
          <p:cNvSpPr>
            <a:spLocks noChangeArrowheads="1"/>
          </p:cNvSpPr>
          <p:nvPr/>
        </p:nvSpPr>
        <p:spPr bwMode="auto">
          <a:xfrm>
            <a:off x="610626" y="3983945"/>
            <a:ext cx="13817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F95AB691-D86F-8249-A096-CDA08B14E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4588" y="1509543"/>
            <a:ext cx="3716565" cy="4947216"/>
          </a:xfrm>
          <a:prstGeom prst="rect">
            <a:avLst/>
          </a:prstGeom>
        </p:spPr>
      </p:pic>
      <p:sp>
        <p:nvSpPr>
          <p:cNvPr id="13" name="TextBox 12">
            <a:extLst>
              <a:ext uri="{FF2B5EF4-FFF2-40B4-BE49-F238E27FC236}">
                <a16:creationId xmlns:a16="http://schemas.microsoft.com/office/drawing/2014/main" id="{3C324BC5-0C8C-D540-92A9-E7EF03453FD5}"/>
              </a:ext>
            </a:extLst>
          </p:cNvPr>
          <p:cNvSpPr txBox="1"/>
          <p:nvPr/>
        </p:nvSpPr>
        <p:spPr>
          <a:xfrm>
            <a:off x="8234588" y="6611707"/>
            <a:ext cx="5722440" cy="40011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7 Transmission module</a:t>
            </a:r>
          </a:p>
        </p:txBody>
      </p:sp>
    </p:spTree>
    <p:extLst>
      <p:ext uri="{BB962C8B-B14F-4D97-AF65-F5344CB8AC3E}">
        <p14:creationId xmlns:p14="http://schemas.microsoft.com/office/powerpoint/2010/main" val="1653032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D145-CDC0-FE4A-ABDF-619AD0A78006}"/>
              </a:ext>
            </a:extLst>
          </p:cNvPr>
          <p:cNvSpPr>
            <a:spLocks noGrp="1"/>
          </p:cNvSpPr>
          <p:nvPr>
            <p:ph type="body" sz="quarter" idx="12"/>
          </p:nvPr>
        </p:nvSpPr>
        <p:spPr/>
        <p:txBody>
          <a:bodyPr/>
          <a:lstStyle/>
          <a:p>
            <a:r>
              <a:rPr lang="en-US" dirty="0"/>
              <a:t>Microcontroller &amp; SD storage Module &amp; Speakers</a:t>
            </a:r>
          </a:p>
          <a:p>
            <a:r>
              <a:rPr lang="en-US" dirty="0"/>
              <a:t>Signal Processing Module </a:t>
            </a:r>
          </a:p>
        </p:txBody>
      </p:sp>
      <p:sp>
        <p:nvSpPr>
          <p:cNvPr id="3" name="Text Placeholder 2">
            <a:extLst>
              <a:ext uri="{FF2B5EF4-FFF2-40B4-BE49-F238E27FC236}">
                <a16:creationId xmlns:a16="http://schemas.microsoft.com/office/drawing/2014/main" id="{998B46D4-D30E-BC4A-864C-CB8447A0933D}"/>
              </a:ext>
            </a:extLst>
          </p:cNvPr>
          <p:cNvSpPr>
            <a:spLocks noGrp="1"/>
          </p:cNvSpPr>
          <p:nvPr>
            <p:ph type="body" sz="quarter" idx="10"/>
          </p:nvPr>
        </p:nvSpPr>
        <p:spPr/>
        <p:txBody>
          <a:bodyPr/>
          <a:lstStyle/>
          <a:p>
            <a:r>
              <a:rPr lang="en-US" dirty="0"/>
              <a:t>Audio Subsystem</a:t>
            </a:r>
          </a:p>
        </p:txBody>
      </p:sp>
      <p:sp>
        <p:nvSpPr>
          <p:cNvPr id="4" name="Slide Number Placeholder 3">
            <a:extLst>
              <a:ext uri="{FF2B5EF4-FFF2-40B4-BE49-F238E27FC236}">
                <a16:creationId xmlns:a16="http://schemas.microsoft.com/office/drawing/2014/main" id="{C1E41D72-DB99-0649-9F5C-5C4158435951}"/>
              </a:ext>
            </a:extLst>
          </p:cNvPr>
          <p:cNvSpPr>
            <a:spLocks noGrp="1"/>
          </p:cNvSpPr>
          <p:nvPr>
            <p:ph type="sldNum" sz="quarter" idx="4"/>
          </p:nvPr>
        </p:nvSpPr>
        <p:spPr/>
        <p:txBody>
          <a:bodyPr/>
          <a:lstStyle/>
          <a:p>
            <a:fld id="{7DAA0FC6-F71F-4650-BE21-9A15F164E712}" type="slidenum">
              <a:rPr lang="en-US" smtClean="0"/>
              <a:pPr/>
              <a:t>16</a:t>
            </a:fld>
            <a:endParaRPr lang="en-US"/>
          </a:p>
        </p:txBody>
      </p:sp>
    </p:spTree>
    <p:extLst>
      <p:ext uri="{BB962C8B-B14F-4D97-AF65-F5344CB8AC3E}">
        <p14:creationId xmlns:p14="http://schemas.microsoft.com/office/powerpoint/2010/main" val="3331489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518F0F-E8E6-1C4E-AE64-F2AFD740AA75}"/>
              </a:ext>
            </a:extLst>
          </p:cNvPr>
          <p:cNvSpPr>
            <a:spLocks noGrp="1"/>
          </p:cNvSpPr>
          <p:nvPr>
            <p:ph type="body" sz="quarter" idx="12"/>
          </p:nvPr>
        </p:nvSpPr>
        <p:spPr>
          <a:xfrm>
            <a:off x="610626" y="1633220"/>
            <a:ext cx="4581860" cy="2318294"/>
          </a:xfrm>
        </p:spPr>
        <p:txBody>
          <a:bodyPr/>
          <a:lstStyle/>
          <a:p>
            <a:pPr marL="0" indent="0">
              <a:buNone/>
            </a:pPr>
            <a:r>
              <a:rPr lang="en-US" sz="2000" dirty="0"/>
              <a:t>This module, upon receiving control signals, will process the data packets sent from the transmission subsystem. Then it will perform D/A conversion and output audio analog signals to speakers based on received controlled signals.</a:t>
            </a:r>
          </a:p>
        </p:txBody>
      </p:sp>
      <p:sp>
        <p:nvSpPr>
          <p:cNvPr id="3" name="Text Placeholder 2">
            <a:extLst>
              <a:ext uri="{FF2B5EF4-FFF2-40B4-BE49-F238E27FC236}">
                <a16:creationId xmlns:a16="http://schemas.microsoft.com/office/drawing/2014/main" id="{30143B76-E6D2-1741-9BA1-9FC46447FB9C}"/>
              </a:ext>
            </a:extLst>
          </p:cNvPr>
          <p:cNvSpPr>
            <a:spLocks noGrp="1"/>
          </p:cNvSpPr>
          <p:nvPr>
            <p:ph type="body" sz="quarter" idx="10"/>
          </p:nvPr>
        </p:nvSpPr>
        <p:spPr/>
        <p:txBody>
          <a:bodyPr/>
          <a:lstStyle/>
          <a:p>
            <a:r>
              <a:rPr lang="en-US" dirty="0"/>
              <a:t>Microcontroller &amp; SD storage Module &amp; Speakers</a:t>
            </a:r>
          </a:p>
        </p:txBody>
      </p:sp>
      <p:sp>
        <p:nvSpPr>
          <p:cNvPr id="4" name="Slide Number Placeholder 3">
            <a:extLst>
              <a:ext uri="{FF2B5EF4-FFF2-40B4-BE49-F238E27FC236}">
                <a16:creationId xmlns:a16="http://schemas.microsoft.com/office/drawing/2014/main" id="{952FC616-4BA2-A54A-9C4F-3E55E31E2148}"/>
              </a:ext>
            </a:extLst>
          </p:cNvPr>
          <p:cNvSpPr>
            <a:spLocks noGrp="1"/>
          </p:cNvSpPr>
          <p:nvPr>
            <p:ph type="sldNum" sz="quarter" idx="4"/>
          </p:nvPr>
        </p:nvSpPr>
        <p:spPr/>
        <p:txBody>
          <a:bodyPr/>
          <a:lstStyle/>
          <a:p>
            <a:fld id="{7DAA0FC6-F71F-4650-BE21-9A15F164E712}" type="slidenum">
              <a:rPr lang="en-US" smtClean="0"/>
              <a:pPr/>
              <a:t>17</a:t>
            </a:fld>
            <a:endParaRPr lang="en-US"/>
          </a:p>
        </p:txBody>
      </p:sp>
      <p:pic>
        <p:nvPicPr>
          <p:cNvPr id="6" name="Picture 5">
            <a:extLst>
              <a:ext uri="{FF2B5EF4-FFF2-40B4-BE49-F238E27FC236}">
                <a16:creationId xmlns:a16="http://schemas.microsoft.com/office/drawing/2014/main" id="{33651510-1655-8142-9B7B-6F175BC12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615059" y="944407"/>
            <a:ext cx="4160431" cy="5538057"/>
          </a:xfrm>
          <a:prstGeom prst="rect">
            <a:avLst/>
          </a:prstGeom>
        </p:spPr>
      </p:pic>
      <p:graphicFrame>
        <p:nvGraphicFramePr>
          <p:cNvPr id="7" name="Table 6">
            <a:extLst>
              <a:ext uri="{FF2B5EF4-FFF2-40B4-BE49-F238E27FC236}">
                <a16:creationId xmlns:a16="http://schemas.microsoft.com/office/drawing/2014/main" id="{274E26DE-FE42-AD4B-9856-F20C7CE263AB}"/>
              </a:ext>
            </a:extLst>
          </p:cNvPr>
          <p:cNvGraphicFramePr>
            <a:graphicFrameLocks noGrp="1"/>
          </p:cNvGraphicFramePr>
          <p:nvPr>
            <p:extLst>
              <p:ext uri="{D42A27DB-BD31-4B8C-83A1-F6EECF244321}">
                <p14:modId xmlns:p14="http://schemas.microsoft.com/office/powerpoint/2010/main" val="3624863749"/>
              </p:ext>
            </p:extLst>
          </p:nvPr>
        </p:nvGraphicFramePr>
        <p:xfrm>
          <a:off x="610626" y="4221863"/>
          <a:ext cx="5943600" cy="1960880"/>
        </p:xfrm>
        <a:graphic>
          <a:graphicData uri="http://schemas.openxmlformats.org/drawingml/2006/table">
            <a:tbl>
              <a:tblPr/>
              <a:tblGrid>
                <a:gridCol w="2971800">
                  <a:extLst>
                    <a:ext uri="{9D8B030D-6E8A-4147-A177-3AD203B41FA5}">
                      <a16:colId xmlns:a16="http://schemas.microsoft.com/office/drawing/2014/main" val="4063331406"/>
                    </a:ext>
                  </a:extLst>
                </a:gridCol>
                <a:gridCol w="2971800">
                  <a:extLst>
                    <a:ext uri="{9D8B030D-6E8A-4147-A177-3AD203B41FA5}">
                      <a16:colId xmlns:a16="http://schemas.microsoft.com/office/drawing/2014/main" val="3726177819"/>
                    </a:ext>
                  </a:extLst>
                </a:gridCol>
              </a:tblGrid>
              <a:tr h="0">
                <a:tc>
                  <a:txBody>
                    <a:bodyPr/>
                    <a:lstStyle/>
                    <a:p>
                      <a:pPr algn="ctr" rtl="0" fontAlgn="t">
                        <a:spcBef>
                          <a:spcPts val="0"/>
                        </a:spcBef>
                        <a:spcAft>
                          <a:spcPts val="0"/>
                        </a:spcAft>
                      </a:pP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Requirement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endParaRPr lang="en-US" sz="1600" b="0" i="0" u="none" strike="noStrike" dirty="0">
                        <a:solidFill>
                          <a:srgbClr val="000000"/>
                        </a:solidFill>
                        <a:effectLst/>
                        <a:latin typeface="Arial" panose="020B0604020202020204" pitchFamily="34" charset="0"/>
                        <a:cs typeface="Arial" panose="020B0604020202020204" pitchFamily="34" charset="0"/>
                      </a:endParaRPr>
                    </a:p>
                    <a:p>
                      <a:pPr algn="ct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Verification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9296727"/>
                  </a:ext>
                </a:extLst>
              </a:tr>
              <a:tr h="0">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This module will be able to read audio files in SD card to perform D/A conversion to output analog audio signal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Check the content of this module and the result of reading by the microcontroller to see if it can be read correctly.</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1819884"/>
                  </a:ext>
                </a:extLst>
              </a:tr>
            </a:tbl>
          </a:graphicData>
        </a:graphic>
      </p:graphicFrame>
      <p:sp>
        <p:nvSpPr>
          <p:cNvPr id="8" name="Rectangle 1">
            <a:extLst>
              <a:ext uri="{FF2B5EF4-FFF2-40B4-BE49-F238E27FC236}">
                <a16:creationId xmlns:a16="http://schemas.microsoft.com/office/drawing/2014/main" id="{F3BD4C64-8AA8-724D-A95B-42D78DF5A252}"/>
              </a:ext>
            </a:extLst>
          </p:cNvPr>
          <p:cNvSpPr>
            <a:spLocks noChangeArrowheads="1"/>
          </p:cNvSpPr>
          <p:nvPr/>
        </p:nvSpPr>
        <p:spPr bwMode="auto">
          <a:xfrm>
            <a:off x="610626" y="4222657"/>
            <a:ext cx="13817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B71C03B8-C1C3-A847-91E8-0A94F8ED486D}"/>
              </a:ext>
            </a:extLst>
          </p:cNvPr>
          <p:cNvSpPr txBox="1"/>
          <p:nvPr/>
        </p:nvSpPr>
        <p:spPr>
          <a:xfrm>
            <a:off x="6926246" y="6040438"/>
            <a:ext cx="5722440" cy="40011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8 Audio module  </a:t>
            </a:r>
          </a:p>
        </p:txBody>
      </p:sp>
    </p:spTree>
    <p:extLst>
      <p:ext uri="{BB962C8B-B14F-4D97-AF65-F5344CB8AC3E}">
        <p14:creationId xmlns:p14="http://schemas.microsoft.com/office/powerpoint/2010/main" val="2691937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382058-45E1-3F4D-8A72-51C94A4010AE}"/>
              </a:ext>
            </a:extLst>
          </p:cNvPr>
          <p:cNvSpPr>
            <a:spLocks noGrp="1"/>
          </p:cNvSpPr>
          <p:nvPr>
            <p:ph type="body" sz="quarter" idx="12"/>
          </p:nvPr>
        </p:nvSpPr>
        <p:spPr>
          <a:xfrm>
            <a:off x="610626" y="1633220"/>
            <a:ext cx="5202345" cy="2138680"/>
          </a:xfrm>
        </p:spPr>
        <p:txBody>
          <a:bodyPr/>
          <a:lstStyle/>
          <a:p>
            <a:pPr marL="0" indent="0">
              <a:buNone/>
            </a:pPr>
            <a:r>
              <a:rPr lang="en-US" sz="2000" dirty="0"/>
              <a:t>The signal processing module consists an audio amplifier, and a DC offset circuit. The audio amplifier is used to amplify the signal and the DC offset circuit is used to let the audio signal oscillate around 2.5V rather than 0V.</a:t>
            </a:r>
          </a:p>
        </p:txBody>
      </p:sp>
      <p:sp>
        <p:nvSpPr>
          <p:cNvPr id="3" name="Text Placeholder 2">
            <a:extLst>
              <a:ext uri="{FF2B5EF4-FFF2-40B4-BE49-F238E27FC236}">
                <a16:creationId xmlns:a16="http://schemas.microsoft.com/office/drawing/2014/main" id="{43D38CD3-A7E4-2D43-9CBE-E1A2A80240FF}"/>
              </a:ext>
            </a:extLst>
          </p:cNvPr>
          <p:cNvSpPr>
            <a:spLocks noGrp="1"/>
          </p:cNvSpPr>
          <p:nvPr>
            <p:ph type="body" sz="quarter" idx="10"/>
          </p:nvPr>
        </p:nvSpPr>
        <p:spPr/>
        <p:txBody>
          <a:bodyPr/>
          <a:lstStyle/>
          <a:p>
            <a:r>
              <a:rPr lang="en-US" dirty="0"/>
              <a:t>Signal Processing Module </a:t>
            </a:r>
          </a:p>
          <a:p>
            <a:pPr marL="685800" indent="-6858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F256004-D932-C843-BFA2-84F55295BC8E}"/>
              </a:ext>
            </a:extLst>
          </p:cNvPr>
          <p:cNvSpPr>
            <a:spLocks noGrp="1"/>
          </p:cNvSpPr>
          <p:nvPr>
            <p:ph type="sldNum" sz="quarter" idx="4"/>
          </p:nvPr>
        </p:nvSpPr>
        <p:spPr/>
        <p:txBody>
          <a:bodyPr/>
          <a:lstStyle/>
          <a:p>
            <a:fld id="{7DAA0FC6-F71F-4650-BE21-9A15F164E712}" type="slidenum">
              <a:rPr lang="en-US" smtClean="0"/>
              <a:pPr/>
              <a:t>18</a:t>
            </a:fld>
            <a:endParaRPr lang="en-US"/>
          </a:p>
        </p:txBody>
      </p:sp>
      <p:graphicFrame>
        <p:nvGraphicFramePr>
          <p:cNvPr id="5" name="Table 4">
            <a:extLst>
              <a:ext uri="{FF2B5EF4-FFF2-40B4-BE49-F238E27FC236}">
                <a16:creationId xmlns:a16="http://schemas.microsoft.com/office/drawing/2014/main" id="{6B91DD0D-FA55-3346-86C2-E1FEFE734A3F}"/>
              </a:ext>
            </a:extLst>
          </p:cNvPr>
          <p:cNvGraphicFramePr>
            <a:graphicFrameLocks noGrp="1"/>
          </p:cNvGraphicFramePr>
          <p:nvPr>
            <p:extLst>
              <p:ext uri="{D42A27DB-BD31-4B8C-83A1-F6EECF244321}">
                <p14:modId xmlns:p14="http://schemas.microsoft.com/office/powerpoint/2010/main" val="283653988"/>
              </p:ext>
            </p:extLst>
          </p:nvPr>
        </p:nvGraphicFramePr>
        <p:xfrm>
          <a:off x="610626" y="3945072"/>
          <a:ext cx="5943600" cy="2204720"/>
        </p:xfrm>
        <a:graphic>
          <a:graphicData uri="http://schemas.openxmlformats.org/drawingml/2006/table">
            <a:tbl>
              <a:tblPr/>
              <a:tblGrid>
                <a:gridCol w="2971800">
                  <a:extLst>
                    <a:ext uri="{9D8B030D-6E8A-4147-A177-3AD203B41FA5}">
                      <a16:colId xmlns:a16="http://schemas.microsoft.com/office/drawing/2014/main" val="2682457862"/>
                    </a:ext>
                  </a:extLst>
                </a:gridCol>
                <a:gridCol w="2971800">
                  <a:extLst>
                    <a:ext uri="{9D8B030D-6E8A-4147-A177-3AD203B41FA5}">
                      <a16:colId xmlns:a16="http://schemas.microsoft.com/office/drawing/2014/main" val="3485320631"/>
                    </a:ext>
                  </a:extLst>
                </a:gridCol>
              </a:tblGrid>
              <a:tr h="0">
                <a:tc>
                  <a:txBody>
                    <a:bodyPr/>
                    <a:lstStyle/>
                    <a:p>
                      <a:pPr algn="ctr" rtl="0" fontAlgn="t">
                        <a:spcBef>
                          <a:spcPts val="0"/>
                        </a:spcBef>
                        <a:spcAft>
                          <a:spcPts val="0"/>
                        </a:spcAft>
                      </a:pP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Requirement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endParaRPr lang="en-US" sz="1600" b="0" i="0" u="none" strike="noStrike" dirty="0">
                        <a:solidFill>
                          <a:srgbClr val="000000"/>
                        </a:solidFill>
                        <a:effectLst/>
                        <a:latin typeface="Arial" panose="020B0604020202020204" pitchFamily="34" charset="0"/>
                        <a:cs typeface="Arial" panose="020B0604020202020204" pitchFamily="34" charset="0"/>
                      </a:endParaRPr>
                    </a:p>
                    <a:p>
                      <a:pPr algn="ct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Verification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3979228"/>
                  </a:ext>
                </a:extLst>
              </a:tr>
              <a:tr h="0">
                <a:tc>
                  <a:txBody>
                    <a:bodyPr/>
                    <a:lstStyle/>
                    <a:p>
                      <a:pPr rtl="0" fontAlgn="t">
                        <a:spcBef>
                          <a:spcPts val="0"/>
                        </a:spcBef>
                        <a:spcAft>
                          <a:spcPts val="0"/>
                        </a:spcAft>
                      </a:pPr>
                      <a:r>
                        <a:rPr lang="en-US" sz="1600" b="0" i="0" u="none" strike="noStrike">
                          <a:solidFill>
                            <a:srgbClr val="000000"/>
                          </a:solidFill>
                          <a:effectLst/>
                          <a:latin typeface="Arial" panose="020B0604020202020204" pitchFamily="34" charset="0"/>
                          <a:cs typeface="Arial" panose="020B0604020202020204" pitchFamily="34" charset="0"/>
                        </a:rPr>
                        <a:t>The audio signal coming out from the signal processing module should be without high and low frequency noises and oscillate around 0V. </a:t>
                      </a:r>
                      <a:endParaRPr lang="en-US" sz="160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Probe the PWM port on the Atmega328P board and output connection port from the signal processing module to compare the signals on the oscilloscope.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5400347"/>
                  </a:ext>
                </a:extLst>
              </a:tr>
            </a:tbl>
          </a:graphicData>
        </a:graphic>
      </p:graphicFrame>
      <p:sp>
        <p:nvSpPr>
          <p:cNvPr id="6" name="Rectangle 1">
            <a:extLst>
              <a:ext uri="{FF2B5EF4-FFF2-40B4-BE49-F238E27FC236}">
                <a16:creationId xmlns:a16="http://schemas.microsoft.com/office/drawing/2014/main" id="{B469297A-9E8F-BD47-937A-3ECC76FE7FC9}"/>
              </a:ext>
            </a:extLst>
          </p:cNvPr>
          <p:cNvSpPr>
            <a:spLocks noChangeArrowheads="1"/>
          </p:cNvSpPr>
          <p:nvPr/>
        </p:nvSpPr>
        <p:spPr bwMode="auto">
          <a:xfrm>
            <a:off x="610626" y="3945231"/>
            <a:ext cx="13817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9408F394-0C94-F74D-BEAC-2B0057541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67415" y="935171"/>
            <a:ext cx="4216219" cy="5612318"/>
          </a:xfrm>
          <a:prstGeom prst="rect">
            <a:avLst/>
          </a:prstGeom>
        </p:spPr>
      </p:pic>
      <p:sp>
        <p:nvSpPr>
          <p:cNvPr id="11" name="TextBox 10">
            <a:extLst>
              <a:ext uri="{FF2B5EF4-FFF2-40B4-BE49-F238E27FC236}">
                <a16:creationId xmlns:a16="http://schemas.microsoft.com/office/drawing/2014/main" id="{CBF6F140-30D7-DF4C-A9AE-7995FFF29D4E}"/>
              </a:ext>
            </a:extLst>
          </p:cNvPr>
          <p:cNvSpPr txBox="1"/>
          <p:nvPr/>
        </p:nvSpPr>
        <p:spPr>
          <a:xfrm>
            <a:off x="6926246" y="6040438"/>
            <a:ext cx="5722440" cy="40011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9 Signal processing module </a:t>
            </a:r>
          </a:p>
        </p:txBody>
      </p:sp>
    </p:spTree>
    <p:extLst>
      <p:ext uri="{BB962C8B-B14F-4D97-AF65-F5344CB8AC3E}">
        <p14:creationId xmlns:p14="http://schemas.microsoft.com/office/powerpoint/2010/main" val="3920652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A75D28-6C1D-6E4F-A213-BBFF85AD5F2A}"/>
              </a:ext>
            </a:extLst>
          </p:cNvPr>
          <p:cNvSpPr>
            <a:spLocks noGrp="1"/>
          </p:cNvSpPr>
          <p:nvPr>
            <p:ph type="body" sz="quarter" idx="10"/>
          </p:nvPr>
        </p:nvSpPr>
        <p:spPr/>
        <p:txBody>
          <a:bodyPr/>
          <a:lstStyle/>
          <a:p>
            <a:r>
              <a:rPr lang="en-US" dirty="0"/>
              <a:t>Audio Amplification </a:t>
            </a:r>
          </a:p>
        </p:txBody>
      </p:sp>
      <p:sp>
        <p:nvSpPr>
          <p:cNvPr id="4" name="Slide Number Placeholder 3">
            <a:extLst>
              <a:ext uri="{FF2B5EF4-FFF2-40B4-BE49-F238E27FC236}">
                <a16:creationId xmlns:a16="http://schemas.microsoft.com/office/drawing/2014/main" id="{3D46B924-0FAD-0B43-B145-3AAC9976B0BC}"/>
              </a:ext>
            </a:extLst>
          </p:cNvPr>
          <p:cNvSpPr>
            <a:spLocks noGrp="1"/>
          </p:cNvSpPr>
          <p:nvPr>
            <p:ph type="sldNum" sz="quarter" idx="4"/>
          </p:nvPr>
        </p:nvSpPr>
        <p:spPr/>
        <p:txBody>
          <a:bodyPr/>
          <a:lstStyle/>
          <a:p>
            <a:fld id="{7DAA0FC6-F71F-4650-BE21-9A15F164E712}" type="slidenum">
              <a:rPr lang="en-US" smtClean="0"/>
              <a:pPr/>
              <a:t>19</a:t>
            </a:fld>
            <a:endParaRPr lang="en-US"/>
          </a:p>
        </p:txBody>
      </p:sp>
      <p:sp>
        <p:nvSpPr>
          <p:cNvPr id="5" name="Rectangle 2">
            <a:extLst>
              <a:ext uri="{FF2B5EF4-FFF2-40B4-BE49-F238E27FC236}">
                <a16:creationId xmlns:a16="http://schemas.microsoft.com/office/drawing/2014/main" id="{181BAAA0-57BD-0F4C-8C50-DA4B65C36E27}"/>
              </a:ext>
            </a:extLst>
          </p:cNvPr>
          <p:cNvSpPr>
            <a:spLocks noChangeArrowheads="1"/>
          </p:cNvSpPr>
          <p:nvPr/>
        </p:nvSpPr>
        <p:spPr bwMode="auto">
          <a:xfrm>
            <a:off x="610626" y="1575582"/>
            <a:ext cx="13817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169" name="Picture 10" descr="Audio Amplifier IC Circuit using LM386 – Edgefx">
            <a:extLst>
              <a:ext uri="{FF2B5EF4-FFF2-40B4-BE49-F238E27FC236}">
                <a16:creationId xmlns:a16="http://schemas.microsoft.com/office/drawing/2014/main" id="{6D866BB4-716C-DC43-BFE5-3CC482D53F2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10626" y="1575582"/>
            <a:ext cx="5522888" cy="37201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9A4760-0EE5-A84E-9FFA-6B0AC6B82CC5}"/>
              </a:ext>
            </a:extLst>
          </p:cNvPr>
          <p:cNvSpPr txBox="1"/>
          <p:nvPr/>
        </p:nvSpPr>
        <p:spPr>
          <a:xfrm>
            <a:off x="3942126" y="5689410"/>
            <a:ext cx="2954216" cy="101566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10 Audio amplification circuit &amp; DC offset circuit  </a:t>
            </a:r>
          </a:p>
        </p:txBody>
      </p:sp>
      <p:sp>
        <p:nvSpPr>
          <p:cNvPr id="8" name="TextBox 7">
            <a:extLst>
              <a:ext uri="{FF2B5EF4-FFF2-40B4-BE49-F238E27FC236}">
                <a16:creationId xmlns:a16="http://schemas.microsoft.com/office/drawing/2014/main" id="{B6B4811F-E7B0-1E49-ABD2-3AF6C20F6DF2}"/>
              </a:ext>
            </a:extLst>
          </p:cNvPr>
          <p:cNvSpPr txBox="1"/>
          <p:nvPr/>
        </p:nvSpPr>
        <p:spPr>
          <a:xfrm>
            <a:off x="8843749" y="1575582"/>
            <a:ext cx="4398118"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Signal Processing module consists of audio amplification unit and DC offset unit. The circuit components are labeled with values in the schematics. DC offset unit sets audio signal to oscillate around 0V by adding a big capacitor with value of 220 microfarad.</a:t>
            </a:r>
          </a:p>
        </p:txBody>
      </p:sp>
      <p:pic>
        <p:nvPicPr>
          <p:cNvPr id="10" name="Picture 9">
            <a:extLst>
              <a:ext uri="{FF2B5EF4-FFF2-40B4-BE49-F238E27FC236}">
                <a16:creationId xmlns:a16="http://schemas.microsoft.com/office/drawing/2014/main" id="{484ABF22-E24D-E449-95A7-0E6949317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043" y="2553773"/>
            <a:ext cx="1607464" cy="2665279"/>
          </a:xfrm>
          <a:prstGeom prst="rect">
            <a:avLst/>
          </a:prstGeom>
        </p:spPr>
      </p:pic>
    </p:spTree>
    <p:extLst>
      <p:ext uri="{BB962C8B-B14F-4D97-AF65-F5344CB8AC3E}">
        <p14:creationId xmlns:p14="http://schemas.microsoft.com/office/powerpoint/2010/main" val="2111735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vert="horz" anchor="t"/>
          <a:lstStyle/>
          <a:p>
            <a:pPr marL="381635" indent="-381635"/>
            <a:r>
              <a:rPr lang="en-US" sz="3600" dirty="0"/>
              <a:t>During cooking or working, background noise is large </a:t>
            </a:r>
          </a:p>
          <a:p>
            <a:pPr marL="381635" indent="-381635"/>
            <a:r>
              <a:rPr lang="en-US" sz="3600" dirty="0"/>
              <a:t>Users’ hands are rarely free </a:t>
            </a:r>
          </a:p>
          <a:p>
            <a:pPr marL="381635" indent="-381635"/>
            <a:r>
              <a:rPr lang="en-US" sz="3600" dirty="0"/>
              <a:t>Share music over multiple speakers without pairing </a:t>
            </a:r>
          </a:p>
        </p:txBody>
      </p:sp>
      <p:sp>
        <p:nvSpPr>
          <p:cNvPr id="3" name="Text Placeholder 2"/>
          <p:cNvSpPr>
            <a:spLocks noGrp="1"/>
          </p:cNvSpPr>
          <p:nvPr>
            <p:ph type="body" sz="quarter" idx="10"/>
          </p:nvPr>
        </p:nvSpPr>
        <p:spPr/>
        <p:txBody>
          <a:bodyPr/>
          <a:lstStyle/>
          <a:p>
            <a:r>
              <a:rPr lang="en-US" dirty="0"/>
              <a:t>Introduction </a:t>
            </a:r>
          </a:p>
        </p:txBody>
      </p:sp>
    </p:spTree>
    <p:extLst>
      <p:ext uri="{BB962C8B-B14F-4D97-AF65-F5344CB8AC3E}">
        <p14:creationId xmlns:p14="http://schemas.microsoft.com/office/powerpoint/2010/main" val="2901615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D145-CDC0-FE4A-ABDF-619AD0A78006}"/>
              </a:ext>
            </a:extLst>
          </p:cNvPr>
          <p:cNvSpPr>
            <a:spLocks noGrp="1"/>
          </p:cNvSpPr>
          <p:nvPr>
            <p:ph type="body" sz="quarter" idx="12"/>
          </p:nvPr>
        </p:nvSpPr>
        <p:spPr/>
        <p:txBody>
          <a:bodyPr/>
          <a:lstStyle/>
          <a:p>
            <a:r>
              <a:rPr lang="en-US" dirty="0"/>
              <a:t>Power Regulator Module</a:t>
            </a:r>
          </a:p>
          <a:p>
            <a:r>
              <a:rPr lang="en-US" dirty="0"/>
              <a:t>Li-ion Battery Case</a:t>
            </a:r>
          </a:p>
        </p:txBody>
      </p:sp>
      <p:sp>
        <p:nvSpPr>
          <p:cNvPr id="3" name="Text Placeholder 2">
            <a:extLst>
              <a:ext uri="{FF2B5EF4-FFF2-40B4-BE49-F238E27FC236}">
                <a16:creationId xmlns:a16="http://schemas.microsoft.com/office/drawing/2014/main" id="{998B46D4-D30E-BC4A-864C-CB8447A0933D}"/>
              </a:ext>
            </a:extLst>
          </p:cNvPr>
          <p:cNvSpPr>
            <a:spLocks noGrp="1"/>
          </p:cNvSpPr>
          <p:nvPr>
            <p:ph type="body" sz="quarter" idx="10"/>
          </p:nvPr>
        </p:nvSpPr>
        <p:spPr/>
        <p:txBody>
          <a:bodyPr/>
          <a:lstStyle/>
          <a:p>
            <a:r>
              <a:rPr lang="en-US" dirty="0"/>
              <a:t>Power Subsystem</a:t>
            </a:r>
          </a:p>
        </p:txBody>
      </p:sp>
      <p:sp>
        <p:nvSpPr>
          <p:cNvPr id="4" name="Slide Number Placeholder 3">
            <a:extLst>
              <a:ext uri="{FF2B5EF4-FFF2-40B4-BE49-F238E27FC236}">
                <a16:creationId xmlns:a16="http://schemas.microsoft.com/office/drawing/2014/main" id="{C1E41D72-DB99-0649-9F5C-5C4158435951}"/>
              </a:ext>
            </a:extLst>
          </p:cNvPr>
          <p:cNvSpPr>
            <a:spLocks noGrp="1"/>
          </p:cNvSpPr>
          <p:nvPr>
            <p:ph type="sldNum" sz="quarter" idx="4"/>
          </p:nvPr>
        </p:nvSpPr>
        <p:spPr/>
        <p:txBody>
          <a:bodyPr/>
          <a:lstStyle/>
          <a:p>
            <a:fld id="{7DAA0FC6-F71F-4650-BE21-9A15F164E712}" type="slidenum">
              <a:rPr lang="en-US" smtClean="0"/>
              <a:pPr/>
              <a:t>20</a:t>
            </a:fld>
            <a:endParaRPr lang="en-US"/>
          </a:p>
        </p:txBody>
      </p:sp>
    </p:spTree>
    <p:extLst>
      <p:ext uri="{BB962C8B-B14F-4D97-AF65-F5344CB8AC3E}">
        <p14:creationId xmlns:p14="http://schemas.microsoft.com/office/powerpoint/2010/main" val="1905863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58F8F7-DC68-9143-8BFC-ECCAA11D0763}"/>
              </a:ext>
            </a:extLst>
          </p:cNvPr>
          <p:cNvSpPr>
            <a:spLocks noGrp="1"/>
          </p:cNvSpPr>
          <p:nvPr>
            <p:ph type="body" sz="quarter" idx="12"/>
          </p:nvPr>
        </p:nvSpPr>
        <p:spPr>
          <a:xfrm>
            <a:off x="610626" y="1633220"/>
            <a:ext cx="5381960" cy="3053080"/>
          </a:xfrm>
        </p:spPr>
        <p:txBody>
          <a:bodyPr/>
          <a:lstStyle/>
          <a:p>
            <a:pPr marL="0" indent="0">
              <a:buNone/>
            </a:pPr>
            <a:r>
              <a:rPr lang="en-US" sz="2000" dirty="0"/>
              <a:t>Our power subsystem will source a constant 5V for camera module and microcontrollers and 3.3V for transmission module. The voltage source is provided by a four-pack Li ion battery. The power regulator module should be able to take a voltage supply ranging from 5V~14V and output a steady 5V or 3.3V for any module on the PCB board.  </a:t>
            </a:r>
            <a:br>
              <a:rPr lang="en-US" dirty="0"/>
            </a:br>
            <a:br>
              <a:rPr lang="en-US" dirty="0"/>
            </a:br>
            <a:endParaRPr lang="en-US" dirty="0"/>
          </a:p>
        </p:txBody>
      </p:sp>
      <p:sp>
        <p:nvSpPr>
          <p:cNvPr id="3" name="Text Placeholder 2">
            <a:extLst>
              <a:ext uri="{FF2B5EF4-FFF2-40B4-BE49-F238E27FC236}">
                <a16:creationId xmlns:a16="http://schemas.microsoft.com/office/drawing/2014/main" id="{2F89F943-E250-4649-9281-B16BE11E7ACF}"/>
              </a:ext>
            </a:extLst>
          </p:cNvPr>
          <p:cNvSpPr>
            <a:spLocks noGrp="1"/>
          </p:cNvSpPr>
          <p:nvPr>
            <p:ph type="body" sz="quarter" idx="10"/>
          </p:nvPr>
        </p:nvSpPr>
        <p:spPr/>
        <p:txBody>
          <a:bodyPr/>
          <a:lstStyle/>
          <a:p>
            <a:r>
              <a:rPr lang="en-US" dirty="0"/>
              <a:t>Power Regulator Module</a:t>
            </a:r>
          </a:p>
          <a:p>
            <a:endParaRPr lang="en-US" dirty="0"/>
          </a:p>
        </p:txBody>
      </p:sp>
      <p:sp>
        <p:nvSpPr>
          <p:cNvPr id="4" name="Slide Number Placeholder 3">
            <a:extLst>
              <a:ext uri="{FF2B5EF4-FFF2-40B4-BE49-F238E27FC236}">
                <a16:creationId xmlns:a16="http://schemas.microsoft.com/office/drawing/2014/main" id="{471408D0-D1C4-C944-B4B1-A7C8E4D778A5}"/>
              </a:ext>
            </a:extLst>
          </p:cNvPr>
          <p:cNvSpPr>
            <a:spLocks noGrp="1"/>
          </p:cNvSpPr>
          <p:nvPr>
            <p:ph type="sldNum" sz="quarter" idx="4"/>
          </p:nvPr>
        </p:nvSpPr>
        <p:spPr/>
        <p:txBody>
          <a:bodyPr/>
          <a:lstStyle/>
          <a:p>
            <a:fld id="{7DAA0FC6-F71F-4650-BE21-9A15F164E712}" type="slidenum">
              <a:rPr lang="en-US" smtClean="0"/>
              <a:pPr/>
              <a:t>21</a:t>
            </a:fld>
            <a:endParaRPr lang="en-US"/>
          </a:p>
        </p:txBody>
      </p:sp>
      <p:pic>
        <p:nvPicPr>
          <p:cNvPr id="6" name="Picture 5">
            <a:extLst>
              <a:ext uri="{FF2B5EF4-FFF2-40B4-BE49-F238E27FC236}">
                <a16:creationId xmlns:a16="http://schemas.microsoft.com/office/drawing/2014/main" id="{B0D94FD1-C2D0-1642-A738-EA7F1470B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624994" y="934472"/>
            <a:ext cx="4220440" cy="5617936"/>
          </a:xfrm>
          <a:prstGeom prst="rect">
            <a:avLst/>
          </a:prstGeom>
        </p:spPr>
      </p:pic>
      <p:sp>
        <p:nvSpPr>
          <p:cNvPr id="7" name="TextBox 6">
            <a:extLst>
              <a:ext uri="{FF2B5EF4-FFF2-40B4-BE49-F238E27FC236}">
                <a16:creationId xmlns:a16="http://schemas.microsoft.com/office/drawing/2014/main" id="{B9C4425F-6A24-BC43-B753-3F8396A98563}"/>
              </a:ext>
            </a:extLst>
          </p:cNvPr>
          <p:cNvSpPr txBox="1"/>
          <p:nvPr/>
        </p:nvSpPr>
        <p:spPr>
          <a:xfrm>
            <a:off x="6926246" y="6040438"/>
            <a:ext cx="5722440" cy="40011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11 Power module </a:t>
            </a:r>
          </a:p>
        </p:txBody>
      </p:sp>
      <p:graphicFrame>
        <p:nvGraphicFramePr>
          <p:cNvPr id="8" name="Table 7">
            <a:extLst>
              <a:ext uri="{FF2B5EF4-FFF2-40B4-BE49-F238E27FC236}">
                <a16:creationId xmlns:a16="http://schemas.microsoft.com/office/drawing/2014/main" id="{294B57B5-CCBE-D54A-8A3E-D428EA05ADB5}"/>
              </a:ext>
            </a:extLst>
          </p:cNvPr>
          <p:cNvGraphicFramePr>
            <a:graphicFrameLocks noGrp="1"/>
          </p:cNvGraphicFramePr>
          <p:nvPr>
            <p:extLst>
              <p:ext uri="{D42A27DB-BD31-4B8C-83A1-F6EECF244321}">
                <p14:modId xmlns:p14="http://schemas.microsoft.com/office/powerpoint/2010/main" val="867657431"/>
              </p:ext>
            </p:extLst>
          </p:nvPr>
        </p:nvGraphicFramePr>
        <p:xfrm>
          <a:off x="610626" y="4506278"/>
          <a:ext cx="5943600" cy="2204720"/>
        </p:xfrm>
        <a:graphic>
          <a:graphicData uri="http://schemas.openxmlformats.org/drawingml/2006/table">
            <a:tbl>
              <a:tblPr/>
              <a:tblGrid>
                <a:gridCol w="2971800">
                  <a:extLst>
                    <a:ext uri="{9D8B030D-6E8A-4147-A177-3AD203B41FA5}">
                      <a16:colId xmlns:a16="http://schemas.microsoft.com/office/drawing/2014/main" val="800389840"/>
                    </a:ext>
                  </a:extLst>
                </a:gridCol>
                <a:gridCol w="2971800">
                  <a:extLst>
                    <a:ext uri="{9D8B030D-6E8A-4147-A177-3AD203B41FA5}">
                      <a16:colId xmlns:a16="http://schemas.microsoft.com/office/drawing/2014/main" val="348333566"/>
                    </a:ext>
                  </a:extLst>
                </a:gridCol>
              </a:tblGrid>
              <a:tr h="0">
                <a:tc>
                  <a:txBody>
                    <a:bodyPr/>
                    <a:lstStyle/>
                    <a:p>
                      <a:pPr algn="ctr" rtl="0" fontAlgn="t">
                        <a:spcBef>
                          <a:spcPts val="0"/>
                        </a:spcBef>
                        <a:spcAft>
                          <a:spcPts val="0"/>
                        </a:spcAft>
                      </a:pP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Requirement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endParaRPr lang="en-US" sz="1600" b="0" i="0" u="none" strike="noStrike" dirty="0">
                        <a:solidFill>
                          <a:srgbClr val="000000"/>
                        </a:solidFill>
                        <a:effectLst/>
                        <a:latin typeface="Arial" panose="020B0604020202020204" pitchFamily="34" charset="0"/>
                        <a:cs typeface="Arial" panose="020B0604020202020204" pitchFamily="34" charset="0"/>
                      </a:endParaRPr>
                    </a:p>
                    <a:p>
                      <a:pPr algn="ct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Verification</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0030816"/>
                  </a:ext>
                </a:extLst>
              </a:tr>
              <a:tr h="0">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Output a 4.95~5.05V or 3.2~3.3V voltage with a maximum current of 50mA when a 5.5~6.0V input voltage is applied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A. Connect a 4-pack Li-ion battery pack to the power regulator module</a:t>
                      </a:r>
                      <a:endParaRPr lang="en-US" sz="16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B. Probe the power line coming out of power regulator module to measure the supply voltage</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9722305"/>
                  </a:ext>
                </a:extLst>
              </a:tr>
            </a:tbl>
          </a:graphicData>
        </a:graphic>
      </p:graphicFrame>
      <p:sp>
        <p:nvSpPr>
          <p:cNvPr id="9" name="Rectangle 1">
            <a:extLst>
              <a:ext uri="{FF2B5EF4-FFF2-40B4-BE49-F238E27FC236}">
                <a16:creationId xmlns:a16="http://schemas.microsoft.com/office/drawing/2014/main" id="{CAECACB3-468F-2C47-990E-0B2B9B2A2C8A}"/>
              </a:ext>
            </a:extLst>
          </p:cNvPr>
          <p:cNvSpPr>
            <a:spLocks noChangeArrowheads="1"/>
          </p:cNvSpPr>
          <p:nvPr/>
        </p:nvSpPr>
        <p:spPr bwMode="auto">
          <a:xfrm>
            <a:off x="610626" y="4505802"/>
            <a:ext cx="13817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97741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3FCFB2-7FBE-964E-A1EF-AD9EB3499FCC}"/>
              </a:ext>
            </a:extLst>
          </p:cNvPr>
          <p:cNvSpPr>
            <a:spLocks noGrp="1"/>
          </p:cNvSpPr>
          <p:nvPr>
            <p:ph type="body" sz="quarter" idx="12"/>
          </p:nvPr>
        </p:nvSpPr>
        <p:spPr>
          <a:xfrm>
            <a:off x="610626" y="1633221"/>
            <a:ext cx="3651131" cy="1387566"/>
          </a:xfrm>
        </p:spPr>
        <p:txBody>
          <a:bodyPr/>
          <a:lstStyle/>
          <a:p>
            <a:pPr marL="0" indent="0">
              <a:buNone/>
            </a:pPr>
            <a:r>
              <a:rPr lang="en-US" sz="2000" dirty="0"/>
              <a:t>This module is a battery case with 4x1.5V batteries that supply power to all modules.  </a:t>
            </a:r>
          </a:p>
        </p:txBody>
      </p:sp>
      <p:sp>
        <p:nvSpPr>
          <p:cNvPr id="3" name="Text Placeholder 2">
            <a:extLst>
              <a:ext uri="{FF2B5EF4-FFF2-40B4-BE49-F238E27FC236}">
                <a16:creationId xmlns:a16="http://schemas.microsoft.com/office/drawing/2014/main" id="{49F5A8D7-E704-FD48-92F5-59C7A18DA6D5}"/>
              </a:ext>
            </a:extLst>
          </p:cNvPr>
          <p:cNvSpPr>
            <a:spLocks noGrp="1"/>
          </p:cNvSpPr>
          <p:nvPr>
            <p:ph type="body" sz="quarter" idx="10"/>
          </p:nvPr>
        </p:nvSpPr>
        <p:spPr/>
        <p:txBody>
          <a:bodyPr/>
          <a:lstStyle/>
          <a:p>
            <a:r>
              <a:rPr lang="en-US" dirty="0"/>
              <a:t>Li-ion Battery </a:t>
            </a:r>
          </a:p>
        </p:txBody>
      </p:sp>
      <p:sp>
        <p:nvSpPr>
          <p:cNvPr id="4" name="Slide Number Placeholder 3">
            <a:extLst>
              <a:ext uri="{FF2B5EF4-FFF2-40B4-BE49-F238E27FC236}">
                <a16:creationId xmlns:a16="http://schemas.microsoft.com/office/drawing/2014/main" id="{2129961D-AE0A-A248-846C-9C3D6BE0A111}"/>
              </a:ext>
            </a:extLst>
          </p:cNvPr>
          <p:cNvSpPr>
            <a:spLocks noGrp="1"/>
          </p:cNvSpPr>
          <p:nvPr>
            <p:ph type="sldNum" sz="quarter" idx="4"/>
          </p:nvPr>
        </p:nvSpPr>
        <p:spPr/>
        <p:txBody>
          <a:bodyPr/>
          <a:lstStyle/>
          <a:p>
            <a:fld id="{7DAA0FC6-F71F-4650-BE21-9A15F164E712}" type="slidenum">
              <a:rPr lang="en-US" smtClean="0"/>
              <a:pPr/>
              <a:t>22</a:t>
            </a:fld>
            <a:endParaRPr lang="en-US"/>
          </a:p>
        </p:txBody>
      </p:sp>
      <p:pic>
        <p:nvPicPr>
          <p:cNvPr id="6146" name="Picture 2" descr="https://lh6.googleusercontent.com/sMlEbFJjB8pWU26NjYuw_sJ_tq0ngtPYwne5GtX9yUAVZzzsMb_QA0PK2qbAGXf0Gy-8qXNIqfPdHp_vaRx-iEj7YOpYqkYsagWGiBLm8o3IzxHzw_k4lvj4ZrWc4h3NSzZmVklq">
            <a:extLst>
              <a:ext uri="{FF2B5EF4-FFF2-40B4-BE49-F238E27FC236}">
                <a16:creationId xmlns:a16="http://schemas.microsoft.com/office/drawing/2014/main" id="{CE414D0A-D851-F34A-82B2-EA2DB0674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9419" y="131855"/>
            <a:ext cx="7442001" cy="3899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31C928E-83B7-EA45-B9A0-ED56CD3C5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3354" y="3517764"/>
            <a:ext cx="3078512" cy="3127966"/>
          </a:xfrm>
          <a:prstGeom prst="rect">
            <a:avLst/>
          </a:prstGeom>
        </p:spPr>
      </p:pic>
      <p:sp>
        <p:nvSpPr>
          <p:cNvPr id="8" name="TextBox 7">
            <a:extLst>
              <a:ext uri="{FF2B5EF4-FFF2-40B4-BE49-F238E27FC236}">
                <a16:creationId xmlns:a16="http://schemas.microsoft.com/office/drawing/2014/main" id="{10D3D7BE-3A16-6E43-98CE-DF743C561D4E}"/>
              </a:ext>
            </a:extLst>
          </p:cNvPr>
          <p:cNvSpPr txBox="1"/>
          <p:nvPr/>
        </p:nvSpPr>
        <p:spPr>
          <a:xfrm>
            <a:off x="7129171" y="4615195"/>
            <a:ext cx="3034183" cy="101566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12 Power regulation schematic &amp; battery case </a:t>
            </a:r>
          </a:p>
        </p:txBody>
      </p:sp>
      <p:graphicFrame>
        <p:nvGraphicFramePr>
          <p:cNvPr id="7" name="Table 6">
            <a:extLst>
              <a:ext uri="{FF2B5EF4-FFF2-40B4-BE49-F238E27FC236}">
                <a16:creationId xmlns:a16="http://schemas.microsoft.com/office/drawing/2014/main" id="{722F8437-00E8-6C42-B1EF-605BEAED5FB4}"/>
              </a:ext>
            </a:extLst>
          </p:cNvPr>
          <p:cNvGraphicFramePr>
            <a:graphicFrameLocks noGrp="1"/>
          </p:cNvGraphicFramePr>
          <p:nvPr>
            <p:extLst>
              <p:ext uri="{D42A27DB-BD31-4B8C-83A1-F6EECF244321}">
                <p14:modId xmlns:p14="http://schemas.microsoft.com/office/powerpoint/2010/main" val="2494282902"/>
              </p:ext>
            </p:extLst>
          </p:nvPr>
        </p:nvGraphicFramePr>
        <p:xfrm>
          <a:off x="619051" y="3865540"/>
          <a:ext cx="5943600" cy="1473200"/>
        </p:xfrm>
        <a:graphic>
          <a:graphicData uri="http://schemas.openxmlformats.org/drawingml/2006/table">
            <a:tbl>
              <a:tblPr/>
              <a:tblGrid>
                <a:gridCol w="2971800">
                  <a:extLst>
                    <a:ext uri="{9D8B030D-6E8A-4147-A177-3AD203B41FA5}">
                      <a16:colId xmlns:a16="http://schemas.microsoft.com/office/drawing/2014/main" val="4292549874"/>
                    </a:ext>
                  </a:extLst>
                </a:gridCol>
                <a:gridCol w="2971800">
                  <a:extLst>
                    <a:ext uri="{9D8B030D-6E8A-4147-A177-3AD203B41FA5}">
                      <a16:colId xmlns:a16="http://schemas.microsoft.com/office/drawing/2014/main" val="2938459091"/>
                    </a:ext>
                  </a:extLst>
                </a:gridCol>
              </a:tblGrid>
              <a:tr h="0">
                <a:tc>
                  <a:txBody>
                    <a:bodyPr/>
                    <a:lstStyle/>
                    <a:p>
                      <a:pPr algn="ctr" rtl="0" fontAlgn="t">
                        <a:spcBef>
                          <a:spcPts val="0"/>
                        </a:spcBef>
                        <a:spcAft>
                          <a:spcPts val="0"/>
                        </a:spcAft>
                      </a:pP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Requirement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endParaRPr lang="en-US" sz="1600" b="0" i="0" u="none" strike="noStrike" dirty="0">
                        <a:solidFill>
                          <a:srgbClr val="000000"/>
                        </a:solidFill>
                        <a:effectLst/>
                        <a:latin typeface="Arial" panose="020B0604020202020204" pitchFamily="34" charset="0"/>
                        <a:cs typeface="Arial" panose="020B0604020202020204" pitchFamily="34" charset="0"/>
                      </a:endParaRPr>
                    </a:p>
                    <a:p>
                      <a:pPr algn="ct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Verification </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4733470"/>
                  </a:ext>
                </a:extLst>
              </a:tr>
              <a:tr h="0">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This module needs to output 5.0V ~6.0V voltage.</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cs typeface="Arial" panose="020B0604020202020204" pitchFamily="34" charset="0"/>
                        </a:rPr>
                        <a:t>Measure the output voltage to check if it is supplying power correctly.</a:t>
                      </a:r>
                      <a:endParaRPr lang="en-US" sz="16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3484501"/>
                  </a:ext>
                </a:extLst>
              </a:tr>
            </a:tbl>
          </a:graphicData>
        </a:graphic>
      </p:graphicFrame>
      <p:sp>
        <p:nvSpPr>
          <p:cNvPr id="9" name="Rectangle 3">
            <a:extLst>
              <a:ext uri="{FF2B5EF4-FFF2-40B4-BE49-F238E27FC236}">
                <a16:creationId xmlns:a16="http://schemas.microsoft.com/office/drawing/2014/main" id="{1C684C7A-D7F5-9248-81CD-49F734270AE5}"/>
              </a:ext>
            </a:extLst>
          </p:cNvPr>
          <p:cNvSpPr>
            <a:spLocks noChangeArrowheads="1"/>
          </p:cNvSpPr>
          <p:nvPr/>
        </p:nvSpPr>
        <p:spPr bwMode="auto">
          <a:xfrm>
            <a:off x="760681" y="3991632"/>
            <a:ext cx="13817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85370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1B0DF4-11F4-6744-8147-DDC416E8D4D7}"/>
              </a:ext>
            </a:extLst>
          </p:cNvPr>
          <p:cNvSpPr>
            <a:spLocks noGrp="1"/>
          </p:cNvSpPr>
          <p:nvPr>
            <p:ph type="body" sz="quarter" idx="10"/>
          </p:nvPr>
        </p:nvSpPr>
        <p:spPr/>
        <p:txBody>
          <a:bodyPr/>
          <a:lstStyle/>
          <a:p>
            <a:r>
              <a:rPr lang="en-US" dirty="0"/>
              <a:t>Functional Testing </a:t>
            </a:r>
          </a:p>
        </p:txBody>
      </p:sp>
      <p:sp>
        <p:nvSpPr>
          <p:cNvPr id="4" name="Slide Number Placeholder 3">
            <a:extLst>
              <a:ext uri="{FF2B5EF4-FFF2-40B4-BE49-F238E27FC236}">
                <a16:creationId xmlns:a16="http://schemas.microsoft.com/office/drawing/2014/main" id="{AF3CDD5E-00D5-2B48-A05F-32FB217475C6}"/>
              </a:ext>
            </a:extLst>
          </p:cNvPr>
          <p:cNvSpPr>
            <a:spLocks noGrp="1"/>
          </p:cNvSpPr>
          <p:nvPr>
            <p:ph type="sldNum" sz="quarter" idx="4"/>
          </p:nvPr>
        </p:nvSpPr>
        <p:spPr/>
        <p:txBody>
          <a:bodyPr/>
          <a:lstStyle/>
          <a:p>
            <a:fld id="{7DAA0FC6-F71F-4650-BE21-9A15F164E712}" type="slidenum">
              <a:rPr lang="en-US" smtClean="0"/>
              <a:pPr/>
              <a:t>23</a:t>
            </a:fld>
            <a:endParaRPr lang="en-US"/>
          </a:p>
        </p:txBody>
      </p:sp>
      <p:pic>
        <p:nvPicPr>
          <p:cNvPr id="8" name="Picture 7">
            <a:extLst>
              <a:ext uri="{FF2B5EF4-FFF2-40B4-BE49-F238E27FC236}">
                <a16:creationId xmlns:a16="http://schemas.microsoft.com/office/drawing/2014/main" id="{66B78AB3-0EA4-C647-98D1-29D453D66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626" y="1714499"/>
            <a:ext cx="5777475" cy="3396343"/>
          </a:xfrm>
          <a:prstGeom prst="rect">
            <a:avLst/>
          </a:prstGeom>
        </p:spPr>
      </p:pic>
      <p:pic>
        <p:nvPicPr>
          <p:cNvPr id="10" name="Picture 9">
            <a:extLst>
              <a:ext uri="{FF2B5EF4-FFF2-40B4-BE49-F238E27FC236}">
                <a16:creationId xmlns:a16="http://schemas.microsoft.com/office/drawing/2014/main" id="{FA40DC28-BB3B-4145-8B98-E2CE56351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101" y="1714499"/>
            <a:ext cx="1917700" cy="2552700"/>
          </a:xfrm>
          <a:prstGeom prst="rect">
            <a:avLst/>
          </a:prstGeom>
        </p:spPr>
      </p:pic>
      <p:pic>
        <p:nvPicPr>
          <p:cNvPr id="12" name="Picture 11">
            <a:extLst>
              <a:ext uri="{FF2B5EF4-FFF2-40B4-BE49-F238E27FC236}">
                <a16:creationId xmlns:a16="http://schemas.microsoft.com/office/drawing/2014/main" id="{5BA95BBA-A2D1-0242-9575-4DC033943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285" y="1714499"/>
            <a:ext cx="2936422" cy="3908747"/>
          </a:xfrm>
          <a:prstGeom prst="rect">
            <a:avLst/>
          </a:prstGeom>
        </p:spPr>
      </p:pic>
      <p:cxnSp>
        <p:nvCxnSpPr>
          <p:cNvPr id="14" name="Straight Arrow Connector 13">
            <a:extLst>
              <a:ext uri="{FF2B5EF4-FFF2-40B4-BE49-F238E27FC236}">
                <a16:creationId xmlns:a16="http://schemas.microsoft.com/office/drawing/2014/main" id="{57E132E0-1AFB-D445-9B4B-4330C13D559D}"/>
              </a:ext>
            </a:extLst>
          </p:cNvPr>
          <p:cNvCxnSpPr>
            <a:cxnSpLocks/>
          </p:cNvCxnSpPr>
          <p:nvPr/>
        </p:nvCxnSpPr>
        <p:spPr>
          <a:xfrm>
            <a:off x="8532585" y="2945878"/>
            <a:ext cx="160076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7A05DFF0-63DE-9543-A4CB-E2613096457C}"/>
              </a:ext>
            </a:extLst>
          </p:cNvPr>
          <p:cNvSpPr txBox="1"/>
          <p:nvPr/>
        </p:nvSpPr>
        <p:spPr>
          <a:xfrm>
            <a:off x="8418568" y="2282963"/>
            <a:ext cx="1828800" cy="70788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RF transmission</a:t>
            </a:r>
          </a:p>
        </p:txBody>
      </p:sp>
      <p:sp>
        <p:nvSpPr>
          <p:cNvPr id="26" name="Left-Up Arrow 25">
            <a:extLst>
              <a:ext uri="{FF2B5EF4-FFF2-40B4-BE49-F238E27FC236}">
                <a16:creationId xmlns:a16="http://schemas.microsoft.com/office/drawing/2014/main" id="{6B3163B0-4B2B-2847-8D46-40D5361FB793}"/>
              </a:ext>
            </a:extLst>
          </p:cNvPr>
          <p:cNvSpPr/>
          <p:nvPr/>
        </p:nvSpPr>
        <p:spPr>
          <a:xfrm>
            <a:off x="6387581" y="4299114"/>
            <a:ext cx="959370" cy="884420"/>
          </a:xfrm>
          <a:prstGeom prst="lef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34773C6-1BE2-7646-9231-0F2A7044BE82}"/>
              </a:ext>
            </a:extLst>
          </p:cNvPr>
          <p:cNvSpPr txBox="1"/>
          <p:nvPr/>
        </p:nvSpPr>
        <p:spPr>
          <a:xfrm>
            <a:off x="1955376" y="5183534"/>
            <a:ext cx="3087974" cy="70788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Monitor captures receiver’s input </a:t>
            </a:r>
          </a:p>
        </p:txBody>
      </p:sp>
      <p:sp>
        <p:nvSpPr>
          <p:cNvPr id="28" name="TextBox 27">
            <a:extLst>
              <a:ext uri="{FF2B5EF4-FFF2-40B4-BE49-F238E27FC236}">
                <a16:creationId xmlns:a16="http://schemas.microsoft.com/office/drawing/2014/main" id="{83982C42-AE45-7E4D-8262-7C50AC6C8D09}"/>
              </a:ext>
            </a:extLst>
          </p:cNvPr>
          <p:cNvSpPr txBox="1"/>
          <p:nvPr/>
        </p:nvSpPr>
        <p:spPr>
          <a:xfrm>
            <a:off x="10704293" y="5891420"/>
            <a:ext cx="2428406" cy="70788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Receiver responds to control sig </a:t>
            </a:r>
          </a:p>
        </p:txBody>
      </p:sp>
    </p:spTree>
    <p:extLst>
      <p:ext uri="{BB962C8B-B14F-4D97-AF65-F5344CB8AC3E}">
        <p14:creationId xmlns:p14="http://schemas.microsoft.com/office/powerpoint/2010/main" val="1758950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289657-6C43-6C41-BDF0-133779CBB1D5}"/>
              </a:ext>
            </a:extLst>
          </p:cNvPr>
          <p:cNvSpPr>
            <a:spLocks noGrp="1"/>
          </p:cNvSpPr>
          <p:nvPr>
            <p:ph type="body" sz="quarter" idx="12"/>
          </p:nvPr>
        </p:nvSpPr>
        <p:spPr/>
        <p:txBody>
          <a:bodyPr/>
          <a:lstStyle/>
          <a:p>
            <a:r>
              <a:rPr lang="en-US" dirty="0"/>
              <a:t>System Responsiveness</a:t>
            </a:r>
          </a:p>
          <a:p>
            <a:r>
              <a:rPr lang="en-US" dirty="0"/>
              <a:t>Dual Channel Synchronization </a:t>
            </a:r>
          </a:p>
          <a:p>
            <a:endParaRPr lang="en-US" dirty="0"/>
          </a:p>
        </p:txBody>
      </p:sp>
      <p:sp>
        <p:nvSpPr>
          <p:cNvPr id="3" name="Text Placeholder 2">
            <a:extLst>
              <a:ext uri="{FF2B5EF4-FFF2-40B4-BE49-F238E27FC236}">
                <a16:creationId xmlns:a16="http://schemas.microsoft.com/office/drawing/2014/main" id="{1E52A797-7760-FE43-A155-E93F849AFF44}"/>
              </a:ext>
            </a:extLst>
          </p:cNvPr>
          <p:cNvSpPr>
            <a:spLocks noGrp="1"/>
          </p:cNvSpPr>
          <p:nvPr>
            <p:ph type="body" sz="quarter" idx="10"/>
          </p:nvPr>
        </p:nvSpPr>
        <p:spPr/>
        <p:txBody>
          <a:bodyPr/>
          <a:lstStyle/>
          <a:p>
            <a:r>
              <a:rPr lang="en-US" dirty="0"/>
              <a:t>Success </a:t>
            </a:r>
          </a:p>
        </p:txBody>
      </p:sp>
      <p:sp>
        <p:nvSpPr>
          <p:cNvPr id="4" name="Slide Number Placeholder 3">
            <a:extLst>
              <a:ext uri="{FF2B5EF4-FFF2-40B4-BE49-F238E27FC236}">
                <a16:creationId xmlns:a16="http://schemas.microsoft.com/office/drawing/2014/main" id="{CA267ACF-3E02-A84C-91E7-C5EC79174339}"/>
              </a:ext>
            </a:extLst>
          </p:cNvPr>
          <p:cNvSpPr>
            <a:spLocks noGrp="1"/>
          </p:cNvSpPr>
          <p:nvPr>
            <p:ph type="sldNum" sz="quarter" idx="4"/>
          </p:nvPr>
        </p:nvSpPr>
        <p:spPr/>
        <p:txBody>
          <a:bodyPr/>
          <a:lstStyle/>
          <a:p>
            <a:fld id="{7DAA0FC6-F71F-4650-BE21-9A15F164E712}" type="slidenum">
              <a:rPr lang="en-US" smtClean="0"/>
              <a:pPr/>
              <a:t>24</a:t>
            </a:fld>
            <a:endParaRPr lang="en-US"/>
          </a:p>
        </p:txBody>
      </p:sp>
    </p:spTree>
    <p:extLst>
      <p:ext uri="{BB962C8B-B14F-4D97-AF65-F5344CB8AC3E}">
        <p14:creationId xmlns:p14="http://schemas.microsoft.com/office/powerpoint/2010/main" val="3465355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D27C93-C53E-8242-B46E-3FE240ABFCD0}"/>
              </a:ext>
            </a:extLst>
          </p:cNvPr>
          <p:cNvSpPr>
            <a:spLocks noGrp="1"/>
          </p:cNvSpPr>
          <p:nvPr>
            <p:ph type="body" sz="quarter" idx="12"/>
          </p:nvPr>
        </p:nvSpPr>
        <p:spPr>
          <a:xfrm>
            <a:off x="3030661" y="4242591"/>
            <a:ext cx="5160587" cy="969804"/>
          </a:xfrm>
        </p:spPr>
        <p:txBody>
          <a:bodyPr/>
          <a:lstStyle/>
          <a:p>
            <a:pPr marL="0" indent="0">
              <a:buNone/>
            </a:pPr>
            <a:r>
              <a:rPr lang="en-US" sz="2000" dirty="0"/>
              <a:t>The system will complete one control cycle from leftmost block to rightmost block in less than 2 seconds.</a:t>
            </a:r>
          </a:p>
        </p:txBody>
      </p:sp>
      <p:sp>
        <p:nvSpPr>
          <p:cNvPr id="3" name="Text Placeholder 2">
            <a:extLst>
              <a:ext uri="{FF2B5EF4-FFF2-40B4-BE49-F238E27FC236}">
                <a16:creationId xmlns:a16="http://schemas.microsoft.com/office/drawing/2014/main" id="{E848AAFC-86AB-B541-9338-003DF73E20A2}"/>
              </a:ext>
            </a:extLst>
          </p:cNvPr>
          <p:cNvSpPr>
            <a:spLocks noGrp="1"/>
          </p:cNvSpPr>
          <p:nvPr>
            <p:ph type="body" sz="quarter" idx="10"/>
          </p:nvPr>
        </p:nvSpPr>
        <p:spPr/>
        <p:txBody>
          <a:bodyPr/>
          <a:lstStyle/>
          <a:p>
            <a:r>
              <a:rPr lang="en-US" dirty="0"/>
              <a:t>System Responsiveness</a:t>
            </a:r>
          </a:p>
          <a:p>
            <a:endParaRPr lang="en-US" dirty="0"/>
          </a:p>
        </p:txBody>
      </p:sp>
      <p:sp>
        <p:nvSpPr>
          <p:cNvPr id="4" name="Slide Number Placeholder 3">
            <a:extLst>
              <a:ext uri="{FF2B5EF4-FFF2-40B4-BE49-F238E27FC236}">
                <a16:creationId xmlns:a16="http://schemas.microsoft.com/office/drawing/2014/main" id="{D78ED997-82D7-8445-B74E-F4E0CF4F9803}"/>
              </a:ext>
            </a:extLst>
          </p:cNvPr>
          <p:cNvSpPr>
            <a:spLocks noGrp="1"/>
          </p:cNvSpPr>
          <p:nvPr>
            <p:ph type="sldNum" sz="quarter" idx="4"/>
          </p:nvPr>
        </p:nvSpPr>
        <p:spPr/>
        <p:txBody>
          <a:bodyPr/>
          <a:lstStyle/>
          <a:p>
            <a:fld id="{7DAA0FC6-F71F-4650-BE21-9A15F164E712}" type="slidenum">
              <a:rPr lang="en-US" smtClean="0"/>
              <a:pPr/>
              <a:t>25</a:t>
            </a:fld>
            <a:endParaRPr lang="en-US"/>
          </a:p>
        </p:txBody>
      </p:sp>
      <p:graphicFrame>
        <p:nvGraphicFramePr>
          <p:cNvPr id="5" name="Diagram 4">
            <a:extLst>
              <a:ext uri="{FF2B5EF4-FFF2-40B4-BE49-F238E27FC236}">
                <a16:creationId xmlns:a16="http://schemas.microsoft.com/office/drawing/2014/main" id="{81138BA2-A452-6B48-8743-CC3E30751A38}"/>
              </a:ext>
            </a:extLst>
          </p:cNvPr>
          <p:cNvGraphicFramePr/>
          <p:nvPr>
            <p:extLst>
              <p:ext uri="{D42A27DB-BD31-4B8C-83A1-F6EECF244321}">
                <p14:modId xmlns:p14="http://schemas.microsoft.com/office/powerpoint/2010/main" val="1696933230"/>
              </p:ext>
            </p:extLst>
          </p:nvPr>
        </p:nvGraphicFramePr>
        <p:xfrm>
          <a:off x="610626" y="1556959"/>
          <a:ext cx="10000659" cy="3101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Left Arrow 5">
            <a:extLst>
              <a:ext uri="{FF2B5EF4-FFF2-40B4-BE49-F238E27FC236}">
                <a16:creationId xmlns:a16="http://schemas.microsoft.com/office/drawing/2014/main" id="{D4DC9DB5-FE30-3540-8534-90D4DCD5920C}"/>
              </a:ext>
            </a:extLst>
          </p:cNvPr>
          <p:cNvSpPr/>
          <p:nvPr/>
        </p:nvSpPr>
        <p:spPr>
          <a:xfrm>
            <a:off x="2623991" y="3125776"/>
            <a:ext cx="449705" cy="42492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1408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463964-7E7E-5840-8E49-C13110FBBE88}"/>
              </a:ext>
            </a:extLst>
          </p:cNvPr>
          <p:cNvSpPr>
            <a:spLocks noGrp="1"/>
          </p:cNvSpPr>
          <p:nvPr>
            <p:ph type="body" sz="quarter" idx="12"/>
          </p:nvPr>
        </p:nvSpPr>
        <p:spPr>
          <a:xfrm>
            <a:off x="2701768" y="5268842"/>
            <a:ext cx="6115326" cy="1175501"/>
          </a:xfrm>
        </p:spPr>
        <p:txBody>
          <a:bodyPr/>
          <a:lstStyle/>
          <a:p>
            <a:pPr marL="0" indent="0">
              <a:buNone/>
            </a:pPr>
            <a:r>
              <a:rPr lang="en-US" sz="2000" dirty="0"/>
              <a:t>After both channels are up and antennas are calibrated. Dual channel can be synced by calling next song.</a:t>
            </a:r>
          </a:p>
        </p:txBody>
      </p:sp>
      <p:sp>
        <p:nvSpPr>
          <p:cNvPr id="3" name="Text Placeholder 2">
            <a:extLst>
              <a:ext uri="{FF2B5EF4-FFF2-40B4-BE49-F238E27FC236}">
                <a16:creationId xmlns:a16="http://schemas.microsoft.com/office/drawing/2014/main" id="{BAFD594F-5B81-5745-8899-EEEC006165BE}"/>
              </a:ext>
            </a:extLst>
          </p:cNvPr>
          <p:cNvSpPr>
            <a:spLocks noGrp="1"/>
          </p:cNvSpPr>
          <p:nvPr>
            <p:ph type="body" sz="quarter" idx="10"/>
          </p:nvPr>
        </p:nvSpPr>
        <p:spPr/>
        <p:txBody>
          <a:bodyPr/>
          <a:lstStyle/>
          <a:p>
            <a:r>
              <a:rPr lang="en-US" dirty="0"/>
              <a:t>Dual Channel Synchronization </a:t>
            </a:r>
          </a:p>
          <a:p>
            <a:endParaRPr lang="en-US" dirty="0"/>
          </a:p>
        </p:txBody>
      </p:sp>
      <p:sp>
        <p:nvSpPr>
          <p:cNvPr id="4" name="Slide Number Placeholder 3">
            <a:extLst>
              <a:ext uri="{FF2B5EF4-FFF2-40B4-BE49-F238E27FC236}">
                <a16:creationId xmlns:a16="http://schemas.microsoft.com/office/drawing/2014/main" id="{2678D23B-9A36-DC49-A16D-3EDD83CD0E9B}"/>
              </a:ext>
            </a:extLst>
          </p:cNvPr>
          <p:cNvSpPr>
            <a:spLocks noGrp="1"/>
          </p:cNvSpPr>
          <p:nvPr>
            <p:ph type="sldNum" sz="quarter" idx="4"/>
          </p:nvPr>
        </p:nvSpPr>
        <p:spPr/>
        <p:txBody>
          <a:bodyPr/>
          <a:lstStyle/>
          <a:p>
            <a:fld id="{7DAA0FC6-F71F-4650-BE21-9A15F164E712}" type="slidenum">
              <a:rPr lang="en-US" smtClean="0"/>
              <a:pPr/>
              <a:t>26</a:t>
            </a:fld>
            <a:endParaRPr lang="en-US"/>
          </a:p>
        </p:txBody>
      </p:sp>
      <p:pic>
        <p:nvPicPr>
          <p:cNvPr id="6" name="Picture 5">
            <a:extLst>
              <a:ext uri="{FF2B5EF4-FFF2-40B4-BE49-F238E27FC236}">
                <a16:creationId xmlns:a16="http://schemas.microsoft.com/office/drawing/2014/main" id="{56789786-2031-E04B-A56B-FF99AF146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6055" y="2245928"/>
            <a:ext cx="1917700" cy="2552700"/>
          </a:xfrm>
          <a:prstGeom prst="rect">
            <a:avLst/>
          </a:prstGeom>
        </p:spPr>
      </p:pic>
      <p:pic>
        <p:nvPicPr>
          <p:cNvPr id="8" name="Picture 7">
            <a:extLst>
              <a:ext uri="{FF2B5EF4-FFF2-40B4-BE49-F238E27FC236}">
                <a16:creationId xmlns:a16="http://schemas.microsoft.com/office/drawing/2014/main" id="{F75E2BF1-070B-2A4E-8F76-0022F51B8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484" y="2245928"/>
            <a:ext cx="1917700" cy="2552700"/>
          </a:xfrm>
          <a:prstGeom prst="rect">
            <a:avLst/>
          </a:prstGeom>
        </p:spPr>
      </p:pic>
      <p:pic>
        <p:nvPicPr>
          <p:cNvPr id="10" name="Picture 9">
            <a:extLst>
              <a:ext uri="{FF2B5EF4-FFF2-40B4-BE49-F238E27FC236}">
                <a16:creationId xmlns:a16="http://schemas.microsoft.com/office/drawing/2014/main" id="{7332AEDC-3453-3F45-BED5-05115A717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626" y="2267563"/>
            <a:ext cx="1917700" cy="2552700"/>
          </a:xfrm>
          <a:prstGeom prst="rect">
            <a:avLst/>
          </a:prstGeom>
        </p:spPr>
      </p:pic>
      <p:sp>
        <p:nvSpPr>
          <p:cNvPr id="13" name="Left Arrow 12">
            <a:extLst>
              <a:ext uri="{FF2B5EF4-FFF2-40B4-BE49-F238E27FC236}">
                <a16:creationId xmlns:a16="http://schemas.microsoft.com/office/drawing/2014/main" id="{268CB402-D57B-BA40-A28A-A8DD8850F50A}"/>
              </a:ext>
            </a:extLst>
          </p:cNvPr>
          <p:cNvSpPr/>
          <p:nvPr/>
        </p:nvSpPr>
        <p:spPr>
          <a:xfrm>
            <a:off x="2873829" y="3222171"/>
            <a:ext cx="1110342" cy="50074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eft Arrow 13">
            <a:extLst>
              <a:ext uri="{FF2B5EF4-FFF2-40B4-BE49-F238E27FC236}">
                <a16:creationId xmlns:a16="http://schemas.microsoft.com/office/drawing/2014/main" id="{B1FF2760-C1A2-DB4B-AE45-887B79547676}"/>
              </a:ext>
            </a:extLst>
          </p:cNvPr>
          <p:cNvSpPr/>
          <p:nvPr/>
        </p:nvSpPr>
        <p:spPr>
          <a:xfrm rot="10800000">
            <a:off x="7165639" y="3293541"/>
            <a:ext cx="1110342" cy="50074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979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D61C7A-30B8-1143-A049-B9203FEAB134}"/>
              </a:ext>
            </a:extLst>
          </p:cNvPr>
          <p:cNvSpPr>
            <a:spLocks noGrp="1"/>
          </p:cNvSpPr>
          <p:nvPr>
            <p:ph type="body" sz="quarter" idx="12"/>
          </p:nvPr>
        </p:nvSpPr>
        <p:spPr/>
        <p:txBody>
          <a:bodyPr/>
          <a:lstStyle/>
          <a:p>
            <a:pPr marL="0" indent="0">
              <a:buNone/>
            </a:pPr>
            <a:r>
              <a:rPr lang="en-US" dirty="0"/>
              <a:t>Hardware </a:t>
            </a:r>
          </a:p>
          <a:p>
            <a:r>
              <a:rPr lang="en-US" dirty="0"/>
              <a:t>Audio Signal Transmission </a:t>
            </a:r>
          </a:p>
          <a:p>
            <a:r>
              <a:rPr lang="en-US" dirty="0"/>
              <a:t>System Integration</a:t>
            </a:r>
          </a:p>
          <a:p>
            <a:r>
              <a:rPr lang="en-US" dirty="0"/>
              <a:t>Overreliance on Internet Speed </a:t>
            </a:r>
          </a:p>
          <a:p>
            <a:r>
              <a:rPr lang="en-US" dirty="0"/>
              <a:t>Noises from RF Antennas </a:t>
            </a:r>
          </a:p>
          <a:p>
            <a:pPr marL="0" indent="0">
              <a:buNone/>
            </a:pPr>
            <a:r>
              <a:rPr lang="en-US" dirty="0"/>
              <a:t>Software </a:t>
            </a:r>
          </a:p>
          <a:p>
            <a:r>
              <a:rPr lang="en-US" dirty="0"/>
              <a:t>False Positive Rates of Gesture Recognition </a:t>
            </a:r>
          </a:p>
        </p:txBody>
      </p:sp>
      <p:sp>
        <p:nvSpPr>
          <p:cNvPr id="3" name="Text Placeholder 2">
            <a:extLst>
              <a:ext uri="{FF2B5EF4-FFF2-40B4-BE49-F238E27FC236}">
                <a16:creationId xmlns:a16="http://schemas.microsoft.com/office/drawing/2014/main" id="{B5FE2E45-B7B3-8A44-934B-7E6204F93A77}"/>
              </a:ext>
            </a:extLst>
          </p:cNvPr>
          <p:cNvSpPr>
            <a:spLocks noGrp="1"/>
          </p:cNvSpPr>
          <p:nvPr>
            <p:ph type="body" sz="quarter" idx="10"/>
          </p:nvPr>
        </p:nvSpPr>
        <p:spPr/>
        <p:txBody>
          <a:bodyPr/>
          <a:lstStyle/>
          <a:p>
            <a:r>
              <a:rPr lang="en-US" dirty="0"/>
              <a:t>Challenges &amp; Failures</a:t>
            </a:r>
          </a:p>
        </p:txBody>
      </p:sp>
      <p:sp>
        <p:nvSpPr>
          <p:cNvPr id="4" name="Slide Number Placeholder 3">
            <a:extLst>
              <a:ext uri="{FF2B5EF4-FFF2-40B4-BE49-F238E27FC236}">
                <a16:creationId xmlns:a16="http://schemas.microsoft.com/office/drawing/2014/main" id="{37B2152A-E985-D740-B250-F802F2192C48}"/>
              </a:ext>
            </a:extLst>
          </p:cNvPr>
          <p:cNvSpPr>
            <a:spLocks noGrp="1"/>
          </p:cNvSpPr>
          <p:nvPr>
            <p:ph type="sldNum" sz="quarter" idx="4"/>
          </p:nvPr>
        </p:nvSpPr>
        <p:spPr/>
        <p:txBody>
          <a:bodyPr/>
          <a:lstStyle/>
          <a:p>
            <a:fld id="{7DAA0FC6-F71F-4650-BE21-9A15F164E712}" type="slidenum">
              <a:rPr lang="en-US" smtClean="0"/>
              <a:pPr/>
              <a:t>27</a:t>
            </a:fld>
            <a:endParaRPr lang="en-US"/>
          </a:p>
        </p:txBody>
      </p:sp>
    </p:spTree>
    <p:extLst>
      <p:ext uri="{BB962C8B-B14F-4D97-AF65-F5344CB8AC3E}">
        <p14:creationId xmlns:p14="http://schemas.microsoft.com/office/powerpoint/2010/main" val="1121350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09F1D2-1C82-184D-96BD-F5715FD8BD59}"/>
              </a:ext>
            </a:extLst>
          </p:cNvPr>
          <p:cNvSpPr>
            <a:spLocks noGrp="1"/>
          </p:cNvSpPr>
          <p:nvPr>
            <p:ph type="body" sz="quarter" idx="10"/>
          </p:nvPr>
        </p:nvSpPr>
        <p:spPr/>
        <p:txBody>
          <a:bodyPr/>
          <a:lstStyle/>
          <a:p>
            <a:r>
              <a:rPr lang="en-US" dirty="0"/>
              <a:t>Audio Signal Transmission (Aborted)</a:t>
            </a:r>
          </a:p>
          <a:p>
            <a:endParaRPr lang="en-US" dirty="0"/>
          </a:p>
        </p:txBody>
      </p:sp>
      <p:sp>
        <p:nvSpPr>
          <p:cNvPr id="4" name="Slide Number Placeholder 3">
            <a:extLst>
              <a:ext uri="{FF2B5EF4-FFF2-40B4-BE49-F238E27FC236}">
                <a16:creationId xmlns:a16="http://schemas.microsoft.com/office/drawing/2014/main" id="{E0B2E971-A672-0946-A042-8EA94611CFA6}"/>
              </a:ext>
            </a:extLst>
          </p:cNvPr>
          <p:cNvSpPr>
            <a:spLocks noGrp="1"/>
          </p:cNvSpPr>
          <p:nvPr>
            <p:ph type="sldNum" sz="quarter" idx="4"/>
          </p:nvPr>
        </p:nvSpPr>
        <p:spPr/>
        <p:txBody>
          <a:bodyPr/>
          <a:lstStyle/>
          <a:p>
            <a:fld id="{7DAA0FC6-F71F-4650-BE21-9A15F164E712}" type="slidenum">
              <a:rPr lang="en-US" smtClean="0"/>
              <a:pPr/>
              <a:t>28</a:t>
            </a:fld>
            <a:endParaRPr lang="en-US"/>
          </a:p>
        </p:txBody>
      </p:sp>
      <p:pic>
        <p:nvPicPr>
          <p:cNvPr id="10" name="Picture 9">
            <a:extLst>
              <a:ext uri="{FF2B5EF4-FFF2-40B4-BE49-F238E27FC236}">
                <a16:creationId xmlns:a16="http://schemas.microsoft.com/office/drawing/2014/main" id="{6A76FFE7-9D61-A44B-8785-E5771CA1F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626" y="1362077"/>
            <a:ext cx="4259804" cy="5444144"/>
          </a:xfrm>
          <a:prstGeom prst="rect">
            <a:avLst/>
          </a:prstGeom>
        </p:spPr>
      </p:pic>
      <p:sp>
        <p:nvSpPr>
          <p:cNvPr id="11" name="TextBox 10">
            <a:extLst>
              <a:ext uri="{FF2B5EF4-FFF2-40B4-BE49-F238E27FC236}">
                <a16:creationId xmlns:a16="http://schemas.microsoft.com/office/drawing/2014/main" id="{5DA4E38F-DAB1-AC4F-A4F7-BF0FA879CA7C}"/>
              </a:ext>
            </a:extLst>
          </p:cNvPr>
          <p:cNvSpPr txBox="1"/>
          <p:nvPr/>
        </p:nvSpPr>
        <p:spPr>
          <a:xfrm>
            <a:off x="5320146" y="6134793"/>
            <a:ext cx="3861955"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Figure 13 DAC built by resistors</a:t>
            </a:r>
          </a:p>
        </p:txBody>
      </p:sp>
      <p:sp>
        <p:nvSpPr>
          <p:cNvPr id="12" name="TextBox 11">
            <a:extLst>
              <a:ext uri="{FF2B5EF4-FFF2-40B4-BE49-F238E27FC236}">
                <a16:creationId xmlns:a16="http://schemas.microsoft.com/office/drawing/2014/main" id="{B3A6D296-9F25-CD44-865F-CC4A15C698BC}"/>
              </a:ext>
            </a:extLst>
          </p:cNvPr>
          <p:cNvSpPr txBox="1"/>
          <p:nvPr/>
        </p:nvSpPr>
        <p:spPr>
          <a:xfrm>
            <a:off x="5997064" y="1961804"/>
            <a:ext cx="6118168" cy="70788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Resistors-built DAC for 8 bit music is proved to degrade music quality, thus we aborted the plan.</a:t>
            </a:r>
          </a:p>
        </p:txBody>
      </p:sp>
    </p:spTree>
    <p:extLst>
      <p:ext uri="{BB962C8B-B14F-4D97-AF65-F5344CB8AC3E}">
        <p14:creationId xmlns:p14="http://schemas.microsoft.com/office/powerpoint/2010/main" val="396000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19E729-6731-F84F-A86D-3794D033CCD5}"/>
              </a:ext>
            </a:extLst>
          </p:cNvPr>
          <p:cNvSpPr>
            <a:spLocks noGrp="1"/>
          </p:cNvSpPr>
          <p:nvPr>
            <p:ph type="body" sz="quarter" idx="10"/>
          </p:nvPr>
        </p:nvSpPr>
        <p:spPr/>
        <p:txBody>
          <a:bodyPr/>
          <a:lstStyle/>
          <a:p>
            <a:r>
              <a:rPr lang="en-US" dirty="0"/>
              <a:t>System Integration</a:t>
            </a:r>
          </a:p>
        </p:txBody>
      </p:sp>
      <p:sp>
        <p:nvSpPr>
          <p:cNvPr id="4" name="Slide Number Placeholder 3">
            <a:extLst>
              <a:ext uri="{FF2B5EF4-FFF2-40B4-BE49-F238E27FC236}">
                <a16:creationId xmlns:a16="http://schemas.microsoft.com/office/drawing/2014/main" id="{2EFF81C7-11CD-354B-8D57-1E2E6BAEE3D1}"/>
              </a:ext>
            </a:extLst>
          </p:cNvPr>
          <p:cNvSpPr>
            <a:spLocks noGrp="1"/>
          </p:cNvSpPr>
          <p:nvPr>
            <p:ph type="sldNum" sz="quarter" idx="4"/>
          </p:nvPr>
        </p:nvSpPr>
        <p:spPr/>
        <p:txBody>
          <a:bodyPr/>
          <a:lstStyle/>
          <a:p>
            <a:fld id="{7DAA0FC6-F71F-4650-BE21-9A15F164E712}" type="slidenum">
              <a:rPr lang="en-US" smtClean="0"/>
              <a:pPr/>
              <a:t>29</a:t>
            </a:fld>
            <a:endParaRPr lang="en-US"/>
          </a:p>
        </p:txBody>
      </p:sp>
      <p:pic>
        <p:nvPicPr>
          <p:cNvPr id="6" name="Picture 5">
            <a:extLst>
              <a:ext uri="{FF2B5EF4-FFF2-40B4-BE49-F238E27FC236}">
                <a16:creationId xmlns:a16="http://schemas.microsoft.com/office/drawing/2014/main" id="{E2AFE338-BA8C-D046-9949-0607CE92B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086617" y="1355100"/>
            <a:ext cx="1917700" cy="2552700"/>
          </a:xfrm>
          <a:prstGeom prst="rect">
            <a:avLst/>
          </a:prstGeom>
        </p:spPr>
      </p:pic>
      <p:pic>
        <p:nvPicPr>
          <p:cNvPr id="8" name="Picture 7">
            <a:extLst>
              <a:ext uri="{FF2B5EF4-FFF2-40B4-BE49-F238E27FC236}">
                <a16:creationId xmlns:a16="http://schemas.microsoft.com/office/drawing/2014/main" id="{E327FCB5-8F2C-4444-9920-B3DE38BA5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730" y="1520681"/>
            <a:ext cx="1917700" cy="2552700"/>
          </a:xfrm>
          <a:prstGeom prst="rect">
            <a:avLst/>
          </a:prstGeom>
        </p:spPr>
      </p:pic>
      <p:pic>
        <p:nvPicPr>
          <p:cNvPr id="10" name="Picture 9">
            <a:extLst>
              <a:ext uri="{FF2B5EF4-FFF2-40B4-BE49-F238E27FC236}">
                <a16:creationId xmlns:a16="http://schemas.microsoft.com/office/drawing/2014/main" id="{F701791C-E5D3-3F43-971C-761329563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3343" y="1520681"/>
            <a:ext cx="1917700" cy="2552700"/>
          </a:xfrm>
          <a:prstGeom prst="rect">
            <a:avLst/>
          </a:prstGeom>
        </p:spPr>
      </p:pic>
      <p:pic>
        <p:nvPicPr>
          <p:cNvPr id="12" name="Picture 11">
            <a:extLst>
              <a:ext uri="{FF2B5EF4-FFF2-40B4-BE49-F238E27FC236}">
                <a16:creationId xmlns:a16="http://schemas.microsoft.com/office/drawing/2014/main" id="{8F89F6FA-EA05-7A47-8288-5E50CD8B14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504" y="1548185"/>
            <a:ext cx="1917700" cy="2552700"/>
          </a:xfrm>
          <a:prstGeom prst="rect">
            <a:avLst/>
          </a:prstGeom>
        </p:spPr>
      </p:pic>
      <p:sp>
        <p:nvSpPr>
          <p:cNvPr id="13" name="Document 12">
            <a:extLst>
              <a:ext uri="{FF2B5EF4-FFF2-40B4-BE49-F238E27FC236}">
                <a16:creationId xmlns:a16="http://schemas.microsoft.com/office/drawing/2014/main" id="{A25FB4AF-857F-C04B-A37B-F03AF7329C5D}"/>
              </a:ext>
            </a:extLst>
          </p:cNvPr>
          <p:cNvSpPr/>
          <p:nvPr/>
        </p:nvSpPr>
        <p:spPr>
          <a:xfrm>
            <a:off x="4621876" y="2486455"/>
            <a:ext cx="249382" cy="45719"/>
          </a:xfrm>
          <a:prstGeom prst="flowChart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913BF74-B840-3C4D-85E6-6A3FF330A044}"/>
              </a:ext>
            </a:extLst>
          </p:cNvPr>
          <p:cNvSpPr txBox="1"/>
          <p:nvPr/>
        </p:nvSpPr>
        <p:spPr>
          <a:xfrm>
            <a:off x="1304612" y="5576551"/>
            <a:ext cx="10034410" cy="70788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Above PCBs could be integrated together as one PCB design. Modularized PCBs are easy to debug, but not easy to integrate into final product.</a:t>
            </a:r>
          </a:p>
        </p:txBody>
      </p:sp>
      <p:sp>
        <p:nvSpPr>
          <p:cNvPr id="16" name="TextBox 15">
            <a:extLst>
              <a:ext uri="{FF2B5EF4-FFF2-40B4-BE49-F238E27FC236}">
                <a16:creationId xmlns:a16="http://schemas.microsoft.com/office/drawing/2014/main" id="{9226BF06-E4F8-0D44-85F5-A8909B484621}"/>
              </a:ext>
            </a:extLst>
          </p:cNvPr>
          <p:cNvSpPr txBox="1"/>
          <p:nvPr/>
        </p:nvSpPr>
        <p:spPr>
          <a:xfrm>
            <a:off x="4634333" y="4760397"/>
            <a:ext cx="3534942"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Figure 14 Modularized PCBs </a:t>
            </a:r>
          </a:p>
        </p:txBody>
      </p:sp>
    </p:spTree>
    <p:extLst>
      <p:ext uri="{BB962C8B-B14F-4D97-AF65-F5344CB8AC3E}">
        <p14:creationId xmlns:p14="http://schemas.microsoft.com/office/powerpoint/2010/main" val="335252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Objective</a:t>
            </a:r>
          </a:p>
        </p:txBody>
      </p:sp>
      <p:sp>
        <p:nvSpPr>
          <p:cNvPr id="6" name="TextBox 5">
            <a:extLst>
              <a:ext uri="{FF2B5EF4-FFF2-40B4-BE49-F238E27FC236}">
                <a16:creationId xmlns:a16="http://schemas.microsoft.com/office/drawing/2014/main" id="{A426CA9C-1612-7646-B87C-2D2DD9C0142B}"/>
              </a:ext>
            </a:extLst>
          </p:cNvPr>
          <p:cNvSpPr txBox="1"/>
          <p:nvPr/>
        </p:nvSpPr>
        <p:spPr>
          <a:xfrm>
            <a:off x="610626" y="1493134"/>
            <a:ext cx="12804432" cy="4462760"/>
          </a:xfrm>
          <a:prstGeom prst="rect">
            <a:avLst/>
          </a:prstGeom>
          <a:noFill/>
        </p:spPr>
        <p:txBody>
          <a:bodyPr wrap="square" rtlCol="0">
            <a:spAutoFit/>
          </a:bodyPr>
          <a:lstStyle/>
          <a:p>
            <a:pPr marL="342900" indent="-342900">
              <a:buFont typeface="Wingdings" pitchFamily="2" charset="2"/>
              <a:buChar char="v"/>
            </a:pPr>
            <a:r>
              <a:rPr lang="en-US" sz="3600" dirty="0">
                <a:latin typeface="Arial" panose="020B0604020202020204" pitchFamily="34" charset="0"/>
                <a:cs typeface="Arial" panose="020B0604020202020204" pitchFamily="34" charset="0"/>
              </a:rPr>
              <a:t> Gesture Controlled Audio System is an audio sharing and coordination system. This system aims to provide users with a handy way of controlling audio systems by enabling remote control using human gestures.</a:t>
            </a:r>
          </a:p>
          <a:p>
            <a:pPr marL="342900" indent="-342900">
              <a:buFont typeface="Wingdings" pitchFamily="2" charset="2"/>
              <a:buChar char="v"/>
            </a:pPr>
            <a:r>
              <a:rPr lang="en-US" sz="3600" dirty="0">
                <a:latin typeface="Arial" panose="020B0604020202020204" pitchFamily="34" charset="0"/>
                <a:cs typeface="Arial" panose="020B0604020202020204" pitchFamily="34" charset="0"/>
              </a:rPr>
              <a:t> Our proposed system consists of four subsystems:</a:t>
            </a:r>
          </a:p>
          <a:p>
            <a:pPr marL="1080615" lvl="1" indent="-571500">
              <a:buFont typeface="Wingdings" pitchFamily="2" charset="2"/>
              <a:buChar char="§"/>
            </a:pPr>
            <a:r>
              <a:rPr lang="en-US" dirty="0">
                <a:latin typeface="Arial" panose="020B0604020202020204" pitchFamily="34" charset="0"/>
                <a:cs typeface="Arial" panose="020B0604020202020204" pitchFamily="34" charset="0"/>
              </a:rPr>
              <a:t>human gesture capturing and recognizing system (vision subsystem) </a:t>
            </a:r>
          </a:p>
          <a:p>
            <a:pPr marL="1080615" lvl="1" indent="-571500">
              <a:buFont typeface="Wingdings" pitchFamily="2" charset="2"/>
              <a:buChar char="§"/>
            </a:pPr>
            <a:r>
              <a:rPr lang="en-US" dirty="0">
                <a:latin typeface="Arial" panose="020B0604020202020204" pitchFamily="34" charset="0"/>
                <a:cs typeface="Arial" panose="020B0604020202020204" pitchFamily="34" charset="0"/>
              </a:rPr>
              <a:t>distribution and receiving system (transmission subsystem) </a:t>
            </a:r>
          </a:p>
          <a:p>
            <a:pPr marL="1080615" lvl="1" indent="-571500">
              <a:buFont typeface="Wingdings" pitchFamily="2" charset="2"/>
              <a:buChar char="§"/>
            </a:pPr>
            <a:r>
              <a:rPr lang="en-US" dirty="0">
                <a:latin typeface="Arial" panose="020B0604020202020204" pitchFamily="34" charset="0"/>
                <a:cs typeface="Arial" panose="020B0604020202020204" pitchFamily="34" charset="0"/>
              </a:rPr>
              <a:t>signal processing and output system (audio subsystem) </a:t>
            </a:r>
          </a:p>
          <a:p>
            <a:pPr marL="1080615" lvl="1" indent="-571500">
              <a:buFont typeface="Wingdings" pitchFamily="2" charset="2"/>
              <a:buChar char="§"/>
            </a:pPr>
            <a:r>
              <a:rPr lang="en-US" dirty="0">
                <a:latin typeface="Arial" panose="020B0604020202020204" pitchFamily="34" charset="0"/>
                <a:cs typeface="Arial" panose="020B0604020202020204" pitchFamily="34" charset="0"/>
              </a:rPr>
              <a:t>power regulation system </a:t>
            </a:r>
          </a:p>
          <a:p>
            <a:pPr marL="342900" indent="-342900">
              <a:buFont typeface="Wingdings" pitchFamily="2" charset="2"/>
              <a:buChar char="v"/>
            </a:pPr>
            <a:endParaRPr lang="en-US" sz="24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1235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27929D-64E4-AE49-9A37-EC04C229314C}"/>
              </a:ext>
            </a:extLst>
          </p:cNvPr>
          <p:cNvSpPr>
            <a:spLocks noGrp="1"/>
          </p:cNvSpPr>
          <p:nvPr>
            <p:ph type="body" sz="quarter" idx="10"/>
          </p:nvPr>
        </p:nvSpPr>
        <p:spPr/>
        <p:txBody>
          <a:bodyPr/>
          <a:lstStyle/>
          <a:p>
            <a:r>
              <a:rPr lang="en-US" dirty="0"/>
              <a:t>Overreliance on Internet Speed </a:t>
            </a:r>
          </a:p>
          <a:p>
            <a:endParaRPr lang="en-US" dirty="0"/>
          </a:p>
        </p:txBody>
      </p:sp>
      <p:sp>
        <p:nvSpPr>
          <p:cNvPr id="4" name="Slide Number Placeholder 3">
            <a:extLst>
              <a:ext uri="{FF2B5EF4-FFF2-40B4-BE49-F238E27FC236}">
                <a16:creationId xmlns:a16="http://schemas.microsoft.com/office/drawing/2014/main" id="{15A2EAD5-DDC6-8E46-BBC9-0B36E3FB97EB}"/>
              </a:ext>
            </a:extLst>
          </p:cNvPr>
          <p:cNvSpPr>
            <a:spLocks noGrp="1"/>
          </p:cNvSpPr>
          <p:nvPr>
            <p:ph type="sldNum" sz="quarter" idx="4"/>
          </p:nvPr>
        </p:nvSpPr>
        <p:spPr/>
        <p:txBody>
          <a:bodyPr/>
          <a:lstStyle/>
          <a:p>
            <a:fld id="{7DAA0FC6-F71F-4650-BE21-9A15F164E712}" type="slidenum">
              <a:rPr lang="en-US" smtClean="0"/>
              <a:pPr/>
              <a:t>30</a:t>
            </a:fld>
            <a:endParaRPr lang="en-US"/>
          </a:p>
        </p:txBody>
      </p:sp>
      <p:pic>
        <p:nvPicPr>
          <p:cNvPr id="6" name="Picture 5">
            <a:extLst>
              <a:ext uri="{FF2B5EF4-FFF2-40B4-BE49-F238E27FC236}">
                <a16:creationId xmlns:a16="http://schemas.microsoft.com/office/drawing/2014/main" id="{72B4FAD8-981F-DC42-AD27-D1BC8C6EA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626" y="1510261"/>
            <a:ext cx="8648700" cy="3721100"/>
          </a:xfrm>
          <a:prstGeom prst="rect">
            <a:avLst/>
          </a:prstGeom>
        </p:spPr>
      </p:pic>
      <p:sp>
        <p:nvSpPr>
          <p:cNvPr id="7" name="TextBox 6">
            <a:extLst>
              <a:ext uri="{FF2B5EF4-FFF2-40B4-BE49-F238E27FC236}">
                <a16:creationId xmlns:a16="http://schemas.microsoft.com/office/drawing/2014/main" id="{DF67FB97-2523-EE4F-9D33-D8D0721F4E39}"/>
              </a:ext>
            </a:extLst>
          </p:cNvPr>
          <p:cNvSpPr txBox="1"/>
          <p:nvPr/>
        </p:nvSpPr>
        <p:spPr>
          <a:xfrm>
            <a:off x="3019227" y="5834095"/>
            <a:ext cx="3831498"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Figure 15 Stuck Inference Cycle</a:t>
            </a:r>
          </a:p>
        </p:txBody>
      </p:sp>
    </p:spTree>
    <p:extLst>
      <p:ext uri="{BB962C8B-B14F-4D97-AF65-F5344CB8AC3E}">
        <p14:creationId xmlns:p14="http://schemas.microsoft.com/office/powerpoint/2010/main" val="184046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B7D2CD-4660-0B4D-9D3D-29EA8A95E032}"/>
              </a:ext>
            </a:extLst>
          </p:cNvPr>
          <p:cNvSpPr>
            <a:spLocks noGrp="1"/>
          </p:cNvSpPr>
          <p:nvPr>
            <p:ph type="body" sz="quarter" idx="10"/>
          </p:nvPr>
        </p:nvSpPr>
        <p:spPr/>
        <p:txBody>
          <a:bodyPr/>
          <a:lstStyle/>
          <a:p>
            <a:r>
              <a:rPr lang="en-US" dirty="0"/>
              <a:t>Noises from RF Antennas </a:t>
            </a:r>
          </a:p>
          <a:p>
            <a:endParaRPr lang="en-US" dirty="0"/>
          </a:p>
        </p:txBody>
      </p:sp>
      <p:sp>
        <p:nvSpPr>
          <p:cNvPr id="4" name="Slide Number Placeholder 3">
            <a:extLst>
              <a:ext uri="{FF2B5EF4-FFF2-40B4-BE49-F238E27FC236}">
                <a16:creationId xmlns:a16="http://schemas.microsoft.com/office/drawing/2014/main" id="{B38D3A9F-D462-464A-8A2A-81C813E5BCD3}"/>
              </a:ext>
            </a:extLst>
          </p:cNvPr>
          <p:cNvSpPr>
            <a:spLocks noGrp="1"/>
          </p:cNvSpPr>
          <p:nvPr>
            <p:ph type="sldNum" sz="quarter" idx="4"/>
          </p:nvPr>
        </p:nvSpPr>
        <p:spPr/>
        <p:txBody>
          <a:bodyPr/>
          <a:lstStyle/>
          <a:p>
            <a:fld id="{7DAA0FC6-F71F-4650-BE21-9A15F164E712}" type="slidenum">
              <a:rPr lang="en-US" smtClean="0"/>
              <a:pPr/>
              <a:t>31</a:t>
            </a:fld>
            <a:endParaRPr lang="en-US"/>
          </a:p>
        </p:txBody>
      </p:sp>
      <p:pic>
        <p:nvPicPr>
          <p:cNvPr id="6" name="Picture 5">
            <a:extLst>
              <a:ext uri="{FF2B5EF4-FFF2-40B4-BE49-F238E27FC236}">
                <a16:creationId xmlns:a16="http://schemas.microsoft.com/office/drawing/2014/main" id="{D6611A04-7762-7A4E-B2AE-CA30C50A5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626" y="1795549"/>
            <a:ext cx="3065909" cy="3125586"/>
          </a:xfrm>
          <a:prstGeom prst="rect">
            <a:avLst/>
          </a:prstGeom>
        </p:spPr>
      </p:pic>
      <p:pic>
        <p:nvPicPr>
          <p:cNvPr id="8" name="Picture 7">
            <a:extLst>
              <a:ext uri="{FF2B5EF4-FFF2-40B4-BE49-F238E27FC236}">
                <a16:creationId xmlns:a16="http://schemas.microsoft.com/office/drawing/2014/main" id="{3373E5FE-6BF7-CA47-BF2D-EFAD504C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3815" y="1795549"/>
            <a:ext cx="4785703" cy="3505995"/>
          </a:xfrm>
          <a:prstGeom prst="rect">
            <a:avLst/>
          </a:prstGeom>
        </p:spPr>
      </p:pic>
      <p:sp>
        <p:nvSpPr>
          <p:cNvPr id="9" name="TextBox 8">
            <a:extLst>
              <a:ext uri="{FF2B5EF4-FFF2-40B4-BE49-F238E27FC236}">
                <a16:creationId xmlns:a16="http://schemas.microsoft.com/office/drawing/2014/main" id="{E218302F-2E6C-034B-BF00-029486F285E8}"/>
              </a:ext>
            </a:extLst>
          </p:cNvPr>
          <p:cNvSpPr txBox="1"/>
          <p:nvPr/>
        </p:nvSpPr>
        <p:spPr>
          <a:xfrm>
            <a:off x="9936797" y="1795549"/>
            <a:ext cx="3430067" cy="132343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Antenna Noises could be caused by physical touch on the antenna or other interactions with antenna. </a:t>
            </a:r>
          </a:p>
        </p:txBody>
      </p:sp>
      <p:sp>
        <p:nvSpPr>
          <p:cNvPr id="10" name="TextBox 9">
            <a:extLst>
              <a:ext uri="{FF2B5EF4-FFF2-40B4-BE49-F238E27FC236}">
                <a16:creationId xmlns:a16="http://schemas.microsoft.com/office/drawing/2014/main" id="{5CBA38B5-37AA-0044-874D-757E25F84400}"/>
              </a:ext>
            </a:extLst>
          </p:cNvPr>
          <p:cNvSpPr txBox="1"/>
          <p:nvPr/>
        </p:nvSpPr>
        <p:spPr>
          <a:xfrm>
            <a:off x="2277686" y="5885411"/>
            <a:ext cx="4189615" cy="101566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16 The Antennas are parts of NRF24L01 wireless pack </a:t>
            </a:r>
          </a:p>
          <a:p>
            <a:endParaRPr lang="en-US" dirty="0"/>
          </a:p>
        </p:txBody>
      </p:sp>
    </p:spTree>
    <p:extLst>
      <p:ext uri="{BB962C8B-B14F-4D97-AF65-F5344CB8AC3E}">
        <p14:creationId xmlns:p14="http://schemas.microsoft.com/office/powerpoint/2010/main" val="3481807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874E99-0E0C-BA45-9636-EB1F86CD1D96}"/>
              </a:ext>
            </a:extLst>
          </p:cNvPr>
          <p:cNvSpPr>
            <a:spLocks noGrp="1"/>
          </p:cNvSpPr>
          <p:nvPr>
            <p:ph type="body" sz="quarter" idx="10"/>
          </p:nvPr>
        </p:nvSpPr>
        <p:spPr/>
        <p:txBody>
          <a:bodyPr/>
          <a:lstStyle/>
          <a:p>
            <a:r>
              <a:rPr lang="en-US" dirty="0"/>
              <a:t>False Positive Rates of Gesture Recognition </a:t>
            </a:r>
          </a:p>
          <a:p>
            <a:endParaRPr lang="en-US" dirty="0"/>
          </a:p>
        </p:txBody>
      </p:sp>
      <p:sp>
        <p:nvSpPr>
          <p:cNvPr id="4" name="Slide Number Placeholder 3">
            <a:extLst>
              <a:ext uri="{FF2B5EF4-FFF2-40B4-BE49-F238E27FC236}">
                <a16:creationId xmlns:a16="http://schemas.microsoft.com/office/drawing/2014/main" id="{385810E4-1B0C-A643-BEFD-5941F916C11D}"/>
              </a:ext>
            </a:extLst>
          </p:cNvPr>
          <p:cNvSpPr>
            <a:spLocks noGrp="1"/>
          </p:cNvSpPr>
          <p:nvPr>
            <p:ph type="sldNum" sz="quarter" idx="4"/>
          </p:nvPr>
        </p:nvSpPr>
        <p:spPr/>
        <p:txBody>
          <a:bodyPr/>
          <a:lstStyle/>
          <a:p>
            <a:fld id="{7DAA0FC6-F71F-4650-BE21-9A15F164E712}" type="slidenum">
              <a:rPr lang="en-US" smtClean="0"/>
              <a:pPr/>
              <a:t>32</a:t>
            </a:fld>
            <a:endParaRPr lang="en-US"/>
          </a:p>
        </p:txBody>
      </p:sp>
      <p:pic>
        <p:nvPicPr>
          <p:cNvPr id="8" name="Picture 7">
            <a:extLst>
              <a:ext uri="{FF2B5EF4-FFF2-40B4-BE49-F238E27FC236}">
                <a16:creationId xmlns:a16="http://schemas.microsoft.com/office/drawing/2014/main" id="{F0DC0EE4-7370-9744-BF4F-24AA05078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163" y="1633450"/>
            <a:ext cx="5480166" cy="3653444"/>
          </a:xfrm>
          <a:prstGeom prst="rect">
            <a:avLst/>
          </a:prstGeom>
        </p:spPr>
      </p:pic>
      <p:sp>
        <p:nvSpPr>
          <p:cNvPr id="11" name="TextBox 10">
            <a:extLst>
              <a:ext uri="{FF2B5EF4-FFF2-40B4-BE49-F238E27FC236}">
                <a16:creationId xmlns:a16="http://schemas.microsoft.com/office/drawing/2014/main" id="{A793210D-483B-2D44-A7E4-D84A7AE01DFD}"/>
              </a:ext>
            </a:extLst>
          </p:cNvPr>
          <p:cNvSpPr txBox="1"/>
          <p:nvPr/>
        </p:nvSpPr>
        <p:spPr>
          <a:xfrm>
            <a:off x="4831438" y="5558267"/>
            <a:ext cx="4189615" cy="70788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17 Undefined gestures creates undefined control signals </a:t>
            </a:r>
            <a:endParaRPr lang="en-US" dirty="0"/>
          </a:p>
        </p:txBody>
      </p:sp>
    </p:spTree>
    <p:extLst>
      <p:ext uri="{BB962C8B-B14F-4D97-AF65-F5344CB8AC3E}">
        <p14:creationId xmlns:p14="http://schemas.microsoft.com/office/powerpoint/2010/main" val="4153387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2266" y="384893"/>
            <a:ext cx="12631241" cy="726802"/>
          </a:xfrm>
        </p:spPr>
        <p:txBody>
          <a:bodyPr/>
          <a:lstStyle/>
          <a:p>
            <a:r>
              <a:rPr lang="en-US" altLang="zh-CN" dirty="0"/>
              <a:t>Future Work</a:t>
            </a:r>
            <a:endParaRPr lang="en-US" dirty="0">
              <a:solidFill>
                <a:srgbClr val="142958"/>
              </a:solidFill>
              <a:latin typeface="Arial" panose="020B0604020202020204" pitchFamily="34" charset="0"/>
              <a:ea typeface="DengXian" charset="-122"/>
              <a:cs typeface="Arial" panose="020B0604020202020204" pitchFamily="34" charset="0"/>
            </a:endParaRPr>
          </a:p>
          <a:p>
            <a:pPr marL="342900" indent="-342900">
              <a:buFont typeface="Wingdings" pitchFamily="2" charset="2"/>
              <a:buChar char="§"/>
            </a:pPr>
            <a:r>
              <a:rPr lang="en-US" sz="3600" b="0" dirty="0"/>
              <a:t>Integrate modular PCBs into one single PCB for transmitter and receiver end </a:t>
            </a:r>
          </a:p>
          <a:p>
            <a:pPr marL="342900" indent="-342900">
              <a:buFont typeface="Wingdings" pitchFamily="2" charset="2"/>
              <a:buChar char="§"/>
            </a:pPr>
            <a:r>
              <a:rPr lang="en-US" sz="3600" b="0" dirty="0"/>
              <a:t>Enhance Gesture Recognition Module with Facial Recognition Authentication</a:t>
            </a:r>
          </a:p>
          <a:p>
            <a:pPr marL="342900" indent="-342900">
              <a:buFont typeface="Wingdings" pitchFamily="2" charset="2"/>
              <a:buChar char="§"/>
            </a:pPr>
            <a:r>
              <a:rPr lang="en-US" sz="3600" b="0" dirty="0"/>
              <a:t>Antenna Auto Calibration &amp; Indication </a:t>
            </a:r>
          </a:p>
          <a:p>
            <a:pPr marL="342900" indent="-342900">
              <a:buFont typeface="Wingdings" pitchFamily="2" charset="2"/>
              <a:buChar char="§"/>
            </a:pPr>
            <a:r>
              <a:rPr lang="en-US" sz="3600" b="0" dirty="0"/>
              <a:t>Local Inference Backups</a:t>
            </a:r>
          </a:p>
          <a:p>
            <a:pPr marL="342900" indent="-342900">
              <a:buFont typeface="Wingdings" pitchFamily="2" charset="2"/>
              <a:buChar char="§"/>
            </a:pPr>
            <a:r>
              <a:rPr lang="en-US" sz="3600" b="0" dirty="0"/>
              <a:t>Synchronization of Local Music Storage with </a:t>
            </a:r>
            <a:r>
              <a:rPr lang="en-US" sz="3600" b="0" dirty="0" err="1"/>
              <a:t>Wifi</a:t>
            </a:r>
            <a:r>
              <a:rPr lang="en-US" sz="3600" b="0" dirty="0"/>
              <a:t> &amp; Bluetooth </a:t>
            </a:r>
          </a:p>
          <a:p>
            <a:endParaRPr lang="en-US" sz="3600" b="0" dirty="0"/>
          </a:p>
          <a:p>
            <a:pPr marL="342900" indent="-342900">
              <a:buFont typeface="Wingdings" pitchFamily="2" charset="2"/>
              <a:buChar char="§"/>
            </a:pPr>
            <a:endParaRPr lang="en-US" sz="2000" b="0" dirty="0"/>
          </a:p>
          <a:p>
            <a:endParaRPr lang="en-US" dirty="0"/>
          </a:p>
        </p:txBody>
      </p:sp>
    </p:spTree>
    <p:extLst>
      <p:ext uri="{BB962C8B-B14F-4D97-AF65-F5344CB8AC3E}">
        <p14:creationId xmlns:p14="http://schemas.microsoft.com/office/powerpoint/2010/main" val="408137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1BC2B0-B35A-7C42-9807-40CD7CA5EDCA}"/>
              </a:ext>
            </a:extLst>
          </p:cNvPr>
          <p:cNvSpPr>
            <a:spLocks noGrp="1"/>
          </p:cNvSpPr>
          <p:nvPr>
            <p:ph type="body" sz="quarter" idx="10"/>
          </p:nvPr>
        </p:nvSpPr>
        <p:spPr>
          <a:xfrm>
            <a:off x="610626" y="635276"/>
            <a:ext cx="12631240" cy="726801"/>
          </a:xfrm>
        </p:spPr>
        <p:txBody>
          <a:bodyPr/>
          <a:lstStyle/>
          <a:p>
            <a:r>
              <a:rPr lang="en-US" dirty="0"/>
              <a:t>Integrate modular PCBs into one single PCB for transmitter and receiver end </a:t>
            </a:r>
          </a:p>
        </p:txBody>
      </p:sp>
      <p:sp>
        <p:nvSpPr>
          <p:cNvPr id="4" name="Slide Number Placeholder 3">
            <a:extLst>
              <a:ext uri="{FF2B5EF4-FFF2-40B4-BE49-F238E27FC236}">
                <a16:creationId xmlns:a16="http://schemas.microsoft.com/office/drawing/2014/main" id="{B8EB223B-1501-2049-817B-1D42FF644728}"/>
              </a:ext>
            </a:extLst>
          </p:cNvPr>
          <p:cNvSpPr>
            <a:spLocks noGrp="1"/>
          </p:cNvSpPr>
          <p:nvPr>
            <p:ph type="sldNum" sz="quarter" idx="4"/>
          </p:nvPr>
        </p:nvSpPr>
        <p:spPr/>
        <p:txBody>
          <a:bodyPr/>
          <a:lstStyle/>
          <a:p>
            <a:fld id="{7DAA0FC6-F71F-4650-BE21-9A15F164E712}" type="slidenum">
              <a:rPr lang="en-US" smtClean="0"/>
              <a:pPr/>
              <a:t>34</a:t>
            </a:fld>
            <a:endParaRPr lang="en-US"/>
          </a:p>
        </p:txBody>
      </p:sp>
      <p:pic>
        <p:nvPicPr>
          <p:cNvPr id="13" name="Picture 12">
            <a:extLst>
              <a:ext uri="{FF2B5EF4-FFF2-40B4-BE49-F238E27FC236}">
                <a16:creationId xmlns:a16="http://schemas.microsoft.com/office/drawing/2014/main" id="{46634508-5C9E-0846-A842-B7CC3EF47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626" y="2246446"/>
            <a:ext cx="3688234" cy="4644685"/>
          </a:xfrm>
          <a:prstGeom prst="rect">
            <a:avLst/>
          </a:prstGeom>
        </p:spPr>
      </p:pic>
      <p:sp>
        <p:nvSpPr>
          <p:cNvPr id="16" name="TextBox 15">
            <a:extLst>
              <a:ext uri="{FF2B5EF4-FFF2-40B4-BE49-F238E27FC236}">
                <a16:creationId xmlns:a16="http://schemas.microsoft.com/office/drawing/2014/main" id="{62691831-6F87-DB4B-A658-9E7944D3AF2A}"/>
              </a:ext>
            </a:extLst>
          </p:cNvPr>
          <p:cNvSpPr txBox="1"/>
          <p:nvPr/>
        </p:nvSpPr>
        <p:spPr>
          <a:xfrm>
            <a:off x="4663006" y="5875468"/>
            <a:ext cx="3473830" cy="40011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18 Modularized PCBs </a:t>
            </a:r>
          </a:p>
        </p:txBody>
      </p:sp>
      <p:pic>
        <p:nvPicPr>
          <p:cNvPr id="18" name="Picture 17">
            <a:extLst>
              <a:ext uri="{FF2B5EF4-FFF2-40B4-BE49-F238E27FC236}">
                <a16:creationId xmlns:a16="http://schemas.microsoft.com/office/drawing/2014/main" id="{BE7AEAFE-898A-CA45-8490-F2738F30D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949" y="2246446"/>
            <a:ext cx="4223917" cy="2953442"/>
          </a:xfrm>
          <a:prstGeom prst="rect">
            <a:avLst/>
          </a:prstGeom>
        </p:spPr>
      </p:pic>
      <p:sp>
        <p:nvSpPr>
          <p:cNvPr id="21" name="Left Arrow 20">
            <a:extLst>
              <a:ext uri="{FF2B5EF4-FFF2-40B4-BE49-F238E27FC236}">
                <a16:creationId xmlns:a16="http://schemas.microsoft.com/office/drawing/2014/main" id="{B4E42A37-258D-CA48-8FAA-FE3A892C090D}"/>
              </a:ext>
            </a:extLst>
          </p:cNvPr>
          <p:cNvSpPr/>
          <p:nvPr/>
        </p:nvSpPr>
        <p:spPr>
          <a:xfrm rot="10800000">
            <a:off x="5300870" y="3617843"/>
            <a:ext cx="2835966" cy="95094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8E49D9C-A898-5D49-AAB6-6EABB4644C6B}"/>
              </a:ext>
            </a:extLst>
          </p:cNvPr>
          <p:cNvSpPr txBox="1"/>
          <p:nvPr/>
        </p:nvSpPr>
        <p:spPr>
          <a:xfrm>
            <a:off x="5366251" y="2910886"/>
            <a:ext cx="2067339" cy="707886"/>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Further Integration</a:t>
            </a:r>
          </a:p>
        </p:txBody>
      </p:sp>
    </p:spTree>
    <p:extLst>
      <p:ext uri="{BB962C8B-B14F-4D97-AF65-F5344CB8AC3E}">
        <p14:creationId xmlns:p14="http://schemas.microsoft.com/office/powerpoint/2010/main" val="1316161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96CE3C-A904-AC41-914C-447FDCF50A7C}"/>
              </a:ext>
            </a:extLst>
          </p:cNvPr>
          <p:cNvSpPr>
            <a:spLocks noGrp="1"/>
          </p:cNvSpPr>
          <p:nvPr>
            <p:ph type="body" sz="quarter" idx="10"/>
          </p:nvPr>
        </p:nvSpPr>
        <p:spPr>
          <a:xfrm>
            <a:off x="610626" y="635276"/>
            <a:ext cx="12631240" cy="726801"/>
          </a:xfrm>
        </p:spPr>
        <p:txBody>
          <a:bodyPr/>
          <a:lstStyle/>
          <a:p>
            <a:r>
              <a:rPr lang="en-US" dirty="0"/>
              <a:t>Enhance Gesture Recognition Module with Facial Recognition Authentication</a:t>
            </a:r>
          </a:p>
        </p:txBody>
      </p:sp>
      <p:sp>
        <p:nvSpPr>
          <p:cNvPr id="4" name="Slide Number Placeholder 3">
            <a:extLst>
              <a:ext uri="{FF2B5EF4-FFF2-40B4-BE49-F238E27FC236}">
                <a16:creationId xmlns:a16="http://schemas.microsoft.com/office/drawing/2014/main" id="{6F7425B0-A035-FA47-8EE0-FD11B3431CA6}"/>
              </a:ext>
            </a:extLst>
          </p:cNvPr>
          <p:cNvSpPr>
            <a:spLocks noGrp="1"/>
          </p:cNvSpPr>
          <p:nvPr>
            <p:ph type="sldNum" sz="quarter" idx="4"/>
          </p:nvPr>
        </p:nvSpPr>
        <p:spPr/>
        <p:txBody>
          <a:bodyPr/>
          <a:lstStyle/>
          <a:p>
            <a:fld id="{7DAA0FC6-F71F-4650-BE21-9A15F164E712}" type="slidenum">
              <a:rPr lang="en-US" smtClean="0"/>
              <a:pPr/>
              <a:t>35</a:t>
            </a:fld>
            <a:endParaRPr lang="en-US"/>
          </a:p>
        </p:txBody>
      </p:sp>
      <p:pic>
        <p:nvPicPr>
          <p:cNvPr id="6" name="Picture 5">
            <a:extLst>
              <a:ext uri="{FF2B5EF4-FFF2-40B4-BE49-F238E27FC236}">
                <a16:creationId xmlns:a16="http://schemas.microsoft.com/office/drawing/2014/main" id="{99074C3B-2A0E-9645-A12F-4D5CB843E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461" y="2270941"/>
            <a:ext cx="6702463" cy="3754783"/>
          </a:xfrm>
          <a:prstGeom prst="rect">
            <a:avLst/>
          </a:prstGeom>
        </p:spPr>
      </p:pic>
      <p:sp>
        <p:nvSpPr>
          <p:cNvPr id="7" name="TextBox 6">
            <a:extLst>
              <a:ext uri="{FF2B5EF4-FFF2-40B4-BE49-F238E27FC236}">
                <a16:creationId xmlns:a16="http://schemas.microsoft.com/office/drawing/2014/main" id="{3D9A29ED-2C18-624E-90EB-4106A9C51F3A}"/>
              </a:ext>
            </a:extLst>
          </p:cNvPr>
          <p:cNvSpPr txBox="1"/>
          <p:nvPr/>
        </p:nvSpPr>
        <p:spPr>
          <a:xfrm>
            <a:off x="1617791" y="6204772"/>
            <a:ext cx="9400587"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Figure 19 Use deep learning to recognize authenticated user (credits to </a:t>
            </a:r>
            <a:r>
              <a:rPr lang="en-US" dirty="0" err="1">
                <a:latin typeface="Arial" panose="020B0604020202020204" pitchFamily="34" charset="0"/>
                <a:cs typeface="Arial" panose="020B0604020202020204" pitchFamily="34" charset="0"/>
              </a:rPr>
              <a:t>Ageitgey</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55101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714A72-EC42-854E-A2EB-65A2C7301AB5}"/>
              </a:ext>
            </a:extLst>
          </p:cNvPr>
          <p:cNvSpPr>
            <a:spLocks noGrp="1"/>
          </p:cNvSpPr>
          <p:nvPr>
            <p:ph type="body" sz="quarter" idx="10"/>
          </p:nvPr>
        </p:nvSpPr>
        <p:spPr/>
        <p:txBody>
          <a:bodyPr/>
          <a:lstStyle/>
          <a:p>
            <a:r>
              <a:rPr lang="en-US" dirty="0"/>
              <a:t>Antenna Auto Calibration &amp; Indication</a:t>
            </a:r>
            <a:endParaRPr lang="en-US" b="0" dirty="0"/>
          </a:p>
          <a:p>
            <a:endParaRPr lang="en-US" dirty="0"/>
          </a:p>
        </p:txBody>
      </p:sp>
      <p:sp>
        <p:nvSpPr>
          <p:cNvPr id="4" name="Slide Number Placeholder 3">
            <a:extLst>
              <a:ext uri="{FF2B5EF4-FFF2-40B4-BE49-F238E27FC236}">
                <a16:creationId xmlns:a16="http://schemas.microsoft.com/office/drawing/2014/main" id="{D384A998-4568-F243-A598-CED5BE35EF32}"/>
              </a:ext>
            </a:extLst>
          </p:cNvPr>
          <p:cNvSpPr>
            <a:spLocks noGrp="1"/>
          </p:cNvSpPr>
          <p:nvPr>
            <p:ph type="sldNum" sz="quarter" idx="4"/>
          </p:nvPr>
        </p:nvSpPr>
        <p:spPr/>
        <p:txBody>
          <a:bodyPr/>
          <a:lstStyle/>
          <a:p>
            <a:fld id="{7DAA0FC6-F71F-4650-BE21-9A15F164E712}" type="slidenum">
              <a:rPr lang="en-US" smtClean="0"/>
              <a:pPr/>
              <a:t>36</a:t>
            </a:fld>
            <a:endParaRPr lang="en-US"/>
          </a:p>
        </p:txBody>
      </p:sp>
      <p:pic>
        <p:nvPicPr>
          <p:cNvPr id="6" name="Picture 5">
            <a:extLst>
              <a:ext uri="{FF2B5EF4-FFF2-40B4-BE49-F238E27FC236}">
                <a16:creationId xmlns:a16="http://schemas.microsoft.com/office/drawing/2014/main" id="{606E47E5-2744-2C4D-8358-FDB0363BC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03" y="2032551"/>
            <a:ext cx="8369411" cy="3692387"/>
          </a:xfrm>
          <a:prstGeom prst="rect">
            <a:avLst/>
          </a:prstGeom>
        </p:spPr>
      </p:pic>
      <p:sp>
        <p:nvSpPr>
          <p:cNvPr id="8" name="TextBox 7">
            <a:extLst>
              <a:ext uri="{FF2B5EF4-FFF2-40B4-BE49-F238E27FC236}">
                <a16:creationId xmlns:a16="http://schemas.microsoft.com/office/drawing/2014/main" id="{E19D242A-C407-8D46-B056-F6EA75DBBA69}"/>
              </a:ext>
            </a:extLst>
          </p:cNvPr>
          <p:cNvSpPr txBox="1"/>
          <p:nvPr/>
        </p:nvSpPr>
        <p:spPr>
          <a:xfrm>
            <a:off x="2278523" y="5995302"/>
            <a:ext cx="5471370"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Figure 20 Use LED for transmission indication </a:t>
            </a:r>
          </a:p>
        </p:txBody>
      </p:sp>
    </p:spTree>
    <p:extLst>
      <p:ext uri="{BB962C8B-B14F-4D97-AF65-F5344CB8AC3E}">
        <p14:creationId xmlns:p14="http://schemas.microsoft.com/office/powerpoint/2010/main" val="2717830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178C98-811E-1249-8096-95A958355AF2}"/>
              </a:ext>
            </a:extLst>
          </p:cNvPr>
          <p:cNvSpPr>
            <a:spLocks noGrp="1"/>
          </p:cNvSpPr>
          <p:nvPr>
            <p:ph type="body" sz="quarter" idx="10"/>
          </p:nvPr>
        </p:nvSpPr>
        <p:spPr/>
        <p:txBody>
          <a:bodyPr/>
          <a:lstStyle/>
          <a:p>
            <a:r>
              <a:rPr lang="en-US" dirty="0"/>
              <a:t>Local Inference Backups</a:t>
            </a:r>
          </a:p>
        </p:txBody>
      </p:sp>
      <p:sp>
        <p:nvSpPr>
          <p:cNvPr id="4" name="Slide Number Placeholder 3">
            <a:extLst>
              <a:ext uri="{FF2B5EF4-FFF2-40B4-BE49-F238E27FC236}">
                <a16:creationId xmlns:a16="http://schemas.microsoft.com/office/drawing/2014/main" id="{6807E5BE-653E-104E-AC60-4E198F682E01}"/>
              </a:ext>
            </a:extLst>
          </p:cNvPr>
          <p:cNvSpPr>
            <a:spLocks noGrp="1"/>
          </p:cNvSpPr>
          <p:nvPr>
            <p:ph type="sldNum" sz="quarter" idx="4"/>
          </p:nvPr>
        </p:nvSpPr>
        <p:spPr/>
        <p:txBody>
          <a:bodyPr/>
          <a:lstStyle/>
          <a:p>
            <a:fld id="{7DAA0FC6-F71F-4650-BE21-9A15F164E712}" type="slidenum">
              <a:rPr lang="en-US" smtClean="0"/>
              <a:pPr/>
              <a:t>37</a:t>
            </a:fld>
            <a:endParaRPr lang="en-US"/>
          </a:p>
        </p:txBody>
      </p:sp>
      <p:pic>
        <p:nvPicPr>
          <p:cNvPr id="6" name="Picture 5">
            <a:extLst>
              <a:ext uri="{FF2B5EF4-FFF2-40B4-BE49-F238E27FC236}">
                <a16:creationId xmlns:a16="http://schemas.microsoft.com/office/drawing/2014/main" id="{0A7C74AF-73D6-F641-A494-C0141DB01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831" y="1736035"/>
            <a:ext cx="4523408" cy="3392556"/>
          </a:xfrm>
          <a:prstGeom prst="rect">
            <a:avLst/>
          </a:prstGeom>
        </p:spPr>
      </p:pic>
      <p:sp>
        <p:nvSpPr>
          <p:cNvPr id="7" name="TextBox 6">
            <a:extLst>
              <a:ext uri="{FF2B5EF4-FFF2-40B4-BE49-F238E27FC236}">
                <a16:creationId xmlns:a16="http://schemas.microsoft.com/office/drawing/2014/main" id="{6FD6597F-21D1-F54D-9B08-D5D835B77076}"/>
              </a:ext>
            </a:extLst>
          </p:cNvPr>
          <p:cNvSpPr txBox="1"/>
          <p:nvPr/>
        </p:nvSpPr>
        <p:spPr>
          <a:xfrm>
            <a:off x="610626" y="5502549"/>
            <a:ext cx="5283819"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Figure 21 Use </a:t>
            </a:r>
            <a:r>
              <a:rPr lang="en-US" dirty="0" err="1">
                <a:latin typeface="Arial" panose="020B0604020202020204" pitchFamily="34" charset="0"/>
                <a:cs typeface="Arial" panose="020B0604020202020204" pitchFamily="34" charset="0"/>
              </a:rPr>
              <a:t>tensorflow</a:t>
            </a:r>
            <a:r>
              <a:rPr lang="en-US" dirty="0">
                <a:latin typeface="Arial" panose="020B0604020202020204" pitchFamily="34" charset="0"/>
                <a:cs typeface="Arial" panose="020B0604020202020204" pitchFamily="34" charset="0"/>
              </a:rPr>
              <a:t> lite on raspberry pi</a:t>
            </a:r>
          </a:p>
        </p:txBody>
      </p:sp>
      <p:sp>
        <p:nvSpPr>
          <p:cNvPr id="9" name="TextBox 8">
            <a:extLst>
              <a:ext uri="{FF2B5EF4-FFF2-40B4-BE49-F238E27FC236}">
                <a16:creationId xmlns:a16="http://schemas.microsoft.com/office/drawing/2014/main" id="{F36267A0-25C4-8542-AF03-97778133B09A}"/>
              </a:ext>
            </a:extLst>
          </p:cNvPr>
          <p:cNvSpPr txBox="1"/>
          <p:nvPr/>
        </p:nvSpPr>
        <p:spPr>
          <a:xfrm>
            <a:off x="6146237" y="1736035"/>
            <a:ext cx="5208105" cy="193899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 our final product, inference is entirely done on a remote server. Since the system response is sensitive to internet speed, a low-accurate local inference module can be implemented as a backup during unstable internet.</a:t>
            </a:r>
          </a:p>
        </p:txBody>
      </p:sp>
    </p:spTree>
    <p:extLst>
      <p:ext uri="{BB962C8B-B14F-4D97-AF65-F5344CB8AC3E}">
        <p14:creationId xmlns:p14="http://schemas.microsoft.com/office/powerpoint/2010/main" val="1193570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9626A4-7361-7646-8E79-8FA6D6221C09}"/>
              </a:ext>
            </a:extLst>
          </p:cNvPr>
          <p:cNvSpPr>
            <a:spLocks noGrp="1"/>
          </p:cNvSpPr>
          <p:nvPr>
            <p:ph type="body" sz="quarter" idx="10"/>
          </p:nvPr>
        </p:nvSpPr>
        <p:spPr>
          <a:xfrm>
            <a:off x="610626" y="635276"/>
            <a:ext cx="12631240" cy="726801"/>
          </a:xfrm>
        </p:spPr>
        <p:txBody>
          <a:bodyPr/>
          <a:lstStyle/>
          <a:p>
            <a:r>
              <a:rPr lang="en-US" dirty="0"/>
              <a:t>Synchronization of Local Music Storage with </a:t>
            </a:r>
            <a:r>
              <a:rPr lang="en-US" dirty="0" err="1"/>
              <a:t>Wifi</a:t>
            </a:r>
            <a:r>
              <a:rPr lang="en-US" dirty="0"/>
              <a:t> &amp; Bluetooth </a:t>
            </a:r>
          </a:p>
        </p:txBody>
      </p:sp>
      <p:sp>
        <p:nvSpPr>
          <p:cNvPr id="4" name="Slide Number Placeholder 3">
            <a:extLst>
              <a:ext uri="{FF2B5EF4-FFF2-40B4-BE49-F238E27FC236}">
                <a16:creationId xmlns:a16="http://schemas.microsoft.com/office/drawing/2014/main" id="{13689133-556D-4542-8020-D7EF564BB504}"/>
              </a:ext>
            </a:extLst>
          </p:cNvPr>
          <p:cNvSpPr>
            <a:spLocks noGrp="1"/>
          </p:cNvSpPr>
          <p:nvPr>
            <p:ph type="sldNum" sz="quarter" idx="4"/>
          </p:nvPr>
        </p:nvSpPr>
        <p:spPr/>
        <p:txBody>
          <a:bodyPr/>
          <a:lstStyle/>
          <a:p>
            <a:fld id="{7DAA0FC6-F71F-4650-BE21-9A15F164E712}" type="slidenum">
              <a:rPr lang="en-US" smtClean="0"/>
              <a:pPr/>
              <a:t>38</a:t>
            </a:fld>
            <a:endParaRPr lang="en-US"/>
          </a:p>
        </p:txBody>
      </p:sp>
      <p:pic>
        <p:nvPicPr>
          <p:cNvPr id="7" name="Picture 6">
            <a:extLst>
              <a:ext uri="{FF2B5EF4-FFF2-40B4-BE49-F238E27FC236}">
                <a16:creationId xmlns:a16="http://schemas.microsoft.com/office/drawing/2014/main" id="{45551AA4-34E8-A048-ABD9-EB7834184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678" y="2155286"/>
            <a:ext cx="3559562" cy="4422486"/>
          </a:xfrm>
          <a:prstGeom prst="rect">
            <a:avLst/>
          </a:prstGeom>
        </p:spPr>
      </p:pic>
      <p:sp>
        <p:nvSpPr>
          <p:cNvPr id="8" name="TextBox 7">
            <a:extLst>
              <a:ext uri="{FF2B5EF4-FFF2-40B4-BE49-F238E27FC236}">
                <a16:creationId xmlns:a16="http://schemas.microsoft.com/office/drawing/2014/main" id="{E4812B67-FB7D-1F43-B948-9FA4A81B63CE}"/>
              </a:ext>
            </a:extLst>
          </p:cNvPr>
          <p:cNvSpPr txBox="1"/>
          <p:nvPr/>
        </p:nvSpPr>
        <p:spPr>
          <a:xfrm>
            <a:off x="815191" y="6577772"/>
            <a:ext cx="4318811"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Figure 2</a:t>
            </a:r>
            <a:r>
              <a:rPr lang="en-US" altLang="zh-CN" dirty="0">
                <a:latin typeface="Arial" panose="020B0604020202020204" pitchFamily="34" charset="0"/>
                <a:cs typeface="Arial" panose="020B0604020202020204" pitchFamily="34" charset="0"/>
              </a:rPr>
              <a:t>2 wi-fi-enabled local storage</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9A2823E-9FF2-F54B-9128-674D71064008}"/>
              </a:ext>
            </a:extLst>
          </p:cNvPr>
          <p:cNvSpPr txBox="1"/>
          <p:nvPr/>
        </p:nvSpPr>
        <p:spPr>
          <a:xfrm>
            <a:off x="5963478" y="2464904"/>
            <a:ext cx="5247861" cy="1323439"/>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Wifi</a:t>
            </a:r>
            <a:r>
              <a:rPr lang="en-US" dirty="0">
                <a:latin typeface="Arial" panose="020B0604020202020204" pitchFamily="34" charset="0"/>
                <a:cs typeface="Arial" panose="020B0604020202020204" pitchFamily="34" charset="0"/>
              </a:rPr>
              <a:t>-enabled SD card offers new insights to sync music from a central user device such as the user’s phone or laptop to the distributed receivers’ local storages.</a:t>
            </a:r>
          </a:p>
        </p:txBody>
      </p:sp>
    </p:spTree>
    <p:extLst>
      <p:ext uri="{BB962C8B-B14F-4D97-AF65-F5344CB8AC3E}">
        <p14:creationId xmlns:p14="http://schemas.microsoft.com/office/powerpoint/2010/main" val="3619256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5F9BED-6B0F-AB44-B1CD-ADE27C2E931F}"/>
              </a:ext>
            </a:extLst>
          </p:cNvPr>
          <p:cNvSpPr>
            <a:spLocks noGrp="1"/>
          </p:cNvSpPr>
          <p:nvPr>
            <p:ph type="body" sz="quarter" idx="12"/>
          </p:nvPr>
        </p:nvSpPr>
        <p:spPr/>
        <p:txBody>
          <a:bodyPr/>
          <a:lstStyle/>
          <a:p>
            <a:pPr marL="0" indent="0">
              <a:buNone/>
            </a:pPr>
            <a:r>
              <a:rPr lang="en-US" dirty="0"/>
              <a:t>PCBs in the final design are modularized to three kinds:</a:t>
            </a:r>
          </a:p>
          <a:p>
            <a:r>
              <a:rPr lang="en-US" dirty="0"/>
              <a:t>Microcontroller PCB</a:t>
            </a:r>
          </a:p>
          <a:p>
            <a:r>
              <a:rPr lang="en-US" dirty="0"/>
              <a:t>Power PCB</a:t>
            </a:r>
          </a:p>
          <a:p>
            <a:r>
              <a:rPr lang="en-US" dirty="0"/>
              <a:t>Signal Processing PCB</a:t>
            </a:r>
          </a:p>
          <a:p>
            <a:pPr marL="0" indent="0">
              <a:buNone/>
            </a:pPr>
            <a:endParaRPr lang="en-US" dirty="0"/>
          </a:p>
        </p:txBody>
      </p:sp>
      <p:sp>
        <p:nvSpPr>
          <p:cNvPr id="3" name="Text Placeholder 2">
            <a:extLst>
              <a:ext uri="{FF2B5EF4-FFF2-40B4-BE49-F238E27FC236}">
                <a16:creationId xmlns:a16="http://schemas.microsoft.com/office/drawing/2014/main" id="{3D131A54-FA30-BF4D-83C8-641B075B60F0}"/>
              </a:ext>
            </a:extLst>
          </p:cNvPr>
          <p:cNvSpPr>
            <a:spLocks noGrp="1"/>
          </p:cNvSpPr>
          <p:nvPr>
            <p:ph type="body" sz="quarter" idx="10"/>
          </p:nvPr>
        </p:nvSpPr>
        <p:spPr/>
        <p:txBody>
          <a:bodyPr/>
          <a:lstStyle/>
          <a:p>
            <a:r>
              <a:rPr lang="en-US" dirty="0"/>
              <a:t>PCB Design &amp; Soldering </a:t>
            </a:r>
          </a:p>
        </p:txBody>
      </p:sp>
      <p:sp>
        <p:nvSpPr>
          <p:cNvPr id="4" name="Slide Number Placeholder 3">
            <a:extLst>
              <a:ext uri="{FF2B5EF4-FFF2-40B4-BE49-F238E27FC236}">
                <a16:creationId xmlns:a16="http://schemas.microsoft.com/office/drawing/2014/main" id="{2F0464FA-1E44-AF48-8259-79164387CCA9}"/>
              </a:ext>
            </a:extLst>
          </p:cNvPr>
          <p:cNvSpPr>
            <a:spLocks noGrp="1"/>
          </p:cNvSpPr>
          <p:nvPr>
            <p:ph type="sldNum" sz="quarter" idx="4"/>
          </p:nvPr>
        </p:nvSpPr>
        <p:spPr/>
        <p:txBody>
          <a:bodyPr/>
          <a:lstStyle/>
          <a:p>
            <a:fld id="{7DAA0FC6-F71F-4650-BE21-9A15F164E712}" type="slidenum">
              <a:rPr lang="en-US" smtClean="0"/>
              <a:pPr/>
              <a:t>39</a:t>
            </a:fld>
            <a:endParaRPr lang="en-US"/>
          </a:p>
        </p:txBody>
      </p:sp>
    </p:spTree>
    <p:extLst>
      <p:ext uri="{BB962C8B-B14F-4D97-AF65-F5344CB8AC3E}">
        <p14:creationId xmlns:p14="http://schemas.microsoft.com/office/powerpoint/2010/main" val="3988541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DA0ED7-D091-FA4D-9259-9CE6274CE0D2}"/>
              </a:ext>
            </a:extLst>
          </p:cNvPr>
          <p:cNvSpPr>
            <a:spLocks noGrp="1"/>
          </p:cNvSpPr>
          <p:nvPr>
            <p:ph type="body" sz="quarter" idx="10"/>
          </p:nvPr>
        </p:nvSpPr>
        <p:spPr/>
        <p:txBody>
          <a:bodyPr/>
          <a:lstStyle/>
          <a:p>
            <a:r>
              <a:rPr lang="en-US" dirty="0"/>
              <a:t>The GCAS (Gesture Controlled Audio System)</a:t>
            </a:r>
          </a:p>
        </p:txBody>
      </p:sp>
      <p:sp>
        <p:nvSpPr>
          <p:cNvPr id="4" name="Slide Number Placeholder 3">
            <a:extLst>
              <a:ext uri="{FF2B5EF4-FFF2-40B4-BE49-F238E27FC236}">
                <a16:creationId xmlns:a16="http://schemas.microsoft.com/office/drawing/2014/main" id="{15EE3D41-9174-EE45-876B-CB06314B2A0C}"/>
              </a:ext>
            </a:extLst>
          </p:cNvPr>
          <p:cNvSpPr>
            <a:spLocks noGrp="1"/>
          </p:cNvSpPr>
          <p:nvPr>
            <p:ph type="sldNum" sz="quarter" idx="4"/>
          </p:nvPr>
        </p:nvSpPr>
        <p:spPr/>
        <p:txBody>
          <a:bodyPr/>
          <a:lstStyle/>
          <a:p>
            <a:fld id="{7DAA0FC6-F71F-4650-BE21-9A15F164E712}" type="slidenum">
              <a:rPr lang="en-US" smtClean="0"/>
              <a:pPr/>
              <a:t>4</a:t>
            </a:fld>
            <a:endParaRPr lang="en-US"/>
          </a:p>
        </p:txBody>
      </p:sp>
      <p:pic>
        <p:nvPicPr>
          <p:cNvPr id="6" name="Picture 5">
            <a:extLst>
              <a:ext uri="{FF2B5EF4-FFF2-40B4-BE49-F238E27FC236}">
                <a16:creationId xmlns:a16="http://schemas.microsoft.com/office/drawing/2014/main" id="{DADCEADC-D520-5E41-82F3-66A697B76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04" y="1658003"/>
            <a:ext cx="3750643" cy="5218286"/>
          </a:xfrm>
          <a:prstGeom prst="rect">
            <a:avLst/>
          </a:prstGeom>
        </p:spPr>
      </p:pic>
      <p:pic>
        <p:nvPicPr>
          <p:cNvPr id="8" name="Picture 7">
            <a:extLst>
              <a:ext uri="{FF2B5EF4-FFF2-40B4-BE49-F238E27FC236}">
                <a16:creationId xmlns:a16="http://schemas.microsoft.com/office/drawing/2014/main" id="{8389446F-E89F-C946-9734-C5672D8BA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127" y="1658003"/>
            <a:ext cx="3913714" cy="5218286"/>
          </a:xfrm>
          <a:prstGeom prst="rect">
            <a:avLst/>
          </a:prstGeom>
        </p:spPr>
      </p:pic>
      <p:sp>
        <p:nvSpPr>
          <p:cNvPr id="9" name="TextBox 8">
            <a:extLst>
              <a:ext uri="{FF2B5EF4-FFF2-40B4-BE49-F238E27FC236}">
                <a16:creationId xmlns:a16="http://schemas.microsoft.com/office/drawing/2014/main" id="{BFC6FC5C-132C-7E4E-9006-A16AB2722B15}"/>
              </a:ext>
            </a:extLst>
          </p:cNvPr>
          <p:cNvSpPr txBox="1"/>
          <p:nvPr/>
        </p:nvSpPr>
        <p:spPr>
          <a:xfrm>
            <a:off x="9059229" y="6168403"/>
            <a:ext cx="4018045" cy="70788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1 transmitter: component breakdown</a:t>
            </a:r>
          </a:p>
        </p:txBody>
      </p:sp>
    </p:spTree>
    <p:extLst>
      <p:ext uri="{BB962C8B-B14F-4D97-AF65-F5344CB8AC3E}">
        <p14:creationId xmlns:p14="http://schemas.microsoft.com/office/powerpoint/2010/main" val="516016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0D5D36-7EF3-9F4F-97C6-F68646F56A3A}"/>
              </a:ext>
            </a:extLst>
          </p:cNvPr>
          <p:cNvSpPr>
            <a:spLocks noGrp="1"/>
          </p:cNvSpPr>
          <p:nvPr>
            <p:ph type="body" sz="quarter" idx="10"/>
          </p:nvPr>
        </p:nvSpPr>
        <p:spPr/>
        <p:txBody>
          <a:bodyPr/>
          <a:lstStyle/>
          <a:p>
            <a:r>
              <a:rPr lang="en-US" dirty="0" err="1"/>
              <a:t>sch</a:t>
            </a:r>
            <a:r>
              <a:rPr lang="en-US" dirty="0"/>
              <a:t> files </a:t>
            </a:r>
          </a:p>
        </p:txBody>
      </p:sp>
      <p:sp>
        <p:nvSpPr>
          <p:cNvPr id="4" name="Slide Number Placeholder 3">
            <a:extLst>
              <a:ext uri="{FF2B5EF4-FFF2-40B4-BE49-F238E27FC236}">
                <a16:creationId xmlns:a16="http://schemas.microsoft.com/office/drawing/2014/main" id="{BAACD9C1-18B8-4047-880F-7634922D1284}"/>
              </a:ext>
            </a:extLst>
          </p:cNvPr>
          <p:cNvSpPr>
            <a:spLocks noGrp="1"/>
          </p:cNvSpPr>
          <p:nvPr>
            <p:ph type="sldNum" sz="quarter" idx="4"/>
          </p:nvPr>
        </p:nvSpPr>
        <p:spPr/>
        <p:txBody>
          <a:bodyPr/>
          <a:lstStyle/>
          <a:p>
            <a:fld id="{7DAA0FC6-F71F-4650-BE21-9A15F164E712}" type="slidenum">
              <a:rPr lang="en-US" smtClean="0"/>
              <a:pPr/>
              <a:t>40</a:t>
            </a:fld>
            <a:endParaRPr lang="en-US"/>
          </a:p>
        </p:txBody>
      </p:sp>
      <p:pic>
        <p:nvPicPr>
          <p:cNvPr id="6" name="Picture 5">
            <a:extLst>
              <a:ext uri="{FF2B5EF4-FFF2-40B4-BE49-F238E27FC236}">
                <a16:creationId xmlns:a16="http://schemas.microsoft.com/office/drawing/2014/main" id="{0E16ABA4-3688-7B42-8FF7-8BC5EFB6B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3651" y="1377768"/>
            <a:ext cx="3708301" cy="3281308"/>
          </a:xfrm>
          <a:prstGeom prst="rect">
            <a:avLst/>
          </a:prstGeom>
        </p:spPr>
      </p:pic>
      <p:pic>
        <p:nvPicPr>
          <p:cNvPr id="8" name="Picture 7">
            <a:extLst>
              <a:ext uri="{FF2B5EF4-FFF2-40B4-BE49-F238E27FC236}">
                <a16:creationId xmlns:a16="http://schemas.microsoft.com/office/drawing/2014/main" id="{DC6E86A0-0C39-6042-A697-153B59551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13" y="1623730"/>
            <a:ext cx="4788213" cy="2789384"/>
          </a:xfrm>
          <a:prstGeom prst="rect">
            <a:avLst/>
          </a:prstGeom>
        </p:spPr>
      </p:pic>
      <p:sp>
        <p:nvSpPr>
          <p:cNvPr id="11" name="TextBox 10">
            <a:extLst>
              <a:ext uri="{FF2B5EF4-FFF2-40B4-BE49-F238E27FC236}">
                <a16:creationId xmlns:a16="http://schemas.microsoft.com/office/drawing/2014/main" id="{CE8DAD95-76AF-8047-84E0-335EA4DB661F}"/>
              </a:ext>
            </a:extLst>
          </p:cNvPr>
          <p:cNvSpPr txBox="1"/>
          <p:nvPr/>
        </p:nvSpPr>
        <p:spPr>
          <a:xfrm>
            <a:off x="3922550" y="5117195"/>
            <a:ext cx="5161539" cy="70788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23 PCBs from left to right (</a:t>
            </a:r>
            <a:r>
              <a:rPr lang="en-US" dirty="0" err="1">
                <a:latin typeface="Arial" panose="020B0604020202020204" pitchFamily="34" charset="0"/>
                <a:cs typeface="Arial" panose="020B0604020202020204" pitchFamily="34" charset="0"/>
              </a:rPr>
              <a:t>dsp</a:t>
            </a:r>
            <a:r>
              <a:rPr lang="en-US" dirty="0">
                <a:latin typeface="Arial" panose="020B0604020202020204" pitchFamily="34" charset="0"/>
                <a:cs typeface="Arial" panose="020B0604020202020204" pitchFamily="34" charset="0"/>
              </a:rPr>
              <a:t>, power)</a:t>
            </a:r>
          </a:p>
        </p:txBody>
      </p:sp>
    </p:spTree>
    <p:extLst>
      <p:ext uri="{BB962C8B-B14F-4D97-AF65-F5344CB8AC3E}">
        <p14:creationId xmlns:p14="http://schemas.microsoft.com/office/powerpoint/2010/main" val="2908450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6CD0D-C66B-AD49-9930-C9CB78DC8690}"/>
              </a:ext>
            </a:extLst>
          </p:cNvPr>
          <p:cNvSpPr>
            <a:spLocks noGrp="1"/>
          </p:cNvSpPr>
          <p:nvPr>
            <p:ph type="body" sz="quarter" idx="10"/>
          </p:nvPr>
        </p:nvSpPr>
        <p:spPr/>
        <p:txBody>
          <a:bodyPr/>
          <a:lstStyle/>
          <a:p>
            <a:r>
              <a:rPr lang="en-US" dirty="0" err="1"/>
              <a:t>sch</a:t>
            </a:r>
            <a:r>
              <a:rPr lang="en-US" dirty="0"/>
              <a:t> files</a:t>
            </a:r>
          </a:p>
          <a:p>
            <a:endParaRPr lang="en-US" dirty="0"/>
          </a:p>
        </p:txBody>
      </p:sp>
      <p:sp>
        <p:nvSpPr>
          <p:cNvPr id="4" name="Slide Number Placeholder 3">
            <a:extLst>
              <a:ext uri="{FF2B5EF4-FFF2-40B4-BE49-F238E27FC236}">
                <a16:creationId xmlns:a16="http://schemas.microsoft.com/office/drawing/2014/main" id="{65B1355F-6AEE-7243-8244-BA2340DF5498}"/>
              </a:ext>
            </a:extLst>
          </p:cNvPr>
          <p:cNvSpPr>
            <a:spLocks noGrp="1"/>
          </p:cNvSpPr>
          <p:nvPr>
            <p:ph type="sldNum" sz="quarter" idx="4"/>
          </p:nvPr>
        </p:nvSpPr>
        <p:spPr/>
        <p:txBody>
          <a:bodyPr/>
          <a:lstStyle/>
          <a:p>
            <a:fld id="{7DAA0FC6-F71F-4650-BE21-9A15F164E712}" type="slidenum">
              <a:rPr lang="en-US" smtClean="0"/>
              <a:pPr/>
              <a:t>41</a:t>
            </a:fld>
            <a:endParaRPr lang="en-US"/>
          </a:p>
        </p:txBody>
      </p:sp>
      <p:pic>
        <p:nvPicPr>
          <p:cNvPr id="5" name="Picture 4">
            <a:extLst>
              <a:ext uri="{FF2B5EF4-FFF2-40B4-BE49-F238E27FC236}">
                <a16:creationId xmlns:a16="http://schemas.microsoft.com/office/drawing/2014/main" id="{C7ACB5EE-6A17-1947-9761-3A0A115F3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626" y="1627279"/>
            <a:ext cx="8206232" cy="5167573"/>
          </a:xfrm>
          <a:prstGeom prst="rect">
            <a:avLst/>
          </a:prstGeom>
        </p:spPr>
      </p:pic>
      <p:sp>
        <p:nvSpPr>
          <p:cNvPr id="6" name="TextBox 5">
            <a:extLst>
              <a:ext uri="{FF2B5EF4-FFF2-40B4-BE49-F238E27FC236}">
                <a16:creationId xmlns:a16="http://schemas.microsoft.com/office/drawing/2014/main" id="{5596C97C-E251-2B43-AABC-122BD3EF687C}"/>
              </a:ext>
            </a:extLst>
          </p:cNvPr>
          <p:cNvSpPr txBox="1"/>
          <p:nvPr/>
        </p:nvSpPr>
        <p:spPr>
          <a:xfrm>
            <a:off x="8816858" y="3983339"/>
            <a:ext cx="5161539" cy="40011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24 Microcontroller PCB</a:t>
            </a:r>
          </a:p>
        </p:txBody>
      </p:sp>
    </p:spTree>
    <p:extLst>
      <p:ext uri="{BB962C8B-B14F-4D97-AF65-F5344CB8AC3E}">
        <p14:creationId xmlns:p14="http://schemas.microsoft.com/office/powerpoint/2010/main" val="441699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32317B-1ED0-8A49-84E3-D5E491EBBD45}"/>
              </a:ext>
            </a:extLst>
          </p:cNvPr>
          <p:cNvSpPr>
            <a:spLocks noGrp="1"/>
          </p:cNvSpPr>
          <p:nvPr>
            <p:ph type="body" sz="quarter" idx="10"/>
          </p:nvPr>
        </p:nvSpPr>
        <p:spPr/>
        <p:txBody>
          <a:bodyPr/>
          <a:lstStyle/>
          <a:p>
            <a:r>
              <a:rPr lang="en-US" dirty="0" err="1"/>
              <a:t>brd</a:t>
            </a:r>
            <a:r>
              <a:rPr lang="en-US" dirty="0"/>
              <a:t> files </a:t>
            </a:r>
          </a:p>
        </p:txBody>
      </p:sp>
      <p:sp>
        <p:nvSpPr>
          <p:cNvPr id="4" name="Slide Number Placeholder 3">
            <a:extLst>
              <a:ext uri="{FF2B5EF4-FFF2-40B4-BE49-F238E27FC236}">
                <a16:creationId xmlns:a16="http://schemas.microsoft.com/office/drawing/2014/main" id="{023608DE-D314-B44A-85B2-6E9DCE6ACA86}"/>
              </a:ext>
            </a:extLst>
          </p:cNvPr>
          <p:cNvSpPr>
            <a:spLocks noGrp="1"/>
          </p:cNvSpPr>
          <p:nvPr>
            <p:ph type="sldNum" sz="quarter" idx="4"/>
          </p:nvPr>
        </p:nvSpPr>
        <p:spPr/>
        <p:txBody>
          <a:bodyPr/>
          <a:lstStyle/>
          <a:p>
            <a:fld id="{7DAA0FC6-F71F-4650-BE21-9A15F164E712}" type="slidenum">
              <a:rPr lang="en-US" smtClean="0"/>
              <a:pPr/>
              <a:t>42</a:t>
            </a:fld>
            <a:endParaRPr lang="en-US"/>
          </a:p>
        </p:txBody>
      </p:sp>
      <p:pic>
        <p:nvPicPr>
          <p:cNvPr id="6" name="Picture 5">
            <a:extLst>
              <a:ext uri="{FF2B5EF4-FFF2-40B4-BE49-F238E27FC236}">
                <a16:creationId xmlns:a16="http://schemas.microsoft.com/office/drawing/2014/main" id="{B01FBE72-990F-4649-9FDE-E4F95C7BC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40" y="1563755"/>
            <a:ext cx="3416056" cy="4359967"/>
          </a:xfrm>
          <a:prstGeom prst="rect">
            <a:avLst/>
          </a:prstGeom>
        </p:spPr>
      </p:pic>
      <p:pic>
        <p:nvPicPr>
          <p:cNvPr id="8" name="Picture 7">
            <a:extLst>
              <a:ext uri="{FF2B5EF4-FFF2-40B4-BE49-F238E27FC236}">
                <a16:creationId xmlns:a16="http://schemas.microsoft.com/office/drawing/2014/main" id="{9F52EADE-0092-FD4D-A75D-B08B46FCF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982" y="1563755"/>
            <a:ext cx="4831802" cy="3008241"/>
          </a:xfrm>
          <a:prstGeom prst="rect">
            <a:avLst/>
          </a:prstGeom>
        </p:spPr>
      </p:pic>
      <p:pic>
        <p:nvPicPr>
          <p:cNvPr id="10" name="Picture 9">
            <a:extLst>
              <a:ext uri="{FF2B5EF4-FFF2-40B4-BE49-F238E27FC236}">
                <a16:creationId xmlns:a16="http://schemas.microsoft.com/office/drawing/2014/main" id="{D0FD1620-B366-AD44-BF42-8C31248FF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3070" y="1563755"/>
            <a:ext cx="4631868" cy="3743739"/>
          </a:xfrm>
          <a:prstGeom prst="rect">
            <a:avLst/>
          </a:prstGeom>
        </p:spPr>
      </p:pic>
      <p:sp>
        <p:nvSpPr>
          <p:cNvPr id="11" name="TextBox 10">
            <a:extLst>
              <a:ext uri="{FF2B5EF4-FFF2-40B4-BE49-F238E27FC236}">
                <a16:creationId xmlns:a16="http://schemas.microsoft.com/office/drawing/2014/main" id="{A8BE872F-94D7-7540-8AC3-152C2FF28231}"/>
              </a:ext>
            </a:extLst>
          </p:cNvPr>
          <p:cNvSpPr txBox="1"/>
          <p:nvPr/>
        </p:nvSpPr>
        <p:spPr>
          <a:xfrm>
            <a:off x="3001800" y="6180275"/>
            <a:ext cx="8297721"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Figure 25 </a:t>
            </a:r>
            <a:r>
              <a:rPr lang="en-US" dirty="0" err="1">
                <a:latin typeface="Arial" panose="020B0604020202020204" pitchFamily="34" charset="0"/>
                <a:cs typeface="Arial" panose="020B0604020202020204" pitchFamily="34" charset="0"/>
              </a:rPr>
              <a:t>brd</a:t>
            </a:r>
            <a:r>
              <a:rPr lang="en-US" dirty="0">
                <a:latin typeface="Arial" panose="020B0604020202020204" pitchFamily="34" charset="0"/>
                <a:cs typeface="Arial" panose="020B0604020202020204" pitchFamily="34" charset="0"/>
              </a:rPr>
              <a:t> files from left to right (power, </a:t>
            </a:r>
            <a:r>
              <a:rPr lang="en-US" dirty="0" err="1">
                <a:latin typeface="Arial" panose="020B0604020202020204" pitchFamily="34" charset="0"/>
                <a:cs typeface="Arial" panose="020B0604020202020204" pitchFamily="34" charset="0"/>
              </a:rPr>
              <a:t>dsp</a:t>
            </a:r>
            <a:r>
              <a:rPr lang="en-US" dirty="0">
                <a:latin typeface="Arial" panose="020B0604020202020204" pitchFamily="34" charset="0"/>
                <a:cs typeface="Arial" panose="020B0604020202020204" pitchFamily="34" charset="0"/>
              </a:rPr>
              <a:t>, microcontroller module)</a:t>
            </a:r>
          </a:p>
        </p:txBody>
      </p:sp>
    </p:spTree>
    <p:extLst>
      <p:ext uri="{BB962C8B-B14F-4D97-AF65-F5344CB8AC3E}">
        <p14:creationId xmlns:p14="http://schemas.microsoft.com/office/powerpoint/2010/main" val="3537751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2F50A0-C0CA-2F4D-BEE8-FD892F4B6370}"/>
              </a:ext>
            </a:extLst>
          </p:cNvPr>
          <p:cNvSpPr>
            <a:spLocks noGrp="1"/>
          </p:cNvSpPr>
          <p:nvPr>
            <p:ph type="body" sz="quarter" idx="10"/>
          </p:nvPr>
        </p:nvSpPr>
        <p:spPr/>
        <p:txBody>
          <a:bodyPr/>
          <a:lstStyle/>
          <a:p>
            <a:r>
              <a:rPr lang="en-US" dirty="0"/>
              <a:t>Modularized PCBs</a:t>
            </a:r>
          </a:p>
          <a:p>
            <a:endParaRPr lang="en-US" dirty="0"/>
          </a:p>
        </p:txBody>
      </p:sp>
      <p:sp>
        <p:nvSpPr>
          <p:cNvPr id="4" name="Slide Number Placeholder 3">
            <a:extLst>
              <a:ext uri="{FF2B5EF4-FFF2-40B4-BE49-F238E27FC236}">
                <a16:creationId xmlns:a16="http://schemas.microsoft.com/office/drawing/2014/main" id="{6611C9DC-36E7-4B42-8F78-4F94D9722D7B}"/>
              </a:ext>
            </a:extLst>
          </p:cNvPr>
          <p:cNvSpPr>
            <a:spLocks noGrp="1"/>
          </p:cNvSpPr>
          <p:nvPr>
            <p:ph type="sldNum" sz="quarter" idx="4"/>
          </p:nvPr>
        </p:nvSpPr>
        <p:spPr/>
        <p:txBody>
          <a:bodyPr/>
          <a:lstStyle/>
          <a:p>
            <a:fld id="{7DAA0FC6-F71F-4650-BE21-9A15F164E712}" type="slidenum">
              <a:rPr lang="en-US" smtClean="0"/>
              <a:pPr/>
              <a:t>43</a:t>
            </a:fld>
            <a:endParaRPr lang="en-US"/>
          </a:p>
        </p:txBody>
      </p:sp>
      <p:pic>
        <p:nvPicPr>
          <p:cNvPr id="6" name="Picture 5">
            <a:extLst>
              <a:ext uri="{FF2B5EF4-FFF2-40B4-BE49-F238E27FC236}">
                <a16:creationId xmlns:a16="http://schemas.microsoft.com/office/drawing/2014/main" id="{063D08A9-BA73-3148-B177-8EB6F3BECE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671" y="1362077"/>
            <a:ext cx="4327226" cy="5449383"/>
          </a:xfrm>
          <a:prstGeom prst="rect">
            <a:avLst/>
          </a:prstGeom>
        </p:spPr>
      </p:pic>
      <p:sp>
        <p:nvSpPr>
          <p:cNvPr id="7" name="TextBox 6">
            <a:extLst>
              <a:ext uri="{FF2B5EF4-FFF2-40B4-BE49-F238E27FC236}">
                <a16:creationId xmlns:a16="http://schemas.microsoft.com/office/drawing/2014/main" id="{ED8E6883-A53F-CF4A-AF35-9C68DF1549EC}"/>
              </a:ext>
            </a:extLst>
          </p:cNvPr>
          <p:cNvSpPr txBox="1"/>
          <p:nvPr/>
        </p:nvSpPr>
        <p:spPr>
          <a:xfrm>
            <a:off x="6677942" y="3237734"/>
            <a:ext cx="5161539" cy="70788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26 PCBs from left to right (microcontroller, power, </a:t>
            </a:r>
            <a:r>
              <a:rPr lang="en-US" dirty="0" err="1">
                <a:latin typeface="Arial" panose="020B0604020202020204" pitchFamily="34" charset="0"/>
                <a:cs typeface="Arial" panose="020B0604020202020204" pitchFamily="34" charset="0"/>
              </a:rPr>
              <a:t>dsp</a:t>
            </a:r>
            <a:r>
              <a:rPr lang="en-US" dirty="0">
                <a:latin typeface="Arial" panose="020B0604020202020204" pitchFamily="34" charset="0"/>
                <a:cs typeface="Arial" panose="020B0604020202020204" pitchFamily="34" charset="0"/>
              </a:rPr>
              <a:t> module)</a:t>
            </a:r>
          </a:p>
        </p:txBody>
      </p:sp>
    </p:spTree>
    <p:extLst>
      <p:ext uri="{BB962C8B-B14F-4D97-AF65-F5344CB8AC3E}">
        <p14:creationId xmlns:p14="http://schemas.microsoft.com/office/powerpoint/2010/main" val="2990335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8EB539-B125-464C-81C3-644EA69EEEE7}"/>
              </a:ext>
            </a:extLst>
          </p:cNvPr>
          <p:cNvSpPr>
            <a:spLocks noGrp="1"/>
          </p:cNvSpPr>
          <p:nvPr>
            <p:ph type="body" sz="quarter" idx="12"/>
          </p:nvPr>
        </p:nvSpPr>
        <p:spPr/>
        <p:txBody>
          <a:bodyPr/>
          <a:lstStyle/>
          <a:p>
            <a:pPr marL="0" indent="0">
              <a:buNone/>
            </a:pPr>
            <a:r>
              <a:rPr lang="en-US" dirty="0"/>
              <a:t>Follow Consumer Data Privacy and Security Act </a:t>
            </a:r>
          </a:p>
          <a:p>
            <a:r>
              <a:rPr lang="en-US" dirty="0"/>
              <a:t>We plan to provide users the full disclosures about how we handle the user inputs and give users the ability to choose if captured images should be stored temporarily or erased immediately and maintain “security, confidentiality, and integrity of personal data” from malicious usages </a:t>
            </a:r>
          </a:p>
          <a:p>
            <a:pPr marL="0" indent="0">
              <a:buNone/>
            </a:pPr>
            <a:endParaRPr lang="en-US" dirty="0"/>
          </a:p>
        </p:txBody>
      </p:sp>
      <p:sp>
        <p:nvSpPr>
          <p:cNvPr id="3" name="Text Placeholder 2">
            <a:extLst>
              <a:ext uri="{FF2B5EF4-FFF2-40B4-BE49-F238E27FC236}">
                <a16:creationId xmlns:a16="http://schemas.microsoft.com/office/drawing/2014/main" id="{BE54B215-3423-4941-A7BA-FA55B98EC4FB}"/>
              </a:ext>
            </a:extLst>
          </p:cNvPr>
          <p:cNvSpPr>
            <a:spLocks noGrp="1"/>
          </p:cNvSpPr>
          <p:nvPr>
            <p:ph type="body" sz="quarter" idx="10"/>
          </p:nvPr>
        </p:nvSpPr>
        <p:spPr/>
        <p:txBody>
          <a:bodyPr/>
          <a:lstStyle/>
          <a:p>
            <a:r>
              <a:rPr lang="en-US" dirty="0"/>
              <a:t>Ethics </a:t>
            </a:r>
          </a:p>
        </p:txBody>
      </p:sp>
      <p:sp>
        <p:nvSpPr>
          <p:cNvPr id="4" name="Slide Number Placeholder 3">
            <a:extLst>
              <a:ext uri="{FF2B5EF4-FFF2-40B4-BE49-F238E27FC236}">
                <a16:creationId xmlns:a16="http://schemas.microsoft.com/office/drawing/2014/main" id="{07CA6861-5EA1-6B48-B9B8-C650D9B4C144}"/>
              </a:ext>
            </a:extLst>
          </p:cNvPr>
          <p:cNvSpPr>
            <a:spLocks noGrp="1"/>
          </p:cNvSpPr>
          <p:nvPr>
            <p:ph type="sldNum" sz="quarter" idx="4"/>
          </p:nvPr>
        </p:nvSpPr>
        <p:spPr/>
        <p:txBody>
          <a:bodyPr/>
          <a:lstStyle/>
          <a:p>
            <a:fld id="{7DAA0FC6-F71F-4650-BE21-9A15F164E712}" type="slidenum">
              <a:rPr lang="en-US" smtClean="0"/>
              <a:pPr/>
              <a:t>44</a:t>
            </a:fld>
            <a:endParaRPr lang="en-US"/>
          </a:p>
        </p:txBody>
      </p:sp>
    </p:spTree>
    <p:extLst>
      <p:ext uri="{BB962C8B-B14F-4D97-AF65-F5344CB8AC3E}">
        <p14:creationId xmlns:p14="http://schemas.microsoft.com/office/powerpoint/2010/main" val="1752832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BF5C12-F69B-CC45-8F9A-52559BD4D0B0}"/>
              </a:ext>
            </a:extLst>
          </p:cNvPr>
          <p:cNvSpPr>
            <a:spLocks noGrp="1"/>
          </p:cNvSpPr>
          <p:nvPr>
            <p:ph type="body" sz="quarter" idx="12"/>
          </p:nvPr>
        </p:nvSpPr>
        <p:spPr>
          <a:xfrm>
            <a:off x="610626" y="1563757"/>
            <a:ext cx="12701026" cy="4108174"/>
          </a:xfrm>
        </p:spPr>
        <p:txBody>
          <a:bodyPr/>
          <a:lstStyle/>
          <a:p>
            <a:r>
              <a:rPr lang="en-US" dirty="0" err="1"/>
              <a:t>Ageitgey</a:t>
            </a:r>
            <a:r>
              <a:rPr lang="en-US" dirty="0"/>
              <a:t>. “</a:t>
            </a:r>
            <a:r>
              <a:rPr lang="en-US" dirty="0" err="1"/>
              <a:t>Ageitgey</a:t>
            </a:r>
            <a:r>
              <a:rPr lang="en-US" dirty="0"/>
              <a:t>/</a:t>
            </a:r>
            <a:r>
              <a:rPr lang="en-US" dirty="0" err="1"/>
              <a:t>face_recognition</a:t>
            </a:r>
            <a:r>
              <a:rPr lang="en-US" dirty="0"/>
              <a:t>.” </a:t>
            </a:r>
            <a:r>
              <a:rPr lang="en-US" i="1" dirty="0"/>
              <a:t>GitHub</a:t>
            </a:r>
            <a:r>
              <a:rPr lang="en-US" dirty="0"/>
              <a:t>, </a:t>
            </a:r>
            <a:r>
              <a:rPr lang="en-US" dirty="0" err="1"/>
              <a:t>github.com</a:t>
            </a:r>
            <a:r>
              <a:rPr lang="en-US" dirty="0"/>
              <a:t>/</a:t>
            </a:r>
            <a:r>
              <a:rPr lang="en-US" dirty="0" err="1"/>
              <a:t>ageitgey</a:t>
            </a:r>
            <a:r>
              <a:rPr lang="en-US" dirty="0"/>
              <a:t>/</a:t>
            </a:r>
            <a:r>
              <a:rPr lang="en-US" dirty="0" err="1"/>
              <a:t>face_recognition</a:t>
            </a:r>
            <a:r>
              <a:rPr lang="en-US" dirty="0"/>
              <a:t>. </a:t>
            </a:r>
          </a:p>
          <a:p>
            <a:endParaRPr lang="en-US" dirty="0"/>
          </a:p>
        </p:txBody>
      </p:sp>
      <p:sp>
        <p:nvSpPr>
          <p:cNvPr id="3" name="Text Placeholder 2">
            <a:extLst>
              <a:ext uri="{FF2B5EF4-FFF2-40B4-BE49-F238E27FC236}">
                <a16:creationId xmlns:a16="http://schemas.microsoft.com/office/drawing/2014/main" id="{389B5193-3EF4-7A4D-B8CB-DE8F10C3F135}"/>
              </a:ext>
            </a:extLst>
          </p:cNvPr>
          <p:cNvSpPr>
            <a:spLocks noGrp="1"/>
          </p:cNvSpPr>
          <p:nvPr>
            <p:ph type="body" sz="quarter" idx="10"/>
          </p:nvPr>
        </p:nvSpPr>
        <p:spPr/>
        <p:txBody>
          <a:bodyPr/>
          <a:lstStyle/>
          <a:p>
            <a:r>
              <a:rPr lang="en-US" dirty="0"/>
              <a:t>Credits</a:t>
            </a:r>
          </a:p>
          <a:p>
            <a:pPr marL="685800" indent="-6858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091E11A-04A2-A84A-B70E-46D1C9D59FB9}"/>
              </a:ext>
            </a:extLst>
          </p:cNvPr>
          <p:cNvSpPr>
            <a:spLocks noGrp="1"/>
          </p:cNvSpPr>
          <p:nvPr>
            <p:ph type="sldNum" sz="quarter" idx="4"/>
          </p:nvPr>
        </p:nvSpPr>
        <p:spPr/>
        <p:txBody>
          <a:bodyPr/>
          <a:lstStyle/>
          <a:p>
            <a:fld id="{7DAA0FC6-F71F-4650-BE21-9A15F164E712}" type="slidenum">
              <a:rPr lang="en-US" smtClean="0"/>
              <a:pPr/>
              <a:t>45</a:t>
            </a:fld>
            <a:endParaRPr lang="en-US"/>
          </a:p>
        </p:txBody>
      </p:sp>
    </p:spTree>
    <p:extLst>
      <p:ext uri="{BB962C8B-B14F-4D97-AF65-F5344CB8AC3E}">
        <p14:creationId xmlns:p14="http://schemas.microsoft.com/office/powerpoint/2010/main" val="1659285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A43F9A-B64F-BB40-8E36-25BEE97438CA}"/>
              </a:ext>
            </a:extLst>
          </p:cNvPr>
          <p:cNvSpPr>
            <a:spLocks noGrp="1"/>
          </p:cNvSpPr>
          <p:nvPr>
            <p:ph type="body" sz="quarter" idx="10"/>
          </p:nvPr>
        </p:nvSpPr>
        <p:spPr>
          <a:xfrm>
            <a:off x="427746" y="3140732"/>
            <a:ext cx="12631240" cy="726801"/>
          </a:xfrm>
        </p:spPr>
        <p:txBody>
          <a:bodyPr/>
          <a:lstStyle/>
          <a:p>
            <a:pPr algn="ctr"/>
            <a:r>
              <a:rPr lang="en-US" dirty="0"/>
              <a:t>Thank You for Listening </a:t>
            </a:r>
          </a:p>
        </p:txBody>
      </p:sp>
      <p:sp>
        <p:nvSpPr>
          <p:cNvPr id="4" name="Slide Number Placeholder 3">
            <a:extLst>
              <a:ext uri="{FF2B5EF4-FFF2-40B4-BE49-F238E27FC236}">
                <a16:creationId xmlns:a16="http://schemas.microsoft.com/office/drawing/2014/main" id="{E2E083B7-4AAD-B045-A20F-2E6F05EB78EE}"/>
              </a:ext>
            </a:extLst>
          </p:cNvPr>
          <p:cNvSpPr>
            <a:spLocks noGrp="1"/>
          </p:cNvSpPr>
          <p:nvPr>
            <p:ph type="sldNum" sz="quarter" idx="4"/>
          </p:nvPr>
        </p:nvSpPr>
        <p:spPr/>
        <p:txBody>
          <a:bodyPr/>
          <a:lstStyle/>
          <a:p>
            <a:fld id="{7DAA0FC6-F71F-4650-BE21-9A15F164E712}" type="slidenum">
              <a:rPr lang="en-US" smtClean="0"/>
              <a:pPr/>
              <a:t>46</a:t>
            </a:fld>
            <a:endParaRPr lang="en-US"/>
          </a:p>
        </p:txBody>
      </p:sp>
    </p:spTree>
    <p:extLst>
      <p:ext uri="{BB962C8B-B14F-4D97-AF65-F5344CB8AC3E}">
        <p14:creationId xmlns:p14="http://schemas.microsoft.com/office/powerpoint/2010/main" val="1463901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40C9F-2533-034C-9204-514F0A0D43CB}"/>
              </a:ext>
            </a:extLst>
          </p:cNvPr>
          <p:cNvSpPr>
            <a:spLocks noGrp="1"/>
          </p:cNvSpPr>
          <p:nvPr>
            <p:ph type="body" sz="quarter" idx="12"/>
          </p:nvPr>
        </p:nvSpPr>
        <p:spPr>
          <a:xfrm>
            <a:off x="5493522" y="5912612"/>
            <a:ext cx="3010398" cy="908812"/>
          </a:xfrm>
        </p:spPr>
        <p:txBody>
          <a:bodyPr/>
          <a:lstStyle/>
          <a:p>
            <a:pPr marL="0" indent="0">
              <a:buNone/>
            </a:pPr>
            <a:r>
              <a:rPr lang="en-US" sz="2000" dirty="0"/>
              <a:t>Figure 2 receiver: component breakdown</a:t>
            </a:r>
          </a:p>
        </p:txBody>
      </p:sp>
      <p:sp>
        <p:nvSpPr>
          <p:cNvPr id="3" name="Text Placeholder 2">
            <a:extLst>
              <a:ext uri="{FF2B5EF4-FFF2-40B4-BE49-F238E27FC236}">
                <a16:creationId xmlns:a16="http://schemas.microsoft.com/office/drawing/2014/main" id="{8FDC0E7D-0136-1545-94F6-54755EFB5643}"/>
              </a:ext>
            </a:extLst>
          </p:cNvPr>
          <p:cNvSpPr>
            <a:spLocks noGrp="1"/>
          </p:cNvSpPr>
          <p:nvPr>
            <p:ph type="body" sz="quarter" idx="10"/>
          </p:nvPr>
        </p:nvSpPr>
        <p:spPr/>
        <p:txBody>
          <a:bodyPr/>
          <a:lstStyle/>
          <a:p>
            <a:r>
              <a:rPr lang="en-US" dirty="0"/>
              <a:t>The GCAS (Gesture Controlled Audio System)</a:t>
            </a:r>
          </a:p>
          <a:p>
            <a:endParaRPr lang="en-US" dirty="0"/>
          </a:p>
        </p:txBody>
      </p:sp>
      <p:sp>
        <p:nvSpPr>
          <p:cNvPr id="4" name="Slide Number Placeholder 3">
            <a:extLst>
              <a:ext uri="{FF2B5EF4-FFF2-40B4-BE49-F238E27FC236}">
                <a16:creationId xmlns:a16="http://schemas.microsoft.com/office/drawing/2014/main" id="{9D7E41DB-AAC0-E54D-AEA1-378DFB965F14}"/>
              </a:ext>
            </a:extLst>
          </p:cNvPr>
          <p:cNvSpPr>
            <a:spLocks noGrp="1"/>
          </p:cNvSpPr>
          <p:nvPr>
            <p:ph type="sldNum" sz="quarter" idx="4"/>
          </p:nvPr>
        </p:nvSpPr>
        <p:spPr/>
        <p:txBody>
          <a:bodyPr/>
          <a:lstStyle/>
          <a:p>
            <a:fld id="{7DAA0FC6-F71F-4650-BE21-9A15F164E712}" type="slidenum">
              <a:rPr lang="en-US" smtClean="0"/>
              <a:pPr/>
              <a:t>5</a:t>
            </a:fld>
            <a:endParaRPr lang="en-US"/>
          </a:p>
        </p:txBody>
      </p:sp>
      <p:pic>
        <p:nvPicPr>
          <p:cNvPr id="6" name="Picture 5">
            <a:extLst>
              <a:ext uri="{FF2B5EF4-FFF2-40B4-BE49-F238E27FC236}">
                <a16:creationId xmlns:a16="http://schemas.microsoft.com/office/drawing/2014/main" id="{A245F07A-9A0E-2649-B066-0CBCAEDA9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358" y="1632309"/>
            <a:ext cx="4004110" cy="5334508"/>
          </a:xfrm>
          <a:prstGeom prst="rect">
            <a:avLst/>
          </a:prstGeom>
        </p:spPr>
      </p:pic>
    </p:spTree>
    <p:extLst>
      <p:ext uri="{BB962C8B-B14F-4D97-AF65-F5344CB8AC3E}">
        <p14:creationId xmlns:p14="http://schemas.microsoft.com/office/powerpoint/2010/main" val="3548321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87CC7F-F89F-AE41-AB9B-973636B8B966}"/>
              </a:ext>
            </a:extLst>
          </p:cNvPr>
          <p:cNvSpPr>
            <a:spLocks noGrp="1"/>
          </p:cNvSpPr>
          <p:nvPr>
            <p:ph type="body" sz="quarter" idx="10"/>
          </p:nvPr>
        </p:nvSpPr>
        <p:spPr/>
        <p:txBody>
          <a:bodyPr/>
          <a:lstStyle/>
          <a:p>
            <a:r>
              <a:rPr lang="en-US" dirty="0"/>
              <a:t>Physical Diagram </a:t>
            </a:r>
          </a:p>
        </p:txBody>
      </p:sp>
      <p:sp>
        <p:nvSpPr>
          <p:cNvPr id="4" name="Slide Number Placeholder 3">
            <a:extLst>
              <a:ext uri="{FF2B5EF4-FFF2-40B4-BE49-F238E27FC236}">
                <a16:creationId xmlns:a16="http://schemas.microsoft.com/office/drawing/2014/main" id="{04266958-0A37-514A-80C7-664BC6DB7959}"/>
              </a:ext>
            </a:extLst>
          </p:cNvPr>
          <p:cNvSpPr>
            <a:spLocks noGrp="1"/>
          </p:cNvSpPr>
          <p:nvPr>
            <p:ph type="sldNum" sz="quarter" idx="4"/>
          </p:nvPr>
        </p:nvSpPr>
        <p:spPr/>
        <p:txBody>
          <a:bodyPr/>
          <a:lstStyle/>
          <a:p>
            <a:fld id="{7DAA0FC6-F71F-4650-BE21-9A15F164E712}" type="slidenum">
              <a:rPr lang="en-US" smtClean="0"/>
              <a:pPr/>
              <a:t>6</a:t>
            </a:fld>
            <a:endParaRPr lang="en-US"/>
          </a:p>
        </p:txBody>
      </p:sp>
      <p:pic>
        <p:nvPicPr>
          <p:cNvPr id="1026" name="Picture 2" descr="https://lh5.googleusercontent.com/gf6htmhyH9-B9tenbE5XCF_pCt1aVXzc7BoixSJjMdhSN3-lFY_h0CsC7AoVMTI-7zUwln7hCg8AKUXOE1m3dGt37XOwdx3m8dxtQhK7CiGqllkch0c_HGaDLbV6FWvPuMXFfMu5">
            <a:extLst>
              <a:ext uri="{FF2B5EF4-FFF2-40B4-BE49-F238E27FC236}">
                <a16:creationId xmlns:a16="http://schemas.microsoft.com/office/drawing/2014/main" id="{8694D8F9-9C38-334D-94CF-BDD3781A8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980" y="1456690"/>
            <a:ext cx="9067800" cy="524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468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CC691D-2756-D843-B0A3-A1F7F314C086}"/>
              </a:ext>
            </a:extLst>
          </p:cNvPr>
          <p:cNvSpPr>
            <a:spLocks noGrp="1"/>
          </p:cNvSpPr>
          <p:nvPr>
            <p:ph type="body" sz="quarter" idx="12"/>
          </p:nvPr>
        </p:nvSpPr>
        <p:spPr/>
        <p:txBody>
          <a:bodyPr/>
          <a:lstStyle/>
          <a:p>
            <a:pPr marL="1080615" lvl="1" indent="-571500">
              <a:buFont typeface="Wingdings" pitchFamily="2" charset="2"/>
              <a:buChar char="§"/>
            </a:pPr>
            <a:r>
              <a:rPr lang="en-US" sz="3600" dirty="0"/>
              <a:t>human gesture capturing and recognizing system (vision subsystem) </a:t>
            </a:r>
          </a:p>
          <a:p>
            <a:pPr marL="1080615" lvl="1" indent="-571500">
              <a:buFont typeface="Wingdings" pitchFamily="2" charset="2"/>
              <a:buChar char="§"/>
            </a:pPr>
            <a:r>
              <a:rPr lang="en-US" sz="3600" dirty="0"/>
              <a:t>distribution and receiving system (transmission subsystem) </a:t>
            </a:r>
          </a:p>
          <a:p>
            <a:pPr marL="1080615" lvl="1" indent="-571500">
              <a:buFont typeface="Wingdings" pitchFamily="2" charset="2"/>
              <a:buChar char="§"/>
            </a:pPr>
            <a:r>
              <a:rPr lang="en-US" sz="3600" dirty="0"/>
              <a:t>signal processing and output system (audio subsystem) </a:t>
            </a:r>
          </a:p>
          <a:p>
            <a:pPr marL="1080615" lvl="1" indent="-571500">
              <a:buFont typeface="Wingdings" pitchFamily="2" charset="2"/>
              <a:buChar char="§"/>
            </a:pPr>
            <a:r>
              <a:rPr lang="en-US" sz="3600" dirty="0"/>
              <a:t>power regulation system </a:t>
            </a:r>
          </a:p>
          <a:p>
            <a:endParaRPr lang="en-US" dirty="0"/>
          </a:p>
        </p:txBody>
      </p:sp>
      <p:sp>
        <p:nvSpPr>
          <p:cNvPr id="3" name="Text Placeholder 2">
            <a:extLst>
              <a:ext uri="{FF2B5EF4-FFF2-40B4-BE49-F238E27FC236}">
                <a16:creationId xmlns:a16="http://schemas.microsoft.com/office/drawing/2014/main" id="{B6F96943-794F-3F40-B8BF-11436C775019}"/>
              </a:ext>
            </a:extLst>
          </p:cNvPr>
          <p:cNvSpPr>
            <a:spLocks noGrp="1"/>
          </p:cNvSpPr>
          <p:nvPr>
            <p:ph type="body" sz="quarter" idx="10"/>
          </p:nvPr>
        </p:nvSpPr>
        <p:spPr/>
        <p:txBody>
          <a:bodyPr/>
          <a:lstStyle/>
          <a:p>
            <a:r>
              <a:rPr lang="en-US" dirty="0"/>
              <a:t>System Overview</a:t>
            </a:r>
          </a:p>
        </p:txBody>
      </p:sp>
      <p:sp>
        <p:nvSpPr>
          <p:cNvPr id="4" name="Slide Number Placeholder 3">
            <a:extLst>
              <a:ext uri="{FF2B5EF4-FFF2-40B4-BE49-F238E27FC236}">
                <a16:creationId xmlns:a16="http://schemas.microsoft.com/office/drawing/2014/main" id="{314897B8-2503-2848-8F32-5F8D0C21690E}"/>
              </a:ext>
            </a:extLst>
          </p:cNvPr>
          <p:cNvSpPr>
            <a:spLocks noGrp="1"/>
          </p:cNvSpPr>
          <p:nvPr>
            <p:ph type="sldNum" sz="quarter" idx="4"/>
          </p:nvPr>
        </p:nvSpPr>
        <p:spPr/>
        <p:txBody>
          <a:bodyPr/>
          <a:lstStyle/>
          <a:p>
            <a:fld id="{7DAA0FC6-F71F-4650-BE21-9A15F164E712}" type="slidenum">
              <a:rPr lang="en-US" smtClean="0"/>
              <a:pPr/>
              <a:t>7</a:t>
            </a:fld>
            <a:endParaRPr lang="en-US"/>
          </a:p>
        </p:txBody>
      </p:sp>
    </p:spTree>
    <p:extLst>
      <p:ext uri="{BB962C8B-B14F-4D97-AF65-F5344CB8AC3E}">
        <p14:creationId xmlns:p14="http://schemas.microsoft.com/office/powerpoint/2010/main" val="3412875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90309" y="604140"/>
            <a:ext cx="12848105" cy="726801"/>
          </a:xfrm>
        </p:spPr>
        <p:txBody>
          <a:bodyPr vert="horz" anchor="t"/>
          <a:lstStyle/>
          <a:p>
            <a:r>
              <a:rPr lang="en-US" dirty="0"/>
              <a:t>Block Diagram </a:t>
            </a:r>
          </a:p>
        </p:txBody>
      </p:sp>
      <p:pic>
        <p:nvPicPr>
          <p:cNvPr id="5" name="Picture 4">
            <a:extLst>
              <a:ext uri="{FF2B5EF4-FFF2-40B4-BE49-F238E27FC236}">
                <a16:creationId xmlns:a16="http://schemas.microsoft.com/office/drawing/2014/main" id="{3BAB864D-2B9B-6C42-A570-386F2E65C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330" y="1464310"/>
            <a:ext cx="7124700" cy="5270500"/>
          </a:xfrm>
          <a:prstGeom prst="rect">
            <a:avLst/>
          </a:prstGeom>
        </p:spPr>
      </p:pic>
    </p:spTree>
    <p:extLst>
      <p:ext uri="{BB962C8B-B14F-4D97-AF65-F5344CB8AC3E}">
        <p14:creationId xmlns:p14="http://schemas.microsoft.com/office/powerpoint/2010/main" val="1359302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30C6BE-1D03-0D40-A67E-CDDE2CADC7F6}"/>
              </a:ext>
            </a:extLst>
          </p:cNvPr>
          <p:cNvSpPr>
            <a:spLocks noGrp="1"/>
          </p:cNvSpPr>
          <p:nvPr>
            <p:ph type="body" sz="quarter" idx="12"/>
          </p:nvPr>
        </p:nvSpPr>
        <p:spPr>
          <a:xfrm>
            <a:off x="610626" y="1470660"/>
            <a:ext cx="12701026" cy="5082540"/>
          </a:xfrm>
        </p:spPr>
        <p:txBody>
          <a:bodyPr/>
          <a:lstStyle/>
          <a:p>
            <a:r>
              <a:rPr lang="en-US" dirty="0"/>
              <a:t>Camera Module</a:t>
            </a:r>
          </a:p>
          <a:p>
            <a:r>
              <a:rPr lang="en-US" dirty="0"/>
              <a:t>Inference Module</a:t>
            </a:r>
          </a:p>
          <a:p>
            <a:r>
              <a:rPr lang="en-US" dirty="0"/>
              <a:t>Control Signal Dispatcher (Transmitter) </a:t>
            </a:r>
          </a:p>
        </p:txBody>
      </p:sp>
      <p:sp>
        <p:nvSpPr>
          <p:cNvPr id="3" name="Text Placeholder 2">
            <a:extLst>
              <a:ext uri="{FF2B5EF4-FFF2-40B4-BE49-F238E27FC236}">
                <a16:creationId xmlns:a16="http://schemas.microsoft.com/office/drawing/2014/main" id="{3F292933-8162-E74B-82A8-CE24E565A62B}"/>
              </a:ext>
            </a:extLst>
          </p:cNvPr>
          <p:cNvSpPr>
            <a:spLocks noGrp="1"/>
          </p:cNvSpPr>
          <p:nvPr>
            <p:ph type="body" sz="quarter" idx="10"/>
          </p:nvPr>
        </p:nvSpPr>
        <p:spPr/>
        <p:txBody>
          <a:bodyPr/>
          <a:lstStyle/>
          <a:p>
            <a:r>
              <a:rPr lang="en-US" dirty="0"/>
              <a:t>Vision Subsystem </a:t>
            </a:r>
          </a:p>
        </p:txBody>
      </p:sp>
      <p:sp>
        <p:nvSpPr>
          <p:cNvPr id="4" name="Slide Number Placeholder 3">
            <a:extLst>
              <a:ext uri="{FF2B5EF4-FFF2-40B4-BE49-F238E27FC236}">
                <a16:creationId xmlns:a16="http://schemas.microsoft.com/office/drawing/2014/main" id="{59F14CED-140C-E84F-A7EF-E4972FEC4050}"/>
              </a:ext>
            </a:extLst>
          </p:cNvPr>
          <p:cNvSpPr>
            <a:spLocks noGrp="1"/>
          </p:cNvSpPr>
          <p:nvPr>
            <p:ph type="sldNum" sz="quarter" idx="4"/>
          </p:nvPr>
        </p:nvSpPr>
        <p:spPr/>
        <p:txBody>
          <a:bodyPr/>
          <a:lstStyle/>
          <a:p>
            <a:fld id="{7DAA0FC6-F71F-4650-BE21-9A15F164E712}" type="slidenum">
              <a:rPr lang="en-US" smtClean="0"/>
              <a:pPr/>
              <a:t>9</a:t>
            </a:fld>
            <a:endParaRPr lang="en-US"/>
          </a:p>
        </p:txBody>
      </p:sp>
    </p:spTree>
    <p:extLst>
      <p:ext uri="{BB962C8B-B14F-4D97-AF65-F5344CB8AC3E}">
        <p14:creationId xmlns:p14="http://schemas.microsoft.com/office/powerpoint/2010/main" val="539224402"/>
      </p:ext>
    </p:extLst>
  </p:cSld>
  <p:clrMapOvr>
    <a:masterClrMapping/>
  </p:clrMapOvr>
</p:sld>
</file>

<file path=ppt/theme/theme1.xml><?xml version="1.0" encoding="utf-8"?>
<a:theme xmlns:a="http://schemas.openxmlformats.org/drawingml/2006/main" name="1_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7E33B43-020E-448D-A4C6-078D9512C008}" vid="{99C752F8-8D7C-4457-B994-6BC27BBBBAE0}"/>
    </a:ext>
  </a:extLst>
</a:theme>
</file>

<file path=ppt/theme/theme2.xml><?xml version="1.0" encoding="utf-8"?>
<a:theme xmlns:a="http://schemas.openxmlformats.org/drawingml/2006/main" name="Content Slides - Blue Tex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7E33B43-020E-448D-A4C6-078D9512C008}" vid="{0724AFF6-4BA3-4390-A0DA-B6C3036EFF1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ECE_ILLINOIS_template_2018_Block_I_wordmark_16x9 (1)</Template>
  <TotalTime>8586</TotalTime>
  <Words>1755</Words>
  <Application>Microsoft Macintosh PowerPoint</Application>
  <PresentationFormat>Custom</PresentationFormat>
  <Paragraphs>243</Paragraphs>
  <Slides>46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46</vt:i4>
      </vt:variant>
    </vt:vector>
  </HeadingPairs>
  <TitlesOfParts>
    <vt:vector size="56" baseType="lpstr">
      <vt:lpstr>DengXian</vt:lpstr>
      <vt:lpstr>OfficinaSansITCStd Book</vt:lpstr>
      <vt:lpstr>宋体</vt:lpstr>
      <vt:lpstr>Arial</vt:lpstr>
      <vt:lpstr>Arial Narrow</vt:lpstr>
      <vt:lpstr>Calibri</vt:lpstr>
      <vt:lpstr>Cambria Math</vt:lpstr>
      <vt:lpstr>Wingdings</vt:lpstr>
      <vt:lpstr>1_Cover Slide</vt:lpstr>
      <vt:lpstr>Content Slides - Blue 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Illinois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Yang</dc:creator>
  <cp:lastModifiedBy>Chang Kehang</cp:lastModifiedBy>
  <cp:revision>81</cp:revision>
  <cp:lastPrinted>2016-12-15T22:22:15Z</cp:lastPrinted>
  <dcterms:created xsi:type="dcterms:W3CDTF">2018-10-20T20:15:03Z</dcterms:created>
  <dcterms:modified xsi:type="dcterms:W3CDTF">2021-05-04T03:51:43Z</dcterms:modified>
</cp:coreProperties>
</file>