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7" r:id="rId5"/>
    <p:sldMasterId id="2147483728" r:id="rId6"/>
    <p:sldMasterId id="2147483729" r:id="rId7"/>
    <p:sldMasterId id="2147483730"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Lst>
  <p:sldSz cy="5143500" cx="9144000"/>
  <p:notesSz cx="6858000" cy="9144000"/>
  <p:embeddedFontLst>
    <p:embeddedFont>
      <p:font typeface="Play"/>
      <p:regular r:id="rId31"/>
      <p:bold r:id="rId32"/>
    </p:embeddedFont>
    <p:embeddedFont>
      <p:font typeface="Roboto"/>
      <p:regular r:id="rId33"/>
      <p:bold r:id="rId34"/>
      <p:italic r:id="rId35"/>
      <p:boldItalic r:id="rId36"/>
    </p:embeddedFont>
    <p:embeddedFont>
      <p:font typeface="Roboto Medium"/>
      <p:regular r:id="rId37"/>
      <p:bold r:id="rId38"/>
      <p:italic r:id="rId39"/>
      <p:boldItalic r:id="rId40"/>
    </p:embeddedFont>
    <p:embeddedFont>
      <p:font typeface="Arial Narrow"/>
      <p:regular r:id="rId41"/>
      <p:bold r:id="rId42"/>
      <p:italic r:id="rId43"/>
      <p:boldItalic r:id="rId44"/>
    </p:embeddedFont>
    <p:embeddedFont>
      <p:font typeface="Libre Baskerville"/>
      <p:regular r:id="rId45"/>
      <p:bold r:id="rId46"/>
      <p: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AFA562A-98BE-4EC4-80CA-428209EBF2A5}">
  <a:tblStyle styleId="{3AFA562A-98BE-4EC4-80CA-428209EBF2A5}"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A72082EB-9963-4E4F-B761-B65FAC8D93DF}"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Medium-boldItalic.fntdata"/><Relationship Id="rId42" Type="http://schemas.openxmlformats.org/officeDocument/2006/relationships/font" Target="fonts/ArialNarrow-bold.fntdata"/><Relationship Id="rId41" Type="http://schemas.openxmlformats.org/officeDocument/2006/relationships/font" Target="fonts/ArialNarrow-regular.fntdata"/><Relationship Id="rId44" Type="http://schemas.openxmlformats.org/officeDocument/2006/relationships/font" Target="fonts/ArialNarrow-boldItalic.fntdata"/><Relationship Id="rId43" Type="http://schemas.openxmlformats.org/officeDocument/2006/relationships/font" Target="fonts/ArialNarrow-italic.fntdata"/><Relationship Id="rId46" Type="http://schemas.openxmlformats.org/officeDocument/2006/relationships/font" Target="fonts/LibreBaskerville-bold.fntdata"/><Relationship Id="rId45" Type="http://schemas.openxmlformats.org/officeDocument/2006/relationships/font" Target="fonts/LibreBaskerville-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47" Type="http://schemas.openxmlformats.org/officeDocument/2006/relationships/font" Target="fonts/LibreBaskerville-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font" Target="fonts/Play-regular.fntdata"/><Relationship Id="rId30" Type="http://schemas.openxmlformats.org/officeDocument/2006/relationships/slide" Target="slides/slide21.xml"/><Relationship Id="rId33" Type="http://schemas.openxmlformats.org/officeDocument/2006/relationships/font" Target="fonts/Roboto-regular.fntdata"/><Relationship Id="rId32" Type="http://schemas.openxmlformats.org/officeDocument/2006/relationships/font" Target="fonts/Play-bold.fntdata"/><Relationship Id="rId35" Type="http://schemas.openxmlformats.org/officeDocument/2006/relationships/font" Target="fonts/Roboto-italic.fntdata"/><Relationship Id="rId34" Type="http://schemas.openxmlformats.org/officeDocument/2006/relationships/font" Target="fonts/Roboto-bold.fntdata"/><Relationship Id="rId37" Type="http://schemas.openxmlformats.org/officeDocument/2006/relationships/font" Target="fonts/RobotoMedium-regular.fntdata"/><Relationship Id="rId36" Type="http://schemas.openxmlformats.org/officeDocument/2006/relationships/font" Target="fonts/Roboto-boldItalic.fntdata"/><Relationship Id="rId39" Type="http://schemas.openxmlformats.org/officeDocument/2006/relationships/font" Target="fonts/RobotoMedium-italic.fntdata"/><Relationship Id="rId38" Type="http://schemas.openxmlformats.org/officeDocument/2006/relationships/font" Target="fonts/RobotoMedium-bold.fntdata"/><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11" Type="http://schemas.openxmlformats.org/officeDocument/2006/relationships/slide" Target="slides/slide2.xml"/><Relationship Id="rId10" Type="http://schemas.openxmlformats.org/officeDocument/2006/relationships/slide" Target="slides/slide1.xml"/><Relationship Id="rId13" Type="http://schemas.openxmlformats.org/officeDocument/2006/relationships/slide" Target="slides/slide4.xml"/><Relationship Id="rId12" Type="http://schemas.openxmlformats.org/officeDocument/2006/relationships/slide" Target="slides/slide3.xml"/><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31f293bdb0a_5_5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Siddharth</a:t>
            </a:r>
            <a:endParaRPr/>
          </a:p>
        </p:txBody>
      </p:sp>
      <p:sp>
        <p:nvSpPr>
          <p:cNvPr id="731" name="Google Shape;731;g31f293bdb0a_5_5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31d05e73f10_1_6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Amaan</a:t>
            </a:r>
            <a:endParaRPr/>
          </a:p>
          <a:p>
            <a:pPr indent="0" lvl="0" marL="0" rtl="0" algn="l">
              <a:spcBef>
                <a:spcPts val="0"/>
              </a:spcBef>
              <a:spcAft>
                <a:spcPts val="0"/>
              </a:spcAft>
              <a:buNone/>
            </a:pPr>
            <a:r>
              <a:t/>
            </a:r>
            <a:endParaRPr/>
          </a:p>
        </p:txBody>
      </p:sp>
      <p:sp>
        <p:nvSpPr>
          <p:cNvPr id="853" name="Google Shape;853;g31d05e73f10_1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31f293bdb0a_6_27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g31f293bdb0a_6_2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g31d05e73f10_1_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Siddharth</a:t>
            </a:r>
            <a:endParaRPr/>
          </a:p>
          <a:p>
            <a:pPr indent="0" lvl="0" marL="0" rtl="0" algn="l">
              <a:spcBef>
                <a:spcPts val="0"/>
              </a:spcBef>
              <a:spcAft>
                <a:spcPts val="0"/>
              </a:spcAft>
              <a:buNone/>
            </a:pPr>
            <a:r>
              <a:t/>
            </a:r>
            <a:endParaRPr/>
          </a:p>
        </p:txBody>
      </p:sp>
      <p:sp>
        <p:nvSpPr>
          <p:cNvPr id="884" name="Google Shape;884;g31d05e73f10_1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31f293bdb0a_6_24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Hari</a:t>
            </a:r>
            <a:endParaRPr/>
          </a:p>
          <a:p>
            <a:pPr indent="0" lvl="0" marL="0" rtl="0" algn="l">
              <a:spcBef>
                <a:spcPts val="0"/>
              </a:spcBef>
              <a:spcAft>
                <a:spcPts val="0"/>
              </a:spcAft>
              <a:buNone/>
            </a:pPr>
            <a:r>
              <a:t/>
            </a:r>
            <a:endParaRPr/>
          </a:p>
        </p:txBody>
      </p:sp>
      <p:sp>
        <p:nvSpPr>
          <p:cNvPr id="899" name="Google Shape;899;g31f293bdb0a_6_2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31d05e73f10_1_7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Hari</a:t>
            </a:r>
            <a:endParaRPr/>
          </a:p>
        </p:txBody>
      </p:sp>
      <p:sp>
        <p:nvSpPr>
          <p:cNvPr id="914" name="Google Shape;914;g31d05e73f10_1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g31f293bdb0a_6_2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Hari</a:t>
            </a:r>
            <a:endParaRPr/>
          </a:p>
        </p:txBody>
      </p:sp>
      <p:sp>
        <p:nvSpPr>
          <p:cNvPr id="929" name="Google Shape;929;g31f293bdb0a_6_2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31d05e73f10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Sidd</a:t>
            </a:r>
            <a:endParaRPr/>
          </a:p>
        </p:txBody>
      </p:sp>
      <p:sp>
        <p:nvSpPr>
          <p:cNvPr id="950" name="Google Shape;950;g31d05e73f1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g31f293bdb0a_6_48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Hari</a:t>
            </a:r>
            <a:endParaRPr/>
          </a:p>
        </p:txBody>
      </p:sp>
      <p:sp>
        <p:nvSpPr>
          <p:cNvPr id="965" name="Google Shape;965;g31f293bdb0a_6_4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g31d05e73f10_1_13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Hari (55V 47A)</a:t>
            </a:r>
            <a:endParaRPr/>
          </a:p>
        </p:txBody>
      </p:sp>
      <p:sp>
        <p:nvSpPr>
          <p:cNvPr id="980" name="Google Shape;980;g31d05e73f10_1_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g320f67ef958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Siddharth</a:t>
            </a:r>
            <a:endParaRPr/>
          </a:p>
          <a:p>
            <a:pPr indent="0" lvl="0" marL="0" rtl="0" algn="l">
              <a:spcBef>
                <a:spcPts val="0"/>
              </a:spcBef>
              <a:spcAft>
                <a:spcPts val="0"/>
              </a:spcAft>
              <a:buNone/>
            </a:pPr>
            <a:r>
              <a:t/>
            </a:r>
            <a:endParaRPr/>
          </a:p>
        </p:txBody>
      </p:sp>
      <p:sp>
        <p:nvSpPr>
          <p:cNvPr id="1000" name="Google Shape;1000;g320f67ef958_1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31f293bdb0a_5_52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problem we set out to solve is </a:t>
            </a:r>
            <a:r>
              <a:rPr lang="en">
                <a:solidFill>
                  <a:schemeClr val="dk1"/>
                </a:solidFill>
              </a:rPr>
              <a:t>How can we affordably regulate temperature During sleep? When researching the topic, we learned that temperature regulation can add up to an extra hour of REM sleep each night, allowing you to wake up more recovered and better rested. </a:t>
            </a:r>
            <a:endParaRPr sz="400">
              <a:solidFill>
                <a:schemeClr val="dk1"/>
              </a:solidFill>
            </a:endParaRPr>
          </a:p>
          <a:p>
            <a:pPr indent="0" lvl="0" marL="0" rtl="0" algn="l">
              <a:spcBef>
                <a:spcPts val="0"/>
              </a:spcBef>
              <a:spcAft>
                <a:spcPts val="0"/>
              </a:spcAft>
              <a:buNone/>
            </a:pPr>
            <a:r>
              <a:t/>
            </a:r>
            <a:endParaRPr sz="200">
              <a:solidFill>
                <a:schemeClr val="dk1"/>
              </a:solidFill>
            </a:endParaRPr>
          </a:p>
        </p:txBody>
      </p:sp>
      <p:sp>
        <p:nvSpPr>
          <p:cNvPr id="739" name="Google Shape;739;g31f293bdb0a_5_5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g31f293bdb0a_6_29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Siddharth</a:t>
            </a:r>
            <a:endParaRPr/>
          </a:p>
          <a:p>
            <a:pPr indent="0" lvl="0" marL="0" rtl="0" algn="l">
              <a:spcBef>
                <a:spcPts val="0"/>
              </a:spcBef>
              <a:spcAft>
                <a:spcPts val="0"/>
              </a:spcAft>
              <a:buNone/>
            </a:pPr>
            <a:r>
              <a:t/>
            </a:r>
            <a:endParaRPr/>
          </a:p>
        </p:txBody>
      </p:sp>
      <p:sp>
        <p:nvSpPr>
          <p:cNvPr id="1025" name="Google Shape;1025;g31f293bdb0a_6_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g31f293bdb0a_6_36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g31f293bdb0a_6_3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31d05e73f10_2_1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are the two products on the market with similar goals as us. </a:t>
            </a:r>
            <a:endParaRPr/>
          </a:p>
        </p:txBody>
      </p:sp>
      <p:sp>
        <p:nvSpPr>
          <p:cNvPr id="754" name="Google Shape;754;g31d05e73f10_2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31d05e73f10_4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Siddharth</a:t>
            </a:r>
            <a:endParaRPr/>
          </a:p>
          <a:p>
            <a:pPr indent="0" lvl="0" marL="0" rtl="0" algn="l">
              <a:spcBef>
                <a:spcPts val="0"/>
              </a:spcBef>
              <a:spcAft>
                <a:spcPts val="0"/>
              </a:spcAft>
              <a:buNone/>
            </a:pPr>
            <a:r>
              <a:t/>
            </a:r>
            <a:endParaRPr/>
          </a:p>
        </p:txBody>
      </p:sp>
      <p:sp>
        <p:nvSpPr>
          <p:cNvPr id="766" name="Google Shape;766;g31d05e73f10_4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31f293bdb0a_6_43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we have a overview of our subsystems. WE split it up into three subsystem, Heating, Control, and Ventilation. The Ventilation subsystem is made up of our fans. The Control subsystem is our ESP and voltage converters, mostly based around the PCB. And finally we have our heating Subsystem. This consists of the Nichrome and the 10A relay linked to the ESP. Lastly, we have our temperature sensors that are placed all around the enclosure, allowing us to constantly monitor the e</a:t>
            </a:r>
            <a:r>
              <a:rPr lang="en"/>
              <a:t>nvironment, and make changes as needed. We will take a deeper dive into each subsystem next.</a:t>
            </a:r>
            <a:endParaRPr/>
          </a:p>
        </p:txBody>
      </p:sp>
      <p:sp>
        <p:nvSpPr>
          <p:cNvPr id="788" name="Google Shape;788;g31f293bdb0a_6_4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31d05e73f10_6_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lang="en"/>
              <a:t>Amaan</a:t>
            </a:r>
            <a:endParaRPr/>
          </a:p>
          <a:p>
            <a:pPr indent="0" lvl="0" marL="0" rtl="0" algn="l">
              <a:spcBef>
                <a:spcPts val="0"/>
              </a:spcBef>
              <a:spcAft>
                <a:spcPts val="0"/>
              </a:spcAft>
              <a:buClr>
                <a:schemeClr val="dk1"/>
              </a:buClr>
              <a:buSzPts val="1200"/>
              <a:buFont typeface="Arial"/>
              <a:buNone/>
            </a:pPr>
            <a:r>
              <a:t/>
            </a:r>
            <a:endParaRPr/>
          </a:p>
        </p:txBody>
      </p:sp>
      <p:sp>
        <p:nvSpPr>
          <p:cNvPr id="803" name="Google Shape;803;g31d05e73f10_6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320f67ef958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g320f67ef958_4_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31f293bdb0a_6_2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Amaan</a:t>
            </a:r>
            <a:endParaRPr/>
          </a:p>
        </p:txBody>
      </p:sp>
      <p:sp>
        <p:nvSpPr>
          <p:cNvPr id="823" name="Google Shape;823;g31f293bdb0a_6_2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31d05e73f10_0_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Amaan</a:t>
            </a:r>
            <a:endParaRPr/>
          </a:p>
          <a:p>
            <a:pPr indent="0" lvl="0" marL="0" rtl="0" algn="l">
              <a:spcBef>
                <a:spcPts val="0"/>
              </a:spcBef>
              <a:spcAft>
                <a:spcPts val="0"/>
              </a:spcAft>
              <a:buNone/>
            </a:pPr>
            <a:r>
              <a:t/>
            </a:r>
            <a:endParaRPr/>
          </a:p>
        </p:txBody>
      </p:sp>
      <p:sp>
        <p:nvSpPr>
          <p:cNvPr id="839" name="Google Shape;839;g31d05e73f10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4">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_1_1">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1">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7_1">
    <p:spTree>
      <p:nvGrpSpPr>
        <p:cNvPr id="50" name="Shape 50"/>
        <p:cNvGrpSpPr/>
        <p:nvPr/>
      </p:nvGrpSpPr>
      <p:grpSpPr>
        <a:xfrm>
          <a:off x="0" y="0"/>
          <a:ext cx="0" cy="0"/>
          <a:chOff x="0" y="0"/>
          <a:chExt cx="0" cy="0"/>
        </a:xfrm>
      </p:grpSpPr>
      <p:sp>
        <p:nvSpPr>
          <p:cNvPr id="51" name="Google Shape;51;p13"/>
          <p:cNvSpPr txBox="1"/>
          <p:nvPr>
            <p:ph type="title"/>
          </p:nvPr>
        </p:nvSpPr>
        <p:spPr>
          <a:xfrm>
            <a:off x="677325" y="1832775"/>
            <a:ext cx="3217200" cy="14841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13"/>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53" name="Google Shape;53;p13"/>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4" name="Google Shape;54;p13"/>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5" name="Google Shape;55;p13"/>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6" name="Google Shape;56;p13"/>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7" name="Google Shape;57;p13"/>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8" name="Google Shape;58;p13"/>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CUSTOM_8_1">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14"/>
          <p:cNvSpPr txBox="1"/>
          <p:nvPr>
            <p:ph idx="1" type="body"/>
          </p:nvPr>
        </p:nvSpPr>
        <p:spPr>
          <a:xfrm>
            <a:off x="311700" y="1152475"/>
            <a:ext cx="4473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2" name="Google Shape;62;p14"/>
          <p:cNvSpPr/>
          <p:nvPr>
            <p:ph idx="2" type="pic"/>
          </p:nvPr>
        </p:nvSpPr>
        <p:spPr>
          <a:xfrm>
            <a:off x="4992024" y="1152775"/>
            <a:ext cx="3840300" cy="3416400"/>
          </a:xfrm>
          <a:prstGeom prst="rect">
            <a:avLst/>
          </a:prstGeom>
          <a:noFill/>
          <a:ln>
            <a:noFill/>
          </a:ln>
        </p:spPr>
      </p:sp>
      <p:sp>
        <p:nvSpPr>
          <p:cNvPr id="63" name="Google Shape;63;p14"/>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CUSTOM_1">
    <p:spTree>
      <p:nvGrpSpPr>
        <p:cNvPr id="64" name="Shape 64"/>
        <p:cNvGrpSpPr/>
        <p:nvPr/>
      </p:nvGrpSpPr>
      <p:grpSpPr>
        <a:xfrm>
          <a:off x="0" y="0"/>
          <a:ext cx="0" cy="0"/>
          <a:chOff x="0" y="0"/>
          <a:chExt cx="0" cy="0"/>
        </a:xfrm>
      </p:grpSpPr>
      <p:sp>
        <p:nvSpPr>
          <p:cNvPr id="65" name="Google Shape;65;p15"/>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66" name="Google Shape;66;p15"/>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7" name="Google Shape;67;p15"/>
          <p:cNvSpPr txBox="1"/>
          <p:nvPr>
            <p:ph idx="1" type="body"/>
          </p:nvPr>
        </p:nvSpPr>
        <p:spPr>
          <a:xfrm>
            <a:off x="483150" y="2237788"/>
            <a:ext cx="36198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8" name="Google Shape;68;p15"/>
          <p:cNvSpPr txBox="1"/>
          <p:nvPr>
            <p:ph idx="2" type="body"/>
          </p:nvPr>
        </p:nvSpPr>
        <p:spPr>
          <a:xfrm>
            <a:off x="5048000" y="2237788"/>
            <a:ext cx="36198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9" name="Google Shape;69;p15"/>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70" name="Google Shape;70;p15"/>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CUSTOM_2_2">
    <p:spTree>
      <p:nvGrpSpPr>
        <p:cNvPr id="71" name="Shape 71"/>
        <p:cNvGrpSpPr/>
        <p:nvPr/>
      </p:nvGrpSpPr>
      <p:grpSpPr>
        <a:xfrm>
          <a:off x="0" y="0"/>
          <a:ext cx="0" cy="0"/>
          <a:chOff x="0" y="0"/>
          <a:chExt cx="0" cy="0"/>
        </a:xfrm>
      </p:grpSpPr>
      <p:sp>
        <p:nvSpPr>
          <p:cNvPr id="72" name="Google Shape;72;p16"/>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73" name="Google Shape;73;p16"/>
          <p:cNvSpPr txBox="1"/>
          <p:nvPr>
            <p:ph idx="1" type="body"/>
          </p:nvPr>
        </p:nvSpPr>
        <p:spPr>
          <a:xfrm>
            <a:off x="483175" y="2417500"/>
            <a:ext cx="24555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4" name="Google Shape;74;p16"/>
          <p:cNvSpPr txBox="1"/>
          <p:nvPr>
            <p:ph idx="2" type="body"/>
          </p:nvPr>
        </p:nvSpPr>
        <p:spPr>
          <a:xfrm>
            <a:off x="3347725" y="2417500"/>
            <a:ext cx="24555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5" name="Google Shape;75;p16"/>
          <p:cNvSpPr txBox="1"/>
          <p:nvPr>
            <p:ph idx="3" type="body"/>
          </p:nvPr>
        </p:nvSpPr>
        <p:spPr>
          <a:xfrm>
            <a:off x="6212275" y="2417500"/>
            <a:ext cx="24555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6" name="Google Shape;76;p16"/>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77" name="Google Shape;77;p16"/>
          <p:cNvSpPr txBox="1"/>
          <p:nvPr>
            <p:ph idx="4"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78" name="Google Shape;78;p16"/>
          <p:cNvSpPr txBox="1"/>
          <p:nvPr>
            <p:ph idx="5"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79" name="Google Shape;79;p16"/>
          <p:cNvSpPr txBox="1"/>
          <p:nvPr>
            <p:ph idx="6"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CUSTOM_3_1_1">
    <p:spTree>
      <p:nvGrpSpPr>
        <p:cNvPr id="80" name="Shape 80"/>
        <p:cNvGrpSpPr/>
        <p:nvPr/>
      </p:nvGrpSpPr>
      <p:grpSpPr>
        <a:xfrm>
          <a:off x="0" y="0"/>
          <a:ext cx="0" cy="0"/>
          <a:chOff x="0" y="0"/>
          <a:chExt cx="0" cy="0"/>
        </a:xfrm>
      </p:grpSpPr>
      <p:sp>
        <p:nvSpPr>
          <p:cNvPr id="81" name="Google Shape;81;p17"/>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82" name="Google Shape;82;p17"/>
          <p:cNvSpPr txBox="1"/>
          <p:nvPr>
            <p:ph idx="1" type="body"/>
          </p:nvPr>
        </p:nvSpPr>
        <p:spPr>
          <a:xfrm>
            <a:off x="366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3" name="Google Shape;83;p17"/>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4" name="Google Shape;84;p17"/>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5" name="Google Shape;85;p17"/>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6" name="Google Shape;86;p17"/>
          <p:cNvSpPr txBox="1"/>
          <p:nvPr>
            <p:ph type="title"/>
          </p:nvPr>
        </p:nvSpPr>
        <p:spPr>
          <a:xfrm>
            <a:off x="366750"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87" name="Google Shape;87;p17"/>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88" name="Google Shape;88;p17"/>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89" name="Google Shape;89;p17"/>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0" name="Google Shape;90;p17"/>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_ONLY_1_1_1">
    <p:spTree>
      <p:nvGrpSpPr>
        <p:cNvPr id="91" name="Shape 91"/>
        <p:cNvGrpSpPr/>
        <p:nvPr/>
      </p:nvGrpSpPr>
      <p:grpSpPr>
        <a:xfrm>
          <a:off x="0" y="0"/>
          <a:ext cx="0" cy="0"/>
          <a:chOff x="0" y="0"/>
          <a:chExt cx="0" cy="0"/>
        </a:xfrm>
      </p:grpSpPr>
      <p:sp>
        <p:nvSpPr>
          <p:cNvPr id="92" name="Google Shape;92;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18"/>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94" name="Google Shape;94;p18"/>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CUSTOM_4_1">
    <p:spTree>
      <p:nvGrpSpPr>
        <p:cNvPr id="95" name="Shape 95"/>
        <p:cNvGrpSpPr/>
        <p:nvPr/>
      </p:nvGrpSpPr>
      <p:grpSpPr>
        <a:xfrm>
          <a:off x="0" y="0"/>
          <a:ext cx="0" cy="0"/>
          <a:chOff x="0" y="0"/>
          <a:chExt cx="0" cy="0"/>
        </a:xfrm>
      </p:grpSpPr>
      <p:sp>
        <p:nvSpPr>
          <p:cNvPr id="96" name="Google Shape;96;p19"/>
          <p:cNvSpPr txBox="1"/>
          <p:nvPr>
            <p:ph idx="1" type="body"/>
          </p:nvPr>
        </p:nvSpPr>
        <p:spPr>
          <a:xfrm>
            <a:off x="311700"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97" name="Google Shape;97;p19"/>
          <p:cNvSpPr/>
          <p:nvPr>
            <p:ph idx="2" type="pic"/>
          </p:nvPr>
        </p:nvSpPr>
        <p:spPr>
          <a:xfrm>
            <a:off x="4804825" y="1133300"/>
            <a:ext cx="4027500" cy="2392800"/>
          </a:xfrm>
          <a:prstGeom prst="rect">
            <a:avLst/>
          </a:prstGeom>
          <a:noFill/>
          <a:ln>
            <a:noFill/>
          </a:ln>
        </p:spPr>
      </p:sp>
      <p:sp>
        <p:nvSpPr>
          <p:cNvPr id="98" name="Google Shape;98;p19"/>
          <p:cNvSpPr/>
          <p:nvPr>
            <p:ph idx="3" type="pic"/>
          </p:nvPr>
        </p:nvSpPr>
        <p:spPr>
          <a:xfrm>
            <a:off x="311725" y="1133300"/>
            <a:ext cx="4027500" cy="2392800"/>
          </a:xfrm>
          <a:prstGeom prst="rect">
            <a:avLst/>
          </a:prstGeom>
          <a:noFill/>
          <a:ln>
            <a:noFill/>
          </a:ln>
        </p:spPr>
      </p:sp>
      <p:sp>
        <p:nvSpPr>
          <p:cNvPr id="99" name="Google Shape;99;p19"/>
          <p:cNvSpPr txBox="1"/>
          <p:nvPr>
            <p:ph idx="4" type="body"/>
          </p:nvPr>
        </p:nvSpPr>
        <p:spPr>
          <a:xfrm>
            <a:off x="4804825"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0" name="Google Shape;100;p19"/>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101" name="Google Shape;101;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19"/>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03" name="Google Shape;103;p19"/>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CUSTOM_4_1_1">
    <p:spTree>
      <p:nvGrpSpPr>
        <p:cNvPr id="104" name="Shape 104"/>
        <p:cNvGrpSpPr/>
        <p:nvPr/>
      </p:nvGrpSpPr>
      <p:grpSpPr>
        <a:xfrm>
          <a:off x="0" y="0"/>
          <a:ext cx="0" cy="0"/>
          <a:chOff x="0" y="0"/>
          <a:chExt cx="0" cy="0"/>
        </a:xfrm>
      </p:grpSpPr>
      <p:sp>
        <p:nvSpPr>
          <p:cNvPr id="105" name="Google Shape;105;p20"/>
          <p:cNvSpPr txBox="1"/>
          <p:nvPr>
            <p:ph idx="1" type="body"/>
          </p:nvPr>
        </p:nvSpPr>
        <p:spPr>
          <a:xfrm>
            <a:off x="31170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6" name="Google Shape;106;p20"/>
          <p:cNvSpPr/>
          <p:nvPr>
            <p:ph idx="2" type="pic"/>
          </p:nvPr>
        </p:nvSpPr>
        <p:spPr>
          <a:xfrm>
            <a:off x="6205225" y="1128325"/>
            <a:ext cx="2627100" cy="2273100"/>
          </a:xfrm>
          <a:prstGeom prst="rect">
            <a:avLst/>
          </a:prstGeom>
          <a:noFill/>
          <a:ln>
            <a:noFill/>
          </a:ln>
        </p:spPr>
      </p:sp>
      <p:sp>
        <p:nvSpPr>
          <p:cNvPr id="107" name="Google Shape;107;p20"/>
          <p:cNvSpPr/>
          <p:nvPr>
            <p:ph idx="3" type="pic"/>
          </p:nvPr>
        </p:nvSpPr>
        <p:spPr>
          <a:xfrm>
            <a:off x="311725" y="1128325"/>
            <a:ext cx="2627100" cy="2273100"/>
          </a:xfrm>
          <a:prstGeom prst="rect">
            <a:avLst/>
          </a:prstGeom>
          <a:noFill/>
          <a:ln>
            <a:noFill/>
          </a:ln>
        </p:spPr>
      </p:sp>
      <p:sp>
        <p:nvSpPr>
          <p:cNvPr id="108" name="Google Shape;108;p20"/>
          <p:cNvSpPr txBox="1"/>
          <p:nvPr>
            <p:ph idx="4" type="body"/>
          </p:nvPr>
        </p:nvSpPr>
        <p:spPr>
          <a:xfrm>
            <a:off x="6205225"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9" name="Google Shape;109;p20"/>
          <p:cNvSpPr/>
          <p:nvPr>
            <p:ph idx="5" type="pic"/>
          </p:nvPr>
        </p:nvSpPr>
        <p:spPr>
          <a:xfrm>
            <a:off x="3255250" y="1128325"/>
            <a:ext cx="2627100" cy="2273100"/>
          </a:xfrm>
          <a:prstGeom prst="rect">
            <a:avLst/>
          </a:prstGeom>
          <a:noFill/>
          <a:ln>
            <a:noFill/>
          </a:ln>
        </p:spPr>
      </p:sp>
      <p:sp>
        <p:nvSpPr>
          <p:cNvPr id="110" name="Google Shape;110;p20"/>
          <p:cNvSpPr txBox="1"/>
          <p:nvPr>
            <p:ph idx="6" type="body"/>
          </p:nvPr>
        </p:nvSpPr>
        <p:spPr>
          <a:xfrm>
            <a:off x="325525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11" name="Google Shape;111;p20"/>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112" name="Google Shape;112;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p20"/>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14" name="Google Shape;114;p20"/>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15" name="Google Shape;115;p20"/>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_1">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CUSTOM_5_1">
    <p:spTree>
      <p:nvGrpSpPr>
        <p:cNvPr id="116" name="Shape 116"/>
        <p:cNvGrpSpPr/>
        <p:nvPr/>
      </p:nvGrpSpPr>
      <p:grpSpPr>
        <a:xfrm>
          <a:off x="0" y="0"/>
          <a:ext cx="0" cy="0"/>
          <a:chOff x="0" y="0"/>
          <a:chExt cx="0" cy="0"/>
        </a:xfrm>
      </p:grpSpPr>
      <p:sp>
        <p:nvSpPr>
          <p:cNvPr id="117" name="Google Shape;117;p21"/>
          <p:cNvSpPr/>
          <p:nvPr>
            <p:ph idx="2" type="pic"/>
          </p:nvPr>
        </p:nvSpPr>
        <p:spPr>
          <a:xfrm>
            <a:off x="311700" y="445025"/>
            <a:ext cx="8520600" cy="4218300"/>
          </a:xfrm>
          <a:prstGeom prst="rect">
            <a:avLst/>
          </a:prstGeom>
          <a:noFill/>
          <a:ln>
            <a:noFill/>
          </a:ln>
        </p:spPr>
      </p:sp>
      <p:sp>
        <p:nvSpPr>
          <p:cNvPr id="118" name="Google Shape;118;p21"/>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CUSTOM_6_1">
    <p:spTree>
      <p:nvGrpSpPr>
        <p:cNvPr id="119" name="Shape 119"/>
        <p:cNvGrpSpPr/>
        <p:nvPr/>
      </p:nvGrpSpPr>
      <p:grpSpPr>
        <a:xfrm>
          <a:off x="0" y="0"/>
          <a:ext cx="0" cy="0"/>
          <a:chOff x="0" y="0"/>
          <a:chExt cx="0" cy="0"/>
        </a:xfrm>
      </p:grpSpPr>
      <p:sp>
        <p:nvSpPr>
          <p:cNvPr id="120" name="Google Shape;120;p22"/>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121" name="Google Shape;121;p22"/>
          <p:cNvSpPr/>
          <p:nvPr>
            <p:ph idx="2" type="pic"/>
          </p:nvPr>
        </p:nvSpPr>
        <p:spPr>
          <a:xfrm>
            <a:off x="3389600" y="118913"/>
            <a:ext cx="1643700" cy="1535100"/>
          </a:xfrm>
          <a:prstGeom prst="rect">
            <a:avLst/>
          </a:prstGeom>
          <a:noFill/>
          <a:ln>
            <a:noFill/>
          </a:ln>
        </p:spPr>
      </p:sp>
      <p:sp>
        <p:nvSpPr>
          <p:cNvPr id="122" name="Google Shape;122;p22"/>
          <p:cNvSpPr/>
          <p:nvPr>
            <p:ph idx="3" type="pic"/>
          </p:nvPr>
        </p:nvSpPr>
        <p:spPr>
          <a:xfrm>
            <a:off x="5195935" y="118913"/>
            <a:ext cx="1643700" cy="1535100"/>
          </a:xfrm>
          <a:prstGeom prst="rect">
            <a:avLst/>
          </a:prstGeom>
          <a:noFill/>
          <a:ln>
            <a:noFill/>
          </a:ln>
        </p:spPr>
      </p:sp>
      <p:sp>
        <p:nvSpPr>
          <p:cNvPr id="123" name="Google Shape;123;p22"/>
          <p:cNvSpPr/>
          <p:nvPr>
            <p:ph idx="4" type="pic"/>
          </p:nvPr>
        </p:nvSpPr>
        <p:spPr>
          <a:xfrm>
            <a:off x="7002270" y="118913"/>
            <a:ext cx="1643700" cy="1535100"/>
          </a:xfrm>
          <a:prstGeom prst="rect">
            <a:avLst/>
          </a:prstGeom>
          <a:noFill/>
          <a:ln>
            <a:noFill/>
          </a:ln>
        </p:spPr>
      </p:sp>
      <p:sp>
        <p:nvSpPr>
          <p:cNvPr id="124" name="Google Shape;124;p22"/>
          <p:cNvSpPr/>
          <p:nvPr>
            <p:ph idx="5" type="pic"/>
          </p:nvPr>
        </p:nvSpPr>
        <p:spPr>
          <a:xfrm>
            <a:off x="3389588" y="1804212"/>
            <a:ext cx="1643700" cy="1535100"/>
          </a:xfrm>
          <a:prstGeom prst="rect">
            <a:avLst/>
          </a:prstGeom>
          <a:noFill/>
          <a:ln>
            <a:noFill/>
          </a:ln>
        </p:spPr>
      </p:sp>
      <p:sp>
        <p:nvSpPr>
          <p:cNvPr id="125" name="Google Shape;125;p22"/>
          <p:cNvSpPr/>
          <p:nvPr>
            <p:ph idx="6" type="pic"/>
          </p:nvPr>
        </p:nvSpPr>
        <p:spPr>
          <a:xfrm>
            <a:off x="5195922" y="1804212"/>
            <a:ext cx="1643700" cy="1535100"/>
          </a:xfrm>
          <a:prstGeom prst="rect">
            <a:avLst/>
          </a:prstGeom>
          <a:noFill/>
          <a:ln>
            <a:noFill/>
          </a:ln>
        </p:spPr>
      </p:sp>
      <p:sp>
        <p:nvSpPr>
          <p:cNvPr id="126" name="Google Shape;126;p22"/>
          <p:cNvSpPr/>
          <p:nvPr>
            <p:ph idx="7" type="pic"/>
          </p:nvPr>
        </p:nvSpPr>
        <p:spPr>
          <a:xfrm>
            <a:off x="7002257" y="1804212"/>
            <a:ext cx="1643700" cy="1535100"/>
          </a:xfrm>
          <a:prstGeom prst="rect">
            <a:avLst/>
          </a:prstGeom>
          <a:noFill/>
          <a:ln>
            <a:noFill/>
          </a:ln>
        </p:spPr>
      </p:sp>
      <p:sp>
        <p:nvSpPr>
          <p:cNvPr id="127" name="Google Shape;127;p22"/>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5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8" name="Google Shape;128;p22"/>
          <p:cNvSpPr/>
          <p:nvPr>
            <p:ph idx="8" type="pic"/>
          </p:nvPr>
        </p:nvSpPr>
        <p:spPr>
          <a:xfrm>
            <a:off x="3389588" y="3489487"/>
            <a:ext cx="1643700" cy="1535100"/>
          </a:xfrm>
          <a:prstGeom prst="rect">
            <a:avLst/>
          </a:prstGeom>
          <a:noFill/>
          <a:ln>
            <a:noFill/>
          </a:ln>
        </p:spPr>
      </p:sp>
      <p:sp>
        <p:nvSpPr>
          <p:cNvPr id="129" name="Google Shape;129;p22"/>
          <p:cNvSpPr/>
          <p:nvPr>
            <p:ph idx="9" type="pic"/>
          </p:nvPr>
        </p:nvSpPr>
        <p:spPr>
          <a:xfrm>
            <a:off x="5195922" y="3489487"/>
            <a:ext cx="1643700" cy="1535100"/>
          </a:xfrm>
          <a:prstGeom prst="rect">
            <a:avLst/>
          </a:prstGeom>
          <a:noFill/>
          <a:ln>
            <a:noFill/>
          </a:ln>
        </p:spPr>
      </p:sp>
      <p:sp>
        <p:nvSpPr>
          <p:cNvPr id="130" name="Google Shape;130;p22"/>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spTree>
      <p:nvGrpSpPr>
        <p:cNvPr id="131" name="Shape 131"/>
        <p:cNvGrpSpPr/>
        <p:nvPr/>
      </p:nvGrpSpPr>
      <p:grpSpPr>
        <a:xfrm>
          <a:off x="0" y="0"/>
          <a:ext cx="0" cy="0"/>
          <a:chOff x="0" y="0"/>
          <a:chExt cx="0" cy="0"/>
        </a:xfrm>
      </p:grpSpPr>
      <p:sp>
        <p:nvSpPr>
          <p:cNvPr id="132" name="Google Shape;132;p23"/>
          <p:cNvSpPr/>
          <p:nvPr>
            <p:ph idx="2" type="pic"/>
          </p:nvPr>
        </p:nvSpPr>
        <p:spPr>
          <a:xfrm>
            <a:off x="125700" y="125600"/>
            <a:ext cx="8892900" cy="2452800"/>
          </a:xfrm>
          <a:prstGeom prst="roundRect">
            <a:avLst>
              <a:gd fmla="val 16667" name="adj"/>
            </a:avLst>
          </a:prstGeom>
          <a:noFill/>
          <a:ln>
            <a:noFill/>
          </a:ln>
        </p:spPr>
      </p:sp>
      <p:sp>
        <p:nvSpPr>
          <p:cNvPr id="133" name="Google Shape;133;p23"/>
          <p:cNvSpPr txBox="1"/>
          <p:nvPr>
            <p:ph type="title"/>
          </p:nvPr>
        </p:nvSpPr>
        <p:spPr>
          <a:xfrm>
            <a:off x="125700" y="2649900"/>
            <a:ext cx="5705400" cy="11382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sz="2800">
                <a:latin typeface="Roboto"/>
                <a:ea typeface="Roboto"/>
                <a:cs typeface="Roboto"/>
                <a:sym typeface="Roboto"/>
              </a:defRPr>
            </a:lvl2pPr>
            <a:lvl3pPr lvl="2">
              <a:spcBef>
                <a:spcPts val="0"/>
              </a:spcBef>
              <a:spcAft>
                <a:spcPts val="0"/>
              </a:spcAft>
              <a:buSzPts val="2800"/>
              <a:buNone/>
              <a:defRPr sz="2800">
                <a:latin typeface="Roboto"/>
                <a:ea typeface="Roboto"/>
                <a:cs typeface="Roboto"/>
                <a:sym typeface="Roboto"/>
              </a:defRPr>
            </a:lvl3pPr>
            <a:lvl4pPr lvl="3">
              <a:spcBef>
                <a:spcPts val="0"/>
              </a:spcBef>
              <a:spcAft>
                <a:spcPts val="0"/>
              </a:spcAft>
              <a:buSzPts val="2800"/>
              <a:buNone/>
              <a:defRPr sz="2800">
                <a:latin typeface="Roboto"/>
                <a:ea typeface="Roboto"/>
                <a:cs typeface="Roboto"/>
                <a:sym typeface="Roboto"/>
              </a:defRPr>
            </a:lvl4pPr>
            <a:lvl5pPr lvl="4">
              <a:spcBef>
                <a:spcPts val="0"/>
              </a:spcBef>
              <a:spcAft>
                <a:spcPts val="0"/>
              </a:spcAft>
              <a:buSzPts val="2800"/>
              <a:buNone/>
              <a:defRPr sz="2800">
                <a:latin typeface="Roboto"/>
                <a:ea typeface="Roboto"/>
                <a:cs typeface="Roboto"/>
                <a:sym typeface="Roboto"/>
              </a:defRPr>
            </a:lvl5pPr>
            <a:lvl6pPr lvl="5">
              <a:spcBef>
                <a:spcPts val="0"/>
              </a:spcBef>
              <a:spcAft>
                <a:spcPts val="0"/>
              </a:spcAft>
              <a:buSzPts val="2800"/>
              <a:buNone/>
              <a:defRPr sz="2800">
                <a:latin typeface="Roboto"/>
                <a:ea typeface="Roboto"/>
                <a:cs typeface="Roboto"/>
                <a:sym typeface="Roboto"/>
              </a:defRPr>
            </a:lvl6pPr>
            <a:lvl7pPr lvl="6">
              <a:spcBef>
                <a:spcPts val="0"/>
              </a:spcBef>
              <a:spcAft>
                <a:spcPts val="0"/>
              </a:spcAft>
              <a:buSzPts val="2800"/>
              <a:buNone/>
              <a:defRPr sz="2800">
                <a:latin typeface="Roboto"/>
                <a:ea typeface="Roboto"/>
                <a:cs typeface="Roboto"/>
                <a:sym typeface="Roboto"/>
              </a:defRPr>
            </a:lvl7pPr>
            <a:lvl8pPr lvl="7">
              <a:spcBef>
                <a:spcPts val="0"/>
              </a:spcBef>
              <a:spcAft>
                <a:spcPts val="0"/>
              </a:spcAft>
              <a:buSzPts val="2800"/>
              <a:buNone/>
              <a:defRPr sz="2800">
                <a:latin typeface="Roboto"/>
                <a:ea typeface="Roboto"/>
                <a:cs typeface="Roboto"/>
                <a:sym typeface="Roboto"/>
              </a:defRPr>
            </a:lvl8pPr>
            <a:lvl9pPr lvl="8">
              <a:spcBef>
                <a:spcPts val="0"/>
              </a:spcBef>
              <a:spcAft>
                <a:spcPts val="0"/>
              </a:spcAft>
              <a:buSzPts val="2800"/>
              <a:buNone/>
              <a:defRPr sz="2800">
                <a:latin typeface="Roboto"/>
                <a:ea typeface="Roboto"/>
                <a:cs typeface="Roboto"/>
                <a:sym typeface="Roboto"/>
              </a:defRPr>
            </a:lvl9pPr>
          </a:lstStyle>
          <a:p/>
        </p:txBody>
      </p:sp>
      <p:sp>
        <p:nvSpPr>
          <p:cNvPr id="134" name="Google Shape;134;p23"/>
          <p:cNvSpPr txBox="1"/>
          <p:nvPr>
            <p:ph idx="1" type="subTitle"/>
          </p:nvPr>
        </p:nvSpPr>
        <p:spPr>
          <a:xfrm>
            <a:off x="6502400" y="2649900"/>
            <a:ext cx="2516100" cy="586200"/>
          </a:xfrm>
          <a:prstGeom prst="rect">
            <a:avLst/>
          </a:prstGeom>
        </p:spPr>
        <p:txBody>
          <a:bodyPr anchorCtr="0" anchor="t" bIns="91425" lIns="91425" spcFirstLastPara="1" rIns="91425" wrap="square" tIns="91425">
            <a:noAutofit/>
          </a:bodyPr>
          <a:lstStyle>
            <a:lvl1pPr lvl="0" algn="r">
              <a:spcBef>
                <a:spcPts val="0"/>
              </a:spcBef>
              <a:spcAft>
                <a:spcPts val="0"/>
              </a:spcAft>
              <a:buSzPts val="1800"/>
              <a:buNone/>
              <a:defRPr sz="1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35" name="Google Shape;135;p23"/>
          <p:cNvSpPr txBox="1"/>
          <p:nvPr>
            <p:ph idx="3" type="body"/>
          </p:nvPr>
        </p:nvSpPr>
        <p:spPr>
          <a:xfrm>
            <a:off x="122125" y="4701375"/>
            <a:ext cx="2394900" cy="316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36" name="Google Shape;136;p23"/>
          <p:cNvSpPr txBox="1"/>
          <p:nvPr>
            <p:ph idx="4" type="body"/>
          </p:nvPr>
        </p:nvSpPr>
        <p:spPr>
          <a:xfrm>
            <a:off x="6628100" y="4701375"/>
            <a:ext cx="2390100" cy="316500"/>
          </a:xfrm>
          <a:prstGeom prst="rect">
            <a:avLst/>
          </a:prstGeom>
        </p:spPr>
        <p:txBody>
          <a:bodyPr anchorCtr="0" anchor="t" bIns="91425" lIns="91425" spcFirstLastPara="1" rIns="91425" wrap="square" tIns="91425">
            <a:noAutofit/>
          </a:bodyPr>
          <a:lstStyle>
            <a:lvl1pPr indent="-317500" lvl="0" marL="457200" algn="r">
              <a:spcBef>
                <a:spcPts val="0"/>
              </a:spcBef>
              <a:spcAft>
                <a:spcPts val="0"/>
              </a:spcAft>
              <a:buSzPts val="1400"/>
              <a:buChar char="●"/>
              <a:defRPr/>
            </a:lvl1pPr>
            <a:lvl2pPr indent="-317500" lvl="1" marL="914400" algn="r">
              <a:spcBef>
                <a:spcPts val="0"/>
              </a:spcBef>
              <a:spcAft>
                <a:spcPts val="0"/>
              </a:spcAft>
              <a:buSzPts val="1400"/>
              <a:buChar char="○"/>
              <a:defRPr/>
            </a:lvl2pPr>
            <a:lvl3pPr indent="-317500" lvl="2" marL="1371600" algn="r">
              <a:spcBef>
                <a:spcPts val="0"/>
              </a:spcBef>
              <a:spcAft>
                <a:spcPts val="0"/>
              </a:spcAft>
              <a:buSzPts val="1400"/>
              <a:buChar char="■"/>
              <a:defRPr/>
            </a:lvl3pPr>
            <a:lvl4pPr indent="-317500" lvl="3" marL="1828800" algn="r">
              <a:spcBef>
                <a:spcPts val="0"/>
              </a:spcBef>
              <a:spcAft>
                <a:spcPts val="0"/>
              </a:spcAft>
              <a:buSzPts val="1400"/>
              <a:buChar char="●"/>
              <a:defRPr/>
            </a:lvl4pPr>
            <a:lvl5pPr indent="-317500" lvl="4" marL="2286000" algn="r">
              <a:spcBef>
                <a:spcPts val="0"/>
              </a:spcBef>
              <a:spcAft>
                <a:spcPts val="0"/>
              </a:spcAft>
              <a:buSzPts val="1400"/>
              <a:buChar char="○"/>
              <a:defRPr/>
            </a:lvl5pPr>
            <a:lvl6pPr indent="-317500" lvl="5" marL="2743200" algn="r">
              <a:spcBef>
                <a:spcPts val="0"/>
              </a:spcBef>
              <a:spcAft>
                <a:spcPts val="0"/>
              </a:spcAft>
              <a:buSzPts val="1400"/>
              <a:buChar char="■"/>
              <a:defRPr/>
            </a:lvl6pPr>
            <a:lvl7pPr indent="-317500" lvl="6" marL="3200400" algn="r">
              <a:spcBef>
                <a:spcPts val="0"/>
              </a:spcBef>
              <a:spcAft>
                <a:spcPts val="0"/>
              </a:spcAft>
              <a:buSzPts val="1400"/>
              <a:buChar char="●"/>
              <a:defRPr/>
            </a:lvl7pPr>
            <a:lvl8pPr indent="-317500" lvl="7" marL="3657600" algn="r">
              <a:spcBef>
                <a:spcPts val="0"/>
              </a:spcBef>
              <a:spcAft>
                <a:spcPts val="0"/>
              </a:spcAft>
              <a:buSzPts val="1400"/>
              <a:buChar char="○"/>
              <a:defRPr/>
            </a:lvl8pPr>
            <a:lvl9pPr indent="-317500" lvl="8" marL="4114800" algn="r">
              <a:spcBef>
                <a:spcPts val="0"/>
              </a:spcBef>
              <a:spcAft>
                <a:spcPts val="0"/>
              </a:spcAft>
              <a:buSzPts val="1400"/>
              <a:buChar char="■"/>
              <a:defRPr/>
            </a:lvl9pPr>
          </a:lstStyle>
          <a:p/>
        </p:txBody>
      </p:sp>
      <p:sp>
        <p:nvSpPr>
          <p:cNvPr id="137" name="Google Shape;137;p23"/>
          <p:cNvSpPr txBox="1"/>
          <p:nvPr/>
        </p:nvSpPr>
        <p:spPr>
          <a:xfrm>
            <a:off x="7921775" y="3008400"/>
            <a:ext cx="124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38" name="Google Shape;138;p2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lgn="r">
              <a:buNone/>
              <a:defRPr sz="1300">
                <a:solidFill>
                  <a:schemeClr val="dk1"/>
                </a:solidFill>
              </a:defRPr>
            </a:lvl1pPr>
            <a:lvl2pPr lvl="1" algn="r">
              <a:buNone/>
              <a:defRPr sz="1300">
                <a:solidFill>
                  <a:schemeClr val="dk1"/>
                </a:solidFill>
              </a:defRPr>
            </a:lvl2pPr>
            <a:lvl3pPr lvl="2" algn="r">
              <a:buNone/>
              <a:defRPr sz="1300">
                <a:solidFill>
                  <a:schemeClr val="dk1"/>
                </a:solidFill>
              </a:defRPr>
            </a:lvl3pPr>
            <a:lvl4pPr lvl="3" algn="r">
              <a:buNone/>
              <a:defRPr sz="1300">
                <a:solidFill>
                  <a:schemeClr val="dk1"/>
                </a:solidFill>
              </a:defRPr>
            </a:lvl4pPr>
            <a:lvl5pPr lvl="4" algn="r">
              <a:buNone/>
              <a:defRPr sz="1300">
                <a:solidFill>
                  <a:schemeClr val="dk1"/>
                </a:solidFill>
              </a:defRPr>
            </a:lvl5pPr>
            <a:lvl6pPr lvl="5" algn="r">
              <a:buNone/>
              <a:defRPr sz="1300">
                <a:solidFill>
                  <a:schemeClr val="dk1"/>
                </a:solidFill>
              </a:defRPr>
            </a:lvl6pPr>
            <a:lvl7pPr lvl="6" algn="r">
              <a:buNone/>
              <a:defRPr sz="1300">
                <a:solidFill>
                  <a:schemeClr val="dk1"/>
                </a:solidFill>
              </a:defRPr>
            </a:lvl7pPr>
            <a:lvl8pPr lvl="7" algn="r">
              <a:buNone/>
              <a:defRPr sz="1300">
                <a:solidFill>
                  <a:schemeClr val="dk1"/>
                </a:solidFill>
              </a:defRPr>
            </a:lvl8pPr>
            <a:lvl9pPr lvl="8" algn="r">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orksheet">
  <p:cSld name="SECTION_HEADER_1">
    <p:bg>
      <p:bgPr>
        <a:solidFill>
          <a:schemeClr val="lt1"/>
        </a:solidFill>
      </p:bgPr>
    </p:bg>
    <p:spTree>
      <p:nvGrpSpPr>
        <p:cNvPr id="139" name="Shape 139"/>
        <p:cNvGrpSpPr/>
        <p:nvPr/>
      </p:nvGrpSpPr>
      <p:grpSpPr>
        <a:xfrm>
          <a:off x="0" y="0"/>
          <a:ext cx="0" cy="0"/>
          <a:chOff x="0" y="0"/>
          <a:chExt cx="0" cy="0"/>
        </a:xfrm>
      </p:grpSpPr>
      <p:sp>
        <p:nvSpPr>
          <p:cNvPr id="140" name="Google Shape;140;p24"/>
          <p:cNvSpPr/>
          <p:nvPr/>
        </p:nvSpPr>
        <p:spPr>
          <a:xfrm rot="5400000">
            <a:off x="4391175" y="560850"/>
            <a:ext cx="321000" cy="8851800"/>
          </a:xfrm>
          <a:prstGeom prst="round2SameRect">
            <a:avLst>
              <a:gd fmla="val 50000" name="adj1"/>
              <a:gd fmla="val 5000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41" name="Google Shape;141;p24"/>
          <p:cNvSpPr/>
          <p:nvPr/>
        </p:nvSpPr>
        <p:spPr>
          <a:xfrm rot="5400000">
            <a:off x="8611250" y="4735800"/>
            <a:ext cx="321000" cy="494100"/>
          </a:xfrm>
          <a:prstGeom prst="round2SameRect">
            <a:avLst>
              <a:gd fmla="val 50000"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cxnSp>
        <p:nvCxnSpPr>
          <p:cNvPr id="142" name="Google Shape;142;p24"/>
          <p:cNvCxnSpPr/>
          <p:nvPr/>
        </p:nvCxnSpPr>
        <p:spPr>
          <a:xfrm>
            <a:off x="2762250" y="4827350"/>
            <a:ext cx="0" cy="316800"/>
          </a:xfrm>
          <a:prstGeom prst="straightConnector1">
            <a:avLst/>
          </a:prstGeom>
          <a:noFill/>
          <a:ln cap="flat" cmpd="sng" w="9525">
            <a:solidFill>
              <a:schemeClr val="dk1"/>
            </a:solidFill>
            <a:prstDash val="solid"/>
            <a:round/>
            <a:headEnd len="med" w="med" type="none"/>
            <a:tailEnd len="med" w="med" type="none"/>
          </a:ln>
        </p:spPr>
      </p:cxnSp>
      <p:sp>
        <p:nvSpPr>
          <p:cNvPr id="143" name="Google Shape;143;p24"/>
          <p:cNvSpPr txBox="1"/>
          <p:nvPr>
            <p:ph idx="1"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sz="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44" name="Google Shape;144;p24"/>
          <p:cNvSpPr txBox="1"/>
          <p:nvPr>
            <p:ph idx="2"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145" name="Google Shape;145;p24"/>
          <p:cNvSpPr txBox="1"/>
          <p:nvPr>
            <p:ph type="title"/>
          </p:nvPr>
        </p:nvSpPr>
        <p:spPr>
          <a:xfrm>
            <a:off x="125700" y="125600"/>
            <a:ext cx="3314100" cy="543900"/>
          </a:xfrm>
          <a:prstGeom prst="rect">
            <a:avLst/>
          </a:prstGeom>
        </p:spPr>
        <p:txBody>
          <a:bodyPr anchorCtr="0" anchor="ctr" bIns="91425" lIns="91425" spcFirstLastPara="1" rIns="91425" wrap="square" tIns="91425">
            <a:noAutofit/>
          </a:bodyPr>
          <a:lstStyle>
            <a:lvl1pPr lvl="0">
              <a:spcBef>
                <a:spcPts val="0"/>
              </a:spcBef>
              <a:spcAft>
                <a:spcPts val="0"/>
              </a:spcAft>
              <a:buSzPts val="1400"/>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6" name="Google Shape;146;p24"/>
          <p:cNvSpPr txBox="1"/>
          <p:nvPr>
            <p:ph idx="3" type="subTitle"/>
          </p:nvPr>
        </p:nvSpPr>
        <p:spPr>
          <a:xfrm>
            <a:off x="5831600" y="236604"/>
            <a:ext cx="3187200" cy="360300"/>
          </a:xfrm>
          <a:prstGeom prst="rect">
            <a:avLst/>
          </a:prstGeom>
        </p:spPr>
        <p:txBody>
          <a:bodyPr anchorCtr="0" anchor="ctr" bIns="91425" lIns="91425" spcFirstLastPara="1" rIns="91425" wrap="square" tIns="91425">
            <a:noAutofit/>
          </a:bodyPr>
          <a:lstStyle>
            <a:lvl1pPr lvl="0" algn="r">
              <a:spcBef>
                <a:spcPts val="0"/>
              </a:spcBef>
              <a:spcAft>
                <a:spcPts val="0"/>
              </a:spcAft>
              <a:buSzPts val="1000"/>
              <a:buNone/>
              <a:defRPr/>
            </a:lvl1pPr>
            <a:lvl2pPr lvl="1" algn="r">
              <a:spcBef>
                <a:spcPts val="0"/>
              </a:spcBef>
              <a:spcAft>
                <a:spcPts val="0"/>
              </a:spcAft>
              <a:buSzPts val="1400"/>
              <a:buNone/>
              <a:defRPr sz="1400"/>
            </a:lvl2pPr>
            <a:lvl3pPr lvl="2" algn="r">
              <a:spcBef>
                <a:spcPts val="0"/>
              </a:spcBef>
              <a:spcAft>
                <a:spcPts val="0"/>
              </a:spcAft>
              <a:buSzPts val="1400"/>
              <a:buNone/>
              <a:defRPr sz="1400"/>
            </a:lvl3pPr>
            <a:lvl4pPr lvl="3" algn="r">
              <a:spcBef>
                <a:spcPts val="0"/>
              </a:spcBef>
              <a:spcAft>
                <a:spcPts val="0"/>
              </a:spcAft>
              <a:buSzPts val="1400"/>
              <a:buNone/>
              <a:defRPr sz="1400"/>
            </a:lvl4pPr>
            <a:lvl5pPr lvl="4" algn="r">
              <a:spcBef>
                <a:spcPts val="0"/>
              </a:spcBef>
              <a:spcAft>
                <a:spcPts val="0"/>
              </a:spcAft>
              <a:buSzPts val="1400"/>
              <a:buNone/>
              <a:defRPr sz="1400"/>
            </a:lvl5pPr>
            <a:lvl6pPr lvl="5" algn="r">
              <a:spcBef>
                <a:spcPts val="0"/>
              </a:spcBef>
              <a:spcAft>
                <a:spcPts val="0"/>
              </a:spcAft>
              <a:buSzPts val="1400"/>
              <a:buNone/>
              <a:defRPr sz="1400"/>
            </a:lvl6pPr>
            <a:lvl7pPr lvl="6" algn="r">
              <a:spcBef>
                <a:spcPts val="0"/>
              </a:spcBef>
              <a:spcAft>
                <a:spcPts val="0"/>
              </a:spcAft>
              <a:buSzPts val="1400"/>
              <a:buNone/>
              <a:defRPr sz="1400"/>
            </a:lvl7pPr>
            <a:lvl8pPr lvl="7" algn="r">
              <a:spcBef>
                <a:spcPts val="0"/>
              </a:spcBef>
              <a:spcAft>
                <a:spcPts val="0"/>
              </a:spcAft>
              <a:buSzPts val="1400"/>
              <a:buNone/>
              <a:defRPr sz="1400"/>
            </a:lvl8pPr>
            <a:lvl9pPr lvl="8" algn="r">
              <a:spcBef>
                <a:spcPts val="0"/>
              </a:spcBef>
              <a:spcAft>
                <a:spcPts val="0"/>
              </a:spcAft>
              <a:buSzPts val="1400"/>
              <a:buNone/>
              <a:defRPr sz="1400"/>
            </a:lvl9pPr>
          </a:lstStyle>
          <a:p/>
        </p:txBody>
      </p:sp>
      <p:sp>
        <p:nvSpPr>
          <p:cNvPr id="147" name="Google Shape;147;p24"/>
          <p:cNvSpPr/>
          <p:nvPr>
            <p:ph idx="4" type="pic"/>
          </p:nvPr>
        </p:nvSpPr>
        <p:spPr>
          <a:xfrm>
            <a:off x="251400" y="2828798"/>
            <a:ext cx="1468500" cy="1872900"/>
          </a:xfrm>
          <a:prstGeom prst="roundRect">
            <a:avLst>
              <a:gd fmla="val 16667" name="adj"/>
            </a:avLst>
          </a:prstGeom>
          <a:noFill/>
          <a:ln>
            <a:noFill/>
          </a:ln>
        </p:spPr>
      </p:sp>
      <p:sp>
        <p:nvSpPr>
          <p:cNvPr id="148" name="Google Shape;148;p24"/>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agenda" type="tx">
  <p:cSld name="TITLE_AND_BODY">
    <p:bg>
      <p:bgPr>
        <a:solidFill>
          <a:schemeClr val="dk1"/>
        </a:solidFill>
      </p:bgPr>
    </p:bg>
    <p:spTree>
      <p:nvGrpSpPr>
        <p:cNvPr id="149" name="Shape 149"/>
        <p:cNvGrpSpPr/>
        <p:nvPr/>
      </p:nvGrpSpPr>
      <p:grpSpPr>
        <a:xfrm>
          <a:off x="0" y="0"/>
          <a:ext cx="0" cy="0"/>
          <a:chOff x="0" y="0"/>
          <a:chExt cx="0" cy="0"/>
        </a:xfrm>
      </p:grpSpPr>
      <p:sp>
        <p:nvSpPr>
          <p:cNvPr id="150" name="Google Shape;150;p25"/>
          <p:cNvSpPr/>
          <p:nvPr/>
        </p:nvSpPr>
        <p:spPr>
          <a:xfrm rot="5400000">
            <a:off x="4391175" y="560850"/>
            <a:ext cx="321000" cy="8851800"/>
          </a:xfrm>
          <a:prstGeom prst="round2SameRect">
            <a:avLst>
              <a:gd fmla="val 50000" name="adj1"/>
              <a:gd fmla="val 50000" name="adj2"/>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51" name="Google Shape;151;p25"/>
          <p:cNvSpPr/>
          <p:nvPr/>
        </p:nvSpPr>
        <p:spPr>
          <a:xfrm>
            <a:off x="125700" y="125597"/>
            <a:ext cx="3985500" cy="45759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5"/>
          <p:cNvSpPr/>
          <p:nvPr/>
        </p:nvSpPr>
        <p:spPr>
          <a:xfrm>
            <a:off x="4236800" y="125550"/>
            <a:ext cx="4782600" cy="4575900"/>
          </a:xfrm>
          <a:prstGeom prst="roundRect">
            <a:avLst>
              <a:gd fmla="val 16667" name="adj"/>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5"/>
          <p:cNvSpPr txBox="1"/>
          <p:nvPr>
            <p:ph type="title"/>
          </p:nvPr>
        </p:nvSpPr>
        <p:spPr>
          <a:xfrm>
            <a:off x="4500950" y="349600"/>
            <a:ext cx="4254300" cy="14679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7200"/>
              <a:buNone/>
              <a:defRPr sz="7200">
                <a:solidFill>
                  <a:schemeClr val="lt1"/>
                </a:solidFill>
              </a:defRPr>
            </a:lvl1pPr>
            <a:lvl2pPr lvl="1">
              <a:spcBef>
                <a:spcPts val="0"/>
              </a:spcBef>
              <a:spcAft>
                <a:spcPts val="0"/>
              </a:spcAft>
              <a:buClr>
                <a:schemeClr val="lt1"/>
              </a:buClr>
              <a:buSzPts val="7200"/>
              <a:buFont typeface="Libre Baskerville"/>
              <a:buNone/>
              <a:defRPr sz="7200">
                <a:solidFill>
                  <a:schemeClr val="lt1"/>
                </a:solidFill>
              </a:defRPr>
            </a:lvl2pPr>
            <a:lvl3pPr lvl="2">
              <a:spcBef>
                <a:spcPts val="0"/>
              </a:spcBef>
              <a:spcAft>
                <a:spcPts val="0"/>
              </a:spcAft>
              <a:buClr>
                <a:schemeClr val="lt1"/>
              </a:buClr>
              <a:buSzPts val="7200"/>
              <a:buFont typeface="Libre Baskerville"/>
              <a:buNone/>
              <a:defRPr sz="7200">
                <a:solidFill>
                  <a:schemeClr val="lt1"/>
                </a:solidFill>
              </a:defRPr>
            </a:lvl3pPr>
            <a:lvl4pPr lvl="3">
              <a:spcBef>
                <a:spcPts val="0"/>
              </a:spcBef>
              <a:spcAft>
                <a:spcPts val="0"/>
              </a:spcAft>
              <a:buClr>
                <a:schemeClr val="lt1"/>
              </a:buClr>
              <a:buSzPts val="7200"/>
              <a:buFont typeface="Libre Baskerville"/>
              <a:buNone/>
              <a:defRPr sz="7200">
                <a:solidFill>
                  <a:schemeClr val="lt1"/>
                </a:solidFill>
              </a:defRPr>
            </a:lvl4pPr>
            <a:lvl5pPr lvl="4">
              <a:spcBef>
                <a:spcPts val="0"/>
              </a:spcBef>
              <a:spcAft>
                <a:spcPts val="0"/>
              </a:spcAft>
              <a:buClr>
                <a:schemeClr val="lt1"/>
              </a:buClr>
              <a:buSzPts val="7200"/>
              <a:buFont typeface="Libre Baskerville"/>
              <a:buNone/>
              <a:defRPr sz="7200">
                <a:solidFill>
                  <a:schemeClr val="lt1"/>
                </a:solidFill>
              </a:defRPr>
            </a:lvl5pPr>
            <a:lvl6pPr lvl="5">
              <a:spcBef>
                <a:spcPts val="0"/>
              </a:spcBef>
              <a:spcAft>
                <a:spcPts val="0"/>
              </a:spcAft>
              <a:buClr>
                <a:schemeClr val="lt1"/>
              </a:buClr>
              <a:buSzPts val="7200"/>
              <a:buFont typeface="Libre Baskerville"/>
              <a:buNone/>
              <a:defRPr sz="7200">
                <a:solidFill>
                  <a:schemeClr val="lt1"/>
                </a:solidFill>
              </a:defRPr>
            </a:lvl6pPr>
            <a:lvl7pPr lvl="6">
              <a:spcBef>
                <a:spcPts val="0"/>
              </a:spcBef>
              <a:spcAft>
                <a:spcPts val="0"/>
              </a:spcAft>
              <a:buClr>
                <a:schemeClr val="lt1"/>
              </a:buClr>
              <a:buSzPts val="7200"/>
              <a:buFont typeface="Libre Baskerville"/>
              <a:buNone/>
              <a:defRPr sz="7200">
                <a:solidFill>
                  <a:schemeClr val="lt1"/>
                </a:solidFill>
              </a:defRPr>
            </a:lvl7pPr>
            <a:lvl8pPr lvl="7">
              <a:spcBef>
                <a:spcPts val="0"/>
              </a:spcBef>
              <a:spcAft>
                <a:spcPts val="0"/>
              </a:spcAft>
              <a:buClr>
                <a:schemeClr val="lt1"/>
              </a:buClr>
              <a:buSzPts val="7200"/>
              <a:buFont typeface="Libre Baskerville"/>
              <a:buNone/>
              <a:defRPr sz="7200">
                <a:solidFill>
                  <a:schemeClr val="lt1"/>
                </a:solidFill>
              </a:defRPr>
            </a:lvl8pPr>
            <a:lvl9pPr lvl="8">
              <a:spcBef>
                <a:spcPts val="0"/>
              </a:spcBef>
              <a:spcAft>
                <a:spcPts val="0"/>
              </a:spcAft>
              <a:buClr>
                <a:schemeClr val="lt1"/>
              </a:buClr>
              <a:buSzPts val="7200"/>
              <a:buFont typeface="Libre Baskerville"/>
              <a:buNone/>
              <a:defRPr sz="7200">
                <a:solidFill>
                  <a:schemeClr val="lt1"/>
                </a:solidFill>
              </a:defRPr>
            </a:lvl9pPr>
          </a:lstStyle>
          <a:p/>
        </p:txBody>
      </p:sp>
      <p:sp>
        <p:nvSpPr>
          <p:cNvPr id="154" name="Google Shape;154;p25"/>
          <p:cNvSpPr txBox="1"/>
          <p:nvPr>
            <p:ph idx="1" type="body"/>
          </p:nvPr>
        </p:nvSpPr>
        <p:spPr>
          <a:xfrm>
            <a:off x="4543850" y="1752125"/>
            <a:ext cx="4168500" cy="2692800"/>
          </a:xfrm>
          <a:prstGeom prst="rect">
            <a:avLst/>
          </a:prstGeom>
        </p:spPr>
        <p:txBody>
          <a:bodyPr anchorCtr="0" anchor="t" bIns="91425" lIns="91425" spcFirstLastPara="1" rIns="91425" wrap="square" tIns="91425">
            <a:noAutofit/>
          </a:bodyPr>
          <a:lstStyle>
            <a:lvl1pPr indent="-406400" lvl="0" marL="457200">
              <a:spcBef>
                <a:spcPts val="0"/>
              </a:spcBef>
              <a:spcAft>
                <a:spcPts val="0"/>
              </a:spcAft>
              <a:buClr>
                <a:schemeClr val="lt1"/>
              </a:buClr>
              <a:buSzPts val="2800"/>
              <a:buFont typeface="Libre Baskerville"/>
              <a:buChar char="●"/>
              <a:defRPr sz="2800">
                <a:solidFill>
                  <a:schemeClr val="lt1"/>
                </a:solidFill>
                <a:latin typeface="Libre Baskerville"/>
                <a:ea typeface="Libre Baskerville"/>
                <a:cs typeface="Libre Baskerville"/>
                <a:sym typeface="Libre Baskerville"/>
              </a:defRPr>
            </a:lvl1pPr>
            <a:lvl2pPr indent="-406400" lvl="1" marL="914400">
              <a:spcBef>
                <a:spcPts val="0"/>
              </a:spcBef>
              <a:spcAft>
                <a:spcPts val="0"/>
              </a:spcAft>
              <a:buClr>
                <a:schemeClr val="lt1"/>
              </a:buClr>
              <a:buSzPts val="2800"/>
              <a:buFont typeface="Libre Baskerville"/>
              <a:buChar char="○"/>
              <a:defRPr sz="2800">
                <a:solidFill>
                  <a:schemeClr val="lt1"/>
                </a:solidFill>
                <a:latin typeface="Libre Baskerville"/>
                <a:ea typeface="Libre Baskerville"/>
                <a:cs typeface="Libre Baskerville"/>
                <a:sym typeface="Libre Baskerville"/>
              </a:defRPr>
            </a:lvl2pPr>
            <a:lvl3pPr indent="-406400" lvl="2" marL="1371600">
              <a:spcBef>
                <a:spcPts val="0"/>
              </a:spcBef>
              <a:spcAft>
                <a:spcPts val="0"/>
              </a:spcAft>
              <a:buClr>
                <a:schemeClr val="lt1"/>
              </a:buClr>
              <a:buSzPts val="2800"/>
              <a:buFont typeface="Libre Baskerville"/>
              <a:buChar char="■"/>
              <a:defRPr sz="2800">
                <a:solidFill>
                  <a:schemeClr val="lt1"/>
                </a:solidFill>
                <a:latin typeface="Libre Baskerville"/>
                <a:ea typeface="Libre Baskerville"/>
                <a:cs typeface="Libre Baskerville"/>
                <a:sym typeface="Libre Baskerville"/>
              </a:defRPr>
            </a:lvl3pPr>
            <a:lvl4pPr indent="-406400" lvl="3" marL="1828800">
              <a:spcBef>
                <a:spcPts val="0"/>
              </a:spcBef>
              <a:spcAft>
                <a:spcPts val="0"/>
              </a:spcAft>
              <a:buClr>
                <a:schemeClr val="lt1"/>
              </a:buClr>
              <a:buSzPts val="2800"/>
              <a:buFont typeface="Libre Baskerville"/>
              <a:buChar char="●"/>
              <a:defRPr sz="2800">
                <a:solidFill>
                  <a:schemeClr val="lt1"/>
                </a:solidFill>
                <a:latin typeface="Libre Baskerville"/>
                <a:ea typeface="Libre Baskerville"/>
                <a:cs typeface="Libre Baskerville"/>
                <a:sym typeface="Libre Baskerville"/>
              </a:defRPr>
            </a:lvl4pPr>
            <a:lvl5pPr indent="-406400" lvl="4" marL="2286000">
              <a:spcBef>
                <a:spcPts val="0"/>
              </a:spcBef>
              <a:spcAft>
                <a:spcPts val="0"/>
              </a:spcAft>
              <a:buClr>
                <a:schemeClr val="lt1"/>
              </a:buClr>
              <a:buSzPts val="2800"/>
              <a:buFont typeface="Libre Baskerville"/>
              <a:buChar char="○"/>
              <a:defRPr sz="2800">
                <a:solidFill>
                  <a:schemeClr val="lt1"/>
                </a:solidFill>
                <a:latin typeface="Libre Baskerville"/>
                <a:ea typeface="Libre Baskerville"/>
                <a:cs typeface="Libre Baskerville"/>
                <a:sym typeface="Libre Baskerville"/>
              </a:defRPr>
            </a:lvl5pPr>
            <a:lvl6pPr indent="-406400" lvl="5" marL="2743200">
              <a:spcBef>
                <a:spcPts val="0"/>
              </a:spcBef>
              <a:spcAft>
                <a:spcPts val="0"/>
              </a:spcAft>
              <a:buClr>
                <a:schemeClr val="lt1"/>
              </a:buClr>
              <a:buSzPts val="2800"/>
              <a:buFont typeface="Libre Baskerville"/>
              <a:buChar char="■"/>
              <a:defRPr sz="2800">
                <a:solidFill>
                  <a:schemeClr val="lt1"/>
                </a:solidFill>
                <a:latin typeface="Libre Baskerville"/>
                <a:ea typeface="Libre Baskerville"/>
                <a:cs typeface="Libre Baskerville"/>
                <a:sym typeface="Libre Baskerville"/>
              </a:defRPr>
            </a:lvl6pPr>
            <a:lvl7pPr indent="-406400" lvl="6" marL="3200400">
              <a:spcBef>
                <a:spcPts val="0"/>
              </a:spcBef>
              <a:spcAft>
                <a:spcPts val="0"/>
              </a:spcAft>
              <a:buClr>
                <a:schemeClr val="lt1"/>
              </a:buClr>
              <a:buSzPts val="2800"/>
              <a:buFont typeface="Libre Baskerville"/>
              <a:buChar char="●"/>
              <a:defRPr sz="2800">
                <a:solidFill>
                  <a:schemeClr val="lt1"/>
                </a:solidFill>
                <a:latin typeface="Libre Baskerville"/>
                <a:ea typeface="Libre Baskerville"/>
                <a:cs typeface="Libre Baskerville"/>
                <a:sym typeface="Libre Baskerville"/>
              </a:defRPr>
            </a:lvl7pPr>
            <a:lvl8pPr indent="-406400" lvl="7" marL="3657600">
              <a:spcBef>
                <a:spcPts val="0"/>
              </a:spcBef>
              <a:spcAft>
                <a:spcPts val="0"/>
              </a:spcAft>
              <a:buClr>
                <a:schemeClr val="lt1"/>
              </a:buClr>
              <a:buSzPts val="2800"/>
              <a:buFont typeface="Libre Baskerville"/>
              <a:buChar char="○"/>
              <a:defRPr sz="2800">
                <a:solidFill>
                  <a:schemeClr val="lt1"/>
                </a:solidFill>
                <a:latin typeface="Libre Baskerville"/>
                <a:ea typeface="Libre Baskerville"/>
                <a:cs typeface="Libre Baskerville"/>
                <a:sym typeface="Libre Baskerville"/>
              </a:defRPr>
            </a:lvl8pPr>
            <a:lvl9pPr indent="-406400" lvl="8" marL="4114800">
              <a:spcBef>
                <a:spcPts val="0"/>
              </a:spcBef>
              <a:spcAft>
                <a:spcPts val="0"/>
              </a:spcAft>
              <a:buClr>
                <a:schemeClr val="lt1"/>
              </a:buClr>
              <a:buSzPts val="2800"/>
              <a:buFont typeface="Libre Baskerville"/>
              <a:buChar char="■"/>
              <a:defRPr sz="2800">
                <a:solidFill>
                  <a:schemeClr val="lt1"/>
                </a:solidFill>
                <a:latin typeface="Libre Baskerville"/>
                <a:ea typeface="Libre Baskerville"/>
                <a:cs typeface="Libre Baskerville"/>
                <a:sym typeface="Libre Baskerville"/>
              </a:defRPr>
            </a:lvl9pPr>
          </a:lstStyle>
          <a:p/>
        </p:txBody>
      </p:sp>
      <p:cxnSp>
        <p:nvCxnSpPr>
          <p:cNvPr id="155" name="Google Shape;155;p25"/>
          <p:cNvCxnSpPr/>
          <p:nvPr/>
        </p:nvCxnSpPr>
        <p:spPr>
          <a:xfrm>
            <a:off x="2762250" y="4827750"/>
            <a:ext cx="0" cy="316500"/>
          </a:xfrm>
          <a:prstGeom prst="straightConnector1">
            <a:avLst/>
          </a:prstGeom>
          <a:noFill/>
          <a:ln cap="flat" cmpd="sng" w="9525">
            <a:solidFill>
              <a:schemeClr val="lt1"/>
            </a:solidFill>
            <a:prstDash val="solid"/>
            <a:round/>
            <a:headEnd len="med" w="med" type="none"/>
            <a:tailEnd len="med" w="med" type="none"/>
          </a:ln>
        </p:spPr>
      </p:cxnSp>
      <p:sp>
        <p:nvSpPr>
          <p:cNvPr id="156" name="Google Shape;156;p25"/>
          <p:cNvSpPr txBox="1"/>
          <p:nvPr>
            <p:ph idx="2"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None/>
              <a:defRPr sz="800">
                <a:solidFill>
                  <a:schemeClr val="lt1"/>
                </a:solidFill>
              </a:defRPr>
            </a:lvl1pPr>
            <a:lvl2pPr lvl="1">
              <a:spcBef>
                <a:spcPts val="0"/>
              </a:spcBef>
              <a:spcAft>
                <a:spcPts val="0"/>
              </a:spcAft>
              <a:buClr>
                <a:schemeClr val="lt1"/>
              </a:buClr>
              <a:buSzPts val="1000"/>
              <a:buNone/>
              <a:defRPr>
                <a:solidFill>
                  <a:schemeClr val="lt1"/>
                </a:solidFill>
              </a:defRPr>
            </a:lvl2pPr>
            <a:lvl3pPr lvl="2">
              <a:spcBef>
                <a:spcPts val="0"/>
              </a:spcBef>
              <a:spcAft>
                <a:spcPts val="0"/>
              </a:spcAft>
              <a:buClr>
                <a:schemeClr val="lt1"/>
              </a:buClr>
              <a:buSzPts val="1000"/>
              <a:buNone/>
              <a:defRPr>
                <a:solidFill>
                  <a:schemeClr val="lt1"/>
                </a:solidFill>
              </a:defRPr>
            </a:lvl3pPr>
            <a:lvl4pPr lvl="3">
              <a:spcBef>
                <a:spcPts val="0"/>
              </a:spcBef>
              <a:spcAft>
                <a:spcPts val="0"/>
              </a:spcAft>
              <a:buClr>
                <a:schemeClr val="lt1"/>
              </a:buClr>
              <a:buSzPts val="1000"/>
              <a:buNone/>
              <a:defRPr>
                <a:solidFill>
                  <a:schemeClr val="lt1"/>
                </a:solidFill>
              </a:defRPr>
            </a:lvl4pPr>
            <a:lvl5pPr lvl="4">
              <a:spcBef>
                <a:spcPts val="0"/>
              </a:spcBef>
              <a:spcAft>
                <a:spcPts val="0"/>
              </a:spcAft>
              <a:buClr>
                <a:schemeClr val="lt1"/>
              </a:buClr>
              <a:buSzPts val="1000"/>
              <a:buNone/>
              <a:defRPr>
                <a:solidFill>
                  <a:schemeClr val="lt1"/>
                </a:solidFill>
              </a:defRPr>
            </a:lvl5pPr>
            <a:lvl6pPr lvl="5">
              <a:spcBef>
                <a:spcPts val="0"/>
              </a:spcBef>
              <a:spcAft>
                <a:spcPts val="0"/>
              </a:spcAft>
              <a:buClr>
                <a:schemeClr val="lt1"/>
              </a:buClr>
              <a:buSzPts val="1000"/>
              <a:buNone/>
              <a:defRPr>
                <a:solidFill>
                  <a:schemeClr val="lt1"/>
                </a:solidFill>
              </a:defRPr>
            </a:lvl6pPr>
            <a:lvl7pPr lvl="6">
              <a:spcBef>
                <a:spcPts val="0"/>
              </a:spcBef>
              <a:spcAft>
                <a:spcPts val="0"/>
              </a:spcAft>
              <a:buClr>
                <a:schemeClr val="lt1"/>
              </a:buClr>
              <a:buSzPts val="1000"/>
              <a:buNone/>
              <a:defRPr>
                <a:solidFill>
                  <a:schemeClr val="lt1"/>
                </a:solidFill>
              </a:defRPr>
            </a:lvl7pPr>
            <a:lvl8pPr lvl="7">
              <a:spcBef>
                <a:spcPts val="0"/>
              </a:spcBef>
              <a:spcAft>
                <a:spcPts val="0"/>
              </a:spcAft>
              <a:buClr>
                <a:schemeClr val="lt1"/>
              </a:buClr>
              <a:buSzPts val="1000"/>
              <a:buNone/>
              <a:defRPr>
                <a:solidFill>
                  <a:schemeClr val="lt1"/>
                </a:solidFill>
              </a:defRPr>
            </a:lvl8pPr>
            <a:lvl9pPr lvl="8">
              <a:spcBef>
                <a:spcPts val="0"/>
              </a:spcBef>
              <a:spcAft>
                <a:spcPts val="0"/>
              </a:spcAft>
              <a:buClr>
                <a:schemeClr val="lt1"/>
              </a:buClr>
              <a:buSzPts val="1000"/>
              <a:buNone/>
              <a:defRPr>
                <a:solidFill>
                  <a:schemeClr val="lt1"/>
                </a:solidFill>
              </a:defRPr>
            </a:lvl9pPr>
          </a:lstStyle>
          <a:p/>
        </p:txBody>
      </p:sp>
      <p:sp>
        <p:nvSpPr>
          <p:cNvPr id="157" name="Google Shape;157;p25"/>
          <p:cNvSpPr txBox="1"/>
          <p:nvPr>
            <p:ph idx="3"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800"/>
              <a:buNone/>
              <a:defRPr sz="800">
                <a:solidFill>
                  <a:schemeClr val="lt1"/>
                </a:solidFill>
              </a:defRPr>
            </a:lvl1pPr>
            <a:lvl2pPr lvl="1" algn="ctr">
              <a:spcBef>
                <a:spcPts val="0"/>
              </a:spcBef>
              <a:spcAft>
                <a:spcPts val="0"/>
              </a:spcAft>
              <a:buClr>
                <a:schemeClr val="lt1"/>
              </a:buClr>
              <a:buSzPts val="1000"/>
              <a:buNone/>
              <a:defRPr>
                <a:solidFill>
                  <a:schemeClr val="lt1"/>
                </a:solidFill>
              </a:defRPr>
            </a:lvl2pPr>
            <a:lvl3pPr lvl="2" algn="ctr">
              <a:spcBef>
                <a:spcPts val="0"/>
              </a:spcBef>
              <a:spcAft>
                <a:spcPts val="0"/>
              </a:spcAft>
              <a:buClr>
                <a:schemeClr val="lt1"/>
              </a:buClr>
              <a:buSzPts val="1000"/>
              <a:buNone/>
              <a:defRPr>
                <a:solidFill>
                  <a:schemeClr val="lt1"/>
                </a:solidFill>
              </a:defRPr>
            </a:lvl3pPr>
            <a:lvl4pPr lvl="3" algn="ctr">
              <a:spcBef>
                <a:spcPts val="0"/>
              </a:spcBef>
              <a:spcAft>
                <a:spcPts val="0"/>
              </a:spcAft>
              <a:buClr>
                <a:schemeClr val="lt1"/>
              </a:buClr>
              <a:buSzPts val="1000"/>
              <a:buNone/>
              <a:defRPr>
                <a:solidFill>
                  <a:schemeClr val="lt1"/>
                </a:solidFill>
              </a:defRPr>
            </a:lvl4pPr>
            <a:lvl5pPr lvl="4" algn="ctr">
              <a:spcBef>
                <a:spcPts val="0"/>
              </a:spcBef>
              <a:spcAft>
                <a:spcPts val="0"/>
              </a:spcAft>
              <a:buClr>
                <a:schemeClr val="lt1"/>
              </a:buClr>
              <a:buSzPts val="1000"/>
              <a:buNone/>
              <a:defRPr>
                <a:solidFill>
                  <a:schemeClr val="lt1"/>
                </a:solidFill>
              </a:defRPr>
            </a:lvl5pPr>
            <a:lvl6pPr lvl="5" algn="ctr">
              <a:spcBef>
                <a:spcPts val="0"/>
              </a:spcBef>
              <a:spcAft>
                <a:spcPts val="0"/>
              </a:spcAft>
              <a:buClr>
                <a:schemeClr val="lt1"/>
              </a:buClr>
              <a:buSzPts val="1000"/>
              <a:buNone/>
              <a:defRPr>
                <a:solidFill>
                  <a:schemeClr val="lt1"/>
                </a:solidFill>
              </a:defRPr>
            </a:lvl6pPr>
            <a:lvl7pPr lvl="6" algn="ctr">
              <a:spcBef>
                <a:spcPts val="0"/>
              </a:spcBef>
              <a:spcAft>
                <a:spcPts val="0"/>
              </a:spcAft>
              <a:buClr>
                <a:schemeClr val="lt1"/>
              </a:buClr>
              <a:buSzPts val="1000"/>
              <a:buNone/>
              <a:defRPr>
                <a:solidFill>
                  <a:schemeClr val="lt1"/>
                </a:solidFill>
              </a:defRPr>
            </a:lvl7pPr>
            <a:lvl8pPr lvl="7" algn="ctr">
              <a:spcBef>
                <a:spcPts val="0"/>
              </a:spcBef>
              <a:spcAft>
                <a:spcPts val="0"/>
              </a:spcAft>
              <a:buClr>
                <a:schemeClr val="lt1"/>
              </a:buClr>
              <a:buSzPts val="1000"/>
              <a:buNone/>
              <a:defRPr>
                <a:solidFill>
                  <a:schemeClr val="lt1"/>
                </a:solidFill>
              </a:defRPr>
            </a:lvl8pPr>
            <a:lvl9pPr lvl="8" algn="ctr">
              <a:spcBef>
                <a:spcPts val="0"/>
              </a:spcBef>
              <a:spcAft>
                <a:spcPts val="0"/>
              </a:spcAft>
              <a:buClr>
                <a:schemeClr val="lt1"/>
              </a:buClr>
              <a:buSzPts val="1000"/>
              <a:buNone/>
              <a:defRPr>
                <a:solidFill>
                  <a:schemeClr val="lt1"/>
                </a:solidFill>
              </a:defRPr>
            </a:lvl9pPr>
          </a:lstStyle>
          <a:p/>
        </p:txBody>
      </p:sp>
      <p:sp>
        <p:nvSpPr>
          <p:cNvPr id="158" name="Google Shape;158;p25"/>
          <p:cNvSpPr/>
          <p:nvPr/>
        </p:nvSpPr>
        <p:spPr>
          <a:xfrm rot="5400000">
            <a:off x="8611250" y="4735800"/>
            <a:ext cx="321000" cy="494100"/>
          </a:xfrm>
          <a:prstGeom prst="round2SameRect">
            <a:avLst>
              <a:gd fmla="val 50000" name="adj1"/>
              <a:gd fmla="val 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59" name="Google Shape;159;p25"/>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TITLE_AND_TWO_COLUMNS_1">
    <p:spTree>
      <p:nvGrpSpPr>
        <p:cNvPr id="160" name="Shape 160"/>
        <p:cNvGrpSpPr/>
        <p:nvPr/>
      </p:nvGrpSpPr>
      <p:grpSpPr>
        <a:xfrm>
          <a:off x="0" y="0"/>
          <a:ext cx="0" cy="0"/>
          <a:chOff x="0" y="0"/>
          <a:chExt cx="0" cy="0"/>
        </a:xfrm>
      </p:grpSpPr>
      <p:sp>
        <p:nvSpPr>
          <p:cNvPr id="161" name="Google Shape;161;p26"/>
          <p:cNvSpPr/>
          <p:nvPr/>
        </p:nvSpPr>
        <p:spPr>
          <a:xfrm rot="5400000">
            <a:off x="4391175" y="560850"/>
            <a:ext cx="321000" cy="8851800"/>
          </a:xfrm>
          <a:prstGeom prst="round2SameRect">
            <a:avLst>
              <a:gd fmla="val 50000" name="adj1"/>
              <a:gd fmla="val 5000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62" name="Google Shape;162;p26"/>
          <p:cNvSpPr/>
          <p:nvPr>
            <p:ph idx="2" type="pic"/>
          </p:nvPr>
        </p:nvSpPr>
        <p:spPr>
          <a:xfrm>
            <a:off x="251400" y="2828798"/>
            <a:ext cx="1468500" cy="1872900"/>
          </a:xfrm>
          <a:prstGeom prst="roundRect">
            <a:avLst>
              <a:gd fmla="val 16667" name="adj"/>
            </a:avLst>
          </a:prstGeom>
          <a:noFill/>
          <a:ln>
            <a:noFill/>
          </a:ln>
        </p:spPr>
      </p:sp>
      <p:sp>
        <p:nvSpPr>
          <p:cNvPr id="163" name="Google Shape;163;p26"/>
          <p:cNvSpPr txBox="1"/>
          <p:nvPr>
            <p:ph type="title"/>
          </p:nvPr>
        </p:nvSpPr>
        <p:spPr>
          <a:xfrm>
            <a:off x="251400" y="1670323"/>
            <a:ext cx="1468500" cy="4707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sz="1400"/>
            </a:lvl1pPr>
            <a:lvl2pPr lvl="1">
              <a:spcBef>
                <a:spcPts val="0"/>
              </a:spcBef>
              <a:spcAft>
                <a:spcPts val="0"/>
              </a:spcAft>
              <a:buSzPts val="1400"/>
              <a:buFont typeface="Libre Baskerville"/>
              <a:buNone/>
              <a:defRPr/>
            </a:lvl2pPr>
            <a:lvl3pPr lvl="2">
              <a:spcBef>
                <a:spcPts val="0"/>
              </a:spcBef>
              <a:spcAft>
                <a:spcPts val="0"/>
              </a:spcAft>
              <a:buSzPts val="1400"/>
              <a:buFont typeface="Libre Baskerville"/>
              <a:buNone/>
              <a:defRPr/>
            </a:lvl3pPr>
            <a:lvl4pPr lvl="3">
              <a:spcBef>
                <a:spcPts val="0"/>
              </a:spcBef>
              <a:spcAft>
                <a:spcPts val="0"/>
              </a:spcAft>
              <a:buSzPts val="1400"/>
              <a:buFont typeface="Libre Baskerville"/>
              <a:buNone/>
              <a:defRPr/>
            </a:lvl4pPr>
            <a:lvl5pPr lvl="4">
              <a:spcBef>
                <a:spcPts val="0"/>
              </a:spcBef>
              <a:spcAft>
                <a:spcPts val="0"/>
              </a:spcAft>
              <a:buSzPts val="1400"/>
              <a:buFont typeface="Libre Baskerville"/>
              <a:buNone/>
              <a:defRPr/>
            </a:lvl5pPr>
            <a:lvl6pPr lvl="5">
              <a:spcBef>
                <a:spcPts val="0"/>
              </a:spcBef>
              <a:spcAft>
                <a:spcPts val="0"/>
              </a:spcAft>
              <a:buSzPts val="1400"/>
              <a:buFont typeface="Libre Baskerville"/>
              <a:buNone/>
              <a:defRPr/>
            </a:lvl6pPr>
            <a:lvl7pPr lvl="6">
              <a:spcBef>
                <a:spcPts val="0"/>
              </a:spcBef>
              <a:spcAft>
                <a:spcPts val="0"/>
              </a:spcAft>
              <a:buSzPts val="1400"/>
              <a:buFont typeface="Libre Baskerville"/>
              <a:buNone/>
              <a:defRPr/>
            </a:lvl7pPr>
            <a:lvl8pPr lvl="7">
              <a:spcBef>
                <a:spcPts val="0"/>
              </a:spcBef>
              <a:spcAft>
                <a:spcPts val="0"/>
              </a:spcAft>
              <a:buSzPts val="1400"/>
              <a:buFont typeface="Libre Baskerville"/>
              <a:buNone/>
              <a:defRPr/>
            </a:lvl8pPr>
            <a:lvl9pPr lvl="8">
              <a:spcBef>
                <a:spcPts val="0"/>
              </a:spcBef>
              <a:spcAft>
                <a:spcPts val="0"/>
              </a:spcAft>
              <a:buSzPts val="1400"/>
              <a:buFont typeface="Libre Baskerville"/>
              <a:buNone/>
              <a:defRPr/>
            </a:lvl9pPr>
          </a:lstStyle>
          <a:p/>
        </p:txBody>
      </p:sp>
      <p:sp>
        <p:nvSpPr>
          <p:cNvPr id="164" name="Google Shape;164;p26"/>
          <p:cNvSpPr txBox="1"/>
          <p:nvPr>
            <p:ph idx="3" type="title"/>
          </p:nvPr>
        </p:nvSpPr>
        <p:spPr>
          <a:xfrm>
            <a:off x="1845500" y="1670323"/>
            <a:ext cx="1468500" cy="4707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sz="1400"/>
            </a:lvl1pPr>
            <a:lvl2pPr lvl="1">
              <a:spcBef>
                <a:spcPts val="0"/>
              </a:spcBef>
              <a:spcAft>
                <a:spcPts val="0"/>
              </a:spcAft>
              <a:buSzPts val="1400"/>
              <a:buFont typeface="Libre Baskerville"/>
              <a:buNone/>
              <a:defRPr/>
            </a:lvl2pPr>
            <a:lvl3pPr lvl="2">
              <a:spcBef>
                <a:spcPts val="0"/>
              </a:spcBef>
              <a:spcAft>
                <a:spcPts val="0"/>
              </a:spcAft>
              <a:buSzPts val="1400"/>
              <a:buFont typeface="Libre Baskerville"/>
              <a:buNone/>
              <a:defRPr/>
            </a:lvl3pPr>
            <a:lvl4pPr lvl="3">
              <a:spcBef>
                <a:spcPts val="0"/>
              </a:spcBef>
              <a:spcAft>
                <a:spcPts val="0"/>
              </a:spcAft>
              <a:buSzPts val="1400"/>
              <a:buFont typeface="Libre Baskerville"/>
              <a:buNone/>
              <a:defRPr/>
            </a:lvl4pPr>
            <a:lvl5pPr lvl="4">
              <a:spcBef>
                <a:spcPts val="0"/>
              </a:spcBef>
              <a:spcAft>
                <a:spcPts val="0"/>
              </a:spcAft>
              <a:buSzPts val="1400"/>
              <a:buFont typeface="Libre Baskerville"/>
              <a:buNone/>
              <a:defRPr/>
            </a:lvl5pPr>
            <a:lvl6pPr lvl="5">
              <a:spcBef>
                <a:spcPts val="0"/>
              </a:spcBef>
              <a:spcAft>
                <a:spcPts val="0"/>
              </a:spcAft>
              <a:buSzPts val="1400"/>
              <a:buFont typeface="Libre Baskerville"/>
              <a:buNone/>
              <a:defRPr/>
            </a:lvl6pPr>
            <a:lvl7pPr lvl="6">
              <a:spcBef>
                <a:spcPts val="0"/>
              </a:spcBef>
              <a:spcAft>
                <a:spcPts val="0"/>
              </a:spcAft>
              <a:buSzPts val="1400"/>
              <a:buFont typeface="Libre Baskerville"/>
              <a:buNone/>
              <a:defRPr/>
            </a:lvl7pPr>
            <a:lvl8pPr lvl="7">
              <a:spcBef>
                <a:spcPts val="0"/>
              </a:spcBef>
              <a:spcAft>
                <a:spcPts val="0"/>
              </a:spcAft>
              <a:buSzPts val="1400"/>
              <a:buFont typeface="Libre Baskerville"/>
              <a:buNone/>
              <a:defRPr/>
            </a:lvl8pPr>
            <a:lvl9pPr lvl="8">
              <a:spcBef>
                <a:spcPts val="0"/>
              </a:spcBef>
              <a:spcAft>
                <a:spcPts val="0"/>
              </a:spcAft>
              <a:buSzPts val="1400"/>
              <a:buFont typeface="Libre Baskerville"/>
              <a:buNone/>
              <a:defRPr/>
            </a:lvl9pPr>
          </a:lstStyle>
          <a:p/>
        </p:txBody>
      </p:sp>
      <p:sp>
        <p:nvSpPr>
          <p:cNvPr id="165" name="Google Shape;165;p26"/>
          <p:cNvSpPr txBox="1"/>
          <p:nvPr>
            <p:ph idx="4" type="title"/>
          </p:nvPr>
        </p:nvSpPr>
        <p:spPr>
          <a:xfrm>
            <a:off x="3439600" y="1670323"/>
            <a:ext cx="1468500" cy="4707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sz="1400"/>
            </a:lvl1pPr>
            <a:lvl2pPr lvl="1">
              <a:spcBef>
                <a:spcPts val="0"/>
              </a:spcBef>
              <a:spcAft>
                <a:spcPts val="0"/>
              </a:spcAft>
              <a:buSzPts val="1400"/>
              <a:buFont typeface="Libre Baskerville"/>
              <a:buNone/>
              <a:defRPr/>
            </a:lvl2pPr>
            <a:lvl3pPr lvl="2">
              <a:spcBef>
                <a:spcPts val="0"/>
              </a:spcBef>
              <a:spcAft>
                <a:spcPts val="0"/>
              </a:spcAft>
              <a:buSzPts val="1400"/>
              <a:buFont typeface="Libre Baskerville"/>
              <a:buNone/>
              <a:defRPr/>
            </a:lvl3pPr>
            <a:lvl4pPr lvl="3">
              <a:spcBef>
                <a:spcPts val="0"/>
              </a:spcBef>
              <a:spcAft>
                <a:spcPts val="0"/>
              </a:spcAft>
              <a:buSzPts val="1400"/>
              <a:buFont typeface="Libre Baskerville"/>
              <a:buNone/>
              <a:defRPr/>
            </a:lvl4pPr>
            <a:lvl5pPr lvl="4">
              <a:spcBef>
                <a:spcPts val="0"/>
              </a:spcBef>
              <a:spcAft>
                <a:spcPts val="0"/>
              </a:spcAft>
              <a:buSzPts val="1400"/>
              <a:buFont typeface="Libre Baskerville"/>
              <a:buNone/>
              <a:defRPr/>
            </a:lvl5pPr>
            <a:lvl6pPr lvl="5">
              <a:spcBef>
                <a:spcPts val="0"/>
              </a:spcBef>
              <a:spcAft>
                <a:spcPts val="0"/>
              </a:spcAft>
              <a:buSzPts val="1400"/>
              <a:buFont typeface="Libre Baskerville"/>
              <a:buNone/>
              <a:defRPr/>
            </a:lvl6pPr>
            <a:lvl7pPr lvl="6">
              <a:spcBef>
                <a:spcPts val="0"/>
              </a:spcBef>
              <a:spcAft>
                <a:spcPts val="0"/>
              </a:spcAft>
              <a:buSzPts val="1400"/>
              <a:buFont typeface="Libre Baskerville"/>
              <a:buNone/>
              <a:defRPr/>
            </a:lvl7pPr>
            <a:lvl8pPr lvl="7">
              <a:spcBef>
                <a:spcPts val="0"/>
              </a:spcBef>
              <a:spcAft>
                <a:spcPts val="0"/>
              </a:spcAft>
              <a:buSzPts val="1400"/>
              <a:buFont typeface="Libre Baskerville"/>
              <a:buNone/>
              <a:defRPr/>
            </a:lvl8pPr>
            <a:lvl9pPr lvl="8">
              <a:spcBef>
                <a:spcPts val="0"/>
              </a:spcBef>
              <a:spcAft>
                <a:spcPts val="0"/>
              </a:spcAft>
              <a:buSzPts val="1400"/>
              <a:buFont typeface="Libre Baskerville"/>
              <a:buNone/>
              <a:defRPr/>
            </a:lvl9pPr>
          </a:lstStyle>
          <a:p/>
        </p:txBody>
      </p:sp>
      <p:sp>
        <p:nvSpPr>
          <p:cNvPr id="166" name="Google Shape;166;p26"/>
          <p:cNvSpPr txBox="1"/>
          <p:nvPr>
            <p:ph idx="1" type="subTitle"/>
          </p:nvPr>
        </p:nvSpPr>
        <p:spPr>
          <a:xfrm>
            <a:off x="251400" y="2217823"/>
            <a:ext cx="1468500" cy="3174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67" name="Google Shape;167;p26"/>
          <p:cNvSpPr txBox="1"/>
          <p:nvPr>
            <p:ph idx="5" type="subTitle"/>
          </p:nvPr>
        </p:nvSpPr>
        <p:spPr>
          <a:xfrm>
            <a:off x="1860124" y="2217823"/>
            <a:ext cx="1453800" cy="3174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68" name="Google Shape;168;p26"/>
          <p:cNvSpPr txBox="1"/>
          <p:nvPr>
            <p:ph idx="6" type="subTitle"/>
          </p:nvPr>
        </p:nvSpPr>
        <p:spPr>
          <a:xfrm>
            <a:off x="3439600" y="2211623"/>
            <a:ext cx="1468500" cy="3174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cxnSp>
        <p:nvCxnSpPr>
          <p:cNvPr id="169" name="Google Shape;169;p26"/>
          <p:cNvCxnSpPr/>
          <p:nvPr/>
        </p:nvCxnSpPr>
        <p:spPr>
          <a:xfrm>
            <a:off x="2762250" y="4827350"/>
            <a:ext cx="0" cy="316800"/>
          </a:xfrm>
          <a:prstGeom prst="straightConnector1">
            <a:avLst/>
          </a:prstGeom>
          <a:noFill/>
          <a:ln cap="flat" cmpd="sng" w="9525">
            <a:solidFill>
              <a:schemeClr val="dk1"/>
            </a:solidFill>
            <a:prstDash val="solid"/>
            <a:round/>
            <a:headEnd len="med" w="med" type="none"/>
            <a:tailEnd len="med" w="med" type="none"/>
          </a:ln>
        </p:spPr>
      </p:cxnSp>
      <p:sp>
        <p:nvSpPr>
          <p:cNvPr id="170" name="Google Shape;170;p26"/>
          <p:cNvSpPr txBox="1"/>
          <p:nvPr>
            <p:ph idx="7"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sz="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71" name="Google Shape;171;p26"/>
          <p:cNvSpPr txBox="1"/>
          <p:nvPr>
            <p:ph idx="8"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172" name="Google Shape;172;p26"/>
          <p:cNvSpPr/>
          <p:nvPr>
            <p:ph idx="9" type="pic"/>
          </p:nvPr>
        </p:nvSpPr>
        <p:spPr>
          <a:xfrm>
            <a:off x="1845500" y="2828798"/>
            <a:ext cx="1468500" cy="1872900"/>
          </a:xfrm>
          <a:prstGeom prst="roundRect">
            <a:avLst>
              <a:gd fmla="val 16667" name="adj"/>
            </a:avLst>
          </a:prstGeom>
          <a:noFill/>
          <a:ln>
            <a:noFill/>
          </a:ln>
        </p:spPr>
      </p:sp>
      <p:sp>
        <p:nvSpPr>
          <p:cNvPr id="173" name="Google Shape;173;p26"/>
          <p:cNvSpPr/>
          <p:nvPr>
            <p:ph idx="13" type="pic"/>
          </p:nvPr>
        </p:nvSpPr>
        <p:spPr>
          <a:xfrm>
            <a:off x="3439600" y="2828798"/>
            <a:ext cx="1468500" cy="1872900"/>
          </a:xfrm>
          <a:prstGeom prst="roundRect">
            <a:avLst>
              <a:gd fmla="val 16667" name="adj"/>
            </a:avLst>
          </a:prstGeom>
          <a:noFill/>
          <a:ln>
            <a:noFill/>
          </a:ln>
        </p:spPr>
      </p:sp>
      <p:sp>
        <p:nvSpPr>
          <p:cNvPr id="174" name="Google Shape;174;p26"/>
          <p:cNvSpPr/>
          <p:nvPr>
            <p:ph idx="14" type="pic"/>
          </p:nvPr>
        </p:nvSpPr>
        <p:spPr>
          <a:xfrm>
            <a:off x="5033700" y="2828798"/>
            <a:ext cx="1468500" cy="1872900"/>
          </a:xfrm>
          <a:prstGeom prst="roundRect">
            <a:avLst>
              <a:gd fmla="val 16667" name="adj"/>
            </a:avLst>
          </a:prstGeom>
          <a:noFill/>
          <a:ln>
            <a:noFill/>
          </a:ln>
        </p:spPr>
      </p:sp>
      <p:sp>
        <p:nvSpPr>
          <p:cNvPr id="175" name="Google Shape;175;p26"/>
          <p:cNvSpPr/>
          <p:nvPr>
            <p:ph idx="15" type="pic"/>
          </p:nvPr>
        </p:nvSpPr>
        <p:spPr>
          <a:xfrm>
            <a:off x="6627800" y="2828798"/>
            <a:ext cx="1468500" cy="1872900"/>
          </a:xfrm>
          <a:prstGeom prst="roundRect">
            <a:avLst>
              <a:gd fmla="val 16667" name="adj"/>
            </a:avLst>
          </a:prstGeom>
          <a:noFill/>
          <a:ln>
            <a:noFill/>
          </a:ln>
        </p:spPr>
      </p:sp>
      <p:sp>
        <p:nvSpPr>
          <p:cNvPr id="176" name="Google Shape;176;p26"/>
          <p:cNvSpPr txBox="1"/>
          <p:nvPr>
            <p:ph idx="16" type="title"/>
          </p:nvPr>
        </p:nvSpPr>
        <p:spPr>
          <a:xfrm>
            <a:off x="5033700" y="1670323"/>
            <a:ext cx="1468500" cy="4707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sz="1400"/>
            </a:lvl1pPr>
            <a:lvl2pPr lvl="1">
              <a:spcBef>
                <a:spcPts val="0"/>
              </a:spcBef>
              <a:spcAft>
                <a:spcPts val="0"/>
              </a:spcAft>
              <a:buSzPts val="1400"/>
              <a:buFont typeface="Libre Baskerville"/>
              <a:buNone/>
              <a:defRPr/>
            </a:lvl2pPr>
            <a:lvl3pPr lvl="2">
              <a:spcBef>
                <a:spcPts val="0"/>
              </a:spcBef>
              <a:spcAft>
                <a:spcPts val="0"/>
              </a:spcAft>
              <a:buSzPts val="1400"/>
              <a:buFont typeface="Libre Baskerville"/>
              <a:buNone/>
              <a:defRPr/>
            </a:lvl3pPr>
            <a:lvl4pPr lvl="3">
              <a:spcBef>
                <a:spcPts val="0"/>
              </a:spcBef>
              <a:spcAft>
                <a:spcPts val="0"/>
              </a:spcAft>
              <a:buSzPts val="1400"/>
              <a:buFont typeface="Libre Baskerville"/>
              <a:buNone/>
              <a:defRPr/>
            </a:lvl4pPr>
            <a:lvl5pPr lvl="4">
              <a:spcBef>
                <a:spcPts val="0"/>
              </a:spcBef>
              <a:spcAft>
                <a:spcPts val="0"/>
              </a:spcAft>
              <a:buSzPts val="1400"/>
              <a:buFont typeface="Libre Baskerville"/>
              <a:buNone/>
              <a:defRPr/>
            </a:lvl5pPr>
            <a:lvl6pPr lvl="5">
              <a:spcBef>
                <a:spcPts val="0"/>
              </a:spcBef>
              <a:spcAft>
                <a:spcPts val="0"/>
              </a:spcAft>
              <a:buSzPts val="1400"/>
              <a:buFont typeface="Libre Baskerville"/>
              <a:buNone/>
              <a:defRPr/>
            </a:lvl6pPr>
            <a:lvl7pPr lvl="6">
              <a:spcBef>
                <a:spcPts val="0"/>
              </a:spcBef>
              <a:spcAft>
                <a:spcPts val="0"/>
              </a:spcAft>
              <a:buSzPts val="1400"/>
              <a:buFont typeface="Libre Baskerville"/>
              <a:buNone/>
              <a:defRPr/>
            </a:lvl7pPr>
            <a:lvl8pPr lvl="7">
              <a:spcBef>
                <a:spcPts val="0"/>
              </a:spcBef>
              <a:spcAft>
                <a:spcPts val="0"/>
              </a:spcAft>
              <a:buSzPts val="1400"/>
              <a:buFont typeface="Libre Baskerville"/>
              <a:buNone/>
              <a:defRPr/>
            </a:lvl8pPr>
            <a:lvl9pPr lvl="8">
              <a:spcBef>
                <a:spcPts val="0"/>
              </a:spcBef>
              <a:spcAft>
                <a:spcPts val="0"/>
              </a:spcAft>
              <a:buSzPts val="1400"/>
              <a:buFont typeface="Libre Baskerville"/>
              <a:buNone/>
              <a:defRPr/>
            </a:lvl9pPr>
          </a:lstStyle>
          <a:p/>
        </p:txBody>
      </p:sp>
      <p:sp>
        <p:nvSpPr>
          <p:cNvPr id="177" name="Google Shape;177;p26"/>
          <p:cNvSpPr txBox="1"/>
          <p:nvPr>
            <p:ph idx="17" type="subTitle"/>
          </p:nvPr>
        </p:nvSpPr>
        <p:spPr>
          <a:xfrm>
            <a:off x="5033700" y="2211623"/>
            <a:ext cx="1468500" cy="3174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78" name="Google Shape;178;p26"/>
          <p:cNvSpPr txBox="1"/>
          <p:nvPr>
            <p:ph idx="18" type="title"/>
          </p:nvPr>
        </p:nvSpPr>
        <p:spPr>
          <a:xfrm>
            <a:off x="6627800" y="1670323"/>
            <a:ext cx="1468500" cy="4707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sz="1400"/>
            </a:lvl1pPr>
            <a:lvl2pPr lvl="1">
              <a:spcBef>
                <a:spcPts val="0"/>
              </a:spcBef>
              <a:spcAft>
                <a:spcPts val="0"/>
              </a:spcAft>
              <a:buSzPts val="1400"/>
              <a:buFont typeface="Libre Baskerville"/>
              <a:buNone/>
              <a:defRPr/>
            </a:lvl2pPr>
            <a:lvl3pPr lvl="2">
              <a:spcBef>
                <a:spcPts val="0"/>
              </a:spcBef>
              <a:spcAft>
                <a:spcPts val="0"/>
              </a:spcAft>
              <a:buSzPts val="1400"/>
              <a:buFont typeface="Libre Baskerville"/>
              <a:buNone/>
              <a:defRPr/>
            </a:lvl3pPr>
            <a:lvl4pPr lvl="3">
              <a:spcBef>
                <a:spcPts val="0"/>
              </a:spcBef>
              <a:spcAft>
                <a:spcPts val="0"/>
              </a:spcAft>
              <a:buSzPts val="1400"/>
              <a:buFont typeface="Libre Baskerville"/>
              <a:buNone/>
              <a:defRPr/>
            </a:lvl4pPr>
            <a:lvl5pPr lvl="4">
              <a:spcBef>
                <a:spcPts val="0"/>
              </a:spcBef>
              <a:spcAft>
                <a:spcPts val="0"/>
              </a:spcAft>
              <a:buSzPts val="1400"/>
              <a:buFont typeface="Libre Baskerville"/>
              <a:buNone/>
              <a:defRPr/>
            </a:lvl5pPr>
            <a:lvl6pPr lvl="5">
              <a:spcBef>
                <a:spcPts val="0"/>
              </a:spcBef>
              <a:spcAft>
                <a:spcPts val="0"/>
              </a:spcAft>
              <a:buSzPts val="1400"/>
              <a:buFont typeface="Libre Baskerville"/>
              <a:buNone/>
              <a:defRPr/>
            </a:lvl6pPr>
            <a:lvl7pPr lvl="6">
              <a:spcBef>
                <a:spcPts val="0"/>
              </a:spcBef>
              <a:spcAft>
                <a:spcPts val="0"/>
              </a:spcAft>
              <a:buSzPts val="1400"/>
              <a:buFont typeface="Libre Baskerville"/>
              <a:buNone/>
              <a:defRPr/>
            </a:lvl7pPr>
            <a:lvl8pPr lvl="7">
              <a:spcBef>
                <a:spcPts val="0"/>
              </a:spcBef>
              <a:spcAft>
                <a:spcPts val="0"/>
              </a:spcAft>
              <a:buSzPts val="1400"/>
              <a:buFont typeface="Libre Baskerville"/>
              <a:buNone/>
              <a:defRPr/>
            </a:lvl8pPr>
            <a:lvl9pPr lvl="8">
              <a:spcBef>
                <a:spcPts val="0"/>
              </a:spcBef>
              <a:spcAft>
                <a:spcPts val="0"/>
              </a:spcAft>
              <a:buSzPts val="1400"/>
              <a:buFont typeface="Libre Baskerville"/>
              <a:buNone/>
              <a:defRPr/>
            </a:lvl9pPr>
          </a:lstStyle>
          <a:p/>
        </p:txBody>
      </p:sp>
      <p:sp>
        <p:nvSpPr>
          <p:cNvPr id="179" name="Google Shape;179;p26"/>
          <p:cNvSpPr txBox="1"/>
          <p:nvPr>
            <p:ph idx="19" type="subTitle"/>
          </p:nvPr>
        </p:nvSpPr>
        <p:spPr>
          <a:xfrm>
            <a:off x="6627800" y="2211623"/>
            <a:ext cx="1468500" cy="3174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80" name="Google Shape;180;p26"/>
          <p:cNvSpPr txBox="1"/>
          <p:nvPr>
            <p:ph idx="20" type="title"/>
          </p:nvPr>
        </p:nvSpPr>
        <p:spPr>
          <a:xfrm>
            <a:off x="125700" y="134475"/>
            <a:ext cx="7970700" cy="17370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5600"/>
              <a:buFont typeface="Libre Baskerville"/>
              <a:buNone/>
              <a:defRPr sz="5600"/>
            </a:lvl2pPr>
            <a:lvl3pPr lvl="2">
              <a:spcBef>
                <a:spcPts val="0"/>
              </a:spcBef>
              <a:spcAft>
                <a:spcPts val="0"/>
              </a:spcAft>
              <a:buSzPts val="5600"/>
              <a:buFont typeface="Libre Baskerville"/>
              <a:buNone/>
              <a:defRPr sz="5600"/>
            </a:lvl3pPr>
            <a:lvl4pPr lvl="3">
              <a:spcBef>
                <a:spcPts val="0"/>
              </a:spcBef>
              <a:spcAft>
                <a:spcPts val="0"/>
              </a:spcAft>
              <a:buSzPts val="5600"/>
              <a:buFont typeface="Libre Baskerville"/>
              <a:buNone/>
              <a:defRPr sz="5600"/>
            </a:lvl4pPr>
            <a:lvl5pPr lvl="4">
              <a:spcBef>
                <a:spcPts val="0"/>
              </a:spcBef>
              <a:spcAft>
                <a:spcPts val="0"/>
              </a:spcAft>
              <a:buSzPts val="5600"/>
              <a:buFont typeface="Libre Baskerville"/>
              <a:buNone/>
              <a:defRPr sz="5600"/>
            </a:lvl5pPr>
            <a:lvl6pPr lvl="5">
              <a:spcBef>
                <a:spcPts val="0"/>
              </a:spcBef>
              <a:spcAft>
                <a:spcPts val="0"/>
              </a:spcAft>
              <a:buSzPts val="5600"/>
              <a:buFont typeface="Libre Baskerville"/>
              <a:buNone/>
              <a:defRPr sz="5600"/>
            </a:lvl6pPr>
            <a:lvl7pPr lvl="6">
              <a:spcBef>
                <a:spcPts val="0"/>
              </a:spcBef>
              <a:spcAft>
                <a:spcPts val="0"/>
              </a:spcAft>
              <a:buSzPts val="5600"/>
              <a:buFont typeface="Libre Baskerville"/>
              <a:buNone/>
              <a:defRPr sz="5600"/>
            </a:lvl7pPr>
            <a:lvl8pPr lvl="7">
              <a:spcBef>
                <a:spcPts val="0"/>
              </a:spcBef>
              <a:spcAft>
                <a:spcPts val="0"/>
              </a:spcAft>
              <a:buSzPts val="5600"/>
              <a:buFont typeface="Libre Baskerville"/>
              <a:buNone/>
              <a:defRPr sz="5600"/>
            </a:lvl8pPr>
            <a:lvl9pPr lvl="8">
              <a:spcBef>
                <a:spcPts val="0"/>
              </a:spcBef>
              <a:spcAft>
                <a:spcPts val="0"/>
              </a:spcAft>
              <a:buSzPts val="5600"/>
              <a:buFont typeface="Libre Baskerville"/>
              <a:buNone/>
              <a:defRPr sz="5600"/>
            </a:lvl9pPr>
          </a:lstStyle>
          <a:p/>
        </p:txBody>
      </p:sp>
      <p:sp>
        <p:nvSpPr>
          <p:cNvPr id="181" name="Google Shape;181;p26"/>
          <p:cNvSpPr/>
          <p:nvPr/>
        </p:nvSpPr>
        <p:spPr>
          <a:xfrm rot="5400000">
            <a:off x="8611250" y="4735800"/>
            <a:ext cx="321000" cy="494100"/>
          </a:xfrm>
          <a:prstGeom prst="round2SameRect">
            <a:avLst>
              <a:gd fmla="val 50000"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82" name="Google Shape;182;p26"/>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ussion ">
  <p:cSld name="TITLE_ONLY_1">
    <p:spTree>
      <p:nvGrpSpPr>
        <p:cNvPr id="183" name="Shape 183"/>
        <p:cNvGrpSpPr/>
        <p:nvPr/>
      </p:nvGrpSpPr>
      <p:grpSpPr>
        <a:xfrm>
          <a:off x="0" y="0"/>
          <a:ext cx="0" cy="0"/>
          <a:chOff x="0" y="0"/>
          <a:chExt cx="0" cy="0"/>
        </a:xfrm>
      </p:grpSpPr>
      <p:sp>
        <p:nvSpPr>
          <p:cNvPr id="184" name="Google Shape;184;p27"/>
          <p:cNvSpPr/>
          <p:nvPr/>
        </p:nvSpPr>
        <p:spPr>
          <a:xfrm rot="5400000">
            <a:off x="4391175" y="560850"/>
            <a:ext cx="321000" cy="8851800"/>
          </a:xfrm>
          <a:prstGeom prst="round2SameRect">
            <a:avLst>
              <a:gd fmla="val 50000" name="adj1"/>
              <a:gd fmla="val 5000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cxnSp>
        <p:nvCxnSpPr>
          <p:cNvPr id="185" name="Google Shape;185;p27"/>
          <p:cNvCxnSpPr/>
          <p:nvPr/>
        </p:nvCxnSpPr>
        <p:spPr>
          <a:xfrm>
            <a:off x="-27475" y="2390175"/>
            <a:ext cx="9251400" cy="0"/>
          </a:xfrm>
          <a:prstGeom prst="straightConnector1">
            <a:avLst/>
          </a:prstGeom>
          <a:noFill/>
          <a:ln cap="flat" cmpd="sng" w="19050">
            <a:solidFill>
              <a:schemeClr val="dk1"/>
            </a:solidFill>
            <a:prstDash val="solid"/>
            <a:round/>
            <a:headEnd len="med" w="med" type="none"/>
            <a:tailEnd len="med" w="med" type="none"/>
          </a:ln>
        </p:spPr>
      </p:cxnSp>
      <p:cxnSp>
        <p:nvCxnSpPr>
          <p:cNvPr id="186" name="Google Shape;186;p27"/>
          <p:cNvCxnSpPr/>
          <p:nvPr/>
        </p:nvCxnSpPr>
        <p:spPr>
          <a:xfrm>
            <a:off x="4570800" y="-10350"/>
            <a:ext cx="0" cy="4834800"/>
          </a:xfrm>
          <a:prstGeom prst="straightConnector1">
            <a:avLst/>
          </a:prstGeom>
          <a:noFill/>
          <a:ln cap="flat" cmpd="sng" w="19050">
            <a:solidFill>
              <a:schemeClr val="dk1"/>
            </a:solidFill>
            <a:prstDash val="solid"/>
            <a:round/>
            <a:headEnd len="med" w="med" type="none"/>
            <a:tailEnd len="med" w="med" type="none"/>
          </a:ln>
        </p:spPr>
      </p:cxnSp>
      <p:sp>
        <p:nvSpPr>
          <p:cNvPr id="187" name="Google Shape;187;p27"/>
          <p:cNvSpPr txBox="1"/>
          <p:nvPr>
            <p:ph idx="1" type="subTitle"/>
          </p:nvPr>
        </p:nvSpPr>
        <p:spPr>
          <a:xfrm>
            <a:off x="125700" y="125600"/>
            <a:ext cx="2140500" cy="3174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88" name="Google Shape;188;p27"/>
          <p:cNvSpPr txBox="1"/>
          <p:nvPr>
            <p:ph idx="2" type="subTitle"/>
          </p:nvPr>
        </p:nvSpPr>
        <p:spPr>
          <a:xfrm>
            <a:off x="6875400" y="125600"/>
            <a:ext cx="2143800" cy="317400"/>
          </a:xfrm>
          <a:prstGeom prst="rect">
            <a:avLst/>
          </a:prstGeom>
        </p:spPr>
        <p:txBody>
          <a:bodyPr anchorCtr="0" anchor="t" bIns="91425" lIns="91425" spcFirstLastPara="1" rIns="91425" wrap="square" tIns="91425">
            <a:noAutofit/>
          </a:bodyPr>
          <a:lstStyle>
            <a:lvl1pPr lvl="0" algn="r">
              <a:spcBef>
                <a:spcPts val="0"/>
              </a:spcBef>
              <a:spcAft>
                <a:spcPts val="0"/>
              </a:spcAft>
              <a:buSzPts val="1000"/>
              <a:buNone/>
              <a:defRPr/>
            </a:lvl1pPr>
            <a:lvl2pPr lvl="1" algn="r">
              <a:spcBef>
                <a:spcPts val="0"/>
              </a:spcBef>
              <a:spcAft>
                <a:spcPts val="0"/>
              </a:spcAft>
              <a:buSzPts val="1000"/>
              <a:buNone/>
              <a:defRPr/>
            </a:lvl2pPr>
            <a:lvl3pPr lvl="2" algn="r">
              <a:spcBef>
                <a:spcPts val="0"/>
              </a:spcBef>
              <a:spcAft>
                <a:spcPts val="0"/>
              </a:spcAft>
              <a:buSzPts val="1000"/>
              <a:buNone/>
              <a:defRPr/>
            </a:lvl3pPr>
            <a:lvl4pPr lvl="3" algn="r">
              <a:spcBef>
                <a:spcPts val="0"/>
              </a:spcBef>
              <a:spcAft>
                <a:spcPts val="0"/>
              </a:spcAft>
              <a:buSzPts val="1000"/>
              <a:buNone/>
              <a:defRPr/>
            </a:lvl4pPr>
            <a:lvl5pPr lvl="4" algn="r">
              <a:spcBef>
                <a:spcPts val="0"/>
              </a:spcBef>
              <a:spcAft>
                <a:spcPts val="0"/>
              </a:spcAft>
              <a:buSzPts val="1000"/>
              <a:buNone/>
              <a:defRPr/>
            </a:lvl5pPr>
            <a:lvl6pPr lvl="5" algn="r">
              <a:spcBef>
                <a:spcPts val="0"/>
              </a:spcBef>
              <a:spcAft>
                <a:spcPts val="0"/>
              </a:spcAft>
              <a:buSzPts val="1000"/>
              <a:buNone/>
              <a:defRPr/>
            </a:lvl6pPr>
            <a:lvl7pPr lvl="6" algn="r">
              <a:spcBef>
                <a:spcPts val="0"/>
              </a:spcBef>
              <a:spcAft>
                <a:spcPts val="0"/>
              </a:spcAft>
              <a:buSzPts val="1000"/>
              <a:buNone/>
              <a:defRPr/>
            </a:lvl7pPr>
            <a:lvl8pPr lvl="7" algn="r">
              <a:spcBef>
                <a:spcPts val="0"/>
              </a:spcBef>
              <a:spcAft>
                <a:spcPts val="0"/>
              </a:spcAft>
              <a:buSzPts val="1000"/>
              <a:buNone/>
              <a:defRPr/>
            </a:lvl8pPr>
            <a:lvl9pPr lvl="8" algn="r">
              <a:spcBef>
                <a:spcPts val="0"/>
              </a:spcBef>
              <a:spcAft>
                <a:spcPts val="0"/>
              </a:spcAft>
              <a:buSzPts val="1000"/>
              <a:buNone/>
              <a:defRPr/>
            </a:lvl9pPr>
          </a:lstStyle>
          <a:p/>
        </p:txBody>
      </p:sp>
      <p:sp>
        <p:nvSpPr>
          <p:cNvPr id="189" name="Google Shape;189;p27"/>
          <p:cNvSpPr txBox="1"/>
          <p:nvPr>
            <p:ph idx="3" type="subTitle"/>
          </p:nvPr>
        </p:nvSpPr>
        <p:spPr>
          <a:xfrm>
            <a:off x="6875400" y="4383975"/>
            <a:ext cx="2143800" cy="317400"/>
          </a:xfrm>
          <a:prstGeom prst="rect">
            <a:avLst/>
          </a:prstGeom>
        </p:spPr>
        <p:txBody>
          <a:bodyPr anchorCtr="0" anchor="t" bIns="91425" lIns="91425" spcFirstLastPara="1" rIns="91425" wrap="square" tIns="91425">
            <a:noAutofit/>
          </a:bodyPr>
          <a:lstStyle>
            <a:lvl1pPr lvl="0" algn="r">
              <a:spcBef>
                <a:spcPts val="0"/>
              </a:spcBef>
              <a:spcAft>
                <a:spcPts val="0"/>
              </a:spcAft>
              <a:buSzPts val="1000"/>
              <a:buNone/>
              <a:defRPr/>
            </a:lvl1pPr>
            <a:lvl2pPr lvl="1" algn="r">
              <a:spcBef>
                <a:spcPts val="0"/>
              </a:spcBef>
              <a:spcAft>
                <a:spcPts val="0"/>
              </a:spcAft>
              <a:buSzPts val="1000"/>
              <a:buNone/>
              <a:defRPr/>
            </a:lvl2pPr>
            <a:lvl3pPr lvl="2" algn="r">
              <a:spcBef>
                <a:spcPts val="0"/>
              </a:spcBef>
              <a:spcAft>
                <a:spcPts val="0"/>
              </a:spcAft>
              <a:buSzPts val="1000"/>
              <a:buNone/>
              <a:defRPr/>
            </a:lvl3pPr>
            <a:lvl4pPr lvl="3" algn="r">
              <a:spcBef>
                <a:spcPts val="0"/>
              </a:spcBef>
              <a:spcAft>
                <a:spcPts val="0"/>
              </a:spcAft>
              <a:buSzPts val="1000"/>
              <a:buNone/>
              <a:defRPr/>
            </a:lvl4pPr>
            <a:lvl5pPr lvl="4" algn="r">
              <a:spcBef>
                <a:spcPts val="0"/>
              </a:spcBef>
              <a:spcAft>
                <a:spcPts val="0"/>
              </a:spcAft>
              <a:buSzPts val="1000"/>
              <a:buNone/>
              <a:defRPr/>
            </a:lvl5pPr>
            <a:lvl6pPr lvl="5" algn="r">
              <a:spcBef>
                <a:spcPts val="0"/>
              </a:spcBef>
              <a:spcAft>
                <a:spcPts val="0"/>
              </a:spcAft>
              <a:buSzPts val="1000"/>
              <a:buNone/>
              <a:defRPr/>
            </a:lvl6pPr>
            <a:lvl7pPr lvl="6" algn="r">
              <a:spcBef>
                <a:spcPts val="0"/>
              </a:spcBef>
              <a:spcAft>
                <a:spcPts val="0"/>
              </a:spcAft>
              <a:buSzPts val="1000"/>
              <a:buNone/>
              <a:defRPr/>
            </a:lvl7pPr>
            <a:lvl8pPr lvl="7" algn="r">
              <a:spcBef>
                <a:spcPts val="0"/>
              </a:spcBef>
              <a:spcAft>
                <a:spcPts val="0"/>
              </a:spcAft>
              <a:buSzPts val="1000"/>
              <a:buNone/>
              <a:defRPr/>
            </a:lvl8pPr>
            <a:lvl9pPr lvl="8" algn="r">
              <a:spcBef>
                <a:spcPts val="0"/>
              </a:spcBef>
              <a:spcAft>
                <a:spcPts val="0"/>
              </a:spcAft>
              <a:buSzPts val="1000"/>
              <a:buNone/>
              <a:defRPr/>
            </a:lvl9pPr>
          </a:lstStyle>
          <a:p/>
        </p:txBody>
      </p:sp>
      <p:sp>
        <p:nvSpPr>
          <p:cNvPr id="190" name="Google Shape;190;p27"/>
          <p:cNvSpPr txBox="1"/>
          <p:nvPr>
            <p:ph idx="4" type="subTitle"/>
          </p:nvPr>
        </p:nvSpPr>
        <p:spPr>
          <a:xfrm>
            <a:off x="125700" y="4383975"/>
            <a:ext cx="2140500" cy="3174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cxnSp>
        <p:nvCxnSpPr>
          <p:cNvPr id="191" name="Google Shape;191;p27"/>
          <p:cNvCxnSpPr/>
          <p:nvPr/>
        </p:nvCxnSpPr>
        <p:spPr>
          <a:xfrm>
            <a:off x="2762250" y="4827350"/>
            <a:ext cx="0" cy="316800"/>
          </a:xfrm>
          <a:prstGeom prst="straightConnector1">
            <a:avLst/>
          </a:prstGeom>
          <a:noFill/>
          <a:ln cap="flat" cmpd="sng" w="9525">
            <a:solidFill>
              <a:schemeClr val="dk1"/>
            </a:solidFill>
            <a:prstDash val="solid"/>
            <a:round/>
            <a:headEnd len="med" w="med" type="none"/>
            <a:tailEnd len="med" w="med" type="none"/>
          </a:ln>
        </p:spPr>
      </p:cxnSp>
      <p:sp>
        <p:nvSpPr>
          <p:cNvPr id="192" name="Google Shape;192;p27"/>
          <p:cNvSpPr txBox="1"/>
          <p:nvPr>
            <p:ph idx="5"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sz="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93" name="Google Shape;193;p27"/>
          <p:cNvSpPr txBox="1"/>
          <p:nvPr>
            <p:ph idx="6"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194" name="Google Shape;194;p27"/>
          <p:cNvSpPr/>
          <p:nvPr/>
        </p:nvSpPr>
        <p:spPr>
          <a:xfrm rot="5400000">
            <a:off x="8611250" y="4735800"/>
            <a:ext cx="321000" cy="494100"/>
          </a:xfrm>
          <a:prstGeom prst="round2SameRect">
            <a:avLst>
              <a:gd fmla="val 50000"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95" name="Google Shape;195;p27"/>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ussion">
  <p:cSld name="TITLE_ONLY_1_1">
    <p:spTree>
      <p:nvGrpSpPr>
        <p:cNvPr id="196" name="Shape 196"/>
        <p:cNvGrpSpPr/>
        <p:nvPr/>
      </p:nvGrpSpPr>
      <p:grpSpPr>
        <a:xfrm>
          <a:off x="0" y="0"/>
          <a:ext cx="0" cy="0"/>
          <a:chOff x="0" y="0"/>
          <a:chExt cx="0" cy="0"/>
        </a:xfrm>
      </p:grpSpPr>
      <p:sp>
        <p:nvSpPr>
          <p:cNvPr id="197" name="Google Shape;197;p28"/>
          <p:cNvSpPr/>
          <p:nvPr/>
        </p:nvSpPr>
        <p:spPr>
          <a:xfrm>
            <a:off x="4572000" y="2411100"/>
            <a:ext cx="4572000" cy="27363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98" name="Google Shape;198;p28"/>
          <p:cNvSpPr/>
          <p:nvPr/>
        </p:nvSpPr>
        <p:spPr>
          <a:xfrm>
            <a:off x="0" y="2411100"/>
            <a:ext cx="4572000" cy="27363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99" name="Google Shape;199;p28"/>
          <p:cNvSpPr/>
          <p:nvPr/>
        </p:nvSpPr>
        <p:spPr>
          <a:xfrm rot="5400000">
            <a:off x="4391175" y="560850"/>
            <a:ext cx="321000" cy="8851800"/>
          </a:xfrm>
          <a:prstGeom prst="round2SameRect">
            <a:avLst>
              <a:gd fmla="val 50000" name="adj1"/>
              <a:gd fmla="val 50000" name="adj2"/>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200" name="Google Shape;200;p28"/>
          <p:cNvSpPr/>
          <p:nvPr/>
        </p:nvSpPr>
        <p:spPr>
          <a:xfrm>
            <a:off x="4572000" y="0"/>
            <a:ext cx="4572000" cy="2411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01" name="Google Shape;201;p28"/>
          <p:cNvSpPr/>
          <p:nvPr/>
        </p:nvSpPr>
        <p:spPr>
          <a:xfrm>
            <a:off x="0" y="0"/>
            <a:ext cx="4572000" cy="2411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02" name="Google Shape;202;p28"/>
          <p:cNvSpPr txBox="1"/>
          <p:nvPr>
            <p:ph idx="1" type="subTitle"/>
          </p:nvPr>
        </p:nvSpPr>
        <p:spPr>
          <a:xfrm>
            <a:off x="125700" y="125600"/>
            <a:ext cx="2140500" cy="3174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203" name="Google Shape;203;p28"/>
          <p:cNvSpPr txBox="1"/>
          <p:nvPr>
            <p:ph idx="2" type="subTitle"/>
          </p:nvPr>
        </p:nvSpPr>
        <p:spPr>
          <a:xfrm>
            <a:off x="6875400" y="125600"/>
            <a:ext cx="2143800" cy="317400"/>
          </a:xfrm>
          <a:prstGeom prst="rect">
            <a:avLst/>
          </a:prstGeom>
        </p:spPr>
        <p:txBody>
          <a:bodyPr anchorCtr="0" anchor="t" bIns="91425" lIns="91425" spcFirstLastPara="1" rIns="91425" wrap="square" tIns="91425">
            <a:noAutofit/>
          </a:bodyPr>
          <a:lstStyle>
            <a:lvl1pPr lvl="0" algn="r">
              <a:spcBef>
                <a:spcPts val="0"/>
              </a:spcBef>
              <a:spcAft>
                <a:spcPts val="0"/>
              </a:spcAft>
              <a:buSzPts val="1000"/>
              <a:buNone/>
              <a:defRPr/>
            </a:lvl1pPr>
            <a:lvl2pPr lvl="1" algn="r">
              <a:spcBef>
                <a:spcPts val="0"/>
              </a:spcBef>
              <a:spcAft>
                <a:spcPts val="0"/>
              </a:spcAft>
              <a:buSzPts val="1000"/>
              <a:buNone/>
              <a:defRPr/>
            </a:lvl2pPr>
            <a:lvl3pPr lvl="2" algn="r">
              <a:spcBef>
                <a:spcPts val="0"/>
              </a:spcBef>
              <a:spcAft>
                <a:spcPts val="0"/>
              </a:spcAft>
              <a:buSzPts val="1000"/>
              <a:buNone/>
              <a:defRPr/>
            </a:lvl3pPr>
            <a:lvl4pPr lvl="3" algn="r">
              <a:spcBef>
                <a:spcPts val="0"/>
              </a:spcBef>
              <a:spcAft>
                <a:spcPts val="0"/>
              </a:spcAft>
              <a:buSzPts val="1000"/>
              <a:buNone/>
              <a:defRPr/>
            </a:lvl4pPr>
            <a:lvl5pPr lvl="4" algn="r">
              <a:spcBef>
                <a:spcPts val="0"/>
              </a:spcBef>
              <a:spcAft>
                <a:spcPts val="0"/>
              </a:spcAft>
              <a:buSzPts val="1000"/>
              <a:buNone/>
              <a:defRPr/>
            </a:lvl5pPr>
            <a:lvl6pPr lvl="5" algn="r">
              <a:spcBef>
                <a:spcPts val="0"/>
              </a:spcBef>
              <a:spcAft>
                <a:spcPts val="0"/>
              </a:spcAft>
              <a:buSzPts val="1000"/>
              <a:buNone/>
              <a:defRPr/>
            </a:lvl6pPr>
            <a:lvl7pPr lvl="6" algn="r">
              <a:spcBef>
                <a:spcPts val="0"/>
              </a:spcBef>
              <a:spcAft>
                <a:spcPts val="0"/>
              </a:spcAft>
              <a:buSzPts val="1000"/>
              <a:buNone/>
              <a:defRPr/>
            </a:lvl7pPr>
            <a:lvl8pPr lvl="7" algn="r">
              <a:spcBef>
                <a:spcPts val="0"/>
              </a:spcBef>
              <a:spcAft>
                <a:spcPts val="0"/>
              </a:spcAft>
              <a:buSzPts val="1000"/>
              <a:buNone/>
              <a:defRPr/>
            </a:lvl8pPr>
            <a:lvl9pPr lvl="8" algn="r">
              <a:spcBef>
                <a:spcPts val="0"/>
              </a:spcBef>
              <a:spcAft>
                <a:spcPts val="0"/>
              </a:spcAft>
              <a:buSzPts val="1000"/>
              <a:buNone/>
              <a:defRPr/>
            </a:lvl9pPr>
          </a:lstStyle>
          <a:p/>
        </p:txBody>
      </p:sp>
      <p:sp>
        <p:nvSpPr>
          <p:cNvPr id="204" name="Google Shape;204;p28"/>
          <p:cNvSpPr txBox="1"/>
          <p:nvPr>
            <p:ph idx="3" type="subTitle"/>
          </p:nvPr>
        </p:nvSpPr>
        <p:spPr>
          <a:xfrm>
            <a:off x="6875400" y="4383975"/>
            <a:ext cx="2143800" cy="317400"/>
          </a:xfrm>
          <a:prstGeom prst="rect">
            <a:avLst/>
          </a:prstGeom>
        </p:spPr>
        <p:txBody>
          <a:bodyPr anchorCtr="0" anchor="t" bIns="91425" lIns="91425" spcFirstLastPara="1" rIns="91425" wrap="square" tIns="91425">
            <a:noAutofit/>
          </a:bodyPr>
          <a:lstStyle>
            <a:lvl1pPr lvl="0" algn="r">
              <a:spcBef>
                <a:spcPts val="0"/>
              </a:spcBef>
              <a:spcAft>
                <a:spcPts val="0"/>
              </a:spcAft>
              <a:buSzPts val="1000"/>
              <a:buNone/>
              <a:defRPr/>
            </a:lvl1pPr>
            <a:lvl2pPr lvl="1" algn="r">
              <a:spcBef>
                <a:spcPts val="0"/>
              </a:spcBef>
              <a:spcAft>
                <a:spcPts val="0"/>
              </a:spcAft>
              <a:buSzPts val="1000"/>
              <a:buNone/>
              <a:defRPr/>
            </a:lvl2pPr>
            <a:lvl3pPr lvl="2" algn="r">
              <a:spcBef>
                <a:spcPts val="0"/>
              </a:spcBef>
              <a:spcAft>
                <a:spcPts val="0"/>
              </a:spcAft>
              <a:buSzPts val="1000"/>
              <a:buNone/>
              <a:defRPr/>
            </a:lvl3pPr>
            <a:lvl4pPr lvl="3" algn="r">
              <a:spcBef>
                <a:spcPts val="0"/>
              </a:spcBef>
              <a:spcAft>
                <a:spcPts val="0"/>
              </a:spcAft>
              <a:buSzPts val="1000"/>
              <a:buNone/>
              <a:defRPr/>
            </a:lvl4pPr>
            <a:lvl5pPr lvl="4" algn="r">
              <a:spcBef>
                <a:spcPts val="0"/>
              </a:spcBef>
              <a:spcAft>
                <a:spcPts val="0"/>
              </a:spcAft>
              <a:buSzPts val="1000"/>
              <a:buNone/>
              <a:defRPr/>
            </a:lvl5pPr>
            <a:lvl6pPr lvl="5" algn="r">
              <a:spcBef>
                <a:spcPts val="0"/>
              </a:spcBef>
              <a:spcAft>
                <a:spcPts val="0"/>
              </a:spcAft>
              <a:buSzPts val="1000"/>
              <a:buNone/>
              <a:defRPr/>
            </a:lvl6pPr>
            <a:lvl7pPr lvl="6" algn="r">
              <a:spcBef>
                <a:spcPts val="0"/>
              </a:spcBef>
              <a:spcAft>
                <a:spcPts val="0"/>
              </a:spcAft>
              <a:buSzPts val="1000"/>
              <a:buNone/>
              <a:defRPr/>
            </a:lvl7pPr>
            <a:lvl8pPr lvl="7" algn="r">
              <a:spcBef>
                <a:spcPts val="0"/>
              </a:spcBef>
              <a:spcAft>
                <a:spcPts val="0"/>
              </a:spcAft>
              <a:buSzPts val="1000"/>
              <a:buNone/>
              <a:defRPr/>
            </a:lvl8pPr>
            <a:lvl9pPr lvl="8" algn="r">
              <a:spcBef>
                <a:spcPts val="0"/>
              </a:spcBef>
              <a:spcAft>
                <a:spcPts val="0"/>
              </a:spcAft>
              <a:buSzPts val="1000"/>
              <a:buNone/>
              <a:defRPr/>
            </a:lvl9pPr>
          </a:lstStyle>
          <a:p/>
        </p:txBody>
      </p:sp>
      <p:sp>
        <p:nvSpPr>
          <p:cNvPr id="205" name="Google Shape;205;p28"/>
          <p:cNvSpPr txBox="1"/>
          <p:nvPr>
            <p:ph idx="4" type="subTitle"/>
          </p:nvPr>
        </p:nvSpPr>
        <p:spPr>
          <a:xfrm>
            <a:off x="125700" y="4383975"/>
            <a:ext cx="2140500" cy="3174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cxnSp>
        <p:nvCxnSpPr>
          <p:cNvPr id="206" name="Google Shape;206;p28"/>
          <p:cNvCxnSpPr/>
          <p:nvPr/>
        </p:nvCxnSpPr>
        <p:spPr>
          <a:xfrm>
            <a:off x="2762250" y="4827350"/>
            <a:ext cx="0" cy="316800"/>
          </a:xfrm>
          <a:prstGeom prst="straightConnector1">
            <a:avLst/>
          </a:prstGeom>
          <a:noFill/>
          <a:ln cap="flat" cmpd="sng" w="9525">
            <a:solidFill>
              <a:schemeClr val="dk1"/>
            </a:solidFill>
            <a:prstDash val="solid"/>
            <a:round/>
            <a:headEnd len="med" w="med" type="none"/>
            <a:tailEnd len="med" w="med" type="none"/>
          </a:ln>
        </p:spPr>
      </p:cxnSp>
      <p:sp>
        <p:nvSpPr>
          <p:cNvPr id="207" name="Google Shape;207;p28"/>
          <p:cNvSpPr txBox="1"/>
          <p:nvPr>
            <p:ph idx="5"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sz="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208" name="Google Shape;208;p28"/>
          <p:cNvSpPr txBox="1"/>
          <p:nvPr>
            <p:ph idx="6"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209" name="Google Shape;209;p28"/>
          <p:cNvSpPr/>
          <p:nvPr/>
        </p:nvSpPr>
        <p:spPr>
          <a:xfrm rot="5400000">
            <a:off x="8611250" y="4735800"/>
            <a:ext cx="321000" cy="494100"/>
          </a:xfrm>
          <a:prstGeom prst="round2SameRect">
            <a:avLst>
              <a:gd fmla="val 50000"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10" name="Google Shape;210;p28"/>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ure Input">
  <p:cSld name="ONE_COLUMN_TEXT">
    <p:bg>
      <p:bgPr>
        <a:solidFill>
          <a:schemeClr val="dk1"/>
        </a:solidFill>
      </p:bgPr>
    </p:bg>
    <p:spTree>
      <p:nvGrpSpPr>
        <p:cNvPr id="211" name="Shape 211"/>
        <p:cNvGrpSpPr/>
        <p:nvPr/>
      </p:nvGrpSpPr>
      <p:grpSpPr>
        <a:xfrm>
          <a:off x="0" y="0"/>
          <a:ext cx="0" cy="0"/>
          <a:chOff x="0" y="0"/>
          <a:chExt cx="0" cy="0"/>
        </a:xfrm>
      </p:grpSpPr>
      <p:sp>
        <p:nvSpPr>
          <p:cNvPr id="212" name="Google Shape;212;p29"/>
          <p:cNvSpPr/>
          <p:nvPr/>
        </p:nvSpPr>
        <p:spPr>
          <a:xfrm rot="5400000">
            <a:off x="4391175" y="560850"/>
            <a:ext cx="321000" cy="8851800"/>
          </a:xfrm>
          <a:prstGeom prst="round2SameRect">
            <a:avLst>
              <a:gd fmla="val 50000" name="adj1"/>
              <a:gd fmla="val 50000" name="adj2"/>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213" name="Google Shape;213;p29"/>
          <p:cNvSpPr/>
          <p:nvPr/>
        </p:nvSpPr>
        <p:spPr>
          <a:xfrm>
            <a:off x="251400" y="1680400"/>
            <a:ext cx="1468500" cy="3021000"/>
          </a:xfrm>
          <a:prstGeom prst="roundRect">
            <a:avLst>
              <a:gd fmla="val 16667" name="adj"/>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14" name="Google Shape;214;p29"/>
          <p:cNvSpPr/>
          <p:nvPr/>
        </p:nvSpPr>
        <p:spPr>
          <a:xfrm>
            <a:off x="1845500" y="1680400"/>
            <a:ext cx="1468500" cy="3021000"/>
          </a:xfrm>
          <a:prstGeom prst="roundRect">
            <a:avLst>
              <a:gd fmla="val 16667" name="adj"/>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15" name="Google Shape;215;p29"/>
          <p:cNvSpPr/>
          <p:nvPr/>
        </p:nvSpPr>
        <p:spPr>
          <a:xfrm>
            <a:off x="3439600" y="1680400"/>
            <a:ext cx="1468500" cy="30210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16" name="Google Shape;216;p29"/>
          <p:cNvSpPr txBox="1"/>
          <p:nvPr>
            <p:ph type="title"/>
          </p:nvPr>
        </p:nvSpPr>
        <p:spPr>
          <a:xfrm>
            <a:off x="125700" y="125600"/>
            <a:ext cx="8642100" cy="788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5600"/>
              <a:buNone/>
              <a:defRPr>
                <a:solidFill>
                  <a:schemeClr val="lt1"/>
                </a:solidFill>
              </a:defRPr>
            </a:lvl1pPr>
            <a:lvl2pPr lvl="1">
              <a:spcBef>
                <a:spcPts val="0"/>
              </a:spcBef>
              <a:spcAft>
                <a:spcPts val="0"/>
              </a:spcAft>
              <a:buSzPts val="5600"/>
              <a:buFont typeface="Libre Baskerville"/>
              <a:buNone/>
              <a:defRPr sz="5600"/>
            </a:lvl2pPr>
            <a:lvl3pPr lvl="2">
              <a:spcBef>
                <a:spcPts val="0"/>
              </a:spcBef>
              <a:spcAft>
                <a:spcPts val="0"/>
              </a:spcAft>
              <a:buSzPts val="5600"/>
              <a:buFont typeface="Libre Baskerville"/>
              <a:buNone/>
              <a:defRPr sz="5600"/>
            </a:lvl3pPr>
            <a:lvl4pPr lvl="3">
              <a:spcBef>
                <a:spcPts val="0"/>
              </a:spcBef>
              <a:spcAft>
                <a:spcPts val="0"/>
              </a:spcAft>
              <a:buSzPts val="5600"/>
              <a:buFont typeface="Libre Baskerville"/>
              <a:buNone/>
              <a:defRPr sz="5600"/>
            </a:lvl4pPr>
            <a:lvl5pPr lvl="4">
              <a:spcBef>
                <a:spcPts val="0"/>
              </a:spcBef>
              <a:spcAft>
                <a:spcPts val="0"/>
              </a:spcAft>
              <a:buSzPts val="5600"/>
              <a:buFont typeface="Libre Baskerville"/>
              <a:buNone/>
              <a:defRPr sz="5600"/>
            </a:lvl5pPr>
            <a:lvl6pPr lvl="5">
              <a:spcBef>
                <a:spcPts val="0"/>
              </a:spcBef>
              <a:spcAft>
                <a:spcPts val="0"/>
              </a:spcAft>
              <a:buSzPts val="5600"/>
              <a:buFont typeface="Libre Baskerville"/>
              <a:buNone/>
              <a:defRPr sz="5600"/>
            </a:lvl6pPr>
            <a:lvl7pPr lvl="6">
              <a:spcBef>
                <a:spcPts val="0"/>
              </a:spcBef>
              <a:spcAft>
                <a:spcPts val="0"/>
              </a:spcAft>
              <a:buSzPts val="5600"/>
              <a:buFont typeface="Libre Baskerville"/>
              <a:buNone/>
              <a:defRPr sz="5600"/>
            </a:lvl7pPr>
            <a:lvl8pPr lvl="7">
              <a:spcBef>
                <a:spcPts val="0"/>
              </a:spcBef>
              <a:spcAft>
                <a:spcPts val="0"/>
              </a:spcAft>
              <a:buSzPts val="5600"/>
              <a:buFont typeface="Libre Baskerville"/>
              <a:buNone/>
              <a:defRPr sz="5600"/>
            </a:lvl8pPr>
            <a:lvl9pPr lvl="8">
              <a:spcBef>
                <a:spcPts val="0"/>
              </a:spcBef>
              <a:spcAft>
                <a:spcPts val="0"/>
              </a:spcAft>
              <a:buSzPts val="5600"/>
              <a:buFont typeface="Libre Baskerville"/>
              <a:buNone/>
              <a:defRPr sz="5600"/>
            </a:lvl9pPr>
          </a:lstStyle>
          <a:p/>
        </p:txBody>
      </p:sp>
      <p:sp>
        <p:nvSpPr>
          <p:cNvPr id="217" name="Google Shape;217;p29"/>
          <p:cNvSpPr txBox="1"/>
          <p:nvPr>
            <p:ph idx="1" type="body"/>
          </p:nvPr>
        </p:nvSpPr>
        <p:spPr>
          <a:xfrm>
            <a:off x="323978" y="2596823"/>
            <a:ext cx="1323000" cy="1855200"/>
          </a:xfrm>
          <a:prstGeom prst="rect">
            <a:avLst/>
          </a:prstGeom>
        </p:spPr>
        <p:txBody>
          <a:bodyPr anchorCtr="0" anchor="b" bIns="91425" lIns="91425" spcFirstLastPara="1" rIns="91425" wrap="square" tIns="91425">
            <a:noAutofit/>
          </a:bodyPr>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0"/>
              </a:spcBef>
              <a:spcAft>
                <a:spcPts val="0"/>
              </a:spcAft>
              <a:buClr>
                <a:schemeClr val="lt1"/>
              </a:buClr>
              <a:buSzPts val="1200"/>
              <a:buChar char="○"/>
              <a:defRPr sz="1200">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218" name="Google Shape;218;p29"/>
          <p:cNvSpPr txBox="1"/>
          <p:nvPr>
            <p:ph idx="2" type="body"/>
          </p:nvPr>
        </p:nvSpPr>
        <p:spPr>
          <a:xfrm>
            <a:off x="1918085" y="2596782"/>
            <a:ext cx="1323300" cy="1855200"/>
          </a:xfrm>
          <a:prstGeom prst="rect">
            <a:avLst/>
          </a:prstGeom>
        </p:spPr>
        <p:txBody>
          <a:bodyPr anchorCtr="0" anchor="b" bIns="91425" lIns="91425" spcFirstLastPara="1" rIns="91425" wrap="square" tIns="91425">
            <a:noAutofit/>
          </a:bodyPr>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0"/>
              </a:spcBef>
              <a:spcAft>
                <a:spcPts val="0"/>
              </a:spcAft>
              <a:buClr>
                <a:schemeClr val="lt1"/>
              </a:buClr>
              <a:buSzPts val="1200"/>
              <a:buChar char="○"/>
              <a:defRPr sz="1200">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219" name="Google Shape;219;p29"/>
          <p:cNvSpPr txBox="1"/>
          <p:nvPr>
            <p:ph idx="3" type="body"/>
          </p:nvPr>
        </p:nvSpPr>
        <p:spPr>
          <a:xfrm>
            <a:off x="3512185" y="2596890"/>
            <a:ext cx="1323300" cy="1855200"/>
          </a:xfrm>
          <a:prstGeom prst="rect">
            <a:avLst/>
          </a:prstGeom>
        </p:spPr>
        <p:txBody>
          <a:bodyPr anchorCtr="0" anchor="b" bIns="91425" lIns="91425" spcFirstLastPara="1" rIns="91425" wrap="square" tIns="91425">
            <a:noAutofit/>
          </a:bodyPr>
          <a:lstStyle>
            <a:lvl1pPr indent="-304800" lvl="0" marL="457200">
              <a:spcBef>
                <a:spcPts val="0"/>
              </a:spcBef>
              <a:spcAft>
                <a:spcPts val="0"/>
              </a:spcAft>
              <a:buClr>
                <a:schemeClr val="dk1"/>
              </a:buClr>
              <a:buSzPts val="1200"/>
              <a:buChar char="●"/>
              <a:defRPr sz="1200"/>
            </a:lvl1pPr>
            <a:lvl2pPr indent="-304800" lvl="1" marL="914400">
              <a:spcBef>
                <a:spcPts val="0"/>
              </a:spcBef>
              <a:spcAft>
                <a:spcPts val="0"/>
              </a:spcAft>
              <a:buClr>
                <a:schemeClr val="dk1"/>
              </a:buClr>
              <a:buSzPts val="1200"/>
              <a:buChar char="○"/>
              <a:defRPr sz="1200"/>
            </a:lvl2pPr>
            <a:lvl3pPr indent="-304800" lvl="2" marL="1371600">
              <a:spcBef>
                <a:spcPts val="0"/>
              </a:spcBef>
              <a:spcAft>
                <a:spcPts val="0"/>
              </a:spcAft>
              <a:buClr>
                <a:schemeClr val="dk1"/>
              </a:buClr>
              <a:buSzPts val="1200"/>
              <a:buChar char="■"/>
              <a:defRPr sz="1200"/>
            </a:lvl3pPr>
            <a:lvl4pPr indent="-304800" lvl="3" marL="1828800">
              <a:spcBef>
                <a:spcPts val="0"/>
              </a:spcBef>
              <a:spcAft>
                <a:spcPts val="0"/>
              </a:spcAft>
              <a:buClr>
                <a:schemeClr val="dk1"/>
              </a:buClr>
              <a:buSzPts val="1200"/>
              <a:buChar char="●"/>
              <a:defRPr sz="1200"/>
            </a:lvl4pPr>
            <a:lvl5pPr indent="-304800" lvl="4" marL="2286000">
              <a:spcBef>
                <a:spcPts val="0"/>
              </a:spcBef>
              <a:spcAft>
                <a:spcPts val="0"/>
              </a:spcAft>
              <a:buClr>
                <a:schemeClr val="dk1"/>
              </a:buClr>
              <a:buSzPts val="1200"/>
              <a:buChar char="○"/>
              <a:defRPr sz="1200"/>
            </a:lvl5pPr>
            <a:lvl6pPr indent="-304800" lvl="5" marL="2743200">
              <a:spcBef>
                <a:spcPts val="0"/>
              </a:spcBef>
              <a:spcAft>
                <a:spcPts val="0"/>
              </a:spcAft>
              <a:buClr>
                <a:schemeClr val="dk1"/>
              </a:buClr>
              <a:buSzPts val="1200"/>
              <a:buChar char="■"/>
              <a:defRPr sz="1200"/>
            </a:lvl6pPr>
            <a:lvl7pPr indent="-304800" lvl="6" marL="3200400">
              <a:spcBef>
                <a:spcPts val="0"/>
              </a:spcBef>
              <a:spcAft>
                <a:spcPts val="0"/>
              </a:spcAft>
              <a:buClr>
                <a:schemeClr val="dk1"/>
              </a:buClr>
              <a:buSzPts val="1200"/>
              <a:buChar char="●"/>
              <a:defRPr sz="1200"/>
            </a:lvl7pPr>
            <a:lvl8pPr indent="-304800" lvl="7" marL="3657600">
              <a:spcBef>
                <a:spcPts val="0"/>
              </a:spcBef>
              <a:spcAft>
                <a:spcPts val="0"/>
              </a:spcAft>
              <a:buClr>
                <a:schemeClr val="dk1"/>
              </a:buClr>
              <a:buSzPts val="1200"/>
              <a:buChar char="○"/>
              <a:defRPr sz="1200"/>
            </a:lvl8pPr>
            <a:lvl9pPr indent="-304800" lvl="8" marL="4114800">
              <a:spcBef>
                <a:spcPts val="0"/>
              </a:spcBef>
              <a:spcAft>
                <a:spcPts val="0"/>
              </a:spcAft>
              <a:buClr>
                <a:schemeClr val="dk1"/>
              </a:buClr>
              <a:buSzPts val="1200"/>
              <a:buChar char="■"/>
              <a:defRPr sz="1200"/>
            </a:lvl9pPr>
          </a:lstStyle>
          <a:p/>
        </p:txBody>
      </p:sp>
      <p:sp>
        <p:nvSpPr>
          <p:cNvPr id="220" name="Google Shape;220;p29"/>
          <p:cNvSpPr txBox="1"/>
          <p:nvPr>
            <p:ph idx="4" type="subTitle"/>
          </p:nvPr>
        </p:nvSpPr>
        <p:spPr>
          <a:xfrm>
            <a:off x="490551" y="1735531"/>
            <a:ext cx="990000" cy="4686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200"/>
              <a:buFont typeface="Libre Baskerville"/>
              <a:buNone/>
              <a:defRPr sz="1200">
                <a:solidFill>
                  <a:schemeClr val="lt1"/>
                </a:solidFill>
                <a:latin typeface="Libre Baskerville"/>
                <a:ea typeface="Libre Baskerville"/>
                <a:cs typeface="Libre Baskerville"/>
                <a:sym typeface="Libre Baskerville"/>
              </a:defRPr>
            </a:lvl1pPr>
            <a:lvl2pPr lvl="1" algn="ctr">
              <a:spcBef>
                <a:spcPts val="0"/>
              </a:spcBef>
              <a:spcAft>
                <a:spcPts val="0"/>
              </a:spcAft>
              <a:buClr>
                <a:schemeClr val="lt1"/>
              </a:buClr>
              <a:buSzPts val="1200"/>
              <a:buFont typeface="Libre Baskerville"/>
              <a:buNone/>
              <a:defRPr sz="1200">
                <a:solidFill>
                  <a:schemeClr val="lt1"/>
                </a:solidFill>
                <a:latin typeface="Libre Baskerville"/>
                <a:ea typeface="Libre Baskerville"/>
                <a:cs typeface="Libre Baskerville"/>
                <a:sym typeface="Libre Baskerville"/>
              </a:defRPr>
            </a:lvl2pPr>
            <a:lvl3pPr lvl="2" algn="ctr">
              <a:spcBef>
                <a:spcPts val="0"/>
              </a:spcBef>
              <a:spcAft>
                <a:spcPts val="0"/>
              </a:spcAft>
              <a:buClr>
                <a:schemeClr val="lt1"/>
              </a:buClr>
              <a:buSzPts val="1200"/>
              <a:buFont typeface="Libre Baskerville"/>
              <a:buNone/>
              <a:defRPr sz="1200">
                <a:solidFill>
                  <a:schemeClr val="lt1"/>
                </a:solidFill>
                <a:latin typeface="Libre Baskerville"/>
                <a:ea typeface="Libre Baskerville"/>
                <a:cs typeface="Libre Baskerville"/>
                <a:sym typeface="Libre Baskerville"/>
              </a:defRPr>
            </a:lvl3pPr>
            <a:lvl4pPr lvl="3" algn="ctr">
              <a:spcBef>
                <a:spcPts val="0"/>
              </a:spcBef>
              <a:spcAft>
                <a:spcPts val="0"/>
              </a:spcAft>
              <a:buClr>
                <a:schemeClr val="lt1"/>
              </a:buClr>
              <a:buSzPts val="1200"/>
              <a:buFont typeface="Libre Baskerville"/>
              <a:buNone/>
              <a:defRPr sz="1200">
                <a:solidFill>
                  <a:schemeClr val="lt1"/>
                </a:solidFill>
                <a:latin typeface="Libre Baskerville"/>
                <a:ea typeface="Libre Baskerville"/>
                <a:cs typeface="Libre Baskerville"/>
                <a:sym typeface="Libre Baskerville"/>
              </a:defRPr>
            </a:lvl4pPr>
            <a:lvl5pPr lvl="4" algn="ctr">
              <a:spcBef>
                <a:spcPts val="0"/>
              </a:spcBef>
              <a:spcAft>
                <a:spcPts val="0"/>
              </a:spcAft>
              <a:buClr>
                <a:schemeClr val="lt1"/>
              </a:buClr>
              <a:buSzPts val="1200"/>
              <a:buFont typeface="Libre Baskerville"/>
              <a:buNone/>
              <a:defRPr sz="1200">
                <a:solidFill>
                  <a:schemeClr val="lt1"/>
                </a:solidFill>
                <a:latin typeface="Libre Baskerville"/>
                <a:ea typeface="Libre Baskerville"/>
                <a:cs typeface="Libre Baskerville"/>
                <a:sym typeface="Libre Baskerville"/>
              </a:defRPr>
            </a:lvl5pPr>
            <a:lvl6pPr lvl="5" algn="ctr">
              <a:spcBef>
                <a:spcPts val="0"/>
              </a:spcBef>
              <a:spcAft>
                <a:spcPts val="0"/>
              </a:spcAft>
              <a:buClr>
                <a:schemeClr val="lt1"/>
              </a:buClr>
              <a:buSzPts val="1200"/>
              <a:buFont typeface="Libre Baskerville"/>
              <a:buNone/>
              <a:defRPr sz="1200">
                <a:solidFill>
                  <a:schemeClr val="lt1"/>
                </a:solidFill>
                <a:latin typeface="Libre Baskerville"/>
                <a:ea typeface="Libre Baskerville"/>
                <a:cs typeface="Libre Baskerville"/>
                <a:sym typeface="Libre Baskerville"/>
              </a:defRPr>
            </a:lvl6pPr>
            <a:lvl7pPr lvl="6" algn="ctr">
              <a:spcBef>
                <a:spcPts val="0"/>
              </a:spcBef>
              <a:spcAft>
                <a:spcPts val="0"/>
              </a:spcAft>
              <a:buClr>
                <a:schemeClr val="lt1"/>
              </a:buClr>
              <a:buSzPts val="1200"/>
              <a:buFont typeface="Libre Baskerville"/>
              <a:buNone/>
              <a:defRPr sz="1200">
                <a:solidFill>
                  <a:schemeClr val="lt1"/>
                </a:solidFill>
                <a:latin typeface="Libre Baskerville"/>
                <a:ea typeface="Libre Baskerville"/>
                <a:cs typeface="Libre Baskerville"/>
                <a:sym typeface="Libre Baskerville"/>
              </a:defRPr>
            </a:lvl7pPr>
            <a:lvl8pPr lvl="7" algn="ctr">
              <a:spcBef>
                <a:spcPts val="0"/>
              </a:spcBef>
              <a:spcAft>
                <a:spcPts val="0"/>
              </a:spcAft>
              <a:buClr>
                <a:schemeClr val="lt1"/>
              </a:buClr>
              <a:buSzPts val="1200"/>
              <a:buFont typeface="Libre Baskerville"/>
              <a:buNone/>
              <a:defRPr sz="1200">
                <a:solidFill>
                  <a:schemeClr val="lt1"/>
                </a:solidFill>
                <a:latin typeface="Libre Baskerville"/>
                <a:ea typeface="Libre Baskerville"/>
                <a:cs typeface="Libre Baskerville"/>
                <a:sym typeface="Libre Baskerville"/>
              </a:defRPr>
            </a:lvl8pPr>
            <a:lvl9pPr lvl="8" algn="ctr">
              <a:spcBef>
                <a:spcPts val="0"/>
              </a:spcBef>
              <a:spcAft>
                <a:spcPts val="0"/>
              </a:spcAft>
              <a:buClr>
                <a:schemeClr val="lt1"/>
              </a:buClr>
              <a:buSzPts val="1200"/>
              <a:buFont typeface="Libre Baskerville"/>
              <a:buNone/>
              <a:defRPr sz="1200">
                <a:solidFill>
                  <a:schemeClr val="lt1"/>
                </a:solidFill>
                <a:latin typeface="Libre Baskerville"/>
                <a:ea typeface="Libre Baskerville"/>
                <a:cs typeface="Libre Baskerville"/>
                <a:sym typeface="Libre Baskerville"/>
              </a:defRPr>
            </a:lvl9pPr>
          </a:lstStyle>
          <a:p/>
        </p:txBody>
      </p:sp>
      <p:sp>
        <p:nvSpPr>
          <p:cNvPr id="221" name="Google Shape;221;p29"/>
          <p:cNvSpPr txBox="1"/>
          <p:nvPr>
            <p:ph idx="5" type="subTitle"/>
          </p:nvPr>
        </p:nvSpPr>
        <p:spPr>
          <a:xfrm>
            <a:off x="2084677" y="1742395"/>
            <a:ext cx="990000" cy="4686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200"/>
              <a:buFont typeface="Libre Baskerville"/>
              <a:buNone/>
              <a:defRPr sz="1200">
                <a:solidFill>
                  <a:schemeClr val="lt1"/>
                </a:solidFill>
                <a:latin typeface="Libre Baskerville"/>
                <a:ea typeface="Libre Baskerville"/>
                <a:cs typeface="Libre Baskerville"/>
                <a:sym typeface="Libre Baskerville"/>
              </a:defRPr>
            </a:lvl1pPr>
            <a:lvl2pPr lvl="1" algn="ctr">
              <a:spcBef>
                <a:spcPts val="0"/>
              </a:spcBef>
              <a:spcAft>
                <a:spcPts val="0"/>
              </a:spcAft>
              <a:buClr>
                <a:schemeClr val="lt1"/>
              </a:buClr>
              <a:buSzPts val="1200"/>
              <a:buFont typeface="Libre Baskerville"/>
              <a:buNone/>
              <a:defRPr sz="1200">
                <a:solidFill>
                  <a:schemeClr val="lt1"/>
                </a:solidFill>
                <a:latin typeface="Libre Baskerville"/>
                <a:ea typeface="Libre Baskerville"/>
                <a:cs typeface="Libre Baskerville"/>
                <a:sym typeface="Libre Baskerville"/>
              </a:defRPr>
            </a:lvl2pPr>
            <a:lvl3pPr lvl="2" algn="ctr">
              <a:spcBef>
                <a:spcPts val="0"/>
              </a:spcBef>
              <a:spcAft>
                <a:spcPts val="0"/>
              </a:spcAft>
              <a:buClr>
                <a:schemeClr val="lt1"/>
              </a:buClr>
              <a:buSzPts val="1200"/>
              <a:buFont typeface="Libre Baskerville"/>
              <a:buNone/>
              <a:defRPr sz="1200">
                <a:solidFill>
                  <a:schemeClr val="lt1"/>
                </a:solidFill>
                <a:latin typeface="Libre Baskerville"/>
                <a:ea typeface="Libre Baskerville"/>
                <a:cs typeface="Libre Baskerville"/>
                <a:sym typeface="Libre Baskerville"/>
              </a:defRPr>
            </a:lvl3pPr>
            <a:lvl4pPr lvl="3" algn="ctr">
              <a:spcBef>
                <a:spcPts val="0"/>
              </a:spcBef>
              <a:spcAft>
                <a:spcPts val="0"/>
              </a:spcAft>
              <a:buClr>
                <a:schemeClr val="lt1"/>
              </a:buClr>
              <a:buSzPts val="1200"/>
              <a:buFont typeface="Libre Baskerville"/>
              <a:buNone/>
              <a:defRPr sz="1200">
                <a:solidFill>
                  <a:schemeClr val="lt1"/>
                </a:solidFill>
                <a:latin typeface="Libre Baskerville"/>
                <a:ea typeface="Libre Baskerville"/>
                <a:cs typeface="Libre Baskerville"/>
                <a:sym typeface="Libre Baskerville"/>
              </a:defRPr>
            </a:lvl4pPr>
            <a:lvl5pPr lvl="4" algn="ctr">
              <a:spcBef>
                <a:spcPts val="0"/>
              </a:spcBef>
              <a:spcAft>
                <a:spcPts val="0"/>
              </a:spcAft>
              <a:buClr>
                <a:schemeClr val="lt1"/>
              </a:buClr>
              <a:buSzPts val="1200"/>
              <a:buFont typeface="Libre Baskerville"/>
              <a:buNone/>
              <a:defRPr sz="1200">
                <a:solidFill>
                  <a:schemeClr val="lt1"/>
                </a:solidFill>
                <a:latin typeface="Libre Baskerville"/>
                <a:ea typeface="Libre Baskerville"/>
                <a:cs typeface="Libre Baskerville"/>
                <a:sym typeface="Libre Baskerville"/>
              </a:defRPr>
            </a:lvl5pPr>
            <a:lvl6pPr lvl="5" algn="ctr">
              <a:spcBef>
                <a:spcPts val="0"/>
              </a:spcBef>
              <a:spcAft>
                <a:spcPts val="0"/>
              </a:spcAft>
              <a:buClr>
                <a:schemeClr val="lt1"/>
              </a:buClr>
              <a:buSzPts val="1200"/>
              <a:buFont typeface="Libre Baskerville"/>
              <a:buNone/>
              <a:defRPr sz="1200">
                <a:solidFill>
                  <a:schemeClr val="lt1"/>
                </a:solidFill>
                <a:latin typeface="Libre Baskerville"/>
                <a:ea typeface="Libre Baskerville"/>
                <a:cs typeface="Libre Baskerville"/>
                <a:sym typeface="Libre Baskerville"/>
              </a:defRPr>
            </a:lvl6pPr>
            <a:lvl7pPr lvl="6" algn="ctr">
              <a:spcBef>
                <a:spcPts val="0"/>
              </a:spcBef>
              <a:spcAft>
                <a:spcPts val="0"/>
              </a:spcAft>
              <a:buClr>
                <a:schemeClr val="lt1"/>
              </a:buClr>
              <a:buSzPts val="1200"/>
              <a:buFont typeface="Libre Baskerville"/>
              <a:buNone/>
              <a:defRPr sz="1200">
                <a:solidFill>
                  <a:schemeClr val="lt1"/>
                </a:solidFill>
                <a:latin typeface="Libre Baskerville"/>
                <a:ea typeface="Libre Baskerville"/>
                <a:cs typeface="Libre Baskerville"/>
                <a:sym typeface="Libre Baskerville"/>
              </a:defRPr>
            </a:lvl7pPr>
            <a:lvl8pPr lvl="7" algn="ctr">
              <a:spcBef>
                <a:spcPts val="0"/>
              </a:spcBef>
              <a:spcAft>
                <a:spcPts val="0"/>
              </a:spcAft>
              <a:buClr>
                <a:schemeClr val="lt1"/>
              </a:buClr>
              <a:buSzPts val="1200"/>
              <a:buFont typeface="Libre Baskerville"/>
              <a:buNone/>
              <a:defRPr sz="1200">
                <a:solidFill>
                  <a:schemeClr val="lt1"/>
                </a:solidFill>
                <a:latin typeface="Libre Baskerville"/>
                <a:ea typeface="Libre Baskerville"/>
                <a:cs typeface="Libre Baskerville"/>
                <a:sym typeface="Libre Baskerville"/>
              </a:defRPr>
            </a:lvl8pPr>
            <a:lvl9pPr lvl="8" algn="ctr">
              <a:spcBef>
                <a:spcPts val="0"/>
              </a:spcBef>
              <a:spcAft>
                <a:spcPts val="0"/>
              </a:spcAft>
              <a:buClr>
                <a:schemeClr val="lt1"/>
              </a:buClr>
              <a:buSzPts val="1200"/>
              <a:buFont typeface="Libre Baskerville"/>
              <a:buNone/>
              <a:defRPr sz="1200">
                <a:solidFill>
                  <a:schemeClr val="lt1"/>
                </a:solidFill>
                <a:latin typeface="Libre Baskerville"/>
                <a:ea typeface="Libre Baskerville"/>
                <a:cs typeface="Libre Baskerville"/>
                <a:sym typeface="Libre Baskerville"/>
              </a:defRPr>
            </a:lvl9pPr>
          </a:lstStyle>
          <a:p/>
        </p:txBody>
      </p:sp>
      <p:sp>
        <p:nvSpPr>
          <p:cNvPr id="222" name="Google Shape;222;p29"/>
          <p:cNvSpPr txBox="1"/>
          <p:nvPr>
            <p:ph idx="6" type="subTitle"/>
          </p:nvPr>
        </p:nvSpPr>
        <p:spPr>
          <a:xfrm>
            <a:off x="3678777" y="1742612"/>
            <a:ext cx="990000" cy="468600"/>
          </a:xfrm>
          <a:prstGeom prst="rect">
            <a:avLst/>
          </a:prstGeom>
        </p:spPr>
        <p:txBody>
          <a:bodyPr anchorCtr="0" anchor="t" bIns="91425" lIns="91425" spcFirstLastPara="1" rIns="91425" wrap="square" tIns="91425">
            <a:noAutofit/>
          </a:bodyPr>
          <a:lstStyle>
            <a:lvl1pPr lvl="0" algn="ctr">
              <a:spcBef>
                <a:spcPts val="0"/>
              </a:spcBef>
              <a:spcAft>
                <a:spcPts val="0"/>
              </a:spcAft>
              <a:buSzPts val="1200"/>
              <a:buFont typeface="Libre Baskerville"/>
              <a:buNone/>
              <a:defRPr sz="1200">
                <a:latin typeface="Libre Baskerville"/>
                <a:ea typeface="Libre Baskerville"/>
                <a:cs typeface="Libre Baskerville"/>
                <a:sym typeface="Libre Baskerville"/>
              </a:defRPr>
            </a:lvl1pPr>
            <a:lvl2pPr lvl="1" algn="ctr">
              <a:spcBef>
                <a:spcPts val="0"/>
              </a:spcBef>
              <a:spcAft>
                <a:spcPts val="0"/>
              </a:spcAft>
              <a:buSzPts val="1200"/>
              <a:buFont typeface="Libre Baskerville"/>
              <a:buNone/>
              <a:defRPr sz="1200">
                <a:latin typeface="Libre Baskerville"/>
                <a:ea typeface="Libre Baskerville"/>
                <a:cs typeface="Libre Baskerville"/>
                <a:sym typeface="Libre Baskerville"/>
              </a:defRPr>
            </a:lvl2pPr>
            <a:lvl3pPr lvl="2" algn="ctr">
              <a:spcBef>
                <a:spcPts val="0"/>
              </a:spcBef>
              <a:spcAft>
                <a:spcPts val="0"/>
              </a:spcAft>
              <a:buSzPts val="1200"/>
              <a:buFont typeface="Libre Baskerville"/>
              <a:buNone/>
              <a:defRPr sz="1200">
                <a:latin typeface="Libre Baskerville"/>
                <a:ea typeface="Libre Baskerville"/>
                <a:cs typeface="Libre Baskerville"/>
                <a:sym typeface="Libre Baskerville"/>
              </a:defRPr>
            </a:lvl3pPr>
            <a:lvl4pPr lvl="3" algn="ctr">
              <a:spcBef>
                <a:spcPts val="0"/>
              </a:spcBef>
              <a:spcAft>
                <a:spcPts val="0"/>
              </a:spcAft>
              <a:buSzPts val="1200"/>
              <a:buFont typeface="Libre Baskerville"/>
              <a:buNone/>
              <a:defRPr sz="1200">
                <a:latin typeface="Libre Baskerville"/>
                <a:ea typeface="Libre Baskerville"/>
                <a:cs typeface="Libre Baskerville"/>
                <a:sym typeface="Libre Baskerville"/>
              </a:defRPr>
            </a:lvl4pPr>
            <a:lvl5pPr lvl="4" algn="ctr">
              <a:spcBef>
                <a:spcPts val="0"/>
              </a:spcBef>
              <a:spcAft>
                <a:spcPts val="0"/>
              </a:spcAft>
              <a:buSzPts val="1200"/>
              <a:buFont typeface="Libre Baskerville"/>
              <a:buNone/>
              <a:defRPr sz="1200">
                <a:latin typeface="Libre Baskerville"/>
                <a:ea typeface="Libre Baskerville"/>
                <a:cs typeface="Libre Baskerville"/>
                <a:sym typeface="Libre Baskerville"/>
              </a:defRPr>
            </a:lvl5pPr>
            <a:lvl6pPr lvl="5" algn="ctr">
              <a:spcBef>
                <a:spcPts val="0"/>
              </a:spcBef>
              <a:spcAft>
                <a:spcPts val="0"/>
              </a:spcAft>
              <a:buSzPts val="1200"/>
              <a:buFont typeface="Libre Baskerville"/>
              <a:buNone/>
              <a:defRPr sz="1200">
                <a:latin typeface="Libre Baskerville"/>
                <a:ea typeface="Libre Baskerville"/>
                <a:cs typeface="Libre Baskerville"/>
                <a:sym typeface="Libre Baskerville"/>
              </a:defRPr>
            </a:lvl6pPr>
            <a:lvl7pPr lvl="6" algn="ctr">
              <a:spcBef>
                <a:spcPts val="0"/>
              </a:spcBef>
              <a:spcAft>
                <a:spcPts val="0"/>
              </a:spcAft>
              <a:buSzPts val="1200"/>
              <a:buFont typeface="Libre Baskerville"/>
              <a:buNone/>
              <a:defRPr sz="1200">
                <a:latin typeface="Libre Baskerville"/>
                <a:ea typeface="Libre Baskerville"/>
                <a:cs typeface="Libre Baskerville"/>
                <a:sym typeface="Libre Baskerville"/>
              </a:defRPr>
            </a:lvl7pPr>
            <a:lvl8pPr lvl="7" algn="ctr">
              <a:spcBef>
                <a:spcPts val="0"/>
              </a:spcBef>
              <a:spcAft>
                <a:spcPts val="0"/>
              </a:spcAft>
              <a:buSzPts val="1200"/>
              <a:buFont typeface="Libre Baskerville"/>
              <a:buNone/>
              <a:defRPr sz="1200">
                <a:latin typeface="Libre Baskerville"/>
                <a:ea typeface="Libre Baskerville"/>
                <a:cs typeface="Libre Baskerville"/>
                <a:sym typeface="Libre Baskerville"/>
              </a:defRPr>
            </a:lvl8pPr>
            <a:lvl9pPr lvl="8" algn="ctr">
              <a:spcBef>
                <a:spcPts val="0"/>
              </a:spcBef>
              <a:spcAft>
                <a:spcPts val="0"/>
              </a:spcAft>
              <a:buSzPts val="1200"/>
              <a:buFont typeface="Libre Baskerville"/>
              <a:buNone/>
              <a:defRPr sz="1200">
                <a:latin typeface="Libre Baskerville"/>
                <a:ea typeface="Libre Baskerville"/>
                <a:cs typeface="Libre Baskerville"/>
                <a:sym typeface="Libre Baskerville"/>
              </a:defRPr>
            </a:lvl9pPr>
          </a:lstStyle>
          <a:p/>
        </p:txBody>
      </p:sp>
      <p:cxnSp>
        <p:nvCxnSpPr>
          <p:cNvPr id="223" name="Google Shape;223;p29"/>
          <p:cNvCxnSpPr/>
          <p:nvPr/>
        </p:nvCxnSpPr>
        <p:spPr>
          <a:xfrm>
            <a:off x="2762250" y="4827750"/>
            <a:ext cx="0" cy="316500"/>
          </a:xfrm>
          <a:prstGeom prst="straightConnector1">
            <a:avLst/>
          </a:prstGeom>
          <a:noFill/>
          <a:ln cap="flat" cmpd="sng" w="9525">
            <a:solidFill>
              <a:schemeClr val="lt1"/>
            </a:solidFill>
            <a:prstDash val="solid"/>
            <a:round/>
            <a:headEnd len="med" w="med" type="none"/>
            <a:tailEnd len="med" w="med" type="none"/>
          </a:ln>
        </p:spPr>
      </p:cxnSp>
      <p:sp>
        <p:nvSpPr>
          <p:cNvPr id="224" name="Google Shape;224;p29"/>
          <p:cNvSpPr txBox="1"/>
          <p:nvPr>
            <p:ph idx="7"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None/>
              <a:defRPr sz="800">
                <a:solidFill>
                  <a:schemeClr val="lt1"/>
                </a:solidFill>
              </a:defRPr>
            </a:lvl1pPr>
            <a:lvl2pPr lvl="1">
              <a:spcBef>
                <a:spcPts val="0"/>
              </a:spcBef>
              <a:spcAft>
                <a:spcPts val="0"/>
              </a:spcAft>
              <a:buClr>
                <a:schemeClr val="lt1"/>
              </a:buClr>
              <a:buSzPts val="1000"/>
              <a:buNone/>
              <a:defRPr>
                <a:solidFill>
                  <a:schemeClr val="lt1"/>
                </a:solidFill>
              </a:defRPr>
            </a:lvl2pPr>
            <a:lvl3pPr lvl="2">
              <a:spcBef>
                <a:spcPts val="0"/>
              </a:spcBef>
              <a:spcAft>
                <a:spcPts val="0"/>
              </a:spcAft>
              <a:buClr>
                <a:schemeClr val="lt1"/>
              </a:buClr>
              <a:buSzPts val="1000"/>
              <a:buNone/>
              <a:defRPr>
                <a:solidFill>
                  <a:schemeClr val="lt1"/>
                </a:solidFill>
              </a:defRPr>
            </a:lvl3pPr>
            <a:lvl4pPr lvl="3">
              <a:spcBef>
                <a:spcPts val="0"/>
              </a:spcBef>
              <a:spcAft>
                <a:spcPts val="0"/>
              </a:spcAft>
              <a:buClr>
                <a:schemeClr val="lt1"/>
              </a:buClr>
              <a:buSzPts val="1000"/>
              <a:buNone/>
              <a:defRPr>
                <a:solidFill>
                  <a:schemeClr val="lt1"/>
                </a:solidFill>
              </a:defRPr>
            </a:lvl4pPr>
            <a:lvl5pPr lvl="4">
              <a:spcBef>
                <a:spcPts val="0"/>
              </a:spcBef>
              <a:spcAft>
                <a:spcPts val="0"/>
              </a:spcAft>
              <a:buClr>
                <a:schemeClr val="lt1"/>
              </a:buClr>
              <a:buSzPts val="1000"/>
              <a:buNone/>
              <a:defRPr>
                <a:solidFill>
                  <a:schemeClr val="lt1"/>
                </a:solidFill>
              </a:defRPr>
            </a:lvl5pPr>
            <a:lvl6pPr lvl="5">
              <a:spcBef>
                <a:spcPts val="0"/>
              </a:spcBef>
              <a:spcAft>
                <a:spcPts val="0"/>
              </a:spcAft>
              <a:buClr>
                <a:schemeClr val="lt1"/>
              </a:buClr>
              <a:buSzPts val="1000"/>
              <a:buNone/>
              <a:defRPr>
                <a:solidFill>
                  <a:schemeClr val="lt1"/>
                </a:solidFill>
              </a:defRPr>
            </a:lvl6pPr>
            <a:lvl7pPr lvl="6">
              <a:spcBef>
                <a:spcPts val="0"/>
              </a:spcBef>
              <a:spcAft>
                <a:spcPts val="0"/>
              </a:spcAft>
              <a:buClr>
                <a:schemeClr val="lt1"/>
              </a:buClr>
              <a:buSzPts val="1000"/>
              <a:buNone/>
              <a:defRPr>
                <a:solidFill>
                  <a:schemeClr val="lt1"/>
                </a:solidFill>
              </a:defRPr>
            </a:lvl7pPr>
            <a:lvl8pPr lvl="7">
              <a:spcBef>
                <a:spcPts val="0"/>
              </a:spcBef>
              <a:spcAft>
                <a:spcPts val="0"/>
              </a:spcAft>
              <a:buClr>
                <a:schemeClr val="lt1"/>
              </a:buClr>
              <a:buSzPts val="1000"/>
              <a:buNone/>
              <a:defRPr>
                <a:solidFill>
                  <a:schemeClr val="lt1"/>
                </a:solidFill>
              </a:defRPr>
            </a:lvl8pPr>
            <a:lvl9pPr lvl="8">
              <a:spcBef>
                <a:spcPts val="0"/>
              </a:spcBef>
              <a:spcAft>
                <a:spcPts val="0"/>
              </a:spcAft>
              <a:buClr>
                <a:schemeClr val="lt1"/>
              </a:buClr>
              <a:buSzPts val="1000"/>
              <a:buNone/>
              <a:defRPr>
                <a:solidFill>
                  <a:schemeClr val="lt1"/>
                </a:solidFill>
              </a:defRPr>
            </a:lvl9pPr>
          </a:lstStyle>
          <a:p/>
        </p:txBody>
      </p:sp>
      <p:sp>
        <p:nvSpPr>
          <p:cNvPr id="225" name="Google Shape;225;p29"/>
          <p:cNvSpPr txBox="1"/>
          <p:nvPr>
            <p:ph idx="8"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800"/>
              <a:buNone/>
              <a:defRPr sz="800">
                <a:solidFill>
                  <a:schemeClr val="lt1"/>
                </a:solidFill>
              </a:defRPr>
            </a:lvl1pPr>
            <a:lvl2pPr lvl="1" algn="ctr">
              <a:spcBef>
                <a:spcPts val="0"/>
              </a:spcBef>
              <a:spcAft>
                <a:spcPts val="0"/>
              </a:spcAft>
              <a:buClr>
                <a:schemeClr val="lt1"/>
              </a:buClr>
              <a:buSzPts val="1000"/>
              <a:buNone/>
              <a:defRPr>
                <a:solidFill>
                  <a:schemeClr val="lt1"/>
                </a:solidFill>
              </a:defRPr>
            </a:lvl2pPr>
            <a:lvl3pPr lvl="2" algn="ctr">
              <a:spcBef>
                <a:spcPts val="0"/>
              </a:spcBef>
              <a:spcAft>
                <a:spcPts val="0"/>
              </a:spcAft>
              <a:buClr>
                <a:schemeClr val="lt1"/>
              </a:buClr>
              <a:buSzPts val="1000"/>
              <a:buNone/>
              <a:defRPr>
                <a:solidFill>
                  <a:schemeClr val="lt1"/>
                </a:solidFill>
              </a:defRPr>
            </a:lvl3pPr>
            <a:lvl4pPr lvl="3" algn="ctr">
              <a:spcBef>
                <a:spcPts val="0"/>
              </a:spcBef>
              <a:spcAft>
                <a:spcPts val="0"/>
              </a:spcAft>
              <a:buClr>
                <a:schemeClr val="lt1"/>
              </a:buClr>
              <a:buSzPts val="1000"/>
              <a:buNone/>
              <a:defRPr>
                <a:solidFill>
                  <a:schemeClr val="lt1"/>
                </a:solidFill>
              </a:defRPr>
            </a:lvl4pPr>
            <a:lvl5pPr lvl="4" algn="ctr">
              <a:spcBef>
                <a:spcPts val="0"/>
              </a:spcBef>
              <a:spcAft>
                <a:spcPts val="0"/>
              </a:spcAft>
              <a:buClr>
                <a:schemeClr val="lt1"/>
              </a:buClr>
              <a:buSzPts val="1000"/>
              <a:buNone/>
              <a:defRPr>
                <a:solidFill>
                  <a:schemeClr val="lt1"/>
                </a:solidFill>
              </a:defRPr>
            </a:lvl5pPr>
            <a:lvl6pPr lvl="5" algn="ctr">
              <a:spcBef>
                <a:spcPts val="0"/>
              </a:spcBef>
              <a:spcAft>
                <a:spcPts val="0"/>
              </a:spcAft>
              <a:buClr>
                <a:schemeClr val="lt1"/>
              </a:buClr>
              <a:buSzPts val="1000"/>
              <a:buNone/>
              <a:defRPr>
                <a:solidFill>
                  <a:schemeClr val="lt1"/>
                </a:solidFill>
              </a:defRPr>
            </a:lvl6pPr>
            <a:lvl7pPr lvl="6" algn="ctr">
              <a:spcBef>
                <a:spcPts val="0"/>
              </a:spcBef>
              <a:spcAft>
                <a:spcPts val="0"/>
              </a:spcAft>
              <a:buClr>
                <a:schemeClr val="lt1"/>
              </a:buClr>
              <a:buSzPts val="1000"/>
              <a:buNone/>
              <a:defRPr>
                <a:solidFill>
                  <a:schemeClr val="lt1"/>
                </a:solidFill>
              </a:defRPr>
            </a:lvl7pPr>
            <a:lvl8pPr lvl="7" algn="ctr">
              <a:spcBef>
                <a:spcPts val="0"/>
              </a:spcBef>
              <a:spcAft>
                <a:spcPts val="0"/>
              </a:spcAft>
              <a:buClr>
                <a:schemeClr val="lt1"/>
              </a:buClr>
              <a:buSzPts val="1000"/>
              <a:buNone/>
              <a:defRPr>
                <a:solidFill>
                  <a:schemeClr val="lt1"/>
                </a:solidFill>
              </a:defRPr>
            </a:lvl8pPr>
            <a:lvl9pPr lvl="8" algn="ctr">
              <a:spcBef>
                <a:spcPts val="0"/>
              </a:spcBef>
              <a:spcAft>
                <a:spcPts val="0"/>
              </a:spcAft>
              <a:buClr>
                <a:schemeClr val="lt1"/>
              </a:buClr>
              <a:buSzPts val="1000"/>
              <a:buNone/>
              <a:defRPr>
                <a:solidFill>
                  <a:schemeClr val="lt1"/>
                </a:solidFill>
              </a:defRPr>
            </a:lvl9pPr>
          </a:lstStyle>
          <a:p/>
        </p:txBody>
      </p:sp>
      <p:sp>
        <p:nvSpPr>
          <p:cNvPr id="226" name="Google Shape;226;p29"/>
          <p:cNvSpPr/>
          <p:nvPr/>
        </p:nvSpPr>
        <p:spPr>
          <a:xfrm rot="5400000">
            <a:off x="8611250" y="4735800"/>
            <a:ext cx="321000" cy="494100"/>
          </a:xfrm>
          <a:prstGeom prst="round2SameRect">
            <a:avLst>
              <a:gd fmla="val 50000" name="adj1"/>
              <a:gd fmla="val 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27" name="Google Shape;227;p29"/>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rt Stop Continue">
  <p:cSld name="ONE_COLUMN_TEXT_1_1">
    <p:bg>
      <p:bgPr>
        <a:solidFill>
          <a:schemeClr val="lt1"/>
        </a:solidFill>
      </p:bgPr>
    </p:bg>
    <p:spTree>
      <p:nvGrpSpPr>
        <p:cNvPr id="228" name="Shape 228"/>
        <p:cNvGrpSpPr/>
        <p:nvPr/>
      </p:nvGrpSpPr>
      <p:grpSpPr>
        <a:xfrm>
          <a:off x="0" y="0"/>
          <a:ext cx="0" cy="0"/>
          <a:chOff x="0" y="0"/>
          <a:chExt cx="0" cy="0"/>
        </a:xfrm>
      </p:grpSpPr>
      <p:sp>
        <p:nvSpPr>
          <p:cNvPr id="229" name="Google Shape;229;p30"/>
          <p:cNvSpPr/>
          <p:nvPr/>
        </p:nvSpPr>
        <p:spPr>
          <a:xfrm rot="5400000">
            <a:off x="4391175" y="560850"/>
            <a:ext cx="321000" cy="8851800"/>
          </a:xfrm>
          <a:prstGeom prst="round2SameRect">
            <a:avLst>
              <a:gd fmla="val 50000" name="adj1"/>
              <a:gd fmla="val 5000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230" name="Google Shape;230;p30"/>
          <p:cNvSpPr/>
          <p:nvPr/>
        </p:nvSpPr>
        <p:spPr>
          <a:xfrm>
            <a:off x="4782500" y="317550"/>
            <a:ext cx="4111200" cy="13716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0"/>
          <p:cNvSpPr/>
          <p:nvPr/>
        </p:nvSpPr>
        <p:spPr>
          <a:xfrm>
            <a:off x="4782500" y="1814413"/>
            <a:ext cx="4111200" cy="13716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0"/>
          <p:cNvSpPr/>
          <p:nvPr/>
        </p:nvSpPr>
        <p:spPr>
          <a:xfrm>
            <a:off x="4782500" y="3320750"/>
            <a:ext cx="4111200" cy="13806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3" name="Google Shape;233;p30"/>
          <p:cNvCxnSpPr/>
          <p:nvPr/>
        </p:nvCxnSpPr>
        <p:spPr>
          <a:xfrm>
            <a:off x="2762250" y="4827750"/>
            <a:ext cx="0" cy="316500"/>
          </a:xfrm>
          <a:prstGeom prst="straightConnector1">
            <a:avLst/>
          </a:prstGeom>
          <a:noFill/>
          <a:ln cap="flat" cmpd="sng" w="9525">
            <a:solidFill>
              <a:schemeClr val="dk1"/>
            </a:solidFill>
            <a:prstDash val="solid"/>
            <a:round/>
            <a:headEnd len="med" w="med" type="none"/>
            <a:tailEnd len="med" w="med" type="none"/>
          </a:ln>
        </p:spPr>
      </p:cxnSp>
      <p:sp>
        <p:nvSpPr>
          <p:cNvPr id="234" name="Google Shape;234;p30"/>
          <p:cNvSpPr txBox="1"/>
          <p:nvPr>
            <p:ph idx="1"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sz="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235" name="Google Shape;235;p30"/>
          <p:cNvSpPr txBox="1"/>
          <p:nvPr>
            <p:ph idx="2"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236" name="Google Shape;236;p30"/>
          <p:cNvSpPr txBox="1"/>
          <p:nvPr>
            <p:ph idx="3" type="body"/>
          </p:nvPr>
        </p:nvSpPr>
        <p:spPr>
          <a:xfrm>
            <a:off x="5033900" y="317600"/>
            <a:ext cx="3601200" cy="1371600"/>
          </a:xfrm>
          <a:prstGeom prst="rect">
            <a:avLst/>
          </a:prstGeom>
        </p:spPr>
        <p:txBody>
          <a:bodyPr anchorCtr="0" anchor="t" bIns="91425" lIns="91425" spcFirstLastPara="1" rIns="0"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7" name="Google Shape;237;p30"/>
          <p:cNvSpPr txBox="1"/>
          <p:nvPr>
            <p:ph idx="4" type="body"/>
          </p:nvPr>
        </p:nvSpPr>
        <p:spPr>
          <a:xfrm>
            <a:off x="5033900" y="1819175"/>
            <a:ext cx="3601200" cy="1371600"/>
          </a:xfrm>
          <a:prstGeom prst="rect">
            <a:avLst/>
          </a:prstGeom>
        </p:spPr>
        <p:txBody>
          <a:bodyPr anchorCtr="0" anchor="t" bIns="91425" lIns="91425" spcFirstLastPara="1" rIns="0"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8" name="Google Shape;238;p30"/>
          <p:cNvSpPr txBox="1"/>
          <p:nvPr>
            <p:ph idx="5" type="body"/>
          </p:nvPr>
        </p:nvSpPr>
        <p:spPr>
          <a:xfrm>
            <a:off x="5033900" y="3320750"/>
            <a:ext cx="3601200" cy="1380600"/>
          </a:xfrm>
          <a:prstGeom prst="rect">
            <a:avLst/>
          </a:prstGeom>
        </p:spPr>
        <p:txBody>
          <a:bodyPr anchorCtr="0" anchor="t" bIns="91425" lIns="91425" spcFirstLastPara="1" rIns="0"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9" name="Google Shape;239;p30"/>
          <p:cNvSpPr/>
          <p:nvPr/>
        </p:nvSpPr>
        <p:spPr>
          <a:xfrm rot="5400000">
            <a:off x="8611250" y="4735800"/>
            <a:ext cx="321000" cy="494100"/>
          </a:xfrm>
          <a:prstGeom prst="round2SameRect">
            <a:avLst>
              <a:gd fmla="val 50000"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40" name="Google Shape;240;p30"/>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_1">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eps">
  <p:cSld name="ONE_COLUMN_TEXT_1_1_1">
    <p:bg>
      <p:bgPr>
        <a:solidFill>
          <a:schemeClr val="lt1"/>
        </a:solidFill>
      </p:bgPr>
    </p:bg>
    <p:spTree>
      <p:nvGrpSpPr>
        <p:cNvPr id="241" name="Shape 241"/>
        <p:cNvGrpSpPr/>
        <p:nvPr/>
      </p:nvGrpSpPr>
      <p:grpSpPr>
        <a:xfrm>
          <a:off x="0" y="0"/>
          <a:ext cx="0" cy="0"/>
          <a:chOff x="0" y="0"/>
          <a:chExt cx="0" cy="0"/>
        </a:xfrm>
      </p:grpSpPr>
      <p:sp>
        <p:nvSpPr>
          <p:cNvPr id="242" name="Google Shape;242;p31"/>
          <p:cNvSpPr txBox="1"/>
          <p:nvPr>
            <p:ph type="title"/>
          </p:nvPr>
        </p:nvSpPr>
        <p:spPr>
          <a:xfrm>
            <a:off x="125700" y="134475"/>
            <a:ext cx="2517000" cy="17370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5600"/>
              <a:buFont typeface="Libre Baskerville"/>
              <a:buNone/>
              <a:defRPr sz="5600"/>
            </a:lvl2pPr>
            <a:lvl3pPr lvl="2">
              <a:spcBef>
                <a:spcPts val="0"/>
              </a:spcBef>
              <a:spcAft>
                <a:spcPts val="0"/>
              </a:spcAft>
              <a:buSzPts val="5600"/>
              <a:buFont typeface="Libre Baskerville"/>
              <a:buNone/>
              <a:defRPr sz="5600"/>
            </a:lvl3pPr>
            <a:lvl4pPr lvl="3">
              <a:spcBef>
                <a:spcPts val="0"/>
              </a:spcBef>
              <a:spcAft>
                <a:spcPts val="0"/>
              </a:spcAft>
              <a:buSzPts val="5600"/>
              <a:buFont typeface="Libre Baskerville"/>
              <a:buNone/>
              <a:defRPr sz="5600"/>
            </a:lvl4pPr>
            <a:lvl5pPr lvl="4">
              <a:spcBef>
                <a:spcPts val="0"/>
              </a:spcBef>
              <a:spcAft>
                <a:spcPts val="0"/>
              </a:spcAft>
              <a:buSzPts val="5600"/>
              <a:buFont typeface="Libre Baskerville"/>
              <a:buNone/>
              <a:defRPr sz="5600"/>
            </a:lvl5pPr>
            <a:lvl6pPr lvl="5">
              <a:spcBef>
                <a:spcPts val="0"/>
              </a:spcBef>
              <a:spcAft>
                <a:spcPts val="0"/>
              </a:spcAft>
              <a:buSzPts val="5600"/>
              <a:buFont typeface="Libre Baskerville"/>
              <a:buNone/>
              <a:defRPr sz="5600"/>
            </a:lvl6pPr>
            <a:lvl7pPr lvl="6">
              <a:spcBef>
                <a:spcPts val="0"/>
              </a:spcBef>
              <a:spcAft>
                <a:spcPts val="0"/>
              </a:spcAft>
              <a:buSzPts val="5600"/>
              <a:buFont typeface="Libre Baskerville"/>
              <a:buNone/>
              <a:defRPr sz="5600"/>
            </a:lvl7pPr>
            <a:lvl8pPr lvl="7">
              <a:spcBef>
                <a:spcPts val="0"/>
              </a:spcBef>
              <a:spcAft>
                <a:spcPts val="0"/>
              </a:spcAft>
              <a:buSzPts val="5600"/>
              <a:buFont typeface="Libre Baskerville"/>
              <a:buNone/>
              <a:defRPr sz="5600"/>
            </a:lvl8pPr>
            <a:lvl9pPr lvl="8">
              <a:spcBef>
                <a:spcPts val="0"/>
              </a:spcBef>
              <a:spcAft>
                <a:spcPts val="0"/>
              </a:spcAft>
              <a:buSzPts val="5600"/>
              <a:buFont typeface="Libre Baskerville"/>
              <a:buNone/>
              <a:defRPr sz="5600"/>
            </a:lvl9pPr>
          </a:lstStyle>
          <a:p/>
        </p:txBody>
      </p:sp>
      <p:sp>
        <p:nvSpPr>
          <p:cNvPr id="243" name="Google Shape;243;p31"/>
          <p:cNvSpPr/>
          <p:nvPr/>
        </p:nvSpPr>
        <p:spPr>
          <a:xfrm rot="5400000">
            <a:off x="4391175" y="560850"/>
            <a:ext cx="321000" cy="8851800"/>
          </a:xfrm>
          <a:prstGeom prst="round2SameRect">
            <a:avLst>
              <a:gd fmla="val 50000" name="adj1"/>
              <a:gd fmla="val 5000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cxnSp>
        <p:nvCxnSpPr>
          <p:cNvPr id="244" name="Google Shape;244;p31"/>
          <p:cNvCxnSpPr/>
          <p:nvPr/>
        </p:nvCxnSpPr>
        <p:spPr>
          <a:xfrm>
            <a:off x="2762250" y="4827750"/>
            <a:ext cx="0" cy="316500"/>
          </a:xfrm>
          <a:prstGeom prst="straightConnector1">
            <a:avLst/>
          </a:prstGeom>
          <a:noFill/>
          <a:ln cap="flat" cmpd="sng" w="9525">
            <a:solidFill>
              <a:schemeClr val="dk1"/>
            </a:solidFill>
            <a:prstDash val="solid"/>
            <a:round/>
            <a:headEnd len="med" w="med" type="none"/>
            <a:tailEnd len="med" w="med" type="none"/>
          </a:ln>
        </p:spPr>
      </p:cxnSp>
      <p:sp>
        <p:nvSpPr>
          <p:cNvPr id="245" name="Google Shape;245;p31"/>
          <p:cNvSpPr txBox="1"/>
          <p:nvPr>
            <p:ph idx="1"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sz="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246" name="Google Shape;246;p31"/>
          <p:cNvSpPr txBox="1"/>
          <p:nvPr>
            <p:ph idx="2"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247" name="Google Shape;247;p31"/>
          <p:cNvSpPr/>
          <p:nvPr/>
        </p:nvSpPr>
        <p:spPr>
          <a:xfrm>
            <a:off x="3314045" y="288600"/>
            <a:ext cx="2391300" cy="13716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1"/>
          <p:cNvSpPr/>
          <p:nvPr/>
        </p:nvSpPr>
        <p:spPr>
          <a:xfrm>
            <a:off x="3314045" y="1808910"/>
            <a:ext cx="2391300" cy="13716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1"/>
          <p:cNvSpPr/>
          <p:nvPr/>
        </p:nvSpPr>
        <p:spPr>
          <a:xfrm>
            <a:off x="3314000" y="3329144"/>
            <a:ext cx="2391300" cy="13716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1"/>
          <p:cNvSpPr/>
          <p:nvPr/>
        </p:nvSpPr>
        <p:spPr>
          <a:xfrm>
            <a:off x="6502495" y="288450"/>
            <a:ext cx="2391300" cy="13716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1"/>
          <p:cNvSpPr/>
          <p:nvPr/>
        </p:nvSpPr>
        <p:spPr>
          <a:xfrm>
            <a:off x="6502495" y="1808760"/>
            <a:ext cx="2391300" cy="13716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1"/>
          <p:cNvSpPr/>
          <p:nvPr/>
        </p:nvSpPr>
        <p:spPr>
          <a:xfrm>
            <a:off x="6502450" y="3328994"/>
            <a:ext cx="2391300" cy="13716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1"/>
          <p:cNvSpPr txBox="1"/>
          <p:nvPr/>
        </p:nvSpPr>
        <p:spPr>
          <a:xfrm>
            <a:off x="2642663" y="288600"/>
            <a:ext cx="671400" cy="1371600"/>
          </a:xfrm>
          <a:prstGeom prst="rect">
            <a:avLst/>
          </a:prstGeom>
          <a:noFill/>
          <a:ln>
            <a:noFill/>
          </a:ln>
        </p:spPr>
        <p:txBody>
          <a:bodyPr anchorCtr="0" anchor="t" bIns="91425" lIns="91425" spcFirstLastPara="1" rIns="182875" wrap="square" tIns="91425">
            <a:noAutofit/>
          </a:bodyPr>
          <a:lstStyle/>
          <a:p>
            <a:pPr indent="0" lvl="0" marL="0" rtl="0" algn="r">
              <a:spcBef>
                <a:spcPts val="0"/>
              </a:spcBef>
              <a:spcAft>
                <a:spcPts val="0"/>
              </a:spcAft>
              <a:buNone/>
            </a:pPr>
            <a:r>
              <a:rPr lang="en" sz="3600">
                <a:solidFill>
                  <a:schemeClr val="dk1"/>
                </a:solidFill>
                <a:latin typeface="Libre Baskerville"/>
                <a:ea typeface="Libre Baskerville"/>
                <a:cs typeface="Libre Baskerville"/>
                <a:sym typeface="Libre Baskerville"/>
              </a:rPr>
              <a:t>1</a:t>
            </a:r>
            <a:endParaRPr sz="3600">
              <a:solidFill>
                <a:schemeClr val="dk1"/>
              </a:solidFill>
              <a:latin typeface="Libre Baskerville"/>
              <a:ea typeface="Libre Baskerville"/>
              <a:cs typeface="Libre Baskerville"/>
              <a:sym typeface="Libre Baskerville"/>
            </a:endParaRPr>
          </a:p>
        </p:txBody>
      </p:sp>
      <p:sp>
        <p:nvSpPr>
          <p:cNvPr id="254" name="Google Shape;254;p31"/>
          <p:cNvSpPr txBox="1"/>
          <p:nvPr/>
        </p:nvSpPr>
        <p:spPr>
          <a:xfrm>
            <a:off x="2642663" y="1808910"/>
            <a:ext cx="671400" cy="1371600"/>
          </a:xfrm>
          <a:prstGeom prst="rect">
            <a:avLst/>
          </a:prstGeom>
          <a:noFill/>
          <a:ln>
            <a:noFill/>
          </a:ln>
        </p:spPr>
        <p:txBody>
          <a:bodyPr anchorCtr="0" anchor="t" bIns="91425" lIns="91425" spcFirstLastPara="1" rIns="182875" wrap="square" tIns="91425">
            <a:noAutofit/>
          </a:bodyPr>
          <a:lstStyle/>
          <a:p>
            <a:pPr indent="0" lvl="0" marL="0" rtl="0" algn="r">
              <a:spcBef>
                <a:spcPts val="0"/>
              </a:spcBef>
              <a:spcAft>
                <a:spcPts val="0"/>
              </a:spcAft>
              <a:buNone/>
            </a:pPr>
            <a:r>
              <a:rPr lang="en" sz="3600">
                <a:solidFill>
                  <a:schemeClr val="dk1"/>
                </a:solidFill>
                <a:latin typeface="Libre Baskerville"/>
                <a:ea typeface="Libre Baskerville"/>
                <a:cs typeface="Libre Baskerville"/>
                <a:sym typeface="Libre Baskerville"/>
              </a:rPr>
              <a:t>2</a:t>
            </a:r>
            <a:endParaRPr sz="3600">
              <a:solidFill>
                <a:schemeClr val="dk1"/>
              </a:solidFill>
              <a:latin typeface="Libre Baskerville"/>
              <a:ea typeface="Libre Baskerville"/>
              <a:cs typeface="Libre Baskerville"/>
              <a:sym typeface="Libre Baskerville"/>
            </a:endParaRPr>
          </a:p>
        </p:txBody>
      </p:sp>
      <p:sp>
        <p:nvSpPr>
          <p:cNvPr id="255" name="Google Shape;255;p31"/>
          <p:cNvSpPr txBox="1"/>
          <p:nvPr/>
        </p:nvSpPr>
        <p:spPr>
          <a:xfrm>
            <a:off x="2642600" y="3329144"/>
            <a:ext cx="671400" cy="1371600"/>
          </a:xfrm>
          <a:prstGeom prst="rect">
            <a:avLst/>
          </a:prstGeom>
          <a:noFill/>
          <a:ln>
            <a:noFill/>
          </a:ln>
        </p:spPr>
        <p:txBody>
          <a:bodyPr anchorCtr="0" anchor="t" bIns="91425" lIns="91425" spcFirstLastPara="1" rIns="182875" wrap="square" tIns="91425">
            <a:noAutofit/>
          </a:bodyPr>
          <a:lstStyle/>
          <a:p>
            <a:pPr indent="0" lvl="0" marL="0" rtl="0" algn="r">
              <a:spcBef>
                <a:spcPts val="0"/>
              </a:spcBef>
              <a:spcAft>
                <a:spcPts val="0"/>
              </a:spcAft>
              <a:buNone/>
            </a:pPr>
            <a:r>
              <a:rPr lang="en" sz="3600">
                <a:solidFill>
                  <a:schemeClr val="dk1"/>
                </a:solidFill>
                <a:latin typeface="Libre Baskerville"/>
                <a:ea typeface="Libre Baskerville"/>
                <a:cs typeface="Libre Baskerville"/>
                <a:sym typeface="Libre Baskerville"/>
              </a:rPr>
              <a:t>3</a:t>
            </a:r>
            <a:endParaRPr sz="3600">
              <a:solidFill>
                <a:schemeClr val="dk1"/>
              </a:solidFill>
              <a:latin typeface="Libre Baskerville"/>
              <a:ea typeface="Libre Baskerville"/>
              <a:cs typeface="Libre Baskerville"/>
              <a:sym typeface="Libre Baskerville"/>
            </a:endParaRPr>
          </a:p>
        </p:txBody>
      </p:sp>
      <p:sp>
        <p:nvSpPr>
          <p:cNvPr id="256" name="Google Shape;256;p31"/>
          <p:cNvSpPr txBox="1"/>
          <p:nvPr/>
        </p:nvSpPr>
        <p:spPr>
          <a:xfrm>
            <a:off x="5831163" y="288450"/>
            <a:ext cx="671400" cy="1371600"/>
          </a:xfrm>
          <a:prstGeom prst="rect">
            <a:avLst/>
          </a:prstGeom>
          <a:noFill/>
          <a:ln>
            <a:noFill/>
          </a:ln>
        </p:spPr>
        <p:txBody>
          <a:bodyPr anchorCtr="0" anchor="t" bIns="91425" lIns="91425" spcFirstLastPara="1" rIns="182875" wrap="square" tIns="91425">
            <a:noAutofit/>
          </a:bodyPr>
          <a:lstStyle/>
          <a:p>
            <a:pPr indent="0" lvl="0" marL="0" rtl="0" algn="r">
              <a:spcBef>
                <a:spcPts val="0"/>
              </a:spcBef>
              <a:spcAft>
                <a:spcPts val="0"/>
              </a:spcAft>
              <a:buNone/>
            </a:pPr>
            <a:r>
              <a:rPr lang="en" sz="3600">
                <a:solidFill>
                  <a:schemeClr val="dk1"/>
                </a:solidFill>
                <a:latin typeface="Libre Baskerville"/>
                <a:ea typeface="Libre Baskerville"/>
                <a:cs typeface="Libre Baskerville"/>
                <a:sym typeface="Libre Baskerville"/>
              </a:rPr>
              <a:t>4</a:t>
            </a:r>
            <a:endParaRPr sz="3600">
              <a:solidFill>
                <a:schemeClr val="dk1"/>
              </a:solidFill>
              <a:latin typeface="Libre Baskerville"/>
              <a:ea typeface="Libre Baskerville"/>
              <a:cs typeface="Libre Baskerville"/>
              <a:sym typeface="Libre Baskerville"/>
            </a:endParaRPr>
          </a:p>
        </p:txBody>
      </p:sp>
      <p:sp>
        <p:nvSpPr>
          <p:cNvPr id="257" name="Google Shape;257;p31"/>
          <p:cNvSpPr txBox="1"/>
          <p:nvPr/>
        </p:nvSpPr>
        <p:spPr>
          <a:xfrm>
            <a:off x="5831163" y="1808760"/>
            <a:ext cx="671400" cy="1371600"/>
          </a:xfrm>
          <a:prstGeom prst="rect">
            <a:avLst/>
          </a:prstGeom>
          <a:noFill/>
          <a:ln>
            <a:noFill/>
          </a:ln>
        </p:spPr>
        <p:txBody>
          <a:bodyPr anchorCtr="0" anchor="t" bIns="91425" lIns="91425" spcFirstLastPara="1" rIns="182875" wrap="square" tIns="91425">
            <a:noAutofit/>
          </a:bodyPr>
          <a:lstStyle/>
          <a:p>
            <a:pPr indent="0" lvl="0" marL="0" rtl="0" algn="r">
              <a:spcBef>
                <a:spcPts val="0"/>
              </a:spcBef>
              <a:spcAft>
                <a:spcPts val="0"/>
              </a:spcAft>
              <a:buNone/>
            </a:pPr>
            <a:r>
              <a:rPr lang="en" sz="3600">
                <a:solidFill>
                  <a:schemeClr val="dk1"/>
                </a:solidFill>
                <a:latin typeface="Libre Baskerville"/>
                <a:ea typeface="Libre Baskerville"/>
                <a:cs typeface="Libre Baskerville"/>
                <a:sym typeface="Libre Baskerville"/>
              </a:rPr>
              <a:t>5</a:t>
            </a:r>
            <a:endParaRPr sz="3600">
              <a:solidFill>
                <a:schemeClr val="dk1"/>
              </a:solidFill>
              <a:latin typeface="Libre Baskerville"/>
              <a:ea typeface="Libre Baskerville"/>
              <a:cs typeface="Libre Baskerville"/>
              <a:sym typeface="Libre Baskerville"/>
            </a:endParaRPr>
          </a:p>
        </p:txBody>
      </p:sp>
      <p:sp>
        <p:nvSpPr>
          <p:cNvPr id="258" name="Google Shape;258;p31"/>
          <p:cNvSpPr txBox="1"/>
          <p:nvPr/>
        </p:nvSpPr>
        <p:spPr>
          <a:xfrm>
            <a:off x="5831100" y="3328994"/>
            <a:ext cx="671400" cy="1371600"/>
          </a:xfrm>
          <a:prstGeom prst="rect">
            <a:avLst/>
          </a:prstGeom>
          <a:noFill/>
          <a:ln>
            <a:noFill/>
          </a:ln>
        </p:spPr>
        <p:txBody>
          <a:bodyPr anchorCtr="0" anchor="t" bIns="91425" lIns="91425" spcFirstLastPara="1" rIns="182875" wrap="square" tIns="91425">
            <a:noAutofit/>
          </a:bodyPr>
          <a:lstStyle/>
          <a:p>
            <a:pPr indent="0" lvl="0" marL="0" rtl="0" algn="r">
              <a:spcBef>
                <a:spcPts val="0"/>
              </a:spcBef>
              <a:spcAft>
                <a:spcPts val="0"/>
              </a:spcAft>
              <a:buNone/>
            </a:pPr>
            <a:r>
              <a:rPr lang="en" sz="3600">
                <a:solidFill>
                  <a:schemeClr val="dk1"/>
                </a:solidFill>
                <a:latin typeface="Libre Baskerville"/>
                <a:ea typeface="Libre Baskerville"/>
                <a:cs typeface="Libre Baskerville"/>
                <a:sym typeface="Libre Baskerville"/>
              </a:rPr>
              <a:t>6	</a:t>
            </a:r>
            <a:endParaRPr sz="3600">
              <a:solidFill>
                <a:schemeClr val="dk1"/>
              </a:solidFill>
              <a:latin typeface="Libre Baskerville"/>
              <a:ea typeface="Libre Baskerville"/>
              <a:cs typeface="Libre Baskerville"/>
              <a:sym typeface="Libre Baskerville"/>
            </a:endParaRPr>
          </a:p>
        </p:txBody>
      </p:sp>
      <p:sp>
        <p:nvSpPr>
          <p:cNvPr id="259" name="Google Shape;259;p31"/>
          <p:cNvSpPr txBox="1"/>
          <p:nvPr>
            <p:ph idx="3" type="body"/>
          </p:nvPr>
        </p:nvSpPr>
        <p:spPr>
          <a:xfrm>
            <a:off x="3314000" y="288600"/>
            <a:ext cx="2391300" cy="1371600"/>
          </a:xfrm>
          <a:prstGeom prst="rect">
            <a:avLst/>
          </a:prstGeom>
        </p:spPr>
        <p:txBody>
          <a:bodyPr anchorCtr="0" anchor="ctr" bIns="91425" lIns="91425" spcFirstLastPara="1" rIns="91425" wrap="square" tIns="91425">
            <a:noAutofit/>
          </a:bodyPr>
          <a:lstStyle>
            <a:lvl1pPr indent="-317500" lvl="0" marL="457200" algn="ctr">
              <a:spcBef>
                <a:spcPts val="0"/>
              </a:spcBef>
              <a:spcAft>
                <a:spcPts val="0"/>
              </a:spcAft>
              <a:buSzPts val="14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260" name="Google Shape;260;p31"/>
          <p:cNvSpPr txBox="1"/>
          <p:nvPr>
            <p:ph idx="4" type="body"/>
          </p:nvPr>
        </p:nvSpPr>
        <p:spPr>
          <a:xfrm>
            <a:off x="3314050" y="1808985"/>
            <a:ext cx="2391300" cy="1371600"/>
          </a:xfrm>
          <a:prstGeom prst="rect">
            <a:avLst/>
          </a:prstGeom>
        </p:spPr>
        <p:txBody>
          <a:bodyPr anchorCtr="0" anchor="ctr" bIns="91425" lIns="91425" spcFirstLastPara="1" rIns="91425" wrap="square" tIns="91425">
            <a:noAutofit/>
          </a:bodyPr>
          <a:lstStyle>
            <a:lvl1pPr indent="-317500" lvl="0" marL="457200" algn="ctr">
              <a:spcBef>
                <a:spcPts val="0"/>
              </a:spcBef>
              <a:spcAft>
                <a:spcPts val="0"/>
              </a:spcAft>
              <a:buSzPts val="14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261" name="Google Shape;261;p31"/>
          <p:cNvSpPr txBox="1"/>
          <p:nvPr>
            <p:ph idx="5" type="body"/>
          </p:nvPr>
        </p:nvSpPr>
        <p:spPr>
          <a:xfrm>
            <a:off x="6502500" y="288300"/>
            <a:ext cx="2391300" cy="1371600"/>
          </a:xfrm>
          <a:prstGeom prst="rect">
            <a:avLst/>
          </a:prstGeom>
        </p:spPr>
        <p:txBody>
          <a:bodyPr anchorCtr="0" anchor="ctr" bIns="91425" lIns="91425" spcFirstLastPara="1" rIns="91425" wrap="square" tIns="91425">
            <a:noAutofit/>
          </a:bodyPr>
          <a:lstStyle>
            <a:lvl1pPr indent="-317500" lvl="0" marL="457200" algn="ctr">
              <a:spcBef>
                <a:spcPts val="0"/>
              </a:spcBef>
              <a:spcAft>
                <a:spcPts val="0"/>
              </a:spcAft>
              <a:buSzPts val="14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262" name="Google Shape;262;p31"/>
          <p:cNvSpPr txBox="1"/>
          <p:nvPr>
            <p:ph idx="6" type="body"/>
          </p:nvPr>
        </p:nvSpPr>
        <p:spPr>
          <a:xfrm>
            <a:off x="6502450" y="1808835"/>
            <a:ext cx="2391300" cy="1371600"/>
          </a:xfrm>
          <a:prstGeom prst="rect">
            <a:avLst/>
          </a:prstGeom>
        </p:spPr>
        <p:txBody>
          <a:bodyPr anchorCtr="0" anchor="ctr" bIns="91425" lIns="91425" spcFirstLastPara="1" rIns="91425" wrap="square" tIns="91425">
            <a:noAutofit/>
          </a:bodyPr>
          <a:lstStyle>
            <a:lvl1pPr indent="-317500" lvl="0" marL="457200" algn="ctr">
              <a:spcBef>
                <a:spcPts val="0"/>
              </a:spcBef>
              <a:spcAft>
                <a:spcPts val="0"/>
              </a:spcAft>
              <a:buSzPts val="14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263" name="Google Shape;263;p31"/>
          <p:cNvSpPr txBox="1"/>
          <p:nvPr>
            <p:ph idx="7" type="body"/>
          </p:nvPr>
        </p:nvSpPr>
        <p:spPr>
          <a:xfrm>
            <a:off x="3314000" y="3329144"/>
            <a:ext cx="2391300" cy="1371600"/>
          </a:xfrm>
          <a:prstGeom prst="rect">
            <a:avLst/>
          </a:prstGeom>
        </p:spPr>
        <p:txBody>
          <a:bodyPr anchorCtr="0" anchor="ctr" bIns="91425" lIns="91425" spcFirstLastPara="1" rIns="91425" wrap="square" tIns="91425">
            <a:noAutofit/>
          </a:bodyPr>
          <a:lstStyle>
            <a:lvl1pPr indent="-317500" lvl="0" marL="457200" algn="ctr">
              <a:spcBef>
                <a:spcPts val="0"/>
              </a:spcBef>
              <a:spcAft>
                <a:spcPts val="0"/>
              </a:spcAft>
              <a:buSzPts val="14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264" name="Google Shape;264;p31"/>
          <p:cNvSpPr txBox="1"/>
          <p:nvPr>
            <p:ph idx="8" type="body"/>
          </p:nvPr>
        </p:nvSpPr>
        <p:spPr>
          <a:xfrm>
            <a:off x="6502450" y="3328994"/>
            <a:ext cx="2391300" cy="1371600"/>
          </a:xfrm>
          <a:prstGeom prst="rect">
            <a:avLst/>
          </a:prstGeom>
        </p:spPr>
        <p:txBody>
          <a:bodyPr anchorCtr="0" anchor="ctr" bIns="91425" lIns="91425" spcFirstLastPara="1" rIns="91425" wrap="square" tIns="91425">
            <a:noAutofit/>
          </a:bodyPr>
          <a:lstStyle>
            <a:lvl1pPr indent="-317500" lvl="0" marL="457200" algn="ctr">
              <a:spcBef>
                <a:spcPts val="0"/>
              </a:spcBef>
              <a:spcAft>
                <a:spcPts val="0"/>
              </a:spcAft>
              <a:buSzPts val="14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265" name="Google Shape;265;p31"/>
          <p:cNvSpPr/>
          <p:nvPr/>
        </p:nvSpPr>
        <p:spPr>
          <a:xfrm rot="5400000">
            <a:off x="8611250" y="4735800"/>
            <a:ext cx="321000" cy="494100"/>
          </a:xfrm>
          <a:prstGeom prst="round2SameRect">
            <a:avLst>
              <a:gd fmla="val 50000"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66" name="Google Shape;266;p31"/>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 Summary">
  <p:cSld name="CUSTOM_7">
    <p:spTree>
      <p:nvGrpSpPr>
        <p:cNvPr id="267" name="Shape 267"/>
        <p:cNvGrpSpPr/>
        <p:nvPr/>
      </p:nvGrpSpPr>
      <p:grpSpPr>
        <a:xfrm>
          <a:off x="0" y="0"/>
          <a:ext cx="0" cy="0"/>
          <a:chOff x="0" y="0"/>
          <a:chExt cx="0" cy="0"/>
        </a:xfrm>
      </p:grpSpPr>
      <p:sp>
        <p:nvSpPr>
          <p:cNvPr id="268" name="Google Shape;268;p32"/>
          <p:cNvSpPr/>
          <p:nvPr>
            <p:ph idx="2" type="pic"/>
          </p:nvPr>
        </p:nvSpPr>
        <p:spPr>
          <a:xfrm>
            <a:off x="3822106" y="0"/>
            <a:ext cx="5322000" cy="5143500"/>
          </a:xfrm>
          <a:prstGeom prst="rect">
            <a:avLst/>
          </a:prstGeom>
          <a:noFill/>
          <a:ln>
            <a:noFill/>
          </a:ln>
        </p:spPr>
      </p:sp>
      <p:sp>
        <p:nvSpPr>
          <p:cNvPr id="269" name="Google Shape;269;p32"/>
          <p:cNvSpPr txBox="1"/>
          <p:nvPr>
            <p:ph type="title"/>
          </p:nvPr>
        </p:nvSpPr>
        <p:spPr>
          <a:xfrm>
            <a:off x="125700" y="134475"/>
            <a:ext cx="4111200" cy="17370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5600"/>
              <a:buFont typeface="Libre Baskerville"/>
              <a:buNone/>
              <a:defRPr sz="5600"/>
            </a:lvl2pPr>
            <a:lvl3pPr lvl="2">
              <a:spcBef>
                <a:spcPts val="0"/>
              </a:spcBef>
              <a:spcAft>
                <a:spcPts val="0"/>
              </a:spcAft>
              <a:buSzPts val="5600"/>
              <a:buFont typeface="Libre Baskerville"/>
              <a:buNone/>
              <a:defRPr sz="5600"/>
            </a:lvl3pPr>
            <a:lvl4pPr lvl="3">
              <a:spcBef>
                <a:spcPts val="0"/>
              </a:spcBef>
              <a:spcAft>
                <a:spcPts val="0"/>
              </a:spcAft>
              <a:buSzPts val="5600"/>
              <a:buFont typeface="Libre Baskerville"/>
              <a:buNone/>
              <a:defRPr sz="5600"/>
            </a:lvl4pPr>
            <a:lvl5pPr lvl="4">
              <a:spcBef>
                <a:spcPts val="0"/>
              </a:spcBef>
              <a:spcAft>
                <a:spcPts val="0"/>
              </a:spcAft>
              <a:buSzPts val="5600"/>
              <a:buFont typeface="Libre Baskerville"/>
              <a:buNone/>
              <a:defRPr sz="5600"/>
            </a:lvl5pPr>
            <a:lvl6pPr lvl="5">
              <a:spcBef>
                <a:spcPts val="0"/>
              </a:spcBef>
              <a:spcAft>
                <a:spcPts val="0"/>
              </a:spcAft>
              <a:buSzPts val="5600"/>
              <a:buFont typeface="Libre Baskerville"/>
              <a:buNone/>
              <a:defRPr sz="5600"/>
            </a:lvl6pPr>
            <a:lvl7pPr lvl="6">
              <a:spcBef>
                <a:spcPts val="0"/>
              </a:spcBef>
              <a:spcAft>
                <a:spcPts val="0"/>
              </a:spcAft>
              <a:buSzPts val="5600"/>
              <a:buFont typeface="Libre Baskerville"/>
              <a:buNone/>
              <a:defRPr sz="5600"/>
            </a:lvl7pPr>
            <a:lvl8pPr lvl="7">
              <a:spcBef>
                <a:spcPts val="0"/>
              </a:spcBef>
              <a:spcAft>
                <a:spcPts val="0"/>
              </a:spcAft>
              <a:buSzPts val="5600"/>
              <a:buFont typeface="Libre Baskerville"/>
              <a:buNone/>
              <a:defRPr sz="5600"/>
            </a:lvl8pPr>
            <a:lvl9pPr lvl="8">
              <a:spcBef>
                <a:spcPts val="0"/>
              </a:spcBef>
              <a:spcAft>
                <a:spcPts val="0"/>
              </a:spcAft>
              <a:buSzPts val="5600"/>
              <a:buFont typeface="Libre Baskerville"/>
              <a:buNone/>
              <a:defRPr sz="5600"/>
            </a:lvl9pPr>
          </a:lstStyle>
          <a:p/>
        </p:txBody>
      </p:sp>
      <p:sp>
        <p:nvSpPr>
          <p:cNvPr id="270" name="Google Shape;270;p32"/>
          <p:cNvSpPr txBox="1"/>
          <p:nvPr>
            <p:ph idx="1" type="body"/>
          </p:nvPr>
        </p:nvSpPr>
        <p:spPr>
          <a:xfrm>
            <a:off x="251400" y="2985775"/>
            <a:ext cx="3570900" cy="1541400"/>
          </a:xfrm>
          <a:prstGeom prst="rect">
            <a:avLst/>
          </a:prstGeom>
        </p:spPr>
        <p:txBody>
          <a:bodyPr anchorCtr="0" anchor="b"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71" name="Google Shape;271;p3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lgn="r">
              <a:buNone/>
              <a:defRPr sz="1300">
                <a:solidFill>
                  <a:schemeClr val="dk1"/>
                </a:solidFill>
              </a:defRPr>
            </a:lvl1pPr>
            <a:lvl2pPr lvl="1" algn="r">
              <a:buNone/>
              <a:defRPr sz="1300">
                <a:solidFill>
                  <a:schemeClr val="dk1"/>
                </a:solidFill>
              </a:defRPr>
            </a:lvl2pPr>
            <a:lvl3pPr lvl="2" algn="r">
              <a:buNone/>
              <a:defRPr sz="1300">
                <a:solidFill>
                  <a:schemeClr val="dk1"/>
                </a:solidFill>
              </a:defRPr>
            </a:lvl3pPr>
            <a:lvl4pPr lvl="3" algn="r">
              <a:buNone/>
              <a:defRPr sz="1300">
                <a:solidFill>
                  <a:schemeClr val="dk1"/>
                </a:solidFill>
              </a:defRPr>
            </a:lvl4pPr>
            <a:lvl5pPr lvl="4" algn="r">
              <a:buNone/>
              <a:defRPr sz="1300">
                <a:solidFill>
                  <a:schemeClr val="dk1"/>
                </a:solidFill>
              </a:defRPr>
            </a:lvl5pPr>
            <a:lvl6pPr lvl="5" algn="r">
              <a:buNone/>
              <a:defRPr sz="1300">
                <a:solidFill>
                  <a:schemeClr val="dk1"/>
                </a:solidFill>
              </a:defRPr>
            </a:lvl6pPr>
            <a:lvl7pPr lvl="6" algn="r">
              <a:buNone/>
              <a:defRPr sz="1300">
                <a:solidFill>
                  <a:schemeClr val="dk1"/>
                </a:solidFill>
              </a:defRPr>
            </a:lvl7pPr>
            <a:lvl8pPr lvl="7" algn="r">
              <a:buNone/>
              <a:defRPr sz="1300">
                <a:solidFill>
                  <a:schemeClr val="dk1"/>
                </a:solidFill>
              </a:defRPr>
            </a:lvl8pPr>
            <a:lvl9pPr lvl="8" algn="r">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ne Graph">
  <p:cSld name="CUSTOM_5">
    <p:spTree>
      <p:nvGrpSpPr>
        <p:cNvPr id="272" name="Shape 272"/>
        <p:cNvGrpSpPr/>
        <p:nvPr/>
      </p:nvGrpSpPr>
      <p:grpSpPr>
        <a:xfrm>
          <a:off x="0" y="0"/>
          <a:ext cx="0" cy="0"/>
          <a:chOff x="0" y="0"/>
          <a:chExt cx="0" cy="0"/>
        </a:xfrm>
      </p:grpSpPr>
      <p:sp>
        <p:nvSpPr>
          <p:cNvPr id="273" name="Google Shape;273;p33"/>
          <p:cNvSpPr/>
          <p:nvPr/>
        </p:nvSpPr>
        <p:spPr>
          <a:xfrm rot="5400000">
            <a:off x="4391175" y="560850"/>
            <a:ext cx="321000" cy="8851800"/>
          </a:xfrm>
          <a:prstGeom prst="round2SameRect">
            <a:avLst>
              <a:gd fmla="val 50000" name="adj1"/>
              <a:gd fmla="val 5000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274" name="Google Shape;274;p33"/>
          <p:cNvSpPr txBox="1"/>
          <p:nvPr>
            <p:ph idx="1" type="subTitle"/>
          </p:nvPr>
        </p:nvSpPr>
        <p:spPr>
          <a:xfrm>
            <a:off x="125700" y="125592"/>
            <a:ext cx="2140500" cy="4050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275" name="Google Shape;275;p33"/>
          <p:cNvSpPr txBox="1"/>
          <p:nvPr>
            <p:ph idx="2" type="body"/>
          </p:nvPr>
        </p:nvSpPr>
        <p:spPr>
          <a:xfrm>
            <a:off x="125600" y="530600"/>
            <a:ext cx="4782600" cy="1082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76" name="Google Shape;276;p33"/>
          <p:cNvSpPr txBox="1"/>
          <p:nvPr>
            <p:ph type="title"/>
          </p:nvPr>
        </p:nvSpPr>
        <p:spPr>
          <a:xfrm>
            <a:off x="6355500" y="125600"/>
            <a:ext cx="2662800" cy="1389600"/>
          </a:xfrm>
          <a:prstGeom prst="rect">
            <a:avLst/>
          </a:prstGeom>
        </p:spPr>
        <p:txBody>
          <a:bodyPr anchorCtr="0" anchor="t" bIns="91425" lIns="91425" spcFirstLastPara="1" rIns="91425" wrap="square" tIns="91425">
            <a:noAutofit/>
          </a:bodyPr>
          <a:lstStyle>
            <a:lvl1pPr lvl="0" algn="r">
              <a:spcBef>
                <a:spcPts val="0"/>
              </a:spcBef>
              <a:spcAft>
                <a:spcPts val="0"/>
              </a:spcAft>
              <a:buSzPts val="7200"/>
              <a:buNone/>
              <a:defRPr b="1" sz="7200"/>
            </a:lvl1pPr>
            <a:lvl2pPr lvl="1" algn="r">
              <a:spcBef>
                <a:spcPts val="0"/>
              </a:spcBef>
              <a:spcAft>
                <a:spcPts val="0"/>
              </a:spcAft>
              <a:buSzPts val="7200"/>
              <a:buFont typeface="Libre Baskerville"/>
              <a:buNone/>
              <a:defRPr b="1" sz="7200"/>
            </a:lvl2pPr>
            <a:lvl3pPr lvl="2" algn="r">
              <a:spcBef>
                <a:spcPts val="0"/>
              </a:spcBef>
              <a:spcAft>
                <a:spcPts val="0"/>
              </a:spcAft>
              <a:buSzPts val="7200"/>
              <a:buFont typeface="Libre Baskerville"/>
              <a:buNone/>
              <a:defRPr b="1" sz="7200"/>
            </a:lvl3pPr>
            <a:lvl4pPr lvl="3" algn="r">
              <a:spcBef>
                <a:spcPts val="0"/>
              </a:spcBef>
              <a:spcAft>
                <a:spcPts val="0"/>
              </a:spcAft>
              <a:buSzPts val="7200"/>
              <a:buFont typeface="Libre Baskerville"/>
              <a:buNone/>
              <a:defRPr b="1" sz="7200"/>
            </a:lvl4pPr>
            <a:lvl5pPr lvl="4" algn="r">
              <a:spcBef>
                <a:spcPts val="0"/>
              </a:spcBef>
              <a:spcAft>
                <a:spcPts val="0"/>
              </a:spcAft>
              <a:buSzPts val="7200"/>
              <a:buFont typeface="Libre Baskerville"/>
              <a:buNone/>
              <a:defRPr b="1" sz="7200"/>
            </a:lvl5pPr>
            <a:lvl6pPr lvl="5" algn="r">
              <a:spcBef>
                <a:spcPts val="0"/>
              </a:spcBef>
              <a:spcAft>
                <a:spcPts val="0"/>
              </a:spcAft>
              <a:buSzPts val="7200"/>
              <a:buFont typeface="Libre Baskerville"/>
              <a:buNone/>
              <a:defRPr b="1" sz="7200"/>
            </a:lvl6pPr>
            <a:lvl7pPr lvl="6" algn="r">
              <a:spcBef>
                <a:spcPts val="0"/>
              </a:spcBef>
              <a:spcAft>
                <a:spcPts val="0"/>
              </a:spcAft>
              <a:buSzPts val="7200"/>
              <a:buFont typeface="Libre Baskerville"/>
              <a:buNone/>
              <a:defRPr b="1" sz="7200"/>
            </a:lvl7pPr>
            <a:lvl8pPr lvl="7" algn="r">
              <a:spcBef>
                <a:spcPts val="0"/>
              </a:spcBef>
              <a:spcAft>
                <a:spcPts val="0"/>
              </a:spcAft>
              <a:buSzPts val="7200"/>
              <a:buFont typeface="Libre Baskerville"/>
              <a:buNone/>
              <a:defRPr b="1" sz="7200"/>
            </a:lvl8pPr>
            <a:lvl9pPr lvl="8" algn="r">
              <a:spcBef>
                <a:spcPts val="0"/>
              </a:spcBef>
              <a:spcAft>
                <a:spcPts val="0"/>
              </a:spcAft>
              <a:buSzPts val="7200"/>
              <a:buFont typeface="Libre Baskerville"/>
              <a:buNone/>
              <a:defRPr b="1" sz="7200"/>
            </a:lvl9pPr>
          </a:lstStyle>
          <a:p/>
        </p:txBody>
      </p:sp>
      <p:cxnSp>
        <p:nvCxnSpPr>
          <p:cNvPr id="277" name="Google Shape;277;p33"/>
          <p:cNvCxnSpPr/>
          <p:nvPr/>
        </p:nvCxnSpPr>
        <p:spPr>
          <a:xfrm>
            <a:off x="2762250" y="4827350"/>
            <a:ext cx="0" cy="316800"/>
          </a:xfrm>
          <a:prstGeom prst="straightConnector1">
            <a:avLst/>
          </a:prstGeom>
          <a:noFill/>
          <a:ln cap="flat" cmpd="sng" w="9525">
            <a:solidFill>
              <a:schemeClr val="dk1"/>
            </a:solidFill>
            <a:prstDash val="solid"/>
            <a:round/>
            <a:headEnd len="med" w="med" type="none"/>
            <a:tailEnd len="med" w="med" type="none"/>
          </a:ln>
        </p:spPr>
      </p:cxnSp>
      <p:sp>
        <p:nvSpPr>
          <p:cNvPr id="278" name="Google Shape;278;p33"/>
          <p:cNvSpPr txBox="1"/>
          <p:nvPr>
            <p:ph idx="3"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sz="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279" name="Google Shape;279;p33"/>
          <p:cNvSpPr txBox="1"/>
          <p:nvPr>
            <p:ph idx="4"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280" name="Google Shape;280;p33"/>
          <p:cNvSpPr/>
          <p:nvPr/>
        </p:nvSpPr>
        <p:spPr>
          <a:xfrm rot="5400000">
            <a:off x="8611250" y="4735800"/>
            <a:ext cx="321000" cy="494100"/>
          </a:xfrm>
          <a:prstGeom prst="round2SameRect">
            <a:avLst>
              <a:gd fmla="val 50000"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81" name="Google Shape;281;p33"/>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xt Steps">
  <p:cSld name="CAPTION_ONLY">
    <p:bg>
      <p:bgPr>
        <a:solidFill>
          <a:schemeClr val="dk1"/>
        </a:solidFill>
      </p:bgPr>
    </p:bg>
    <p:spTree>
      <p:nvGrpSpPr>
        <p:cNvPr id="282" name="Shape 282"/>
        <p:cNvGrpSpPr/>
        <p:nvPr/>
      </p:nvGrpSpPr>
      <p:grpSpPr>
        <a:xfrm>
          <a:off x="0" y="0"/>
          <a:ext cx="0" cy="0"/>
          <a:chOff x="0" y="0"/>
          <a:chExt cx="0" cy="0"/>
        </a:xfrm>
      </p:grpSpPr>
      <p:sp>
        <p:nvSpPr>
          <p:cNvPr id="283" name="Google Shape;283;p34"/>
          <p:cNvSpPr/>
          <p:nvPr/>
        </p:nvSpPr>
        <p:spPr>
          <a:xfrm>
            <a:off x="845375" y="0"/>
            <a:ext cx="5352900" cy="4829700"/>
          </a:xfrm>
          <a:prstGeom prst="roundRect">
            <a:avLst>
              <a:gd fmla="val 11511"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03030"/>
              </a:solidFill>
            </a:endParaRPr>
          </a:p>
        </p:txBody>
      </p:sp>
      <p:sp>
        <p:nvSpPr>
          <p:cNvPr id="284" name="Google Shape;284;p34"/>
          <p:cNvSpPr/>
          <p:nvPr/>
        </p:nvSpPr>
        <p:spPr>
          <a:xfrm>
            <a:off x="0" y="0"/>
            <a:ext cx="2762400" cy="51435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03030"/>
              </a:solidFill>
            </a:endParaRPr>
          </a:p>
        </p:txBody>
      </p:sp>
      <p:sp>
        <p:nvSpPr>
          <p:cNvPr id="285" name="Google Shape;285;p34"/>
          <p:cNvSpPr/>
          <p:nvPr/>
        </p:nvSpPr>
        <p:spPr>
          <a:xfrm rot="5400000">
            <a:off x="4391175" y="560850"/>
            <a:ext cx="321000" cy="8851800"/>
          </a:xfrm>
          <a:prstGeom prst="round2SameRect">
            <a:avLst>
              <a:gd fmla="val 50000" name="adj1"/>
              <a:gd fmla="val 50000" name="adj2"/>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286" name="Google Shape;286;p34"/>
          <p:cNvSpPr txBox="1"/>
          <p:nvPr>
            <p:ph type="title"/>
          </p:nvPr>
        </p:nvSpPr>
        <p:spPr>
          <a:xfrm>
            <a:off x="125700" y="125600"/>
            <a:ext cx="2391300" cy="16851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1400"/>
              <a:buNone/>
              <a:defRPr>
                <a:latin typeface="Roboto"/>
                <a:ea typeface="Roboto"/>
                <a:cs typeface="Roboto"/>
                <a:sym typeface="Roboto"/>
              </a:defRPr>
            </a:lvl2pPr>
            <a:lvl3pPr lvl="2">
              <a:spcBef>
                <a:spcPts val="0"/>
              </a:spcBef>
              <a:spcAft>
                <a:spcPts val="0"/>
              </a:spcAft>
              <a:buSzPts val="1400"/>
              <a:buNone/>
              <a:defRPr>
                <a:latin typeface="Roboto"/>
                <a:ea typeface="Roboto"/>
                <a:cs typeface="Roboto"/>
                <a:sym typeface="Roboto"/>
              </a:defRPr>
            </a:lvl3pPr>
            <a:lvl4pPr lvl="3">
              <a:spcBef>
                <a:spcPts val="0"/>
              </a:spcBef>
              <a:spcAft>
                <a:spcPts val="0"/>
              </a:spcAft>
              <a:buSzPts val="1400"/>
              <a:buNone/>
              <a:defRPr>
                <a:latin typeface="Roboto"/>
                <a:ea typeface="Roboto"/>
                <a:cs typeface="Roboto"/>
                <a:sym typeface="Roboto"/>
              </a:defRPr>
            </a:lvl4pPr>
            <a:lvl5pPr lvl="4">
              <a:spcBef>
                <a:spcPts val="0"/>
              </a:spcBef>
              <a:spcAft>
                <a:spcPts val="0"/>
              </a:spcAft>
              <a:buSzPts val="1400"/>
              <a:buNone/>
              <a:defRPr>
                <a:latin typeface="Roboto"/>
                <a:ea typeface="Roboto"/>
                <a:cs typeface="Roboto"/>
                <a:sym typeface="Roboto"/>
              </a:defRPr>
            </a:lvl5pPr>
            <a:lvl6pPr lvl="5">
              <a:spcBef>
                <a:spcPts val="0"/>
              </a:spcBef>
              <a:spcAft>
                <a:spcPts val="0"/>
              </a:spcAft>
              <a:buSzPts val="1400"/>
              <a:buNone/>
              <a:defRPr>
                <a:latin typeface="Roboto"/>
                <a:ea typeface="Roboto"/>
                <a:cs typeface="Roboto"/>
                <a:sym typeface="Roboto"/>
              </a:defRPr>
            </a:lvl6pPr>
            <a:lvl7pPr lvl="6">
              <a:spcBef>
                <a:spcPts val="0"/>
              </a:spcBef>
              <a:spcAft>
                <a:spcPts val="0"/>
              </a:spcAft>
              <a:buSzPts val="1400"/>
              <a:buNone/>
              <a:defRPr>
                <a:latin typeface="Roboto"/>
                <a:ea typeface="Roboto"/>
                <a:cs typeface="Roboto"/>
                <a:sym typeface="Roboto"/>
              </a:defRPr>
            </a:lvl7pPr>
            <a:lvl8pPr lvl="7">
              <a:spcBef>
                <a:spcPts val="0"/>
              </a:spcBef>
              <a:spcAft>
                <a:spcPts val="0"/>
              </a:spcAft>
              <a:buSzPts val="1400"/>
              <a:buNone/>
              <a:defRPr>
                <a:latin typeface="Roboto"/>
                <a:ea typeface="Roboto"/>
                <a:cs typeface="Roboto"/>
                <a:sym typeface="Roboto"/>
              </a:defRPr>
            </a:lvl8pPr>
            <a:lvl9pPr lvl="8">
              <a:spcBef>
                <a:spcPts val="0"/>
              </a:spcBef>
              <a:spcAft>
                <a:spcPts val="0"/>
              </a:spcAft>
              <a:buSzPts val="1400"/>
              <a:buNone/>
              <a:defRPr>
                <a:latin typeface="Roboto"/>
                <a:ea typeface="Roboto"/>
                <a:cs typeface="Roboto"/>
                <a:sym typeface="Roboto"/>
              </a:defRPr>
            </a:lvl9pPr>
          </a:lstStyle>
          <a:p/>
        </p:txBody>
      </p:sp>
      <p:sp>
        <p:nvSpPr>
          <p:cNvPr id="287" name="Google Shape;287;p34"/>
          <p:cNvSpPr txBox="1"/>
          <p:nvPr>
            <p:ph idx="1" type="subTitle"/>
          </p:nvPr>
        </p:nvSpPr>
        <p:spPr>
          <a:xfrm>
            <a:off x="2963075" y="132492"/>
            <a:ext cx="2140500" cy="4050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288" name="Google Shape;288;p34"/>
          <p:cNvSpPr txBox="1"/>
          <p:nvPr>
            <p:ph idx="2" type="subTitle"/>
          </p:nvPr>
        </p:nvSpPr>
        <p:spPr>
          <a:xfrm>
            <a:off x="6502400" y="125600"/>
            <a:ext cx="2140500" cy="4050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000"/>
              <a:buNone/>
              <a:defRPr>
                <a:solidFill>
                  <a:schemeClr val="lt1"/>
                </a:solidFill>
              </a:defRPr>
            </a:lvl1pPr>
            <a:lvl2pPr lvl="1">
              <a:spcBef>
                <a:spcPts val="0"/>
              </a:spcBef>
              <a:spcAft>
                <a:spcPts val="0"/>
              </a:spcAft>
              <a:buClr>
                <a:schemeClr val="lt1"/>
              </a:buClr>
              <a:buSzPts val="1000"/>
              <a:buNone/>
              <a:defRPr>
                <a:solidFill>
                  <a:schemeClr val="lt1"/>
                </a:solidFill>
              </a:defRPr>
            </a:lvl2pPr>
            <a:lvl3pPr lvl="2">
              <a:spcBef>
                <a:spcPts val="0"/>
              </a:spcBef>
              <a:spcAft>
                <a:spcPts val="0"/>
              </a:spcAft>
              <a:buClr>
                <a:schemeClr val="lt1"/>
              </a:buClr>
              <a:buSzPts val="1000"/>
              <a:buNone/>
              <a:defRPr>
                <a:solidFill>
                  <a:schemeClr val="lt1"/>
                </a:solidFill>
              </a:defRPr>
            </a:lvl3pPr>
            <a:lvl4pPr lvl="3">
              <a:spcBef>
                <a:spcPts val="0"/>
              </a:spcBef>
              <a:spcAft>
                <a:spcPts val="0"/>
              </a:spcAft>
              <a:buClr>
                <a:schemeClr val="lt1"/>
              </a:buClr>
              <a:buSzPts val="1000"/>
              <a:buNone/>
              <a:defRPr>
                <a:solidFill>
                  <a:schemeClr val="lt1"/>
                </a:solidFill>
              </a:defRPr>
            </a:lvl4pPr>
            <a:lvl5pPr lvl="4">
              <a:spcBef>
                <a:spcPts val="0"/>
              </a:spcBef>
              <a:spcAft>
                <a:spcPts val="0"/>
              </a:spcAft>
              <a:buClr>
                <a:schemeClr val="lt1"/>
              </a:buClr>
              <a:buSzPts val="1000"/>
              <a:buNone/>
              <a:defRPr>
                <a:solidFill>
                  <a:schemeClr val="lt1"/>
                </a:solidFill>
              </a:defRPr>
            </a:lvl5pPr>
            <a:lvl6pPr lvl="5">
              <a:spcBef>
                <a:spcPts val="0"/>
              </a:spcBef>
              <a:spcAft>
                <a:spcPts val="0"/>
              </a:spcAft>
              <a:buClr>
                <a:schemeClr val="lt1"/>
              </a:buClr>
              <a:buSzPts val="1000"/>
              <a:buNone/>
              <a:defRPr>
                <a:solidFill>
                  <a:schemeClr val="lt1"/>
                </a:solidFill>
              </a:defRPr>
            </a:lvl6pPr>
            <a:lvl7pPr lvl="6">
              <a:spcBef>
                <a:spcPts val="0"/>
              </a:spcBef>
              <a:spcAft>
                <a:spcPts val="0"/>
              </a:spcAft>
              <a:buClr>
                <a:schemeClr val="lt1"/>
              </a:buClr>
              <a:buSzPts val="1000"/>
              <a:buNone/>
              <a:defRPr>
                <a:solidFill>
                  <a:schemeClr val="lt1"/>
                </a:solidFill>
              </a:defRPr>
            </a:lvl7pPr>
            <a:lvl8pPr lvl="7">
              <a:spcBef>
                <a:spcPts val="0"/>
              </a:spcBef>
              <a:spcAft>
                <a:spcPts val="0"/>
              </a:spcAft>
              <a:buClr>
                <a:schemeClr val="lt1"/>
              </a:buClr>
              <a:buSzPts val="1000"/>
              <a:buNone/>
              <a:defRPr>
                <a:solidFill>
                  <a:schemeClr val="lt1"/>
                </a:solidFill>
              </a:defRPr>
            </a:lvl8pPr>
            <a:lvl9pPr lvl="8">
              <a:spcBef>
                <a:spcPts val="0"/>
              </a:spcBef>
              <a:spcAft>
                <a:spcPts val="0"/>
              </a:spcAft>
              <a:buClr>
                <a:schemeClr val="lt1"/>
              </a:buClr>
              <a:buSzPts val="1000"/>
              <a:buNone/>
              <a:defRPr>
                <a:solidFill>
                  <a:schemeClr val="lt1"/>
                </a:solidFill>
              </a:defRPr>
            </a:lvl9pPr>
          </a:lstStyle>
          <a:p/>
        </p:txBody>
      </p:sp>
      <p:sp>
        <p:nvSpPr>
          <p:cNvPr id="289" name="Google Shape;289;p34"/>
          <p:cNvSpPr txBox="1"/>
          <p:nvPr>
            <p:ph idx="3" type="body"/>
          </p:nvPr>
        </p:nvSpPr>
        <p:spPr>
          <a:xfrm>
            <a:off x="2963075" y="773325"/>
            <a:ext cx="2742300" cy="2574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90" name="Google Shape;290;p34"/>
          <p:cNvSpPr txBox="1"/>
          <p:nvPr>
            <p:ph idx="4" type="body"/>
          </p:nvPr>
        </p:nvSpPr>
        <p:spPr>
          <a:xfrm>
            <a:off x="6502400" y="773325"/>
            <a:ext cx="2515800" cy="2574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lt1"/>
              </a:buClr>
              <a:buSzPts val="14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cxnSp>
        <p:nvCxnSpPr>
          <p:cNvPr id="291" name="Google Shape;291;p34"/>
          <p:cNvCxnSpPr/>
          <p:nvPr/>
        </p:nvCxnSpPr>
        <p:spPr>
          <a:xfrm>
            <a:off x="2762250" y="4827750"/>
            <a:ext cx="0" cy="316500"/>
          </a:xfrm>
          <a:prstGeom prst="straightConnector1">
            <a:avLst/>
          </a:prstGeom>
          <a:noFill/>
          <a:ln cap="flat" cmpd="sng" w="9525">
            <a:solidFill>
              <a:schemeClr val="lt1"/>
            </a:solidFill>
            <a:prstDash val="solid"/>
            <a:round/>
            <a:headEnd len="med" w="med" type="none"/>
            <a:tailEnd len="med" w="med" type="none"/>
          </a:ln>
        </p:spPr>
      </p:cxnSp>
      <p:sp>
        <p:nvSpPr>
          <p:cNvPr id="292" name="Google Shape;292;p34"/>
          <p:cNvSpPr txBox="1"/>
          <p:nvPr>
            <p:ph idx="5"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None/>
              <a:defRPr sz="800">
                <a:solidFill>
                  <a:schemeClr val="lt1"/>
                </a:solidFill>
              </a:defRPr>
            </a:lvl1pPr>
            <a:lvl2pPr lvl="1">
              <a:spcBef>
                <a:spcPts val="0"/>
              </a:spcBef>
              <a:spcAft>
                <a:spcPts val="0"/>
              </a:spcAft>
              <a:buClr>
                <a:schemeClr val="lt1"/>
              </a:buClr>
              <a:buSzPts val="1000"/>
              <a:buNone/>
              <a:defRPr>
                <a:solidFill>
                  <a:schemeClr val="lt1"/>
                </a:solidFill>
              </a:defRPr>
            </a:lvl2pPr>
            <a:lvl3pPr lvl="2">
              <a:spcBef>
                <a:spcPts val="0"/>
              </a:spcBef>
              <a:spcAft>
                <a:spcPts val="0"/>
              </a:spcAft>
              <a:buClr>
                <a:schemeClr val="lt1"/>
              </a:buClr>
              <a:buSzPts val="1000"/>
              <a:buNone/>
              <a:defRPr>
                <a:solidFill>
                  <a:schemeClr val="lt1"/>
                </a:solidFill>
              </a:defRPr>
            </a:lvl3pPr>
            <a:lvl4pPr lvl="3">
              <a:spcBef>
                <a:spcPts val="0"/>
              </a:spcBef>
              <a:spcAft>
                <a:spcPts val="0"/>
              </a:spcAft>
              <a:buClr>
                <a:schemeClr val="lt1"/>
              </a:buClr>
              <a:buSzPts val="1000"/>
              <a:buNone/>
              <a:defRPr>
                <a:solidFill>
                  <a:schemeClr val="lt1"/>
                </a:solidFill>
              </a:defRPr>
            </a:lvl4pPr>
            <a:lvl5pPr lvl="4">
              <a:spcBef>
                <a:spcPts val="0"/>
              </a:spcBef>
              <a:spcAft>
                <a:spcPts val="0"/>
              </a:spcAft>
              <a:buClr>
                <a:schemeClr val="lt1"/>
              </a:buClr>
              <a:buSzPts val="1000"/>
              <a:buNone/>
              <a:defRPr>
                <a:solidFill>
                  <a:schemeClr val="lt1"/>
                </a:solidFill>
              </a:defRPr>
            </a:lvl5pPr>
            <a:lvl6pPr lvl="5">
              <a:spcBef>
                <a:spcPts val="0"/>
              </a:spcBef>
              <a:spcAft>
                <a:spcPts val="0"/>
              </a:spcAft>
              <a:buClr>
                <a:schemeClr val="lt1"/>
              </a:buClr>
              <a:buSzPts val="1000"/>
              <a:buNone/>
              <a:defRPr>
                <a:solidFill>
                  <a:schemeClr val="lt1"/>
                </a:solidFill>
              </a:defRPr>
            </a:lvl6pPr>
            <a:lvl7pPr lvl="6">
              <a:spcBef>
                <a:spcPts val="0"/>
              </a:spcBef>
              <a:spcAft>
                <a:spcPts val="0"/>
              </a:spcAft>
              <a:buClr>
                <a:schemeClr val="lt1"/>
              </a:buClr>
              <a:buSzPts val="1000"/>
              <a:buNone/>
              <a:defRPr>
                <a:solidFill>
                  <a:schemeClr val="lt1"/>
                </a:solidFill>
              </a:defRPr>
            </a:lvl7pPr>
            <a:lvl8pPr lvl="7">
              <a:spcBef>
                <a:spcPts val="0"/>
              </a:spcBef>
              <a:spcAft>
                <a:spcPts val="0"/>
              </a:spcAft>
              <a:buClr>
                <a:schemeClr val="lt1"/>
              </a:buClr>
              <a:buSzPts val="1000"/>
              <a:buNone/>
              <a:defRPr>
                <a:solidFill>
                  <a:schemeClr val="lt1"/>
                </a:solidFill>
              </a:defRPr>
            </a:lvl8pPr>
            <a:lvl9pPr lvl="8">
              <a:spcBef>
                <a:spcPts val="0"/>
              </a:spcBef>
              <a:spcAft>
                <a:spcPts val="0"/>
              </a:spcAft>
              <a:buClr>
                <a:schemeClr val="lt1"/>
              </a:buClr>
              <a:buSzPts val="1000"/>
              <a:buNone/>
              <a:defRPr>
                <a:solidFill>
                  <a:schemeClr val="lt1"/>
                </a:solidFill>
              </a:defRPr>
            </a:lvl9pPr>
          </a:lstStyle>
          <a:p/>
        </p:txBody>
      </p:sp>
      <p:sp>
        <p:nvSpPr>
          <p:cNvPr id="293" name="Google Shape;293;p34"/>
          <p:cNvSpPr txBox="1"/>
          <p:nvPr>
            <p:ph idx="6"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800"/>
              <a:buNone/>
              <a:defRPr sz="800">
                <a:solidFill>
                  <a:schemeClr val="lt1"/>
                </a:solidFill>
              </a:defRPr>
            </a:lvl1pPr>
            <a:lvl2pPr lvl="1" algn="ctr">
              <a:spcBef>
                <a:spcPts val="0"/>
              </a:spcBef>
              <a:spcAft>
                <a:spcPts val="0"/>
              </a:spcAft>
              <a:buClr>
                <a:schemeClr val="lt1"/>
              </a:buClr>
              <a:buSzPts val="1000"/>
              <a:buNone/>
              <a:defRPr>
                <a:solidFill>
                  <a:schemeClr val="lt1"/>
                </a:solidFill>
              </a:defRPr>
            </a:lvl2pPr>
            <a:lvl3pPr lvl="2" algn="ctr">
              <a:spcBef>
                <a:spcPts val="0"/>
              </a:spcBef>
              <a:spcAft>
                <a:spcPts val="0"/>
              </a:spcAft>
              <a:buClr>
                <a:schemeClr val="lt1"/>
              </a:buClr>
              <a:buSzPts val="1000"/>
              <a:buNone/>
              <a:defRPr>
                <a:solidFill>
                  <a:schemeClr val="lt1"/>
                </a:solidFill>
              </a:defRPr>
            </a:lvl3pPr>
            <a:lvl4pPr lvl="3" algn="ctr">
              <a:spcBef>
                <a:spcPts val="0"/>
              </a:spcBef>
              <a:spcAft>
                <a:spcPts val="0"/>
              </a:spcAft>
              <a:buClr>
                <a:schemeClr val="lt1"/>
              </a:buClr>
              <a:buSzPts val="1000"/>
              <a:buNone/>
              <a:defRPr>
                <a:solidFill>
                  <a:schemeClr val="lt1"/>
                </a:solidFill>
              </a:defRPr>
            </a:lvl4pPr>
            <a:lvl5pPr lvl="4" algn="ctr">
              <a:spcBef>
                <a:spcPts val="0"/>
              </a:spcBef>
              <a:spcAft>
                <a:spcPts val="0"/>
              </a:spcAft>
              <a:buClr>
                <a:schemeClr val="lt1"/>
              </a:buClr>
              <a:buSzPts val="1000"/>
              <a:buNone/>
              <a:defRPr>
                <a:solidFill>
                  <a:schemeClr val="lt1"/>
                </a:solidFill>
              </a:defRPr>
            </a:lvl5pPr>
            <a:lvl6pPr lvl="5" algn="ctr">
              <a:spcBef>
                <a:spcPts val="0"/>
              </a:spcBef>
              <a:spcAft>
                <a:spcPts val="0"/>
              </a:spcAft>
              <a:buClr>
                <a:schemeClr val="lt1"/>
              </a:buClr>
              <a:buSzPts val="1000"/>
              <a:buNone/>
              <a:defRPr>
                <a:solidFill>
                  <a:schemeClr val="lt1"/>
                </a:solidFill>
              </a:defRPr>
            </a:lvl6pPr>
            <a:lvl7pPr lvl="6" algn="ctr">
              <a:spcBef>
                <a:spcPts val="0"/>
              </a:spcBef>
              <a:spcAft>
                <a:spcPts val="0"/>
              </a:spcAft>
              <a:buClr>
                <a:schemeClr val="lt1"/>
              </a:buClr>
              <a:buSzPts val="1000"/>
              <a:buNone/>
              <a:defRPr>
                <a:solidFill>
                  <a:schemeClr val="lt1"/>
                </a:solidFill>
              </a:defRPr>
            </a:lvl7pPr>
            <a:lvl8pPr lvl="7" algn="ctr">
              <a:spcBef>
                <a:spcPts val="0"/>
              </a:spcBef>
              <a:spcAft>
                <a:spcPts val="0"/>
              </a:spcAft>
              <a:buClr>
                <a:schemeClr val="lt1"/>
              </a:buClr>
              <a:buSzPts val="1000"/>
              <a:buNone/>
              <a:defRPr>
                <a:solidFill>
                  <a:schemeClr val="lt1"/>
                </a:solidFill>
              </a:defRPr>
            </a:lvl8pPr>
            <a:lvl9pPr lvl="8" algn="ctr">
              <a:spcBef>
                <a:spcPts val="0"/>
              </a:spcBef>
              <a:spcAft>
                <a:spcPts val="0"/>
              </a:spcAft>
              <a:buClr>
                <a:schemeClr val="lt1"/>
              </a:buClr>
              <a:buSzPts val="1000"/>
              <a:buNone/>
              <a:defRPr>
                <a:solidFill>
                  <a:schemeClr val="lt1"/>
                </a:solidFill>
              </a:defRPr>
            </a:lvl9pPr>
          </a:lstStyle>
          <a:p/>
        </p:txBody>
      </p:sp>
      <p:sp>
        <p:nvSpPr>
          <p:cNvPr id="294" name="Google Shape;294;p34"/>
          <p:cNvSpPr/>
          <p:nvPr/>
        </p:nvSpPr>
        <p:spPr>
          <a:xfrm rot="5400000">
            <a:off x="8611250" y="4735800"/>
            <a:ext cx="321000" cy="494100"/>
          </a:xfrm>
          <a:prstGeom prst="round2SameRect">
            <a:avLst>
              <a:gd fmla="val 50000" name="adj1"/>
              <a:gd fmla="val 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95" name="Google Shape;295;p34"/>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 &amp; Photo">
  <p:cSld name="CUSTOM_3">
    <p:bg>
      <p:bgPr>
        <a:solidFill>
          <a:schemeClr val="dk1"/>
        </a:solidFill>
      </p:bgPr>
    </p:bg>
    <p:spTree>
      <p:nvGrpSpPr>
        <p:cNvPr id="296" name="Shape 296"/>
        <p:cNvGrpSpPr/>
        <p:nvPr/>
      </p:nvGrpSpPr>
      <p:grpSpPr>
        <a:xfrm>
          <a:off x="0" y="0"/>
          <a:ext cx="0" cy="0"/>
          <a:chOff x="0" y="0"/>
          <a:chExt cx="0" cy="0"/>
        </a:xfrm>
      </p:grpSpPr>
      <p:sp>
        <p:nvSpPr>
          <p:cNvPr id="297" name="Google Shape;297;p35"/>
          <p:cNvSpPr/>
          <p:nvPr/>
        </p:nvSpPr>
        <p:spPr>
          <a:xfrm rot="5400000">
            <a:off x="4391175" y="560850"/>
            <a:ext cx="321000" cy="8851800"/>
          </a:xfrm>
          <a:prstGeom prst="round2SameRect">
            <a:avLst>
              <a:gd fmla="val 50000" name="adj1"/>
              <a:gd fmla="val 50000" name="adj2"/>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298" name="Google Shape;298;p35"/>
          <p:cNvSpPr txBox="1"/>
          <p:nvPr>
            <p:ph type="title"/>
          </p:nvPr>
        </p:nvSpPr>
        <p:spPr>
          <a:xfrm>
            <a:off x="125700" y="125600"/>
            <a:ext cx="4580100" cy="1685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5600"/>
              <a:buNone/>
              <a:defRPr>
                <a:solidFill>
                  <a:schemeClr val="lt1"/>
                </a:solidFill>
              </a:defRPr>
            </a:lvl1pPr>
            <a:lvl2pPr lvl="1">
              <a:spcBef>
                <a:spcPts val="0"/>
              </a:spcBef>
              <a:spcAft>
                <a:spcPts val="0"/>
              </a:spcAft>
              <a:buClr>
                <a:schemeClr val="lt1"/>
              </a:buClr>
              <a:buSzPts val="1400"/>
              <a:buNone/>
              <a:defRPr>
                <a:solidFill>
                  <a:schemeClr val="lt1"/>
                </a:solidFill>
                <a:latin typeface="Roboto"/>
                <a:ea typeface="Roboto"/>
                <a:cs typeface="Roboto"/>
                <a:sym typeface="Roboto"/>
              </a:defRPr>
            </a:lvl2pPr>
            <a:lvl3pPr lvl="2">
              <a:spcBef>
                <a:spcPts val="0"/>
              </a:spcBef>
              <a:spcAft>
                <a:spcPts val="0"/>
              </a:spcAft>
              <a:buClr>
                <a:schemeClr val="lt1"/>
              </a:buClr>
              <a:buSzPts val="1400"/>
              <a:buNone/>
              <a:defRPr>
                <a:solidFill>
                  <a:schemeClr val="lt1"/>
                </a:solidFill>
                <a:latin typeface="Roboto"/>
                <a:ea typeface="Roboto"/>
                <a:cs typeface="Roboto"/>
                <a:sym typeface="Roboto"/>
              </a:defRPr>
            </a:lvl3pPr>
            <a:lvl4pPr lvl="3">
              <a:spcBef>
                <a:spcPts val="0"/>
              </a:spcBef>
              <a:spcAft>
                <a:spcPts val="0"/>
              </a:spcAft>
              <a:buClr>
                <a:schemeClr val="lt1"/>
              </a:buClr>
              <a:buSzPts val="1400"/>
              <a:buNone/>
              <a:defRPr>
                <a:solidFill>
                  <a:schemeClr val="lt1"/>
                </a:solidFill>
                <a:latin typeface="Roboto"/>
                <a:ea typeface="Roboto"/>
                <a:cs typeface="Roboto"/>
                <a:sym typeface="Roboto"/>
              </a:defRPr>
            </a:lvl4pPr>
            <a:lvl5pPr lvl="4">
              <a:spcBef>
                <a:spcPts val="0"/>
              </a:spcBef>
              <a:spcAft>
                <a:spcPts val="0"/>
              </a:spcAft>
              <a:buClr>
                <a:schemeClr val="lt1"/>
              </a:buClr>
              <a:buSzPts val="1400"/>
              <a:buNone/>
              <a:defRPr>
                <a:solidFill>
                  <a:schemeClr val="lt1"/>
                </a:solidFill>
                <a:latin typeface="Roboto"/>
                <a:ea typeface="Roboto"/>
                <a:cs typeface="Roboto"/>
                <a:sym typeface="Roboto"/>
              </a:defRPr>
            </a:lvl5pPr>
            <a:lvl6pPr lvl="5">
              <a:spcBef>
                <a:spcPts val="0"/>
              </a:spcBef>
              <a:spcAft>
                <a:spcPts val="0"/>
              </a:spcAft>
              <a:buClr>
                <a:schemeClr val="lt1"/>
              </a:buClr>
              <a:buSzPts val="1400"/>
              <a:buNone/>
              <a:defRPr>
                <a:solidFill>
                  <a:schemeClr val="lt1"/>
                </a:solidFill>
                <a:latin typeface="Roboto"/>
                <a:ea typeface="Roboto"/>
                <a:cs typeface="Roboto"/>
                <a:sym typeface="Roboto"/>
              </a:defRPr>
            </a:lvl6pPr>
            <a:lvl7pPr lvl="6">
              <a:spcBef>
                <a:spcPts val="0"/>
              </a:spcBef>
              <a:spcAft>
                <a:spcPts val="0"/>
              </a:spcAft>
              <a:buClr>
                <a:schemeClr val="lt1"/>
              </a:buClr>
              <a:buSzPts val="1400"/>
              <a:buNone/>
              <a:defRPr>
                <a:solidFill>
                  <a:schemeClr val="lt1"/>
                </a:solidFill>
                <a:latin typeface="Roboto"/>
                <a:ea typeface="Roboto"/>
                <a:cs typeface="Roboto"/>
                <a:sym typeface="Roboto"/>
              </a:defRPr>
            </a:lvl7pPr>
            <a:lvl8pPr lvl="7">
              <a:spcBef>
                <a:spcPts val="0"/>
              </a:spcBef>
              <a:spcAft>
                <a:spcPts val="0"/>
              </a:spcAft>
              <a:buClr>
                <a:schemeClr val="lt1"/>
              </a:buClr>
              <a:buSzPts val="1400"/>
              <a:buNone/>
              <a:defRPr>
                <a:solidFill>
                  <a:schemeClr val="lt1"/>
                </a:solidFill>
                <a:latin typeface="Roboto"/>
                <a:ea typeface="Roboto"/>
                <a:cs typeface="Roboto"/>
                <a:sym typeface="Roboto"/>
              </a:defRPr>
            </a:lvl8pPr>
            <a:lvl9pPr lvl="8">
              <a:spcBef>
                <a:spcPts val="0"/>
              </a:spcBef>
              <a:spcAft>
                <a:spcPts val="0"/>
              </a:spcAft>
              <a:buClr>
                <a:schemeClr val="lt1"/>
              </a:buClr>
              <a:buSzPts val="1400"/>
              <a:buNone/>
              <a:defRPr>
                <a:solidFill>
                  <a:schemeClr val="lt1"/>
                </a:solidFill>
                <a:latin typeface="Roboto"/>
                <a:ea typeface="Roboto"/>
                <a:cs typeface="Roboto"/>
                <a:sym typeface="Roboto"/>
              </a:defRPr>
            </a:lvl9pPr>
          </a:lstStyle>
          <a:p/>
        </p:txBody>
      </p:sp>
      <p:sp>
        <p:nvSpPr>
          <p:cNvPr id="299" name="Google Shape;299;p35"/>
          <p:cNvSpPr/>
          <p:nvPr/>
        </p:nvSpPr>
        <p:spPr>
          <a:xfrm>
            <a:off x="125700" y="2379075"/>
            <a:ext cx="4782600" cy="23223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00" name="Google Shape;300;p35"/>
          <p:cNvSpPr/>
          <p:nvPr>
            <p:ph idx="2" type="pic"/>
          </p:nvPr>
        </p:nvSpPr>
        <p:spPr>
          <a:xfrm>
            <a:off x="5033900" y="125600"/>
            <a:ext cx="3984300" cy="4575900"/>
          </a:xfrm>
          <a:prstGeom prst="roundRect">
            <a:avLst>
              <a:gd fmla="val 16667" name="adj"/>
            </a:avLst>
          </a:prstGeom>
          <a:noFill/>
          <a:ln>
            <a:noFill/>
          </a:ln>
        </p:spPr>
      </p:sp>
      <p:sp>
        <p:nvSpPr>
          <p:cNvPr id="301" name="Google Shape;301;p35"/>
          <p:cNvSpPr txBox="1"/>
          <p:nvPr>
            <p:ph idx="1" type="subTitle"/>
          </p:nvPr>
        </p:nvSpPr>
        <p:spPr>
          <a:xfrm>
            <a:off x="251400" y="2512475"/>
            <a:ext cx="2140500" cy="4050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302" name="Google Shape;302;p35"/>
          <p:cNvSpPr txBox="1"/>
          <p:nvPr>
            <p:ph idx="3" type="body"/>
          </p:nvPr>
        </p:nvSpPr>
        <p:spPr>
          <a:xfrm>
            <a:off x="251400" y="3003175"/>
            <a:ext cx="4454400" cy="1524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cxnSp>
        <p:nvCxnSpPr>
          <p:cNvPr id="303" name="Google Shape;303;p35"/>
          <p:cNvCxnSpPr/>
          <p:nvPr/>
        </p:nvCxnSpPr>
        <p:spPr>
          <a:xfrm>
            <a:off x="2762250" y="4827750"/>
            <a:ext cx="0" cy="316500"/>
          </a:xfrm>
          <a:prstGeom prst="straightConnector1">
            <a:avLst/>
          </a:prstGeom>
          <a:noFill/>
          <a:ln cap="flat" cmpd="sng" w="9525">
            <a:solidFill>
              <a:schemeClr val="lt1"/>
            </a:solidFill>
            <a:prstDash val="solid"/>
            <a:round/>
            <a:headEnd len="med" w="med" type="none"/>
            <a:tailEnd len="med" w="med" type="none"/>
          </a:ln>
        </p:spPr>
      </p:cxnSp>
      <p:sp>
        <p:nvSpPr>
          <p:cNvPr id="304" name="Google Shape;304;p35"/>
          <p:cNvSpPr txBox="1"/>
          <p:nvPr>
            <p:ph idx="4"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None/>
              <a:defRPr sz="800">
                <a:solidFill>
                  <a:schemeClr val="lt1"/>
                </a:solidFill>
              </a:defRPr>
            </a:lvl1pPr>
            <a:lvl2pPr lvl="1">
              <a:spcBef>
                <a:spcPts val="0"/>
              </a:spcBef>
              <a:spcAft>
                <a:spcPts val="0"/>
              </a:spcAft>
              <a:buClr>
                <a:schemeClr val="lt1"/>
              </a:buClr>
              <a:buSzPts val="1000"/>
              <a:buNone/>
              <a:defRPr>
                <a:solidFill>
                  <a:schemeClr val="lt1"/>
                </a:solidFill>
              </a:defRPr>
            </a:lvl2pPr>
            <a:lvl3pPr lvl="2">
              <a:spcBef>
                <a:spcPts val="0"/>
              </a:spcBef>
              <a:spcAft>
                <a:spcPts val="0"/>
              </a:spcAft>
              <a:buClr>
                <a:schemeClr val="lt1"/>
              </a:buClr>
              <a:buSzPts val="1000"/>
              <a:buNone/>
              <a:defRPr>
                <a:solidFill>
                  <a:schemeClr val="lt1"/>
                </a:solidFill>
              </a:defRPr>
            </a:lvl3pPr>
            <a:lvl4pPr lvl="3">
              <a:spcBef>
                <a:spcPts val="0"/>
              </a:spcBef>
              <a:spcAft>
                <a:spcPts val="0"/>
              </a:spcAft>
              <a:buClr>
                <a:schemeClr val="lt1"/>
              </a:buClr>
              <a:buSzPts val="1000"/>
              <a:buNone/>
              <a:defRPr>
                <a:solidFill>
                  <a:schemeClr val="lt1"/>
                </a:solidFill>
              </a:defRPr>
            </a:lvl4pPr>
            <a:lvl5pPr lvl="4">
              <a:spcBef>
                <a:spcPts val="0"/>
              </a:spcBef>
              <a:spcAft>
                <a:spcPts val="0"/>
              </a:spcAft>
              <a:buClr>
                <a:schemeClr val="lt1"/>
              </a:buClr>
              <a:buSzPts val="1000"/>
              <a:buNone/>
              <a:defRPr>
                <a:solidFill>
                  <a:schemeClr val="lt1"/>
                </a:solidFill>
              </a:defRPr>
            </a:lvl5pPr>
            <a:lvl6pPr lvl="5">
              <a:spcBef>
                <a:spcPts val="0"/>
              </a:spcBef>
              <a:spcAft>
                <a:spcPts val="0"/>
              </a:spcAft>
              <a:buClr>
                <a:schemeClr val="lt1"/>
              </a:buClr>
              <a:buSzPts val="1000"/>
              <a:buNone/>
              <a:defRPr>
                <a:solidFill>
                  <a:schemeClr val="lt1"/>
                </a:solidFill>
              </a:defRPr>
            </a:lvl6pPr>
            <a:lvl7pPr lvl="6">
              <a:spcBef>
                <a:spcPts val="0"/>
              </a:spcBef>
              <a:spcAft>
                <a:spcPts val="0"/>
              </a:spcAft>
              <a:buClr>
                <a:schemeClr val="lt1"/>
              </a:buClr>
              <a:buSzPts val="1000"/>
              <a:buNone/>
              <a:defRPr>
                <a:solidFill>
                  <a:schemeClr val="lt1"/>
                </a:solidFill>
              </a:defRPr>
            </a:lvl7pPr>
            <a:lvl8pPr lvl="7">
              <a:spcBef>
                <a:spcPts val="0"/>
              </a:spcBef>
              <a:spcAft>
                <a:spcPts val="0"/>
              </a:spcAft>
              <a:buClr>
                <a:schemeClr val="lt1"/>
              </a:buClr>
              <a:buSzPts val="1000"/>
              <a:buNone/>
              <a:defRPr>
                <a:solidFill>
                  <a:schemeClr val="lt1"/>
                </a:solidFill>
              </a:defRPr>
            </a:lvl8pPr>
            <a:lvl9pPr lvl="8">
              <a:spcBef>
                <a:spcPts val="0"/>
              </a:spcBef>
              <a:spcAft>
                <a:spcPts val="0"/>
              </a:spcAft>
              <a:buClr>
                <a:schemeClr val="lt1"/>
              </a:buClr>
              <a:buSzPts val="1000"/>
              <a:buNone/>
              <a:defRPr>
                <a:solidFill>
                  <a:schemeClr val="lt1"/>
                </a:solidFill>
              </a:defRPr>
            </a:lvl9pPr>
          </a:lstStyle>
          <a:p/>
        </p:txBody>
      </p:sp>
      <p:sp>
        <p:nvSpPr>
          <p:cNvPr id="305" name="Google Shape;305;p35"/>
          <p:cNvSpPr txBox="1"/>
          <p:nvPr>
            <p:ph idx="5"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800"/>
              <a:buNone/>
              <a:defRPr sz="800">
                <a:solidFill>
                  <a:schemeClr val="lt1"/>
                </a:solidFill>
              </a:defRPr>
            </a:lvl1pPr>
            <a:lvl2pPr lvl="1" algn="ctr">
              <a:spcBef>
                <a:spcPts val="0"/>
              </a:spcBef>
              <a:spcAft>
                <a:spcPts val="0"/>
              </a:spcAft>
              <a:buClr>
                <a:schemeClr val="lt1"/>
              </a:buClr>
              <a:buSzPts val="1000"/>
              <a:buNone/>
              <a:defRPr>
                <a:solidFill>
                  <a:schemeClr val="lt1"/>
                </a:solidFill>
              </a:defRPr>
            </a:lvl2pPr>
            <a:lvl3pPr lvl="2" algn="ctr">
              <a:spcBef>
                <a:spcPts val="0"/>
              </a:spcBef>
              <a:spcAft>
                <a:spcPts val="0"/>
              </a:spcAft>
              <a:buClr>
                <a:schemeClr val="lt1"/>
              </a:buClr>
              <a:buSzPts val="1000"/>
              <a:buNone/>
              <a:defRPr>
                <a:solidFill>
                  <a:schemeClr val="lt1"/>
                </a:solidFill>
              </a:defRPr>
            </a:lvl3pPr>
            <a:lvl4pPr lvl="3" algn="ctr">
              <a:spcBef>
                <a:spcPts val="0"/>
              </a:spcBef>
              <a:spcAft>
                <a:spcPts val="0"/>
              </a:spcAft>
              <a:buClr>
                <a:schemeClr val="lt1"/>
              </a:buClr>
              <a:buSzPts val="1000"/>
              <a:buNone/>
              <a:defRPr>
                <a:solidFill>
                  <a:schemeClr val="lt1"/>
                </a:solidFill>
              </a:defRPr>
            </a:lvl4pPr>
            <a:lvl5pPr lvl="4" algn="ctr">
              <a:spcBef>
                <a:spcPts val="0"/>
              </a:spcBef>
              <a:spcAft>
                <a:spcPts val="0"/>
              </a:spcAft>
              <a:buClr>
                <a:schemeClr val="lt1"/>
              </a:buClr>
              <a:buSzPts val="1000"/>
              <a:buNone/>
              <a:defRPr>
                <a:solidFill>
                  <a:schemeClr val="lt1"/>
                </a:solidFill>
              </a:defRPr>
            </a:lvl5pPr>
            <a:lvl6pPr lvl="5" algn="ctr">
              <a:spcBef>
                <a:spcPts val="0"/>
              </a:spcBef>
              <a:spcAft>
                <a:spcPts val="0"/>
              </a:spcAft>
              <a:buClr>
                <a:schemeClr val="lt1"/>
              </a:buClr>
              <a:buSzPts val="1000"/>
              <a:buNone/>
              <a:defRPr>
                <a:solidFill>
                  <a:schemeClr val="lt1"/>
                </a:solidFill>
              </a:defRPr>
            </a:lvl6pPr>
            <a:lvl7pPr lvl="6" algn="ctr">
              <a:spcBef>
                <a:spcPts val="0"/>
              </a:spcBef>
              <a:spcAft>
                <a:spcPts val="0"/>
              </a:spcAft>
              <a:buClr>
                <a:schemeClr val="lt1"/>
              </a:buClr>
              <a:buSzPts val="1000"/>
              <a:buNone/>
              <a:defRPr>
                <a:solidFill>
                  <a:schemeClr val="lt1"/>
                </a:solidFill>
              </a:defRPr>
            </a:lvl7pPr>
            <a:lvl8pPr lvl="7" algn="ctr">
              <a:spcBef>
                <a:spcPts val="0"/>
              </a:spcBef>
              <a:spcAft>
                <a:spcPts val="0"/>
              </a:spcAft>
              <a:buClr>
                <a:schemeClr val="lt1"/>
              </a:buClr>
              <a:buSzPts val="1000"/>
              <a:buNone/>
              <a:defRPr>
                <a:solidFill>
                  <a:schemeClr val="lt1"/>
                </a:solidFill>
              </a:defRPr>
            </a:lvl8pPr>
            <a:lvl9pPr lvl="8" algn="ctr">
              <a:spcBef>
                <a:spcPts val="0"/>
              </a:spcBef>
              <a:spcAft>
                <a:spcPts val="0"/>
              </a:spcAft>
              <a:buClr>
                <a:schemeClr val="lt1"/>
              </a:buClr>
              <a:buSzPts val="1000"/>
              <a:buNone/>
              <a:defRPr>
                <a:solidFill>
                  <a:schemeClr val="lt1"/>
                </a:solidFill>
              </a:defRPr>
            </a:lvl9pPr>
          </a:lstStyle>
          <a:p/>
        </p:txBody>
      </p:sp>
      <p:sp>
        <p:nvSpPr>
          <p:cNvPr id="306" name="Google Shape;306;p35"/>
          <p:cNvSpPr/>
          <p:nvPr/>
        </p:nvSpPr>
        <p:spPr>
          <a:xfrm rot="5400000">
            <a:off x="8611250" y="4735800"/>
            <a:ext cx="321000" cy="494100"/>
          </a:xfrm>
          <a:prstGeom prst="round2SameRect">
            <a:avLst>
              <a:gd fmla="val 50000" name="adj1"/>
              <a:gd fmla="val 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07" name="Google Shape;307;p35"/>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 &amp; Photo">
  <p:cSld name="CUSTOM_3_1">
    <p:bg>
      <p:bgPr>
        <a:solidFill>
          <a:schemeClr val="lt1"/>
        </a:solidFill>
      </p:bgPr>
    </p:bg>
    <p:spTree>
      <p:nvGrpSpPr>
        <p:cNvPr id="308" name="Shape 308"/>
        <p:cNvGrpSpPr/>
        <p:nvPr/>
      </p:nvGrpSpPr>
      <p:grpSpPr>
        <a:xfrm>
          <a:off x="0" y="0"/>
          <a:ext cx="0" cy="0"/>
          <a:chOff x="0" y="0"/>
          <a:chExt cx="0" cy="0"/>
        </a:xfrm>
      </p:grpSpPr>
      <p:sp>
        <p:nvSpPr>
          <p:cNvPr id="309" name="Google Shape;309;p36"/>
          <p:cNvSpPr/>
          <p:nvPr/>
        </p:nvSpPr>
        <p:spPr>
          <a:xfrm rot="5400000">
            <a:off x="4391175" y="560850"/>
            <a:ext cx="321000" cy="8851800"/>
          </a:xfrm>
          <a:prstGeom prst="round2SameRect">
            <a:avLst>
              <a:gd fmla="val 50000" name="adj1"/>
              <a:gd fmla="val 5000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310" name="Google Shape;310;p36"/>
          <p:cNvSpPr txBox="1"/>
          <p:nvPr>
            <p:ph type="title"/>
          </p:nvPr>
        </p:nvSpPr>
        <p:spPr>
          <a:xfrm>
            <a:off x="125700" y="125600"/>
            <a:ext cx="4580100" cy="16851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Clr>
                <a:schemeClr val="dk1"/>
              </a:buClr>
              <a:buSzPts val="1400"/>
              <a:buNone/>
              <a:defRPr>
                <a:solidFill>
                  <a:schemeClr val="dk1"/>
                </a:solidFill>
                <a:latin typeface="Roboto"/>
                <a:ea typeface="Roboto"/>
                <a:cs typeface="Roboto"/>
                <a:sym typeface="Roboto"/>
              </a:defRPr>
            </a:lvl2pPr>
            <a:lvl3pPr lvl="2">
              <a:spcBef>
                <a:spcPts val="0"/>
              </a:spcBef>
              <a:spcAft>
                <a:spcPts val="0"/>
              </a:spcAft>
              <a:buClr>
                <a:schemeClr val="dk1"/>
              </a:buClr>
              <a:buSzPts val="1400"/>
              <a:buNone/>
              <a:defRPr>
                <a:solidFill>
                  <a:schemeClr val="dk1"/>
                </a:solidFill>
                <a:latin typeface="Roboto"/>
                <a:ea typeface="Roboto"/>
                <a:cs typeface="Roboto"/>
                <a:sym typeface="Roboto"/>
              </a:defRPr>
            </a:lvl3pPr>
            <a:lvl4pPr lvl="3">
              <a:spcBef>
                <a:spcPts val="0"/>
              </a:spcBef>
              <a:spcAft>
                <a:spcPts val="0"/>
              </a:spcAft>
              <a:buClr>
                <a:schemeClr val="dk1"/>
              </a:buClr>
              <a:buSzPts val="1400"/>
              <a:buNone/>
              <a:defRPr>
                <a:solidFill>
                  <a:schemeClr val="dk1"/>
                </a:solidFill>
                <a:latin typeface="Roboto"/>
                <a:ea typeface="Roboto"/>
                <a:cs typeface="Roboto"/>
                <a:sym typeface="Roboto"/>
              </a:defRPr>
            </a:lvl4pPr>
            <a:lvl5pPr lvl="4">
              <a:spcBef>
                <a:spcPts val="0"/>
              </a:spcBef>
              <a:spcAft>
                <a:spcPts val="0"/>
              </a:spcAft>
              <a:buClr>
                <a:schemeClr val="dk1"/>
              </a:buClr>
              <a:buSzPts val="1400"/>
              <a:buNone/>
              <a:defRPr>
                <a:solidFill>
                  <a:schemeClr val="dk1"/>
                </a:solidFill>
                <a:latin typeface="Roboto"/>
                <a:ea typeface="Roboto"/>
                <a:cs typeface="Roboto"/>
                <a:sym typeface="Roboto"/>
              </a:defRPr>
            </a:lvl5pPr>
            <a:lvl6pPr lvl="5">
              <a:spcBef>
                <a:spcPts val="0"/>
              </a:spcBef>
              <a:spcAft>
                <a:spcPts val="0"/>
              </a:spcAft>
              <a:buClr>
                <a:schemeClr val="dk1"/>
              </a:buClr>
              <a:buSzPts val="1400"/>
              <a:buNone/>
              <a:defRPr>
                <a:solidFill>
                  <a:schemeClr val="dk1"/>
                </a:solidFill>
                <a:latin typeface="Roboto"/>
                <a:ea typeface="Roboto"/>
                <a:cs typeface="Roboto"/>
                <a:sym typeface="Roboto"/>
              </a:defRPr>
            </a:lvl6pPr>
            <a:lvl7pPr lvl="6">
              <a:spcBef>
                <a:spcPts val="0"/>
              </a:spcBef>
              <a:spcAft>
                <a:spcPts val="0"/>
              </a:spcAft>
              <a:buClr>
                <a:schemeClr val="dk1"/>
              </a:buClr>
              <a:buSzPts val="1400"/>
              <a:buNone/>
              <a:defRPr>
                <a:solidFill>
                  <a:schemeClr val="dk1"/>
                </a:solidFill>
                <a:latin typeface="Roboto"/>
                <a:ea typeface="Roboto"/>
                <a:cs typeface="Roboto"/>
                <a:sym typeface="Roboto"/>
              </a:defRPr>
            </a:lvl7pPr>
            <a:lvl8pPr lvl="7">
              <a:spcBef>
                <a:spcPts val="0"/>
              </a:spcBef>
              <a:spcAft>
                <a:spcPts val="0"/>
              </a:spcAft>
              <a:buClr>
                <a:schemeClr val="dk1"/>
              </a:buClr>
              <a:buSzPts val="1400"/>
              <a:buNone/>
              <a:defRPr>
                <a:solidFill>
                  <a:schemeClr val="dk1"/>
                </a:solidFill>
                <a:latin typeface="Roboto"/>
                <a:ea typeface="Roboto"/>
                <a:cs typeface="Roboto"/>
                <a:sym typeface="Roboto"/>
              </a:defRPr>
            </a:lvl8pPr>
            <a:lvl9pPr lvl="8">
              <a:spcBef>
                <a:spcPts val="0"/>
              </a:spcBef>
              <a:spcAft>
                <a:spcPts val="0"/>
              </a:spcAft>
              <a:buClr>
                <a:schemeClr val="dk1"/>
              </a:buClr>
              <a:buSzPts val="1400"/>
              <a:buNone/>
              <a:defRPr>
                <a:solidFill>
                  <a:schemeClr val="dk1"/>
                </a:solidFill>
                <a:latin typeface="Roboto"/>
                <a:ea typeface="Roboto"/>
                <a:cs typeface="Roboto"/>
                <a:sym typeface="Roboto"/>
              </a:defRPr>
            </a:lvl9pPr>
          </a:lstStyle>
          <a:p/>
        </p:txBody>
      </p:sp>
      <p:sp>
        <p:nvSpPr>
          <p:cNvPr id="311" name="Google Shape;311;p36"/>
          <p:cNvSpPr/>
          <p:nvPr>
            <p:ph idx="2" type="pic"/>
          </p:nvPr>
        </p:nvSpPr>
        <p:spPr>
          <a:xfrm>
            <a:off x="5033900" y="125600"/>
            <a:ext cx="3984300" cy="4575900"/>
          </a:xfrm>
          <a:prstGeom prst="roundRect">
            <a:avLst>
              <a:gd fmla="val 16667" name="adj"/>
            </a:avLst>
          </a:prstGeom>
          <a:noFill/>
          <a:ln>
            <a:noFill/>
          </a:ln>
        </p:spPr>
      </p:sp>
      <p:sp>
        <p:nvSpPr>
          <p:cNvPr id="312" name="Google Shape;312;p36"/>
          <p:cNvSpPr txBox="1"/>
          <p:nvPr>
            <p:ph idx="1" type="subTitle"/>
          </p:nvPr>
        </p:nvSpPr>
        <p:spPr>
          <a:xfrm>
            <a:off x="251400" y="2512475"/>
            <a:ext cx="2140500" cy="4050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000"/>
              <a:buNone/>
              <a:defRPr>
                <a:solidFill>
                  <a:schemeClr val="lt1"/>
                </a:solidFill>
              </a:defRPr>
            </a:lvl1pPr>
            <a:lvl2pPr lvl="1">
              <a:spcBef>
                <a:spcPts val="0"/>
              </a:spcBef>
              <a:spcAft>
                <a:spcPts val="0"/>
              </a:spcAft>
              <a:buClr>
                <a:schemeClr val="lt1"/>
              </a:buClr>
              <a:buSzPts val="1000"/>
              <a:buNone/>
              <a:defRPr>
                <a:solidFill>
                  <a:schemeClr val="lt1"/>
                </a:solidFill>
              </a:defRPr>
            </a:lvl2pPr>
            <a:lvl3pPr lvl="2">
              <a:spcBef>
                <a:spcPts val="0"/>
              </a:spcBef>
              <a:spcAft>
                <a:spcPts val="0"/>
              </a:spcAft>
              <a:buClr>
                <a:schemeClr val="lt1"/>
              </a:buClr>
              <a:buSzPts val="1000"/>
              <a:buNone/>
              <a:defRPr>
                <a:solidFill>
                  <a:schemeClr val="lt1"/>
                </a:solidFill>
              </a:defRPr>
            </a:lvl3pPr>
            <a:lvl4pPr lvl="3">
              <a:spcBef>
                <a:spcPts val="0"/>
              </a:spcBef>
              <a:spcAft>
                <a:spcPts val="0"/>
              </a:spcAft>
              <a:buClr>
                <a:schemeClr val="lt1"/>
              </a:buClr>
              <a:buSzPts val="1000"/>
              <a:buNone/>
              <a:defRPr>
                <a:solidFill>
                  <a:schemeClr val="lt1"/>
                </a:solidFill>
              </a:defRPr>
            </a:lvl4pPr>
            <a:lvl5pPr lvl="4">
              <a:spcBef>
                <a:spcPts val="0"/>
              </a:spcBef>
              <a:spcAft>
                <a:spcPts val="0"/>
              </a:spcAft>
              <a:buClr>
                <a:schemeClr val="lt1"/>
              </a:buClr>
              <a:buSzPts val="1000"/>
              <a:buNone/>
              <a:defRPr>
                <a:solidFill>
                  <a:schemeClr val="lt1"/>
                </a:solidFill>
              </a:defRPr>
            </a:lvl5pPr>
            <a:lvl6pPr lvl="5">
              <a:spcBef>
                <a:spcPts val="0"/>
              </a:spcBef>
              <a:spcAft>
                <a:spcPts val="0"/>
              </a:spcAft>
              <a:buClr>
                <a:schemeClr val="lt1"/>
              </a:buClr>
              <a:buSzPts val="1000"/>
              <a:buNone/>
              <a:defRPr>
                <a:solidFill>
                  <a:schemeClr val="lt1"/>
                </a:solidFill>
              </a:defRPr>
            </a:lvl6pPr>
            <a:lvl7pPr lvl="6">
              <a:spcBef>
                <a:spcPts val="0"/>
              </a:spcBef>
              <a:spcAft>
                <a:spcPts val="0"/>
              </a:spcAft>
              <a:buClr>
                <a:schemeClr val="lt1"/>
              </a:buClr>
              <a:buSzPts val="1000"/>
              <a:buNone/>
              <a:defRPr>
                <a:solidFill>
                  <a:schemeClr val="lt1"/>
                </a:solidFill>
              </a:defRPr>
            </a:lvl7pPr>
            <a:lvl8pPr lvl="7">
              <a:spcBef>
                <a:spcPts val="0"/>
              </a:spcBef>
              <a:spcAft>
                <a:spcPts val="0"/>
              </a:spcAft>
              <a:buClr>
                <a:schemeClr val="lt1"/>
              </a:buClr>
              <a:buSzPts val="1000"/>
              <a:buNone/>
              <a:defRPr>
                <a:solidFill>
                  <a:schemeClr val="lt1"/>
                </a:solidFill>
              </a:defRPr>
            </a:lvl8pPr>
            <a:lvl9pPr lvl="8">
              <a:spcBef>
                <a:spcPts val="0"/>
              </a:spcBef>
              <a:spcAft>
                <a:spcPts val="0"/>
              </a:spcAft>
              <a:buClr>
                <a:schemeClr val="lt1"/>
              </a:buClr>
              <a:buSzPts val="1000"/>
              <a:buNone/>
              <a:defRPr>
                <a:solidFill>
                  <a:schemeClr val="lt1"/>
                </a:solidFill>
              </a:defRPr>
            </a:lvl9pPr>
          </a:lstStyle>
          <a:p/>
        </p:txBody>
      </p:sp>
      <p:sp>
        <p:nvSpPr>
          <p:cNvPr id="313" name="Google Shape;313;p36"/>
          <p:cNvSpPr txBox="1"/>
          <p:nvPr>
            <p:ph idx="3" type="body"/>
          </p:nvPr>
        </p:nvSpPr>
        <p:spPr>
          <a:xfrm>
            <a:off x="251400" y="3003175"/>
            <a:ext cx="4454400" cy="1524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cxnSp>
        <p:nvCxnSpPr>
          <p:cNvPr id="314" name="Google Shape;314;p36"/>
          <p:cNvCxnSpPr/>
          <p:nvPr/>
        </p:nvCxnSpPr>
        <p:spPr>
          <a:xfrm>
            <a:off x="2762250" y="4827750"/>
            <a:ext cx="0" cy="316500"/>
          </a:xfrm>
          <a:prstGeom prst="straightConnector1">
            <a:avLst/>
          </a:prstGeom>
          <a:noFill/>
          <a:ln cap="flat" cmpd="sng" w="9525">
            <a:solidFill>
              <a:schemeClr val="dk1"/>
            </a:solidFill>
            <a:prstDash val="solid"/>
            <a:round/>
            <a:headEnd len="med" w="med" type="none"/>
            <a:tailEnd len="med" w="med" type="none"/>
          </a:ln>
        </p:spPr>
      </p:cxnSp>
      <p:sp>
        <p:nvSpPr>
          <p:cNvPr id="315" name="Google Shape;315;p36"/>
          <p:cNvSpPr txBox="1"/>
          <p:nvPr>
            <p:ph idx="4"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sz="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316" name="Google Shape;316;p36"/>
          <p:cNvSpPr txBox="1"/>
          <p:nvPr>
            <p:ph idx="5"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317" name="Google Shape;317;p36"/>
          <p:cNvSpPr/>
          <p:nvPr/>
        </p:nvSpPr>
        <p:spPr>
          <a:xfrm rot="5400000">
            <a:off x="8611250" y="4735800"/>
            <a:ext cx="321000" cy="494100"/>
          </a:xfrm>
          <a:prstGeom prst="round2SameRect">
            <a:avLst>
              <a:gd fmla="val 50000"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18" name="Google Shape;318;p36"/>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 Chart">
  <p:cSld name="BIG_NUMBER">
    <p:spTree>
      <p:nvGrpSpPr>
        <p:cNvPr id="319" name="Shape 319"/>
        <p:cNvGrpSpPr/>
        <p:nvPr/>
      </p:nvGrpSpPr>
      <p:grpSpPr>
        <a:xfrm>
          <a:off x="0" y="0"/>
          <a:ext cx="0" cy="0"/>
          <a:chOff x="0" y="0"/>
          <a:chExt cx="0" cy="0"/>
        </a:xfrm>
      </p:grpSpPr>
      <p:sp>
        <p:nvSpPr>
          <p:cNvPr id="320" name="Google Shape;320;p37"/>
          <p:cNvSpPr/>
          <p:nvPr/>
        </p:nvSpPr>
        <p:spPr>
          <a:xfrm rot="5400000">
            <a:off x="4391175" y="560850"/>
            <a:ext cx="321000" cy="8851800"/>
          </a:xfrm>
          <a:prstGeom prst="round2SameRect">
            <a:avLst>
              <a:gd fmla="val 50000" name="adj1"/>
              <a:gd fmla="val 5000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321" name="Google Shape;321;p37"/>
          <p:cNvSpPr txBox="1"/>
          <p:nvPr>
            <p:ph type="title"/>
          </p:nvPr>
        </p:nvSpPr>
        <p:spPr>
          <a:xfrm>
            <a:off x="122600" y="125600"/>
            <a:ext cx="5708400" cy="5439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Font typeface="Libre Baskerville"/>
              <a:buNone/>
              <a:defRPr sz="3600"/>
            </a:lvl2pPr>
            <a:lvl3pPr lvl="2">
              <a:spcBef>
                <a:spcPts val="0"/>
              </a:spcBef>
              <a:spcAft>
                <a:spcPts val="0"/>
              </a:spcAft>
              <a:buSzPts val="3600"/>
              <a:buFont typeface="Libre Baskerville"/>
              <a:buNone/>
              <a:defRPr sz="3600"/>
            </a:lvl3pPr>
            <a:lvl4pPr lvl="3">
              <a:spcBef>
                <a:spcPts val="0"/>
              </a:spcBef>
              <a:spcAft>
                <a:spcPts val="0"/>
              </a:spcAft>
              <a:buSzPts val="3600"/>
              <a:buFont typeface="Libre Baskerville"/>
              <a:buNone/>
              <a:defRPr sz="3600"/>
            </a:lvl4pPr>
            <a:lvl5pPr lvl="4">
              <a:spcBef>
                <a:spcPts val="0"/>
              </a:spcBef>
              <a:spcAft>
                <a:spcPts val="0"/>
              </a:spcAft>
              <a:buSzPts val="3600"/>
              <a:buFont typeface="Libre Baskerville"/>
              <a:buNone/>
              <a:defRPr sz="3600"/>
            </a:lvl5pPr>
            <a:lvl6pPr lvl="5">
              <a:spcBef>
                <a:spcPts val="0"/>
              </a:spcBef>
              <a:spcAft>
                <a:spcPts val="0"/>
              </a:spcAft>
              <a:buSzPts val="3600"/>
              <a:buFont typeface="Libre Baskerville"/>
              <a:buNone/>
              <a:defRPr sz="3600"/>
            </a:lvl6pPr>
            <a:lvl7pPr lvl="6">
              <a:spcBef>
                <a:spcPts val="0"/>
              </a:spcBef>
              <a:spcAft>
                <a:spcPts val="0"/>
              </a:spcAft>
              <a:buSzPts val="3600"/>
              <a:buFont typeface="Libre Baskerville"/>
              <a:buNone/>
              <a:defRPr sz="3600"/>
            </a:lvl7pPr>
            <a:lvl8pPr lvl="7">
              <a:spcBef>
                <a:spcPts val="0"/>
              </a:spcBef>
              <a:spcAft>
                <a:spcPts val="0"/>
              </a:spcAft>
              <a:buSzPts val="3600"/>
              <a:buFont typeface="Libre Baskerville"/>
              <a:buNone/>
              <a:defRPr sz="3600"/>
            </a:lvl8pPr>
            <a:lvl9pPr lvl="8">
              <a:spcBef>
                <a:spcPts val="0"/>
              </a:spcBef>
              <a:spcAft>
                <a:spcPts val="0"/>
              </a:spcAft>
              <a:buSzPts val="3600"/>
              <a:buFont typeface="Libre Baskerville"/>
              <a:buNone/>
              <a:defRPr sz="3600"/>
            </a:lvl9pPr>
          </a:lstStyle>
          <a:p/>
        </p:txBody>
      </p:sp>
      <p:cxnSp>
        <p:nvCxnSpPr>
          <p:cNvPr id="322" name="Google Shape;322;p37"/>
          <p:cNvCxnSpPr/>
          <p:nvPr/>
        </p:nvCxnSpPr>
        <p:spPr>
          <a:xfrm>
            <a:off x="2762250" y="4827350"/>
            <a:ext cx="0" cy="316800"/>
          </a:xfrm>
          <a:prstGeom prst="straightConnector1">
            <a:avLst/>
          </a:prstGeom>
          <a:noFill/>
          <a:ln cap="flat" cmpd="sng" w="9525">
            <a:solidFill>
              <a:schemeClr val="dk1"/>
            </a:solidFill>
            <a:prstDash val="solid"/>
            <a:round/>
            <a:headEnd len="med" w="med" type="none"/>
            <a:tailEnd len="med" w="med" type="none"/>
          </a:ln>
        </p:spPr>
      </p:cxnSp>
      <p:sp>
        <p:nvSpPr>
          <p:cNvPr id="323" name="Google Shape;323;p37"/>
          <p:cNvSpPr txBox="1"/>
          <p:nvPr>
            <p:ph idx="1"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sz="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324" name="Google Shape;324;p37"/>
          <p:cNvSpPr txBox="1"/>
          <p:nvPr>
            <p:ph idx="2"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325" name="Google Shape;325;p37"/>
          <p:cNvSpPr/>
          <p:nvPr/>
        </p:nvSpPr>
        <p:spPr>
          <a:xfrm rot="5400000">
            <a:off x="8611250" y="4735800"/>
            <a:ext cx="321000" cy="494100"/>
          </a:xfrm>
          <a:prstGeom prst="round2SameRect">
            <a:avLst>
              <a:gd fmla="val 50000"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26" name="Google Shape;326;p37"/>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sk Timeline">
  <p:cSld name="BIG_NUMBER_4">
    <p:spTree>
      <p:nvGrpSpPr>
        <p:cNvPr id="327" name="Shape 327"/>
        <p:cNvGrpSpPr/>
        <p:nvPr/>
      </p:nvGrpSpPr>
      <p:grpSpPr>
        <a:xfrm>
          <a:off x="0" y="0"/>
          <a:ext cx="0" cy="0"/>
          <a:chOff x="0" y="0"/>
          <a:chExt cx="0" cy="0"/>
        </a:xfrm>
      </p:grpSpPr>
      <p:sp>
        <p:nvSpPr>
          <p:cNvPr id="328" name="Google Shape;328;p38"/>
          <p:cNvSpPr/>
          <p:nvPr/>
        </p:nvSpPr>
        <p:spPr>
          <a:xfrm rot="5400000">
            <a:off x="4391175" y="560850"/>
            <a:ext cx="321000" cy="8851800"/>
          </a:xfrm>
          <a:prstGeom prst="round2SameRect">
            <a:avLst>
              <a:gd fmla="val 50000" name="adj1"/>
              <a:gd fmla="val 5000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cxnSp>
        <p:nvCxnSpPr>
          <p:cNvPr id="329" name="Google Shape;329;p38"/>
          <p:cNvCxnSpPr/>
          <p:nvPr/>
        </p:nvCxnSpPr>
        <p:spPr>
          <a:xfrm>
            <a:off x="2642715" y="1649025"/>
            <a:ext cx="6251100" cy="6000"/>
          </a:xfrm>
          <a:prstGeom prst="straightConnector1">
            <a:avLst/>
          </a:prstGeom>
          <a:noFill/>
          <a:ln cap="flat" cmpd="sng" w="19050">
            <a:solidFill>
              <a:schemeClr val="dk1"/>
            </a:solidFill>
            <a:prstDash val="solid"/>
            <a:round/>
            <a:headEnd len="med" w="med" type="none"/>
            <a:tailEnd len="med" w="med" type="none"/>
          </a:ln>
        </p:spPr>
      </p:cxnSp>
      <p:cxnSp>
        <p:nvCxnSpPr>
          <p:cNvPr id="330" name="Google Shape;330;p38"/>
          <p:cNvCxnSpPr/>
          <p:nvPr/>
        </p:nvCxnSpPr>
        <p:spPr>
          <a:xfrm>
            <a:off x="2642600" y="3661125"/>
            <a:ext cx="6251100" cy="6000"/>
          </a:xfrm>
          <a:prstGeom prst="straightConnector1">
            <a:avLst/>
          </a:prstGeom>
          <a:noFill/>
          <a:ln cap="flat" cmpd="sng" w="19050">
            <a:solidFill>
              <a:schemeClr val="dk1"/>
            </a:solidFill>
            <a:prstDash val="solid"/>
            <a:round/>
            <a:headEnd len="med" w="med" type="none"/>
            <a:tailEnd len="med" w="med" type="none"/>
          </a:ln>
        </p:spPr>
      </p:cxnSp>
      <p:cxnSp>
        <p:nvCxnSpPr>
          <p:cNvPr id="331" name="Google Shape;331;p38"/>
          <p:cNvCxnSpPr/>
          <p:nvPr/>
        </p:nvCxnSpPr>
        <p:spPr>
          <a:xfrm>
            <a:off x="2642830" y="2327925"/>
            <a:ext cx="6251100" cy="6000"/>
          </a:xfrm>
          <a:prstGeom prst="straightConnector1">
            <a:avLst/>
          </a:prstGeom>
          <a:noFill/>
          <a:ln cap="flat" cmpd="sng" w="19050">
            <a:solidFill>
              <a:schemeClr val="dk1"/>
            </a:solidFill>
            <a:prstDash val="solid"/>
            <a:round/>
            <a:headEnd len="med" w="med" type="none"/>
            <a:tailEnd len="med" w="med" type="none"/>
          </a:ln>
        </p:spPr>
      </p:cxnSp>
      <p:cxnSp>
        <p:nvCxnSpPr>
          <p:cNvPr id="332" name="Google Shape;332;p38"/>
          <p:cNvCxnSpPr/>
          <p:nvPr/>
        </p:nvCxnSpPr>
        <p:spPr>
          <a:xfrm>
            <a:off x="2642830" y="3006825"/>
            <a:ext cx="6251100" cy="6000"/>
          </a:xfrm>
          <a:prstGeom prst="straightConnector1">
            <a:avLst/>
          </a:prstGeom>
          <a:noFill/>
          <a:ln cap="flat" cmpd="sng" w="19050">
            <a:solidFill>
              <a:schemeClr val="dk1"/>
            </a:solidFill>
            <a:prstDash val="solid"/>
            <a:round/>
            <a:headEnd len="med" w="med" type="none"/>
            <a:tailEnd len="med" w="med" type="none"/>
          </a:ln>
        </p:spPr>
      </p:cxnSp>
      <p:cxnSp>
        <p:nvCxnSpPr>
          <p:cNvPr id="333" name="Google Shape;333;p38"/>
          <p:cNvCxnSpPr/>
          <p:nvPr/>
        </p:nvCxnSpPr>
        <p:spPr>
          <a:xfrm>
            <a:off x="2642830" y="4364625"/>
            <a:ext cx="6251100" cy="6000"/>
          </a:xfrm>
          <a:prstGeom prst="straightConnector1">
            <a:avLst/>
          </a:prstGeom>
          <a:noFill/>
          <a:ln cap="flat" cmpd="sng" w="19050">
            <a:solidFill>
              <a:schemeClr val="dk1"/>
            </a:solidFill>
            <a:prstDash val="solid"/>
            <a:round/>
            <a:headEnd len="med" w="med" type="none"/>
            <a:tailEnd len="med" w="med" type="none"/>
          </a:ln>
        </p:spPr>
      </p:cxnSp>
      <p:sp>
        <p:nvSpPr>
          <p:cNvPr id="334" name="Google Shape;334;p38"/>
          <p:cNvSpPr txBox="1"/>
          <p:nvPr>
            <p:ph type="title"/>
          </p:nvPr>
        </p:nvSpPr>
        <p:spPr>
          <a:xfrm>
            <a:off x="122600" y="125600"/>
            <a:ext cx="5708400" cy="5439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Font typeface="Libre Baskerville"/>
              <a:buNone/>
              <a:defRPr sz="3600"/>
            </a:lvl2pPr>
            <a:lvl3pPr lvl="2">
              <a:spcBef>
                <a:spcPts val="0"/>
              </a:spcBef>
              <a:spcAft>
                <a:spcPts val="0"/>
              </a:spcAft>
              <a:buSzPts val="3600"/>
              <a:buFont typeface="Libre Baskerville"/>
              <a:buNone/>
              <a:defRPr sz="3600"/>
            </a:lvl3pPr>
            <a:lvl4pPr lvl="3">
              <a:spcBef>
                <a:spcPts val="0"/>
              </a:spcBef>
              <a:spcAft>
                <a:spcPts val="0"/>
              </a:spcAft>
              <a:buSzPts val="3600"/>
              <a:buFont typeface="Libre Baskerville"/>
              <a:buNone/>
              <a:defRPr sz="3600"/>
            </a:lvl4pPr>
            <a:lvl5pPr lvl="4">
              <a:spcBef>
                <a:spcPts val="0"/>
              </a:spcBef>
              <a:spcAft>
                <a:spcPts val="0"/>
              </a:spcAft>
              <a:buSzPts val="3600"/>
              <a:buFont typeface="Libre Baskerville"/>
              <a:buNone/>
              <a:defRPr sz="3600"/>
            </a:lvl5pPr>
            <a:lvl6pPr lvl="5">
              <a:spcBef>
                <a:spcPts val="0"/>
              </a:spcBef>
              <a:spcAft>
                <a:spcPts val="0"/>
              </a:spcAft>
              <a:buSzPts val="3600"/>
              <a:buFont typeface="Libre Baskerville"/>
              <a:buNone/>
              <a:defRPr sz="3600"/>
            </a:lvl6pPr>
            <a:lvl7pPr lvl="6">
              <a:spcBef>
                <a:spcPts val="0"/>
              </a:spcBef>
              <a:spcAft>
                <a:spcPts val="0"/>
              </a:spcAft>
              <a:buSzPts val="3600"/>
              <a:buFont typeface="Libre Baskerville"/>
              <a:buNone/>
              <a:defRPr sz="3600"/>
            </a:lvl7pPr>
            <a:lvl8pPr lvl="7">
              <a:spcBef>
                <a:spcPts val="0"/>
              </a:spcBef>
              <a:spcAft>
                <a:spcPts val="0"/>
              </a:spcAft>
              <a:buSzPts val="3600"/>
              <a:buFont typeface="Libre Baskerville"/>
              <a:buNone/>
              <a:defRPr sz="3600"/>
            </a:lvl8pPr>
            <a:lvl9pPr lvl="8">
              <a:spcBef>
                <a:spcPts val="0"/>
              </a:spcBef>
              <a:spcAft>
                <a:spcPts val="0"/>
              </a:spcAft>
              <a:buSzPts val="3600"/>
              <a:buFont typeface="Libre Baskerville"/>
              <a:buNone/>
              <a:defRPr sz="3600"/>
            </a:lvl9pPr>
          </a:lstStyle>
          <a:p/>
        </p:txBody>
      </p:sp>
      <p:cxnSp>
        <p:nvCxnSpPr>
          <p:cNvPr id="335" name="Google Shape;335;p38"/>
          <p:cNvCxnSpPr/>
          <p:nvPr/>
        </p:nvCxnSpPr>
        <p:spPr>
          <a:xfrm>
            <a:off x="2762250" y="4827350"/>
            <a:ext cx="0" cy="316800"/>
          </a:xfrm>
          <a:prstGeom prst="straightConnector1">
            <a:avLst/>
          </a:prstGeom>
          <a:noFill/>
          <a:ln cap="flat" cmpd="sng" w="9525">
            <a:solidFill>
              <a:schemeClr val="dk1"/>
            </a:solidFill>
            <a:prstDash val="solid"/>
            <a:round/>
            <a:headEnd len="med" w="med" type="none"/>
            <a:tailEnd len="med" w="med" type="none"/>
          </a:ln>
        </p:spPr>
      </p:cxnSp>
      <p:sp>
        <p:nvSpPr>
          <p:cNvPr id="336" name="Google Shape;336;p38"/>
          <p:cNvSpPr txBox="1"/>
          <p:nvPr>
            <p:ph idx="1"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sz="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337" name="Google Shape;337;p38"/>
          <p:cNvSpPr txBox="1"/>
          <p:nvPr>
            <p:ph idx="2"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338" name="Google Shape;338;p38"/>
          <p:cNvSpPr/>
          <p:nvPr>
            <p:ph idx="3" type="pic"/>
          </p:nvPr>
        </p:nvSpPr>
        <p:spPr>
          <a:xfrm>
            <a:off x="1942950" y="1369100"/>
            <a:ext cx="573900" cy="570600"/>
          </a:xfrm>
          <a:prstGeom prst="roundRect">
            <a:avLst>
              <a:gd fmla="val 16667" name="adj"/>
            </a:avLst>
          </a:prstGeom>
          <a:noFill/>
          <a:ln>
            <a:noFill/>
          </a:ln>
        </p:spPr>
      </p:sp>
      <p:sp>
        <p:nvSpPr>
          <p:cNvPr id="339" name="Google Shape;339;p38"/>
          <p:cNvSpPr txBox="1"/>
          <p:nvPr>
            <p:ph idx="4" type="title"/>
          </p:nvPr>
        </p:nvSpPr>
        <p:spPr>
          <a:xfrm>
            <a:off x="251400" y="1487175"/>
            <a:ext cx="1593900" cy="176400"/>
          </a:xfrm>
          <a:prstGeom prst="rect">
            <a:avLst/>
          </a:prstGeom>
        </p:spPr>
        <p:txBody>
          <a:bodyPr anchorCtr="0" anchor="t" bIns="0" lIns="0" spcFirstLastPara="1" rIns="0" wrap="square" tIns="0">
            <a:noAutofit/>
          </a:bodyPr>
          <a:lstStyle>
            <a:lvl1pPr lvl="0" algn="r">
              <a:spcBef>
                <a:spcPts val="0"/>
              </a:spcBef>
              <a:spcAft>
                <a:spcPts val="0"/>
              </a:spcAft>
              <a:buSzPts val="1000"/>
              <a:buNone/>
              <a:defRPr sz="1000"/>
            </a:lvl1pPr>
            <a:lvl2pPr lvl="1" algn="r">
              <a:spcBef>
                <a:spcPts val="0"/>
              </a:spcBef>
              <a:spcAft>
                <a:spcPts val="0"/>
              </a:spcAft>
              <a:buSzPts val="1000"/>
              <a:buNone/>
              <a:defRPr sz="1000"/>
            </a:lvl2pPr>
            <a:lvl3pPr lvl="2" algn="r">
              <a:spcBef>
                <a:spcPts val="0"/>
              </a:spcBef>
              <a:spcAft>
                <a:spcPts val="0"/>
              </a:spcAft>
              <a:buSzPts val="1000"/>
              <a:buNone/>
              <a:defRPr sz="1000"/>
            </a:lvl3pPr>
            <a:lvl4pPr lvl="3" algn="r">
              <a:spcBef>
                <a:spcPts val="0"/>
              </a:spcBef>
              <a:spcAft>
                <a:spcPts val="0"/>
              </a:spcAft>
              <a:buSzPts val="1000"/>
              <a:buNone/>
              <a:defRPr sz="1000"/>
            </a:lvl4pPr>
            <a:lvl5pPr lvl="4" algn="r">
              <a:spcBef>
                <a:spcPts val="0"/>
              </a:spcBef>
              <a:spcAft>
                <a:spcPts val="0"/>
              </a:spcAft>
              <a:buSzPts val="1000"/>
              <a:buNone/>
              <a:defRPr sz="1000"/>
            </a:lvl5pPr>
            <a:lvl6pPr lvl="5" algn="r">
              <a:spcBef>
                <a:spcPts val="0"/>
              </a:spcBef>
              <a:spcAft>
                <a:spcPts val="0"/>
              </a:spcAft>
              <a:buSzPts val="1000"/>
              <a:buNone/>
              <a:defRPr sz="1000"/>
            </a:lvl6pPr>
            <a:lvl7pPr lvl="6" algn="r">
              <a:spcBef>
                <a:spcPts val="0"/>
              </a:spcBef>
              <a:spcAft>
                <a:spcPts val="0"/>
              </a:spcAft>
              <a:buSzPts val="1000"/>
              <a:buNone/>
              <a:defRPr sz="1000"/>
            </a:lvl7pPr>
            <a:lvl8pPr lvl="7" algn="r">
              <a:spcBef>
                <a:spcPts val="0"/>
              </a:spcBef>
              <a:spcAft>
                <a:spcPts val="0"/>
              </a:spcAft>
              <a:buSzPts val="1000"/>
              <a:buNone/>
              <a:defRPr sz="1000"/>
            </a:lvl8pPr>
            <a:lvl9pPr lvl="8" algn="r">
              <a:spcBef>
                <a:spcPts val="0"/>
              </a:spcBef>
              <a:spcAft>
                <a:spcPts val="0"/>
              </a:spcAft>
              <a:buSzPts val="1000"/>
              <a:buNone/>
              <a:defRPr sz="1000"/>
            </a:lvl9pPr>
          </a:lstStyle>
          <a:p/>
        </p:txBody>
      </p:sp>
      <p:sp>
        <p:nvSpPr>
          <p:cNvPr id="340" name="Google Shape;340;p38"/>
          <p:cNvSpPr txBox="1"/>
          <p:nvPr>
            <p:ph idx="5" type="subTitle"/>
          </p:nvPr>
        </p:nvSpPr>
        <p:spPr>
          <a:xfrm>
            <a:off x="251509" y="1663525"/>
            <a:ext cx="1593900" cy="158100"/>
          </a:xfrm>
          <a:prstGeom prst="rect">
            <a:avLst/>
          </a:prstGeom>
        </p:spPr>
        <p:txBody>
          <a:bodyPr anchorCtr="0" anchor="t" bIns="0" lIns="0" spcFirstLastPara="1" rIns="0" wrap="square" tIns="0">
            <a:noAutofit/>
          </a:bodyPr>
          <a:lstStyle>
            <a:lvl1pPr lvl="0" algn="r">
              <a:spcBef>
                <a:spcPts val="0"/>
              </a:spcBef>
              <a:spcAft>
                <a:spcPts val="0"/>
              </a:spcAft>
              <a:buSzPts val="800"/>
              <a:buNone/>
              <a:defRPr sz="800"/>
            </a:lvl1pPr>
            <a:lvl2pPr lvl="1" algn="r">
              <a:spcBef>
                <a:spcPts val="0"/>
              </a:spcBef>
              <a:spcAft>
                <a:spcPts val="0"/>
              </a:spcAft>
              <a:buSzPts val="1000"/>
              <a:buNone/>
              <a:defRPr/>
            </a:lvl2pPr>
            <a:lvl3pPr lvl="2" algn="r">
              <a:spcBef>
                <a:spcPts val="0"/>
              </a:spcBef>
              <a:spcAft>
                <a:spcPts val="0"/>
              </a:spcAft>
              <a:buSzPts val="1000"/>
              <a:buNone/>
              <a:defRPr/>
            </a:lvl3pPr>
            <a:lvl4pPr lvl="3" algn="r">
              <a:spcBef>
                <a:spcPts val="0"/>
              </a:spcBef>
              <a:spcAft>
                <a:spcPts val="0"/>
              </a:spcAft>
              <a:buSzPts val="1000"/>
              <a:buNone/>
              <a:defRPr/>
            </a:lvl4pPr>
            <a:lvl5pPr lvl="4" algn="r">
              <a:spcBef>
                <a:spcPts val="0"/>
              </a:spcBef>
              <a:spcAft>
                <a:spcPts val="0"/>
              </a:spcAft>
              <a:buSzPts val="1000"/>
              <a:buNone/>
              <a:defRPr/>
            </a:lvl5pPr>
            <a:lvl6pPr lvl="5" algn="r">
              <a:spcBef>
                <a:spcPts val="0"/>
              </a:spcBef>
              <a:spcAft>
                <a:spcPts val="0"/>
              </a:spcAft>
              <a:buSzPts val="1000"/>
              <a:buNone/>
              <a:defRPr/>
            </a:lvl6pPr>
            <a:lvl7pPr lvl="6" algn="r">
              <a:spcBef>
                <a:spcPts val="0"/>
              </a:spcBef>
              <a:spcAft>
                <a:spcPts val="0"/>
              </a:spcAft>
              <a:buSzPts val="1000"/>
              <a:buNone/>
              <a:defRPr/>
            </a:lvl7pPr>
            <a:lvl8pPr lvl="7" algn="r">
              <a:spcBef>
                <a:spcPts val="0"/>
              </a:spcBef>
              <a:spcAft>
                <a:spcPts val="0"/>
              </a:spcAft>
              <a:buSzPts val="1000"/>
              <a:buNone/>
              <a:defRPr/>
            </a:lvl8pPr>
            <a:lvl9pPr lvl="8" algn="r">
              <a:spcBef>
                <a:spcPts val="0"/>
              </a:spcBef>
              <a:spcAft>
                <a:spcPts val="0"/>
              </a:spcAft>
              <a:buSzPts val="1000"/>
              <a:buNone/>
              <a:defRPr/>
            </a:lvl9pPr>
          </a:lstStyle>
          <a:p/>
        </p:txBody>
      </p:sp>
      <p:sp>
        <p:nvSpPr>
          <p:cNvPr id="341" name="Google Shape;341;p38"/>
          <p:cNvSpPr/>
          <p:nvPr>
            <p:ph idx="6" type="pic"/>
          </p:nvPr>
        </p:nvSpPr>
        <p:spPr>
          <a:xfrm>
            <a:off x="1943050" y="3402238"/>
            <a:ext cx="573900" cy="570600"/>
          </a:xfrm>
          <a:prstGeom prst="roundRect">
            <a:avLst>
              <a:gd fmla="val 16667" name="adj"/>
            </a:avLst>
          </a:prstGeom>
          <a:noFill/>
          <a:ln>
            <a:noFill/>
          </a:ln>
        </p:spPr>
      </p:sp>
      <p:sp>
        <p:nvSpPr>
          <p:cNvPr id="342" name="Google Shape;342;p38"/>
          <p:cNvSpPr txBox="1"/>
          <p:nvPr>
            <p:ph idx="7" type="title"/>
          </p:nvPr>
        </p:nvSpPr>
        <p:spPr>
          <a:xfrm>
            <a:off x="251500" y="2163700"/>
            <a:ext cx="1593900" cy="176400"/>
          </a:xfrm>
          <a:prstGeom prst="rect">
            <a:avLst/>
          </a:prstGeom>
        </p:spPr>
        <p:txBody>
          <a:bodyPr anchorCtr="0" anchor="t" bIns="0" lIns="0" spcFirstLastPara="1" rIns="0" wrap="square" tIns="0">
            <a:noAutofit/>
          </a:bodyPr>
          <a:lstStyle>
            <a:lvl1pPr lvl="0" algn="r">
              <a:spcBef>
                <a:spcPts val="0"/>
              </a:spcBef>
              <a:spcAft>
                <a:spcPts val="0"/>
              </a:spcAft>
              <a:buSzPts val="1000"/>
              <a:buNone/>
              <a:defRPr sz="1000"/>
            </a:lvl1pPr>
            <a:lvl2pPr lvl="1" algn="r">
              <a:spcBef>
                <a:spcPts val="0"/>
              </a:spcBef>
              <a:spcAft>
                <a:spcPts val="0"/>
              </a:spcAft>
              <a:buSzPts val="1000"/>
              <a:buNone/>
              <a:defRPr sz="1000"/>
            </a:lvl2pPr>
            <a:lvl3pPr lvl="2" algn="r">
              <a:spcBef>
                <a:spcPts val="0"/>
              </a:spcBef>
              <a:spcAft>
                <a:spcPts val="0"/>
              </a:spcAft>
              <a:buSzPts val="1000"/>
              <a:buNone/>
              <a:defRPr sz="1000"/>
            </a:lvl3pPr>
            <a:lvl4pPr lvl="3" algn="r">
              <a:spcBef>
                <a:spcPts val="0"/>
              </a:spcBef>
              <a:spcAft>
                <a:spcPts val="0"/>
              </a:spcAft>
              <a:buSzPts val="1000"/>
              <a:buNone/>
              <a:defRPr sz="1000"/>
            </a:lvl4pPr>
            <a:lvl5pPr lvl="4" algn="r">
              <a:spcBef>
                <a:spcPts val="0"/>
              </a:spcBef>
              <a:spcAft>
                <a:spcPts val="0"/>
              </a:spcAft>
              <a:buSzPts val="1000"/>
              <a:buNone/>
              <a:defRPr sz="1000"/>
            </a:lvl5pPr>
            <a:lvl6pPr lvl="5" algn="r">
              <a:spcBef>
                <a:spcPts val="0"/>
              </a:spcBef>
              <a:spcAft>
                <a:spcPts val="0"/>
              </a:spcAft>
              <a:buSzPts val="1000"/>
              <a:buNone/>
              <a:defRPr sz="1000"/>
            </a:lvl6pPr>
            <a:lvl7pPr lvl="6" algn="r">
              <a:spcBef>
                <a:spcPts val="0"/>
              </a:spcBef>
              <a:spcAft>
                <a:spcPts val="0"/>
              </a:spcAft>
              <a:buSzPts val="1000"/>
              <a:buNone/>
              <a:defRPr sz="1000"/>
            </a:lvl7pPr>
            <a:lvl8pPr lvl="7" algn="r">
              <a:spcBef>
                <a:spcPts val="0"/>
              </a:spcBef>
              <a:spcAft>
                <a:spcPts val="0"/>
              </a:spcAft>
              <a:buSzPts val="1000"/>
              <a:buNone/>
              <a:defRPr sz="1000"/>
            </a:lvl8pPr>
            <a:lvl9pPr lvl="8" algn="r">
              <a:spcBef>
                <a:spcPts val="0"/>
              </a:spcBef>
              <a:spcAft>
                <a:spcPts val="0"/>
              </a:spcAft>
              <a:buSzPts val="1000"/>
              <a:buNone/>
              <a:defRPr sz="1000"/>
            </a:lvl9pPr>
          </a:lstStyle>
          <a:p/>
        </p:txBody>
      </p:sp>
      <p:sp>
        <p:nvSpPr>
          <p:cNvPr id="343" name="Google Shape;343;p38"/>
          <p:cNvSpPr txBox="1"/>
          <p:nvPr>
            <p:ph idx="8" type="subTitle"/>
          </p:nvPr>
        </p:nvSpPr>
        <p:spPr>
          <a:xfrm>
            <a:off x="251609" y="2340050"/>
            <a:ext cx="1593900" cy="158100"/>
          </a:xfrm>
          <a:prstGeom prst="rect">
            <a:avLst/>
          </a:prstGeom>
        </p:spPr>
        <p:txBody>
          <a:bodyPr anchorCtr="0" anchor="t" bIns="0" lIns="0" spcFirstLastPara="1" rIns="0" wrap="square" tIns="0">
            <a:noAutofit/>
          </a:bodyPr>
          <a:lstStyle>
            <a:lvl1pPr lvl="0" algn="r">
              <a:spcBef>
                <a:spcPts val="0"/>
              </a:spcBef>
              <a:spcAft>
                <a:spcPts val="0"/>
              </a:spcAft>
              <a:buSzPts val="800"/>
              <a:buNone/>
              <a:defRPr sz="800"/>
            </a:lvl1pPr>
            <a:lvl2pPr lvl="1" algn="r">
              <a:spcBef>
                <a:spcPts val="0"/>
              </a:spcBef>
              <a:spcAft>
                <a:spcPts val="0"/>
              </a:spcAft>
              <a:buSzPts val="1000"/>
              <a:buNone/>
              <a:defRPr/>
            </a:lvl2pPr>
            <a:lvl3pPr lvl="2" algn="r">
              <a:spcBef>
                <a:spcPts val="0"/>
              </a:spcBef>
              <a:spcAft>
                <a:spcPts val="0"/>
              </a:spcAft>
              <a:buSzPts val="1000"/>
              <a:buNone/>
              <a:defRPr/>
            </a:lvl3pPr>
            <a:lvl4pPr lvl="3" algn="r">
              <a:spcBef>
                <a:spcPts val="0"/>
              </a:spcBef>
              <a:spcAft>
                <a:spcPts val="0"/>
              </a:spcAft>
              <a:buSzPts val="1000"/>
              <a:buNone/>
              <a:defRPr/>
            </a:lvl4pPr>
            <a:lvl5pPr lvl="4" algn="r">
              <a:spcBef>
                <a:spcPts val="0"/>
              </a:spcBef>
              <a:spcAft>
                <a:spcPts val="0"/>
              </a:spcAft>
              <a:buSzPts val="1000"/>
              <a:buNone/>
              <a:defRPr/>
            </a:lvl5pPr>
            <a:lvl6pPr lvl="5" algn="r">
              <a:spcBef>
                <a:spcPts val="0"/>
              </a:spcBef>
              <a:spcAft>
                <a:spcPts val="0"/>
              </a:spcAft>
              <a:buSzPts val="1000"/>
              <a:buNone/>
              <a:defRPr/>
            </a:lvl6pPr>
            <a:lvl7pPr lvl="6" algn="r">
              <a:spcBef>
                <a:spcPts val="0"/>
              </a:spcBef>
              <a:spcAft>
                <a:spcPts val="0"/>
              </a:spcAft>
              <a:buSzPts val="1000"/>
              <a:buNone/>
              <a:defRPr/>
            </a:lvl7pPr>
            <a:lvl8pPr lvl="7" algn="r">
              <a:spcBef>
                <a:spcPts val="0"/>
              </a:spcBef>
              <a:spcAft>
                <a:spcPts val="0"/>
              </a:spcAft>
              <a:buSzPts val="1000"/>
              <a:buNone/>
              <a:defRPr/>
            </a:lvl8pPr>
            <a:lvl9pPr lvl="8" algn="r">
              <a:spcBef>
                <a:spcPts val="0"/>
              </a:spcBef>
              <a:spcAft>
                <a:spcPts val="0"/>
              </a:spcAft>
              <a:buSzPts val="1000"/>
              <a:buNone/>
              <a:defRPr/>
            </a:lvl9pPr>
          </a:lstStyle>
          <a:p/>
        </p:txBody>
      </p:sp>
      <p:sp>
        <p:nvSpPr>
          <p:cNvPr id="344" name="Google Shape;344;p38"/>
          <p:cNvSpPr/>
          <p:nvPr>
            <p:ph idx="9" type="pic"/>
          </p:nvPr>
        </p:nvSpPr>
        <p:spPr>
          <a:xfrm>
            <a:off x="1942950" y="2724525"/>
            <a:ext cx="573900" cy="570600"/>
          </a:xfrm>
          <a:prstGeom prst="roundRect">
            <a:avLst>
              <a:gd fmla="val 16667" name="adj"/>
            </a:avLst>
          </a:prstGeom>
          <a:noFill/>
          <a:ln>
            <a:noFill/>
          </a:ln>
        </p:spPr>
      </p:sp>
      <p:sp>
        <p:nvSpPr>
          <p:cNvPr id="345" name="Google Shape;345;p38"/>
          <p:cNvSpPr txBox="1"/>
          <p:nvPr>
            <p:ph idx="13" type="title"/>
          </p:nvPr>
        </p:nvSpPr>
        <p:spPr>
          <a:xfrm>
            <a:off x="251400" y="2842600"/>
            <a:ext cx="1593900" cy="176400"/>
          </a:xfrm>
          <a:prstGeom prst="rect">
            <a:avLst/>
          </a:prstGeom>
        </p:spPr>
        <p:txBody>
          <a:bodyPr anchorCtr="0" anchor="t" bIns="0" lIns="0" spcFirstLastPara="1" rIns="0" wrap="square" tIns="0">
            <a:noAutofit/>
          </a:bodyPr>
          <a:lstStyle>
            <a:lvl1pPr lvl="0" algn="r">
              <a:spcBef>
                <a:spcPts val="0"/>
              </a:spcBef>
              <a:spcAft>
                <a:spcPts val="0"/>
              </a:spcAft>
              <a:buSzPts val="1000"/>
              <a:buNone/>
              <a:defRPr sz="1000"/>
            </a:lvl1pPr>
            <a:lvl2pPr lvl="1" algn="r">
              <a:spcBef>
                <a:spcPts val="0"/>
              </a:spcBef>
              <a:spcAft>
                <a:spcPts val="0"/>
              </a:spcAft>
              <a:buSzPts val="1000"/>
              <a:buNone/>
              <a:defRPr sz="1000"/>
            </a:lvl2pPr>
            <a:lvl3pPr lvl="2" algn="r">
              <a:spcBef>
                <a:spcPts val="0"/>
              </a:spcBef>
              <a:spcAft>
                <a:spcPts val="0"/>
              </a:spcAft>
              <a:buSzPts val="1000"/>
              <a:buNone/>
              <a:defRPr sz="1000"/>
            </a:lvl3pPr>
            <a:lvl4pPr lvl="3" algn="r">
              <a:spcBef>
                <a:spcPts val="0"/>
              </a:spcBef>
              <a:spcAft>
                <a:spcPts val="0"/>
              </a:spcAft>
              <a:buSzPts val="1000"/>
              <a:buNone/>
              <a:defRPr sz="1000"/>
            </a:lvl4pPr>
            <a:lvl5pPr lvl="4" algn="r">
              <a:spcBef>
                <a:spcPts val="0"/>
              </a:spcBef>
              <a:spcAft>
                <a:spcPts val="0"/>
              </a:spcAft>
              <a:buSzPts val="1000"/>
              <a:buNone/>
              <a:defRPr sz="1000"/>
            </a:lvl5pPr>
            <a:lvl6pPr lvl="5" algn="r">
              <a:spcBef>
                <a:spcPts val="0"/>
              </a:spcBef>
              <a:spcAft>
                <a:spcPts val="0"/>
              </a:spcAft>
              <a:buSzPts val="1000"/>
              <a:buNone/>
              <a:defRPr sz="1000"/>
            </a:lvl6pPr>
            <a:lvl7pPr lvl="6" algn="r">
              <a:spcBef>
                <a:spcPts val="0"/>
              </a:spcBef>
              <a:spcAft>
                <a:spcPts val="0"/>
              </a:spcAft>
              <a:buSzPts val="1000"/>
              <a:buNone/>
              <a:defRPr sz="1000"/>
            </a:lvl7pPr>
            <a:lvl8pPr lvl="7" algn="r">
              <a:spcBef>
                <a:spcPts val="0"/>
              </a:spcBef>
              <a:spcAft>
                <a:spcPts val="0"/>
              </a:spcAft>
              <a:buSzPts val="1000"/>
              <a:buNone/>
              <a:defRPr sz="1000"/>
            </a:lvl8pPr>
            <a:lvl9pPr lvl="8" algn="r">
              <a:spcBef>
                <a:spcPts val="0"/>
              </a:spcBef>
              <a:spcAft>
                <a:spcPts val="0"/>
              </a:spcAft>
              <a:buSzPts val="1000"/>
              <a:buNone/>
              <a:defRPr sz="1000"/>
            </a:lvl9pPr>
          </a:lstStyle>
          <a:p/>
        </p:txBody>
      </p:sp>
      <p:sp>
        <p:nvSpPr>
          <p:cNvPr id="346" name="Google Shape;346;p38"/>
          <p:cNvSpPr txBox="1"/>
          <p:nvPr>
            <p:ph idx="14" type="subTitle"/>
          </p:nvPr>
        </p:nvSpPr>
        <p:spPr>
          <a:xfrm>
            <a:off x="251509" y="3018950"/>
            <a:ext cx="1593900" cy="158100"/>
          </a:xfrm>
          <a:prstGeom prst="rect">
            <a:avLst/>
          </a:prstGeom>
        </p:spPr>
        <p:txBody>
          <a:bodyPr anchorCtr="0" anchor="t" bIns="0" lIns="0" spcFirstLastPara="1" rIns="0" wrap="square" tIns="0">
            <a:noAutofit/>
          </a:bodyPr>
          <a:lstStyle>
            <a:lvl1pPr lvl="0" algn="r">
              <a:spcBef>
                <a:spcPts val="0"/>
              </a:spcBef>
              <a:spcAft>
                <a:spcPts val="0"/>
              </a:spcAft>
              <a:buSzPts val="800"/>
              <a:buNone/>
              <a:defRPr sz="800"/>
            </a:lvl1pPr>
            <a:lvl2pPr lvl="1" algn="r">
              <a:spcBef>
                <a:spcPts val="0"/>
              </a:spcBef>
              <a:spcAft>
                <a:spcPts val="0"/>
              </a:spcAft>
              <a:buSzPts val="1000"/>
              <a:buNone/>
              <a:defRPr/>
            </a:lvl2pPr>
            <a:lvl3pPr lvl="2" algn="r">
              <a:spcBef>
                <a:spcPts val="0"/>
              </a:spcBef>
              <a:spcAft>
                <a:spcPts val="0"/>
              </a:spcAft>
              <a:buSzPts val="1000"/>
              <a:buNone/>
              <a:defRPr/>
            </a:lvl3pPr>
            <a:lvl4pPr lvl="3" algn="r">
              <a:spcBef>
                <a:spcPts val="0"/>
              </a:spcBef>
              <a:spcAft>
                <a:spcPts val="0"/>
              </a:spcAft>
              <a:buSzPts val="1000"/>
              <a:buNone/>
              <a:defRPr/>
            </a:lvl4pPr>
            <a:lvl5pPr lvl="4" algn="r">
              <a:spcBef>
                <a:spcPts val="0"/>
              </a:spcBef>
              <a:spcAft>
                <a:spcPts val="0"/>
              </a:spcAft>
              <a:buSzPts val="1000"/>
              <a:buNone/>
              <a:defRPr/>
            </a:lvl5pPr>
            <a:lvl6pPr lvl="5" algn="r">
              <a:spcBef>
                <a:spcPts val="0"/>
              </a:spcBef>
              <a:spcAft>
                <a:spcPts val="0"/>
              </a:spcAft>
              <a:buSzPts val="1000"/>
              <a:buNone/>
              <a:defRPr/>
            </a:lvl6pPr>
            <a:lvl7pPr lvl="6" algn="r">
              <a:spcBef>
                <a:spcPts val="0"/>
              </a:spcBef>
              <a:spcAft>
                <a:spcPts val="0"/>
              </a:spcAft>
              <a:buSzPts val="1000"/>
              <a:buNone/>
              <a:defRPr/>
            </a:lvl7pPr>
            <a:lvl8pPr lvl="7" algn="r">
              <a:spcBef>
                <a:spcPts val="0"/>
              </a:spcBef>
              <a:spcAft>
                <a:spcPts val="0"/>
              </a:spcAft>
              <a:buSzPts val="1000"/>
              <a:buNone/>
              <a:defRPr/>
            </a:lvl8pPr>
            <a:lvl9pPr lvl="8" algn="r">
              <a:spcBef>
                <a:spcPts val="0"/>
              </a:spcBef>
              <a:spcAft>
                <a:spcPts val="0"/>
              </a:spcAft>
              <a:buSzPts val="1000"/>
              <a:buNone/>
              <a:defRPr/>
            </a:lvl9pPr>
          </a:lstStyle>
          <a:p/>
        </p:txBody>
      </p:sp>
      <p:sp>
        <p:nvSpPr>
          <p:cNvPr id="347" name="Google Shape;347;p38"/>
          <p:cNvSpPr/>
          <p:nvPr>
            <p:ph idx="15" type="pic"/>
          </p:nvPr>
        </p:nvSpPr>
        <p:spPr>
          <a:xfrm>
            <a:off x="1942950" y="2046800"/>
            <a:ext cx="573900" cy="570600"/>
          </a:xfrm>
          <a:prstGeom prst="roundRect">
            <a:avLst>
              <a:gd fmla="val 16667" name="adj"/>
            </a:avLst>
          </a:prstGeom>
          <a:noFill/>
          <a:ln>
            <a:noFill/>
          </a:ln>
        </p:spPr>
      </p:sp>
      <p:sp>
        <p:nvSpPr>
          <p:cNvPr id="348" name="Google Shape;348;p38"/>
          <p:cNvSpPr txBox="1"/>
          <p:nvPr>
            <p:ph idx="16" type="title"/>
          </p:nvPr>
        </p:nvSpPr>
        <p:spPr>
          <a:xfrm>
            <a:off x="251400" y="3520313"/>
            <a:ext cx="1593900" cy="176400"/>
          </a:xfrm>
          <a:prstGeom prst="rect">
            <a:avLst/>
          </a:prstGeom>
        </p:spPr>
        <p:txBody>
          <a:bodyPr anchorCtr="0" anchor="t" bIns="0" lIns="0" spcFirstLastPara="1" rIns="0" wrap="square" tIns="0">
            <a:noAutofit/>
          </a:bodyPr>
          <a:lstStyle>
            <a:lvl1pPr lvl="0" algn="r">
              <a:spcBef>
                <a:spcPts val="0"/>
              </a:spcBef>
              <a:spcAft>
                <a:spcPts val="0"/>
              </a:spcAft>
              <a:buSzPts val="1000"/>
              <a:buNone/>
              <a:defRPr sz="1000"/>
            </a:lvl1pPr>
            <a:lvl2pPr lvl="1" algn="r">
              <a:spcBef>
                <a:spcPts val="0"/>
              </a:spcBef>
              <a:spcAft>
                <a:spcPts val="0"/>
              </a:spcAft>
              <a:buSzPts val="1000"/>
              <a:buNone/>
              <a:defRPr sz="1000"/>
            </a:lvl2pPr>
            <a:lvl3pPr lvl="2" algn="r">
              <a:spcBef>
                <a:spcPts val="0"/>
              </a:spcBef>
              <a:spcAft>
                <a:spcPts val="0"/>
              </a:spcAft>
              <a:buSzPts val="1000"/>
              <a:buNone/>
              <a:defRPr sz="1000"/>
            </a:lvl3pPr>
            <a:lvl4pPr lvl="3" algn="r">
              <a:spcBef>
                <a:spcPts val="0"/>
              </a:spcBef>
              <a:spcAft>
                <a:spcPts val="0"/>
              </a:spcAft>
              <a:buSzPts val="1000"/>
              <a:buNone/>
              <a:defRPr sz="1000"/>
            </a:lvl4pPr>
            <a:lvl5pPr lvl="4" algn="r">
              <a:spcBef>
                <a:spcPts val="0"/>
              </a:spcBef>
              <a:spcAft>
                <a:spcPts val="0"/>
              </a:spcAft>
              <a:buSzPts val="1000"/>
              <a:buNone/>
              <a:defRPr sz="1000"/>
            </a:lvl5pPr>
            <a:lvl6pPr lvl="5" algn="r">
              <a:spcBef>
                <a:spcPts val="0"/>
              </a:spcBef>
              <a:spcAft>
                <a:spcPts val="0"/>
              </a:spcAft>
              <a:buSzPts val="1000"/>
              <a:buNone/>
              <a:defRPr sz="1000"/>
            </a:lvl6pPr>
            <a:lvl7pPr lvl="6" algn="r">
              <a:spcBef>
                <a:spcPts val="0"/>
              </a:spcBef>
              <a:spcAft>
                <a:spcPts val="0"/>
              </a:spcAft>
              <a:buSzPts val="1000"/>
              <a:buNone/>
              <a:defRPr sz="1000"/>
            </a:lvl7pPr>
            <a:lvl8pPr lvl="7" algn="r">
              <a:spcBef>
                <a:spcPts val="0"/>
              </a:spcBef>
              <a:spcAft>
                <a:spcPts val="0"/>
              </a:spcAft>
              <a:buSzPts val="1000"/>
              <a:buNone/>
              <a:defRPr sz="1000"/>
            </a:lvl8pPr>
            <a:lvl9pPr lvl="8" algn="r">
              <a:spcBef>
                <a:spcPts val="0"/>
              </a:spcBef>
              <a:spcAft>
                <a:spcPts val="0"/>
              </a:spcAft>
              <a:buSzPts val="1000"/>
              <a:buNone/>
              <a:defRPr sz="1000"/>
            </a:lvl9pPr>
          </a:lstStyle>
          <a:p/>
        </p:txBody>
      </p:sp>
      <p:sp>
        <p:nvSpPr>
          <p:cNvPr id="349" name="Google Shape;349;p38"/>
          <p:cNvSpPr txBox="1"/>
          <p:nvPr>
            <p:ph idx="17" type="subTitle"/>
          </p:nvPr>
        </p:nvSpPr>
        <p:spPr>
          <a:xfrm>
            <a:off x="251509" y="3696663"/>
            <a:ext cx="1593900" cy="158100"/>
          </a:xfrm>
          <a:prstGeom prst="rect">
            <a:avLst/>
          </a:prstGeom>
        </p:spPr>
        <p:txBody>
          <a:bodyPr anchorCtr="0" anchor="t" bIns="0" lIns="0" spcFirstLastPara="1" rIns="0" wrap="square" tIns="0">
            <a:noAutofit/>
          </a:bodyPr>
          <a:lstStyle>
            <a:lvl1pPr lvl="0" algn="r">
              <a:spcBef>
                <a:spcPts val="0"/>
              </a:spcBef>
              <a:spcAft>
                <a:spcPts val="0"/>
              </a:spcAft>
              <a:buSzPts val="800"/>
              <a:buNone/>
              <a:defRPr sz="800"/>
            </a:lvl1pPr>
            <a:lvl2pPr lvl="1" algn="r">
              <a:spcBef>
                <a:spcPts val="0"/>
              </a:spcBef>
              <a:spcAft>
                <a:spcPts val="0"/>
              </a:spcAft>
              <a:buSzPts val="1000"/>
              <a:buNone/>
              <a:defRPr/>
            </a:lvl2pPr>
            <a:lvl3pPr lvl="2" algn="r">
              <a:spcBef>
                <a:spcPts val="0"/>
              </a:spcBef>
              <a:spcAft>
                <a:spcPts val="0"/>
              </a:spcAft>
              <a:buSzPts val="1000"/>
              <a:buNone/>
              <a:defRPr/>
            </a:lvl3pPr>
            <a:lvl4pPr lvl="3" algn="r">
              <a:spcBef>
                <a:spcPts val="0"/>
              </a:spcBef>
              <a:spcAft>
                <a:spcPts val="0"/>
              </a:spcAft>
              <a:buSzPts val="1000"/>
              <a:buNone/>
              <a:defRPr/>
            </a:lvl4pPr>
            <a:lvl5pPr lvl="4" algn="r">
              <a:spcBef>
                <a:spcPts val="0"/>
              </a:spcBef>
              <a:spcAft>
                <a:spcPts val="0"/>
              </a:spcAft>
              <a:buSzPts val="1000"/>
              <a:buNone/>
              <a:defRPr/>
            </a:lvl5pPr>
            <a:lvl6pPr lvl="5" algn="r">
              <a:spcBef>
                <a:spcPts val="0"/>
              </a:spcBef>
              <a:spcAft>
                <a:spcPts val="0"/>
              </a:spcAft>
              <a:buSzPts val="1000"/>
              <a:buNone/>
              <a:defRPr/>
            </a:lvl6pPr>
            <a:lvl7pPr lvl="6" algn="r">
              <a:spcBef>
                <a:spcPts val="0"/>
              </a:spcBef>
              <a:spcAft>
                <a:spcPts val="0"/>
              </a:spcAft>
              <a:buSzPts val="1000"/>
              <a:buNone/>
              <a:defRPr/>
            </a:lvl7pPr>
            <a:lvl8pPr lvl="7" algn="r">
              <a:spcBef>
                <a:spcPts val="0"/>
              </a:spcBef>
              <a:spcAft>
                <a:spcPts val="0"/>
              </a:spcAft>
              <a:buSzPts val="1000"/>
              <a:buNone/>
              <a:defRPr/>
            </a:lvl8pPr>
            <a:lvl9pPr lvl="8" algn="r">
              <a:spcBef>
                <a:spcPts val="0"/>
              </a:spcBef>
              <a:spcAft>
                <a:spcPts val="0"/>
              </a:spcAft>
              <a:buSzPts val="1000"/>
              <a:buNone/>
              <a:defRPr/>
            </a:lvl9pPr>
          </a:lstStyle>
          <a:p/>
        </p:txBody>
      </p:sp>
      <p:sp>
        <p:nvSpPr>
          <p:cNvPr id="350" name="Google Shape;350;p38"/>
          <p:cNvSpPr/>
          <p:nvPr>
            <p:ph idx="18" type="pic"/>
          </p:nvPr>
        </p:nvSpPr>
        <p:spPr>
          <a:xfrm>
            <a:off x="1942950" y="4079938"/>
            <a:ext cx="573900" cy="570600"/>
          </a:xfrm>
          <a:prstGeom prst="roundRect">
            <a:avLst>
              <a:gd fmla="val 16667" name="adj"/>
            </a:avLst>
          </a:prstGeom>
          <a:noFill/>
          <a:ln>
            <a:noFill/>
          </a:ln>
        </p:spPr>
      </p:sp>
      <p:sp>
        <p:nvSpPr>
          <p:cNvPr id="351" name="Google Shape;351;p38"/>
          <p:cNvSpPr txBox="1"/>
          <p:nvPr>
            <p:ph idx="19" type="title"/>
          </p:nvPr>
        </p:nvSpPr>
        <p:spPr>
          <a:xfrm>
            <a:off x="251400" y="4198013"/>
            <a:ext cx="1593900" cy="176400"/>
          </a:xfrm>
          <a:prstGeom prst="rect">
            <a:avLst/>
          </a:prstGeom>
        </p:spPr>
        <p:txBody>
          <a:bodyPr anchorCtr="0" anchor="t" bIns="0" lIns="0" spcFirstLastPara="1" rIns="0" wrap="square" tIns="0">
            <a:noAutofit/>
          </a:bodyPr>
          <a:lstStyle>
            <a:lvl1pPr lvl="0" algn="r">
              <a:spcBef>
                <a:spcPts val="0"/>
              </a:spcBef>
              <a:spcAft>
                <a:spcPts val="0"/>
              </a:spcAft>
              <a:buSzPts val="1000"/>
              <a:buNone/>
              <a:defRPr sz="1000"/>
            </a:lvl1pPr>
            <a:lvl2pPr lvl="1" algn="r">
              <a:spcBef>
                <a:spcPts val="0"/>
              </a:spcBef>
              <a:spcAft>
                <a:spcPts val="0"/>
              </a:spcAft>
              <a:buSzPts val="1000"/>
              <a:buNone/>
              <a:defRPr sz="1000"/>
            </a:lvl2pPr>
            <a:lvl3pPr lvl="2" algn="r">
              <a:spcBef>
                <a:spcPts val="0"/>
              </a:spcBef>
              <a:spcAft>
                <a:spcPts val="0"/>
              </a:spcAft>
              <a:buSzPts val="1000"/>
              <a:buNone/>
              <a:defRPr sz="1000"/>
            </a:lvl3pPr>
            <a:lvl4pPr lvl="3" algn="r">
              <a:spcBef>
                <a:spcPts val="0"/>
              </a:spcBef>
              <a:spcAft>
                <a:spcPts val="0"/>
              </a:spcAft>
              <a:buSzPts val="1000"/>
              <a:buNone/>
              <a:defRPr sz="1000"/>
            </a:lvl4pPr>
            <a:lvl5pPr lvl="4" algn="r">
              <a:spcBef>
                <a:spcPts val="0"/>
              </a:spcBef>
              <a:spcAft>
                <a:spcPts val="0"/>
              </a:spcAft>
              <a:buSzPts val="1000"/>
              <a:buNone/>
              <a:defRPr sz="1000"/>
            </a:lvl5pPr>
            <a:lvl6pPr lvl="5" algn="r">
              <a:spcBef>
                <a:spcPts val="0"/>
              </a:spcBef>
              <a:spcAft>
                <a:spcPts val="0"/>
              </a:spcAft>
              <a:buSzPts val="1000"/>
              <a:buNone/>
              <a:defRPr sz="1000"/>
            </a:lvl6pPr>
            <a:lvl7pPr lvl="6" algn="r">
              <a:spcBef>
                <a:spcPts val="0"/>
              </a:spcBef>
              <a:spcAft>
                <a:spcPts val="0"/>
              </a:spcAft>
              <a:buSzPts val="1000"/>
              <a:buNone/>
              <a:defRPr sz="1000"/>
            </a:lvl7pPr>
            <a:lvl8pPr lvl="7" algn="r">
              <a:spcBef>
                <a:spcPts val="0"/>
              </a:spcBef>
              <a:spcAft>
                <a:spcPts val="0"/>
              </a:spcAft>
              <a:buSzPts val="1000"/>
              <a:buNone/>
              <a:defRPr sz="1000"/>
            </a:lvl8pPr>
            <a:lvl9pPr lvl="8" algn="r">
              <a:spcBef>
                <a:spcPts val="0"/>
              </a:spcBef>
              <a:spcAft>
                <a:spcPts val="0"/>
              </a:spcAft>
              <a:buSzPts val="1000"/>
              <a:buNone/>
              <a:defRPr sz="1000"/>
            </a:lvl9pPr>
          </a:lstStyle>
          <a:p/>
        </p:txBody>
      </p:sp>
      <p:sp>
        <p:nvSpPr>
          <p:cNvPr id="352" name="Google Shape;352;p38"/>
          <p:cNvSpPr txBox="1"/>
          <p:nvPr>
            <p:ph idx="20" type="subTitle"/>
          </p:nvPr>
        </p:nvSpPr>
        <p:spPr>
          <a:xfrm>
            <a:off x="251509" y="4374363"/>
            <a:ext cx="1593900" cy="158100"/>
          </a:xfrm>
          <a:prstGeom prst="rect">
            <a:avLst/>
          </a:prstGeom>
        </p:spPr>
        <p:txBody>
          <a:bodyPr anchorCtr="0" anchor="t" bIns="0" lIns="0" spcFirstLastPara="1" rIns="0" wrap="square" tIns="0">
            <a:noAutofit/>
          </a:bodyPr>
          <a:lstStyle>
            <a:lvl1pPr lvl="0" algn="r">
              <a:spcBef>
                <a:spcPts val="0"/>
              </a:spcBef>
              <a:spcAft>
                <a:spcPts val="0"/>
              </a:spcAft>
              <a:buSzPts val="800"/>
              <a:buNone/>
              <a:defRPr sz="800"/>
            </a:lvl1pPr>
            <a:lvl2pPr lvl="1" algn="r">
              <a:spcBef>
                <a:spcPts val="0"/>
              </a:spcBef>
              <a:spcAft>
                <a:spcPts val="0"/>
              </a:spcAft>
              <a:buSzPts val="1000"/>
              <a:buNone/>
              <a:defRPr/>
            </a:lvl2pPr>
            <a:lvl3pPr lvl="2" algn="r">
              <a:spcBef>
                <a:spcPts val="0"/>
              </a:spcBef>
              <a:spcAft>
                <a:spcPts val="0"/>
              </a:spcAft>
              <a:buSzPts val="1000"/>
              <a:buNone/>
              <a:defRPr/>
            </a:lvl3pPr>
            <a:lvl4pPr lvl="3" algn="r">
              <a:spcBef>
                <a:spcPts val="0"/>
              </a:spcBef>
              <a:spcAft>
                <a:spcPts val="0"/>
              </a:spcAft>
              <a:buSzPts val="1000"/>
              <a:buNone/>
              <a:defRPr/>
            </a:lvl4pPr>
            <a:lvl5pPr lvl="4" algn="r">
              <a:spcBef>
                <a:spcPts val="0"/>
              </a:spcBef>
              <a:spcAft>
                <a:spcPts val="0"/>
              </a:spcAft>
              <a:buSzPts val="1000"/>
              <a:buNone/>
              <a:defRPr/>
            </a:lvl5pPr>
            <a:lvl6pPr lvl="5" algn="r">
              <a:spcBef>
                <a:spcPts val="0"/>
              </a:spcBef>
              <a:spcAft>
                <a:spcPts val="0"/>
              </a:spcAft>
              <a:buSzPts val="1000"/>
              <a:buNone/>
              <a:defRPr/>
            </a:lvl6pPr>
            <a:lvl7pPr lvl="6" algn="r">
              <a:spcBef>
                <a:spcPts val="0"/>
              </a:spcBef>
              <a:spcAft>
                <a:spcPts val="0"/>
              </a:spcAft>
              <a:buSzPts val="1000"/>
              <a:buNone/>
              <a:defRPr/>
            </a:lvl7pPr>
            <a:lvl8pPr lvl="7" algn="r">
              <a:spcBef>
                <a:spcPts val="0"/>
              </a:spcBef>
              <a:spcAft>
                <a:spcPts val="0"/>
              </a:spcAft>
              <a:buSzPts val="1000"/>
              <a:buNone/>
              <a:defRPr/>
            </a:lvl8pPr>
            <a:lvl9pPr lvl="8" algn="r">
              <a:spcBef>
                <a:spcPts val="0"/>
              </a:spcBef>
              <a:spcAft>
                <a:spcPts val="0"/>
              </a:spcAft>
              <a:buSzPts val="1000"/>
              <a:buNone/>
              <a:defRPr/>
            </a:lvl9pPr>
          </a:lstStyle>
          <a:p/>
        </p:txBody>
      </p:sp>
      <p:sp>
        <p:nvSpPr>
          <p:cNvPr id="353" name="Google Shape;353;p38"/>
          <p:cNvSpPr txBox="1"/>
          <p:nvPr/>
        </p:nvSpPr>
        <p:spPr>
          <a:xfrm>
            <a:off x="251821" y="882063"/>
            <a:ext cx="1432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latin typeface="Roboto Medium"/>
                <a:ea typeface="Roboto Medium"/>
                <a:cs typeface="Roboto Medium"/>
                <a:sym typeface="Roboto Medium"/>
              </a:rPr>
              <a:t>Role</a:t>
            </a:r>
            <a:endParaRPr sz="1000">
              <a:solidFill>
                <a:schemeClr val="lt1"/>
              </a:solidFill>
              <a:latin typeface="Roboto Medium"/>
              <a:ea typeface="Roboto Medium"/>
              <a:cs typeface="Roboto Medium"/>
              <a:sym typeface="Roboto Medium"/>
            </a:endParaRPr>
          </a:p>
        </p:txBody>
      </p:sp>
      <p:sp>
        <p:nvSpPr>
          <p:cNvPr id="354" name="Google Shape;354;p38"/>
          <p:cNvSpPr txBox="1"/>
          <p:nvPr>
            <p:ph idx="21" type="subTitle"/>
          </p:nvPr>
        </p:nvSpPr>
        <p:spPr>
          <a:xfrm>
            <a:off x="2642750" y="845050"/>
            <a:ext cx="2084700" cy="396300"/>
          </a:xfrm>
          <a:prstGeom prst="rect">
            <a:avLst/>
          </a:prstGeom>
        </p:spPr>
        <p:txBody>
          <a:bodyPr anchorCtr="0" anchor="ctr"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355" name="Google Shape;355;p38"/>
          <p:cNvSpPr txBox="1"/>
          <p:nvPr>
            <p:ph idx="22" type="subTitle"/>
          </p:nvPr>
        </p:nvSpPr>
        <p:spPr>
          <a:xfrm>
            <a:off x="4727700" y="845050"/>
            <a:ext cx="2084700" cy="396300"/>
          </a:xfrm>
          <a:prstGeom prst="rect">
            <a:avLst/>
          </a:prstGeom>
        </p:spPr>
        <p:txBody>
          <a:bodyPr anchorCtr="0" anchor="ctr"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356" name="Google Shape;356;p38"/>
          <p:cNvSpPr txBox="1"/>
          <p:nvPr>
            <p:ph idx="23" type="subTitle"/>
          </p:nvPr>
        </p:nvSpPr>
        <p:spPr>
          <a:xfrm>
            <a:off x="6810250" y="845050"/>
            <a:ext cx="2084700" cy="396300"/>
          </a:xfrm>
          <a:prstGeom prst="rect">
            <a:avLst/>
          </a:prstGeom>
        </p:spPr>
        <p:txBody>
          <a:bodyPr anchorCtr="0" anchor="ctr" bIns="91425" lIns="91425" spcFirstLastPara="1" rIns="91425" wrap="square" tIns="91425">
            <a:noAutofit/>
          </a:bodyPr>
          <a:lstStyle>
            <a:lvl1pPr lvl="0">
              <a:spcBef>
                <a:spcPts val="0"/>
              </a:spcBef>
              <a:spcAft>
                <a:spcPts val="0"/>
              </a:spcAft>
              <a:buSzPts val="10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cxnSp>
        <p:nvCxnSpPr>
          <p:cNvPr id="357" name="Google Shape;357;p38"/>
          <p:cNvCxnSpPr/>
          <p:nvPr/>
        </p:nvCxnSpPr>
        <p:spPr>
          <a:xfrm>
            <a:off x="251600" y="1244250"/>
            <a:ext cx="8642100" cy="0"/>
          </a:xfrm>
          <a:prstGeom prst="straightConnector1">
            <a:avLst/>
          </a:prstGeom>
          <a:noFill/>
          <a:ln cap="flat" cmpd="sng" w="19050">
            <a:solidFill>
              <a:schemeClr val="dk1"/>
            </a:solidFill>
            <a:prstDash val="solid"/>
            <a:round/>
            <a:headEnd len="med" w="med" type="none"/>
            <a:tailEnd len="med" w="med" type="none"/>
          </a:ln>
        </p:spPr>
      </p:cxnSp>
      <p:sp>
        <p:nvSpPr>
          <p:cNvPr id="358" name="Google Shape;358;p38"/>
          <p:cNvSpPr txBox="1"/>
          <p:nvPr>
            <p:ph idx="24" type="subTitle"/>
          </p:nvPr>
        </p:nvSpPr>
        <p:spPr>
          <a:xfrm>
            <a:off x="251400" y="847950"/>
            <a:ext cx="2391300" cy="396300"/>
          </a:xfrm>
          <a:prstGeom prst="rect">
            <a:avLst/>
          </a:prstGeom>
          <a:solidFill>
            <a:schemeClr val="dk1"/>
          </a:solidFill>
        </p:spPr>
        <p:txBody>
          <a:bodyPr anchorCtr="0" anchor="ctr" bIns="91425" lIns="91425" spcFirstLastPara="1" rIns="91425" wrap="square" tIns="91425">
            <a:noAutofit/>
          </a:bodyPr>
          <a:lstStyle>
            <a:lvl1pPr lvl="0">
              <a:spcBef>
                <a:spcPts val="0"/>
              </a:spcBef>
              <a:spcAft>
                <a:spcPts val="0"/>
              </a:spcAft>
              <a:buClr>
                <a:schemeClr val="lt1"/>
              </a:buClr>
              <a:buSzPts val="1000"/>
              <a:buNone/>
              <a:defRPr>
                <a:solidFill>
                  <a:schemeClr val="lt1"/>
                </a:solidFill>
              </a:defRPr>
            </a:lvl1pPr>
            <a:lvl2pPr lvl="1">
              <a:spcBef>
                <a:spcPts val="0"/>
              </a:spcBef>
              <a:spcAft>
                <a:spcPts val="0"/>
              </a:spcAft>
              <a:buClr>
                <a:schemeClr val="lt1"/>
              </a:buClr>
              <a:buSzPts val="1000"/>
              <a:buNone/>
              <a:defRPr>
                <a:solidFill>
                  <a:schemeClr val="lt1"/>
                </a:solidFill>
              </a:defRPr>
            </a:lvl2pPr>
            <a:lvl3pPr lvl="2">
              <a:spcBef>
                <a:spcPts val="0"/>
              </a:spcBef>
              <a:spcAft>
                <a:spcPts val="0"/>
              </a:spcAft>
              <a:buClr>
                <a:schemeClr val="lt1"/>
              </a:buClr>
              <a:buSzPts val="1000"/>
              <a:buNone/>
              <a:defRPr>
                <a:solidFill>
                  <a:schemeClr val="lt1"/>
                </a:solidFill>
              </a:defRPr>
            </a:lvl3pPr>
            <a:lvl4pPr lvl="3">
              <a:spcBef>
                <a:spcPts val="0"/>
              </a:spcBef>
              <a:spcAft>
                <a:spcPts val="0"/>
              </a:spcAft>
              <a:buClr>
                <a:schemeClr val="lt1"/>
              </a:buClr>
              <a:buSzPts val="1000"/>
              <a:buNone/>
              <a:defRPr>
                <a:solidFill>
                  <a:schemeClr val="lt1"/>
                </a:solidFill>
              </a:defRPr>
            </a:lvl4pPr>
            <a:lvl5pPr lvl="4">
              <a:spcBef>
                <a:spcPts val="0"/>
              </a:spcBef>
              <a:spcAft>
                <a:spcPts val="0"/>
              </a:spcAft>
              <a:buClr>
                <a:schemeClr val="lt1"/>
              </a:buClr>
              <a:buSzPts val="1000"/>
              <a:buNone/>
              <a:defRPr>
                <a:solidFill>
                  <a:schemeClr val="lt1"/>
                </a:solidFill>
              </a:defRPr>
            </a:lvl5pPr>
            <a:lvl6pPr lvl="5">
              <a:spcBef>
                <a:spcPts val="0"/>
              </a:spcBef>
              <a:spcAft>
                <a:spcPts val="0"/>
              </a:spcAft>
              <a:buClr>
                <a:schemeClr val="lt1"/>
              </a:buClr>
              <a:buSzPts val="1000"/>
              <a:buNone/>
              <a:defRPr>
                <a:solidFill>
                  <a:schemeClr val="lt1"/>
                </a:solidFill>
              </a:defRPr>
            </a:lvl6pPr>
            <a:lvl7pPr lvl="6">
              <a:spcBef>
                <a:spcPts val="0"/>
              </a:spcBef>
              <a:spcAft>
                <a:spcPts val="0"/>
              </a:spcAft>
              <a:buClr>
                <a:schemeClr val="lt1"/>
              </a:buClr>
              <a:buSzPts val="1000"/>
              <a:buNone/>
              <a:defRPr>
                <a:solidFill>
                  <a:schemeClr val="lt1"/>
                </a:solidFill>
              </a:defRPr>
            </a:lvl7pPr>
            <a:lvl8pPr lvl="7">
              <a:spcBef>
                <a:spcPts val="0"/>
              </a:spcBef>
              <a:spcAft>
                <a:spcPts val="0"/>
              </a:spcAft>
              <a:buClr>
                <a:schemeClr val="lt1"/>
              </a:buClr>
              <a:buSzPts val="1000"/>
              <a:buNone/>
              <a:defRPr>
                <a:solidFill>
                  <a:schemeClr val="lt1"/>
                </a:solidFill>
              </a:defRPr>
            </a:lvl8pPr>
            <a:lvl9pPr lvl="8">
              <a:spcBef>
                <a:spcPts val="0"/>
              </a:spcBef>
              <a:spcAft>
                <a:spcPts val="0"/>
              </a:spcAft>
              <a:buClr>
                <a:schemeClr val="lt1"/>
              </a:buClr>
              <a:buSzPts val="1000"/>
              <a:buNone/>
              <a:defRPr>
                <a:solidFill>
                  <a:schemeClr val="lt1"/>
                </a:solidFill>
              </a:defRPr>
            </a:lvl9pPr>
          </a:lstStyle>
          <a:p/>
        </p:txBody>
      </p:sp>
      <p:cxnSp>
        <p:nvCxnSpPr>
          <p:cNvPr id="359" name="Google Shape;359;p38"/>
          <p:cNvCxnSpPr/>
          <p:nvPr/>
        </p:nvCxnSpPr>
        <p:spPr>
          <a:xfrm>
            <a:off x="4726475" y="845038"/>
            <a:ext cx="0" cy="392700"/>
          </a:xfrm>
          <a:prstGeom prst="straightConnector1">
            <a:avLst/>
          </a:prstGeom>
          <a:noFill/>
          <a:ln cap="flat" cmpd="sng" w="19050">
            <a:solidFill>
              <a:schemeClr val="dk1"/>
            </a:solidFill>
            <a:prstDash val="solid"/>
            <a:round/>
            <a:headEnd len="med" w="med" type="none"/>
            <a:tailEnd len="med" w="med" type="none"/>
          </a:ln>
        </p:spPr>
      </p:cxnSp>
      <p:cxnSp>
        <p:nvCxnSpPr>
          <p:cNvPr id="360" name="Google Shape;360;p38"/>
          <p:cNvCxnSpPr/>
          <p:nvPr/>
        </p:nvCxnSpPr>
        <p:spPr>
          <a:xfrm>
            <a:off x="6810250" y="855063"/>
            <a:ext cx="0" cy="392700"/>
          </a:xfrm>
          <a:prstGeom prst="straightConnector1">
            <a:avLst/>
          </a:prstGeom>
          <a:noFill/>
          <a:ln cap="flat" cmpd="sng" w="19050">
            <a:solidFill>
              <a:schemeClr val="dk1"/>
            </a:solidFill>
            <a:prstDash val="solid"/>
            <a:round/>
            <a:headEnd len="med" w="med" type="none"/>
            <a:tailEnd len="med" w="med" type="none"/>
          </a:ln>
        </p:spPr>
      </p:cxnSp>
      <p:sp>
        <p:nvSpPr>
          <p:cNvPr id="361" name="Google Shape;361;p38"/>
          <p:cNvSpPr/>
          <p:nvPr/>
        </p:nvSpPr>
        <p:spPr>
          <a:xfrm rot="5400000">
            <a:off x="8611250" y="4735800"/>
            <a:ext cx="321000" cy="494100"/>
          </a:xfrm>
          <a:prstGeom prst="round2SameRect">
            <a:avLst>
              <a:gd fmla="val 50000"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62" name="Google Shape;362;p38"/>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ope">
  <p:cSld name="BIG_NUMBER_3">
    <p:spTree>
      <p:nvGrpSpPr>
        <p:cNvPr id="363" name="Shape 363"/>
        <p:cNvGrpSpPr/>
        <p:nvPr/>
      </p:nvGrpSpPr>
      <p:grpSpPr>
        <a:xfrm>
          <a:off x="0" y="0"/>
          <a:ext cx="0" cy="0"/>
          <a:chOff x="0" y="0"/>
          <a:chExt cx="0" cy="0"/>
        </a:xfrm>
      </p:grpSpPr>
      <p:sp>
        <p:nvSpPr>
          <p:cNvPr id="364" name="Google Shape;364;p39"/>
          <p:cNvSpPr/>
          <p:nvPr/>
        </p:nvSpPr>
        <p:spPr>
          <a:xfrm rot="5400000">
            <a:off x="4391175" y="560850"/>
            <a:ext cx="321000" cy="8851800"/>
          </a:xfrm>
          <a:prstGeom prst="round2SameRect">
            <a:avLst>
              <a:gd fmla="val 50000" name="adj1"/>
              <a:gd fmla="val 5000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365" name="Google Shape;365;p39"/>
          <p:cNvSpPr txBox="1"/>
          <p:nvPr>
            <p:ph type="title"/>
          </p:nvPr>
        </p:nvSpPr>
        <p:spPr>
          <a:xfrm>
            <a:off x="2642600" y="1021700"/>
            <a:ext cx="3859800" cy="2783700"/>
          </a:xfrm>
          <a:prstGeom prst="rect">
            <a:avLst/>
          </a:prstGeom>
        </p:spPr>
        <p:txBody>
          <a:bodyPr anchorCtr="0" anchor="ctr" bIns="91425" lIns="91425" spcFirstLastPara="1" rIns="91425" wrap="square" tIns="91425">
            <a:noAutofit/>
          </a:bodyPr>
          <a:lstStyle>
            <a:lvl1pPr lvl="0" algn="ctr">
              <a:spcBef>
                <a:spcPts val="0"/>
              </a:spcBef>
              <a:spcAft>
                <a:spcPts val="0"/>
              </a:spcAft>
              <a:buSzPts val="5600"/>
              <a:buNone/>
              <a:defRPr/>
            </a:lvl1pPr>
            <a:lvl2pPr lvl="1" algn="ctr">
              <a:spcBef>
                <a:spcPts val="0"/>
              </a:spcBef>
              <a:spcAft>
                <a:spcPts val="0"/>
              </a:spcAft>
              <a:buSzPts val="5600"/>
              <a:buFont typeface="Libre Baskerville"/>
              <a:buNone/>
              <a:defRPr sz="5600"/>
            </a:lvl2pPr>
            <a:lvl3pPr lvl="2" algn="ctr">
              <a:spcBef>
                <a:spcPts val="0"/>
              </a:spcBef>
              <a:spcAft>
                <a:spcPts val="0"/>
              </a:spcAft>
              <a:buSzPts val="5600"/>
              <a:buFont typeface="Libre Baskerville"/>
              <a:buNone/>
              <a:defRPr sz="5600"/>
            </a:lvl3pPr>
            <a:lvl4pPr lvl="3" algn="ctr">
              <a:spcBef>
                <a:spcPts val="0"/>
              </a:spcBef>
              <a:spcAft>
                <a:spcPts val="0"/>
              </a:spcAft>
              <a:buSzPts val="5600"/>
              <a:buFont typeface="Libre Baskerville"/>
              <a:buNone/>
              <a:defRPr sz="5600"/>
            </a:lvl4pPr>
            <a:lvl5pPr lvl="4" algn="ctr">
              <a:spcBef>
                <a:spcPts val="0"/>
              </a:spcBef>
              <a:spcAft>
                <a:spcPts val="0"/>
              </a:spcAft>
              <a:buSzPts val="5600"/>
              <a:buFont typeface="Libre Baskerville"/>
              <a:buNone/>
              <a:defRPr sz="5600"/>
            </a:lvl5pPr>
            <a:lvl6pPr lvl="5" algn="ctr">
              <a:spcBef>
                <a:spcPts val="0"/>
              </a:spcBef>
              <a:spcAft>
                <a:spcPts val="0"/>
              </a:spcAft>
              <a:buSzPts val="5600"/>
              <a:buFont typeface="Libre Baskerville"/>
              <a:buNone/>
              <a:defRPr sz="5600"/>
            </a:lvl6pPr>
            <a:lvl7pPr lvl="6" algn="ctr">
              <a:spcBef>
                <a:spcPts val="0"/>
              </a:spcBef>
              <a:spcAft>
                <a:spcPts val="0"/>
              </a:spcAft>
              <a:buSzPts val="5600"/>
              <a:buFont typeface="Libre Baskerville"/>
              <a:buNone/>
              <a:defRPr sz="5600"/>
            </a:lvl7pPr>
            <a:lvl8pPr lvl="7" algn="ctr">
              <a:spcBef>
                <a:spcPts val="0"/>
              </a:spcBef>
              <a:spcAft>
                <a:spcPts val="0"/>
              </a:spcAft>
              <a:buSzPts val="5600"/>
              <a:buFont typeface="Libre Baskerville"/>
              <a:buNone/>
              <a:defRPr sz="5600"/>
            </a:lvl8pPr>
            <a:lvl9pPr lvl="8" algn="ctr">
              <a:spcBef>
                <a:spcPts val="0"/>
              </a:spcBef>
              <a:spcAft>
                <a:spcPts val="0"/>
              </a:spcAft>
              <a:buSzPts val="5600"/>
              <a:buFont typeface="Libre Baskerville"/>
              <a:buNone/>
              <a:defRPr sz="5600"/>
            </a:lvl9pPr>
          </a:lstStyle>
          <a:p/>
        </p:txBody>
      </p:sp>
      <p:cxnSp>
        <p:nvCxnSpPr>
          <p:cNvPr id="366" name="Google Shape;366;p39"/>
          <p:cNvCxnSpPr/>
          <p:nvPr/>
        </p:nvCxnSpPr>
        <p:spPr>
          <a:xfrm>
            <a:off x="2762250" y="4827350"/>
            <a:ext cx="0" cy="316800"/>
          </a:xfrm>
          <a:prstGeom prst="straightConnector1">
            <a:avLst/>
          </a:prstGeom>
          <a:noFill/>
          <a:ln cap="flat" cmpd="sng" w="9525">
            <a:solidFill>
              <a:schemeClr val="dk1"/>
            </a:solidFill>
            <a:prstDash val="solid"/>
            <a:round/>
            <a:headEnd len="med" w="med" type="none"/>
            <a:tailEnd len="med" w="med" type="none"/>
          </a:ln>
        </p:spPr>
      </p:cxnSp>
      <p:sp>
        <p:nvSpPr>
          <p:cNvPr id="367" name="Google Shape;367;p39"/>
          <p:cNvSpPr txBox="1"/>
          <p:nvPr>
            <p:ph idx="1" type="subTitle"/>
          </p:nvPr>
        </p:nvSpPr>
        <p:spPr>
          <a:xfrm>
            <a:off x="25255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sz="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368" name="Google Shape;368;p39"/>
          <p:cNvSpPr txBox="1"/>
          <p:nvPr>
            <p:ph idx="2"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369" name="Google Shape;369;p39"/>
          <p:cNvSpPr/>
          <p:nvPr/>
        </p:nvSpPr>
        <p:spPr>
          <a:xfrm>
            <a:off x="2642600" y="1021650"/>
            <a:ext cx="3859800" cy="27837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70" name="Google Shape;370;p39"/>
          <p:cNvSpPr/>
          <p:nvPr/>
        </p:nvSpPr>
        <p:spPr>
          <a:xfrm>
            <a:off x="251400" y="1021650"/>
            <a:ext cx="2265600" cy="840600"/>
          </a:xfrm>
          <a:prstGeom prst="roundRect">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71" name="Google Shape;371;p39"/>
          <p:cNvSpPr/>
          <p:nvPr/>
        </p:nvSpPr>
        <p:spPr>
          <a:xfrm>
            <a:off x="251400" y="2964734"/>
            <a:ext cx="2265600" cy="840600"/>
          </a:xfrm>
          <a:prstGeom prst="roundRect">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72" name="Google Shape;372;p39"/>
          <p:cNvSpPr/>
          <p:nvPr/>
        </p:nvSpPr>
        <p:spPr>
          <a:xfrm>
            <a:off x="251400" y="1993206"/>
            <a:ext cx="2265600" cy="8406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73" name="Google Shape;373;p39"/>
          <p:cNvSpPr/>
          <p:nvPr/>
        </p:nvSpPr>
        <p:spPr>
          <a:xfrm>
            <a:off x="6627150" y="1021650"/>
            <a:ext cx="2265600" cy="8406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74" name="Google Shape;374;p39"/>
          <p:cNvSpPr/>
          <p:nvPr/>
        </p:nvSpPr>
        <p:spPr>
          <a:xfrm>
            <a:off x="6627150" y="2964700"/>
            <a:ext cx="2265600" cy="8406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75" name="Google Shape;375;p39"/>
          <p:cNvSpPr/>
          <p:nvPr/>
        </p:nvSpPr>
        <p:spPr>
          <a:xfrm>
            <a:off x="6626850" y="1993200"/>
            <a:ext cx="2265600" cy="840600"/>
          </a:xfrm>
          <a:prstGeom prst="roundRect">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76" name="Google Shape;376;p39"/>
          <p:cNvSpPr txBox="1"/>
          <p:nvPr>
            <p:ph idx="3" type="subTitle"/>
          </p:nvPr>
        </p:nvSpPr>
        <p:spPr>
          <a:xfrm>
            <a:off x="251300" y="1021650"/>
            <a:ext cx="2265600" cy="840600"/>
          </a:xfrm>
          <a:prstGeom prst="rect">
            <a:avLst/>
          </a:prstGeom>
        </p:spPr>
        <p:txBody>
          <a:bodyPr anchorCtr="0" anchor="ctr" bIns="91425" lIns="91425" spcFirstLastPara="1" rIns="91425" wrap="square" tIns="91425">
            <a:noAutofit/>
          </a:bodyPr>
          <a:lstStyle>
            <a:lvl1pPr lvl="0" algn="ctr">
              <a:spcBef>
                <a:spcPts val="0"/>
              </a:spcBef>
              <a:spcAft>
                <a:spcPts val="0"/>
              </a:spcAft>
              <a:buSzPts val="1400"/>
              <a:buNone/>
              <a:defRPr sz="1400"/>
            </a:lvl1pPr>
            <a:lvl2pPr lvl="1" algn="ctr">
              <a:spcBef>
                <a:spcPts val="0"/>
              </a:spcBef>
              <a:spcAft>
                <a:spcPts val="0"/>
              </a:spcAft>
              <a:buSzPts val="1400"/>
              <a:buNone/>
              <a:defRPr sz="1400"/>
            </a:lvl2pPr>
            <a:lvl3pPr lvl="2" algn="ctr">
              <a:spcBef>
                <a:spcPts val="0"/>
              </a:spcBef>
              <a:spcAft>
                <a:spcPts val="0"/>
              </a:spcAft>
              <a:buSzPts val="1400"/>
              <a:buNone/>
              <a:defRPr sz="1400"/>
            </a:lvl3pPr>
            <a:lvl4pPr lvl="3" algn="ctr">
              <a:spcBef>
                <a:spcPts val="0"/>
              </a:spcBef>
              <a:spcAft>
                <a:spcPts val="0"/>
              </a:spcAft>
              <a:buSzPts val="1400"/>
              <a:buNone/>
              <a:defRPr sz="1400"/>
            </a:lvl4pPr>
            <a:lvl5pPr lvl="4" algn="ctr">
              <a:spcBef>
                <a:spcPts val="0"/>
              </a:spcBef>
              <a:spcAft>
                <a:spcPts val="0"/>
              </a:spcAft>
              <a:buSzPts val="1400"/>
              <a:buNone/>
              <a:defRPr sz="1400"/>
            </a:lvl5pPr>
            <a:lvl6pPr lvl="5" algn="ctr">
              <a:spcBef>
                <a:spcPts val="0"/>
              </a:spcBef>
              <a:spcAft>
                <a:spcPts val="0"/>
              </a:spcAft>
              <a:buSzPts val="1400"/>
              <a:buNone/>
              <a:defRPr sz="1400"/>
            </a:lvl6pPr>
            <a:lvl7pPr lvl="6" algn="ctr">
              <a:spcBef>
                <a:spcPts val="0"/>
              </a:spcBef>
              <a:spcAft>
                <a:spcPts val="0"/>
              </a:spcAft>
              <a:buSzPts val="1400"/>
              <a:buNone/>
              <a:defRPr sz="1400"/>
            </a:lvl7pPr>
            <a:lvl8pPr lvl="7" algn="ctr">
              <a:spcBef>
                <a:spcPts val="0"/>
              </a:spcBef>
              <a:spcAft>
                <a:spcPts val="0"/>
              </a:spcAft>
              <a:buSzPts val="1400"/>
              <a:buNone/>
              <a:defRPr sz="1400"/>
            </a:lvl8pPr>
            <a:lvl9pPr lvl="8" algn="ctr">
              <a:spcBef>
                <a:spcPts val="0"/>
              </a:spcBef>
              <a:spcAft>
                <a:spcPts val="0"/>
              </a:spcAft>
              <a:buSzPts val="1400"/>
              <a:buNone/>
              <a:defRPr sz="1400"/>
            </a:lvl9pPr>
          </a:lstStyle>
          <a:p/>
        </p:txBody>
      </p:sp>
      <p:sp>
        <p:nvSpPr>
          <p:cNvPr id="377" name="Google Shape;377;p39"/>
          <p:cNvSpPr txBox="1"/>
          <p:nvPr>
            <p:ph idx="4" type="subTitle"/>
          </p:nvPr>
        </p:nvSpPr>
        <p:spPr>
          <a:xfrm>
            <a:off x="252550" y="1993188"/>
            <a:ext cx="2265600" cy="840600"/>
          </a:xfrm>
          <a:prstGeom prst="rect">
            <a:avLst/>
          </a:prstGeom>
        </p:spPr>
        <p:txBody>
          <a:bodyPr anchorCtr="0" anchor="ctr" bIns="91425" lIns="91425" spcFirstLastPara="1" rIns="91425" wrap="square" tIns="91425">
            <a:noAutofit/>
          </a:bodyPr>
          <a:lstStyle>
            <a:lvl1pPr lvl="0" algn="ctr">
              <a:spcBef>
                <a:spcPts val="0"/>
              </a:spcBef>
              <a:spcAft>
                <a:spcPts val="0"/>
              </a:spcAft>
              <a:buSzPts val="1400"/>
              <a:buNone/>
              <a:defRPr sz="1400"/>
            </a:lvl1pPr>
            <a:lvl2pPr lvl="1" algn="ctr">
              <a:spcBef>
                <a:spcPts val="0"/>
              </a:spcBef>
              <a:spcAft>
                <a:spcPts val="0"/>
              </a:spcAft>
              <a:buSzPts val="1400"/>
              <a:buNone/>
              <a:defRPr sz="1400"/>
            </a:lvl2pPr>
            <a:lvl3pPr lvl="2" algn="ctr">
              <a:spcBef>
                <a:spcPts val="0"/>
              </a:spcBef>
              <a:spcAft>
                <a:spcPts val="0"/>
              </a:spcAft>
              <a:buSzPts val="1400"/>
              <a:buNone/>
              <a:defRPr sz="1400"/>
            </a:lvl3pPr>
            <a:lvl4pPr lvl="3" algn="ctr">
              <a:spcBef>
                <a:spcPts val="0"/>
              </a:spcBef>
              <a:spcAft>
                <a:spcPts val="0"/>
              </a:spcAft>
              <a:buSzPts val="1400"/>
              <a:buNone/>
              <a:defRPr sz="1400"/>
            </a:lvl4pPr>
            <a:lvl5pPr lvl="4" algn="ctr">
              <a:spcBef>
                <a:spcPts val="0"/>
              </a:spcBef>
              <a:spcAft>
                <a:spcPts val="0"/>
              </a:spcAft>
              <a:buSzPts val="1400"/>
              <a:buNone/>
              <a:defRPr sz="1400"/>
            </a:lvl5pPr>
            <a:lvl6pPr lvl="5" algn="ctr">
              <a:spcBef>
                <a:spcPts val="0"/>
              </a:spcBef>
              <a:spcAft>
                <a:spcPts val="0"/>
              </a:spcAft>
              <a:buSzPts val="1400"/>
              <a:buNone/>
              <a:defRPr sz="1400"/>
            </a:lvl6pPr>
            <a:lvl7pPr lvl="6" algn="ctr">
              <a:spcBef>
                <a:spcPts val="0"/>
              </a:spcBef>
              <a:spcAft>
                <a:spcPts val="0"/>
              </a:spcAft>
              <a:buSzPts val="1400"/>
              <a:buNone/>
              <a:defRPr sz="1400"/>
            </a:lvl7pPr>
            <a:lvl8pPr lvl="7" algn="ctr">
              <a:spcBef>
                <a:spcPts val="0"/>
              </a:spcBef>
              <a:spcAft>
                <a:spcPts val="0"/>
              </a:spcAft>
              <a:buSzPts val="1400"/>
              <a:buNone/>
              <a:defRPr sz="1400"/>
            </a:lvl8pPr>
            <a:lvl9pPr lvl="8" algn="ctr">
              <a:spcBef>
                <a:spcPts val="0"/>
              </a:spcBef>
              <a:spcAft>
                <a:spcPts val="0"/>
              </a:spcAft>
              <a:buSzPts val="1400"/>
              <a:buNone/>
              <a:defRPr sz="1400"/>
            </a:lvl9pPr>
          </a:lstStyle>
          <a:p/>
        </p:txBody>
      </p:sp>
      <p:sp>
        <p:nvSpPr>
          <p:cNvPr id="378" name="Google Shape;378;p39"/>
          <p:cNvSpPr txBox="1"/>
          <p:nvPr>
            <p:ph idx="5" type="subTitle"/>
          </p:nvPr>
        </p:nvSpPr>
        <p:spPr>
          <a:xfrm>
            <a:off x="252250" y="2964738"/>
            <a:ext cx="2265600" cy="840600"/>
          </a:xfrm>
          <a:prstGeom prst="rect">
            <a:avLst/>
          </a:prstGeom>
        </p:spPr>
        <p:txBody>
          <a:bodyPr anchorCtr="0" anchor="ctr" bIns="91425" lIns="91425" spcFirstLastPara="1" rIns="91425" wrap="square" tIns="91425">
            <a:noAutofit/>
          </a:bodyPr>
          <a:lstStyle>
            <a:lvl1pPr lvl="0" algn="ctr">
              <a:spcBef>
                <a:spcPts val="0"/>
              </a:spcBef>
              <a:spcAft>
                <a:spcPts val="0"/>
              </a:spcAft>
              <a:buSzPts val="1400"/>
              <a:buNone/>
              <a:defRPr sz="1400"/>
            </a:lvl1pPr>
            <a:lvl2pPr lvl="1" algn="ctr">
              <a:spcBef>
                <a:spcPts val="0"/>
              </a:spcBef>
              <a:spcAft>
                <a:spcPts val="0"/>
              </a:spcAft>
              <a:buSzPts val="1400"/>
              <a:buNone/>
              <a:defRPr sz="1400"/>
            </a:lvl2pPr>
            <a:lvl3pPr lvl="2" algn="ctr">
              <a:spcBef>
                <a:spcPts val="0"/>
              </a:spcBef>
              <a:spcAft>
                <a:spcPts val="0"/>
              </a:spcAft>
              <a:buSzPts val="1400"/>
              <a:buNone/>
              <a:defRPr sz="1400"/>
            </a:lvl3pPr>
            <a:lvl4pPr lvl="3" algn="ctr">
              <a:spcBef>
                <a:spcPts val="0"/>
              </a:spcBef>
              <a:spcAft>
                <a:spcPts val="0"/>
              </a:spcAft>
              <a:buSzPts val="1400"/>
              <a:buNone/>
              <a:defRPr sz="1400"/>
            </a:lvl4pPr>
            <a:lvl5pPr lvl="4" algn="ctr">
              <a:spcBef>
                <a:spcPts val="0"/>
              </a:spcBef>
              <a:spcAft>
                <a:spcPts val="0"/>
              </a:spcAft>
              <a:buSzPts val="1400"/>
              <a:buNone/>
              <a:defRPr sz="1400"/>
            </a:lvl5pPr>
            <a:lvl6pPr lvl="5" algn="ctr">
              <a:spcBef>
                <a:spcPts val="0"/>
              </a:spcBef>
              <a:spcAft>
                <a:spcPts val="0"/>
              </a:spcAft>
              <a:buSzPts val="1400"/>
              <a:buNone/>
              <a:defRPr sz="1400"/>
            </a:lvl6pPr>
            <a:lvl7pPr lvl="6" algn="ctr">
              <a:spcBef>
                <a:spcPts val="0"/>
              </a:spcBef>
              <a:spcAft>
                <a:spcPts val="0"/>
              </a:spcAft>
              <a:buSzPts val="1400"/>
              <a:buNone/>
              <a:defRPr sz="1400"/>
            </a:lvl7pPr>
            <a:lvl8pPr lvl="7" algn="ctr">
              <a:spcBef>
                <a:spcPts val="0"/>
              </a:spcBef>
              <a:spcAft>
                <a:spcPts val="0"/>
              </a:spcAft>
              <a:buSzPts val="1400"/>
              <a:buNone/>
              <a:defRPr sz="1400"/>
            </a:lvl8pPr>
            <a:lvl9pPr lvl="8" algn="ctr">
              <a:spcBef>
                <a:spcPts val="0"/>
              </a:spcBef>
              <a:spcAft>
                <a:spcPts val="0"/>
              </a:spcAft>
              <a:buSzPts val="1400"/>
              <a:buNone/>
              <a:defRPr sz="1400"/>
            </a:lvl9pPr>
          </a:lstStyle>
          <a:p/>
        </p:txBody>
      </p:sp>
      <p:sp>
        <p:nvSpPr>
          <p:cNvPr id="379" name="Google Shape;379;p39"/>
          <p:cNvSpPr txBox="1"/>
          <p:nvPr>
            <p:ph idx="6" type="subTitle"/>
          </p:nvPr>
        </p:nvSpPr>
        <p:spPr>
          <a:xfrm>
            <a:off x="6627150" y="2964738"/>
            <a:ext cx="2265600" cy="840600"/>
          </a:xfrm>
          <a:prstGeom prst="rect">
            <a:avLst/>
          </a:prstGeom>
        </p:spPr>
        <p:txBody>
          <a:bodyPr anchorCtr="0" anchor="ctr" bIns="91425" lIns="91425" spcFirstLastPara="1" rIns="91425" wrap="square" tIns="91425">
            <a:noAutofit/>
          </a:bodyPr>
          <a:lstStyle>
            <a:lvl1pPr lvl="0" algn="ctr">
              <a:spcBef>
                <a:spcPts val="0"/>
              </a:spcBef>
              <a:spcAft>
                <a:spcPts val="0"/>
              </a:spcAft>
              <a:buSzPts val="1400"/>
              <a:buNone/>
              <a:defRPr sz="1400"/>
            </a:lvl1pPr>
            <a:lvl2pPr lvl="1" algn="ctr">
              <a:spcBef>
                <a:spcPts val="0"/>
              </a:spcBef>
              <a:spcAft>
                <a:spcPts val="0"/>
              </a:spcAft>
              <a:buSzPts val="1400"/>
              <a:buNone/>
              <a:defRPr sz="1400"/>
            </a:lvl2pPr>
            <a:lvl3pPr lvl="2" algn="ctr">
              <a:spcBef>
                <a:spcPts val="0"/>
              </a:spcBef>
              <a:spcAft>
                <a:spcPts val="0"/>
              </a:spcAft>
              <a:buSzPts val="1400"/>
              <a:buNone/>
              <a:defRPr sz="1400"/>
            </a:lvl3pPr>
            <a:lvl4pPr lvl="3" algn="ctr">
              <a:spcBef>
                <a:spcPts val="0"/>
              </a:spcBef>
              <a:spcAft>
                <a:spcPts val="0"/>
              </a:spcAft>
              <a:buSzPts val="1400"/>
              <a:buNone/>
              <a:defRPr sz="1400"/>
            </a:lvl4pPr>
            <a:lvl5pPr lvl="4" algn="ctr">
              <a:spcBef>
                <a:spcPts val="0"/>
              </a:spcBef>
              <a:spcAft>
                <a:spcPts val="0"/>
              </a:spcAft>
              <a:buSzPts val="1400"/>
              <a:buNone/>
              <a:defRPr sz="1400"/>
            </a:lvl5pPr>
            <a:lvl6pPr lvl="5" algn="ctr">
              <a:spcBef>
                <a:spcPts val="0"/>
              </a:spcBef>
              <a:spcAft>
                <a:spcPts val="0"/>
              </a:spcAft>
              <a:buSzPts val="1400"/>
              <a:buNone/>
              <a:defRPr sz="1400"/>
            </a:lvl6pPr>
            <a:lvl7pPr lvl="6" algn="ctr">
              <a:spcBef>
                <a:spcPts val="0"/>
              </a:spcBef>
              <a:spcAft>
                <a:spcPts val="0"/>
              </a:spcAft>
              <a:buSzPts val="1400"/>
              <a:buNone/>
              <a:defRPr sz="1400"/>
            </a:lvl7pPr>
            <a:lvl8pPr lvl="7" algn="ctr">
              <a:spcBef>
                <a:spcPts val="0"/>
              </a:spcBef>
              <a:spcAft>
                <a:spcPts val="0"/>
              </a:spcAft>
              <a:buSzPts val="1400"/>
              <a:buNone/>
              <a:defRPr sz="1400"/>
            </a:lvl8pPr>
            <a:lvl9pPr lvl="8" algn="ctr">
              <a:spcBef>
                <a:spcPts val="0"/>
              </a:spcBef>
              <a:spcAft>
                <a:spcPts val="0"/>
              </a:spcAft>
              <a:buSzPts val="1400"/>
              <a:buNone/>
              <a:defRPr sz="1400"/>
            </a:lvl9pPr>
          </a:lstStyle>
          <a:p/>
        </p:txBody>
      </p:sp>
      <p:sp>
        <p:nvSpPr>
          <p:cNvPr id="380" name="Google Shape;380;p39"/>
          <p:cNvSpPr txBox="1"/>
          <p:nvPr>
            <p:ph idx="7" type="subTitle"/>
          </p:nvPr>
        </p:nvSpPr>
        <p:spPr>
          <a:xfrm>
            <a:off x="6626850" y="1993163"/>
            <a:ext cx="2265600" cy="840600"/>
          </a:xfrm>
          <a:prstGeom prst="rect">
            <a:avLst/>
          </a:prstGeom>
        </p:spPr>
        <p:txBody>
          <a:bodyPr anchorCtr="0" anchor="ctr" bIns="91425" lIns="91425" spcFirstLastPara="1" rIns="91425" wrap="square" tIns="91425">
            <a:noAutofit/>
          </a:bodyPr>
          <a:lstStyle>
            <a:lvl1pPr lvl="0" algn="ctr">
              <a:spcBef>
                <a:spcPts val="0"/>
              </a:spcBef>
              <a:spcAft>
                <a:spcPts val="0"/>
              </a:spcAft>
              <a:buSzPts val="1400"/>
              <a:buNone/>
              <a:defRPr sz="1400"/>
            </a:lvl1pPr>
            <a:lvl2pPr lvl="1" algn="ctr">
              <a:spcBef>
                <a:spcPts val="0"/>
              </a:spcBef>
              <a:spcAft>
                <a:spcPts val="0"/>
              </a:spcAft>
              <a:buSzPts val="1400"/>
              <a:buNone/>
              <a:defRPr sz="1400"/>
            </a:lvl2pPr>
            <a:lvl3pPr lvl="2" algn="ctr">
              <a:spcBef>
                <a:spcPts val="0"/>
              </a:spcBef>
              <a:spcAft>
                <a:spcPts val="0"/>
              </a:spcAft>
              <a:buSzPts val="1400"/>
              <a:buNone/>
              <a:defRPr sz="1400"/>
            </a:lvl3pPr>
            <a:lvl4pPr lvl="3" algn="ctr">
              <a:spcBef>
                <a:spcPts val="0"/>
              </a:spcBef>
              <a:spcAft>
                <a:spcPts val="0"/>
              </a:spcAft>
              <a:buSzPts val="1400"/>
              <a:buNone/>
              <a:defRPr sz="1400"/>
            </a:lvl4pPr>
            <a:lvl5pPr lvl="4" algn="ctr">
              <a:spcBef>
                <a:spcPts val="0"/>
              </a:spcBef>
              <a:spcAft>
                <a:spcPts val="0"/>
              </a:spcAft>
              <a:buSzPts val="1400"/>
              <a:buNone/>
              <a:defRPr sz="1400"/>
            </a:lvl5pPr>
            <a:lvl6pPr lvl="5" algn="ctr">
              <a:spcBef>
                <a:spcPts val="0"/>
              </a:spcBef>
              <a:spcAft>
                <a:spcPts val="0"/>
              </a:spcAft>
              <a:buSzPts val="1400"/>
              <a:buNone/>
              <a:defRPr sz="1400"/>
            </a:lvl6pPr>
            <a:lvl7pPr lvl="6" algn="ctr">
              <a:spcBef>
                <a:spcPts val="0"/>
              </a:spcBef>
              <a:spcAft>
                <a:spcPts val="0"/>
              </a:spcAft>
              <a:buSzPts val="1400"/>
              <a:buNone/>
              <a:defRPr sz="1400"/>
            </a:lvl7pPr>
            <a:lvl8pPr lvl="7" algn="ctr">
              <a:spcBef>
                <a:spcPts val="0"/>
              </a:spcBef>
              <a:spcAft>
                <a:spcPts val="0"/>
              </a:spcAft>
              <a:buSzPts val="1400"/>
              <a:buNone/>
              <a:defRPr sz="1400"/>
            </a:lvl8pPr>
            <a:lvl9pPr lvl="8" algn="ctr">
              <a:spcBef>
                <a:spcPts val="0"/>
              </a:spcBef>
              <a:spcAft>
                <a:spcPts val="0"/>
              </a:spcAft>
              <a:buSzPts val="1400"/>
              <a:buNone/>
              <a:defRPr sz="1400"/>
            </a:lvl9pPr>
          </a:lstStyle>
          <a:p/>
        </p:txBody>
      </p:sp>
      <p:sp>
        <p:nvSpPr>
          <p:cNvPr id="381" name="Google Shape;381;p39"/>
          <p:cNvSpPr txBox="1"/>
          <p:nvPr>
            <p:ph idx="8" type="subTitle"/>
          </p:nvPr>
        </p:nvSpPr>
        <p:spPr>
          <a:xfrm>
            <a:off x="6628000" y="1021638"/>
            <a:ext cx="2265600" cy="840600"/>
          </a:xfrm>
          <a:prstGeom prst="rect">
            <a:avLst/>
          </a:prstGeom>
        </p:spPr>
        <p:txBody>
          <a:bodyPr anchorCtr="0" anchor="ctr" bIns="91425" lIns="91425" spcFirstLastPara="1" rIns="91425" wrap="square" tIns="91425">
            <a:noAutofit/>
          </a:bodyPr>
          <a:lstStyle>
            <a:lvl1pPr lvl="0" algn="ctr">
              <a:spcBef>
                <a:spcPts val="0"/>
              </a:spcBef>
              <a:spcAft>
                <a:spcPts val="0"/>
              </a:spcAft>
              <a:buSzPts val="1400"/>
              <a:buNone/>
              <a:defRPr sz="1400"/>
            </a:lvl1pPr>
            <a:lvl2pPr lvl="1" algn="ctr">
              <a:spcBef>
                <a:spcPts val="0"/>
              </a:spcBef>
              <a:spcAft>
                <a:spcPts val="0"/>
              </a:spcAft>
              <a:buSzPts val="1400"/>
              <a:buNone/>
              <a:defRPr sz="1400"/>
            </a:lvl2pPr>
            <a:lvl3pPr lvl="2" algn="ctr">
              <a:spcBef>
                <a:spcPts val="0"/>
              </a:spcBef>
              <a:spcAft>
                <a:spcPts val="0"/>
              </a:spcAft>
              <a:buSzPts val="1400"/>
              <a:buNone/>
              <a:defRPr sz="1400"/>
            </a:lvl3pPr>
            <a:lvl4pPr lvl="3" algn="ctr">
              <a:spcBef>
                <a:spcPts val="0"/>
              </a:spcBef>
              <a:spcAft>
                <a:spcPts val="0"/>
              </a:spcAft>
              <a:buSzPts val="1400"/>
              <a:buNone/>
              <a:defRPr sz="1400"/>
            </a:lvl4pPr>
            <a:lvl5pPr lvl="4" algn="ctr">
              <a:spcBef>
                <a:spcPts val="0"/>
              </a:spcBef>
              <a:spcAft>
                <a:spcPts val="0"/>
              </a:spcAft>
              <a:buSzPts val="1400"/>
              <a:buNone/>
              <a:defRPr sz="1400"/>
            </a:lvl5pPr>
            <a:lvl6pPr lvl="5" algn="ctr">
              <a:spcBef>
                <a:spcPts val="0"/>
              </a:spcBef>
              <a:spcAft>
                <a:spcPts val="0"/>
              </a:spcAft>
              <a:buSzPts val="1400"/>
              <a:buNone/>
              <a:defRPr sz="1400"/>
            </a:lvl6pPr>
            <a:lvl7pPr lvl="6" algn="ctr">
              <a:spcBef>
                <a:spcPts val="0"/>
              </a:spcBef>
              <a:spcAft>
                <a:spcPts val="0"/>
              </a:spcAft>
              <a:buSzPts val="1400"/>
              <a:buNone/>
              <a:defRPr sz="1400"/>
            </a:lvl7pPr>
            <a:lvl8pPr lvl="7" algn="ctr">
              <a:spcBef>
                <a:spcPts val="0"/>
              </a:spcBef>
              <a:spcAft>
                <a:spcPts val="0"/>
              </a:spcAft>
              <a:buSzPts val="1400"/>
              <a:buNone/>
              <a:defRPr sz="1400"/>
            </a:lvl8pPr>
            <a:lvl9pPr lvl="8" algn="ctr">
              <a:spcBef>
                <a:spcPts val="0"/>
              </a:spcBef>
              <a:spcAft>
                <a:spcPts val="0"/>
              </a:spcAft>
              <a:buSzPts val="1400"/>
              <a:buNone/>
              <a:defRPr sz="1400"/>
            </a:lvl9pPr>
          </a:lstStyle>
          <a:p/>
        </p:txBody>
      </p:sp>
      <p:sp>
        <p:nvSpPr>
          <p:cNvPr id="382" name="Google Shape;382;p39"/>
          <p:cNvSpPr/>
          <p:nvPr/>
        </p:nvSpPr>
        <p:spPr>
          <a:xfrm rot="5400000">
            <a:off x="8611250" y="4735800"/>
            <a:ext cx="321000" cy="494100"/>
          </a:xfrm>
          <a:prstGeom prst="round2SameRect">
            <a:avLst>
              <a:gd fmla="val 50000"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83" name="Google Shape;383;p39"/>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ssignments">
  <p:cSld name="BIG_NUMBER_2">
    <p:spTree>
      <p:nvGrpSpPr>
        <p:cNvPr id="384" name="Shape 384"/>
        <p:cNvGrpSpPr/>
        <p:nvPr/>
      </p:nvGrpSpPr>
      <p:grpSpPr>
        <a:xfrm>
          <a:off x="0" y="0"/>
          <a:ext cx="0" cy="0"/>
          <a:chOff x="0" y="0"/>
          <a:chExt cx="0" cy="0"/>
        </a:xfrm>
      </p:grpSpPr>
      <p:sp>
        <p:nvSpPr>
          <p:cNvPr id="385" name="Google Shape;385;p40"/>
          <p:cNvSpPr/>
          <p:nvPr/>
        </p:nvSpPr>
        <p:spPr>
          <a:xfrm rot="5400000">
            <a:off x="4391175" y="560850"/>
            <a:ext cx="321000" cy="8851800"/>
          </a:xfrm>
          <a:prstGeom prst="round2SameRect">
            <a:avLst>
              <a:gd fmla="val 50000" name="adj1"/>
              <a:gd fmla="val 5000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386" name="Google Shape;386;p40"/>
          <p:cNvSpPr txBox="1"/>
          <p:nvPr>
            <p:ph type="title"/>
          </p:nvPr>
        </p:nvSpPr>
        <p:spPr>
          <a:xfrm>
            <a:off x="122600" y="125600"/>
            <a:ext cx="5708400" cy="5439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Font typeface="Libre Baskerville"/>
              <a:buNone/>
              <a:defRPr sz="3600"/>
            </a:lvl2pPr>
            <a:lvl3pPr lvl="2">
              <a:spcBef>
                <a:spcPts val="0"/>
              </a:spcBef>
              <a:spcAft>
                <a:spcPts val="0"/>
              </a:spcAft>
              <a:buSzPts val="3600"/>
              <a:buFont typeface="Libre Baskerville"/>
              <a:buNone/>
              <a:defRPr sz="3600"/>
            </a:lvl3pPr>
            <a:lvl4pPr lvl="3">
              <a:spcBef>
                <a:spcPts val="0"/>
              </a:spcBef>
              <a:spcAft>
                <a:spcPts val="0"/>
              </a:spcAft>
              <a:buSzPts val="3600"/>
              <a:buFont typeface="Libre Baskerville"/>
              <a:buNone/>
              <a:defRPr sz="3600"/>
            </a:lvl4pPr>
            <a:lvl5pPr lvl="4">
              <a:spcBef>
                <a:spcPts val="0"/>
              </a:spcBef>
              <a:spcAft>
                <a:spcPts val="0"/>
              </a:spcAft>
              <a:buSzPts val="3600"/>
              <a:buFont typeface="Libre Baskerville"/>
              <a:buNone/>
              <a:defRPr sz="3600"/>
            </a:lvl5pPr>
            <a:lvl6pPr lvl="5">
              <a:spcBef>
                <a:spcPts val="0"/>
              </a:spcBef>
              <a:spcAft>
                <a:spcPts val="0"/>
              </a:spcAft>
              <a:buSzPts val="3600"/>
              <a:buFont typeface="Libre Baskerville"/>
              <a:buNone/>
              <a:defRPr sz="3600"/>
            </a:lvl6pPr>
            <a:lvl7pPr lvl="6">
              <a:spcBef>
                <a:spcPts val="0"/>
              </a:spcBef>
              <a:spcAft>
                <a:spcPts val="0"/>
              </a:spcAft>
              <a:buSzPts val="3600"/>
              <a:buFont typeface="Libre Baskerville"/>
              <a:buNone/>
              <a:defRPr sz="3600"/>
            </a:lvl7pPr>
            <a:lvl8pPr lvl="7">
              <a:spcBef>
                <a:spcPts val="0"/>
              </a:spcBef>
              <a:spcAft>
                <a:spcPts val="0"/>
              </a:spcAft>
              <a:buSzPts val="3600"/>
              <a:buFont typeface="Libre Baskerville"/>
              <a:buNone/>
              <a:defRPr sz="3600"/>
            </a:lvl8pPr>
            <a:lvl9pPr lvl="8">
              <a:spcBef>
                <a:spcPts val="0"/>
              </a:spcBef>
              <a:spcAft>
                <a:spcPts val="0"/>
              </a:spcAft>
              <a:buSzPts val="3600"/>
              <a:buFont typeface="Libre Baskerville"/>
              <a:buNone/>
              <a:defRPr sz="3600"/>
            </a:lvl9pPr>
          </a:lstStyle>
          <a:p/>
        </p:txBody>
      </p:sp>
      <p:cxnSp>
        <p:nvCxnSpPr>
          <p:cNvPr id="387" name="Google Shape;387;p40"/>
          <p:cNvCxnSpPr/>
          <p:nvPr/>
        </p:nvCxnSpPr>
        <p:spPr>
          <a:xfrm>
            <a:off x="2762250" y="4827350"/>
            <a:ext cx="0" cy="316800"/>
          </a:xfrm>
          <a:prstGeom prst="straightConnector1">
            <a:avLst/>
          </a:prstGeom>
          <a:noFill/>
          <a:ln cap="flat" cmpd="sng" w="9525">
            <a:solidFill>
              <a:schemeClr val="dk1"/>
            </a:solidFill>
            <a:prstDash val="solid"/>
            <a:round/>
            <a:headEnd len="med" w="med" type="none"/>
            <a:tailEnd len="med" w="med" type="none"/>
          </a:ln>
        </p:spPr>
      </p:cxnSp>
      <p:sp>
        <p:nvSpPr>
          <p:cNvPr id="388" name="Google Shape;388;p40"/>
          <p:cNvSpPr txBox="1"/>
          <p:nvPr>
            <p:ph idx="1"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sz="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389" name="Google Shape;389;p40"/>
          <p:cNvSpPr txBox="1"/>
          <p:nvPr>
            <p:ph idx="2"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cxnSp>
        <p:nvCxnSpPr>
          <p:cNvPr id="390" name="Google Shape;390;p40"/>
          <p:cNvCxnSpPr/>
          <p:nvPr/>
        </p:nvCxnSpPr>
        <p:spPr>
          <a:xfrm>
            <a:off x="2642715" y="1649025"/>
            <a:ext cx="6251100" cy="6000"/>
          </a:xfrm>
          <a:prstGeom prst="straightConnector1">
            <a:avLst/>
          </a:prstGeom>
          <a:noFill/>
          <a:ln cap="flat" cmpd="sng" w="19050">
            <a:solidFill>
              <a:schemeClr val="dk1"/>
            </a:solidFill>
            <a:prstDash val="solid"/>
            <a:round/>
            <a:headEnd len="med" w="med" type="none"/>
            <a:tailEnd len="med" w="med" type="none"/>
          </a:ln>
        </p:spPr>
      </p:cxnSp>
      <p:cxnSp>
        <p:nvCxnSpPr>
          <p:cNvPr id="391" name="Google Shape;391;p40"/>
          <p:cNvCxnSpPr/>
          <p:nvPr/>
        </p:nvCxnSpPr>
        <p:spPr>
          <a:xfrm>
            <a:off x="2642600" y="3685725"/>
            <a:ext cx="6251100" cy="6000"/>
          </a:xfrm>
          <a:prstGeom prst="straightConnector1">
            <a:avLst/>
          </a:prstGeom>
          <a:noFill/>
          <a:ln cap="flat" cmpd="sng" w="19050">
            <a:solidFill>
              <a:schemeClr val="dk1"/>
            </a:solidFill>
            <a:prstDash val="solid"/>
            <a:round/>
            <a:headEnd len="med" w="med" type="none"/>
            <a:tailEnd len="med" w="med" type="none"/>
          </a:ln>
        </p:spPr>
      </p:cxnSp>
      <p:cxnSp>
        <p:nvCxnSpPr>
          <p:cNvPr id="392" name="Google Shape;392;p40"/>
          <p:cNvCxnSpPr/>
          <p:nvPr/>
        </p:nvCxnSpPr>
        <p:spPr>
          <a:xfrm>
            <a:off x="2642830" y="2327925"/>
            <a:ext cx="6251100" cy="6000"/>
          </a:xfrm>
          <a:prstGeom prst="straightConnector1">
            <a:avLst/>
          </a:prstGeom>
          <a:noFill/>
          <a:ln cap="flat" cmpd="sng" w="19050">
            <a:solidFill>
              <a:schemeClr val="dk1"/>
            </a:solidFill>
            <a:prstDash val="solid"/>
            <a:round/>
            <a:headEnd len="med" w="med" type="none"/>
            <a:tailEnd len="med" w="med" type="none"/>
          </a:ln>
        </p:spPr>
      </p:cxnSp>
      <p:cxnSp>
        <p:nvCxnSpPr>
          <p:cNvPr id="393" name="Google Shape;393;p40"/>
          <p:cNvCxnSpPr/>
          <p:nvPr/>
        </p:nvCxnSpPr>
        <p:spPr>
          <a:xfrm>
            <a:off x="2642830" y="3006825"/>
            <a:ext cx="6251100" cy="6000"/>
          </a:xfrm>
          <a:prstGeom prst="straightConnector1">
            <a:avLst/>
          </a:prstGeom>
          <a:noFill/>
          <a:ln cap="flat" cmpd="sng" w="19050">
            <a:solidFill>
              <a:schemeClr val="dk1"/>
            </a:solidFill>
            <a:prstDash val="solid"/>
            <a:round/>
            <a:headEnd len="med" w="med" type="none"/>
            <a:tailEnd len="med" w="med" type="none"/>
          </a:ln>
        </p:spPr>
      </p:cxnSp>
      <p:cxnSp>
        <p:nvCxnSpPr>
          <p:cNvPr id="394" name="Google Shape;394;p40"/>
          <p:cNvCxnSpPr/>
          <p:nvPr/>
        </p:nvCxnSpPr>
        <p:spPr>
          <a:xfrm>
            <a:off x="2642830" y="4364625"/>
            <a:ext cx="6251100" cy="6000"/>
          </a:xfrm>
          <a:prstGeom prst="straightConnector1">
            <a:avLst/>
          </a:prstGeom>
          <a:noFill/>
          <a:ln cap="flat" cmpd="sng" w="19050">
            <a:solidFill>
              <a:schemeClr val="dk1"/>
            </a:solidFill>
            <a:prstDash val="solid"/>
            <a:round/>
            <a:headEnd len="med" w="med" type="none"/>
            <a:tailEnd len="med" w="med" type="none"/>
          </a:ln>
        </p:spPr>
      </p:cxnSp>
      <p:sp>
        <p:nvSpPr>
          <p:cNvPr id="395" name="Google Shape;395;p40"/>
          <p:cNvSpPr/>
          <p:nvPr>
            <p:ph idx="3" type="pic"/>
          </p:nvPr>
        </p:nvSpPr>
        <p:spPr>
          <a:xfrm>
            <a:off x="1942950" y="1369100"/>
            <a:ext cx="573900" cy="570600"/>
          </a:xfrm>
          <a:prstGeom prst="roundRect">
            <a:avLst>
              <a:gd fmla="val 16667" name="adj"/>
            </a:avLst>
          </a:prstGeom>
          <a:noFill/>
          <a:ln>
            <a:noFill/>
          </a:ln>
        </p:spPr>
      </p:sp>
      <p:sp>
        <p:nvSpPr>
          <p:cNvPr id="396" name="Google Shape;396;p40"/>
          <p:cNvSpPr txBox="1"/>
          <p:nvPr>
            <p:ph idx="4" type="title"/>
          </p:nvPr>
        </p:nvSpPr>
        <p:spPr>
          <a:xfrm>
            <a:off x="251400" y="1487175"/>
            <a:ext cx="1593900" cy="176400"/>
          </a:xfrm>
          <a:prstGeom prst="rect">
            <a:avLst/>
          </a:prstGeom>
        </p:spPr>
        <p:txBody>
          <a:bodyPr anchorCtr="0" anchor="t" bIns="0" lIns="0" spcFirstLastPara="1" rIns="0" wrap="square" tIns="0">
            <a:noAutofit/>
          </a:bodyPr>
          <a:lstStyle>
            <a:lvl1pPr lvl="0" algn="r">
              <a:spcBef>
                <a:spcPts val="0"/>
              </a:spcBef>
              <a:spcAft>
                <a:spcPts val="0"/>
              </a:spcAft>
              <a:buSzPts val="1000"/>
              <a:buNone/>
              <a:defRPr sz="1000"/>
            </a:lvl1pPr>
            <a:lvl2pPr lvl="1" algn="r">
              <a:spcBef>
                <a:spcPts val="0"/>
              </a:spcBef>
              <a:spcAft>
                <a:spcPts val="0"/>
              </a:spcAft>
              <a:buSzPts val="1000"/>
              <a:buNone/>
              <a:defRPr sz="1000"/>
            </a:lvl2pPr>
            <a:lvl3pPr lvl="2" algn="r">
              <a:spcBef>
                <a:spcPts val="0"/>
              </a:spcBef>
              <a:spcAft>
                <a:spcPts val="0"/>
              </a:spcAft>
              <a:buSzPts val="1000"/>
              <a:buNone/>
              <a:defRPr sz="1000"/>
            </a:lvl3pPr>
            <a:lvl4pPr lvl="3" algn="r">
              <a:spcBef>
                <a:spcPts val="0"/>
              </a:spcBef>
              <a:spcAft>
                <a:spcPts val="0"/>
              </a:spcAft>
              <a:buSzPts val="1000"/>
              <a:buNone/>
              <a:defRPr sz="1000"/>
            </a:lvl4pPr>
            <a:lvl5pPr lvl="4" algn="r">
              <a:spcBef>
                <a:spcPts val="0"/>
              </a:spcBef>
              <a:spcAft>
                <a:spcPts val="0"/>
              </a:spcAft>
              <a:buSzPts val="1000"/>
              <a:buNone/>
              <a:defRPr sz="1000"/>
            </a:lvl5pPr>
            <a:lvl6pPr lvl="5" algn="r">
              <a:spcBef>
                <a:spcPts val="0"/>
              </a:spcBef>
              <a:spcAft>
                <a:spcPts val="0"/>
              </a:spcAft>
              <a:buSzPts val="1000"/>
              <a:buNone/>
              <a:defRPr sz="1000"/>
            </a:lvl6pPr>
            <a:lvl7pPr lvl="6" algn="r">
              <a:spcBef>
                <a:spcPts val="0"/>
              </a:spcBef>
              <a:spcAft>
                <a:spcPts val="0"/>
              </a:spcAft>
              <a:buSzPts val="1000"/>
              <a:buNone/>
              <a:defRPr sz="1000"/>
            </a:lvl7pPr>
            <a:lvl8pPr lvl="7" algn="r">
              <a:spcBef>
                <a:spcPts val="0"/>
              </a:spcBef>
              <a:spcAft>
                <a:spcPts val="0"/>
              </a:spcAft>
              <a:buSzPts val="1000"/>
              <a:buNone/>
              <a:defRPr sz="1000"/>
            </a:lvl8pPr>
            <a:lvl9pPr lvl="8" algn="r">
              <a:spcBef>
                <a:spcPts val="0"/>
              </a:spcBef>
              <a:spcAft>
                <a:spcPts val="0"/>
              </a:spcAft>
              <a:buSzPts val="1000"/>
              <a:buNone/>
              <a:defRPr sz="1000"/>
            </a:lvl9pPr>
          </a:lstStyle>
          <a:p/>
        </p:txBody>
      </p:sp>
      <p:sp>
        <p:nvSpPr>
          <p:cNvPr id="397" name="Google Shape;397;p40"/>
          <p:cNvSpPr txBox="1"/>
          <p:nvPr>
            <p:ph idx="5" type="subTitle"/>
          </p:nvPr>
        </p:nvSpPr>
        <p:spPr>
          <a:xfrm>
            <a:off x="251509" y="1663525"/>
            <a:ext cx="1593900" cy="158100"/>
          </a:xfrm>
          <a:prstGeom prst="rect">
            <a:avLst/>
          </a:prstGeom>
        </p:spPr>
        <p:txBody>
          <a:bodyPr anchorCtr="0" anchor="t" bIns="0" lIns="0" spcFirstLastPara="1" rIns="0" wrap="square" tIns="0">
            <a:noAutofit/>
          </a:bodyPr>
          <a:lstStyle>
            <a:lvl1pPr lvl="0" algn="r">
              <a:spcBef>
                <a:spcPts val="0"/>
              </a:spcBef>
              <a:spcAft>
                <a:spcPts val="0"/>
              </a:spcAft>
              <a:buSzPts val="800"/>
              <a:buNone/>
              <a:defRPr sz="800"/>
            </a:lvl1pPr>
            <a:lvl2pPr lvl="1" algn="r">
              <a:spcBef>
                <a:spcPts val="0"/>
              </a:spcBef>
              <a:spcAft>
                <a:spcPts val="0"/>
              </a:spcAft>
              <a:buSzPts val="1000"/>
              <a:buNone/>
              <a:defRPr/>
            </a:lvl2pPr>
            <a:lvl3pPr lvl="2" algn="r">
              <a:spcBef>
                <a:spcPts val="0"/>
              </a:spcBef>
              <a:spcAft>
                <a:spcPts val="0"/>
              </a:spcAft>
              <a:buSzPts val="1000"/>
              <a:buNone/>
              <a:defRPr/>
            </a:lvl3pPr>
            <a:lvl4pPr lvl="3" algn="r">
              <a:spcBef>
                <a:spcPts val="0"/>
              </a:spcBef>
              <a:spcAft>
                <a:spcPts val="0"/>
              </a:spcAft>
              <a:buSzPts val="1000"/>
              <a:buNone/>
              <a:defRPr/>
            </a:lvl4pPr>
            <a:lvl5pPr lvl="4" algn="r">
              <a:spcBef>
                <a:spcPts val="0"/>
              </a:spcBef>
              <a:spcAft>
                <a:spcPts val="0"/>
              </a:spcAft>
              <a:buSzPts val="1000"/>
              <a:buNone/>
              <a:defRPr/>
            </a:lvl5pPr>
            <a:lvl6pPr lvl="5" algn="r">
              <a:spcBef>
                <a:spcPts val="0"/>
              </a:spcBef>
              <a:spcAft>
                <a:spcPts val="0"/>
              </a:spcAft>
              <a:buSzPts val="1000"/>
              <a:buNone/>
              <a:defRPr/>
            </a:lvl6pPr>
            <a:lvl7pPr lvl="6" algn="r">
              <a:spcBef>
                <a:spcPts val="0"/>
              </a:spcBef>
              <a:spcAft>
                <a:spcPts val="0"/>
              </a:spcAft>
              <a:buSzPts val="1000"/>
              <a:buNone/>
              <a:defRPr/>
            </a:lvl7pPr>
            <a:lvl8pPr lvl="7" algn="r">
              <a:spcBef>
                <a:spcPts val="0"/>
              </a:spcBef>
              <a:spcAft>
                <a:spcPts val="0"/>
              </a:spcAft>
              <a:buSzPts val="1000"/>
              <a:buNone/>
              <a:defRPr/>
            </a:lvl8pPr>
            <a:lvl9pPr lvl="8" algn="r">
              <a:spcBef>
                <a:spcPts val="0"/>
              </a:spcBef>
              <a:spcAft>
                <a:spcPts val="0"/>
              </a:spcAft>
              <a:buSzPts val="1000"/>
              <a:buNone/>
              <a:defRPr/>
            </a:lvl9pPr>
          </a:lstStyle>
          <a:p/>
        </p:txBody>
      </p:sp>
      <p:sp>
        <p:nvSpPr>
          <p:cNvPr id="398" name="Google Shape;398;p40"/>
          <p:cNvSpPr/>
          <p:nvPr>
            <p:ph idx="6" type="pic"/>
          </p:nvPr>
        </p:nvSpPr>
        <p:spPr>
          <a:xfrm>
            <a:off x="1943050" y="3402238"/>
            <a:ext cx="573900" cy="570600"/>
          </a:xfrm>
          <a:prstGeom prst="roundRect">
            <a:avLst>
              <a:gd fmla="val 16667" name="adj"/>
            </a:avLst>
          </a:prstGeom>
          <a:noFill/>
          <a:ln>
            <a:noFill/>
          </a:ln>
        </p:spPr>
      </p:sp>
      <p:sp>
        <p:nvSpPr>
          <p:cNvPr id="399" name="Google Shape;399;p40"/>
          <p:cNvSpPr txBox="1"/>
          <p:nvPr>
            <p:ph idx="7" type="title"/>
          </p:nvPr>
        </p:nvSpPr>
        <p:spPr>
          <a:xfrm>
            <a:off x="251500" y="2163700"/>
            <a:ext cx="1593900" cy="176400"/>
          </a:xfrm>
          <a:prstGeom prst="rect">
            <a:avLst/>
          </a:prstGeom>
        </p:spPr>
        <p:txBody>
          <a:bodyPr anchorCtr="0" anchor="t" bIns="0" lIns="0" spcFirstLastPara="1" rIns="0" wrap="square" tIns="0">
            <a:noAutofit/>
          </a:bodyPr>
          <a:lstStyle>
            <a:lvl1pPr lvl="0" algn="r">
              <a:spcBef>
                <a:spcPts val="0"/>
              </a:spcBef>
              <a:spcAft>
                <a:spcPts val="0"/>
              </a:spcAft>
              <a:buSzPts val="1000"/>
              <a:buNone/>
              <a:defRPr sz="1000"/>
            </a:lvl1pPr>
            <a:lvl2pPr lvl="1" algn="r">
              <a:spcBef>
                <a:spcPts val="0"/>
              </a:spcBef>
              <a:spcAft>
                <a:spcPts val="0"/>
              </a:spcAft>
              <a:buSzPts val="1000"/>
              <a:buNone/>
              <a:defRPr sz="1000"/>
            </a:lvl2pPr>
            <a:lvl3pPr lvl="2" algn="r">
              <a:spcBef>
                <a:spcPts val="0"/>
              </a:spcBef>
              <a:spcAft>
                <a:spcPts val="0"/>
              </a:spcAft>
              <a:buSzPts val="1000"/>
              <a:buNone/>
              <a:defRPr sz="1000"/>
            </a:lvl3pPr>
            <a:lvl4pPr lvl="3" algn="r">
              <a:spcBef>
                <a:spcPts val="0"/>
              </a:spcBef>
              <a:spcAft>
                <a:spcPts val="0"/>
              </a:spcAft>
              <a:buSzPts val="1000"/>
              <a:buNone/>
              <a:defRPr sz="1000"/>
            </a:lvl4pPr>
            <a:lvl5pPr lvl="4" algn="r">
              <a:spcBef>
                <a:spcPts val="0"/>
              </a:spcBef>
              <a:spcAft>
                <a:spcPts val="0"/>
              </a:spcAft>
              <a:buSzPts val="1000"/>
              <a:buNone/>
              <a:defRPr sz="1000"/>
            </a:lvl5pPr>
            <a:lvl6pPr lvl="5" algn="r">
              <a:spcBef>
                <a:spcPts val="0"/>
              </a:spcBef>
              <a:spcAft>
                <a:spcPts val="0"/>
              </a:spcAft>
              <a:buSzPts val="1000"/>
              <a:buNone/>
              <a:defRPr sz="1000"/>
            </a:lvl6pPr>
            <a:lvl7pPr lvl="6" algn="r">
              <a:spcBef>
                <a:spcPts val="0"/>
              </a:spcBef>
              <a:spcAft>
                <a:spcPts val="0"/>
              </a:spcAft>
              <a:buSzPts val="1000"/>
              <a:buNone/>
              <a:defRPr sz="1000"/>
            </a:lvl7pPr>
            <a:lvl8pPr lvl="7" algn="r">
              <a:spcBef>
                <a:spcPts val="0"/>
              </a:spcBef>
              <a:spcAft>
                <a:spcPts val="0"/>
              </a:spcAft>
              <a:buSzPts val="1000"/>
              <a:buNone/>
              <a:defRPr sz="1000"/>
            </a:lvl8pPr>
            <a:lvl9pPr lvl="8" algn="r">
              <a:spcBef>
                <a:spcPts val="0"/>
              </a:spcBef>
              <a:spcAft>
                <a:spcPts val="0"/>
              </a:spcAft>
              <a:buSzPts val="1000"/>
              <a:buNone/>
              <a:defRPr sz="1000"/>
            </a:lvl9pPr>
          </a:lstStyle>
          <a:p/>
        </p:txBody>
      </p:sp>
      <p:sp>
        <p:nvSpPr>
          <p:cNvPr id="400" name="Google Shape;400;p40"/>
          <p:cNvSpPr txBox="1"/>
          <p:nvPr>
            <p:ph idx="8" type="subTitle"/>
          </p:nvPr>
        </p:nvSpPr>
        <p:spPr>
          <a:xfrm>
            <a:off x="251609" y="2340050"/>
            <a:ext cx="1593900" cy="158100"/>
          </a:xfrm>
          <a:prstGeom prst="rect">
            <a:avLst/>
          </a:prstGeom>
        </p:spPr>
        <p:txBody>
          <a:bodyPr anchorCtr="0" anchor="t" bIns="0" lIns="0" spcFirstLastPara="1" rIns="0" wrap="square" tIns="0">
            <a:noAutofit/>
          </a:bodyPr>
          <a:lstStyle>
            <a:lvl1pPr lvl="0" algn="r">
              <a:spcBef>
                <a:spcPts val="0"/>
              </a:spcBef>
              <a:spcAft>
                <a:spcPts val="0"/>
              </a:spcAft>
              <a:buSzPts val="800"/>
              <a:buNone/>
              <a:defRPr sz="800"/>
            </a:lvl1pPr>
            <a:lvl2pPr lvl="1" algn="r">
              <a:spcBef>
                <a:spcPts val="0"/>
              </a:spcBef>
              <a:spcAft>
                <a:spcPts val="0"/>
              </a:spcAft>
              <a:buSzPts val="1000"/>
              <a:buNone/>
              <a:defRPr/>
            </a:lvl2pPr>
            <a:lvl3pPr lvl="2" algn="r">
              <a:spcBef>
                <a:spcPts val="0"/>
              </a:spcBef>
              <a:spcAft>
                <a:spcPts val="0"/>
              </a:spcAft>
              <a:buSzPts val="1000"/>
              <a:buNone/>
              <a:defRPr/>
            </a:lvl3pPr>
            <a:lvl4pPr lvl="3" algn="r">
              <a:spcBef>
                <a:spcPts val="0"/>
              </a:spcBef>
              <a:spcAft>
                <a:spcPts val="0"/>
              </a:spcAft>
              <a:buSzPts val="1000"/>
              <a:buNone/>
              <a:defRPr/>
            </a:lvl4pPr>
            <a:lvl5pPr lvl="4" algn="r">
              <a:spcBef>
                <a:spcPts val="0"/>
              </a:spcBef>
              <a:spcAft>
                <a:spcPts val="0"/>
              </a:spcAft>
              <a:buSzPts val="1000"/>
              <a:buNone/>
              <a:defRPr/>
            </a:lvl5pPr>
            <a:lvl6pPr lvl="5" algn="r">
              <a:spcBef>
                <a:spcPts val="0"/>
              </a:spcBef>
              <a:spcAft>
                <a:spcPts val="0"/>
              </a:spcAft>
              <a:buSzPts val="1000"/>
              <a:buNone/>
              <a:defRPr/>
            </a:lvl6pPr>
            <a:lvl7pPr lvl="6" algn="r">
              <a:spcBef>
                <a:spcPts val="0"/>
              </a:spcBef>
              <a:spcAft>
                <a:spcPts val="0"/>
              </a:spcAft>
              <a:buSzPts val="1000"/>
              <a:buNone/>
              <a:defRPr/>
            </a:lvl7pPr>
            <a:lvl8pPr lvl="7" algn="r">
              <a:spcBef>
                <a:spcPts val="0"/>
              </a:spcBef>
              <a:spcAft>
                <a:spcPts val="0"/>
              </a:spcAft>
              <a:buSzPts val="1000"/>
              <a:buNone/>
              <a:defRPr/>
            </a:lvl8pPr>
            <a:lvl9pPr lvl="8" algn="r">
              <a:spcBef>
                <a:spcPts val="0"/>
              </a:spcBef>
              <a:spcAft>
                <a:spcPts val="0"/>
              </a:spcAft>
              <a:buSzPts val="1000"/>
              <a:buNone/>
              <a:defRPr/>
            </a:lvl9pPr>
          </a:lstStyle>
          <a:p/>
        </p:txBody>
      </p:sp>
      <p:sp>
        <p:nvSpPr>
          <p:cNvPr id="401" name="Google Shape;401;p40"/>
          <p:cNvSpPr/>
          <p:nvPr>
            <p:ph idx="9" type="pic"/>
          </p:nvPr>
        </p:nvSpPr>
        <p:spPr>
          <a:xfrm>
            <a:off x="1942950" y="2724525"/>
            <a:ext cx="573900" cy="570600"/>
          </a:xfrm>
          <a:prstGeom prst="roundRect">
            <a:avLst>
              <a:gd fmla="val 16667" name="adj"/>
            </a:avLst>
          </a:prstGeom>
          <a:noFill/>
          <a:ln>
            <a:noFill/>
          </a:ln>
        </p:spPr>
      </p:sp>
      <p:sp>
        <p:nvSpPr>
          <p:cNvPr id="402" name="Google Shape;402;p40"/>
          <p:cNvSpPr txBox="1"/>
          <p:nvPr>
            <p:ph idx="13" type="title"/>
          </p:nvPr>
        </p:nvSpPr>
        <p:spPr>
          <a:xfrm>
            <a:off x="251400" y="2842600"/>
            <a:ext cx="1593900" cy="176400"/>
          </a:xfrm>
          <a:prstGeom prst="rect">
            <a:avLst/>
          </a:prstGeom>
        </p:spPr>
        <p:txBody>
          <a:bodyPr anchorCtr="0" anchor="t" bIns="0" lIns="0" spcFirstLastPara="1" rIns="0" wrap="square" tIns="0">
            <a:noAutofit/>
          </a:bodyPr>
          <a:lstStyle>
            <a:lvl1pPr lvl="0" algn="r">
              <a:spcBef>
                <a:spcPts val="0"/>
              </a:spcBef>
              <a:spcAft>
                <a:spcPts val="0"/>
              </a:spcAft>
              <a:buSzPts val="1000"/>
              <a:buNone/>
              <a:defRPr sz="1000"/>
            </a:lvl1pPr>
            <a:lvl2pPr lvl="1" algn="r">
              <a:spcBef>
                <a:spcPts val="0"/>
              </a:spcBef>
              <a:spcAft>
                <a:spcPts val="0"/>
              </a:spcAft>
              <a:buSzPts val="1000"/>
              <a:buNone/>
              <a:defRPr sz="1000"/>
            </a:lvl2pPr>
            <a:lvl3pPr lvl="2" algn="r">
              <a:spcBef>
                <a:spcPts val="0"/>
              </a:spcBef>
              <a:spcAft>
                <a:spcPts val="0"/>
              </a:spcAft>
              <a:buSzPts val="1000"/>
              <a:buNone/>
              <a:defRPr sz="1000"/>
            </a:lvl3pPr>
            <a:lvl4pPr lvl="3" algn="r">
              <a:spcBef>
                <a:spcPts val="0"/>
              </a:spcBef>
              <a:spcAft>
                <a:spcPts val="0"/>
              </a:spcAft>
              <a:buSzPts val="1000"/>
              <a:buNone/>
              <a:defRPr sz="1000"/>
            </a:lvl4pPr>
            <a:lvl5pPr lvl="4" algn="r">
              <a:spcBef>
                <a:spcPts val="0"/>
              </a:spcBef>
              <a:spcAft>
                <a:spcPts val="0"/>
              </a:spcAft>
              <a:buSzPts val="1000"/>
              <a:buNone/>
              <a:defRPr sz="1000"/>
            </a:lvl5pPr>
            <a:lvl6pPr lvl="5" algn="r">
              <a:spcBef>
                <a:spcPts val="0"/>
              </a:spcBef>
              <a:spcAft>
                <a:spcPts val="0"/>
              </a:spcAft>
              <a:buSzPts val="1000"/>
              <a:buNone/>
              <a:defRPr sz="1000"/>
            </a:lvl6pPr>
            <a:lvl7pPr lvl="6" algn="r">
              <a:spcBef>
                <a:spcPts val="0"/>
              </a:spcBef>
              <a:spcAft>
                <a:spcPts val="0"/>
              </a:spcAft>
              <a:buSzPts val="1000"/>
              <a:buNone/>
              <a:defRPr sz="1000"/>
            </a:lvl7pPr>
            <a:lvl8pPr lvl="7" algn="r">
              <a:spcBef>
                <a:spcPts val="0"/>
              </a:spcBef>
              <a:spcAft>
                <a:spcPts val="0"/>
              </a:spcAft>
              <a:buSzPts val="1000"/>
              <a:buNone/>
              <a:defRPr sz="1000"/>
            </a:lvl8pPr>
            <a:lvl9pPr lvl="8" algn="r">
              <a:spcBef>
                <a:spcPts val="0"/>
              </a:spcBef>
              <a:spcAft>
                <a:spcPts val="0"/>
              </a:spcAft>
              <a:buSzPts val="1000"/>
              <a:buNone/>
              <a:defRPr sz="1000"/>
            </a:lvl9pPr>
          </a:lstStyle>
          <a:p/>
        </p:txBody>
      </p:sp>
      <p:sp>
        <p:nvSpPr>
          <p:cNvPr id="403" name="Google Shape;403;p40"/>
          <p:cNvSpPr txBox="1"/>
          <p:nvPr>
            <p:ph idx="14" type="subTitle"/>
          </p:nvPr>
        </p:nvSpPr>
        <p:spPr>
          <a:xfrm>
            <a:off x="251509" y="3018950"/>
            <a:ext cx="1593900" cy="158100"/>
          </a:xfrm>
          <a:prstGeom prst="rect">
            <a:avLst/>
          </a:prstGeom>
        </p:spPr>
        <p:txBody>
          <a:bodyPr anchorCtr="0" anchor="t" bIns="0" lIns="0" spcFirstLastPara="1" rIns="0" wrap="square" tIns="0">
            <a:noAutofit/>
          </a:bodyPr>
          <a:lstStyle>
            <a:lvl1pPr lvl="0" algn="r">
              <a:spcBef>
                <a:spcPts val="0"/>
              </a:spcBef>
              <a:spcAft>
                <a:spcPts val="0"/>
              </a:spcAft>
              <a:buSzPts val="800"/>
              <a:buNone/>
              <a:defRPr sz="800"/>
            </a:lvl1pPr>
            <a:lvl2pPr lvl="1" algn="r">
              <a:spcBef>
                <a:spcPts val="0"/>
              </a:spcBef>
              <a:spcAft>
                <a:spcPts val="0"/>
              </a:spcAft>
              <a:buSzPts val="1000"/>
              <a:buNone/>
              <a:defRPr/>
            </a:lvl2pPr>
            <a:lvl3pPr lvl="2" algn="r">
              <a:spcBef>
                <a:spcPts val="0"/>
              </a:spcBef>
              <a:spcAft>
                <a:spcPts val="0"/>
              </a:spcAft>
              <a:buSzPts val="1000"/>
              <a:buNone/>
              <a:defRPr/>
            </a:lvl3pPr>
            <a:lvl4pPr lvl="3" algn="r">
              <a:spcBef>
                <a:spcPts val="0"/>
              </a:spcBef>
              <a:spcAft>
                <a:spcPts val="0"/>
              </a:spcAft>
              <a:buSzPts val="1000"/>
              <a:buNone/>
              <a:defRPr/>
            </a:lvl4pPr>
            <a:lvl5pPr lvl="4" algn="r">
              <a:spcBef>
                <a:spcPts val="0"/>
              </a:spcBef>
              <a:spcAft>
                <a:spcPts val="0"/>
              </a:spcAft>
              <a:buSzPts val="1000"/>
              <a:buNone/>
              <a:defRPr/>
            </a:lvl5pPr>
            <a:lvl6pPr lvl="5" algn="r">
              <a:spcBef>
                <a:spcPts val="0"/>
              </a:spcBef>
              <a:spcAft>
                <a:spcPts val="0"/>
              </a:spcAft>
              <a:buSzPts val="1000"/>
              <a:buNone/>
              <a:defRPr/>
            </a:lvl6pPr>
            <a:lvl7pPr lvl="6" algn="r">
              <a:spcBef>
                <a:spcPts val="0"/>
              </a:spcBef>
              <a:spcAft>
                <a:spcPts val="0"/>
              </a:spcAft>
              <a:buSzPts val="1000"/>
              <a:buNone/>
              <a:defRPr/>
            </a:lvl7pPr>
            <a:lvl8pPr lvl="7" algn="r">
              <a:spcBef>
                <a:spcPts val="0"/>
              </a:spcBef>
              <a:spcAft>
                <a:spcPts val="0"/>
              </a:spcAft>
              <a:buSzPts val="1000"/>
              <a:buNone/>
              <a:defRPr/>
            </a:lvl8pPr>
            <a:lvl9pPr lvl="8" algn="r">
              <a:spcBef>
                <a:spcPts val="0"/>
              </a:spcBef>
              <a:spcAft>
                <a:spcPts val="0"/>
              </a:spcAft>
              <a:buSzPts val="1000"/>
              <a:buNone/>
              <a:defRPr/>
            </a:lvl9pPr>
          </a:lstStyle>
          <a:p/>
        </p:txBody>
      </p:sp>
      <p:sp>
        <p:nvSpPr>
          <p:cNvPr id="404" name="Google Shape;404;p40"/>
          <p:cNvSpPr/>
          <p:nvPr>
            <p:ph idx="15" type="pic"/>
          </p:nvPr>
        </p:nvSpPr>
        <p:spPr>
          <a:xfrm>
            <a:off x="1942950" y="2046800"/>
            <a:ext cx="573900" cy="570600"/>
          </a:xfrm>
          <a:prstGeom prst="roundRect">
            <a:avLst>
              <a:gd fmla="val 16667" name="adj"/>
            </a:avLst>
          </a:prstGeom>
          <a:noFill/>
          <a:ln>
            <a:noFill/>
          </a:ln>
        </p:spPr>
      </p:sp>
      <p:sp>
        <p:nvSpPr>
          <p:cNvPr id="405" name="Google Shape;405;p40"/>
          <p:cNvSpPr txBox="1"/>
          <p:nvPr>
            <p:ph idx="16" type="title"/>
          </p:nvPr>
        </p:nvSpPr>
        <p:spPr>
          <a:xfrm>
            <a:off x="251400" y="3520313"/>
            <a:ext cx="1593900" cy="176400"/>
          </a:xfrm>
          <a:prstGeom prst="rect">
            <a:avLst/>
          </a:prstGeom>
        </p:spPr>
        <p:txBody>
          <a:bodyPr anchorCtr="0" anchor="t" bIns="0" lIns="0" spcFirstLastPara="1" rIns="0" wrap="square" tIns="0">
            <a:noAutofit/>
          </a:bodyPr>
          <a:lstStyle>
            <a:lvl1pPr lvl="0" algn="r">
              <a:spcBef>
                <a:spcPts val="0"/>
              </a:spcBef>
              <a:spcAft>
                <a:spcPts val="0"/>
              </a:spcAft>
              <a:buSzPts val="1000"/>
              <a:buNone/>
              <a:defRPr sz="1000"/>
            </a:lvl1pPr>
            <a:lvl2pPr lvl="1" algn="r">
              <a:spcBef>
                <a:spcPts val="0"/>
              </a:spcBef>
              <a:spcAft>
                <a:spcPts val="0"/>
              </a:spcAft>
              <a:buSzPts val="1000"/>
              <a:buNone/>
              <a:defRPr sz="1000"/>
            </a:lvl2pPr>
            <a:lvl3pPr lvl="2" algn="r">
              <a:spcBef>
                <a:spcPts val="0"/>
              </a:spcBef>
              <a:spcAft>
                <a:spcPts val="0"/>
              </a:spcAft>
              <a:buSzPts val="1000"/>
              <a:buNone/>
              <a:defRPr sz="1000"/>
            </a:lvl3pPr>
            <a:lvl4pPr lvl="3" algn="r">
              <a:spcBef>
                <a:spcPts val="0"/>
              </a:spcBef>
              <a:spcAft>
                <a:spcPts val="0"/>
              </a:spcAft>
              <a:buSzPts val="1000"/>
              <a:buNone/>
              <a:defRPr sz="1000"/>
            </a:lvl4pPr>
            <a:lvl5pPr lvl="4" algn="r">
              <a:spcBef>
                <a:spcPts val="0"/>
              </a:spcBef>
              <a:spcAft>
                <a:spcPts val="0"/>
              </a:spcAft>
              <a:buSzPts val="1000"/>
              <a:buNone/>
              <a:defRPr sz="1000"/>
            </a:lvl5pPr>
            <a:lvl6pPr lvl="5" algn="r">
              <a:spcBef>
                <a:spcPts val="0"/>
              </a:spcBef>
              <a:spcAft>
                <a:spcPts val="0"/>
              </a:spcAft>
              <a:buSzPts val="1000"/>
              <a:buNone/>
              <a:defRPr sz="1000"/>
            </a:lvl6pPr>
            <a:lvl7pPr lvl="6" algn="r">
              <a:spcBef>
                <a:spcPts val="0"/>
              </a:spcBef>
              <a:spcAft>
                <a:spcPts val="0"/>
              </a:spcAft>
              <a:buSzPts val="1000"/>
              <a:buNone/>
              <a:defRPr sz="1000"/>
            </a:lvl7pPr>
            <a:lvl8pPr lvl="7" algn="r">
              <a:spcBef>
                <a:spcPts val="0"/>
              </a:spcBef>
              <a:spcAft>
                <a:spcPts val="0"/>
              </a:spcAft>
              <a:buSzPts val="1000"/>
              <a:buNone/>
              <a:defRPr sz="1000"/>
            </a:lvl8pPr>
            <a:lvl9pPr lvl="8" algn="r">
              <a:spcBef>
                <a:spcPts val="0"/>
              </a:spcBef>
              <a:spcAft>
                <a:spcPts val="0"/>
              </a:spcAft>
              <a:buSzPts val="1000"/>
              <a:buNone/>
              <a:defRPr sz="1000"/>
            </a:lvl9pPr>
          </a:lstStyle>
          <a:p/>
        </p:txBody>
      </p:sp>
      <p:sp>
        <p:nvSpPr>
          <p:cNvPr id="406" name="Google Shape;406;p40"/>
          <p:cNvSpPr txBox="1"/>
          <p:nvPr>
            <p:ph idx="17" type="subTitle"/>
          </p:nvPr>
        </p:nvSpPr>
        <p:spPr>
          <a:xfrm>
            <a:off x="251509" y="3696663"/>
            <a:ext cx="1593900" cy="158100"/>
          </a:xfrm>
          <a:prstGeom prst="rect">
            <a:avLst/>
          </a:prstGeom>
        </p:spPr>
        <p:txBody>
          <a:bodyPr anchorCtr="0" anchor="t" bIns="0" lIns="0" spcFirstLastPara="1" rIns="0" wrap="square" tIns="0">
            <a:noAutofit/>
          </a:bodyPr>
          <a:lstStyle>
            <a:lvl1pPr lvl="0" algn="r">
              <a:spcBef>
                <a:spcPts val="0"/>
              </a:spcBef>
              <a:spcAft>
                <a:spcPts val="0"/>
              </a:spcAft>
              <a:buSzPts val="800"/>
              <a:buNone/>
              <a:defRPr sz="800"/>
            </a:lvl1pPr>
            <a:lvl2pPr lvl="1" algn="r">
              <a:spcBef>
                <a:spcPts val="0"/>
              </a:spcBef>
              <a:spcAft>
                <a:spcPts val="0"/>
              </a:spcAft>
              <a:buSzPts val="1000"/>
              <a:buNone/>
              <a:defRPr/>
            </a:lvl2pPr>
            <a:lvl3pPr lvl="2" algn="r">
              <a:spcBef>
                <a:spcPts val="0"/>
              </a:spcBef>
              <a:spcAft>
                <a:spcPts val="0"/>
              </a:spcAft>
              <a:buSzPts val="1000"/>
              <a:buNone/>
              <a:defRPr/>
            </a:lvl3pPr>
            <a:lvl4pPr lvl="3" algn="r">
              <a:spcBef>
                <a:spcPts val="0"/>
              </a:spcBef>
              <a:spcAft>
                <a:spcPts val="0"/>
              </a:spcAft>
              <a:buSzPts val="1000"/>
              <a:buNone/>
              <a:defRPr/>
            </a:lvl4pPr>
            <a:lvl5pPr lvl="4" algn="r">
              <a:spcBef>
                <a:spcPts val="0"/>
              </a:spcBef>
              <a:spcAft>
                <a:spcPts val="0"/>
              </a:spcAft>
              <a:buSzPts val="1000"/>
              <a:buNone/>
              <a:defRPr/>
            </a:lvl5pPr>
            <a:lvl6pPr lvl="5" algn="r">
              <a:spcBef>
                <a:spcPts val="0"/>
              </a:spcBef>
              <a:spcAft>
                <a:spcPts val="0"/>
              </a:spcAft>
              <a:buSzPts val="1000"/>
              <a:buNone/>
              <a:defRPr/>
            </a:lvl6pPr>
            <a:lvl7pPr lvl="6" algn="r">
              <a:spcBef>
                <a:spcPts val="0"/>
              </a:spcBef>
              <a:spcAft>
                <a:spcPts val="0"/>
              </a:spcAft>
              <a:buSzPts val="1000"/>
              <a:buNone/>
              <a:defRPr/>
            </a:lvl7pPr>
            <a:lvl8pPr lvl="7" algn="r">
              <a:spcBef>
                <a:spcPts val="0"/>
              </a:spcBef>
              <a:spcAft>
                <a:spcPts val="0"/>
              </a:spcAft>
              <a:buSzPts val="1000"/>
              <a:buNone/>
              <a:defRPr/>
            </a:lvl8pPr>
            <a:lvl9pPr lvl="8" algn="r">
              <a:spcBef>
                <a:spcPts val="0"/>
              </a:spcBef>
              <a:spcAft>
                <a:spcPts val="0"/>
              </a:spcAft>
              <a:buSzPts val="1000"/>
              <a:buNone/>
              <a:defRPr/>
            </a:lvl9pPr>
          </a:lstStyle>
          <a:p/>
        </p:txBody>
      </p:sp>
      <p:sp>
        <p:nvSpPr>
          <p:cNvPr id="407" name="Google Shape;407;p40"/>
          <p:cNvSpPr/>
          <p:nvPr>
            <p:ph idx="18" type="pic"/>
          </p:nvPr>
        </p:nvSpPr>
        <p:spPr>
          <a:xfrm>
            <a:off x="1942950" y="4079938"/>
            <a:ext cx="573900" cy="570600"/>
          </a:xfrm>
          <a:prstGeom prst="roundRect">
            <a:avLst>
              <a:gd fmla="val 16667" name="adj"/>
            </a:avLst>
          </a:prstGeom>
          <a:noFill/>
          <a:ln>
            <a:noFill/>
          </a:ln>
        </p:spPr>
      </p:sp>
      <p:sp>
        <p:nvSpPr>
          <p:cNvPr id="408" name="Google Shape;408;p40"/>
          <p:cNvSpPr txBox="1"/>
          <p:nvPr>
            <p:ph idx="19" type="title"/>
          </p:nvPr>
        </p:nvSpPr>
        <p:spPr>
          <a:xfrm>
            <a:off x="251400" y="4198013"/>
            <a:ext cx="1593900" cy="176400"/>
          </a:xfrm>
          <a:prstGeom prst="rect">
            <a:avLst/>
          </a:prstGeom>
        </p:spPr>
        <p:txBody>
          <a:bodyPr anchorCtr="0" anchor="t" bIns="0" lIns="0" spcFirstLastPara="1" rIns="0" wrap="square" tIns="0">
            <a:noAutofit/>
          </a:bodyPr>
          <a:lstStyle>
            <a:lvl1pPr lvl="0" algn="r">
              <a:spcBef>
                <a:spcPts val="0"/>
              </a:spcBef>
              <a:spcAft>
                <a:spcPts val="0"/>
              </a:spcAft>
              <a:buSzPts val="1000"/>
              <a:buNone/>
              <a:defRPr sz="1000"/>
            </a:lvl1pPr>
            <a:lvl2pPr lvl="1" algn="r">
              <a:spcBef>
                <a:spcPts val="0"/>
              </a:spcBef>
              <a:spcAft>
                <a:spcPts val="0"/>
              </a:spcAft>
              <a:buSzPts val="1000"/>
              <a:buNone/>
              <a:defRPr sz="1000"/>
            </a:lvl2pPr>
            <a:lvl3pPr lvl="2" algn="r">
              <a:spcBef>
                <a:spcPts val="0"/>
              </a:spcBef>
              <a:spcAft>
                <a:spcPts val="0"/>
              </a:spcAft>
              <a:buSzPts val="1000"/>
              <a:buNone/>
              <a:defRPr sz="1000"/>
            </a:lvl3pPr>
            <a:lvl4pPr lvl="3" algn="r">
              <a:spcBef>
                <a:spcPts val="0"/>
              </a:spcBef>
              <a:spcAft>
                <a:spcPts val="0"/>
              </a:spcAft>
              <a:buSzPts val="1000"/>
              <a:buNone/>
              <a:defRPr sz="1000"/>
            </a:lvl4pPr>
            <a:lvl5pPr lvl="4" algn="r">
              <a:spcBef>
                <a:spcPts val="0"/>
              </a:spcBef>
              <a:spcAft>
                <a:spcPts val="0"/>
              </a:spcAft>
              <a:buSzPts val="1000"/>
              <a:buNone/>
              <a:defRPr sz="1000"/>
            </a:lvl5pPr>
            <a:lvl6pPr lvl="5" algn="r">
              <a:spcBef>
                <a:spcPts val="0"/>
              </a:spcBef>
              <a:spcAft>
                <a:spcPts val="0"/>
              </a:spcAft>
              <a:buSzPts val="1000"/>
              <a:buNone/>
              <a:defRPr sz="1000"/>
            </a:lvl6pPr>
            <a:lvl7pPr lvl="6" algn="r">
              <a:spcBef>
                <a:spcPts val="0"/>
              </a:spcBef>
              <a:spcAft>
                <a:spcPts val="0"/>
              </a:spcAft>
              <a:buSzPts val="1000"/>
              <a:buNone/>
              <a:defRPr sz="1000"/>
            </a:lvl7pPr>
            <a:lvl8pPr lvl="7" algn="r">
              <a:spcBef>
                <a:spcPts val="0"/>
              </a:spcBef>
              <a:spcAft>
                <a:spcPts val="0"/>
              </a:spcAft>
              <a:buSzPts val="1000"/>
              <a:buNone/>
              <a:defRPr sz="1000"/>
            </a:lvl8pPr>
            <a:lvl9pPr lvl="8" algn="r">
              <a:spcBef>
                <a:spcPts val="0"/>
              </a:spcBef>
              <a:spcAft>
                <a:spcPts val="0"/>
              </a:spcAft>
              <a:buSzPts val="1000"/>
              <a:buNone/>
              <a:defRPr sz="1000"/>
            </a:lvl9pPr>
          </a:lstStyle>
          <a:p/>
        </p:txBody>
      </p:sp>
      <p:sp>
        <p:nvSpPr>
          <p:cNvPr id="409" name="Google Shape;409;p40"/>
          <p:cNvSpPr txBox="1"/>
          <p:nvPr>
            <p:ph idx="20" type="subTitle"/>
          </p:nvPr>
        </p:nvSpPr>
        <p:spPr>
          <a:xfrm>
            <a:off x="251509" y="4374363"/>
            <a:ext cx="1593900" cy="158100"/>
          </a:xfrm>
          <a:prstGeom prst="rect">
            <a:avLst/>
          </a:prstGeom>
        </p:spPr>
        <p:txBody>
          <a:bodyPr anchorCtr="0" anchor="t" bIns="0" lIns="0" spcFirstLastPara="1" rIns="0" wrap="square" tIns="0">
            <a:noAutofit/>
          </a:bodyPr>
          <a:lstStyle>
            <a:lvl1pPr lvl="0" algn="r">
              <a:spcBef>
                <a:spcPts val="0"/>
              </a:spcBef>
              <a:spcAft>
                <a:spcPts val="0"/>
              </a:spcAft>
              <a:buSzPts val="800"/>
              <a:buNone/>
              <a:defRPr sz="800"/>
            </a:lvl1pPr>
            <a:lvl2pPr lvl="1" algn="r">
              <a:spcBef>
                <a:spcPts val="0"/>
              </a:spcBef>
              <a:spcAft>
                <a:spcPts val="0"/>
              </a:spcAft>
              <a:buSzPts val="1000"/>
              <a:buNone/>
              <a:defRPr/>
            </a:lvl2pPr>
            <a:lvl3pPr lvl="2" algn="r">
              <a:spcBef>
                <a:spcPts val="0"/>
              </a:spcBef>
              <a:spcAft>
                <a:spcPts val="0"/>
              </a:spcAft>
              <a:buSzPts val="1000"/>
              <a:buNone/>
              <a:defRPr/>
            </a:lvl3pPr>
            <a:lvl4pPr lvl="3" algn="r">
              <a:spcBef>
                <a:spcPts val="0"/>
              </a:spcBef>
              <a:spcAft>
                <a:spcPts val="0"/>
              </a:spcAft>
              <a:buSzPts val="1000"/>
              <a:buNone/>
              <a:defRPr/>
            </a:lvl4pPr>
            <a:lvl5pPr lvl="4" algn="r">
              <a:spcBef>
                <a:spcPts val="0"/>
              </a:spcBef>
              <a:spcAft>
                <a:spcPts val="0"/>
              </a:spcAft>
              <a:buSzPts val="1000"/>
              <a:buNone/>
              <a:defRPr/>
            </a:lvl5pPr>
            <a:lvl6pPr lvl="5" algn="r">
              <a:spcBef>
                <a:spcPts val="0"/>
              </a:spcBef>
              <a:spcAft>
                <a:spcPts val="0"/>
              </a:spcAft>
              <a:buSzPts val="1000"/>
              <a:buNone/>
              <a:defRPr/>
            </a:lvl6pPr>
            <a:lvl7pPr lvl="6" algn="r">
              <a:spcBef>
                <a:spcPts val="0"/>
              </a:spcBef>
              <a:spcAft>
                <a:spcPts val="0"/>
              </a:spcAft>
              <a:buSzPts val="1000"/>
              <a:buNone/>
              <a:defRPr/>
            </a:lvl7pPr>
            <a:lvl8pPr lvl="7" algn="r">
              <a:spcBef>
                <a:spcPts val="0"/>
              </a:spcBef>
              <a:spcAft>
                <a:spcPts val="0"/>
              </a:spcAft>
              <a:buSzPts val="1000"/>
              <a:buNone/>
              <a:defRPr/>
            </a:lvl8pPr>
            <a:lvl9pPr lvl="8" algn="r">
              <a:spcBef>
                <a:spcPts val="0"/>
              </a:spcBef>
              <a:spcAft>
                <a:spcPts val="0"/>
              </a:spcAft>
              <a:buSzPts val="1000"/>
              <a:buNone/>
              <a:defRPr/>
            </a:lvl9pPr>
          </a:lstStyle>
          <a:p/>
        </p:txBody>
      </p:sp>
      <p:sp>
        <p:nvSpPr>
          <p:cNvPr id="410" name="Google Shape;410;p40"/>
          <p:cNvSpPr/>
          <p:nvPr/>
        </p:nvSpPr>
        <p:spPr>
          <a:xfrm rot="5400000">
            <a:off x="8611250" y="4735800"/>
            <a:ext cx="321000" cy="494100"/>
          </a:xfrm>
          <a:prstGeom prst="round2SameRect">
            <a:avLst>
              <a:gd fmla="val 50000"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411" name="Google Shape;411;p40"/>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_AND_TWO_COLUMNS_1_1">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put">
  <p:cSld name="BIG_NUMBER_1">
    <p:spTree>
      <p:nvGrpSpPr>
        <p:cNvPr id="412" name="Shape 412"/>
        <p:cNvGrpSpPr/>
        <p:nvPr/>
      </p:nvGrpSpPr>
      <p:grpSpPr>
        <a:xfrm>
          <a:off x="0" y="0"/>
          <a:ext cx="0" cy="0"/>
          <a:chOff x="0" y="0"/>
          <a:chExt cx="0" cy="0"/>
        </a:xfrm>
      </p:grpSpPr>
      <p:sp>
        <p:nvSpPr>
          <p:cNvPr id="413" name="Google Shape;413;p41"/>
          <p:cNvSpPr/>
          <p:nvPr/>
        </p:nvSpPr>
        <p:spPr>
          <a:xfrm rot="5400000">
            <a:off x="4391175" y="560850"/>
            <a:ext cx="321000" cy="8851800"/>
          </a:xfrm>
          <a:prstGeom prst="round2SameRect">
            <a:avLst>
              <a:gd fmla="val 50000" name="adj1"/>
              <a:gd fmla="val 5000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414" name="Google Shape;414;p41"/>
          <p:cNvSpPr txBox="1"/>
          <p:nvPr>
            <p:ph type="title"/>
          </p:nvPr>
        </p:nvSpPr>
        <p:spPr>
          <a:xfrm>
            <a:off x="122600" y="125600"/>
            <a:ext cx="7176900" cy="5439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Font typeface="Libre Baskerville"/>
              <a:buNone/>
              <a:defRPr sz="3600"/>
            </a:lvl2pPr>
            <a:lvl3pPr lvl="2">
              <a:spcBef>
                <a:spcPts val="0"/>
              </a:spcBef>
              <a:spcAft>
                <a:spcPts val="0"/>
              </a:spcAft>
              <a:buSzPts val="3600"/>
              <a:buFont typeface="Libre Baskerville"/>
              <a:buNone/>
              <a:defRPr sz="3600"/>
            </a:lvl3pPr>
            <a:lvl4pPr lvl="3">
              <a:spcBef>
                <a:spcPts val="0"/>
              </a:spcBef>
              <a:spcAft>
                <a:spcPts val="0"/>
              </a:spcAft>
              <a:buSzPts val="3600"/>
              <a:buFont typeface="Libre Baskerville"/>
              <a:buNone/>
              <a:defRPr sz="3600"/>
            </a:lvl4pPr>
            <a:lvl5pPr lvl="4">
              <a:spcBef>
                <a:spcPts val="0"/>
              </a:spcBef>
              <a:spcAft>
                <a:spcPts val="0"/>
              </a:spcAft>
              <a:buSzPts val="3600"/>
              <a:buFont typeface="Libre Baskerville"/>
              <a:buNone/>
              <a:defRPr sz="3600"/>
            </a:lvl5pPr>
            <a:lvl6pPr lvl="5">
              <a:spcBef>
                <a:spcPts val="0"/>
              </a:spcBef>
              <a:spcAft>
                <a:spcPts val="0"/>
              </a:spcAft>
              <a:buSzPts val="3600"/>
              <a:buFont typeface="Libre Baskerville"/>
              <a:buNone/>
              <a:defRPr sz="3600"/>
            </a:lvl6pPr>
            <a:lvl7pPr lvl="6">
              <a:spcBef>
                <a:spcPts val="0"/>
              </a:spcBef>
              <a:spcAft>
                <a:spcPts val="0"/>
              </a:spcAft>
              <a:buSzPts val="3600"/>
              <a:buFont typeface="Libre Baskerville"/>
              <a:buNone/>
              <a:defRPr sz="3600"/>
            </a:lvl7pPr>
            <a:lvl8pPr lvl="7">
              <a:spcBef>
                <a:spcPts val="0"/>
              </a:spcBef>
              <a:spcAft>
                <a:spcPts val="0"/>
              </a:spcAft>
              <a:buSzPts val="3600"/>
              <a:buFont typeface="Libre Baskerville"/>
              <a:buNone/>
              <a:defRPr sz="3600"/>
            </a:lvl8pPr>
            <a:lvl9pPr lvl="8">
              <a:spcBef>
                <a:spcPts val="0"/>
              </a:spcBef>
              <a:spcAft>
                <a:spcPts val="0"/>
              </a:spcAft>
              <a:buSzPts val="3600"/>
              <a:buFont typeface="Libre Baskerville"/>
              <a:buNone/>
              <a:defRPr sz="3600"/>
            </a:lvl9pPr>
          </a:lstStyle>
          <a:p/>
        </p:txBody>
      </p:sp>
      <p:cxnSp>
        <p:nvCxnSpPr>
          <p:cNvPr id="415" name="Google Shape;415;p41"/>
          <p:cNvCxnSpPr/>
          <p:nvPr/>
        </p:nvCxnSpPr>
        <p:spPr>
          <a:xfrm>
            <a:off x="2762250" y="4827350"/>
            <a:ext cx="0" cy="316800"/>
          </a:xfrm>
          <a:prstGeom prst="straightConnector1">
            <a:avLst/>
          </a:prstGeom>
          <a:noFill/>
          <a:ln cap="flat" cmpd="sng" w="9525">
            <a:solidFill>
              <a:schemeClr val="dk1"/>
            </a:solidFill>
            <a:prstDash val="solid"/>
            <a:round/>
            <a:headEnd len="med" w="med" type="none"/>
            <a:tailEnd len="med" w="med" type="none"/>
          </a:ln>
        </p:spPr>
      </p:cxnSp>
      <p:sp>
        <p:nvSpPr>
          <p:cNvPr id="416" name="Google Shape;416;p41"/>
          <p:cNvSpPr txBox="1"/>
          <p:nvPr>
            <p:ph idx="1"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sz="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417" name="Google Shape;417;p41"/>
          <p:cNvSpPr txBox="1"/>
          <p:nvPr>
            <p:ph idx="2"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418" name="Google Shape;418;p41"/>
          <p:cNvSpPr/>
          <p:nvPr>
            <p:ph idx="3" type="pic"/>
          </p:nvPr>
        </p:nvSpPr>
        <p:spPr>
          <a:xfrm>
            <a:off x="698650" y="1400050"/>
            <a:ext cx="573900" cy="570600"/>
          </a:xfrm>
          <a:prstGeom prst="roundRect">
            <a:avLst>
              <a:gd fmla="val 16667" name="adj"/>
            </a:avLst>
          </a:prstGeom>
          <a:noFill/>
          <a:ln>
            <a:noFill/>
          </a:ln>
        </p:spPr>
      </p:sp>
      <p:sp>
        <p:nvSpPr>
          <p:cNvPr id="419" name="Google Shape;419;p41"/>
          <p:cNvSpPr txBox="1"/>
          <p:nvPr>
            <p:ph idx="4" type="title"/>
          </p:nvPr>
        </p:nvSpPr>
        <p:spPr>
          <a:xfrm>
            <a:off x="251400" y="2042625"/>
            <a:ext cx="1468200" cy="176400"/>
          </a:xfrm>
          <a:prstGeom prst="rect">
            <a:avLst/>
          </a:prstGeom>
        </p:spPr>
        <p:txBody>
          <a:bodyPr anchorCtr="0" anchor="t" bIns="0" lIns="0" spcFirstLastPara="1" rIns="0" wrap="square" tIns="0">
            <a:noAutofit/>
          </a:bodyPr>
          <a:lstStyle>
            <a:lvl1pPr lvl="0" algn="ctr">
              <a:spcBef>
                <a:spcPts val="0"/>
              </a:spcBef>
              <a:spcAft>
                <a:spcPts val="0"/>
              </a:spcAft>
              <a:buSzPts val="1000"/>
              <a:buNone/>
              <a:defRPr sz="10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p:txBody>
      </p:sp>
      <p:sp>
        <p:nvSpPr>
          <p:cNvPr id="420" name="Google Shape;420;p41"/>
          <p:cNvSpPr txBox="1"/>
          <p:nvPr>
            <p:ph idx="5" type="subTitle"/>
          </p:nvPr>
        </p:nvSpPr>
        <p:spPr>
          <a:xfrm>
            <a:off x="251500" y="2218975"/>
            <a:ext cx="1468200" cy="158100"/>
          </a:xfrm>
          <a:prstGeom prst="rect">
            <a:avLst/>
          </a:prstGeom>
        </p:spPr>
        <p:txBody>
          <a:bodyPr anchorCtr="0" anchor="t" bIns="0" lIns="0" spcFirstLastPara="1" rIns="0" wrap="square" tIns="0">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421" name="Google Shape;421;p41"/>
          <p:cNvSpPr/>
          <p:nvPr>
            <p:ph idx="6" type="pic"/>
          </p:nvPr>
        </p:nvSpPr>
        <p:spPr>
          <a:xfrm>
            <a:off x="6080550" y="1400050"/>
            <a:ext cx="573900" cy="570600"/>
          </a:xfrm>
          <a:prstGeom prst="roundRect">
            <a:avLst>
              <a:gd fmla="val 16667" name="adj"/>
            </a:avLst>
          </a:prstGeom>
          <a:noFill/>
          <a:ln>
            <a:noFill/>
          </a:ln>
        </p:spPr>
      </p:sp>
      <p:sp>
        <p:nvSpPr>
          <p:cNvPr id="422" name="Google Shape;422;p41"/>
          <p:cNvSpPr txBox="1"/>
          <p:nvPr>
            <p:ph idx="7" type="title"/>
          </p:nvPr>
        </p:nvSpPr>
        <p:spPr>
          <a:xfrm>
            <a:off x="2028100" y="2042625"/>
            <a:ext cx="1468200" cy="176400"/>
          </a:xfrm>
          <a:prstGeom prst="rect">
            <a:avLst/>
          </a:prstGeom>
        </p:spPr>
        <p:txBody>
          <a:bodyPr anchorCtr="0" anchor="t" bIns="0" lIns="0" spcFirstLastPara="1" rIns="0" wrap="square" tIns="0">
            <a:noAutofit/>
          </a:bodyPr>
          <a:lstStyle>
            <a:lvl1pPr lvl="0" algn="ctr">
              <a:spcBef>
                <a:spcPts val="0"/>
              </a:spcBef>
              <a:spcAft>
                <a:spcPts val="0"/>
              </a:spcAft>
              <a:buSzPts val="1000"/>
              <a:buNone/>
              <a:defRPr sz="10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p:txBody>
      </p:sp>
      <p:sp>
        <p:nvSpPr>
          <p:cNvPr id="423" name="Google Shape;423;p41"/>
          <p:cNvSpPr txBox="1"/>
          <p:nvPr>
            <p:ph idx="8" type="subTitle"/>
          </p:nvPr>
        </p:nvSpPr>
        <p:spPr>
          <a:xfrm>
            <a:off x="2028200" y="2218975"/>
            <a:ext cx="1468200" cy="158100"/>
          </a:xfrm>
          <a:prstGeom prst="rect">
            <a:avLst/>
          </a:prstGeom>
        </p:spPr>
        <p:txBody>
          <a:bodyPr anchorCtr="0" anchor="t" bIns="0" lIns="0" spcFirstLastPara="1" rIns="0" wrap="square" tIns="0">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424" name="Google Shape;424;p41"/>
          <p:cNvSpPr/>
          <p:nvPr>
            <p:ph idx="9" type="pic"/>
          </p:nvPr>
        </p:nvSpPr>
        <p:spPr>
          <a:xfrm>
            <a:off x="4285500" y="1400050"/>
            <a:ext cx="573900" cy="570600"/>
          </a:xfrm>
          <a:prstGeom prst="roundRect">
            <a:avLst>
              <a:gd fmla="val 16667" name="adj"/>
            </a:avLst>
          </a:prstGeom>
          <a:noFill/>
          <a:ln>
            <a:noFill/>
          </a:ln>
        </p:spPr>
      </p:sp>
      <p:sp>
        <p:nvSpPr>
          <p:cNvPr id="425" name="Google Shape;425;p41"/>
          <p:cNvSpPr txBox="1"/>
          <p:nvPr>
            <p:ph idx="13" type="title"/>
          </p:nvPr>
        </p:nvSpPr>
        <p:spPr>
          <a:xfrm>
            <a:off x="3838250" y="2042625"/>
            <a:ext cx="1468200" cy="176400"/>
          </a:xfrm>
          <a:prstGeom prst="rect">
            <a:avLst/>
          </a:prstGeom>
        </p:spPr>
        <p:txBody>
          <a:bodyPr anchorCtr="0" anchor="t" bIns="0" lIns="0" spcFirstLastPara="1" rIns="0" wrap="square" tIns="0">
            <a:noAutofit/>
          </a:bodyPr>
          <a:lstStyle>
            <a:lvl1pPr lvl="0" algn="ctr">
              <a:spcBef>
                <a:spcPts val="0"/>
              </a:spcBef>
              <a:spcAft>
                <a:spcPts val="0"/>
              </a:spcAft>
              <a:buSzPts val="1000"/>
              <a:buNone/>
              <a:defRPr sz="10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p:txBody>
      </p:sp>
      <p:sp>
        <p:nvSpPr>
          <p:cNvPr id="426" name="Google Shape;426;p41"/>
          <p:cNvSpPr txBox="1"/>
          <p:nvPr>
            <p:ph idx="14" type="subTitle"/>
          </p:nvPr>
        </p:nvSpPr>
        <p:spPr>
          <a:xfrm>
            <a:off x="3838350" y="2218975"/>
            <a:ext cx="1468200" cy="158100"/>
          </a:xfrm>
          <a:prstGeom prst="rect">
            <a:avLst/>
          </a:prstGeom>
        </p:spPr>
        <p:txBody>
          <a:bodyPr anchorCtr="0" anchor="t" bIns="0" lIns="0" spcFirstLastPara="1" rIns="0" wrap="square" tIns="0">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427" name="Google Shape;427;p41"/>
          <p:cNvSpPr/>
          <p:nvPr>
            <p:ph idx="15" type="pic"/>
          </p:nvPr>
        </p:nvSpPr>
        <p:spPr>
          <a:xfrm>
            <a:off x="2475250" y="1400050"/>
            <a:ext cx="573900" cy="570600"/>
          </a:xfrm>
          <a:prstGeom prst="roundRect">
            <a:avLst>
              <a:gd fmla="val 16667" name="adj"/>
            </a:avLst>
          </a:prstGeom>
          <a:noFill/>
          <a:ln>
            <a:noFill/>
          </a:ln>
        </p:spPr>
      </p:sp>
      <p:sp>
        <p:nvSpPr>
          <p:cNvPr id="428" name="Google Shape;428;p41"/>
          <p:cNvSpPr txBox="1"/>
          <p:nvPr>
            <p:ph idx="16" type="title"/>
          </p:nvPr>
        </p:nvSpPr>
        <p:spPr>
          <a:xfrm>
            <a:off x="5633300" y="2042625"/>
            <a:ext cx="1468200" cy="176400"/>
          </a:xfrm>
          <a:prstGeom prst="rect">
            <a:avLst/>
          </a:prstGeom>
        </p:spPr>
        <p:txBody>
          <a:bodyPr anchorCtr="0" anchor="t" bIns="0" lIns="0" spcFirstLastPara="1" rIns="0" wrap="square" tIns="0">
            <a:noAutofit/>
          </a:bodyPr>
          <a:lstStyle>
            <a:lvl1pPr lvl="0" algn="ctr">
              <a:spcBef>
                <a:spcPts val="0"/>
              </a:spcBef>
              <a:spcAft>
                <a:spcPts val="0"/>
              </a:spcAft>
              <a:buSzPts val="1000"/>
              <a:buNone/>
              <a:defRPr sz="10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p:txBody>
      </p:sp>
      <p:sp>
        <p:nvSpPr>
          <p:cNvPr id="429" name="Google Shape;429;p41"/>
          <p:cNvSpPr txBox="1"/>
          <p:nvPr>
            <p:ph idx="17" type="subTitle"/>
          </p:nvPr>
        </p:nvSpPr>
        <p:spPr>
          <a:xfrm>
            <a:off x="5633400" y="2218975"/>
            <a:ext cx="1468200" cy="158100"/>
          </a:xfrm>
          <a:prstGeom prst="rect">
            <a:avLst/>
          </a:prstGeom>
        </p:spPr>
        <p:txBody>
          <a:bodyPr anchorCtr="0" anchor="t" bIns="0" lIns="0" spcFirstLastPara="1" rIns="0" wrap="square" tIns="0">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430" name="Google Shape;430;p41"/>
          <p:cNvSpPr/>
          <p:nvPr>
            <p:ph idx="18" type="pic"/>
          </p:nvPr>
        </p:nvSpPr>
        <p:spPr>
          <a:xfrm>
            <a:off x="7872450" y="1400050"/>
            <a:ext cx="573900" cy="570600"/>
          </a:xfrm>
          <a:prstGeom prst="roundRect">
            <a:avLst>
              <a:gd fmla="val 16667" name="adj"/>
            </a:avLst>
          </a:prstGeom>
          <a:noFill/>
          <a:ln>
            <a:noFill/>
          </a:ln>
        </p:spPr>
      </p:sp>
      <p:sp>
        <p:nvSpPr>
          <p:cNvPr id="431" name="Google Shape;431;p41"/>
          <p:cNvSpPr txBox="1"/>
          <p:nvPr>
            <p:ph idx="19" type="title"/>
          </p:nvPr>
        </p:nvSpPr>
        <p:spPr>
          <a:xfrm>
            <a:off x="7425200" y="2042625"/>
            <a:ext cx="1468200" cy="176400"/>
          </a:xfrm>
          <a:prstGeom prst="rect">
            <a:avLst/>
          </a:prstGeom>
        </p:spPr>
        <p:txBody>
          <a:bodyPr anchorCtr="0" anchor="t" bIns="0" lIns="0" spcFirstLastPara="1" rIns="0" wrap="square" tIns="0">
            <a:noAutofit/>
          </a:bodyPr>
          <a:lstStyle>
            <a:lvl1pPr lvl="0" algn="ctr">
              <a:spcBef>
                <a:spcPts val="0"/>
              </a:spcBef>
              <a:spcAft>
                <a:spcPts val="0"/>
              </a:spcAft>
              <a:buSzPts val="1000"/>
              <a:buNone/>
              <a:defRPr sz="10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p:txBody>
      </p:sp>
      <p:sp>
        <p:nvSpPr>
          <p:cNvPr id="432" name="Google Shape;432;p41"/>
          <p:cNvSpPr txBox="1"/>
          <p:nvPr>
            <p:ph idx="20" type="subTitle"/>
          </p:nvPr>
        </p:nvSpPr>
        <p:spPr>
          <a:xfrm>
            <a:off x="7425300" y="2218975"/>
            <a:ext cx="1468200" cy="158100"/>
          </a:xfrm>
          <a:prstGeom prst="rect">
            <a:avLst/>
          </a:prstGeom>
        </p:spPr>
        <p:txBody>
          <a:bodyPr anchorCtr="0" anchor="t" bIns="0" lIns="0" spcFirstLastPara="1" rIns="0" wrap="square" tIns="0">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433" name="Google Shape;433;p41"/>
          <p:cNvSpPr/>
          <p:nvPr/>
        </p:nvSpPr>
        <p:spPr>
          <a:xfrm rot="5400000">
            <a:off x="8611250" y="4735800"/>
            <a:ext cx="321000" cy="494100"/>
          </a:xfrm>
          <a:prstGeom prst="round2SameRect">
            <a:avLst>
              <a:gd fmla="val 50000"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434" name="Google Shape;434;p41"/>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at Went Well">
  <p:cSld name="CUSTOM">
    <p:spTree>
      <p:nvGrpSpPr>
        <p:cNvPr id="435" name="Shape 435"/>
        <p:cNvGrpSpPr/>
        <p:nvPr/>
      </p:nvGrpSpPr>
      <p:grpSpPr>
        <a:xfrm>
          <a:off x="0" y="0"/>
          <a:ext cx="0" cy="0"/>
          <a:chOff x="0" y="0"/>
          <a:chExt cx="0" cy="0"/>
        </a:xfrm>
      </p:grpSpPr>
      <p:sp>
        <p:nvSpPr>
          <p:cNvPr id="436" name="Google Shape;436;p42"/>
          <p:cNvSpPr/>
          <p:nvPr/>
        </p:nvSpPr>
        <p:spPr>
          <a:xfrm rot="5400000">
            <a:off x="4391175" y="560850"/>
            <a:ext cx="321000" cy="8851800"/>
          </a:xfrm>
          <a:prstGeom prst="round2SameRect">
            <a:avLst>
              <a:gd fmla="val 50000" name="adj1"/>
              <a:gd fmla="val 5000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437" name="Google Shape;437;p42"/>
          <p:cNvSpPr/>
          <p:nvPr/>
        </p:nvSpPr>
        <p:spPr>
          <a:xfrm>
            <a:off x="4907100" y="125600"/>
            <a:ext cx="4111200" cy="45759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42"/>
          <p:cNvSpPr txBox="1"/>
          <p:nvPr>
            <p:ph idx="1" type="body"/>
          </p:nvPr>
        </p:nvSpPr>
        <p:spPr>
          <a:xfrm>
            <a:off x="5218050" y="1222400"/>
            <a:ext cx="3489300" cy="2382300"/>
          </a:xfrm>
          <a:prstGeom prst="rect">
            <a:avLst/>
          </a:prstGeom>
        </p:spPr>
        <p:txBody>
          <a:bodyPr anchorCtr="0" anchor="ctr" bIns="91425" lIns="91425" spcFirstLastPara="1" rIns="91425" wrap="square" tIns="91425">
            <a:noAutofit/>
          </a:bodyPr>
          <a:lstStyle>
            <a:lvl1pPr indent="-317500" lvl="0" marL="457200">
              <a:spcBef>
                <a:spcPts val="0"/>
              </a:spcBef>
              <a:spcAft>
                <a:spcPts val="0"/>
              </a:spcAft>
              <a:buSzPts val="1400"/>
              <a:buFont typeface="Libre Baskerville"/>
              <a:buChar char="●"/>
              <a:defRPr>
                <a:latin typeface="Libre Baskerville"/>
                <a:ea typeface="Libre Baskerville"/>
                <a:cs typeface="Libre Baskerville"/>
                <a:sym typeface="Libre Baskerville"/>
              </a:defRPr>
            </a:lvl1pPr>
            <a:lvl2pPr indent="-317500" lvl="1" marL="914400">
              <a:spcBef>
                <a:spcPts val="0"/>
              </a:spcBef>
              <a:spcAft>
                <a:spcPts val="0"/>
              </a:spcAft>
              <a:buSzPts val="1400"/>
              <a:buFont typeface="Libre Baskerville"/>
              <a:buChar char="○"/>
              <a:defRPr>
                <a:latin typeface="Libre Baskerville"/>
                <a:ea typeface="Libre Baskerville"/>
                <a:cs typeface="Libre Baskerville"/>
                <a:sym typeface="Libre Baskerville"/>
              </a:defRPr>
            </a:lvl2pPr>
            <a:lvl3pPr indent="-317500" lvl="2" marL="1371600">
              <a:spcBef>
                <a:spcPts val="0"/>
              </a:spcBef>
              <a:spcAft>
                <a:spcPts val="0"/>
              </a:spcAft>
              <a:buSzPts val="1400"/>
              <a:buFont typeface="Libre Baskerville"/>
              <a:buChar char="■"/>
              <a:defRPr>
                <a:latin typeface="Libre Baskerville"/>
                <a:ea typeface="Libre Baskerville"/>
                <a:cs typeface="Libre Baskerville"/>
                <a:sym typeface="Libre Baskerville"/>
              </a:defRPr>
            </a:lvl3pPr>
            <a:lvl4pPr indent="-317500" lvl="3" marL="1828800">
              <a:spcBef>
                <a:spcPts val="0"/>
              </a:spcBef>
              <a:spcAft>
                <a:spcPts val="0"/>
              </a:spcAft>
              <a:buSzPts val="1400"/>
              <a:buFont typeface="Libre Baskerville"/>
              <a:buChar char="●"/>
              <a:defRPr>
                <a:latin typeface="Libre Baskerville"/>
                <a:ea typeface="Libre Baskerville"/>
                <a:cs typeface="Libre Baskerville"/>
                <a:sym typeface="Libre Baskerville"/>
              </a:defRPr>
            </a:lvl4pPr>
            <a:lvl5pPr indent="-317500" lvl="4" marL="2286000">
              <a:spcBef>
                <a:spcPts val="0"/>
              </a:spcBef>
              <a:spcAft>
                <a:spcPts val="0"/>
              </a:spcAft>
              <a:buSzPts val="1400"/>
              <a:buFont typeface="Libre Baskerville"/>
              <a:buChar char="○"/>
              <a:defRPr>
                <a:latin typeface="Libre Baskerville"/>
                <a:ea typeface="Libre Baskerville"/>
                <a:cs typeface="Libre Baskerville"/>
                <a:sym typeface="Libre Baskerville"/>
              </a:defRPr>
            </a:lvl5pPr>
            <a:lvl6pPr indent="-317500" lvl="5" marL="2743200">
              <a:spcBef>
                <a:spcPts val="0"/>
              </a:spcBef>
              <a:spcAft>
                <a:spcPts val="0"/>
              </a:spcAft>
              <a:buSzPts val="1400"/>
              <a:buFont typeface="Libre Baskerville"/>
              <a:buChar char="■"/>
              <a:defRPr>
                <a:latin typeface="Libre Baskerville"/>
                <a:ea typeface="Libre Baskerville"/>
                <a:cs typeface="Libre Baskerville"/>
                <a:sym typeface="Libre Baskerville"/>
              </a:defRPr>
            </a:lvl6pPr>
            <a:lvl7pPr indent="-317500" lvl="6" marL="3200400">
              <a:spcBef>
                <a:spcPts val="0"/>
              </a:spcBef>
              <a:spcAft>
                <a:spcPts val="0"/>
              </a:spcAft>
              <a:buSzPts val="1400"/>
              <a:buFont typeface="Libre Baskerville"/>
              <a:buChar char="●"/>
              <a:defRPr>
                <a:latin typeface="Libre Baskerville"/>
                <a:ea typeface="Libre Baskerville"/>
                <a:cs typeface="Libre Baskerville"/>
                <a:sym typeface="Libre Baskerville"/>
              </a:defRPr>
            </a:lvl7pPr>
            <a:lvl8pPr indent="-317500" lvl="7" marL="3657600">
              <a:spcBef>
                <a:spcPts val="0"/>
              </a:spcBef>
              <a:spcAft>
                <a:spcPts val="0"/>
              </a:spcAft>
              <a:buSzPts val="1400"/>
              <a:buFont typeface="Libre Baskerville"/>
              <a:buChar char="○"/>
              <a:defRPr>
                <a:latin typeface="Libre Baskerville"/>
                <a:ea typeface="Libre Baskerville"/>
                <a:cs typeface="Libre Baskerville"/>
                <a:sym typeface="Libre Baskerville"/>
              </a:defRPr>
            </a:lvl8pPr>
            <a:lvl9pPr indent="-317500" lvl="8" marL="4114800">
              <a:spcBef>
                <a:spcPts val="0"/>
              </a:spcBef>
              <a:spcAft>
                <a:spcPts val="0"/>
              </a:spcAft>
              <a:buSzPts val="1400"/>
              <a:buFont typeface="Libre Baskerville"/>
              <a:buChar char="■"/>
              <a:defRPr>
                <a:latin typeface="Libre Baskerville"/>
                <a:ea typeface="Libre Baskerville"/>
                <a:cs typeface="Libre Baskerville"/>
                <a:sym typeface="Libre Baskerville"/>
              </a:defRPr>
            </a:lvl9pPr>
          </a:lstStyle>
          <a:p/>
        </p:txBody>
      </p:sp>
      <p:sp>
        <p:nvSpPr>
          <p:cNvPr id="439" name="Google Shape;439;p42"/>
          <p:cNvSpPr txBox="1"/>
          <p:nvPr>
            <p:ph type="title"/>
          </p:nvPr>
        </p:nvSpPr>
        <p:spPr>
          <a:xfrm>
            <a:off x="125700" y="125600"/>
            <a:ext cx="4580100" cy="16851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1400"/>
              <a:buNone/>
              <a:defRPr>
                <a:latin typeface="Roboto"/>
                <a:ea typeface="Roboto"/>
                <a:cs typeface="Roboto"/>
                <a:sym typeface="Roboto"/>
              </a:defRPr>
            </a:lvl2pPr>
            <a:lvl3pPr lvl="2">
              <a:spcBef>
                <a:spcPts val="0"/>
              </a:spcBef>
              <a:spcAft>
                <a:spcPts val="0"/>
              </a:spcAft>
              <a:buSzPts val="1400"/>
              <a:buNone/>
              <a:defRPr>
                <a:latin typeface="Roboto"/>
                <a:ea typeface="Roboto"/>
                <a:cs typeface="Roboto"/>
                <a:sym typeface="Roboto"/>
              </a:defRPr>
            </a:lvl3pPr>
            <a:lvl4pPr lvl="3">
              <a:spcBef>
                <a:spcPts val="0"/>
              </a:spcBef>
              <a:spcAft>
                <a:spcPts val="0"/>
              </a:spcAft>
              <a:buSzPts val="1400"/>
              <a:buNone/>
              <a:defRPr>
                <a:latin typeface="Roboto"/>
                <a:ea typeface="Roboto"/>
                <a:cs typeface="Roboto"/>
                <a:sym typeface="Roboto"/>
              </a:defRPr>
            </a:lvl4pPr>
            <a:lvl5pPr lvl="4">
              <a:spcBef>
                <a:spcPts val="0"/>
              </a:spcBef>
              <a:spcAft>
                <a:spcPts val="0"/>
              </a:spcAft>
              <a:buSzPts val="1400"/>
              <a:buNone/>
              <a:defRPr>
                <a:latin typeface="Roboto"/>
                <a:ea typeface="Roboto"/>
                <a:cs typeface="Roboto"/>
                <a:sym typeface="Roboto"/>
              </a:defRPr>
            </a:lvl5pPr>
            <a:lvl6pPr lvl="5">
              <a:spcBef>
                <a:spcPts val="0"/>
              </a:spcBef>
              <a:spcAft>
                <a:spcPts val="0"/>
              </a:spcAft>
              <a:buSzPts val="1400"/>
              <a:buNone/>
              <a:defRPr>
                <a:latin typeface="Roboto"/>
                <a:ea typeface="Roboto"/>
                <a:cs typeface="Roboto"/>
                <a:sym typeface="Roboto"/>
              </a:defRPr>
            </a:lvl6pPr>
            <a:lvl7pPr lvl="6">
              <a:spcBef>
                <a:spcPts val="0"/>
              </a:spcBef>
              <a:spcAft>
                <a:spcPts val="0"/>
              </a:spcAft>
              <a:buSzPts val="1400"/>
              <a:buNone/>
              <a:defRPr>
                <a:latin typeface="Roboto"/>
                <a:ea typeface="Roboto"/>
                <a:cs typeface="Roboto"/>
                <a:sym typeface="Roboto"/>
              </a:defRPr>
            </a:lvl7pPr>
            <a:lvl8pPr lvl="7">
              <a:spcBef>
                <a:spcPts val="0"/>
              </a:spcBef>
              <a:spcAft>
                <a:spcPts val="0"/>
              </a:spcAft>
              <a:buSzPts val="1400"/>
              <a:buNone/>
              <a:defRPr>
                <a:latin typeface="Roboto"/>
                <a:ea typeface="Roboto"/>
                <a:cs typeface="Roboto"/>
                <a:sym typeface="Roboto"/>
              </a:defRPr>
            </a:lvl8pPr>
            <a:lvl9pPr lvl="8">
              <a:spcBef>
                <a:spcPts val="0"/>
              </a:spcBef>
              <a:spcAft>
                <a:spcPts val="0"/>
              </a:spcAft>
              <a:buSzPts val="1400"/>
              <a:buNone/>
              <a:defRPr>
                <a:latin typeface="Roboto"/>
                <a:ea typeface="Roboto"/>
                <a:cs typeface="Roboto"/>
                <a:sym typeface="Roboto"/>
              </a:defRPr>
            </a:lvl9pPr>
          </a:lstStyle>
          <a:p/>
        </p:txBody>
      </p:sp>
      <p:cxnSp>
        <p:nvCxnSpPr>
          <p:cNvPr id="440" name="Google Shape;440;p42"/>
          <p:cNvCxnSpPr/>
          <p:nvPr/>
        </p:nvCxnSpPr>
        <p:spPr>
          <a:xfrm>
            <a:off x="2762250" y="4827350"/>
            <a:ext cx="0" cy="316800"/>
          </a:xfrm>
          <a:prstGeom prst="straightConnector1">
            <a:avLst/>
          </a:prstGeom>
          <a:noFill/>
          <a:ln cap="flat" cmpd="sng" w="9525">
            <a:solidFill>
              <a:schemeClr val="dk1"/>
            </a:solidFill>
            <a:prstDash val="solid"/>
            <a:round/>
            <a:headEnd len="med" w="med" type="none"/>
            <a:tailEnd len="med" w="med" type="none"/>
          </a:ln>
        </p:spPr>
      </p:cxnSp>
      <p:sp>
        <p:nvSpPr>
          <p:cNvPr id="441" name="Google Shape;441;p42"/>
          <p:cNvSpPr txBox="1"/>
          <p:nvPr>
            <p:ph idx="2"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sz="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442" name="Google Shape;442;p42"/>
          <p:cNvSpPr txBox="1"/>
          <p:nvPr>
            <p:ph idx="3"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443" name="Google Shape;443;p42"/>
          <p:cNvSpPr/>
          <p:nvPr/>
        </p:nvSpPr>
        <p:spPr>
          <a:xfrm rot="-1123229">
            <a:off x="102017" y="4023335"/>
            <a:ext cx="1809188" cy="603006"/>
          </a:xfrm>
          <a:prstGeom prst="flowChartTerminator">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100">
              <a:latin typeface="Roboto"/>
              <a:ea typeface="Roboto"/>
              <a:cs typeface="Roboto"/>
              <a:sym typeface="Roboto"/>
            </a:endParaRPr>
          </a:p>
        </p:txBody>
      </p:sp>
      <p:sp>
        <p:nvSpPr>
          <p:cNvPr id="444" name="Google Shape;444;p42"/>
          <p:cNvSpPr/>
          <p:nvPr/>
        </p:nvSpPr>
        <p:spPr>
          <a:xfrm rot="127976">
            <a:off x="1454075" y="3264996"/>
            <a:ext cx="1809282" cy="603003"/>
          </a:xfrm>
          <a:prstGeom prst="flowChartTerminator">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100">
              <a:latin typeface="Roboto"/>
              <a:ea typeface="Roboto"/>
              <a:cs typeface="Roboto"/>
              <a:sym typeface="Roboto"/>
            </a:endParaRPr>
          </a:p>
        </p:txBody>
      </p:sp>
      <p:sp>
        <p:nvSpPr>
          <p:cNvPr id="445" name="Google Shape;445;p42"/>
          <p:cNvSpPr/>
          <p:nvPr/>
        </p:nvSpPr>
        <p:spPr>
          <a:xfrm rot="-1085817">
            <a:off x="1738007" y="4031653"/>
            <a:ext cx="1809180" cy="602992"/>
          </a:xfrm>
          <a:prstGeom prst="flowChartTerminator">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100">
              <a:solidFill>
                <a:srgbClr val="FFFFFF"/>
              </a:solidFill>
              <a:latin typeface="Roboto"/>
              <a:ea typeface="Roboto"/>
              <a:cs typeface="Roboto"/>
              <a:sym typeface="Roboto"/>
            </a:endParaRPr>
          </a:p>
        </p:txBody>
      </p:sp>
      <p:sp>
        <p:nvSpPr>
          <p:cNvPr id="446" name="Google Shape;446;p42"/>
          <p:cNvSpPr/>
          <p:nvPr/>
        </p:nvSpPr>
        <p:spPr>
          <a:xfrm rot="2535455">
            <a:off x="3182763" y="3812669"/>
            <a:ext cx="1809195" cy="603002"/>
          </a:xfrm>
          <a:prstGeom prst="flowChartTerminator">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100">
              <a:latin typeface="Roboto"/>
              <a:ea typeface="Roboto"/>
              <a:cs typeface="Roboto"/>
              <a:sym typeface="Roboto"/>
            </a:endParaRPr>
          </a:p>
        </p:txBody>
      </p:sp>
      <p:sp>
        <p:nvSpPr>
          <p:cNvPr id="447" name="Google Shape;447;p42"/>
          <p:cNvSpPr/>
          <p:nvPr/>
        </p:nvSpPr>
        <p:spPr>
          <a:xfrm rot="5400000">
            <a:off x="8611250" y="4735800"/>
            <a:ext cx="321000" cy="494100"/>
          </a:xfrm>
          <a:prstGeom prst="round2SameRect">
            <a:avLst>
              <a:gd fmla="val 50000"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448" name="Google Shape;448;p42"/>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at Could Be Better">
  <p:cSld name="CUSTOM_11">
    <p:spTree>
      <p:nvGrpSpPr>
        <p:cNvPr id="449" name="Shape 449"/>
        <p:cNvGrpSpPr/>
        <p:nvPr/>
      </p:nvGrpSpPr>
      <p:grpSpPr>
        <a:xfrm>
          <a:off x="0" y="0"/>
          <a:ext cx="0" cy="0"/>
          <a:chOff x="0" y="0"/>
          <a:chExt cx="0" cy="0"/>
        </a:xfrm>
      </p:grpSpPr>
      <p:sp>
        <p:nvSpPr>
          <p:cNvPr id="450" name="Google Shape;450;p43"/>
          <p:cNvSpPr/>
          <p:nvPr/>
        </p:nvSpPr>
        <p:spPr>
          <a:xfrm rot="5400000">
            <a:off x="4391175" y="560850"/>
            <a:ext cx="321000" cy="8851800"/>
          </a:xfrm>
          <a:prstGeom prst="round2SameRect">
            <a:avLst>
              <a:gd fmla="val 50000" name="adj1"/>
              <a:gd fmla="val 5000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451" name="Google Shape;451;p43"/>
          <p:cNvSpPr/>
          <p:nvPr/>
        </p:nvSpPr>
        <p:spPr>
          <a:xfrm>
            <a:off x="4907100" y="125600"/>
            <a:ext cx="4111200" cy="45759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43"/>
          <p:cNvSpPr txBox="1"/>
          <p:nvPr>
            <p:ph type="title"/>
          </p:nvPr>
        </p:nvSpPr>
        <p:spPr>
          <a:xfrm>
            <a:off x="125700" y="125600"/>
            <a:ext cx="4580100" cy="16851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1400"/>
              <a:buNone/>
              <a:defRPr>
                <a:latin typeface="Roboto"/>
                <a:ea typeface="Roboto"/>
                <a:cs typeface="Roboto"/>
                <a:sym typeface="Roboto"/>
              </a:defRPr>
            </a:lvl2pPr>
            <a:lvl3pPr lvl="2">
              <a:spcBef>
                <a:spcPts val="0"/>
              </a:spcBef>
              <a:spcAft>
                <a:spcPts val="0"/>
              </a:spcAft>
              <a:buSzPts val="1400"/>
              <a:buNone/>
              <a:defRPr>
                <a:latin typeface="Roboto"/>
                <a:ea typeface="Roboto"/>
                <a:cs typeface="Roboto"/>
                <a:sym typeface="Roboto"/>
              </a:defRPr>
            </a:lvl3pPr>
            <a:lvl4pPr lvl="3">
              <a:spcBef>
                <a:spcPts val="0"/>
              </a:spcBef>
              <a:spcAft>
                <a:spcPts val="0"/>
              </a:spcAft>
              <a:buSzPts val="1400"/>
              <a:buNone/>
              <a:defRPr>
                <a:latin typeface="Roboto"/>
                <a:ea typeface="Roboto"/>
                <a:cs typeface="Roboto"/>
                <a:sym typeface="Roboto"/>
              </a:defRPr>
            </a:lvl4pPr>
            <a:lvl5pPr lvl="4">
              <a:spcBef>
                <a:spcPts val="0"/>
              </a:spcBef>
              <a:spcAft>
                <a:spcPts val="0"/>
              </a:spcAft>
              <a:buSzPts val="1400"/>
              <a:buNone/>
              <a:defRPr>
                <a:latin typeface="Roboto"/>
                <a:ea typeface="Roboto"/>
                <a:cs typeface="Roboto"/>
                <a:sym typeface="Roboto"/>
              </a:defRPr>
            </a:lvl5pPr>
            <a:lvl6pPr lvl="5">
              <a:spcBef>
                <a:spcPts val="0"/>
              </a:spcBef>
              <a:spcAft>
                <a:spcPts val="0"/>
              </a:spcAft>
              <a:buSzPts val="1400"/>
              <a:buNone/>
              <a:defRPr>
                <a:latin typeface="Roboto"/>
                <a:ea typeface="Roboto"/>
                <a:cs typeface="Roboto"/>
                <a:sym typeface="Roboto"/>
              </a:defRPr>
            </a:lvl6pPr>
            <a:lvl7pPr lvl="6">
              <a:spcBef>
                <a:spcPts val="0"/>
              </a:spcBef>
              <a:spcAft>
                <a:spcPts val="0"/>
              </a:spcAft>
              <a:buSzPts val="1400"/>
              <a:buNone/>
              <a:defRPr>
                <a:latin typeface="Roboto"/>
                <a:ea typeface="Roboto"/>
                <a:cs typeface="Roboto"/>
                <a:sym typeface="Roboto"/>
              </a:defRPr>
            </a:lvl7pPr>
            <a:lvl8pPr lvl="7">
              <a:spcBef>
                <a:spcPts val="0"/>
              </a:spcBef>
              <a:spcAft>
                <a:spcPts val="0"/>
              </a:spcAft>
              <a:buSzPts val="1400"/>
              <a:buNone/>
              <a:defRPr>
                <a:latin typeface="Roboto"/>
                <a:ea typeface="Roboto"/>
                <a:cs typeface="Roboto"/>
                <a:sym typeface="Roboto"/>
              </a:defRPr>
            </a:lvl8pPr>
            <a:lvl9pPr lvl="8">
              <a:spcBef>
                <a:spcPts val="0"/>
              </a:spcBef>
              <a:spcAft>
                <a:spcPts val="0"/>
              </a:spcAft>
              <a:buSzPts val="1400"/>
              <a:buNone/>
              <a:defRPr>
                <a:latin typeface="Roboto"/>
                <a:ea typeface="Roboto"/>
                <a:cs typeface="Roboto"/>
                <a:sym typeface="Roboto"/>
              </a:defRPr>
            </a:lvl9pPr>
          </a:lstStyle>
          <a:p/>
        </p:txBody>
      </p:sp>
      <p:cxnSp>
        <p:nvCxnSpPr>
          <p:cNvPr id="453" name="Google Shape;453;p43"/>
          <p:cNvCxnSpPr/>
          <p:nvPr/>
        </p:nvCxnSpPr>
        <p:spPr>
          <a:xfrm>
            <a:off x="2762250" y="4827350"/>
            <a:ext cx="0" cy="316800"/>
          </a:xfrm>
          <a:prstGeom prst="straightConnector1">
            <a:avLst/>
          </a:prstGeom>
          <a:noFill/>
          <a:ln cap="flat" cmpd="sng" w="9525">
            <a:solidFill>
              <a:schemeClr val="dk1"/>
            </a:solidFill>
            <a:prstDash val="solid"/>
            <a:round/>
            <a:headEnd len="med" w="med" type="none"/>
            <a:tailEnd len="med" w="med" type="none"/>
          </a:ln>
        </p:spPr>
      </p:cxnSp>
      <p:sp>
        <p:nvSpPr>
          <p:cNvPr id="454" name="Google Shape;454;p43"/>
          <p:cNvSpPr txBox="1"/>
          <p:nvPr>
            <p:ph idx="1"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sz="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455" name="Google Shape;455;p43"/>
          <p:cNvSpPr txBox="1"/>
          <p:nvPr>
            <p:ph idx="2"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456" name="Google Shape;456;p43"/>
          <p:cNvSpPr/>
          <p:nvPr/>
        </p:nvSpPr>
        <p:spPr>
          <a:xfrm rot="-124589">
            <a:off x="2143221" y="3214879"/>
            <a:ext cx="1809270" cy="602983"/>
          </a:xfrm>
          <a:prstGeom prst="flowChartTerminator">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100">
              <a:latin typeface="Roboto"/>
              <a:ea typeface="Roboto"/>
              <a:cs typeface="Roboto"/>
              <a:sym typeface="Roboto"/>
            </a:endParaRPr>
          </a:p>
        </p:txBody>
      </p:sp>
      <p:sp>
        <p:nvSpPr>
          <p:cNvPr id="457" name="Google Shape;457;p43"/>
          <p:cNvSpPr/>
          <p:nvPr/>
        </p:nvSpPr>
        <p:spPr>
          <a:xfrm rot="1146885">
            <a:off x="2750590" y="4014983"/>
            <a:ext cx="1809173" cy="603007"/>
          </a:xfrm>
          <a:prstGeom prst="flowChartTerminator">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100">
              <a:latin typeface="Roboto"/>
              <a:ea typeface="Roboto"/>
              <a:cs typeface="Roboto"/>
              <a:sym typeface="Roboto"/>
            </a:endParaRPr>
          </a:p>
        </p:txBody>
      </p:sp>
      <p:sp>
        <p:nvSpPr>
          <p:cNvPr id="458" name="Google Shape;458;p43"/>
          <p:cNvSpPr/>
          <p:nvPr/>
        </p:nvSpPr>
        <p:spPr>
          <a:xfrm rot="103">
            <a:off x="222869" y="4218901"/>
            <a:ext cx="1809162" cy="603018"/>
          </a:xfrm>
          <a:prstGeom prst="flowChartTerminator">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100">
              <a:solidFill>
                <a:srgbClr val="FFFFFF"/>
              </a:solidFill>
              <a:latin typeface="Roboto"/>
              <a:ea typeface="Roboto"/>
              <a:cs typeface="Roboto"/>
              <a:sym typeface="Roboto"/>
            </a:endParaRPr>
          </a:p>
        </p:txBody>
      </p:sp>
      <p:sp>
        <p:nvSpPr>
          <p:cNvPr id="459" name="Google Shape;459;p43"/>
          <p:cNvSpPr/>
          <p:nvPr/>
        </p:nvSpPr>
        <p:spPr>
          <a:xfrm rot="2535455">
            <a:off x="1277300" y="3812669"/>
            <a:ext cx="1809195" cy="603002"/>
          </a:xfrm>
          <a:prstGeom prst="flowChartTerminator">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100">
              <a:latin typeface="Roboto"/>
              <a:ea typeface="Roboto"/>
              <a:cs typeface="Roboto"/>
              <a:sym typeface="Roboto"/>
            </a:endParaRPr>
          </a:p>
        </p:txBody>
      </p:sp>
      <p:sp>
        <p:nvSpPr>
          <p:cNvPr id="460" name="Google Shape;460;p43"/>
          <p:cNvSpPr txBox="1"/>
          <p:nvPr>
            <p:ph idx="3" type="body"/>
          </p:nvPr>
        </p:nvSpPr>
        <p:spPr>
          <a:xfrm>
            <a:off x="5218050" y="1222400"/>
            <a:ext cx="3489300" cy="2382300"/>
          </a:xfrm>
          <a:prstGeom prst="rect">
            <a:avLst/>
          </a:prstGeom>
        </p:spPr>
        <p:txBody>
          <a:bodyPr anchorCtr="0" anchor="ctr" bIns="91425" lIns="91425" spcFirstLastPara="1" rIns="91425" wrap="square" tIns="91425">
            <a:noAutofit/>
          </a:bodyPr>
          <a:lstStyle>
            <a:lvl1pPr indent="-317500" lvl="0" marL="457200">
              <a:spcBef>
                <a:spcPts val="0"/>
              </a:spcBef>
              <a:spcAft>
                <a:spcPts val="0"/>
              </a:spcAft>
              <a:buSzPts val="1400"/>
              <a:buFont typeface="Libre Baskerville"/>
              <a:buChar char="●"/>
              <a:defRPr>
                <a:latin typeface="Libre Baskerville"/>
                <a:ea typeface="Libre Baskerville"/>
                <a:cs typeface="Libre Baskerville"/>
                <a:sym typeface="Libre Baskerville"/>
              </a:defRPr>
            </a:lvl1pPr>
            <a:lvl2pPr indent="-317500" lvl="1" marL="914400">
              <a:spcBef>
                <a:spcPts val="0"/>
              </a:spcBef>
              <a:spcAft>
                <a:spcPts val="0"/>
              </a:spcAft>
              <a:buSzPts val="1400"/>
              <a:buFont typeface="Libre Baskerville"/>
              <a:buChar char="○"/>
              <a:defRPr>
                <a:latin typeface="Libre Baskerville"/>
                <a:ea typeface="Libre Baskerville"/>
                <a:cs typeface="Libre Baskerville"/>
                <a:sym typeface="Libre Baskerville"/>
              </a:defRPr>
            </a:lvl2pPr>
            <a:lvl3pPr indent="-317500" lvl="2" marL="1371600">
              <a:spcBef>
                <a:spcPts val="0"/>
              </a:spcBef>
              <a:spcAft>
                <a:spcPts val="0"/>
              </a:spcAft>
              <a:buSzPts val="1400"/>
              <a:buFont typeface="Libre Baskerville"/>
              <a:buChar char="■"/>
              <a:defRPr>
                <a:latin typeface="Libre Baskerville"/>
                <a:ea typeface="Libre Baskerville"/>
                <a:cs typeface="Libre Baskerville"/>
                <a:sym typeface="Libre Baskerville"/>
              </a:defRPr>
            </a:lvl3pPr>
            <a:lvl4pPr indent="-317500" lvl="3" marL="1828800">
              <a:spcBef>
                <a:spcPts val="0"/>
              </a:spcBef>
              <a:spcAft>
                <a:spcPts val="0"/>
              </a:spcAft>
              <a:buSzPts val="1400"/>
              <a:buFont typeface="Libre Baskerville"/>
              <a:buChar char="●"/>
              <a:defRPr>
                <a:latin typeface="Libre Baskerville"/>
                <a:ea typeface="Libre Baskerville"/>
                <a:cs typeface="Libre Baskerville"/>
                <a:sym typeface="Libre Baskerville"/>
              </a:defRPr>
            </a:lvl4pPr>
            <a:lvl5pPr indent="-317500" lvl="4" marL="2286000">
              <a:spcBef>
                <a:spcPts val="0"/>
              </a:spcBef>
              <a:spcAft>
                <a:spcPts val="0"/>
              </a:spcAft>
              <a:buSzPts val="1400"/>
              <a:buFont typeface="Libre Baskerville"/>
              <a:buChar char="○"/>
              <a:defRPr>
                <a:latin typeface="Libre Baskerville"/>
                <a:ea typeface="Libre Baskerville"/>
                <a:cs typeface="Libre Baskerville"/>
                <a:sym typeface="Libre Baskerville"/>
              </a:defRPr>
            </a:lvl5pPr>
            <a:lvl6pPr indent="-317500" lvl="5" marL="2743200">
              <a:spcBef>
                <a:spcPts val="0"/>
              </a:spcBef>
              <a:spcAft>
                <a:spcPts val="0"/>
              </a:spcAft>
              <a:buSzPts val="1400"/>
              <a:buFont typeface="Libre Baskerville"/>
              <a:buChar char="■"/>
              <a:defRPr>
                <a:latin typeface="Libre Baskerville"/>
                <a:ea typeface="Libre Baskerville"/>
                <a:cs typeface="Libre Baskerville"/>
                <a:sym typeface="Libre Baskerville"/>
              </a:defRPr>
            </a:lvl6pPr>
            <a:lvl7pPr indent="-317500" lvl="6" marL="3200400">
              <a:spcBef>
                <a:spcPts val="0"/>
              </a:spcBef>
              <a:spcAft>
                <a:spcPts val="0"/>
              </a:spcAft>
              <a:buSzPts val="1400"/>
              <a:buFont typeface="Libre Baskerville"/>
              <a:buChar char="●"/>
              <a:defRPr>
                <a:latin typeface="Libre Baskerville"/>
                <a:ea typeface="Libre Baskerville"/>
                <a:cs typeface="Libre Baskerville"/>
                <a:sym typeface="Libre Baskerville"/>
              </a:defRPr>
            </a:lvl7pPr>
            <a:lvl8pPr indent="-317500" lvl="7" marL="3657600">
              <a:spcBef>
                <a:spcPts val="0"/>
              </a:spcBef>
              <a:spcAft>
                <a:spcPts val="0"/>
              </a:spcAft>
              <a:buSzPts val="1400"/>
              <a:buFont typeface="Libre Baskerville"/>
              <a:buChar char="○"/>
              <a:defRPr>
                <a:latin typeface="Libre Baskerville"/>
                <a:ea typeface="Libre Baskerville"/>
                <a:cs typeface="Libre Baskerville"/>
                <a:sym typeface="Libre Baskerville"/>
              </a:defRPr>
            </a:lvl8pPr>
            <a:lvl9pPr indent="-317500" lvl="8" marL="4114800">
              <a:spcBef>
                <a:spcPts val="0"/>
              </a:spcBef>
              <a:spcAft>
                <a:spcPts val="0"/>
              </a:spcAft>
              <a:buSzPts val="1400"/>
              <a:buFont typeface="Libre Baskerville"/>
              <a:buChar char="■"/>
              <a:defRPr>
                <a:latin typeface="Libre Baskerville"/>
                <a:ea typeface="Libre Baskerville"/>
                <a:cs typeface="Libre Baskerville"/>
                <a:sym typeface="Libre Baskerville"/>
              </a:defRPr>
            </a:lvl9pPr>
          </a:lstStyle>
          <a:p/>
        </p:txBody>
      </p:sp>
      <p:sp>
        <p:nvSpPr>
          <p:cNvPr id="461" name="Google Shape;461;p43"/>
          <p:cNvSpPr/>
          <p:nvPr/>
        </p:nvSpPr>
        <p:spPr>
          <a:xfrm rot="5400000">
            <a:off x="8611250" y="4735800"/>
            <a:ext cx="321000" cy="494100"/>
          </a:xfrm>
          <a:prstGeom prst="round2SameRect">
            <a:avLst>
              <a:gd fmla="val 50000"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462" name="Google Shape;462;p43"/>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8">
    <p:bg>
      <p:bgPr>
        <a:solidFill>
          <a:schemeClr val="dk1"/>
        </a:solidFill>
      </p:bgPr>
    </p:bg>
    <p:spTree>
      <p:nvGrpSpPr>
        <p:cNvPr id="463" name="Shape 463"/>
        <p:cNvGrpSpPr/>
        <p:nvPr/>
      </p:nvGrpSpPr>
      <p:grpSpPr>
        <a:xfrm>
          <a:off x="0" y="0"/>
          <a:ext cx="0" cy="0"/>
          <a:chOff x="0" y="0"/>
          <a:chExt cx="0" cy="0"/>
        </a:xfrm>
      </p:grpSpPr>
      <p:sp>
        <p:nvSpPr>
          <p:cNvPr id="464" name="Google Shape;464;p44"/>
          <p:cNvSpPr/>
          <p:nvPr/>
        </p:nvSpPr>
        <p:spPr>
          <a:xfrm rot="5400000">
            <a:off x="4391175" y="560850"/>
            <a:ext cx="321000" cy="8851800"/>
          </a:xfrm>
          <a:prstGeom prst="round2SameRect">
            <a:avLst>
              <a:gd fmla="val 50000" name="adj1"/>
              <a:gd fmla="val 50000" name="adj2"/>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465" name="Google Shape;465;p44"/>
          <p:cNvSpPr txBox="1"/>
          <p:nvPr>
            <p:ph type="title"/>
          </p:nvPr>
        </p:nvSpPr>
        <p:spPr>
          <a:xfrm>
            <a:off x="125700" y="125600"/>
            <a:ext cx="4580100" cy="1685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5600"/>
              <a:buNone/>
              <a:defRPr>
                <a:solidFill>
                  <a:schemeClr val="lt1"/>
                </a:solidFill>
              </a:defRPr>
            </a:lvl1pPr>
            <a:lvl2pPr lvl="1">
              <a:spcBef>
                <a:spcPts val="0"/>
              </a:spcBef>
              <a:spcAft>
                <a:spcPts val="0"/>
              </a:spcAft>
              <a:buClr>
                <a:schemeClr val="lt1"/>
              </a:buClr>
              <a:buSzPts val="1400"/>
              <a:buNone/>
              <a:defRPr>
                <a:solidFill>
                  <a:schemeClr val="lt1"/>
                </a:solidFill>
                <a:latin typeface="Roboto"/>
                <a:ea typeface="Roboto"/>
                <a:cs typeface="Roboto"/>
                <a:sym typeface="Roboto"/>
              </a:defRPr>
            </a:lvl2pPr>
            <a:lvl3pPr lvl="2">
              <a:spcBef>
                <a:spcPts val="0"/>
              </a:spcBef>
              <a:spcAft>
                <a:spcPts val="0"/>
              </a:spcAft>
              <a:buClr>
                <a:schemeClr val="lt1"/>
              </a:buClr>
              <a:buSzPts val="1400"/>
              <a:buNone/>
              <a:defRPr>
                <a:solidFill>
                  <a:schemeClr val="lt1"/>
                </a:solidFill>
                <a:latin typeface="Roboto"/>
                <a:ea typeface="Roboto"/>
                <a:cs typeface="Roboto"/>
                <a:sym typeface="Roboto"/>
              </a:defRPr>
            </a:lvl3pPr>
            <a:lvl4pPr lvl="3">
              <a:spcBef>
                <a:spcPts val="0"/>
              </a:spcBef>
              <a:spcAft>
                <a:spcPts val="0"/>
              </a:spcAft>
              <a:buClr>
                <a:schemeClr val="lt1"/>
              </a:buClr>
              <a:buSzPts val="1400"/>
              <a:buNone/>
              <a:defRPr>
                <a:solidFill>
                  <a:schemeClr val="lt1"/>
                </a:solidFill>
                <a:latin typeface="Roboto"/>
                <a:ea typeface="Roboto"/>
                <a:cs typeface="Roboto"/>
                <a:sym typeface="Roboto"/>
              </a:defRPr>
            </a:lvl4pPr>
            <a:lvl5pPr lvl="4">
              <a:spcBef>
                <a:spcPts val="0"/>
              </a:spcBef>
              <a:spcAft>
                <a:spcPts val="0"/>
              </a:spcAft>
              <a:buClr>
                <a:schemeClr val="lt1"/>
              </a:buClr>
              <a:buSzPts val="1400"/>
              <a:buNone/>
              <a:defRPr>
                <a:solidFill>
                  <a:schemeClr val="lt1"/>
                </a:solidFill>
                <a:latin typeface="Roboto"/>
                <a:ea typeface="Roboto"/>
                <a:cs typeface="Roboto"/>
                <a:sym typeface="Roboto"/>
              </a:defRPr>
            </a:lvl5pPr>
            <a:lvl6pPr lvl="5">
              <a:spcBef>
                <a:spcPts val="0"/>
              </a:spcBef>
              <a:spcAft>
                <a:spcPts val="0"/>
              </a:spcAft>
              <a:buClr>
                <a:schemeClr val="lt1"/>
              </a:buClr>
              <a:buSzPts val="1400"/>
              <a:buNone/>
              <a:defRPr>
                <a:solidFill>
                  <a:schemeClr val="lt1"/>
                </a:solidFill>
                <a:latin typeface="Roboto"/>
                <a:ea typeface="Roboto"/>
                <a:cs typeface="Roboto"/>
                <a:sym typeface="Roboto"/>
              </a:defRPr>
            </a:lvl6pPr>
            <a:lvl7pPr lvl="6">
              <a:spcBef>
                <a:spcPts val="0"/>
              </a:spcBef>
              <a:spcAft>
                <a:spcPts val="0"/>
              </a:spcAft>
              <a:buClr>
                <a:schemeClr val="lt1"/>
              </a:buClr>
              <a:buSzPts val="1400"/>
              <a:buNone/>
              <a:defRPr>
                <a:solidFill>
                  <a:schemeClr val="lt1"/>
                </a:solidFill>
                <a:latin typeface="Roboto"/>
                <a:ea typeface="Roboto"/>
                <a:cs typeface="Roboto"/>
                <a:sym typeface="Roboto"/>
              </a:defRPr>
            </a:lvl7pPr>
            <a:lvl8pPr lvl="7">
              <a:spcBef>
                <a:spcPts val="0"/>
              </a:spcBef>
              <a:spcAft>
                <a:spcPts val="0"/>
              </a:spcAft>
              <a:buClr>
                <a:schemeClr val="lt1"/>
              </a:buClr>
              <a:buSzPts val="1400"/>
              <a:buNone/>
              <a:defRPr>
                <a:solidFill>
                  <a:schemeClr val="lt1"/>
                </a:solidFill>
                <a:latin typeface="Roboto"/>
                <a:ea typeface="Roboto"/>
                <a:cs typeface="Roboto"/>
                <a:sym typeface="Roboto"/>
              </a:defRPr>
            </a:lvl8pPr>
            <a:lvl9pPr lvl="8">
              <a:spcBef>
                <a:spcPts val="0"/>
              </a:spcBef>
              <a:spcAft>
                <a:spcPts val="0"/>
              </a:spcAft>
              <a:buClr>
                <a:schemeClr val="lt1"/>
              </a:buClr>
              <a:buSzPts val="1400"/>
              <a:buNone/>
              <a:defRPr>
                <a:solidFill>
                  <a:schemeClr val="lt1"/>
                </a:solidFill>
                <a:latin typeface="Roboto"/>
                <a:ea typeface="Roboto"/>
                <a:cs typeface="Roboto"/>
                <a:sym typeface="Roboto"/>
              </a:defRPr>
            </a:lvl9pPr>
          </a:lstStyle>
          <a:p/>
        </p:txBody>
      </p:sp>
      <p:sp>
        <p:nvSpPr>
          <p:cNvPr id="466" name="Google Shape;466;p44"/>
          <p:cNvSpPr txBox="1"/>
          <p:nvPr>
            <p:ph idx="1" type="subTitle"/>
          </p:nvPr>
        </p:nvSpPr>
        <p:spPr>
          <a:xfrm>
            <a:off x="5831000" y="125600"/>
            <a:ext cx="2140500" cy="4050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000"/>
              <a:buNone/>
              <a:defRPr>
                <a:solidFill>
                  <a:schemeClr val="lt1"/>
                </a:solidFill>
              </a:defRPr>
            </a:lvl1pPr>
            <a:lvl2pPr lvl="1">
              <a:spcBef>
                <a:spcPts val="0"/>
              </a:spcBef>
              <a:spcAft>
                <a:spcPts val="0"/>
              </a:spcAft>
              <a:buClr>
                <a:schemeClr val="lt1"/>
              </a:buClr>
              <a:buSzPts val="1000"/>
              <a:buNone/>
              <a:defRPr>
                <a:solidFill>
                  <a:schemeClr val="lt1"/>
                </a:solidFill>
              </a:defRPr>
            </a:lvl2pPr>
            <a:lvl3pPr lvl="2">
              <a:spcBef>
                <a:spcPts val="0"/>
              </a:spcBef>
              <a:spcAft>
                <a:spcPts val="0"/>
              </a:spcAft>
              <a:buClr>
                <a:schemeClr val="lt1"/>
              </a:buClr>
              <a:buSzPts val="1000"/>
              <a:buNone/>
              <a:defRPr>
                <a:solidFill>
                  <a:schemeClr val="lt1"/>
                </a:solidFill>
              </a:defRPr>
            </a:lvl3pPr>
            <a:lvl4pPr lvl="3">
              <a:spcBef>
                <a:spcPts val="0"/>
              </a:spcBef>
              <a:spcAft>
                <a:spcPts val="0"/>
              </a:spcAft>
              <a:buClr>
                <a:schemeClr val="lt1"/>
              </a:buClr>
              <a:buSzPts val="1000"/>
              <a:buNone/>
              <a:defRPr>
                <a:solidFill>
                  <a:schemeClr val="lt1"/>
                </a:solidFill>
              </a:defRPr>
            </a:lvl4pPr>
            <a:lvl5pPr lvl="4">
              <a:spcBef>
                <a:spcPts val="0"/>
              </a:spcBef>
              <a:spcAft>
                <a:spcPts val="0"/>
              </a:spcAft>
              <a:buClr>
                <a:schemeClr val="lt1"/>
              </a:buClr>
              <a:buSzPts val="1000"/>
              <a:buNone/>
              <a:defRPr>
                <a:solidFill>
                  <a:schemeClr val="lt1"/>
                </a:solidFill>
              </a:defRPr>
            </a:lvl5pPr>
            <a:lvl6pPr lvl="5">
              <a:spcBef>
                <a:spcPts val="0"/>
              </a:spcBef>
              <a:spcAft>
                <a:spcPts val="0"/>
              </a:spcAft>
              <a:buClr>
                <a:schemeClr val="lt1"/>
              </a:buClr>
              <a:buSzPts val="1000"/>
              <a:buNone/>
              <a:defRPr>
                <a:solidFill>
                  <a:schemeClr val="lt1"/>
                </a:solidFill>
              </a:defRPr>
            </a:lvl6pPr>
            <a:lvl7pPr lvl="6">
              <a:spcBef>
                <a:spcPts val="0"/>
              </a:spcBef>
              <a:spcAft>
                <a:spcPts val="0"/>
              </a:spcAft>
              <a:buClr>
                <a:schemeClr val="lt1"/>
              </a:buClr>
              <a:buSzPts val="1000"/>
              <a:buNone/>
              <a:defRPr>
                <a:solidFill>
                  <a:schemeClr val="lt1"/>
                </a:solidFill>
              </a:defRPr>
            </a:lvl7pPr>
            <a:lvl8pPr lvl="7">
              <a:spcBef>
                <a:spcPts val="0"/>
              </a:spcBef>
              <a:spcAft>
                <a:spcPts val="0"/>
              </a:spcAft>
              <a:buClr>
                <a:schemeClr val="lt1"/>
              </a:buClr>
              <a:buSzPts val="1000"/>
              <a:buNone/>
              <a:defRPr>
                <a:solidFill>
                  <a:schemeClr val="lt1"/>
                </a:solidFill>
              </a:defRPr>
            </a:lvl8pPr>
            <a:lvl9pPr lvl="8">
              <a:spcBef>
                <a:spcPts val="0"/>
              </a:spcBef>
              <a:spcAft>
                <a:spcPts val="0"/>
              </a:spcAft>
              <a:buClr>
                <a:schemeClr val="lt1"/>
              </a:buClr>
              <a:buSzPts val="1000"/>
              <a:buNone/>
              <a:defRPr>
                <a:solidFill>
                  <a:schemeClr val="lt1"/>
                </a:solidFill>
              </a:defRPr>
            </a:lvl9pPr>
          </a:lstStyle>
          <a:p/>
        </p:txBody>
      </p:sp>
      <p:sp>
        <p:nvSpPr>
          <p:cNvPr id="467" name="Google Shape;467;p44"/>
          <p:cNvSpPr txBox="1"/>
          <p:nvPr>
            <p:ph idx="2" type="body"/>
          </p:nvPr>
        </p:nvSpPr>
        <p:spPr>
          <a:xfrm>
            <a:off x="5831000" y="773325"/>
            <a:ext cx="3187200" cy="2574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lt1"/>
              </a:buClr>
              <a:buSzPts val="14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cxnSp>
        <p:nvCxnSpPr>
          <p:cNvPr id="468" name="Google Shape;468;p44"/>
          <p:cNvCxnSpPr/>
          <p:nvPr/>
        </p:nvCxnSpPr>
        <p:spPr>
          <a:xfrm>
            <a:off x="2762250" y="4827750"/>
            <a:ext cx="0" cy="316500"/>
          </a:xfrm>
          <a:prstGeom prst="straightConnector1">
            <a:avLst/>
          </a:prstGeom>
          <a:noFill/>
          <a:ln cap="flat" cmpd="sng" w="9525">
            <a:solidFill>
              <a:schemeClr val="lt1"/>
            </a:solidFill>
            <a:prstDash val="solid"/>
            <a:round/>
            <a:headEnd len="med" w="med" type="none"/>
            <a:tailEnd len="med" w="med" type="none"/>
          </a:ln>
        </p:spPr>
      </p:cxnSp>
      <p:sp>
        <p:nvSpPr>
          <p:cNvPr id="469" name="Google Shape;469;p44"/>
          <p:cNvSpPr txBox="1"/>
          <p:nvPr>
            <p:ph idx="3"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None/>
              <a:defRPr sz="800">
                <a:solidFill>
                  <a:schemeClr val="lt1"/>
                </a:solidFill>
              </a:defRPr>
            </a:lvl1pPr>
            <a:lvl2pPr lvl="1">
              <a:spcBef>
                <a:spcPts val="0"/>
              </a:spcBef>
              <a:spcAft>
                <a:spcPts val="0"/>
              </a:spcAft>
              <a:buClr>
                <a:schemeClr val="lt1"/>
              </a:buClr>
              <a:buSzPts val="1000"/>
              <a:buNone/>
              <a:defRPr>
                <a:solidFill>
                  <a:schemeClr val="lt1"/>
                </a:solidFill>
              </a:defRPr>
            </a:lvl2pPr>
            <a:lvl3pPr lvl="2">
              <a:spcBef>
                <a:spcPts val="0"/>
              </a:spcBef>
              <a:spcAft>
                <a:spcPts val="0"/>
              </a:spcAft>
              <a:buClr>
                <a:schemeClr val="lt1"/>
              </a:buClr>
              <a:buSzPts val="1000"/>
              <a:buNone/>
              <a:defRPr>
                <a:solidFill>
                  <a:schemeClr val="lt1"/>
                </a:solidFill>
              </a:defRPr>
            </a:lvl3pPr>
            <a:lvl4pPr lvl="3">
              <a:spcBef>
                <a:spcPts val="0"/>
              </a:spcBef>
              <a:spcAft>
                <a:spcPts val="0"/>
              </a:spcAft>
              <a:buClr>
                <a:schemeClr val="lt1"/>
              </a:buClr>
              <a:buSzPts val="1000"/>
              <a:buNone/>
              <a:defRPr>
                <a:solidFill>
                  <a:schemeClr val="lt1"/>
                </a:solidFill>
              </a:defRPr>
            </a:lvl4pPr>
            <a:lvl5pPr lvl="4">
              <a:spcBef>
                <a:spcPts val="0"/>
              </a:spcBef>
              <a:spcAft>
                <a:spcPts val="0"/>
              </a:spcAft>
              <a:buClr>
                <a:schemeClr val="lt1"/>
              </a:buClr>
              <a:buSzPts val="1000"/>
              <a:buNone/>
              <a:defRPr>
                <a:solidFill>
                  <a:schemeClr val="lt1"/>
                </a:solidFill>
              </a:defRPr>
            </a:lvl5pPr>
            <a:lvl6pPr lvl="5">
              <a:spcBef>
                <a:spcPts val="0"/>
              </a:spcBef>
              <a:spcAft>
                <a:spcPts val="0"/>
              </a:spcAft>
              <a:buClr>
                <a:schemeClr val="lt1"/>
              </a:buClr>
              <a:buSzPts val="1000"/>
              <a:buNone/>
              <a:defRPr>
                <a:solidFill>
                  <a:schemeClr val="lt1"/>
                </a:solidFill>
              </a:defRPr>
            </a:lvl6pPr>
            <a:lvl7pPr lvl="6">
              <a:spcBef>
                <a:spcPts val="0"/>
              </a:spcBef>
              <a:spcAft>
                <a:spcPts val="0"/>
              </a:spcAft>
              <a:buClr>
                <a:schemeClr val="lt1"/>
              </a:buClr>
              <a:buSzPts val="1000"/>
              <a:buNone/>
              <a:defRPr>
                <a:solidFill>
                  <a:schemeClr val="lt1"/>
                </a:solidFill>
              </a:defRPr>
            </a:lvl7pPr>
            <a:lvl8pPr lvl="7">
              <a:spcBef>
                <a:spcPts val="0"/>
              </a:spcBef>
              <a:spcAft>
                <a:spcPts val="0"/>
              </a:spcAft>
              <a:buClr>
                <a:schemeClr val="lt1"/>
              </a:buClr>
              <a:buSzPts val="1000"/>
              <a:buNone/>
              <a:defRPr>
                <a:solidFill>
                  <a:schemeClr val="lt1"/>
                </a:solidFill>
              </a:defRPr>
            </a:lvl8pPr>
            <a:lvl9pPr lvl="8">
              <a:spcBef>
                <a:spcPts val="0"/>
              </a:spcBef>
              <a:spcAft>
                <a:spcPts val="0"/>
              </a:spcAft>
              <a:buClr>
                <a:schemeClr val="lt1"/>
              </a:buClr>
              <a:buSzPts val="1000"/>
              <a:buNone/>
              <a:defRPr>
                <a:solidFill>
                  <a:schemeClr val="lt1"/>
                </a:solidFill>
              </a:defRPr>
            </a:lvl9pPr>
          </a:lstStyle>
          <a:p/>
        </p:txBody>
      </p:sp>
      <p:sp>
        <p:nvSpPr>
          <p:cNvPr id="470" name="Google Shape;470;p44"/>
          <p:cNvSpPr txBox="1"/>
          <p:nvPr>
            <p:ph idx="4"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800"/>
              <a:buNone/>
              <a:defRPr sz="800">
                <a:solidFill>
                  <a:schemeClr val="lt1"/>
                </a:solidFill>
              </a:defRPr>
            </a:lvl1pPr>
            <a:lvl2pPr lvl="1" algn="ctr">
              <a:spcBef>
                <a:spcPts val="0"/>
              </a:spcBef>
              <a:spcAft>
                <a:spcPts val="0"/>
              </a:spcAft>
              <a:buClr>
                <a:schemeClr val="lt1"/>
              </a:buClr>
              <a:buSzPts val="1000"/>
              <a:buNone/>
              <a:defRPr>
                <a:solidFill>
                  <a:schemeClr val="lt1"/>
                </a:solidFill>
              </a:defRPr>
            </a:lvl2pPr>
            <a:lvl3pPr lvl="2" algn="ctr">
              <a:spcBef>
                <a:spcPts val="0"/>
              </a:spcBef>
              <a:spcAft>
                <a:spcPts val="0"/>
              </a:spcAft>
              <a:buClr>
                <a:schemeClr val="lt1"/>
              </a:buClr>
              <a:buSzPts val="1000"/>
              <a:buNone/>
              <a:defRPr>
                <a:solidFill>
                  <a:schemeClr val="lt1"/>
                </a:solidFill>
              </a:defRPr>
            </a:lvl3pPr>
            <a:lvl4pPr lvl="3" algn="ctr">
              <a:spcBef>
                <a:spcPts val="0"/>
              </a:spcBef>
              <a:spcAft>
                <a:spcPts val="0"/>
              </a:spcAft>
              <a:buClr>
                <a:schemeClr val="lt1"/>
              </a:buClr>
              <a:buSzPts val="1000"/>
              <a:buNone/>
              <a:defRPr>
                <a:solidFill>
                  <a:schemeClr val="lt1"/>
                </a:solidFill>
              </a:defRPr>
            </a:lvl4pPr>
            <a:lvl5pPr lvl="4" algn="ctr">
              <a:spcBef>
                <a:spcPts val="0"/>
              </a:spcBef>
              <a:spcAft>
                <a:spcPts val="0"/>
              </a:spcAft>
              <a:buClr>
                <a:schemeClr val="lt1"/>
              </a:buClr>
              <a:buSzPts val="1000"/>
              <a:buNone/>
              <a:defRPr>
                <a:solidFill>
                  <a:schemeClr val="lt1"/>
                </a:solidFill>
              </a:defRPr>
            </a:lvl5pPr>
            <a:lvl6pPr lvl="5" algn="ctr">
              <a:spcBef>
                <a:spcPts val="0"/>
              </a:spcBef>
              <a:spcAft>
                <a:spcPts val="0"/>
              </a:spcAft>
              <a:buClr>
                <a:schemeClr val="lt1"/>
              </a:buClr>
              <a:buSzPts val="1000"/>
              <a:buNone/>
              <a:defRPr>
                <a:solidFill>
                  <a:schemeClr val="lt1"/>
                </a:solidFill>
              </a:defRPr>
            </a:lvl6pPr>
            <a:lvl7pPr lvl="6" algn="ctr">
              <a:spcBef>
                <a:spcPts val="0"/>
              </a:spcBef>
              <a:spcAft>
                <a:spcPts val="0"/>
              </a:spcAft>
              <a:buClr>
                <a:schemeClr val="lt1"/>
              </a:buClr>
              <a:buSzPts val="1000"/>
              <a:buNone/>
              <a:defRPr>
                <a:solidFill>
                  <a:schemeClr val="lt1"/>
                </a:solidFill>
              </a:defRPr>
            </a:lvl7pPr>
            <a:lvl8pPr lvl="7" algn="ctr">
              <a:spcBef>
                <a:spcPts val="0"/>
              </a:spcBef>
              <a:spcAft>
                <a:spcPts val="0"/>
              </a:spcAft>
              <a:buClr>
                <a:schemeClr val="lt1"/>
              </a:buClr>
              <a:buSzPts val="1000"/>
              <a:buNone/>
              <a:defRPr>
                <a:solidFill>
                  <a:schemeClr val="lt1"/>
                </a:solidFill>
              </a:defRPr>
            </a:lvl8pPr>
            <a:lvl9pPr lvl="8" algn="ctr">
              <a:spcBef>
                <a:spcPts val="0"/>
              </a:spcBef>
              <a:spcAft>
                <a:spcPts val="0"/>
              </a:spcAft>
              <a:buClr>
                <a:schemeClr val="lt1"/>
              </a:buClr>
              <a:buSzPts val="1000"/>
              <a:buNone/>
              <a:defRPr>
                <a:solidFill>
                  <a:schemeClr val="lt1"/>
                </a:solidFill>
              </a:defRPr>
            </a:lvl9pPr>
          </a:lstStyle>
          <a:p/>
        </p:txBody>
      </p:sp>
      <p:sp>
        <p:nvSpPr>
          <p:cNvPr id="471" name="Google Shape;471;p44"/>
          <p:cNvSpPr/>
          <p:nvPr/>
        </p:nvSpPr>
        <p:spPr>
          <a:xfrm rot="5400000">
            <a:off x="8611250" y="4735800"/>
            <a:ext cx="321000" cy="494100"/>
          </a:xfrm>
          <a:prstGeom prst="round2SameRect">
            <a:avLst>
              <a:gd fmla="val 50000" name="adj1"/>
              <a:gd fmla="val 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472" name="Google Shape;472;p44"/>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
    <p:spTree>
      <p:nvGrpSpPr>
        <p:cNvPr id="473" name="Shape 473"/>
        <p:cNvGrpSpPr/>
        <p:nvPr/>
      </p:nvGrpSpPr>
      <p:grpSpPr>
        <a:xfrm>
          <a:off x="0" y="0"/>
          <a:ext cx="0" cy="0"/>
          <a:chOff x="0" y="0"/>
          <a:chExt cx="0" cy="0"/>
        </a:xfrm>
      </p:grpSpPr>
      <p:sp>
        <p:nvSpPr>
          <p:cNvPr id="474" name="Google Shape;474;p45"/>
          <p:cNvSpPr/>
          <p:nvPr/>
        </p:nvSpPr>
        <p:spPr>
          <a:xfrm rot="5400000">
            <a:off x="4391175" y="560850"/>
            <a:ext cx="321000" cy="8851800"/>
          </a:xfrm>
          <a:prstGeom prst="round2SameRect">
            <a:avLst>
              <a:gd fmla="val 50000" name="adj1"/>
              <a:gd fmla="val 5000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475" name="Google Shape;475;p45"/>
          <p:cNvSpPr txBox="1"/>
          <p:nvPr>
            <p:ph idx="1" type="subTitle"/>
          </p:nvPr>
        </p:nvSpPr>
        <p:spPr>
          <a:xfrm>
            <a:off x="2493575" y="4142817"/>
            <a:ext cx="4157100" cy="269700"/>
          </a:xfrm>
          <a:prstGeom prst="rect">
            <a:avLst/>
          </a:prstGeom>
        </p:spPr>
        <p:txBody>
          <a:bodyPr anchorCtr="0" anchor="ctr" bIns="91425" lIns="91425" spcFirstLastPara="1" rIns="91425" wrap="square" tIns="91425">
            <a:noAutofit/>
          </a:bodyPr>
          <a:lstStyle>
            <a:lvl1pPr lvl="0" algn="r">
              <a:spcBef>
                <a:spcPts val="0"/>
              </a:spcBef>
              <a:spcAft>
                <a:spcPts val="0"/>
              </a:spcAft>
              <a:buSzPts val="1000"/>
              <a:buNone/>
              <a:defRPr/>
            </a:lvl1pPr>
            <a:lvl2pPr lvl="1" algn="r">
              <a:spcBef>
                <a:spcPts val="0"/>
              </a:spcBef>
              <a:spcAft>
                <a:spcPts val="0"/>
              </a:spcAft>
              <a:buSzPts val="1000"/>
              <a:buNone/>
              <a:defRPr/>
            </a:lvl2pPr>
            <a:lvl3pPr lvl="2" algn="r">
              <a:spcBef>
                <a:spcPts val="0"/>
              </a:spcBef>
              <a:spcAft>
                <a:spcPts val="0"/>
              </a:spcAft>
              <a:buSzPts val="1000"/>
              <a:buNone/>
              <a:defRPr/>
            </a:lvl3pPr>
            <a:lvl4pPr lvl="3" algn="r">
              <a:spcBef>
                <a:spcPts val="0"/>
              </a:spcBef>
              <a:spcAft>
                <a:spcPts val="0"/>
              </a:spcAft>
              <a:buSzPts val="1000"/>
              <a:buNone/>
              <a:defRPr/>
            </a:lvl4pPr>
            <a:lvl5pPr lvl="4" algn="r">
              <a:spcBef>
                <a:spcPts val="0"/>
              </a:spcBef>
              <a:spcAft>
                <a:spcPts val="0"/>
              </a:spcAft>
              <a:buSzPts val="1000"/>
              <a:buNone/>
              <a:defRPr/>
            </a:lvl5pPr>
            <a:lvl6pPr lvl="5" algn="r">
              <a:spcBef>
                <a:spcPts val="0"/>
              </a:spcBef>
              <a:spcAft>
                <a:spcPts val="0"/>
              </a:spcAft>
              <a:buSzPts val="1000"/>
              <a:buNone/>
              <a:defRPr/>
            </a:lvl6pPr>
            <a:lvl7pPr lvl="6" algn="r">
              <a:spcBef>
                <a:spcPts val="0"/>
              </a:spcBef>
              <a:spcAft>
                <a:spcPts val="0"/>
              </a:spcAft>
              <a:buSzPts val="1000"/>
              <a:buNone/>
              <a:defRPr/>
            </a:lvl7pPr>
            <a:lvl8pPr lvl="7" algn="r">
              <a:spcBef>
                <a:spcPts val="0"/>
              </a:spcBef>
              <a:spcAft>
                <a:spcPts val="0"/>
              </a:spcAft>
              <a:buSzPts val="1000"/>
              <a:buNone/>
              <a:defRPr/>
            </a:lvl8pPr>
            <a:lvl9pPr lvl="8" algn="r">
              <a:spcBef>
                <a:spcPts val="0"/>
              </a:spcBef>
              <a:spcAft>
                <a:spcPts val="0"/>
              </a:spcAft>
              <a:buSzPts val="1000"/>
              <a:buNone/>
              <a:defRPr/>
            </a:lvl9pPr>
          </a:lstStyle>
          <a:p/>
        </p:txBody>
      </p:sp>
      <p:sp>
        <p:nvSpPr>
          <p:cNvPr id="476" name="Google Shape;476;p45"/>
          <p:cNvSpPr/>
          <p:nvPr/>
        </p:nvSpPr>
        <p:spPr>
          <a:xfrm rot="5400000">
            <a:off x="251388" y="475250"/>
            <a:ext cx="3837300" cy="3837300"/>
          </a:xfrm>
          <a:prstGeom prst="pie">
            <a:avLst>
              <a:gd fmla="val 12366" name="adj1"/>
              <a:gd fmla="val 1080000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45"/>
          <p:cNvSpPr/>
          <p:nvPr/>
        </p:nvSpPr>
        <p:spPr>
          <a:xfrm rot="-5400000">
            <a:off x="5033888" y="465200"/>
            <a:ext cx="3857400" cy="3857400"/>
          </a:xfrm>
          <a:prstGeom prst="pie">
            <a:avLst>
              <a:gd fmla="val 12366" name="adj1"/>
              <a:gd fmla="val 10819259"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45"/>
          <p:cNvSpPr txBox="1"/>
          <p:nvPr>
            <p:ph type="title"/>
          </p:nvPr>
        </p:nvSpPr>
        <p:spPr>
          <a:xfrm>
            <a:off x="2493450" y="658700"/>
            <a:ext cx="4157100" cy="34536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3600"/>
              <a:buNone/>
              <a:defRPr sz="3600"/>
            </a:lvl1pPr>
            <a:lvl2pPr lvl="1">
              <a:spcBef>
                <a:spcPts val="0"/>
              </a:spcBef>
              <a:spcAft>
                <a:spcPts val="0"/>
              </a:spcAft>
              <a:buClr>
                <a:schemeClr val="dk1"/>
              </a:buClr>
              <a:buSzPts val="3600"/>
              <a:buFont typeface="Libre Baskerville"/>
              <a:buNone/>
              <a:defRPr sz="3600">
                <a:solidFill>
                  <a:schemeClr val="dk1"/>
                </a:solidFill>
              </a:defRPr>
            </a:lvl2pPr>
            <a:lvl3pPr lvl="2">
              <a:spcBef>
                <a:spcPts val="0"/>
              </a:spcBef>
              <a:spcAft>
                <a:spcPts val="0"/>
              </a:spcAft>
              <a:buClr>
                <a:schemeClr val="dk1"/>
              </a:buClr>
              <a:buSzPts val="3600"/>
              <a:buFont typeface="Libre Baskerville"/>
              <a:buNone/>
              <a:defRPr sz="3600">
                <a:solidFill>
                  <a:schemeClr val="dk1"/>
                </a:solidFill>
              </a:defRPr>
            </a:lvl3pPr>
            <a:lvl4pPr lvl="3">
              <a:spcBef>
                <a:spcPts val="0"/>
              </a:spcBef>
              <a:spcAft>
                <a:spcPts val="0"/>
              </a:spcAft>
              <a:buClr>
                <a:schemeClr val="dk1"/>
              </a:buClr>
              <a:buSzPts val="3600"/>
              <a:buFont typeface="Libre Baskerville"/>
              <a:buNone/>
              <a:defRPr sz="3600">
                <a:solidFill>
                  <a:schemeClr val="dk1"/>
                </a:solidFill>
              </a:defRPr>
            </a:lvl4pPr>
            <a:lvl5pPr lvl="4">
              <a:spcBef>
                <a:spcPts val="0"/>
              </a:spcBef>
              <a:spcAft>
                <a:spcPts val="0"/>
              </a:spcAft>
              <a:buClr>
                <a:schemeClr val="dk1"/>
              </a:buClr>
              <a:buSzPts val="3600"/>
              <a:buFont typeface="Libre Baskerville"/>
              <a:buNone/>
              <a:defRPr sz="3600">
                <a:solidFill>
                  <a:schemeClr val="dk1"/>
                </a:solidFill>
              </a:defRPr>
            </a:lvl5pPr>
            <a:lvl6pPr lvl="5">
              <a:spcBef>
                <a:spcPts val="0"/>
              </a:spcBef>
              <a:spcAft>
                <a:spcPts val="0"/>
              </a:spcAft>
              <a:buClr>
                <a:schemeClr val="dk1"/>
              </a:buClr>
              <a:buSzPts val="3600"/>
              <a:buFont typeface="Libre Baskerville"/>
              <a:buNone/>
              <a:defRPr sz="3600">
                <a:solidFill>
                  <a:schemeClr val="dk1"/>
                </a:solidFill>
              </a:defRPr>
            </a:lvl6pPr>
            <a:lvl7pPr lvl="6">
              <a:spcBef>
                <a:spcPts val="0"/>
              </a:spcBef>
              <a:spcAft>
                <a:spcPts val="0"/>
              </a:spcAft>
              <a:buClr>
                <a:schemeClr val="dk1"/>
              </a:buClr>
              <a:buSzPts val="3600"/>
              <a:buFont typeface="Libre Baskerville"/>
              <a:buNone/>
              <a:defRPr sz="3600">
                <a:solidFill>
                  <a:schemeClr val="dk1"/>
                </a:solidFill>
              </a:defRPr>
            </a:lvl7pPr>
            <a:lvl8pPr lvl="7">
              <a:spcBef>
                <a:spcPts val="0"/>
              </a:spcBef>
              <a:spcAft>
                <a:spcPts val="0"/>
              </a:spcAft>
              <a:buClr>
                <a:schemeClr val="dk1"/>
              </a:buClr>
              <a:buSzPts val="3600"/>
              <a:buFont typeface="Libre Baskerville"/>
              <a:buNone/>
              <a:defRPr sz="3600">
                <a:solidFill>
                  <a:schemeClr val="dk1"/>
                </a:solidFill>
              </a:defRPr>
            </a:lvl8pPr>
            <a:lvl9pPr lvl="8">
              <a:spcBef>
                <a:spcPts val="0"/>
              </a:spcBef>
              <a:spcAft>
                <a:spcPts val="0"/>
              </a:spcAft>
              <a:buClr>
                <a:schemeClr val="dk1"/>
              </a:buClr>
              <a:buSzPts val="3600"/>
              <a:buFont typeface="Libre Baskerville"/>
              <a:buNone/>
              <a:defRPr sz="3600">
                <a:solidFill>
                  <a:schemeClr val="dk1"/>
                </a:solidFill>
              </a:defRPr>
            </a:lvl9pPr>
          </a:lstStyle>
          <a:p/>
        </p:txBody>
      </p:sp>
      <p:cxnSp>
        <p:nvCxnSpPr>
          <p:cNvPr id="479" name="Google Shape;479;p45"/>
          <p:cNvCxnSpPr/>
          <p:nvPr/>
        </p:nvCxnSpPr>
        <p:spPr>
          <a:xfrm>
            <a:off x="2762250" y="4827350"/>
            <a:ext cx="0" cy="316800"/>
          </a:xfrm>
          <a:prstGeom prst="straightConnector1">
            <a:avLst/>
          </a:prstGeom>
          <a:noFill/>
          <a:ln cap="flat" cmpd="sng" w="9525">
            <a:solidFill>
              <a:schemeClr val="dk1"/>
            </a:solidFill>
            <a:prstDash val="solid"/>
            <a:round/>
            <a:headEnd len="med" w="med" type="none"/>
            <a:tailEnd len="med" w="med" type="none"/>
          </a:ln>
        </p:spPr>
      </p:cxnSp>
      <p:sp>
        <p:nvSpPr>
          <p:cNvPr id="480" name="Google Shape;480;p45"/>
          <p:cNvSpPr txBox="1"/>
          <p:nvPr>
            <p:ph idx="2"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sz="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481" name="Google Shape;481;p45"/>
          <p:cNvSpPr txBox="1"/>
          <p:nvPr>
            <p:ph idx="3"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482" name="Google Shape;482;p45"/>
          <p:cNvSpPr/>
          <p:nvPr/>
        </p:nvSpPr>
        <p:spPr>
          <a:xfrm rot="5400000">
            <a:off x="8611250" y="4735800"/>
            <a:ext cx="321000" cy="494100"/>
          </a:xfrm>
          <a:prstGeom prst="round2SameRect">
            <a:avLst>
              <a:gd fmla="val 50000"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483" name="Google Shape;483;p45"/>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type="blank">
  <p:cSld name="BLANK">
    <p:spTree>
      <p:nvGrpSpPr>
        <p:cNvPr id="484" name="Shape 484"/>
        <p:cNvGrpSpPr/>
        <p:nvPr/>
      </p:nvGrpSpPr>
      <p:grpSpPr>
        <a:xfrm>
          <a:off x="0" y="0"/>
          <a:ext cx="0" cy="0"/>
          <a:chOff x="0" y="0"/>
          <a:chExt cx="0" cy="0"/>
        </a:xfrm>
      </p:grpSpPr>
      <p:sp>
        <p:nvSpPr>
          <p:cNvPr id="485" name="Google Shape;485;p46"/>
          <p:cNvSpPr/>
          <p:nvPr>
            <p:ph idx="2" type="pic"/>
          </p:nvPr>
        </p:nvSpPr>
        <p:spPr>
          <a:xfrm>
            <a:off x="125700" y="125600"/>
            <a:ext cx="8892900" cy="2452800"/>
          </a:xfrm>
          <a:prstGeom prst="roundRect">
            <a:avLst>
              <a:gd fmla="val 16667" name="adj"/>
            </a:avLst>
          </a:prstGeom>
          <a:noFill/>
          <a:ln>
            <a:noFill/>
          </a:ln>
        </p:spPr>
      </p:sp>
      <p:sp>
        <p:nvSpPr>
          <p:cNvPr id="486" name="Google Shape;486;p46"/>
          <p:cNvSpPr txBox="1"/>
          <p:nvPr>
            <p:ph type="title"/>
          </p:nvPr>
        </p:nvSpPr>
        <p:spPr>
          <a:xfrm>
            <a:off x="125700" y="3233475"/>
            <a:ext cx="8768100" cy="14679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9600"/>
              <a:buNone/>
              <a:defRPr b="1" sz="9600"/>
            </a:lvl1pPr>
            <a:lvl2pPr lvl="1">
              <a:spcBef>
                <a:spcPts val="0"/>
              </a:spcBef>
              <a:spcAft>
                <a:spcPts val="0"/>
              </a:spcAft>
              <a:buClr>
                <a:schemeClr val="dk1"/>
              </a:buClr>
              <a:buSzPts val="9600"/>
              <a:buFont typeface="Libre Baskerville"/>
              <a:buNone/>
              <a:defRPr b="1" sz="9600">
                <a:solidFill>
                  <a:schemeClr val="dk1"/>
                </a:solidFill>
              </a:defRPr>
            </a:lvl2pPr>
            <a:lvl3pPr lvl="2">
              <a:spcBef>
                <a:spcPts val="0"/>
              </a:spcBef>
              <a:spcAft>
                <a:spcPts val="0"/>
              </a:spcAft>
              <a:buClr>
                <a:schemeClr val="dk1"/>
              </a:buClr>
              <a:buSzPts val="9600"/>
              <a:buFont typeface="Libre Baskerville"/>
              <a:buNone/>
              <a:defRPr b="1" sz="9600">
                <a:solidFill>
                  <a:schemeClr val="dk1"/>
                </a:solidFill>
              </a:defRPr>
            </a:lvl3pPr>
            <a:lvl4pPr lvl="3">
              <a:spcBef>
                <a:spcPts val="0"/>
              </a:spcBef>
              <a:spcAft>
                <a:spcPts val="0"/>
              </a:spcAft>
              <a:buClr>
                <a:schemeClr val="dk1"/>
              </a:buClr>
              <a:buSzPts val="9600"/>
              <a:buFont typeface="Libre Baskerville"/>
              <a:buNone/>
              <a:defRPr b="1" sz="9600">
                <a:solidFill>
                  <a:schemeClr val="dk1"/>
                </a:solidFill>
              </a:defRPr>
            </a:lvl4pPr>
            <a:lvl5pPr lvl="4">
              <a:spcBef>
                <a:spcPts val="0"/>
              </a:spcBef>
              <a:spcAft>
                <a:spcPts val="0"/>
              </a:spcAft>
              <a:buClr>
                <a:schemeClr val="dk1"/>
              </a:buClr>
              <a:buSzPts val="9600"/>
              <a:buFont typeface="Libre Baskerville"/>
              <a:buNone/>
              <a:defRPr b="1" sz="9600">
                <a:solidFill>
                  <a:schemeClr val="dk1"/>
                </a:solidFill>
              </a:defRPr>
            </a:lvl5pPr>
            <a:lvl6pPr lvl="5">
              <a:spcBef>
                <a:spcPts val="0"/>
              </a:spcBef>
              <a:spcAft>
                <a:spcPts val="0"/>
              </a:spcAft>
              <a:buClr>
                <a:schemeClr val="dk1"/>
              </a:buClr>
              <a:buSzPts val="9600"/>
              <a:buFont typeface="Libre Baskerville"/>
              <a:buNone/>
              <a:defRPr b="1" sz="9600">
                <a:solidFill>
                  <a:schemeClr val="dk1"/>
                </a:solidFill>
              </a:defRPr>
            </a:lvl6pPr>
            <a:lvl7pPr lvl="6">
              <a:spcBef>
                <a:spcPts val="0"/>
              </a:spcBef>
              <a:spcAft>
                <a:spcPts val="0"/>
              </a:spcAft>
              <a:buClr>
                <a:schemeClr val="dk1"/>
              </a:buClr>
              <a:buSzPts val="9600"/>
              <a:buFont typeface="Libre Baskerville"/>
              <a:buNone/>
              <a:defRPr b="1" sz="9600">
                <a:solidFill>
                  <a:schemeClr val="dk1"/>
                </a:solidFill>
              </a:defRPr>
            </a:lvl7pPr>
            <a:lvl8pPr lvl="7">
              <a:spcBef>
                <a:spcPts val="0"/>
              </a:spcBef>
              <a:spcAft>
                <a:spcPts val="0"/>
              </a:spcAft>
              <a:buClr>
                <a:schemeClr val="dk1"/>
              </a:buClr>
              <a:buSzPts val="9600"/>
              <a:buFont typeface="Libre Baskerville"/>
              <a:buNone/>
              <a:defRPr b="1" sz="9600">
                <a:solidFill>
                  <a:schemeClr val="dk1"/>
                </a:solidFill>
              </a:defRPr>
            </a:lvl8pPr>
            <a:lvl9pPr lvl="8">
              <a:spcBef>
                <a:spcPts val="0"/>
              </a:spcBef>
              <a:spcAft>
                <a:spcPts val="0"/>
              </a:spcAft>
              <a:buClr>
                <a:schemeClr val="dk1"/>
              </a:buClr>
              <a:buSzPts val="9600"/>
              <a:buFont typeface="Libre Baskerville"/>
              <a:buNone/>
              <a:defRPr b="1" sz="9600">
                <a:solidFill>
                  <a:schemeClr val="dk1"/>
                </a:solidFill>
              </a:defRPr>
            </a:lvl9pPr>
          </a:lstStyle>
          <a:p/>
        </p:txBody>
      </p:sp>
      <p:sp>
        <p:nvSpPr>
          <p:cNvPr id="487" name="Google Shape;487;p4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lgn="r">
              <a:buNone/>
              <a:defRPr sz="1300">
                <a:solidFill>
                  <a:schemeClr val="dk1"/>
                </a:solidFill>
              </a:defRPr>
            </a:lvl1pPr>
            <a:lvl2pPr lvl="1" algn="r">
              <a:buNone/>
              <a:defRPr sz="1300">
                <a:solidFill>
                  <a:schemeClr val="dk1"/>
                </a:solidFill>
              </a:defRPr>
            </a:lvl2pPr>
            <a:lvl3pPr lvl="2" algn="r">
              <a:buNone/>
              <a:defRPr sz="1300">
                <a:solidFill>
                  <a:schemeClr val="dk1"/>
                </a:solidFill>
              </a:defRPr>
            </a:lvl3pPr>
            <a:lvl4pPr lvl="3" algn="r">
              <a:buNone/>
              <a:defRPr sz="1300">
                <a:solidFill>
                  <a:schemeClr val="dk1"/>
                </a:solidFill>
              </a:defRPr>
            </a:lvl4pPr>
            <a:lvl5pPr lvl="4" algn="r">
              <a:buNone/>
              <a:defRPr sz="1300">
                <a:solidFill>
                  <a:schemeClr val="dk1"/>
                </a:solidFill>
              </a:defRPr>
            </a:lvl5pPr>
            <a:lvl6pPr lvl="5" algn="r">
              <a:buNone/>
              <a:defRPr sz="1300">
                <a:solidFill>
                  <a:schemeClr val="dk1"/>
                </a:solidFill>
              </a:defRPr>
            </a:lvl6pPr>
            <a:lvl7pPr lvl="6" algn="r">
              <a:buNone/>
              <a:defRPr sz="1300">
                <a:solidFill>
                  <a:schemeClr val="dk1"/>
                </a:solidFill>
              </a:defRPr>
            </a:lvl7pPr>
            <a:lvl8pPr lvl="7" algn="r">
              <a:buNone/>
              <a:defRPr sz="1300">
                <a:solidFill>
                  <a:schemeClr val="dk1"/>
                </a:solidFill>
              </a:defRPr>
            </a:lvl8pPr>
            <a:lvl9pPr lvl="8" algn="r">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ope">
  <p:cSld name="CUSTOM_9">
    <p:spTree>
      <p:nvGrpSpPr>
        <p:cNvPr id="488" name="Shape 488"/>
        <p:cNvGrpSpPr/>
        <p:nvPr/>
      </p:nvGrpSpPr>
      <p:grpSpPr>
        <a:xfrm>
          <a:off x="0" y="0"/>
          <a:ext cx="0" cy="0"/>
          <a:chOff x="0" y="0"/>
          <a:chExt cx="0" cy="0"/>
        </a:xfrm>
      </p:grpSpPr>
      <p:sp>
        <p:nvSpPr>
          <p:cNvPr id="489" name="Google Shape;489;p47"/>
          <p:cNvSpPr txBox="1"/>
          <p:nvPr>
            <p:ph type="title"/>
          </p:nvPr>
        </p:nvSpPr>
        <p:spPr>
          <a:xfrm>
            <a:off x="125700" y="125600"/>
            <a:ext cx="8768100" cy="16851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1400"/>
              <a:buNone/>
              <a:defRPr>
                <a:latin typeface="Roboto"/>
                <a:ea typeface="Roboto"/>
                <a:cs typeface="Roboto"/>
                <a:sym typeface="Roboto"/>
              </a:defRPr>
            </a:lvl2pPr>
            <a:lvl3pPr lvl="2">
              <a:spcBef>
                <a:spcPts val="0"/>
              </a:spcBef>
              <a:spcAft>
                <a:spcPts val="0"/>
              </a:spcAft>
              <a:buSzPts val="1400"/>
              <a:buNone/>
              <a:defRPr>
                <a:latin typeface="Roboto"/>
                <a:ea typeface="Roboto"/>
                <a:cs typeface="Roboto"/>
                <a:sym typeface="Roboto"/>
              </a:defRPr>
            </a:lvl3pPr>
            <a:lvl4pPr lvl="3">
              <a:spcBef>
                <a:spcPts val="0"/>
              </a:spcBef>
              <a:spcAft>
                <a:spcPts val="0"/>
              </a:spcAft>
              <a:buSzPts val="1400"/>
              <a:buNone/>
              <a:defRPr>
                <a:latin typeface="Roboto"/>
                <a:ea typeface="Roboto"/>
                <a:cs typeface="Roboto"/>
                <a:sym typeface="Roboto"/>
              </a:defRPr>
            </a:lvl4pPr>
            <a:lvl5pPr lvl="4">
              <a:spcBef>
                <a:spcPts val="0"/>
              </a:spcBef>
              <a:spcAft>
                <a:spcPts val="0"/>
              </a:spcAft>
              <a:buSzPts val="1400"/>
              <a:buNone/>
              <a:defRPr>
                <a:latin typeface="Roboto"/>
                <a:ea typeface="Roboto"/>
                <a:cs typeface="Roboto"/>
                <a:sym typeface="Roboto"/>
              </a:defRPr>
            </a:lvl5pPr>
            <a:lvl6pPr lvl="5">
              <a:spcBef>
                <a:spcPts val="0"/>
              </a:spcBef>
              <a:spcAft>
                <a:spcPts val="0"/>
              </a:spcAft>
              <a:buSzPts val="1400"/>
              <a:buNone/>
              <a:defRPr>
                <a:latin typeface="Roboto"/>
                <a:ea typeface="Roboto"/>
                <a:cs typeface="Roboto"/>
                <a:sym typeface="Roboto"/>
              </a:defRPr>
            </a:lvl6pPr>
            <a:lvl7pPr lvl="6">
              <a:spcBef>
                <a:spcPts val="0"/>
              </a:spcBef>
              <a:spcAft>
                <a:spcPts val="0"/>
              </a:spcAft>
              <a:buSzPts val="1400"/>
              <a:buNone/>
              <a:defRPr>
                <a:latin typeface="Roboto"/>
                <a:ea typeface="Roboto"/>
                <a:cs typeface="Roboto"/>
                <a:sym typeface="Roboto"/>
              </a:defRPr>
            </a:lvl7pPr>
            <a:lvl8pPr lvl="7">
              <a:spcBef>
                <a:spcPts val="0"/>
              </a:spcBef>
              <a:spcAft>
                <a:spcPts val="0"/>
              </a:spcAft>
              <a:buSzPts val="1400"/>
              <a:buNone/>
              <a:defRPr>
                <a:latin typeface="Roboto"/>
                <a:ea typeface="Roboto"/>
                <a:cs typeface="Roboto"/>
                <a:sym typeface="Roboto"/>
              </a:defRPr>
            </a:lvl8pPr>
            <a:lvl9pPr lvl="8">
              <a:spcBef>
                <a:spcPts val="0"/>
              </a:spcBef>
              <a:spcAft>
                <a:spcPts val="0"/>
              </a:spcAft>
              <a:buSzPts val="1400"/>
              <a:buNone/>
              <a:defRPr>
                <a:latin typeface="Roboto"/>
                <a:ea typeface="Roboto"/>
                <a:cs typeface="Roboto"/>
                <a:sym typeface="Roboto"/>
              </a:defRPr>
            </a:lvl9pPr>
          </a:lstStyle>
          <a:p/>
        </p:txBody>
      </p:sp>
      <p:sp>
        <p:nvSpPr>
          <p:cNvPr id="490" name="Google Shape;490;p47"/>
          <p:cNvSpPr/>
          <p:nvPr/>
        </p:nvSpPr>
        <p:spPr>
          <a:xfrm>
            <a:off x="650" y="1395450"/>
            <a:ext cx="9143100" cy="51435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47"/>
          <p:cNvSpPr/>
          <p:nvPr/>
        </p:nvSpPr>
        <p:spPr>
          <a:xfrm>
            <a:off x="1488" y="2081250"/>
            <a:ext cx="9143100" cy="4131900"/>
          </a:xfrm>
          <a:prstGeom prst="roundRect">
            <a:avLst>
              <a:gd fmla="val 19534"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47"/>
          <p:cNvSpPr/>
          <p:nvPr/>
        </p:nvSpPr>
        <p:spPr>
          <a:xfrm>
            <a:off x="650" y="2767050"/>
            <a:ext cx="9143100" cy="3235200"/>
          </a:xfrm>
          <a:prstGeom prst="roundRect">
            <a:avLst>
              <a:gd fmla="val 25303"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47"/>
          <p:cNvSpPr/>
          <p:nvPr/>
        </p:nvSpPr>
        <p:spPr>
          <a:xfrm>
            <a:off x="1488" y="3452850"/>
            <a:ext cx="9143100" cy="2304000"/>
          </a:xfrm>
          <a:prstGeom prst="roundRect">
            <a:avLst>
              <a:gd fmla="val 3551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47"/>
          <p:cNvSpPr/>
          <p:nvPr/>
        </p:nvSpPr>
        <p:spPr>
          <a:xfrm>
            <a:off x="650" y="4138650"/>
            <a:ext cx="9143100" cy="2827200"/>
          </a:xfrm>
          <a:prstGeom prst="roundRect">
            <a:avLst>
              <a:gd fmla="val 2904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47"/>
          <p:cNvSpPr txBox="1"/>
          <p:nvPr>
            <p:ph idx="2" type="title"/>
          </p:nvPr>
        </p:nvSpPr>
        <p:spPr>
          <a:xfrm>
            <a:off x="251300" y="1395450"/>
            <a:ext cx="4656900" cy="685800"/>
          </a:xfrm>
          <a:prstGeom prst="rect">
            <a:avLst/>
          </a:prstGeom>
        </p:spPr>
        <p:txBody>
          <a:bodyPr anchorCtr="0" anchor="ctr" bIns="91425" lIns="91425" spcFirstLastPara="1" rIns="91425" wrap="square" tIns="91425">
            <a:noAutofit/>
          </a:bodyPr>
          <a:lstStyle>
            <a:lvl1pPr lvl="0" algn="ctr">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96" name="Google Shape;496;p47"/>
          <p:cNvSpPr txBox="1"/>
          <p:nvPr>
            <p:ph idx="3" type="title"/>
          </p:nvPr>
        </p:nvSpPr>
        <p:spPr>
          <a:xfrm>
            <a:off x="1048400" y="2081250"/>
            <a:ext cx="4656900" cy="685800"/>
          </a:xfrm>
          <a:prstGeom prst="rect">
            <a:avLst/>
          </a:prstGeom>
        </p:spPr>
        <p:txBody>
          <a:bodyPr anchorCtr="0" anchor="ctr" bIns="91425" lIns="91425" spcFirstLastPara="1" rIns="91425" wrap="square" tIns="91425">
            <a:noAutofit/>
          </a:bodyPr>
          <a:lstStyle>
            <a:lvl1pPr lvl="0" algn="ctr">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97" name="Google Shape;497;p47"/>
          <p:cNvSpPr txBox="1"/>
          <p:nvPr>
            <p:ph idx="4" type="title"/>
          </p:nvPr>
        </p:nvSpPr>
        <p:spPr>
          <a:xfrm>
            <a:off x="2243550" y="2767050"/>
            <a:ext cx="4656900" cy="685800"/>
          </a:xfrm>
          <a:prstGeom prst="rect">
            <a:avLst/>
          </a:prstGeom>
        </p:spPr>
        <p:txBody>
          <a:bodyPr anchorCtr="0" anchor="ctr" bIns="91425" lIns="91425" spcFirstLastPara="1" rIns="91425" wrap="square" tIns="91425">
            <a:noAutofit/>
          </a:bodyPr>
          <a:lstStyle>
            <a:lvl1pPr lvl="0" algn="ctr">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98" name="Google Shape;498;p47"/>
          <p:cNvSpPr txBox="1"/>
          <p:nvPr>
            <p:ph idx="5" type="title"/>
          </p:nvPr>
        </p:nvSpPr>
        <p:spPr>
          <a:xfrm>
            <a:off x="3439700" y="3452850"/>
            <a:ext cx="4656900" cy="685800"/>
          </a:xfrm>
          <a:prstGeom prst="rect">
            <a:avLst/>
          </a:prstGeom>
        </p:spPr>
        <p:txBody>
          <a:bodyPr anchorCtr="0" anchor="ctr" bIns="91425" lIns="91425" spcFirstLastPara="1" rIns="91425" wrap="square" tIns="91425">
            <a:noAutofit/>
          </a:bodyPr>
          <a:lstStyle>
            <a:lvl1pPr lvl="0" algn="ctr">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99" name="Google Shape;499;p47"/>
          <p:cNvSpPr txBox="1"/>
          <p:nvPr>
            <p:ph idx="6" type="title"/>
          </p:nvPr>
        </p:nvSpPr>
        <p:spPr>
          <a:xfrm>
            <a:off x="4236800" y="4138650"/>
            <a:ext cx="4656900" cy="6858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None/>
              <a:defRPr sz="2400">
                <a:solidFill>
                  <a:schemeClr val="lt1"/>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00" name="Google Shape;500;p4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lgn="r">
              <a:buNone/>
              <a:defRPr sz="1300">
                <a:solidFill>
                  <a:schemeClr val="dk1"/>
                </a:solidFill>
              </a:defRPr>
            </a:lvl1pPr>
            <a:lvl2pPr lvl="1" algn="r">
              <a:buNone/>
              <a:defRPr sz="1300">
                <a:solidFill>
                  <a:schemeClr val="dk1"/>
                </a:solidFill>
              </a:defRPr>
            </a:lvl2pPr>
            <a:lvl3pPr lvl="2" algn="r">
              <a:buNone/>
              <a:defRPr sz="1300">
                <a:solidFill>
                  <a:schemeClr val="dk1"/>
                </a:solidFill>
              </a:defRPr>
            </a:lvl3pPr>
            <a:lvl4pPr lvl="3" algn="r">
              <a:buNone/>
              <a:defRPr sz="1300">
                <a:solidFill>
                  <a:schemeClr val="dk1"/>
                </a:solidFill>
              </a:defRPr>
            </a:lvl4pPr>
            <a:lvl5pPr lvl="4" algn="r">
              <a:buNone/>
              <a:defRPr sz="1300">
                <a:solidFill>
                  <a:schemeClr val="dk1"/>
                </a:solidFill>
              </a:defRPr>
            </a:lvl5pPr>
            <a:lvl6pPr lvl="5" algn="r">
              <a:buNone/>
              <a:defRPr sz="1300">
                <a:solidFill>
                  <a:schemeClr val="dk1"/>
                </a:solidFill>
              </a:defRPr>
            </a:lvl6pPr>
            <a:lvl7pPr lvl="6" algn="r">
              <a:buNone/>
              <a:defRPr sz="1300">
                <a:solidFill>
                  <a:schemeClr val="dk1"/>
                </a:solidFill>
              </a:defRPr>
            </a:lvl7pPr>
            <a:lvl8pPr lvl="7" algn="r">
              <a:buNone/>
              <a:defRPr sz="1300">
                <a:solidFill>
                  <a:schemeClr val="dk1"/>
                </a:solidFill>
              </a:defRPr>
            </a:lvl8pPr>
            <a:lvl9pPr lvl="8" algn="r">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ction">
  <p:cSld name="CUSTOM_9_2">
    <p:bg>
      <p:bgPr>
        <a:solidFill>
          <a:schemeClr val="dk1"/>
        </a:solidFill>
      </p:bgPr>
    </p:bg>
    <p:spTree>
      <p:nvGrpSpPr>
        <p:cNvPr id="501" name="Shape 501"/>
        <p:cNvGrpSpPr/>
        <p:nvPr/>
      </p:nvGrpSpPr>
      <p:grpSpPr>
        <a:xfrm>
          <a:off x="0" y="0"/>
          <a:ext cx="0" cy="0"/>
          <a:chOff x="0" y="0"/>
          <a:chExt cx="0" cy="0"/>
        </a:xfrm>
      </p:grpSpPr>
      <p:sp>
        <p:nvSpPr>
          <p:cNvPr id="502" name="Google Shape;502;p48"/>
          <p:cNvSpPr/>
          <p:nvPr/>
        </p:nvSpPr>
        <p:spPr>
          <a:xfrm rot="5400000">
            <a:off x="4391175" y="560850"/>
            <a:ext cx="321000" cy="8851800"/>
          </a:xfrm>
          <a:prstGeom prst="round2SameRect">
            <a:avLst>
              <a:gd fmla="val 50000" name="adj1"/>
              <a:gd fmla="val 50000" name="adj2"/>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503" name="Google Shape;503;p48"/>
          <p:cNvSpPr txBox="1"/>
          <p:nvPr>
            <p:ph type="title"/>
          </p:nvPr>
        </p:nvSpPr>
        <p:spPr>
          <a:xfrm>
            <a:off x="125700" y="125600"/>
            <a:ext cx="6376800" cy="1685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5600"/>
              <a:buNone/>
              <a:defRPr>
                <a:solidFill>
                  <a:schemeClr val="lt1"/>
                </a:solidFill>
              </a:defRPr>
            </a:lvl1pPr>
            <a:lvl2pPr lvl="1">
              <a:spcBef>
                <a:spcPts val="0"/>
              </a:spcBef>
              <a:spcAft>
                <a:spcPts val="0"/>
              </a:spcAft>
              <a:buClr>
                <a:schemeClr val="lt1"/>
              </a:buClr>
              <a:buSzPts val="1400"/>
              <a:buNone/>
              <a:defRPr>
                <a:solidFill>
                  <a:schemeClr val="lt1"/>
                </a:solidFill>
                <a:latin typeface="Roboto"/>
                <a:ea typeface="Roboto"/>
                <a:cs typeface="Roboto"/>
                <a:sym typeface="Roboto"/>
              </a:defRPr>
            </a:lvl2pPr>
            <a:lvl3pPr lvl="2">
              <a:spcBef>
                <a:spcPts val="0"/>
              </a:spcBef>
              <a:spcAft>
                <a:spcPts val="0"/>
              </a:spcAft>
              <a:buClr>
                <a:schemeClr val="lt1"/>
              </a:buClr>
              <a:buSzPts val="1400"/>
              <a:buNone/>
              <a:defRPr>
                <a:solidFill>
                  <a:schemeClr val="lt1"/>
                </a:solidFill>
                <a:latin typeface="Roboto"/>
                <a:ea typeface="Roboto"/>
                <a:cs typeface="Roboto"/>
                <a:sym typeface="Roboto"/>
              </a:defRPr>
            </a:lvl3pPr>
            <a:lvl4pPr lvl="3">
              <a:spcBef>
                <a:spcPts val="0"/>
              </a:spcBef>
              <a:spcAft>
                <a:spcPts val="0"/>
              </a:spcAft>
              <a:buClr>
                <a:schemeClr val="lt1"/>
              </a:buClr>
              <a:buSzPts val="1400"/>
              <a:buNone/>
              <a:defRPr>
                <a:solidFill>
                  <a:schemeClr val="lt1"/>
                </a:solidFill>
                <a:latin typeface="Roboto"/>
                <a:ea typeface="Roboto"/>
                <a:cs typeface="Roboto"/>
                <a:sym typeface="Roboto"/>
              </a:defRPr>
            </a:lvl4pPr>
            <a:lvl5pPr lvl="4">
              <a:spcBef>
                <a:spcPts val="0"/>
              </a:spcBef>
              <a:spcAft>
                <a:spcPts val="0"/>
              </a:spcAft>
              <a:buClr>
                <a:schemeClr val="lt1"/>
              </a:buClr>
              <a:buSzPts val="1400"/>
              <a:buNone/>
              <a:defRPr>
                <a:solidFill>
                  <a:schemeClr val="lt1"/>
                </a:solidFill>
                <a:latin typeface="Roboto"/>
                <a:ea typeface="Roboto"/>
                <a:cs typeface="Roboto"/>
                <a:sym typeface="Roboto"/>
              </a:defRPr>
            </a:lvl5pPr>
            <a:lvl6pPr lvl="5">
              <a:spcBef>
                <a:spcPts val="0"/>
              </a:spcBef>
              <a:spcAft>
                <a:spcPts val="0"/>
              </a:spcAft>
              <a:buClr>
                <a:schemeClr val="lt1"/>
              </a:buClr>
              <a:buSzPts val="1400"/>
              <a:buNone/>
              <a:defRPr>
                <a:solidFill>
                  <a:schemeClr val="lt1"/>
                </a:solidFill>
                <a:latin typeface="Roboto"/>
                <a:ea typeface="Roboto"/>
                <a:cs typeface="Roboto"/>
                <a:sym typeface="Roboto"/>
              </a:defRPr>
            </a:lvl6pPr>
            <a:lvl7pPr lvl="6">
              <a:spcBef>
                <a:spcPts val="0"/>
              </a:spcBef>
              <a:spcAft>
                <a:spcPts val="0"/>
              </a:spcAft>
              <a:buClr>
                <a:schemeClr val="lt1"/>
              </a:buClr>
              <a:buSzPts val="1400"/>
              <a:buNone/>
              <a:defRPr>
                <a:solidFill>
                  <a:schemeClr val="lt1"/>
                </a:solidFill>
                <a:latin typeface="Roboto"/>
                <a:ea typeface="Roboto"/>
                <a:cs typeface="Roboto"/>
                <a:sym typeface="Roboto"/>
              </a:defRPr>
            </a:lvl7pPr>
            <a:lvl8pPr lvl="7">
              <a:spcBef>
                <a:spcPts val="0"/>
              </a:spcBef>
              <a:spcAft>
                <a:spcPts val="0"/>
              </a:spcAft>
              <a:buClr>
                <a:schemeClr val="lt1"/>
              </a:buClr>
              <a:buSzPts val="1400"/>
              <a:buNone/>
              <a:defRPr>
                <a:solidFill>
                  <a:schemeClr val="lt1"/>
                </a:solidFill>
                <a:latin typeface="Roboto"/>
                <a:ea typeface="Roboto"/>
                <a:cs typeface="Roboto"/>
                <a:sym typeface="Roboto"/>
              </a:defRPr>
            </a:lvl8pPr>
            <a:lvl9pPr lvl="8">
              <a:spcBef>
                <a:spcPts val="0"/>
              </a:spcBef>
              <a:spcAft>
                <a:spcPts val="0"/>
              </a:spcAft>
              <a:buClr>
                <a:schemeClr val="lt1"/>
              </a:buClr>
              <a:buSzPts val="1400"/>
              <a:buNone/>
              <a:defRPr>
                <a:solidFill>
                  <a:schemeClr val="lt1"/>
                </a:solidFill>
                <a:latin typeface="Roboto"/>
                <a:ea typeface="Roboto"/>
                <a:cs typeface="Roboto"/>
                <a:sym typeface="Roboto"/>
              </a:defRPr>
            </a:lvl9pPr>
          </a:lstStyle>
          <a:p/>
        </p:txBody>
      </p:sp>
      <p:cxnSp>
        <p:nvCxnSpPr>
          <p:cNvPr id="504" name="Google Shape;504;p48"/>
          <p:cNvCxnSpPr/>
          <p:nvPr/>
        </p:nvCxnSpPr>
        <p:spPr>
          <a:xfrm>
            <a:off x="2762250" y="4827750"/>
            <a:ext cx="0" cy="316500"/>
          </a:xfrm>
          <a:prstGeom prst="straightConnector1">
            <a:avLst/>
          </a:prstGeom>
          <a:noFill/>
          <a:ln cap="flat" cmpd="sng" w="9525">
            <a:solidFill>
              <a:schemeClr val="lt1"/>
            </a:solidFill>
            <a:prstDash val="solid"/>
            <a:round/>
            <a:headEnd len="med" w="med" type="none"/>
            <a:tailEnd len="med" w="med" type="none"/>
          </a:ln>
        </p:spPr>
      </p:cxnSp>
      <p:sp>
        <p:nvSpPr>
          <p:cNvPr id="505" name="Google Shape;505;p48"/>
          <p:cNvSpPr txBox="1"/>
          <p:nvPr>
            <p:ph idx="1"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None/>
              <a:defRPr sz="800">
                <a:solidFill>
                  <a:schemeClr val="lt1"/>
                </a:solidFill>
              </a:defRPr>
            </a:lvl1pPr>
            <a:lvl2pPr lvl="1">
              <a:spcBef>
                <a:spcPts val="0"/>
              </a:spcBef>
              <a:spcAft>
                <a:spcPts val="0"/>
              </a:spcAft>
              <a:buClr>
                <a:schemeClr val="lt1"/>
              </a:buClr>
              <a:buSzPts val="1000"/>
              <a:buNone/>
              <a:defRPr>
                <a:solidFill>
                  <a:schemeClr val="lt1"/>
                </a:solidFill>
              </a:defRPr>
            </a:lvl2pPr>
            <a:lvl3pPr lvl="2">
              <a:spcBef>
                <a:spcPts val="0"/>
              </a:spcBef>
              <a:spcAft>
                <a:spcPts val="0"/>
              </a:spcAft>
              <a:buClr>
                <a:schemeClr val="lt1"/>
              </a:buClr>
              <a:buSzPts val="1000"/>
              <a:buNone/>
              <a:defRPr>
                <a:solidFill>
                  <a:schemeClr val="lt1"/>
                </a:solidFill>
              </a:defRPr>
            </a:lvl3pPr>
            <a:lvl4pPr lvl="3">
              <a:spcBef>
                <a:spcPts val="0"/>
              </a:spcBef>
              <a:spcAft>
                <a:spcPts val="0"/>
              </a:spcAft>
              <a:buClr>
                <a:schemeClr val="lt1"/>
              </a:buClr>
              <a:buSzPts val="1000"/>
              <a:buNone/>
              <a:defRPr>
                <a:solidFill>
                  <a:schemeClr val="lt1"/>
                </a:solidFill>
              </a:defRPr>
            </a:lvl4pPr>
            <a:lvl5pPr lvl="4">
              <a:spcBef>
                <a:spcPts val="0"/>
              </a:spcBef>
              <a:spcAft>
                <a:spcPts val="0"/>
              </a:spcAft>
              <a:buClr>
                <a:schemeClr val="lt1"/>
              </a:buClr>
              <a:buSzPts val="1000"/>
              <a:buNone/>
              <a:defRPr>
                <a:solidFill>
                  <a:schemeClr val="lt1"/>
                </a:solidFill>
              </a:defRPr>
            </a:lvl5pPr>
            <a:lvl6pPr lvl="5">
              <a:spcBef>
                <a:spcPts val="0"/>
              </a:spcBef>
              <a:spcAft>
                <a:spcPts val="0"/>
              </a:spcAft>
              <a:buClr>
                <a:schemeClr val="lt1"/>
              </a:buClr>
              <a:buSzPts val="1000"/>
              <a:buNone/>
              <a:defRPr>
                <a:solidFill>
                  <a:schemeClr val="lt1"/>
                </a:solidFill>
              </a:defRPr>
            </a:lvl6pPr>
            <a:lvl7pPr lvl="6">
              <a:spcBef>
                <a:spcPts val="0"/>
              </a:spcBef>
              <a:spcAft>
                <a:spcPts val="0"/>
              </a:spcAft>
              <a:buClr>
                <a:schemeClr val="lt1"/>
              </a:buClr>
              <a:buSzPts val="1000"/>
              <a:buNone/>
              <a:defRPr>
                <a:solidFill>
                  <a:schemeClr val="lt1"/>
                </a:solidFill>
              </a:defRPr>
            </a:lvl7pPr>
            <a:lvl8pPr lvl="7">
              <a:spcBef>
                <a:spcPts val="0"/>
              </a:spcBef>
              <a:spcAft>
                <a:spcPts val="0"/>
              </a:spcAft>
              <a:buClr>
                <a:schemeClr val="lt1"/>
              </a:buClr>
              <a:buSzPts val="1000"/>
              <a:buNone/>
              <a:defRPr>
                <a:solidFill>
                  <a:schemeClr val="lt1"/>
                </a:solidFill>
              </a:defRPr>
            </a:lvl8pPr>
            <a:lvl9pPr lvl="8">
              <a:spcBef>
                <a:spcPts val="0"/>
              </a:spcBef>
              <a:spcAft>
                <a:spcPts val="0"/>
              </a:spcAft>
              <a:buClr>
                <a:schemeClr val="lt1"/>
              </a:buClr>
              <a:buSzPts val="1000"/>
              <a:buNone/>
              <a:defRPr>
                <a:solidFill>
                  <a:schemeClr val="lt1"/>
                </a:solidFill>
              </a:defRPr>
            </a:lvl9pPr>
          </a:lstStyle>
          <a:p/>
        </p:txBody>
      </p:sp>
      <p:sp>
        <p:nvSpPr>
          <p:cNvPr id="506" name="Google Shape;506;p48"/>
          <p:cNvSpPr txBox="1"/>
          <p:nvPr>
            <p:ph idx="2"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800"/>
              <a:buNone/>
              <a:defRPr sz="800">
                <a:solidFill>
                  <a:schemeClr val="lt1"/>
                </a:solidFill>
              </a:defRPr>
            </a:lvl1pPr>
            <a:lvl2pPr lvl="1" algn="ctr">
              <a:spcBef>
                <a:spcPts val="0"/>
              </a:spcBef>
              <a:spcAft>
                <a:spcPts val="0"/>
              </a:spcAft>
              <a:buClr>
                <a:schemeClr val="lt1"/>
              </a:buClr>
              <a:buSzPts val="1000"/>
              <a:buNone/>
              <a:defRPr>
                <a:solidFill>
                  <a:schemeClr val="lt1"/>
                </a:solidFill>
              </a:defRPr>
            </a:lvl2pPr>
            <a:lvl3pPr lvl="2" algn="ctr">
              <a:spcBef>
                <a:spcPts val="0"/>
              </a:spcBef>
              <a:spcAft>
                <a:spcPts val="0"/>
              </a:spcAft>
              <a:buClr>
                <a:schemeClr val="lt1"/>
              </a:buClr>
              <a:buSzPts val="1000"/>
              <a:buNone/>
              <a:defRPr>
                <a:solidFill>
                  <a:schemeClr val="lt1"/>
                </a:solidFill>
              </a:defRPr>
            </a:lvl3pPr>
            <a:lvl4pPr lvl="3" algn="ctr">
              <a:spcBef>
                <a:spcPts val="0"/>
              </a:spcBef>
              <a:spcAft>
                <a:spcPts val="0"/>
              </a:spcAft>
              <a:buClr>
                <a:schemeClr val="lt1"/>
              </a:buClr>
              <a:buSzPts val="1000"/>
              <a:buNone/>
              <a:defRPr>
                <a:solidFill>
                  <a:schemeClr val="lt1"/>
                </a:solidFill>
              </a:defRPr>
            </a:lvl4pPr>
            <a:lvl5pPr lvl="4" algn="ctr">
              <a:spcBef>
                <a:spcPts val="0"/>
              </a:spcBef>
              <a:spcAft>
                <a:spcPts val="0"/>
              </a:spcAft>
              <a:buClr>
                <a:schemeClr val="lt1"/>
              </a:buClr>
              <a:buSzPts val="1000"/>
              <a:buNone/>
              <a:defRPr>
                <a:solidFill>
                  <a:schemeClr val="lt1"/>
                </a:solidFill>
              </a:defRPr>
            </a:lvl5pPr>
            <a:lvl6pPr lvl="5" algn="ctr">
              <a:spcBef>
                <a:spcPts val="0"/>
              </a:spcBef>
              <a:spcAft>
                <a:spcPts val="0"/>
              </a:spcAft>
              <a:buClr>
                <a:schemeClr val="lt1"/>
              </a:buClr>
              <a:buSzPts val="1000"/>
              <a:buNone/>
              <a:defRPr>
                <a:solidFill>
                  <a:schemeClr val="lt1"/>
                </a:solidFill>
              </a:defRPr>
            </a:lvl6pPr>
            <a:lvl7pPr lvl="6" algn="ctr">
              <a:spcBef>
                <a:spcPts val="0"/>
              </a:spcBef>
              <a:spcAft>
                <a:spcPts val="0"/>
              </a:spcAft>
              <a:buClr>
                <a:schemeClr val="lt1"/>
              </a:buClr>
              <a:buSzPts val="1000"/>
              <a:buNone/>
              <a:defRPr>
                <a:solidFill>
                  <a:schemeClr val="lt1"/>
                </a:solidFill>
              </a:defRPr>
            </a:lvl7pPr>
            <a:lvl8pPr lvl="7" algn="ctr">
              <a:spcBef>
                <a:spcPts val="0"/>
              </a:spcBef>
              <a:spcAft>
                <a:spcPts val="0"/>
              </a:spcAft>
              <a:buClr>
                <a:schemeClr val="lt1"/>
              </a:buClr>
              <a:buSzPts val="1000"/>
              <a:buNone/>
              <a:defRPr>
                <a:solidFill>
                  <a:schemeClr val="lt1"/>
                </a:solidFill>
              </a:defRPr>
            </a:lvl8pPr>
            <a:lvl9pPr lvl="8" algn="ctr">
              <a:spcBef>
                <a:spcPts val="0"/>
              </a:spcBef>
              <a:spcAft>
                <a:spcPts val="0"/>
              </a:spcAft>
              <a:buClr>
                <a:schemeClr val="lt1"/>
              </a:buClr>
              <a:buSzPts val="1000"/>
              <a:buNone/>
              <a:defRPr>
                <a:solidFill>
                  <a:schemeClr val="lt1"/>
                </a:solidFill>
              </a:defRPr>
            </a:lvl9pPr>
          </a:lstStyle>
          <a:p/>
        </p:txBody>
      </p:sp>
      <p:cxnSp>
        <p:nvCxnSpPr>
          <p:cNvPr id="507" name="Google Shape;507;p48"/>
          <p:cNvCxnSpPr/>
          <p:nvPr/>
        </p:nvCxnSpPr>
        <p:spPr>
          <a:xfrm>
            <a:off x="0" y="2448900"/>
            <a:ext cx="9144000" cy="0"/>
          </a:xfrm>
          <a:prstGeom prst="straightConnector1">
            <a:avLst/>
          </a:prstGeom>
          <a:noFill/>
          <a:ln cap="flat" cmpd="sng" w="19050">
            <a:solidFill>
              <a:schemeClr val="lt1"/>
            </a:solidFill>
            <a:prstDash val="solid"/>
            <a:round/>
            <a:headEnd len="med" w="med" type="none"/>
            <a:tailEnd len="med" w="med" type="none"/>
          </a:ln>
        </p:spPr>
      </p:cxnSp>
      <p:cxnSp>
        <p:nvCxnSpPr>
          <p:cNvPr id="508" name="Google Shape;508;p48"/>
          <p:cNvCxnSpPr/>
          <p:nvPr/>
        </p:nvCxnSpPr>
        <p:spPr>
          <a:xfrm>
            <a:off x="0" y="3382675"/>
            <a:ext cx="9144000" cy="0"/>
          </a:xfrm>
          <a:prstGeom prst="straightConnector1">
            <a:avLst/>
          </a:prstGeom>
          <a:noFill/>
          <a:ln cap="flat" cmpd="sng" w="19050">
            <a:solidFill>
              <a:schemeClr val="lt1"/>
            </a:solidFill>
            <a:prstDash val="solid"/>
            <a:round/>
            <a:headEnd len="med" w="med" type="none"/>
            <a:tailEnd len="med" w="med" type="none"/>
          </a:ln>
        </p:spPr>
      </p:cxnSp>
      <p:cxnSp>
        <p:nvCxnSpPr>
          <p:cNvPr id="509" name="Google Shape;509;p48"/>
          <p:cNvCxnSpPr/>
          <p:nvPr/>
        </p:nvCxnSpPr>
        <p:spPr>
          <a:xfrm>
            <a:off x="0" y="4313750"/>
            <a:ext cx="9144000" cy="0"/>
          </a:xfrm>
          <a:prstGeom prst="straightConnector1">
            <a:avLst/>
          </a:prstGeom>
          <a:noFill/>
          <a:ln cap="flat" cmpd="sng" w="19050">
            <a:solidFill>
              <a:schemeClr val="lt1"/>
            </a:solidFill>
            <a:prstDash val="solid"/>
            <a:round/>
            <a:headEnd len="med" w="med" type="none"/>
            <a:tailEnd len="med" w="med" type="none"/>
          </a:ln>
        </p:spPr>
      </p:cxnSp>
      <p:sp>
        <p:nvSpPr>
          <p:cNvPr id="510" name="Google Shape;510;p48"/>
          <p:cNvSpPr/>
          <p:nvPr/>
        </p:nvSpPr>
        <p:spPr>
          <a:xfrm>
            <a:off x="251400" y="2063988"/>
            <a:ext cx="4656900" cy="7752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511" name="Google Shape;511;p48"/>
          <p:cNvSpPr txBox="1"/>
          <p:nvPr>
            <p:ph idx="3" type="subTitle"/>
          </p:nvPr>
        </p:nvSpPr>
        <p:spPr>
          <a:xfrm>
            <a:off x="251400" y="2063988"/>
            <a:ext cx="4656900" cy="775200"/>
          </a:xfrm>
          <a:prstGeom prst="rect">
            <a:avLst/>
          </a:prstGeom>
        </p:spPr>
        <p:txBody>
          <a:bodyPr anchorCtr="0" anchor="ctr" bIns="91425" lIns="91425" spcFirstLastPara="1" rIns="91425" wrap="square" tIns="91425">
            <a:noAutofit/>
          </a:bodyPr>
          <a:lstStyle>
            <a:lvl1pPr lvl="0" algn="ctr">
              <a:spcBef>
                <a:spcPts val="0"/>
              </a:spcBef>
              <a:spcAft>
                <a:spcPts val="0"/>
              </a:spcAft>
              <a:buSzPts val="2400"/>
              <a:buFont typeface="Roboto Medium"/>
              <a:buNone/>
              <a:defRPr b="0" sz="2400">
                <a:latin typeface="Roboto Medium"/>
                <a:ea typeface="Roboto Medium"/>
                <a:cs typeface="Roboto Medium"/>
                <a:sym typeface="Roboto Medium"/>
              </a:defRPr>
            </a:lvl1pPr>
            <a:lvl2pPr lvl="1">
              <a:spcBef>
                <a:spcPts val="0"/>
              </a:spcBef>
              <a:spcAft>
                <a:spcPts val="0"/>
              </a:spcAft>
              <a:buSzPts val="5600"/>
              <a:buNone/>
              <a:defRPr sz="5600"/>
            </a:lvl2pPr>
            <a:lvl3pPr lvl="2">
              <a:spcBef>
                <a:spcPts val="0"/>
              </a:spcBef>
              <a:spcAft>
                <a:spcPts val="0"/>
              </a:spcAft>
              <a:buSzPts val="5600"/>
              <a:buNone/>
              <a:defRPr sz="5600"/>
            </a:lvl3pPr>
            <a:lvl4pPr lvl="3">
              <a:spcBef>
                <a:spcPts val="0"/>
              </a:spcBef>
              <a:spcAft>
                <a:spcPts val="0"/>
              </a:spcAft>
              <a:buSzPts val="5600"/>
              <a:buNone/>
              <a:defRPr sz="5600"/>
            </a:lvl4pPr>
            <a:lvl5pPr lvl="4">
              <a:spcBef>
                <a:spcPts val="0"/>
              </a:spcBef>
              <a:spcAft>
                <a:spcPts val="0"/>
              </a:spcAft>
              <a:buSzPts val="5600"/>
              <a:buNone/>
              <a:defRPr sz="5600"/>
            </a:lvl5pPr>
            <a:lvl6pPr lvl="5">
              <a:spcBef>
                <a:spcPts val="0"/>
              </a:spcBef>
              <a:spcAft>
                <a:spcPts val="0"/>
              </a:spcAft>
              <a:buSzPts val="5600"/>
              <a:buNone/>
              <a:defRPr sz="5600"/>
            </a:lvl6pPr>
            <a:lvl7pPr lvl="6">
              <a:spcBef>
                <a:spcPts val="0"/>
              </a:spcBef>
              <a:spcAft>
                <a:spcPts val="0"/>
              </a:spcAft>
              <a:buSzPts val="5600"/>
              <a:buNone/>
              <a:defRPr sz="5600"/>
            </a:lvl7pPr>
            <a:lvl8pPr lvl="7">
              <a:spcBef>
                <a:spcPts val="0"/>
              </a:spcBef>
              <a:spcAft>
                <a:spcPts val="0"/>
              </a:spcAft>
              <a:buSzPts val="5600"/>
              <a:buNone/>
              <a:defRPr sz="5600"/>
            </a:lvl8pPr>
            <a:lvl9pPr lvl="8">
              <a:spcBef>
                <a:spcPts val="0"/>
              </a:spcBef>
              <a:spcAft>
                <a:spcPts val="0"/>
              </a:spcAft>
              <a:buSzPts val="5600"/>
              <a:buNone/>
              <a:defRPr sz="5600"/>
            </a:lvl9pPr>
          </a:lstStyle>
          <a:p/>
        </p:txBody>
      </p:sp>
      <p:sp>
        <p:nvSpPr>
          <p:cNvPr id="512" name="Google Shape;512;p48"/>
          <p:cNvSpPr/>
          <p:nvPr/>
        </p:nvSpPr>
        <p:spPr>
          <a:xfrm>
            <a:off x="2243550" y="2995063"/>
            <a:ext cx="4656900" cy="775200"/>
          </a:xfrm>
          <a:prstGeom prst="roundRect">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513" name="Google Shape;513;p48"/>
          <p:cNvSpPr txBox="1"/>
          <p:nvPr>
            <p:ph idx="4" type="subTitle"/>
          </p:nvPr>
        </p:nvSpPr>
        <p:spPr>
          <a:xfrm>
            <a:off x="2243550" y="2995075"/>
            <a:ext cx="4656900" cy="775200"/>
          </a:xfrm>
          <a:prstGeom prst="rect">
            <a:avLst/>
          </a:prstGeom>
        </p:spPr>
        <p:txBody>
          <a:bodyPr anchorCtr="0" anchor="ctr" bIns="91425" lIns="91425" spcFirstLastPara="1" rIns="91425" wrap="square" tIns="91425">
            <a:noAutofit/>
          </a:bodyPr>
          <a:lstStyle>
            <a:lvl1pPr lvl="0" algn="ctr">
              <a:spcBef>
                <a:spcPts val="0"/>
              </a:spcBef>
              <a:spcAft>
                <a:spcPts val="0"/>
              </a:spcAft>
              <a:buSzPts val="2400"/>
              <a:buFont typeface="Roboto Medium"/>
              <a:buNone/>
              <a:defRPr b="0" sz="2400">
                <a:latin typeface="Roboto Medium"/>
                <a:ea typeface="Roboto Medium"/>
                <a:cs typeface="Roboto Medium"/>
                <a:sym typeface="Roboto Medium"/>
              </a:defRPr>
            </a:lvl1pPr>
            <a:lvl2pPr lvl="1">
              <a:spcBef>
                <a:spcPts val="0"/>
              </a:spcBef>
              <a:spcAft>
                <a:spcPts val="0"/>
              </a:spcAft>
              <a:buSzPts val="5600"/>
              <a:buNone/>
              <a:defRPr sz="5600"/>
            </a:lvl2pPr>
            <a:lvl3pPr lvl="2">
              <a:spcBef>
                <a:spcPts val="0"/>
              </a:spcBef>
              <a:spcAft>
                <a:spcPts val="0"/>
              </a:spcAft>
              <a:buSzPts val="5600"/>
              <a:buNone/>
              <a:defRPr sz="5600"/>
            </a:lvl3pPr>
            <a:lvl4pPr lvl="3">
              <a:spcBef>
                <a:spcPts val="0"/>
              </a:spcBef>
              <a:spcAft>
                <a:spcPts val="0"/>
              </a:spcAft>
              <a:buSzPts val="5600"/>
              <a:buNone/>
              <a:defRPr sz="5600"/>
            </a:lvl4pPr>
            <a:lvl5pPr lvl="4">
              <a:spcBef>
                <a:spcPts val="0"/>
              </a:spcBef>
              <a:spcAft>
                <a:spcPts val="0"/>
              </a:spcAft>
              <a:buSzPts val="5600"/>
              <a:buNone/>
              <a:defRPr sz="5600"/>
            </a:lvl5pPr>
            <a:lvl6pPr lvl="5">
              <a:spcBef>
                <a:spcPts val="0"/>
              </a:spcBef>
              <a:spcAft>
                <a:spcPts val="0"/>
              </a:spcAft>
              <a:buSzPts val="5600"/>
              <a:buNone/>
              <a:defRPr sz="5600"/>
            </a:lvl6pPr>
            <a:lvl7pPr lvl="6">
              <a:spcBef>
                <a:spcPts val="0"/>
              </a:spcBef>
              <a:spcAft>
                <a:spcPts val="0"/>
              </a:spcAft>
              <a:buSzPts val="5600"/>
              <a:buNone/>
              <a:defRPr sz="5600"/>
            </a:lvl7pPr>
            <a:lvl8pPr lvl="7">
              <a:spcBef>
                <a:spcPts val="0"/>
              </a:spcBef>
              <a:spcAft>
                <a:spcPts val="0"/>
              </a:spcAft>
              <a:buSzPts val="5600"/>
              <a:buNone/>
              <a:defRPr sz="5600"/>
            </a:lvl8pPr>
            <a:lvl9pPr lvl="8">
              <a:spcBef>
                <a:spcPts val="0"/>
              </a:spcBef>
              <a:spcAft>
                <a:spcPts val="0"/>
              </a:spcAft>
              <a:buSzPts val="5600"/>
              <a:buNone/>
              <a:defRPr sz="5600"/>
            </a:lvl9pPr>
          </a:lstStyle>
          <a:p/>
        </p:txBody>
      </p:sp>
      <p:sp>
        <p:nvSpPr>
          <p:cNvPr id="514" name="Google Shape;514;p48"/>
          <p:cNvSpPr/>
          <p:nvPr/>
        </p:nvSpPr>
        <p:spPr>
          <a:xfrm>
            <a:off x="4236800" y="3926150"/>
            <a:ext cx="4656900" cy="7752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515" name="Google Shape;515;p48"/>
          <p:cNvSpPr txBox="1"/>
          <p:nvPr>
            <p:ph idx="5" type="subTitle"/>
          </p:nvPr>
        </p:nvSpPr>
        <p:spPr>
          <a:xfrm>
            <a:off x="4236800" y="3926163"/>
            <a:ext cx="4656900" cy="775200"/>
          </a:xfrm>
          <a:prstGeom prst="rect">
            <a:avLst/>
          </a:prstGeom>
        </p:spPr>
        <p:txBody>
          <a:bodyPr anchorCtr="0" anchor="ctr" bIns="91425" lIns="91425" spcFirstLastPara="1" rIns="91425" wrap="square" tIns="91425">
            <a:noAutofit/>
          </a:bodyPr>
          <a:lstStyle>
            <a:lvl1pPr lvl="0" algn="ctr">
              <a:spcBef>
                <a:spcPts val="0"/>
              </a:spcBef>
              <a:spcAft>
                <a:spcPts val="0"/>
              </a:spcAft>
              <a:buSzPts val="2400"/>
              <a:buFont typeface="Roboto Medium"/>
              <a:buNone/>
              <a:defRPr b="0" sz="2400">
                <a:latin typeface="Roboto Medium"/>
                <a:ea typeface="Roboto Medium"/>
                <a:cs typeface="Roboto Medium"/>
                <a:sym typeface="Roboto Medium"/>
              </a:defRPr>
            </a:lvl1pPr>
            <a:lvl2pPr lvl="1">
              <a:spcBef>
                <a:spcPts val="0"/>
              </a:spcBef>
              <a:spcAft>
                <a:spcPts val="0"/>
              </a:spcAft>
              <a:buSzPts val="5600"/>
              <a:buNone/>
              <a:defRPr sz="5600"/>
            </a:lvl2pPr>
            <a:lvl3pPr lvl="2">
              <a:spcBef>
                <a:spcPts val="0"/>
              </a:spcBef>
              <a:spcAft>
                <a:spcPts val="0"/>
              </a:spcAft>
              <a:buSzPts val="5600"/>
              <a:buNone/>
              <a:defRPr sz="5600"/>
            </a:lvl3pPr>
            <a:lvl4pPr lvl="3">
              <a:spcBef>
                <a:spcPts val="0"/>
              </a:spcBef>
              <a:spcAft>
                <a:spcPts val="0"/>
              </a:spcAft>
              <a:buSzPts val="5600"/>
              <a:buNone/>
              <a:defRPr sz="5600"/>
            </a:lvl4pPr>
            <a:lvl5pPr lvl="4">
              <a:spcBef>
                <a:spcPts val="0"/>
              </a:spcBef>
              <a:spcAft>
                <a:spcPts val="0"/>
              </a:spcAft>
              <a:buSzPts val="5600"/>
              <a:buNone/>
              <a:defRPr sz="5600"/>
            </a:lvl5pPr>
            <a:lvl6pPr lvl="5">
              <a:spcBef>
                <a:spcPts val="0"/>
              </a:spcBef>
              <a:spcAft>
                <a:spcPts val="0"/>
              </a:spcAft>
              <a:buSzPts val="5600"/>
              <a:buNone/>
              <a:defRPr sz="5600"/>
            </a:lvl6pPr>
            <a:lvl7pPr lvl="6">
              <a:spcBef>
                <a:spcPts val="0"/>
              </a:spcBef>
              <a:spcAft>
                <a:spcPts val="0"/>
              </a:spcAft>
              <a:buSzPts val="5600"/>
              <a:buNone/>
              <a:defRPr sz="5600"/>
            </a:lvl7pPr>
            <a:lvl8pPr lvl="7">
              <a:spcBef>
                <a:spcPts val="0"/>
              </a:spcBef>
              <a:spcAft>
                <a:spcPts val="0"/>
              </a:spcAft>
              <a:buSzPts val="5600"/>
              <a:buNone/>
              <a:defRPr sz="5600"/>
            </a:lvl8pPr>
            <a:lvl9pPr lvl="8">
              <a:spcBef>
                <a:spcPts val="0"/>
              </a:spcBef>
              <a:spcAft>
                <a:spcPts val="0"/>
              </a:spcAft>
              <a:buSzPts val="5600"/>
              <a:buNone/>
              <a:defRPr sz="5600"/>
            </a:lvl9pPr>
          </a:lstStyle>
          <a:p/>
        </p:txBody>
      </p:sp>
      <p:sp>
        <p:nvSpPr>
          <p:cNvPr id="516" name="Google Shape;516;p48"/>
          <p:cNvSpPr txBox="1"/>
          <p:nvPr>
            <p:ph idx="6" type="subTitle"/>
          </p:nvPr>
        </p:nvSpPr>
        <p:spPr>
          <a:xfrm>
            <a:off x="5831000" y="125600"/>
            <a:ext cx="2140500" cy="4050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000"/>
              <a:buNone/>
              <a:defRPr>
                <a:solidFill>
                  <a:schemeClr val="lt1"/>
                </a:solidFill>
              </a:defRPr>
            </a:lvl1pPr>
            <a:lvl2pPr lvl="1">
              <a:spcBef>
                <a:spcPts val="0"/>
              </a:spcBef>
              <a:spcAft>
                <a:spcPts val="0"/>
              </a:spcAft>
              <a:buClr>
                <a:schemeClr val="lt1"/>
              </a:buClr>
              <a:buSzPts val="1000"/>
              <a:buNone/>
              <a:defRPr>
                <a:solidFill>
                  <a:schemeClr val="lt1"/>
                </a:solidFill>
              </a:defRPr>
            </a:lvl2pPr>
            <a:lvl3pPr lvl="2">
              <a:spcBef>
                <a:spcPts val="0"/>
              </a:spcBef>
              <a:spcAft>
                <a:spcPts val="0"/>
              </a:spcAft>
              <a:buClr>
                <a:schemeClr val="lt1"/>
              </a:buClr>
              <a:buSzPts val="1000"/>
              <a:buNone/>
              <a:defRPr>
                <a:solidFill>
                  <a:schemeClr val="lt1"/>
                </a:solidFill>
              </a:defRPr>
            </a:lvl3pPr>
            <a:lvl4pPr lvl="3">
              <a:spcBef>
                <a:spcPts val="0"/>
              </a:spcBef>
              <a:spcAft>
                <a:spcPts val="0"/>
              </a:spcAft>
              <a:buClr>
                <a:schemeClr val="lt1"/>
              </a:buClr>
              <a:buSzPts val="1000"/>
              <a:buNone/>
              <a:defRPr>
                <a:solidFill>
                  <a:schemeClr val="lt1"/>
                </a:solidFill>
              </a:defRPr>
            </a:lvl4pPr>
            <a:lvl5pPr lvl="4">
              <a:spcBef>
                <a:spcPts val="0"/>
              </a:spcBef>
              <a:spcAft>
                <a:spcPts val="0"/>
              </a:spcAft>
              <a:buClr>
                <a:schemeClr val="lt1"/>
              </a:buClr>
              <a:buSzPts val="1000"/>
              <a:buNone/>
              <a:defRPr>
                <a:solidFill>
                  <a:schemeClr val="lt1"/>
                </a:solidFill>
              </a:defRPr>
            </a:lvl5pPr>
            <a:lvl6pPr lvl="5">
              <a:spcBef>
                <a:spcPts val="0"/>
              </a:spcBef>
              <a:spcAft>
                <a:spcPts val="0"/>
              </a:spcAft>
              <a:buClr>
                <a:schemeClr val="lt1"/>
              </a:buClr>
              <a:buSzPts val="1000"/>
              <a:buNone/>
              <a:defRPr>
                <a:solidFill>
                  <a:schemeClr val="lt1"/>
                </a:solidFill>
              </a:defRPr>
            </a:lvl6pPr>
            <a:lvl7pPr lvl="6">
              <a:spcBef>
                <a:spcPts val="0"/>
              </a:spcBef>
              <a:spcAft>
                <a:spcPts val="0"/>
              </a:spcAft>
              <a:buClr>
                <a:schemeClr val="lt1"/>
              </a:buClr>
              <a:buSzPts val="1000"/>
              <a:buNone/>
              <a:defRPr>
                <a:solidFill>
                  <a:schemeClr val="lt1"/>
                </a:solidFill>
              </a:defRPr>
            </a:lvl7pPr>
            <a:lvl8pPr lvl="7">
              <a:spcBef>
                <a:spcPts val="0"/>
              </a:spcBef>
              <a:spcAft>
                <a:spcPts val="0"/>
              </a:spcAft>
              <a:buClr>
                <a:schemeClr val="lt1"/>
              </a:buClr>
              <a:buSzPts val="1000"/>
              <a:buNone/>
              <a:defRPr>
                <a:solidFill>
                  <a:schemeClr val="lt1"/>
                </a:solidFill>
              </a:defRPr>
            </a:lvl8pPr>
            <a:lvl9pPr lvl="8">
              <a:spcBef>
                <a:spcPts val="0"/>
              </a:spcBef>
              <a:spcAft>
                <a:spcPts val="0"/>
              </a:spcAft>
              <a:buClr>
                <a:schemeClr val="lt1"/>
              </a:buClr>
              <a:buSzPts val="1000"/>
              <a:buNone/>
              <a:defRPr>
                <a:solidFill>
                  <a:schemeClr val="lt1"/>
                </a:solidFill>
              </a:defRPr>
            </a:lvl9pPr>
          </a:lstStyle>
          <a:p/>
        </p:txBody>
      </p:sp>
      <p:sp>
        <p:nvSpPr>
          <p:cNvPr id="517" name="Google Shape;517;p48"/>
          <p:cNvSpPr txBox="1"/>
          <p:nvPr>
            <p:ph idx="7" type="body"/>
          </p:nvPr>
        </p:nvSpPr>
        <p:spPr>
          <a:xfrm>
            <a:off x="5831000" y="773325"/>
            <a:ext cx="3187200" cy="1164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lt1"/>
              </a:buClr>
              <a:buSzPts val="14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18" name="Google Shape;518;p48"/>
          <p:cNvSpPr/>
          <p:nvPr/>
        </p:nvSpPr>
        <p:spPr>
          <a:xfrm rot="5400000">
            <a:off x="8611250" y="4735800"/>
            <a:ext cx="321000" cy="494100"/>
          </a:xfrm>
          <a:prstGeom prst="round2SameRect">
            <a:avLst>
              <a:gd fmla="val 50000" name="adj1"/>
              <a:gd fmla="val 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519" name="Google Shape;519;p48"/>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sks">
  <p:cSld name="CUSTOM_9_1_1">
    <p:spTree>
      <p:nvGrpSpPr>
        <p:cNvPr id="520" name="Shape 520"/>
        <p:cNvGrpSpPr/>
        <p:nvPr/>
      </p:nvGrpSpPr>
      <p:grpSpPr>
        <a:xfrm>
          <a:off x="0" y="0"/>
          <a:ext cx="0" cy="0"/>
          <a:chOff x="0" y="0"/>
          <a:chExt cx="0" cy="0"/>
        </a:xfrm>
      </p:grpSpPr>
      <p:sp>
        <p:nvSpPr>
          <p:cNvPr id="521" name="Google Shape;521;p49"/>
          <p:cNvSpPr/>
          <p:nvPr/>
        </p:nvSpPr>
        <p:spPr>
          <a:xfrm rot="5400000">
            <a:off x="4391175" y="560850"/>
            <a:ext cx="321000" cy="8851800"/>
          </a:xfrm>
          <a:prstGeom prst="round2SameRect">
            <a:avLst>
              <a:gd fmla="val 50000" name="adj1"/>
              <a:gd fmla="val 5000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cxnSp>
        <p:nvCxnSpPr>
          <p:cNvPr id="522" name="Google Shape;522;p49"/>
          <p:cNvCxnSpPr/>
          <p:nvPr/>
        </p:nvCxnSpPr>
        <p:spPr>
          <a:xfrm>
            <a:off x="2762250" y="4827350"/>
            <a:ext cx="0" cy="316800"/>
          </a:xfrm>
          <a:prstGeom prst="straightConnector1">
            <a:avLst/>
          </a:prstGeom>
          <a:noFill/>
          <a:ln cap="flat" cmpd="sng" w="9525">
            <a:solidFill>
              <a:schemeClr val="dk1"/>
            </a:solidFill>
            <a:prstDash val="solid"/>
            <a:round/>
            <a:headEnd len="med" w="med" type="none"/>
            <a:tailEnd len="med" w="med" type="none"/>
          </a:ln>
        </p:spPr>
      </p:cxnSp>
      <p:sp>
        <p:nvSpPr>
          <p:cNvPr id="523" name="Google Shape;523;p49"/>
          <p:cNvSpPr txBox="1"/>
          <p:nvPr>
            <p:ph idx="1" type="subTitle"/>
          </p:nvPr>
        </p:nvSpPr>
        <p:spPr>
          <a:xfrm>
            <a:off x="251400" y="4827075"/>
            <a:ext cx="2205900" cy="3141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sz="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524" name="Google Shape;524;p49"/>
          <p:cNvSpPr txBox="1"/>
          <p:nvPr>
            <p:ph idx="2" type="subTitle"/>
          </p:nvPr>
        </p:nvSpPr>
        <p:spPr>
          <a:xfrm>
            <a:off x="3545100" y="4829700"/>
            <a:ext cx="2053800" cy="314100"/>
          </a:xfrm>
          <a:prstGeom prst="rect">
            <a:avLst/>
          </a:prstGeom>
        </p:spPr>
        <p:txBody>
          <a:bodyPr anchorCtr="0" anchor="t" bIns="91425" lIns="91425" spcFirstLastPara="1" rIns="91425" wrap="square" tIns="91425">
            <a:noAutofit/>
          </a:bodyPr>
          <a:lstStyle>
            <a:lvl1pPr lvl="0" algn="ctr">
              <a:spcBef>
                <a:spcPts val="0"/>
              </a:spcBef>
              <a:spcAft>
                <a:spcPts val="0"/>
              </a:spcAft>
              <a:buSzPts val="800"/>
              <a:buNone/>
              <a:defRPr sz="800"/>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525" name="Google Shape;525;p49"/>
          <p:cNvSpPr/>
          <p:nvPr/>
        </p:nvSpPr>
        <p:spPr>
          <a:xfrm>
            <a:off x="6628100" y="2061300"/>
            <a:ext cx="2265600" cy="2640300"/>
          </a:xfrm>
          <a:prstGeom prst="roundRect">
            <a:avLst>
              <a:gd fmla="val 16667"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49"/>
          <p:cNvSpPr/>
          <p:nvPr/>
        </p:nvSpPr>
        <p:spPr>
          <a:xfrm>
            <a:off x="3439750" y="2061300"/>
            <a:ext cx="2265600" cy="2640300"/>
          </a:xfrm>
          <a:prstGeom prst="roundRect">
            <a:avLst>
              <a:gd fmla="val 16667" name="adj"/>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49"/>
          <p:cNvSpPr/>
          <p:nvPr/>
        </p:nvSpPr>
        <p:spPr>
          <a:xfrm>
            <a:off x="251400" y="2061300"/>
            <a:ext cx="2265600" cy="26403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49"/>
          <p:cNvSpPr txBox="1"/>
          <p:nvPr>
            <p:ph type="title"/>
          </p:nvPr>
        </p:nvSpPr>
        <p:spPr>
          <a:xfrm>
            <a:off x="125700" y="125600"/>
            <a:ext cx="6376800" cy="16851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1400"/>
              <a:buNone/>
              <a:defRPr>
                <a:latin typeface="Roboto"/>
                <a:ea typeface="Roboto"/>
                <a:cs typeface="Roboto"/>
                <a:sym typeface="Roboto"/>
              </a:defRPr>
            </a:lvl2pPr>
            <a:lvl3pPr lvl="2">
              <a:spcBef>
                <a:spcPts val="0"/>
              </a:spcBef>
              <a:spcAft>
                <a:spcPts val="0"/>
              </a:spcAft>
              <a:buSzPts val="1400"/>
              <a:buNone/>
              <a:defRPr>
                <a:latin typeface="Roboto"/>
                <a:ea typeface="Roboto"/>
                <a:cs typeface="Roboto"/>
                <a:sym typeface="Roboto"/>
              </a:defRPr>
            </a:lvl3pPr>
            <a:lvl4pPr lvl="3">
              <a:spcBef>
                <a:spcPts val="0"/>
              </a:spcBef>
              <a:spcAft>
                <a:spcPts val="0"/>
              </a:spcAft>
              <a:buSzPts val="1400"/>
              <a:buNone/>
              <a:defRPr>
                <a:latin typeface="Roboto"/>
                <a:ea typeface="Roboto"/>
                <a:cs typeface="Roboto"/>
                <a:sym typeface="Roboto"/>
              </a:defRPr>
            </a:lvl4pPr>
            <a:lvl5pPr lvl="4">
              <a:spcBef>
                <a:spcPts val="0"/>
              </a:spcBef>
              <a:spcAft>
                <a:spcPts val="0"/>
              </a:spcAft>
              <a:buSzPts val="1400"/>
              <a:buNone/>
              <a:defRPr>
                <a:latin typeface="Roboto"/>
                <a:ea typeface="Roboto"/>
                <a:cs typeface="Roboto"/>
                <a:sym typeface="Roboto"/>
              </a:defRPr>
            </a:lvl5pPr>
            <a:lvl6pPr lvl="5">
              <a:spcBef>
                <a:spcPts val="0"/>
              </a:spcBef>
              <a:spcAft>
                <a:spcPts val="0"/>
              </a:spcAft>
              <a:buSzPts val="1400"/>
              <a:buNone/>
              <a:defRPr>
                <a:latin typeface="Roboto"/>
                <a:ea typeface="Roboto"/>
                <a:cs typeface="Roboto"/>
                <a:sym typeface="Roboto"/>
              </a:defRPr>
            </a:lvl6pPr>
            <a:lvl7pPr lvl="6">
              <a:spcBef>
                <a:spcPts val="0"/>
              </a:spcBef>
              <a:spcAft>
                <a:spcPts val="0"/>
              </a:spcAft>
              <a:buSzPts val="1400"/>
              <a:buNone/>
              <a:defRPr>
                <a:latin typeface="Roboto"/>
                <a:ea typeface="Roboto"/>
                <a:cs typeface="Roboto"/>
                <a:sym typeface="Roboto"/>
              </a:defRPr>
            </a:lvl7pPr>
            <a:lvl8pPr lvl="7">
              <a:spcBef>
                <a:spcPts val="0"/>
              </a:spcBef>
              <a:spcAft>
                <a:spcPts val="0"/>
              </a:spcAft>
              <a:buSzPts val="1400"/>
              <a:buNone/>
              <a:defRPr>
                <a:latin typeface="Roboto"/>
                <a:ea typeface="Roboto"/>
                <a:cs typeface="Roboto"/>
                <a:sym typeface="Roboto"/>
              </a:defRPr>
            </a:lvl8pPr>
            <a:lvl9pPr lvl="8">
              <a:spcBef>
                <a:spcPts val="0"/>
              </a:spcBef>
              <a:spcAft>
                <a:spcPts val="0"/>
              </a:spcAft>
              <a:buSzPts val="1400"/>
              <a:buNone/>
              <a:defRPr>
                <a:latin typeface="Roboto"/>
                <a:ea typeface="Roboto"/>
                <a:cs typeface="Roboto"/>
                <a:sym typeface="Roboto"/>
              </a:defRPr>
            </a:lvl9pPr>
          </a:lstStyle>
          <a:p/>
        </p:txBody>
      </p:sp>
      <p:sp>
        <p:nvSpPr>
          <p:cNvPr id="529" name="Google Shape;529;p49"/>
          <p:cNvSpPr txBox="1"/>
          <p:nvPr>
            <p:ph idx="3" type="title"/>
          </p:nvPr>
        </p:nvSpPr>
        <p:spPr>
          <a:xfrm>
            <a:off x="251525" y="1585400"/>
            <a:ext cx="2265600" cy="475800"/>
          </a:xfrm>
          <a:prstGeom prst="rect">
            <a:avLst/>
          </a:prstGeom>
        </p:spPr>
        <p:txBody>
          <a:bodyPr anchorCtr="0" anchor="ctr" bIns="0" lIns="0" spcFirstLastPara="1" rIns="0" wrap="square" tIns="0">
            <a:noAutofit/>
          </a:bodyPr>
          <a:lstStyle>
            <a:lvl1pPr lvl="0" algn="ctr">
              <a:spcBef>
                <a:spcPts val="0"/>
              </a:spcBef>
              <a:spcAft>
                <a:spcPts val="0"/>
              </a:spcAft>
              <a:buSzPts val="1800"/>
              <a:buNone/>
              <a:defRPr sz="1800"/>
            </a:lvl1pPr>
            <a:lvl2pPr lvl="1" algn="ctr">
              <a:spcBef>
                <a:spcPts val="0"/>
              </a:spcBef>
              <a:spcAft>
                <a:spcPts val="0"/>
              </a:spcAft>
              <a:buClr>
                <a:schemeClr val="dk1"/>
              </a:buClr>
              <a:buSzPts val="1400"/>
              <a:buNone/>
              <a:defRPr>
                <a:solidFill>
                  <a:schemeClr val="dk1"/>
                </a:solidFill>
              </a:defRPr>
            </a:lvl2pPr>
            <a:lvl3pPr lvl="2" algn="ctr">
              <a:spcBef>
                <a:spcPts val="0"/>
              </a:spcBef>
              <a:spcAft>
                <a:spcPts val="0"/>
              </a:spcAft>
              <a:buClr>
                <a:schemeClr val="dk1"/>
              </a:buClr>
              <a:buSzPts val="1400"/>
              <a:buNone/>
              <a:defRPr>
                <a:solidFill>
                  <a:schemeClr val="dk1"/>
                </a:solidFill>
              </a:defRPr>
            </a:lvl3pPr>
            <a:lvl4pPr lvl="3" algn="ctr">
              <a:spcBef>
                <a:spcPts val="0"/>
              </a:spcBef>
              <a:spcAft>
                <a:spcPts val="0"/>
              </a:spcAft>
              <a:buClr>
                <a:schemeClr val="dk1"/>
              </a:buClr>
              <a:buSzPts val="1400"/>
              <a:buNone/>
              <a:defRPr>
                <a:solidFill>
                  <a:schemeClr val="dk1"/>
                </a:solidFill>
              </a:defRPr>
            </a:lvl4pPr>
            <a:lvl5pPr lvl="4" algn="ctr">
              <a:spcBef>
                <a:spcPts val="0"/>
              </a:spcBef>
              <a:spcAft>
                <a:spcPts val="0"/>
              </a:spcAft>
              <a:buClr>
                <a:schemeClr val="dk1"/>
              </a:buClr>
              <a:buSzPts val="1400"/>
              <a:buNone/>
              <a:defRPr>
                <a:solidFill>
                  <a:schemeClr val="dk1"/>
                </a:solidFill>
              </a:defRPr>
            </a:lvl5pPr>
            <a:lvl6pPr lvl="5" algn="ctr">
              <a:spcBef>
                <a:spcPts val="0"/>
              </a:spcBef>
              <a:spcAft>
                <a:spcPts val="0"/>
              </a:spcAft>
              <a:buClr>
                <a:schemeClr val="dk1"/>
              </a:buClr>
              <a:buSzPts val="1400"/>
              <a:buNone/>
              <a:defRPr>
                <a:solidFill>
                  <a:schemeClr val="dk1"/>
                </a:solidFill>
              </a:defRPr>
            </a:lvl6pPr>
            <a:lvl7pPr lvl="6" algn="ctr">
              <a:spcBef>
                <a:spcPts val="0"/>
              </a:spcBef>
              <a:spcAft>
                <a:spcPts val="0"/>
              </a:spcAft>
              <a:buClr>
                <a:schemeClr val="dk1"/>
              </a:buClr>
              <a:buSzPts val="1400"/>
              <a:buNone/>
              <a:defRPr>
                <a:solidFill>
                  <a:schemeClr val="dk1"/>
                </a:solidFill>
              </a:defRPr>
            </a:lvl7pPr>
            <a:lvl8pPr lvl="7" algn="ctr">
              <a:spcBef>
                <a:spcPts val="0"/>
              </a:spcBef>
              <a:spcAft>
                <a:spcPts val="0"/>
              </a:spcAft>
              <a:buClr>
                <a:schemeClr val="dk1"/>
              </a:buClr>
              <a:buSzPts val="1400"/>
              <a:buNone/>
              <a:defRPr>
                <a:solidFill>
                  <a:schemeClr val="dk1"/>
                </a:solidFill>
              </a:defRPr>
            </a:lvl8pPr>
            <a:lvl9pPr lvl="8" algn="ctr">
              <a:spcBef>
                <a:spcPts val="0"/>
              </a:spcBef>
              <a:spcAft>
                <a:spcPts val="0"/>
              </a:spcAft>
              <a:buClr>
                <a:schemeClr val="dk1"/>
              </a:buClr>
              <a:buSzPts val="1400"/>
              <a:buNone/>
              <a:defRPr>
                <a:solidFill>
                  <a:schemeClr val="dk1"/>
                </a:solidFill>
              </a:defRPr>
            </a:lvl9pPr>
          </a:lstStyle>
          <a:p/>
        </p:txBody>
      </p:sp>
      <p:sp>
        <p:nvSpPr>
          <p:cNvPr id="530" name="Google Shape;530;p49"/>
          <p:cNvSpPr txBox="1"/>
          <p:nvPr>
            <p:ph idx="4" type="title"/>
          </p:nvPr>
        </p:nvSpPr>
        <p:spPr>
          <a:xfrm>
            <a:off x="3439750" y="1585400"/>
            <a:ext cx="2265600" cy="475800"/>
          </a:xfrm>
          <a:prstGeom prst="rect">
            <a:avLst/>
          </a:prstGeom>
        </p:spPr>
        <p:txBody>
          <a:bodyPr anchorCtr="0" anchor="ctr" bIns="0" lIns="0" spcFirstLastPara="1" rIns="0" wrap="square" tIns="0">
            <a:noAutofit/>
          </a:bodyPr>
          <a:lstStyle>
            <a:lvl1pPr lvl="0" algn="ctr">
              <a:spcBef>
                <a:spcPts val="0"/>
              </a:spcBef>
              <a:spcAft>
                <a:spcPts val="0"/>
              </a:spcAft>
              <a:buSzPts val="1800"/>
              <a:buNone/>
              <a:defRPr sz="1800"/>
            </a:lvl1pPr>
            <a:lvl2pPr lvl="1" algn="ctr">
              <a:spcBef>
                <a:spcPts val="0"/>
              </a:spcBef>
              <a:spcAft>
                <a:spcPts val="0"/>
              </a:spcAft>
              <a:buClr>
                <a:schemeClr val="dk1"/>
              </a:buClr>
              <a:buSzPts val="1400"/>
              <a:buNone/>
              <a:defRPr>
                <a:solidFill>
                  <a:schemeClr val="dk1"/>
                </a:solidFill>
              </a:defRPr>
            </a:lvl2pPr>
            <a:lvl3pPr lvl="2" algn="ctr">
              <a:spcBef>
                <a:spcPts val="0"/>
              </a:spcBef>
              <a:spcAft>
                <a:spcPts val="0"/>
              </a:spcAft>
              <a:buClr>
                <a:schemeClr val="dk1"/>
              </a:buClr>
              <a:buSzPts val="1400"/>
              <a:buNone/>
              <a:defRPr>
                <a:solidFill>
                  <a:schemeClr val="dk1"/>
                </a:solidFill>
              </a:defRPr>
            </a:lvl3pPr>
            <a:lvl4pPr lvl="3" algn="ctr">
              <a:spcBef>
                <a:spcPts val="0"/>
              </a:spcBef>
              <a:spcAft>
                <a:spcPts val="0"/>
              </a:spcAft>
              <a:buClr>
                <a:schemeClr val="dk1"/>
              </a:buClr>
              <a:buSzPts val="1400"/>
              <a:buNone/>
              <a:defRPr>
                <a:solidFill>
                  <a:schemeClr val="dk1"/>
                </a:solidFill>
              </a:defRPr>
            </a:lvl4pPr>
            <a:lvl5pPr lvl="4" algn="ctr">
              <a:spcBef>
                <a:spcPts val="0"/>
              </a:spcBef>
              <a:spcAft>
                <a:spcPts val="0"/>
              </a:spcAft>
              <a:buClr>
                <a:schemeClr val="dk1"/>
              </a:buClr>
              <a:buSzPts val="1400"/>
              <a:buNone/>
              <a:defRPr>
                <a:solidFill>
                  <a:schemeClr val="dk1"/>
                </a:solidFill>
              </a:defRPr>
            </a:lvl5pPr>
            <a:lvl6pPr lvl="5" algn="ctr">
              <a:spcBef>
                <a:spcPts val="0"/>
              </a:spcBef>
              <a:spcAft>
                <a:spcPts val="0"/>
              </a:spcAft>
              <a:buClr>
                <a:schemeClr val="dk1"/>
              </a:buClr>
              <a:buSzPts val="1400"/>
              <a:buNone/>
              <a:defRPr>
                <a:solidFill>
                  <a:schemeClr val="dk1"/>
                </a:solidFill>
              </a:defRPr>
            </a:lvl6pPr>
            <a:lvl7pPr lvl="6" algn="ctr">
              <a:spcBef>
                <a:spcPts val="0"/>
              </a:spcBef>
              <a:spcAft>
                <a:spcPts val="0"/>
              </a:spcAft>
              <a:buClr>
                <a:schemeClr val="dk1"/>
              </a:buClr>
              <a:buSzPts val="1400"/>
              <a:buNone/>
              <a:defRPr>
                <a:solidFill>
                  <a:schemeClr val="dk1"/>
                </a:solidFill>
              </a:defRPr>
            </a:lvl7pPr>
            <a:lvl8pPr lvl="7" algn="ctr">
              <a:spcBef>
                <a:spcPts val="0"/>
              </a:spcBef>
              <a:spcAft>
                <a:spcPts val="0"/>
              </a:spcAft>
              <a:buClr>
                <a:schemeClr val="dk1"/>
              </a:buClr>
              <a:buSzPts val="1400"/>
              <a:buNone/>
              <a:defRPr>
                <a:solidFill>
                  <a:schemeClr val="dk1"/>
                </a:solidFill>
              </a:defRPr>
            </a:lvl8pPr>
            <a:lvl9pPr lvl="8" algn="ctr">
              <a:spcBef>
                <a:spcPts val="0"/>
              </a:spcBef>
              <a:spcAft>
                <a:spcPts val="0"/>
              </a:spcAft>
              <a:buClr>
                <a:schemeClr val="dk1"/>
              </a:buClr>
              <a:buSzPts val="1400"/>
              <a:buNone/>
              <a:defRPr>
                <a:solidFill>
                  <a:schemeClr val="dk1"/>
                </a:solidFill>
              </a:defRPr>
            </a:lvl9pPr>
          </a:lstStyle>
          <a:p/>
        </p:txBody>
      </p:sp>
      <p:sp>
        <p:nvSpPr>
          <p:cNvPr id="531" name="Google Shape;531;p49"/>
          <p:cNvSpPr txBox="1"/>
          <p:nvPr>
            <p:ph idx="5" type="title"/>
          </p:nvPr>
        </p:nvSpPr>
        <p:spPr>
          <a:xfrm>
            <a:off x="6627975" y="1585400"/>
            <a:ext cx="2265600" cy="475800"/>
          </a:xfrm>
          <a:prstGeom prst="rect">
            <a:avLst/>
          </a:prstGeom>
        </p:spPr>
        <p:txBody>
          <a:bodyPr anchorCtr="0" anchor="ctr" bIns="0" lIns="0" spcFirstLastPara="1" rIns="0" wrap="square" tIns="0">
            <a:noAutofit/>
          </a:bodyPr>
          <a:lstStyle>
            <a:lvl1pPr lvl="0" algn="ctr">
              <a:spcBef>
                <a:spcPts val="0"/>
              </a:spcBef>
              <a:spcAft>
                <a:spcPts val="0"/>
              </a:spcAft>
              <a:buSzPts val="1800"/>
              <a:buNone/>
              <a:defRPr sz="1800"/>
            </a:lvl1pPr>
            <a:lvl2pPr lvl="1" algn="ctr">
              <a:spcBef>
                <a:spcPts val="0"/>
              </a:spcBef>
              <a:spcAft>
                <a:spcPts val="0"/>
              </a:spcAft>
              <a:buClr>
                <a:schemeClr val="dk1"/>
              </a:buClr>
              <a:buSzPts val="1400"/>
              <a:buNone/>
              <a:defRPr>
                <a:solidFill>
                  <a:schemeClr val="dk1"/>
                </a:solidFill>
              </a:defRPr>
            </a:lvl2pPr>
            <a:lvl3pPr lvl="2" algn="ctr">
              <a:spcBef>
                <a:spcPts val="0"/>
              </a:spcBef>
              <a:spcAft>
                <a:spcPts val="0"/>
              </a:spcAft>
              <a:buClr>
                <a:schemeClr val="dk1"/>
              </a:buClr>
              <a:buSzPts val="1400"/>
              <a:buNone/>
              <a:defRPr>
                <a:solidFill>
                  <a:schemeClr val="dk1"/>
                </a:solidFill>
              </a:defRPr>
            </a:lvl3pPr>
            <a:lvl4pPr lvl="3" algn="ctr">
              <a:spcBef>
                <a:spcPts val="0"/>
              </a:spcBef>
              <a:spcAft>
                <a:spcPts val="0"/>
              </a:spcAft>
              <a:buClr>
                <a:schemeClr val="dk1"/>
              </a:buClr>
              <a:buSzPts val="1400"/>
              <a:buNone/>
              <a:defRPr>
                <a:solidFill>
                  <a:schemeClr val="dk1"/>
                </a:solidFill>
              </a:defRPr>
            </a:lvl4pPr>
            <a:lvl5pPr lvl="4" algn="ctr">
              <a:spcBef>
                <a:spcPts val="0"/>
              </a:spcBef>
              <a:spcAft>
                <a:spcPts val="0"/>
              </a:spcAft>
              <a:buClr>
                <a:schemeClr val="dk1"/>
              </a:buClr>
              <a:buSzPts val="1400"/>
              <a:buNone/>
              <a:defRPr>
                <a:solidFill>
                  <a:schemeClr val="dk1"/>
                </a:solidFill>
              </a:defRPr>
            </a:lvl5pPr>
            <a:lvl6pPr lvl="5" algn="ctr">
              <a:spcBef>
                <a:spcPts val="0"/>
              </a:spcBef>
              <a:spcAft>
                <a:spcPts val="0"/>
              </a:spcAft>
              <a:buClr>
                <a:schemeClr val="dk1"/>
              </a:buClr>
              <a:buSzPts val="1400"/>
              <a:buNone/>
              <a:defRPr>
                <a:solidFill>
                  <a:schemeClr val="dk1"/>
                </a:solidFill>
              </a:defRPr>
            </a:lvl6pPr>
            <a:lvl7pPr lvl="6" algn="ctr">
              <a:spcBef>
                <a:spcPts val="0"/>
              </a:spcBef>
              <a:spcAft>
                <a:spcPts val="0"/>
              </a:spcAft>
              <a:buClr>
                <a:schemeClr val="dk1"/>
              </a:buClr>
              <a:buSzPts val="1400"/>
              <a:buNone/>
              <a:defRPr>
                <a:solidFill>
                  <a:schemeClr val="dk1"/>
                </a:solidFill>
              </a:defRPr>
            </a:lvl7pPr>
            <a:lvl8pPr lvl="7" algn="ctr">
              <a:spcBef>
                <a:spcPts val="0"/>
              </a:spcBef>
              <a:spcAft>
                <a:spcPts val="0"/>
              </a:spcAft>
              <a:buClr>
                <a:schemeClr val="dk1"/>
              </a:buClr>
              <a:buSzPts val="1400"/>
              <a:buNone/>
              <a:defRPr>
                <a:solidFill>
                  <a:schemeClr val="dk1"/>
                </a:solidFill>
              </a:defRPr>
            </a:lvl8pPr>
            <a:lvl9pPr lvl="8" algn="ctr">
              <a:spcBef>
                <a:spcPts val="0"/>
              </a:spcBef>
              <a:spcAft>
                <a:spcPts val="0"/>
              </a:spcAft>
              <a:buClr>
                <a:schemeClr val="dk1"/>
              </a:buClr>
              <a:buSzPts val="1400"/>
              <a:buNone/>
              <a:defRPr>
                <a:solidFill>
                  <a:schemeClr val="dk1"/>
                </a:solidFill>
              </a:defRPr>
            </a:lvl9pPr>
          </a:lstStyle>
          <a:p/>
        </p:txBody>
      </p:sp>
      <p:sp>
        <p:nvSpPr>
          <p:cNvPr id="532" name="Google Shape;532;p49"/>
          <p:cNvSpPr/>
          <p:nvPr/>
        </p:nvSpPr>
        <p:spPr>
          <a:xfrm rot="5400000">
            <a:off x="8611250" y="4735800"/>
            <a:ext cx="321000" cy="494100"/>
          </a:xfrm>
          <a:prstGeom prst="round2SameRect">
            <a:avLst>
              <a:gd fmla="val 50000"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533" name="Google Shape;533;p49"/>
          <p:cNvSpPr txBox="1"/>
          <p:nvPr>
            <p:ph idx="12" type="sldNum"/>
          </p:nvPr>
        </p:nvSpPr>
        <p:spPr>
          <a:xfrm>
            <a:off x="8526500" y="4822375"/>
            <a:ext cx="490500" cy="321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5">
    <p:spTree>
      <p:nvGrpSpPr>
        <p:cNvPr id="534" name="Shape 534"/>
        <p:cNvGrpSpPr/>
        <p:nvPr/>
      </p:nvGrpSpPr>
      <p:grpSpPr>
        <a:xfrm>
          <a:off x="0" y="0"/>
          <a:ext cx="0" cy="0"/>
          <a:chOff x="0" y="0"/>
          <a:chExt cx="0" cy="0"/>
        </a:xfrm>
      </p:grpSpPr>
      <p:sp>
        <p:nvSpPr>
          <p:cNvPr id="535" name="Google Shape;535;p50"/>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Play"/>
              <a:buNone/>
              <a:defRPr sz="45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536" name="Google Shape;536;p50"/>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537" name="Google Shape;537;p5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538" name="Google Shape;538;p5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539" name="Google Shape;539;p5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1100"/>
            </a:lvl1pPr>
            <a:lvl2pPr indent="0" lvl="1" marL="0" algn="r">
              <a:spcBef>
                <a:spcPts val="0"/>
              </a:spcBef>
              <a:buNone/>
              <a:defRPr sz="1100"/>
            </a:lvl2pPr>
            <a:lvl3pPr indent="0" lvl="2" marL="0" algn="r">
              <a:spcBef>
                <a:spcPts val="0"/>
              </a:spcBef>
              <a:buNone/>
              <a:defRPr sz="1100"/>
            </a:lvl3pPr>
            <a:lvl4pPr indent="0" lvl="3" marL="0" algn="r">
              <a:spcBef>
                <a:spcPts val="0"/>
              </a:spcBef>
              <a:buNone/>
              <a:defRPr sz="1100"/>
            </a:lvl4pPr>
            <a:lvl5pPr indent="0" lvl="4" marL="0" algn="r">
              <a:spcBef>
                <a:spcPts val="0"/>
              </a:spcBef>
              <a:buNone/>
              <a:defRPr sz="1100"/>
            </a:lvl5pPr>
            <a:lvl6pPr indent="0" lvl="5" marL="0" algn="r">
              <a:spcBef>
                <a:spcPts val="0"/>
              </a:spcBef>
              <a:buNone/>
              <a:defRPr sz="1100"/>
            </a:lvl6pPr>
            <a:lvl7pPr indent="0" lvl="6" marL="0" algn="r">
              <a:spcBef>
                <a:spcPts val="0"/>
              </a:spcBef>
              <a:buNone/>
              <a:defRPr sz="1100"/>
            </a:lvl7pPr>
            <a:lvl8pPr indent="0" lvl="7" marL="0" algn="r">
              <a:spcBef>
                <a:spcPts val="0"/>
              </a:spcBef>
              <a:buNone/>
              <a:defRPr sz="1100"/>
            </a:lvl8pPr>
            <a:lvl9pPr indent="0" lvl="8" marL="0" algn="r">
              <a:spcBef>
                <a:spcPts val="0"/>
              </a:spcBef>
              <a:buNone/>
              <a:defRPr sz="11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_2">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ullets">
  <p:cSld name="Title and Bullets">
    <p:spTree>
      <p:nvGrpSpPr>
        <p:cNvPr id="546" name="Shape 546"/>
        <p:cNvGrpSpPr/>
        <p:nvPr/>
      </p:nvGrpSpPr>
      <p:grpSpPr>
        <a:xfrm>
          <a:off x="0" y="0"/>
          <a:ext cx="0" cy="0"/>
          <a:chOff x="0" y="0"/>
          <a:chExt cx="0" cy="0"/>
        </a:xfrm>
      </p:grpSpPr>
      <p:sp>
        <p:nvSpPr>
          <p:cNvPr id="547" name="Google Shape;547;p52"/>
          <p:cNvSpPr txBox="1"/>
          <p:nvPr>
            <p:ph idx="1" type="body"/>
          </p:nvPr>
        </p:nvSpPr>
        <p:spPr>
          <a:xfrm>
            <a:off x="404091" y="1080807"/>
            <a:ext cx="8405100" cy="3363600"/>
          </a:xfrm>
          <a:prstGeom prst="rect">
            <a:avLst/>
          </a:prstGeom>
          <a:noFill/>
          <a:ln>
            <a:noFill/>
          </a:ln>
        </p:spPr>
        <p:txBody>
          <a:bodyPr anchorCtr="0" anchor="t" bIns="30250" lIns="60500" spcFirstLastPara="1" rIns="60500" wrap="square" tIns="30250">
            <a:noAutofit/>
          </a:bodyPr>
          <a:lstStyle>
            <a:lvl1pPr indent="-381000" lvl="0" marL="457200" marR="0" algn="l">
              <a:spcBef>
                <a:spcPts val="500"/>
              </a:spcBef>
              <a:spcAft>
                <a:spcPts val="0"/>
              </a:spcAft>
              <a:buClr>
                <a:srgbClr val="13294B"/>
              </a:buClr>
              <a:buSzPts val="2400"/>
              <a:buFont typeface="Noto Sans Symbols"/>
              <a:buChar char="▪"/>
              <a:defRPr b="0" i="0" sz="2400" u="none" cap="none" strike="noStrike">
                <a:solidFill>
                  <a:srgbClr val="13294B"/>
                </a:solidFill>
                <a:latin typeface="Arial"/>
                <a:ea typeface="Arial"/>
                <a:cs typeface="Arial"/>
                <a:sym typeface="Arial"/>
              </a:defRPr>
            </a:lvl1pPr>
            <a:lvl2pPr indent="-361950" lvl="1" marL="914400" marR="0" algn="l">
              <a:spcBef>
                <a:spcPts val="400"/>
              </a:spcBef>
              <a:spcAft>
                <a:spcPts val="0"/>
              </a:spcAft>
              <a:buClr>
                <a:srgbClr val="13294B"/>
              </a:buClr>
              <a:buSzPts val="2100"/>
              <a:buFont typeface="Arial"/>
              <a:buChar char="–"/>
              <a:defRPr b="0" i="0" sz="2100" u="none" cap="none" strike="noStrike">
                <a:solidFill>
                  <a:srgbClr val="13294B"/>
                </a:solidFill>
                <a:latin typeface="Arial"/>
                <a:ea typeface="Arial"/>
                <a:cs typeface="Arial"/>
                <a:sym typeface="Arial"/>
              </a:defRPr>
            </a:lvl2pPr>
            <a:lvl3pPr indent="-342900" lvl="2" marL="1371600" marR="0" algn="l">
              <a:spcBef>
                <a:spcPts val="400"/>
              </a:spcBef>
              <a:spcAft>
                <a:spcPts val="0"/>
              </a:spcAft>
              <a:buClr>
                <a:srgbClr val="13294B"/>
              </a:buClr>
              <a:buSzPts val="1800"/>
              <a:buFont typeface="Arial"/>
              <a:buChar char="•"/>
              <a:defRPr b="0" i="0" sz="1800" u="none" cap="none" strike="noStrike">
                <a:solidFill>
                  <a:srgbClr val="13294B"/>
                </a:solidFill>
                <a:latin typeface="Arial"/>
                <a:ea typeface="Arial"/>
                <a:cs typeface="Arial"/>
                <a:sym typeface="Arial"/>
              </a:defRPr>
            </a:lvl3pPr>
            <a:lvl4pPr indent="-323850" lvl="3" marL="1828800" marR="0" algn="l">
              <a:spcBef>
                <a:spcPts val="300"/>
              </a:spcBef>
              <a:spcAft>
                <a:spcPts val="0"/>
              </a:spcAft>
              <a:buClr>
                <a:srgbClr val="13294B"/>
              </a:buClr>
              <a:buSzPts val="1500"/>
              <a:buFont typeface="Arial"/>
              <a:buChar char="–"/>
              <a:defRPr b="0" i="0" sz="1500" u="none" cap="none" strike="noStrike">
                <a:solidFill>
                  <a:srgbClr val="13294B"/>
                </a:solidFill>
                <a:latin typeface="Arial"/>
                <a:ea typeface="Arial"/>
                <a:cs typeface="Arial"/>
                <a:sym typeface="Arial"/>
              </a:defRPr>
            </a:lvl4pPr>
            <a:lvl5pPr indent="-323850" lvl="4" marL="2286000" marR="0" algn="l">
              <a:spcBef>
                <a:spcPts val="300"/>
              </a:spcBef>
              <a:spcAft>
                <a:spcPts val="0"/>
              </a:spcAft>
              <a:buClr>
                <a:srgbClr val="13294B"/>
              </a:buClr>
              <a:buSzPts val="1500"/>
              <a:buFont typeface="Arial"/>
              <a:buChar char="»"/>
              <a:defRPr b="0" i="0" sz="1500" u="none" cap="none" strike="noStrike">
                <a:solidFill>
                  <a:srgbClr val="13294B"/>
                </a:solidFill>
                <a:latin typeface="Arial"/>
                <a:ea typeface="Arial"/>
                <a:cs typeface="Arial"/>
                <a:sym typeface="Arial"/>
              </a:defRPr>
            </a:lvl5pPr>
            <a:lvl6pPr indent="-323850" lvl="5" marL="27432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548" name="Google Shape;548;p52"/>
          <p:cNvSpPr txBox="1"/>
          <p:nvPr>
            <p:ph idx="2" type="body"/>
          </p:nvPr>
        </p:nvSpPr>
        <p:spPr>
          <a:xfrm>
            <a:off x="404091" y="420403"/>
            <a:ext cx="8358900" cy="480900"/>
          </a:xfrm>
          <a:prstGeom prst="rect">
            <a:avLst/>
          </a:prstGeom>
          <a:noFill/>
          <a:ln>
            <a:noFill/>
          </a:ln>
        </p:spPr>
        <p:txBody>
          <a:bodyPr anchorCtr="0" anchor="t" bIns="30250" lIns="60500" spcFirstLastPara="1" rIns="60500" wrap="square" tIns="30250">
            <a:noAutofit/>
          </a:bodyPr>
          <a:lstStyle>
            <a:lvl1pPr indent="-228600" lvl="0" marL="457200" marR="0" algn="l">
              <a:spcBef>
                <a:spcPts val="600"/>
              </a:spcBef>
              <a:spcAft>
                <a:spcPts val="0"/>
              </a:spcAft>
              <a:buClr>
                <a:srgbClr val="13294B"/>
              </a:buClr>
              <a:buSzPts val="3200"/>
              <a:buFont typeface="Arial"/>
              <a:buNone/>
              <a:defRPr b="1" i="0" sz="3200" u="none" cap="none" strike="noStrike">
                <a:solidFill>
                  <a:srgbClr val="13294B"/>
                </a:solidFill>
                <a:latin typeface="Arial Narrow"/>
                <a:ea typeface="Arial Narrow"/>
                <a:cs typeface="Arial Narrow"/>
                <a:sym typeface="Arial Narrow"/>
              </a:defRPr>
            </a:lvl1pPr>
            <a:lvl2pPr indent="-361950" lvl="1" marL="914400" marR="0" algn="l">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549" name="Google Shape;549;p52"/>
          <p:cNvSpPr txBox="1"/>
          <p:nvPr>
            <p:ph idx="12" type="sldNum"/>
          </p:nvPr>
        </p:nvSpPr>
        <p:spPr>
          <a:xfrm>
            <a:off x="548936" y="4789224"/>
            <a:ext cx="353100" cy="274200"/>
          </a:xfrm>
          <a:prstGeom prst="rect">
            <a:avLst/>
          </a:prstGeom>
          <a:noFill/>
          <a:ln>
            <a:noFill/>
          </a:ln>
        </p:spPr>
        <p:txBody>
          <a:bodyPr anchorCtr="0" anchor="ctr" bIns="30250" lIns="60500" spcFirstLastPara="1" rIns="60500" wrap="square" tIns="30250">
            <a:noAutofit/>
          </a:bodyPr>
          <a:lstStyle>
            <a:lvl1pPr indent="0" lvl="0" marL="0" algn="l">
              <a:spcBef>
                <a:spcPts val="0"/>
              </a:spcBef>
              <a:buNone/>
              <a:defRPr b="0" i="0" sz="700" u="none" cap="none" strike="noStrike">
                <a:solidFill>
                  <a:schemeClr val="lt1"/>
                </a:solidFill>
                <a:latin typeface="Arial"/>
                <a:ea typeface="Arial"/>
                <a:cs typeface="Arial"/>
                <a:sym typeface="Arial"/>
              </a:defRPr>
            </a:lvl1pPr>
            <a:lvl2pPr indent="0" lvl="1" marL="0" algn="l">
              <a:spcBef>
                <a:spcPts val="0"/>
              </a:spcBef>
              <a:buNone/>
              <a:defRPr b="0" i="0" sz="700" u="none" cap="none" strike="noStrike">
                <a:solidFill>
                  <a:schemeClr val="lt1"/>
                </a:solidFill>
                <a:latin typeface="Arial"/>
                <a:ea typeface="Arial"/>
                <a:cs typeface="Arial"/>
                <a:sym typeface="Arial"/>
              </a:defRPr>
            </a:lvl2pPr>
            <a:lvl3pPr indent="0" lvl="2" marL="0" algn="l">
              <a:spcBef>
                <a:spcPts val="0"/>
              </a:spcBef>
              <a:buNone/>
              <a:defRPr b="0" i="0" sz="700" u="none" cap="none" strike="noStrike">
                <a:solidFill>
                  <a:schemeClr val="lt1"/>
                </a:solidFill>
                <a:latin typeface="Arial"/>
                <a:ea typeface="Arial"/>
                <a:cs typeface="Arial"/>
                <a:sym typeface="Arial"/>
              </a:defRPr>
            </a:lvl3pPr>
            <a:lvl4pPr indent="0" lvl="3" marL="0" algn="l">
              <a:spcBef>
                <a:spcPts val="0"/>
              </a:spcBef>
              <a:buNone/>
              <a:defRPr b="0" i="0" sz="700" u="none" cap="none" strike="noStrike">
                <a:solidFill>
                  <a:schemeClr val="lt1"/>
                </a:solidFill>
                <a:latin typeface="Arial"/>
                <a:ea typeface="Arial"/>
                <a:cs typeface="Arial"/>
                <a:sym typeface="Arial"/>
              </a:defRPr>
            </a:lvl4pPr>
            <a:lvl5pPr indent="0" lvl="4" marL="0" algn="l">
              <a:spcBef>
                <a:spcPts val="0"/>
              </a:spcBef>
              <a:buNone/>
              <a:defRPr b="0" i="0" sz="700" u="none" cap="none" strike="noStrike">
                <a:solidFill>
                  <a:schemeClr val="lt1"/>
                </a:solidFill>
                <a:latin typeface="Arial"/>
                <a:ea typeface="Arial"/>
                <a:cs typeface="Arial"/>
                <a:sym typeface="Arial"/>
              </a:defRPr>
            </a:lvl5pPr>
            <a:lvl6pPr indent="0" lvl="5" marL="0" algn="l">
              <a:spcBef>
                <a:spcPts val="0"/>
              </a:spcBef>
              <a:buNone/>
              <a:defRPr b="0" i="0" sz="700" u="none" cap="none" strike="noStrike">
                <a:solidFill>
                  <a:schemeClr val="lt1"/>
                </a:solidFill>
                <a:latin typeface="Arial"/>
                <a:ea typeface="Arial"/>
                <a:cs typeface="Arial"/>
                <a:sym typeface="Arial"/>
              </a:defRPr>
            </a:lvl6pPr>
            <a:lvl7pPr indent="0" lvl="6" marL="0" algn="l">
              <a:spcBef>
                <a:spcPts val="0"/>
              </a:spcBef>
              <a:buNone/>
              <a:defRPr b="0" i="0" sz="700" u="none" cap="none" strike="noStrike">
                <a:solidFill>
                  <a:schemeClr val="lt1"/>
                </a:solidFill>
                <a:latin typeface="Arial"/>
                <a:ea typeface="Arial"/>
                <a:cs typeface="Arial"/>
                <a:sym typeface="Arial"/>
              </a:defRPr>
            </a:lvl7pPr>
            <a:lvl8pPr indent="0" lvl="7" marL="0" algn="l">
              <a:spcBef>
                <a:spcPts val="0"/>
              </a:spcBef>
              <a:buNone/>
              <a:defRPr b="0" i="0" sz="700" u="none" cap="none" strike="noStrike">
                <a:solidFill>
                  <a:schemeClr val="lt1"/>
                </a:solidFill>
                <a:latin typeface="Arial"/>
                <a:ea typeface="Arial"/>
                <a:cs typeface="Arial"/>
                <a:sym typeface="Arial"/>
              </a:defRPr>
            </a:lvl8pPr>
            <a:lvl9pPr indent="0" lvl="8" marL="0" algn="l">
              <a:spcBef>
                <a:spcPts val="0"/>
              </a:spcBef>
              <a:buNone/>
              <a:defRPr b="0" i="0" sz="7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Title and Text">
    <p:spTree>
      <p:nvGrpSpPr>
        <p:cNvPr id="550" name="Shape 550"/>
        <p:cNvGrpSpPr/>
        <p:nvPr/>
      </p:nvGrpSpPr>
      <p:grpSpPr>
        <a:xfrm>
          <a:off x="0" y="0"/>
          <a:ext cx="0" cy="0"/>
          <a:chOff x="0" y="0"/>
          <a:chExt cx="0" cy="0"/>
        </a:xfrm>
      </p:grpSpPr>
      <p:sp>
        <p:nvSpPr>
          <p:cNvPr id="551" name="Google Shape;551;p53"/>
          <p:cNvSpPr txBox="1"/>
          <p:nvPr>
            <p:ph idx="1" type="body"/>
          </p:nvPr>
        </p:nvSpPr>
        <p:spPr>
          <a:xfrm>
            <a:off x="404091" y="420403"/>
            <a:ext cx="8358900" cy="480900"/>
          </a:xfrm>
          <a:prstGeom prst="rect">
            <a:avLst/>
          </a:prstGeom>
          <a:noFill/>
          <a:ln>
            <a:noFill/>
          </a:ln>
        </p:spPr>
        <p:txBody>
          <a:bodyPr anchorCtr="0" anchor="t" bIns="30250" lIns="60500" spcFirstLastPara="1" rIns="60500" wrap="square" tIns="30250">
            <a:noAutofit/>
          </a:bodyPr>
          <a:lstStyle>
            <a:lvl1pPr indent="-228600" lvl="0" marL="457200" marR="0" algn="l">
              <a:spcBef>
                <a:spcPts val="600"/>
              </a:spcBef>
              <a:spcAft>
                <a:spcPts val="0"/>
              </a:spcAft>
              <a:buClr>
                <a:srgbClr val="13294B"/>
              </a:buClr>
              <a:buSzPts val="3200"/>
              <a:buFont typeface="Arial"/>
              <a:buNone/>
              <a:defRPr b="1" i="0" sz="3200" u="none" cap="none" strike="noStrike">
                <a:solidFill>
                  <a:srgbClr val="13294B"/>
                </a:solidFill>
                <a:latin typeface="Arial Narrow"/>
                <a:ea typeface="Arial Narrow"/>
                <a:cs typeface="Arial Narrow"/>
                <a:sym typeface="Arial Narrow"/>
              </a:defRPr>
            </a:lvl1pPr>
            <a:lvl2pPr indent="-361950" lvl="1" marL="914400" marR="0" algn="l">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552" name="Google Shape;552;p53"/>
          <p:cNvSpPr txBox="1"/>
          <p:nvPr>
            <p:ph idx="2" type="body"/>
          </p:nvPr>
        </p:nvSpPr>
        <p:spPr>
          <a:xfrm>
            <a:off x="404091" y="1077628"/>
            <a:ext cx="8358900" cy="3360000"/>
          </a:xfrm>
          <a:prstGeom prst="rect">
            <a:avLst/>
          </a:prstGeom>
          <a:noFill/>
          <a:ln>
            <a:noFill/>
          </a:ln>
        </p:spPr>
        <p:txBody>
          <a:bodyPr anchorCtr="0" anchor="t" bIns="30250" lIns="60500" spcFirstLastPara="1" rIns="60500" wrap="square" tIns="30250">
            <a:noAutofit/>
          </a:bodyPr>
          <a:lstStyle>
            <a:lvl1pPr indent="-228600" lvl="0" marL="457200" marR="0" algn="l">
              <a:spcBef>
                <a:spcPts val="500"/>
              </a:spcBef>
              <a:spcAft>
                <a:spcPts val="0"/>
              </a:spcAft>
              <a:buClr>
                <a:srgbClr val="13294B"/>
              </a:buClr>
              <a:buSzPts val="2400"/>
              <a:buFont typeface="Arial"/>
              <a:buNone/>
              <a:defRPr b="0" i="0" sz="2400" u="none" cap="none" strike="noStrike">
                <a:solidFill>
                  <a:srgbClr val="13294B"/>
                </a:solidFill>
                <a:latin typeface="Arial"/>
                <a:ea typeface="Arial"/>
                <a:cs typeface="Arial"/>
                <a:sym typeface="Arial"/>
              </a:defRPr>
            </a:lvl1pPr>
            <a:lvl2pPr indent="-361950" lvl="1" marL="914400" marR="0" algn="l">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553" name="Google Shape;553;p53"/>
          <p:cNvSpPr txBox="1"/>
          <p:nvPr>
            <p:ph idx="12" type="sldNum"/>
          </p:nvPr>
        </p:nvSpPr>
        <p:spPr>
          <a:xfrm>
            <a:off x="548936" y="4789224"/>
            <a:ext cx="353100" cy="274200"/>
          </a:xfrm>
          <a:prstGeom prst="rect">
            <a:avLst/>
          </a:prstGeom>
          <a:noFill/>
          <a:ln>
            <a:noFill/>
          </a:ln>
        </p:spPr>
        <p:txBody>
          <a:bodyPr anchorCtr="0" anchor="ctr" bIns="30250" lIns="60500" spcFirstLastPara="1" rIns="60500" wrap="square" tIns="30250">
            <a:noAutofit/>
          </a:bodyPr>
          <a:lstStyle>
            <a:lvl1pPr indent="0" lvl="0" marL="0" algn="l">
              <a:spcBef>
                <a:spcPts val="0"/>
              </a:spcBef>
              <a:buNone/>
              <a:defRPr b="0" i="0" sz="700" u="none" cap="none" strike="noStrike">
                <a:solidFill>
                  <a:schemeClr val="lt1"/>
                </a:solidFill>
                <a:latin typeface="Arial"/>
                <a:ea typeface="Arial"/>
                <a:cs typeface="Arial"/>
                <a:sym typeface="Arial"/>
              </a:defRPr>
            </a:lvl1pPr>
            <a:lvl2pPr indent="0" lvl="1" marL="0" algn="l">
              <a:spcBef>
                <a:spcPts val="0"/>
              </a:spcBef>
              <a:buNone/>
              <a:defRPr b="0" i="0" sz="700" u="none" cap="none" strike="noStrike">
                <a:solidFill>
                  <a:schemeClr val="lt1"/>
                </a:solidFill>
                <a:latin typeface="Arial"/>
                <a:ea typeface="Arial"/>
                <a:cs typeface="Arial"/>
                <a:sym typeface="Arial"/>
              </a:defRPr>
            </a:lvl2pPr>
            <a:lvl3pPr indent="0" lvl="2" marL="0" algn="l">
              <a:spcBef>
                <a:spcPts val="0"/>
              </a:spcBef>
              <a:buNone/>
              <a:defRPr b="0" i="0" sz="700" u="none" cap="none" strike="noStrike">
                <a:solidFill>
                  <a:schemeClr val="lt1"/>
                </a:solidFill>
                <a:latin typeface="Arial"/>
                <a:ea typeface="Arial"/>
                <a:cs typeface="Arial"/>
                <a:sym typeface="Arial"/>
              </a:defRPr>
            </a:lvl3pPr>
            <a:lvl4pPr indent="0" lvl="3" marL="0" algn="l">
              <a:spcBef>
                <a:spcPts val="0"/>
              </a:spcBef>
              <a:buNone/>
              <a:defRPr b="0" i="0" sz="700" u="none" cap="none" strike="noStrike">
                <a:solidFill>
                  <a:schemeClr val="lt1"/>
                </a:solidFill>
                <a:latin typeface="Arial"/>
                <a:ea typeface="Arial"/>
                <a:cs typeface="Arial"/>
                <a:sym typeface="Arial"/>
              </a:defRPr>
            </a:lvl4pPr>
            <a:lvl5pPr indent="0" lvl="4" marL="0" algn="l">
              <a:spcBef>
                <a:spcPts val="0"/>
              </a:spcBef>
              <a:buNone/>
              <a:defRPr b="0" i="0" sz="700" u="none" cap="none" strike="noStrike">
                <a:solidFill>
                  <a:schemeClr val="lt1"/>
                </a:solidFill>
                <a:latin typeface="Arial"/>
                <a:ea typeface="Arial"/>
                <a:cs typeface="Arial"/>
                <a:sym typeface="Arial"/>
              </a:defRPr>
            </a:lvl5pPr>
            <a:lvl6pPr indent="0" lvl="5" marL="0" algn="l">
              <a:spcBef>
                <a:spcPts val="0"/>
              </a:spcBef>
              <a:buNone/>
              <a:defRPr b="0" i="0" sz="700" u="none" cap="none" strike="noStrike">
                <a:solidFill>
                  <a:schemeClr val="lt1"/>
                </a:solidFill>
                <a:latin typeface="Arial"/>
                <a:ea typeface="Arial"/>
                <a:cs typeface="Arial"/>
                <a:sym typeface="Arial"/>
              </a:defRPr>
            </a:lvl6pPr>
            <a:lvl7pPr indent="0" lvl="6" marL="0" algn="l">
              <a:spcBef>
                <a:spcPts val="0"/>
              </a:spcBef>
              <a:buNone/>
              <a:defRPr b="0" i="0" sz="700" u="none" cap="none" strike="noStrike">
                <a:solidFill>
                  <a:schemeClr val="lt1"/>
                </a:solidFill>
                <a:latin typeface="Arial"/>
                <a:ea typeface="Arial"/>
                <a:cs typeface="Arial"/>
                <a:sym typeface="Arial"/>
              </a:defRPr>
            </a:lvl7pPr>
            <a:lvl8pPr indent="0" lvl="7" marL="0" algn="l">
              <a:spcBef>
                <a:spcPts val="0"/>
              </a:spcBef>
              <a:buNone/>
              <a:defRPr b="0" i="0" sz="700" u="none" cap="none" strike="noStrike">
                <a:solidFill>
                  <a:schemeClr val="lt1"/>
                </a:solidFill>
                <a:latin typeface="Arial"/>
                <a:ea typeface="Arial"/>
                <a:cs typeface="Arial"/>
                <a:sym typeface="Arial"/>
              </a:defRPr>
            </a:lvl8pPr>
            <a:lvl9pPr indent="0" lvl="8" marL="0" algn="l">
              <a:spcBef>
                <a:spcPts val="0"/>
              </a:spcBef>
              <a:buNone/>
              <a:defRPr b="0" i="0" sz="7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Text and Media">
  <p:cSld name="Title with Text and Media">
    <p:spTree>
      <p:nvGrpSpPr>
        <p:cNvPr id="554" name="Shape 554"/>
        <p:cNvGrpSpPr/>
        <p:nvPr/>
      </p:nvGrpSpPr>
      <p:grpSpPr>
        <a:xfrm>
          <a:off x="0" y="0"/>
          <a:ext cx="0" cy="0"/>
          <a:chOff x="0" y="0"/>
          <a:chExt cx="0" cy="0"/>
        </a:xfrm>
      </p:grpSpPr>
      <p:sp>
        <p:nvSpPr>
          <p:cNvPr id="555" name="Google Shape;555;p54"/>
          <p:cNvSpPr txBox="1"/>
          <p:nvPr>
            <p:ph idx="1" type="body"/>
          </p:nvPr>
        </p:nvSpPr>
        <p:spPr>
          <a:xfrm>
            <a:off x="6038273" y="1064181"/>
            <a:ext cx="2693100" cy="3353100"/>
          </a:xfrm>
          <a:prstGeom prst="rect">
            <a:avLst/>
          </a:prstGeom>
          <a:noFill/>
          <a:ln>
            <a:noFill/>
          </a:ln>
        </p:spPr>
        <p:txBody>
          <a:bodyPr anchorCtr="0" anchor="t" bIns="30250" lIns="60500" spcFirstLastPara="1" rIns="60500" wrap="square" tIns="30250">
            <a:noAutofit/>
          </a:bodyPr>
          <a:lstStyle>
            <a:lvl1pPr indent="-228600" lvl="0" marL="457200" marR="0" algn="ctr">
              <a:spcBef>
                <a:spcPts val="200"/>
              </a:spcBef>
              <a:spcAft>
                <a:spcPts val="0"/>
              </a:spcAft>
              <a:buClr>
                <a:srgbClr val="7F7F7F"/>
              </a:buClr>
              <a:buSzPts val="1100"/>
              <a:buFont typeface="Arial"/>
              <a:buNone/>
              <a:defRPr b="0" i="1" sz="1100" u="none" cap="none" strike="noStrike">
                <a:solidFill>
                  <a:srgbClr val="7F7F7F"/>
                </a:solidFill>
                <a:latin typeface="Arial"/>
                <a:ea typeface="Arial"/>
                <a:cs typeface="Arial"/>
                <a:sym typeface="Arial"/>
              </a:defRPr>
            </a:lvl1pPr>
            <a:lvl2pPr indent="-361950" lvl="1" marL="914400" marR="0" algn="l">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556" name="Google Shape;556;p54"/>
          <p:cNvSpPr txBox="1"/>
          <p:nvPr>
            <p:ph idx="2" type="body"/>
          </p:nvPr>
        </p:nvSpPr>
        <p:spPr>
          <a:xfrm>
            <a:off x="404091" y="1077628"/>
            <a:ext cx="5415000" cy="3339600"/>
          </a:xfrm>
          <a:prstGeom prst="rect">
            <a:avLst/>
          </a:prstGeom>
          <a:noFill/>
          <a:ln>
            <a:noFill/>
          </a:ln>
        </p:spPr>
        <p:txBody>
          <a:bodyPr anchorCtr="0" anchor="t" bIns="30250" lIns="60500" spcFirstLastPara="1" rIns="60500" wrap="square" tIns="30250">
            <a:noAutofit/>
          </a:bodyPr>
          <a:lstStyle>
            <a:lvl1pPr indent="-228600" lvl="0" marL="457200" marR="0" algn="l">
              <a:spcBef>
                <a:spcPts val="500"/>
              </a:spcBef>
              <a:spcAft>
                <a:spcPts val="0"/>
              </a:spcAft>
              <a:buClr>
                <a:srgbClr val="13294B"/>
              </a:buClr>
              <a:buSzPts val="2400"/>
              <a:buFont typeface="Arial"/>
              <a:buNone/>
              <a:defRPr b="0" i="0" sz="2400" u="none" cap="none" strike="noStrike">
                <a:solidFill>
                  <a:srgbClr val="13294B"/>
                </a:solidFill>
                <a:latin typeface="Arial"/>
                <a:ea typeface="Arial"/>
                <a:cs typeface="Arial"/>
                <a:sym typeface="Arial"/>
              </a:defRPr>
            </a:lvl1pPr>
            <a:lvl2pPr indent="-361950" lvl="1" marL="914400" marR="0" algn="l">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557" name="Google Shape;557;p54"/>
          <p:cNvSpPr txBox="1"/>
          <p:nvPr>
            <p:ph idx="3" type="body"/>
          </p:nvPr>
        </p:nvSpPr>
        <p:spPr>
          <a:xfrm>
            <a:off x="404091" y="420403"/>
            <a:ext cx="8358900" cy="480900"/>
          </a:xfrm>
          <a:prstGeom prst="rect">
            <a:avLst/>
          </a:prstGeom>
          <a:noFill/>
          <a:ln>
            <a:noFill/>
          </a:ln>
        </p:spPr>
        <p:txBody>
          <a:bodyPr anchorCtr="0" anchor="t" bIns="30250" lIns="60500" spcFirstLastPara="1" rIns="60500" wrap="square" tIns="30250">
            <a:noAutofit/>
          </a:bodyPr>
          <a:lstStyle>
            <a:lvl1pPr indent="-228600" lvl="0" marL="457200" marR="0" algn="l">
              <a:spcBef>
                <a:spcPts val="600"/>
              </a:spcBef>
              <a:spcAft>
                <a:spcPts val="0"/>
              </a:spcAft>
              <a:buClr>
                <a:srgbClr val="13294B"/>
              </a:buClr>
              <a:buSzPts val="3200"/>
              <a:buFont typeface="Arial"/>
              <a:buNone/>
              <a:defRPr b="1" i="0" sz="3200" u="none" cap="none" strike="noStrike">
                <a:solidFill>
                  <a:srgbClr val="13294B"/>
                </a:solidFill>
                <a:latin typeface="Arial Narrow"/>
                <a:ea typeface="Arial Narrow"/>
                <a:cs typeface="Arial Narrow"/>
                <a:sym typeface="Arial Narrow"/>
              </a:defRPr>
            </a:lvl1pPr>
            <a:lvl2pPr indent="-361950" lvl="1" marL="914400" marR="0" algn="l">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558" name="Google Shape;558;p54"/>
          <p:cNvSpPr txBox="1"/>
          <p:nvPr>
            <p:ph idx="12" type="sldNum"/>
          </p:nvPr>
        </p:nvSpPr>
        <p:spPr>
          <a:xfrm>
            <a:off x="548936" y="4789224"/>
            <a:ext cx="353100" cy="274200"/>
          </a:xfrm>
          <a:prstGeom prst="rect">
            <a:avLst/>
          </a:prstGeom>
          <a:noFill/>
          <a:ln>
            <a:noFill/>
          </a:ln>
        </p:spPr>
        <p:txBody>
          <a:bodyPr anchorCtr="0" anchor="ctr" bIns="30250" lIns="60500" spcFirstLastPara="1" rIns="60500" wrap="square" tIns="30250">
            <a:noAutofit/>
          </a:bodyPr>
          <a:lstStyle>
            <a:lvl1pPr indent="0" lvl="0" marL="0" algn="l">
              <a:spcBef>
                <a:spcPts val="0"/>
              </a:spcBef>
              <a:buNone/>
              <a:defRPr b="0" i="0" sz="700" u="none" cap="none" strike="noStrike">
                <a:solidFill>
                  <a:schemeClr val="lt1"/>
                </a:solidFill>
                <a:latin typeface="Arial"/>
                <a:ea typeface="Arial"/>
                <a:cs typeface="Arial"/>
                <a:sym typeface="Arial"/>
              </a:defRPr>
            </a:lvl1pPr>
            <a:lvl2pPr indent="0" lvl="1" marL="0" algn="l">
              <a:spcBef>
                <a:spcPts val="0"/>
              </a:spcBef>
              <a:buNone/>
              <a:defRPr b="0" i="0" sz="700" u="none" cap="none" strike="noStrike">
                <a:solidFill>
                  <a:schemeClr val="lt1"/>
                </a:solidFill>
                <a:latin typeface="Arial"/>
                <a:ea typeface="Arial"/>
                <a:cs typeface="Arial"/>
                <a:sym typeface="Arial"/>
              </a:defRPr>
            </a:lvl2pPr>
            <a:lvl3pPr indent="0" lvl="2" marL="0" algn="l">
              <a:spcBef>
                <a:spcPts val="0"/>
              </a:spcBef>
              <a:buNone/>
              <a:defRPr b="0" i="0" sz="700" u="none" cap="none" strike="noStrike">
                <a:solidFill>
                  <a:schemeClr val="lt1"/>
                </a:solidFill>
                <a:latin typeface="Arial"/>
                <a:ea typeface="Arial"/>
                <a:cs typeface="Arial"/>
                <a:sym typeface="Arial"/>
              </a:defRPr>
            </a:lvl3pPr>
            <a:lvl4pPr indent="0" lvl="3" marL="0" algn="l">
              <a:spcBef>
                <a:spcPts val="0"/>
              </a:spcBef>
              <a:buNone/>
              <a:defRPr b="0" i="0" sz="700" u="none" cap="none" strike="noStrike">
                <a:solidFill>
                  <a:schemeClr val="lt1"/>
                </a:solidFill>
                <a:latin typeface="Arial"/>
                <a:ea typeface="Arial"/>
                <a:cs typeface="Arial"/>
                <a:sym typeface="Arial"/>
              </a:defRPr>
            </a:lvl4pPr>
            <a:lvl5pPr indent="0" lvl="4" marL="0" algn="l">
              <a:spcBef>
                <a:spcPts val="0"/>
              </a:spcBef>
              <a:buNone/>
              <a:defRPr b="0" i="0" sz="700" u="none" cap="none" strike="noStrike">
                <a:solidFill>
                  <a:schemeClr val="lt1"/>
                </a:solidFill>
                <a:latin typeface="Arial"/>
                <a:ea typeface="Arial"/>
                <a:cs typeface="Arial"/>
                <a:sym typeface="Arial"/>
              </a:defRPr>
            </a:lvl5pPr>
            <a:lvl6pPr indent="0" lvl="5" marL="0" algn="l">
              <a:spcBef>
                <a:spcPts val="0"/>
              </a:spcBef>
              <a:buNone/>
              <a:defRPr b="0" i="0" sz="700" u="none" cap="none" strike="noStrike">
                <a:solidFill>
                  <a:schemeClr val="lt1"/>
                </a:solidFill>
                <a:latin typeface="Arial"/>
                <a:ea typeface="Arial"/>
                <a:cs typeface="Arial"/>
                <a:sym typeface="Arial"/>
              </a:defRPr>
            </a:lvl6pPr>
            <a:lvl7pPr indent="0" lvl="6" marL="0" algn="l">
              <a:spcBef>
                <a:spcPts val="0"/>
              </a:spcBef>
              <a:buNone/>
              <a:defRPr b="0" i="0" sz="700" u="none" cap="none" strike="noStrike">
                <a:solidFill>
                  <a:schemeClr val="lt1"/>
                </a:solidFill>
                <a:latin typeface="Arial"/>
                <a:ea typeface="Arial"/>
                <a:cs typeface="Arial"/>
                <a:sym typeface="Arial"/>
              </a:defRPr>
            </a:lvl7pPr>
            <a:lvl8pPr indent="0" lvl="7" marL="0" algn="l">
              <a:spcBef>
                <a:spcPts val="0"/>
              </a:spcBef>
              <a:buNone/>
              <a:defRPr b="0" i="0" sz="700" u="none" cap="none" strike="noStrike">
                <a:solidFill>
                  <a:schemeClr val="lt1"/>
                </a:solidFill>
                <a:latin typeface="Arial"/>
                <a:ea typeface="Arial"/>
                <a:cs typeface="Arial"/>
                <a:sym typeface="Arial"/>
              </a:defRPr>
            </a:lvl8pPr>
            <a:lvl9pPr indent="0" lvl="8" marL="0" algn="l">
              <a:spcBef>
                <a:spcPts val="0"/>
              </a:spcBef>
              <a:buNone/>
              <a:defRPr b="0" i="0" sz="7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y-side Text">
  <p:cSld name="Side-by-side Text">
    <p:spTree>
      <p:nvGrpSpPr>
        <p:cNvPr id="559" name="Shape 559"/>
        <p:cNvGrpSpPr/>
        <p:nvPr/>
      </p:nvGrpSpPr>
      <p:grpSpPr>
        <a:xfrm>
          <a:off x="0" y="0"/>
          <a:ext cx="0" cy="0"/>
          <a:chOff x="0" y="0"/>
          <a:chExt cx="0" cy="0"/>
        </a:xfrm>
      </p:grpSpPr>
      <p:sp>
        <p:nvSpPr>
          <p:cNvPr id="560" name="Google Shape;560;p55"/>
          <p:cNvSpPr txBox="1"/>
          <p:nvPr>
            <p:ph idx="1" type="body"/>
          </p:nvPr>
        </p:nvSpPr>
        <p:spPr>
          <a:xfrm>
            <a:off x="404091" y="1077628"/>
            <a:ext cx="4066200" cy="3366600"/>
          </a:xfrm>
          <a:prstGeom prst="rect">
            <a:avLst/>
          </a:prstGeom>
          <a:noFill/>
          <a:ln>
            <a:noFill/>
          </a:ln>
        </p:spPr>
        <p:txBody>
          <a:bodyPr anchorCtr="0" anchor="t" bIns="30250" lIns="60500" spcFirstLastPara="1" rIns="60500" wrap="square" tIns="30250">
            <a:noAutofit/>
          </a:bodyPr>
          <a:lstStyle>
            <a:lvl1pPr indent="-228600" lvl="0" marL="457200" marR="0" algn="l">
              <a:spcBef>
                <a:spcPts val="500"/>
              </a:spcBef>
              <a:spcAft>
                <a:spcPts val="0"/>
              </a:spcAft>
              <a:buClr>
                <a:srgbClr val="13294B"/>
              </a:buClr>
              <a:buSzPts val="2400"/>
              <a:buFont typeface="Arial"/>
              <a:buNone/>
              <a:defRPr b="0" i="0" sz="2400" u="none" cap="none" strike="noStrike">
                <a:solidFill>
                  <a:srgbClr val="13294B"/>
                </a:solidFill>
                <a:latin typeface="Arial"/>
                <a:ea typeface="Arial"/>
                <a:cs typeface="Arial"/>
                <a:sym typeface="Arial"/>
              </a:defRPr>
            </a:lvl1pPr>
            <a:lvl2pPr indent="-361950" lvl="1" marL="914400" marR="0" algn="l">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561" name="Google Shape;561;p55"/>
          <p:cNvSpPr txBox="1"/>
          <p:nvPr>
            <p:ph idx="2" type="body"/>
          </p:nvPr>
        </p:nvSpPr>
        <p:spPr>
          <a:xfrm>
            <a:off x="4608946" y="1077628"/>
            <a:ext cx="4066200" cy="3366600"/>
          </a:xfrm>
          <a:prstGeom prst="rect">
            <a:avLst/>
          </a:prstGeom>
          <a:noFill/>
          <a:ln>
            <a:noFill/>
          </a:ln>
        </p:spPr>
        <p:txBody>
          <a:bodyPr anchorCtr="0" anchor="t" bIns="30250" lIns="60500" spcFirstLastPara="1" rIns="60500" wrap="square" tIns="30250">
            <a:noAutofit/>
          </a:bodyPr>
          <a:lstStyle>
            <a:lvl1pPr indent="-228600" lvl="0" marL="457200" marR="0" algn="l">
              <a:spcBef>
                <a:spcPts val="500"/>
              </a:spcBef>
              <a:spcAft>
                <a:spcPts val="0"/>
              </a:spcAft>
              <a:buClr>
                <a:srgbClr val="13294B"/>
              </a:buClr>
              <a:buSzPts val="2400"/>
              <a:buFont typeface="Arial"/>
              <a:buNone/>
              <a:defRPr b="0" i="0" sz="2400" u="none" cap="none" strike="noStrike">
                <a:solidFill>
                  <a:srgbClr val="13294B"/>
                </a:solidFill>
                <a:latin typeface="Arial"/>
                <a:ea typeface="Arial"/>
                <a:cs typeface="Arial"/>
                <a:sym typeface="Arial"/>
              </a:defRPr>
            </a:lvl1pPr>
            <a:lvl2pPr indent="-361950" lvl="1" marL="914400" marR="0" algn="l">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562" name="Google Shape;562;p55"/>
          <p:cNvSpPr txBox="1"/>
          <p:nvPr>
            <p:ph idx="3" type="body"/>
          </p:nvPr>
        </p:nvSpPr>
        <p:spPr>
          <a:xfrm>
            <a:off x="404091" y="420403"/>
            <a:ext cx="8358900" cy="480900"/>
          </a:xfrm>
          <a:prstGeom prst="rect">
            <a:avLst/>
          </a:prstGeom>
          <a:noFill/>
          <a:ln>
            <a:noFill/>
          </a:ln>
        </p:spPr>
        <p:txBody>
          <a:bodyPr anchorCtr="0" anchor="t" bIns="30250" lIns="60500" spcFirstLastPara="1" rIns="60500" wrap="square" tIns="30250">
            <a:noAutofit/>
          </a:bodyPr>
          <a:lstStyle>
            <a:lvl1pPr indent="-228600" lvl="0" marL="457200" marR="0" algn="l">
              <a:spcBef>
                <a:spcPts val="600"/>
              </a:spcBef>
              <a:spcAft>
                <a:spcPts val="0"/>
              </a:spcAft>
              <a:buClr>
                <a:srgbClr val="13294B"/>
              </a:buClr>
              <a:buSzPts val="3200"/>
              <a:buFont typeface="Arial"/>
              <a:buNone/>
              <a:defRPr b="1" i="0" sz="3200" u="none" cap="none" strike="noStrike">
                <a:solidFill>
                  <a:srgbClr val="13294B"/>
                </a:solidFill>
                <a:latin typeface="Arial Narrow"/>
                <a:ea typeface="Arial Narrow"/>
                <a:cs typeface="Arial Narrow"/>
                <a:sym typeface="Arial Narrow"/>
              </a:defRPr>
            </a:lvl1pPr>
            <a:lvl2pPr indent="-361950" lvl="1" marL="914400" marR="0" algn="l">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563" name="Google Shape;563;p55"/>
          <p:cNvSpPr txBox="1"/>
          <p:nvPr>
            <p:ph idx="12" type="sldNum"/>
          </p:nvPr>
        </p:nvSpPr>
        <p:spPr>
          <a:xfrm>
            <a:off x="548936" y="4789224"/>
            <a:ext cx="353100" cy="274200"/>
          </a:xfrm>
          <a:prstGeom prst="rect">
            <a:avLst/>
          </a:prstGeom>
          <a:noFill/>
          <a:ln>
            <a:noFill/>
          </a:ln>
        </p:spPr>
        <p:txBody>
          <a:bodyPr anchorCtr="0" anchor="ctr" bIns="30250" lIns="60500" spcFirstLastPara="1" rIns="60500" wrap="square" tIns="30250">
            <a:noAutofit/>
          </a:bodyPr>
          <a:lstStyle>
            <a:lvl1pPr indent="0" lvl="0" marL="0" algn="l">
              <a:spcBef>
                <a:spcPts val="0"/>
              </a:spcBef>
              <a:buNone/>
              <a:defRPr b="0" i="0" sz="700" u="none" cap="none" strike="noStrike">
                <a:solidFill>
                  <a:schemeClr val="lt1"/>
                </a:solidFill>
                <a:latin typeface="Arial"/>
                <a:ea typeface="Arial"/>
                <a:cs typeface="Arial"/>
                <a:sym typeface="Arial"/>
              </a:defRPr>
            </a:lvl1pPr>
            <a:lvl2pPr indent="0" lvl="1" marL="0" algn="l">
              <a:spcBef>
                <a:spcPts val="0"/>
              </a:spcBef>
              <a:buNone/>
              <a:defRPr b="0" i="0" sz="700" u="none" cap="none" strike="noStrike">
                <a:solidFill>
                  <a:schemeClr val="lt1"/>
                </a:solidFill>
                <a:latin typeface="Arial"/>
                <a:ea typeface="Arial"/>
                <a:cs typeface="Arial"/>
                <a:sym typeface="Arial"/>
              </a:defRPr>
            </a:lvl2pPr>
            <a:lvl3pPr indent="0" lvl="2" marL="0" algn="l">
              <a:spcBef>
                <a:spcPts val="0"/>
              </a:spcBef>
              <a:buNone/>
              <a:defRPr b="0" i="0" sz="700" u="none" cap="none" strike="noStrike">
                <a:solidFill>
                  <a:schemeClr val="lt1"/>
                </a:solidFill>
                <a:latin typeface="Arial"/>
                <a:ea typeface="Arial"/>
                <a:cs typeface="Arial"/>
                <a:sym typeface="Arial"/>
              </a:defRPr>
            </a:lvl3pPr>
            <a:lvl4pPr indent="0" lvl="3" marL="0" algn="l">
              <a:spcBef>
                <a:spcPts val="0"/>
              </a:spcBef>
              <a:buNone/>
              <a:defRPr b="0" i="0" sz="700" u="none" cap="none" strike="noStrike">
                <a:solidFill>
                  <a:schemeClr val="lt1"/>
                </a:solidFill>
                <a:latin typeface="Arial"/>
                <a:ea typeface="Arial"/>
                <a:cs typeface="Arial"/>
                <a:sym typeface="Arial"/>
              </a:defRPr>
            </a:lvl4pPr>
            <a:lvl5pPr indent="0" lvl="4" marL="0" algn="l">
              <a:spcBef>
                <a:spcPts val="0"/>
              </a:spcBef>
              <a:buNone/>
              <a:defRPr b="0" i="0" sz="700" u="none" cap="none" strike="noStrike">
                <a:solidFill>
                  <a:schemeClr val="lt1"/>
                </a:solidFill>
                <a:latin typeface="Arial"/>
                <a:ea typeface="Arial"/>
                <a:cs typeface="Arial"/>
                <a:sym typeface="Arial"/>
              </a:defRPr>
            </a:lvl5pPr>
            <a:lvl6pPr indent="0" lvl="5" marL="0" algn="l">
              <a:spcBef>
                <a:spcPts val="0"/>
              </a:spcBef>
              <a:buNone/>
              <a:defRPr b="0" i="0" sz="700" u="none" cap="none" strike="noStrike">
                <a:solidFill>
                  <a:schemeClr val="lt1"/>
                </a:solidFill>
                <a:latin typeface="Arial"/>
                <a:ea typeface="Arial"/>
                <a:cs typeface="Arial"/>
                <a:sym typeface="Arial"/>
              </a:defRPr>
            </a:lvl6pPr>
            <a:lvl7pPr indent="0" lvl="6" marL="0" algn="l">
              <a:spcBef>
                <a:spcPts val="0"/>
              </a:spcBef>
              <a:buNone/>
              <a:defRPr b="0" i="0" sz="700" u="none" cap="none" strike="noStrike">
                <a:solidFill>
                  <a:schemeClr val="lt1"/>
                </a:solidFill>
                <a:latin typeface="Arial"/>
                <a:ea typeface="Arial"/>
                <a:cs typeface="Arial"/>
                <a:sym typeface="Arial"/>
              </a:defRPr>
            </a:lvl7pPr>
            <a:lvl8pPr indent="0" lvl="7" marL="0" algn="l">
              <a:spcBef>
                <a:spcPts val="0"/>
              </a:spcBef>
              <a:buNone/>
              <a:defRPr b="0" i="0" sz="700" u="none" cap="none" strike="noStrike">
                <a:solidFill>
                  <a:schemeClr val="lt1"/>
                </a:solidFill>
                <a:latin typeface="Arial"/>
                <a:ea typeface="Arial"/>
                <a:cs typeface="Arial"/>
                <a:sym typeface="Arial"/>
              </a:defRPr>
            </a:lvl8pPr>
            <a:lvl9pPr indent="0" lvl="8" marL="0" algn="l">
              <a:spcBef>
                <a:spcPts val="0"/>
              </a:spcBef>
              <a:buNone/>
              <a:defRPr b="0" i="0" sz="7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Media">
  <p:cSld name="Title and Media">
    <p:spTree>
      <p:nvGrpSpPr>
        <p:cNvPr id="564" name="Shape 564"/>
        <p:cNvGrpSpPr/>
        <p:nvPr/>
      </p:nvGrpSpPr>
      <p:grpSpPr>
        <a:xfrm>
          <a:off x="0" y="0"/>
          <a:ext cx="0" cy="0"/>
          <a:chOff x="0" y="0"/>
          <a:chExt cx="0" cy="0"/>
        </a:xfrm>
      </p:grpSpPr>
      <p:sp>
        <p:nvSpPr>
          <p:cNvPr id="565" name="Google Shape;565;p56"/>
          <p:cNvSpPr txBox="1"/>
          <p:nvPr>
            <p:ph idx="1" type="body"/>
          </p:nvPr>
        </p:nvSpPr>
        <p:spPr>
          <a:xfrm>
            <a:off x="404091" y="1064181"/>
            <a:ext cx="8327400" cy="3373500"/>
          </a:xfrm>
          <a:prstGeom prst="rect">
            <a:avLst/>
          </a:prstGeom>
          <a:noFill/>
          <a:ln>
            <a:noFill/>
          </a:ln>
        </p:spPr>
        <p:txBody>
          <a:bodyPr anchorCtr="0" anchor="t" bIns="30250" lIns="60500" spcFirstLastPara="1" rIns="60500" wrap="square" tIns="30250">
            <a:noAutofit/>
          </a:bodyPr>
          <a:lstStyle>
            <a:lvl1pPr indent="-228600" lvl="0" marL="457200" marR="0" algn="l">
              <a:spcBef>
                <a:spcPts val="200"/>
              </a:spcBef>
              <a:spcAft>
                <a:spcPts val="0"/>
              </a:spcAft>
              <a:buClr>
                <a:srgbClr val="7F7F7F"/>
              </a:buClr>
              <a:buSzPts val="1100"/>
              <a:buFont typeface="Arial"/>
              <a:buNone/>
              <a:defRPr b="0" i="1" sz="1100" u="none" cap="none" strike="noStrike">
                <a:solidFill>
                  <a:srgbClr val="7F7F7F"/>
                </a:solidFill>
                <a:latin typeface="Arial"/>
                <a:ea typeface="Arial"/>
                <a:cs typeface="Arial"/>
                <a:sym typeface="Arial"/>
              </a:defRPr>
            </a:lvl1pPr>
            <a:lvl2pPr indent="-361950" lvl="1" marL="914400" marR="0" algn="l">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566" name="Google Shape;566;p56"/>
          <p:cNvSpPr txBox="1"/>
          <p:nvPr>
            <p:ph idx="2" type="body"/>
          </p:nvPr>
        </p:nvSpPr>
        <p:spPr>
          <a:xfrm>
            <a:off x="404091" y="420403"/>
            <a:ext cx="8358900" cy="480900"/>
          </a:xfrm>
          <a:prstGeom prst="rect">
            <a:avLst/>
          </a:prstGeom>
          <a:noFill/>
          <a:ln>
            <a:noFill/>
          </a:ln>
        </p:spPr>
        <p:txBody>
          <a:bodyPr anchorCtr="0" anchor="t" bIns="30250" lIns="60500" spcFirstLastPara="1" rIns="60500" wrap="square" tIns="30250">
            <a:noAutofit/>
          </a:bodyPr>
          <a:lstStyle>
            <a:lvl1pPr indent="-228600" lvl="0" marL="457200" marR="0" algn="l">
              <a:spcBef>
                <a:spcPts val="600"/>
              </a:spcBef>
              <a:spcAft>
                <a:spcPts val="0"/>
              </a:spcAft>
              <a:buClr>
                <a:srgbClr val="142958"/>
              </a:buClr>
              <a:buSzPts val="3200"/>
              <a:buFont typeface="Arial"/>
              <a:buNone/>
              <a:defRPr b="1" i="0" sz="3200" u="none" cap="none" strike="noStrike">
                <a:solidFill>
                  <a:srgbClr val="142958"/>
                </a:solidFill>
                <a:latin typeface="Arial Narrow"/>
                <a:ea typeface="Arial Narrow"/>
                <a:cs typeface="Arial Narrow"/>
                <a:sym typeface="Arial Narrow"/>
              </a:defRPr>
            </a:lvl1pPr>
            <a:lvl2pPr indent="-361950" lvl="1" marL="914400" marR="0" algn="l">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567" name="Google Shape;567;p56"/>
          <p:cNvSpPr txBox="1"/>
          <p:nvPr>
            <p:ph idx="12" type="sldNum"/>
          </p:nvPr>
        </p:nvSpPr>
        <p:spPr>
          <a:xfrm>
            <a:off x="548936" y="4789224"/>
            <a:ext cx="353100" cy="274200"/>
          </a:xfrm>
          <a:prstGeom prst="rect">
            <a:avLst/>
          </a:prstGeom>
          <a:noFill/>
          <a:ln>
            <a:noFill/>
          </a:ln>
        </p:spPr>
        <p:txBody>
          <a:bodyPr anchorCtr="0" anchor="ctr" bIns="30250" lIns="60500" spcFirstLastPara="1" rIns="60500" wrap="square" tIns="30250">
            <a:noAutofit/>
          </a:bodyPr>
          <a:lstStyle>
            <a:lvl1pPr indent="0" lvl="0" marL="0" algn="l">
              <a:spcBef>
                <a:spcPts val="0"/>
              </a:spcBef>
              <a:buNone/>
              <a:defRPr b="0" i="0" sz="700" u="none" cap="none" strike="noStrike">
                <a:solidFill>
                  <a:schemeClr val="lt1"/>
                </a:solidFill>
                <a:latin typeface="Arial"/>
                <a:ea typeface="Arial"/>
                <a:cs typeface="Arial"/>
                <a:sym typeface="Arial"/>
              </a:defRPr>
            </a:lvl1pPr>
            <a:lvl2pPr indent="0" lvl="1" marL="0" algn="l">
              <a:spcBef>
                <a:spcPts val="0"/>
              </a:spcBef>
              <a:buNone/>
              <a:defRPr b="0" i="0" sz="700" u="none" cap="none" strike="noStrike">
                <a:solidFill>
                  <a:schemeClr val="lt1"/>
                </a:solidFill>
                <a:latin typeface="Arial"/>
                <a:ea typeface="Arial"/>
                <a:cs typeface="Arial"/>
                <a:sym typeface="Arial"/>
              </a:defRPr>
            </a:lvl2pPr>
            <a:lvl3pPr indent="0" lvl="2" marL="0" algn="l">
              <a:spcBef>
                <a:spcPts val="0"/>
              </a:spcBef>
              <a:buNone/>
              <a:defRPr b="0" i="0" sz="700" u="none" cap="none" strike="noStrike">
                <a:solidFill>
                  <a:schemeClr val="lt1"/>
                </a:solidFill>
                <a:latin typeface="Arial"/>
                <a:ea typeface="Arial"/>
                <a:cs typeface="Arial"/>
                <a:sym typeface="Arial"/>
              </a:defRPr>
            </a:lvl3pPr>
            <a:lvl4pPr indent="0" lvl="3" marL="0" algn="l">
              <a:spcBef>
                <a:spcPts val="0"/>
              </a:spcBef>
              <a:buNone/>
              <a:defRPr b="0" i="0" sz="700" u="none" cap="none" strike="noStrike">
                <a:solidFill>
                  <a:schemeClr val="lt1"/>
                </a:solidFill>
                <a:latin typeface="Arial"/>
                <a:ea typeface="Arial"/>
                <a:cs typeface="Arial"/>
                <a:sym typeface="Arial"/>
              </a:defRPr>
            </a:lvl4pPr>
            <a:lvl5pPr indent="0" lvl="4" marL="0" algn="l">
              <a:spcBef>
                <a:spcPts val="0"/>
              </a:spcBef>
              <a:buNone/>
              <a:defRPr b="0" i="0" sz="700" u="none" cap="none" strike="noStrike">
                <a:solidFill>
                  <a:schemeClr val="lt1"/>
                </a:solidFill>
                <a:latin typeface="Arial"/>
                <a:ea typeface="Arial"/>
                <a:cs typeface="Arial"/>
                <a:sym typeface="Arial"/>
              </a:defRPr>
            </a:lvl5pPr>
            <a:lvl6pPr indent="0" lvl="5" marL="0" algn="l">
              <a:spcBef>
                <a:spcPts val="0"/>
              </a:spcBef>
              <a:buNone/>
              <a:defRPr b="0" i="0" sz="700" u="none" cap="none" strike="noStrike">
                <a:solidFill>
                  <a:schemeClr val="lt1"/>
                </a:solidFill>
                <a:latin typeface="Arial"/>
                <a:ea typeface="Arial"/>
                <a:cs typeface="Arial"/>
                <a:sym typeface="Arial"/>
              </a:defRPr>
            </a:lvl6pPr>
            <a:lvl7pPr indent="0" lvl="6" marL="0" algn="l">
              <a:spcBef>
                <a:spcPts val="0"/>
              </a:spcBef>
              <a:buNone/>
              <a:defRPr b="0" i="0" sz="700" u="none" cap="none" strike="noStrike">
                <a:solidFill>
                  <a:schemeClr val="lt1"/>
                </a:solidFill>
                <a:latin typeface="Arial"/>
                <a:ea typeface="Arial"/>
                <a:cs typeface="Arial"/>
                <a:sym typeface="Arial"/>
              </a:defRPr>
            </a:lvl7pPr>
            <a:lvl8pPr indent="0" lvl="7" marL="0" algn="l">
              <a:spcBef>
                <a:spcPts val="0"/>
              </a:spcBef>
              <a:buNone/>
              <a:defRPr b="0" i="0" sz="700" u="none" cap="none" strike="noStrike">
                <a:solidFill>
                  <a:schemeClr val="lt1"/>
                </a:solidFill>
                <a:latin typeface="Arial"/>
                <a:ea typeface="Arial"/>
                <a:cs typeface="Arial"/>
                <a:sym typeface="Arial"/>
              </a:defRPr>
            </a:lvl8pPr>
            <a:lvl9pPr indent="0" lvl="8" marL="0" algn="l">
              <a:spcBef>
                <a:spcPts val="0"/>
              </a:spcBef>
              <a:buNone/>
              <a:defRPr b="0" i="0" sz="7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568" name="Shape 568"/>
        <p:cNvGrpSpPr/>
        <p:nvPr/>
      </p:nvGrpSpPr>
      <p:grpSpPr>
        <a:xfrm>
          <a:off x="0" y="0"/>
          <a:ext cx="0" cy="0"/>
          <a:chOff x="0" y="0"/>
          <a:chExt cx="0" cy="0"/>
        </a:xfrm>
      </p:grpSpPr>
      <p:sp>
        <p:nvSpPr>
          <p:cNvPr id="569" name="Google Shape;569;p57"/>
          <p:cNvSpPr/>
          <p:nvPr/>
        </p:nvSpPr>
        <p:spPr>
          <a:xfrm>
            <a:off x="0" y="1875865"/>
            <a:ext cx="9144000" cy="1349100"/>
          </a:xfrm>
          <a:prstGeom prst="rect">
            <a:avLst/>
          </a:prstGeom>
          <a:solidFill>
            <a:srgbClr val="13294B"/>
          </a:solidFill>
          <a:ln>
            <a:noFill/>
          </a:ln>
          <a:effectLst>
            <a:outerShdw blurRad="40000" rotWithShape="0" dir="5400000" dist="23000">
              <a:srgbClr val="000000">
                <a:alpha val="34900"/>
              </a:srgbClr>
            </a:outerShdw>
          </a:effectLst>
        </p:spPr>
        <p:txBody>
          <a:bodyPr anchorCtr="0" anchor="ctr" bIns="30250" lIns="60500" spcFirstLastPara="1" rIns="60500" wrap="square" tIns="30250">
            <a:noAutofit/>
          </a:bodyPr>
          <a:lstStyle/>
          <a:p>
            <a:pPr indent="0" lvl="0" marL="0" marR="0" rtl="0" algn="ctr">
              <a:spcBef>
                <a:spcPts val="0"/>
              </a:spcBef>
              <a:spcAft>
                <a:spcPts val="0"/>
              </a:spcAft>
              <a:buNone/>
            </a:pPr>
            <a:r>
              <a:t/>
            </a:r>
            <a:endParaRPr b="0" i="0" sz="1300" u="none" cap="none" strike="noStrike">
              <a:solidFill>
                <a:schemeClr val="lt1"/>
              </a:solidFill>
              <a:latin typeface="Calibri"/>
              <a:ea typeface="Calibri"/>
              <a:cs typeface="Calibri"/>
              <a:sym typeface="Calibri"/>
            </a:endParaRPr>
          </a:p>
        </p:txBody>
      </p:sp>
      <p:sp>
        <p:nvSpPr>
          <p:cNvPr id="570" name="Google Shape;570;p57"/>
          <p:cNvSpPr txBox="1"/>
          <p:nvPr>
            <p:ph idx="1" type="body"/>
          </p:nvPr>
        </p:nvSpPr>
        <p:spPr>
          <a:xfrm>
            <a:off x="404091" y="1970708"/>
            <a:ext cx="8358900" cy="417300"/>
          </a:xfrm>
          <a:prstGeom prst="rect">
            <a:avLst/>
          </a:prstGeom>
          <a:noFill/>
          <a:ln>
            <a:noFill/>
          </a:ln>
        </p:spPr>
        <p:txBody>
          <a:bodyPr anchorCtr="0" anchor="t" bIns="30250" lIns="60500" spcFirstLastPara="1" rIns="60500" wrap="square" tIns="30250">
            <a:noAutofit/>
          </a:bodyPr>
          <a:lstStyle>
            <a:lvl1pPr indent="-228600" lvl="0" marL="457200" marR="0" algn="l">
              <a:spcBef>
                <a:spcPts val="600"/>
              </a:spcBef>
              <a:spcAft>
                <a:spcPts val="0"/>
              </a:spcAft>
              <a:buClr>
                <a:schemeClr val="lt1"/>
              </a:buClr>
              <a:buSzPts val="3200"/>
              <a:buFont typeface="Arial"/>
              <a:buNone/>
              <a:defRPr b="1" i="0" sz="3200" u="none" cap="none" strike="noStrike">
                <a:solidFill>
                  <a:schemeClr val="lt1"/>
                </a:solidFill>
                <a:latin typeface="Arial Narrow"/>
                <a:ea typeface="Arial Narrow"/>
                <a:cs typeface="Arial Narrow"/>
                <a:sym typeface="Arial Narrow"/>
              </a:defRPr>
            </a:lvl1pPr>
            <a:lvl2pPr indent="-361950" lvl="1" marL="914400" marR="0" algn="l">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571" name="Google Shape;571;p57"/>
          <p:cNvSpPr txBox="1"/>
          <p:nvPr>
            <p:ph idx="2" type="body"/>
          </p:nvPr>
        </p:nvSpPr>
        <p:spPr>
          <a:xfrm>
            <a:off x="404091" y="2536634"/>
            <a:ext cx="8358900" cy="475500"/>
          </a:xfrm>
          <a:prstGeom prst="rect">
            <a:avLst/>
          </a:prstGeom>
          <a:noFill/>
          <a:ln>
            <a:noFill/>
          </a:ln>
        </p:spPr>
        <p:txBody>
          <a:bodyPr anchorCtr="0" anchor="t" bIns="30250" lIns="60500" spcFirstLastPara="1" rIns="60500" wrap="square" tIns="30250">
            <a:noAutofit/>
          </a:bodyPr>
          <a:lstStyle>
            <a:lvl1pPr indent="-228600" lvl="0" marL="457200" marR="0" algn="l">
              <a:spcBef>
                <a:spcPts val="500"/>
              </a:spcBef>
              <a:spcAft>
                <a:spcPts val="0"/>
              </a:spcAft>
              <a:buClr>
                <a:schemeClr val="lt1"/>
              </a:buClr>
              <a:buSzPts val="2400"/>
              <a:buFont typeface="Arial"/>
              <a:buNone/>
              <a:defRPr b="0" i="1" sz="2400" u="none" cap="none" strike="noStrike">
                <a:solidFill>
                  <a:schemeClr val="lt1"/>
                </a:solidFill>
                <a:latin typeface="Arial"/>
                <a:ea typeface="Arial"/>
                <a:cs typeface="Arial"/>
                <a:sym typeface="Arial"/>
              </a:defRPr>
            </a:lvl1pPr>
            <a:lvl2pPr indent="-361950" lvl="1" marL="914400" marR="0" algn="l">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572" name="Google Shape;572;p57"/>
          <p:cNvSpPr txBox="1"/>
          <p:nvPr>
            <p:ph idx="12" type="sldNum"/>
          </p:nvPr>
        </p:nvSpPr>
        <p:spPr>
          <a:xfrm>
            <a:off x="548936" y="4789224"/>
            <a:ext cx="353100" cy="274200"/>
          </a:xfrm>
          <a:prstGeom prst="rect">
            <a:avLst/>
          </a:prstGeom>
          <a:noFill/>
          <a:ln>
            <a:noFill/>
          </a:ln>
        </p:spPr>
        <p:txBody>
          <a:bodyPr anchorCtr="0" anchor="ctr" bIns="30250" lIns="60500" spcFirstLastPara="1" rIns="60500" wrap="square" tIns="30250">
            <a:noAutofit/>
          </a:bodyPr>
          <a:lstStyle>
            <a:lvl1pPr indent="0" lvl="0" marL="0" algn="l">
              <a:spcBef>
                <a:spcPts val="0"/>
              </a:spcBef>
              <a:buNone/>
              <a:defRPr b="0" i="0" sz="700" u="none" cap="none" strike="noStrike">
                <a:solidFill>
                  <a:schemeClr val="lt1"/>
                </a:solidFill>
                <a:latin typeface="Arial"/>
                <a:ea typeface="Arial"/>
                <a:cs typeface="Arial"/>
                <a:sym typeface="Arial"/>
              </a:defRPr>
            </a:lvl1pPr>
            <a:lvl2pPr indent="0" lvl="1" marL="0" algn="l">
              <a:spcBef>
                <a:spcPts val="0"/>
              </a:spcBef>
              <a:buNone/>
              <a:defRPr b="0" i="0" sz="700" u="none" cap="none" strike="noStrike">
                <a:solidFill>
                  <a:schemeClr val="lt1"/>
                </a:solidFill>
                <a:latin typeface="Arial"/>
                <a:ea typeface="Arial"/>
                <a:cs typeface="Arial"/>
                <a:sym typeface="Arial"/>
              </a:defRPr>
            </a:lvl2pPr>
            <a:lvl3pPr indent="0" lvl="2" marL="0" algn="l">
              <a:spcBef>
                <a:spcPts val="0"/>
              </a:spcBef>
              <a:buNone/>
              <a:defRPr b="0" i="0" sz="700" u="none" cap="none" strike="noStrike">
                <a:solidFill>
                  <a:schemeClr val="lt1"/>
                </a:solidFill>
                <a:latin typeface="Arial"/>
                <a:ea typeface="Arial"/>
                <a:cs typeface="Arial"/>
                <a:sym typeface="Arial"/>
              </a:defRPr>
            </a:lvl3pPr>
            <a:lvl4pPr indent="0" lvl="3" marL="0" algn="l">
              <a:spcBef>
                <a:spcPts val="0"/>
              </a:spcBef>
              <a:buNone/>
              <a:defRPr b="0" i="0" sz="700" u="none" cap="none" strike="noStrike">
                <a:solidFill>
                  <a:schemeClr val="lt1"/>
                </a:solidFill>
                <a:latin typeface="Arial"/>
                <a:ea typeface="Arial"/>
                <a:cs typeface="Arial"/>
                <a:sym typeface="Arial"/>
              </a:defRPr>
            </a:lvl4pPr>
            <a:lvl5pPr indent="0" lvl="4" marL="0" algn="l">
              <a:spcBef>
                <a:spcPts val="0"/>
              </a:spcBef>
              <a:buNone/>
              <a:defRPr b="0" i="0" sz="700" u="none" cap="none" strike="noStrike">
                <a:solidFill>
                  <a:schemeClr val="lt1"/>
                </a:solidFill>
                <a:latin typeface="Arial"/>
                <a:ea typeface="Arial"/>
                <a:cs typeface="Arial"/>
                <a:sym typeface="Arial"/>
              </a:defRPr>
            </a:lvl5pPr>
            <a:lvl6pPr indent="0" lvl="5" marL="0" algn="l">
              <a:spcBef>
                <a:spcPts val="0"/>
              </a:spcBef>
              <a:buNone/>
              <a:defRPr b="0" i="0" sz="700" u="none" cap="none" strike="noStrike">
                <a:solidFill>
                  <a:schemeClr val="lt1"/>
                </a:solidFill>
                <a:latin typeface="Arial"/>
                <a:ea typeface="Arial"/>
                <a:cs typeface="Arial"/>
                <a:sym typeface="Arial"/>
              </a:defRPr>
            </a:lvl6pPr>
            <a:lvl7pPr indent="0" lvl="6" marL="0" algn="l">
              <a:spcBef>
                <a:spcPts val="0"/>
              </a:spcBef>
              <a:buNone/>
              <a:defRPr b="0" i="0" sz="700" u="none" cap="none" strike="noStrike">
                <a:solidFill>
                  <a:schemeClr val="lt1"/>
                </a:solidFill>
                <a:latin typeface="Arial"/>
                <a:ea typeface="Arial"/>
                <a:cs typeface="Arial"/>
                <a:sym typeface="Arial"/>
              </a:defRPr>
            </a:lvl7pPr>
            <a:lvl8pPr indent="0" lvl="7" marL="0" algn="l">
              <a:spcBef>
                <a:spcPts val="0"/>
              </a:spcBef>
              <a:buNone/>
              <a:defRPr b="0" i="0" sz="700" u="none" cap="none" strike="noStrike">
                <a:solidFill>
                  <a:schemeClr val="lt1"/>
                </a:solidFill>
                <a:latin typeface="Arial"/>
                <a:ea typeface="Arial"/>
                <a:cs typeface="Arial"/>
                <a:sym typeface="Arial"/>
              </a:defRPr>
            </a:lvl8pPr>
            <a:lvl9pPr indent="0" lvl="8" marL="0" algn="l">
              <a:spcBef>
                <a:spcPts val="0"/>
              </a:spcBef>
              <a:buNone/>
              <a:defRPr b="0" i="0" sz="7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573" name="Shape 573"/>
        <p:cNvGrpSpPr/>
        <p:nvPr/>
      </p:nvGrpSpPr>
      <p:grpSpPr>
        <a:xfrm>
          <a:off x="0" y="0"/>
          <a:ext cx="0" cy="0"/>
          <a:chOff x="0" y="0"/>
          <a:chExt cx="0" cy="0"/>
        </a:xfrm>
      </p:grpSpPr>
      <p:sp>
        <p:nvSpPr>
          <p:cNvPr id="574" name="Google Shape;574;p58"/>
          <p:cNvSpPr txBox="1"/>
          <p:nvPr>
            <p:ph idx="12" type="sldNum"/>
          </p:nvPr>
        </p:nvSpPr>
        <p:spPr>
          <a:xfrm>
            <a:off x="548936" y="4789224"/>
            <a:ext cx="353100" cy="274200"/>
          </a:xfrm>
          <a:prstGeom prst="rect">
            <a:avLst/>
          </a:prstGeom>
          <a:noFill/>
          <a:ln>
            <a:noFill/>
          </a:ln>
        </p:spPr>
        <p:txBody>
          <a:bodyPr anchorCtr="0" anchor="ctr" bIns="30250" lIns="60500" spcFirstLastPara="1" rIns="60500" wrap="square" tIns="30250">
            <a:noAutofit/>
          </a:bodyPr>
          <a:lstStyle>
            <a:lvl1pPr indent="0" lvl="0" marL="0" algn="l">
              <a:spcBef>
                <a:spcPts val="0"/>
              </a:spcBef>
              <a:buNone/>
              <a:defRPr b="0" i="0" sz="700" u="none" cap="none" strike="noStrike">
                <a:solidFill>
                  <a:schemeClr val="lt1"/>
                </a:solidFill>
                <a:latin typeface="Arial"/>
                <a:ea typeface="Arial"/>
                <a:cs typeface="Arial"/>
                <a:sym typeface="Arial"/>
              </a:defRPr>
            </a:lvl1pPr>
            <a:lvl2pPr indent="0" lvl="1" marL="0" algn="l">
              <a:spcBef>
                <a:spcPts val="0"/>
              </a:spcBef>
              <a:buNone/>
              <a:defRPr b="0" i="0" sz="700" u="none" cap="none" strike="noStrike">
                <a:solidFill>
                  <a:schemeClr val="lt1"/>
                </a:solidFill>
                <a:latin typeface="Arial"/>
                <a:ea typeface="Arial"/>
                <a:cs typeface="Arial"/>
                <a:sym typeface="Arial"/>
              </a:defRPr>
            </a:lvl2pPr>
            <a:lvl3pPr indent="0" lvl="2" marL="0" algn="l">
              <a:spcBef>
                <a:spcPts val="0"/>
              </a:spcBef>
              <a:buNone/>
              <a:defRPr b="0" i="0" sz="700" u="none" cap="none" strike="noStrike">
                <a:solidFill>
                  <a:schemeClr val="lt1"/>
                </a:solidFill>
                <a:latin typeface="Arial"/>
                <a:ea typeface="Arial"/>
                <a:cs typeface="Arial"/>
                <a:sym typeface="Arial"/>
              </a:defRPr>
            </a:lvl3pPr>
            <a:lvl4pPr indent="0" lvl="3" marL="0" algn="l">
              <a:spcBef>
                <a:spcPts val="0"/>
              </a:spcBef>
              <a:buNone/>
              <a:defRPr b="0" i="0" sz="700" u="none" cap="none" strike="noStrike">
                <a:solidFill>
                  <a:schemeClr val="lt1"/>
                </a:solidFill>
                <a:latin typeface="Arial"/>
                <a:ea typeface="Arial"/>
                <a:cs typeface="Arial"/>
                <a:sym typeface="Arial"/>
              </a:defRPr>
            </a:lvl4pPr>
            <a:lvl5pPr indent="0" lvl="4" marL="0" algn="l">
              <a:spcBef>
                <a:spcPts val="0"/>
              </a:spcBef>
              <a:buNone/>
              <a:defRPr b="0" i="0" sz="700" u="none" cap="none" strike="noStrike">
                <a:solidFill>
                  <a:schemeClr val="lt1"/>
                </a:solidFill>
                <a:latin typeface="Arial"/>
                <a:ea typeface="Arial"/>
                <a:cs typeface="Arial"/>
                <a:sym typeface="Arial"/>
              </a:defRPr>
            </a:lvl5pPr>
            <a:lvl6pPr indent="0" lvl="5" marL="0" algn="l">
              <a:spcBef>
                <a:spcPts val="0"/>
              </a:spcBef>
              <a:buNone/>
              <a:defRPr b="0" i="0" sz="700" u="none" cap="none" strike="noStrike">
                <a:solidFill>
                  <a:schemeClr val="lt1"/>
                </a:solidFill>
                <a:latin typeface="Arial"/>
                <a:ea typeface="Arial"/>
                <a:cs typeface="Arial"/>
                <a:sym typeface="Arial"/>
              </a:defRPr>
            </a:lvl6pPr>
            <a:lvl7pPr indent="0" lvl="6" marL="0" algn="l">
              <a:spcBef>
                <a:spcPts val="0"/>
              </a:spcBef>
              <a:buNone/>
              <a:defRPr b="0" i="0" sz="700" u="none" cap="none" strike="noStrike">
                <a:solidFill>
                  <a:schemeClr val="lt1"/>
                </a:solidFill>
                <a:latin typeface="Arial"/>
                <a:ea typeface="Arial"/>
                <a:cs typeface="Arial"/>
                <a:sym typeface="Arial"/>
              </a:defRPr>
            </a:lvl7pPr>
            <a:lvl8pPr indent="0" lvl="7" marL="0" algn="l">
              <a:spcBef>
                <a:spcPts val="0"/>
              </a:spcBef>
              <a:buNone/>
              <a:defRPr b="0" i="0" sz="700" u="none" cap="none" strike="noStrike">
                <a:solidFill>
                  <a:schemeClr val="lt1"/>
                </a:solidFill>
                <a:latin typeface="Arial"/>
                <a:ea typeface="Arial"/>
                <a:cs typeface="Arial"/>
                <a:sym typeface="Arial"/>
              </a:defRPr>
            </a:lvl8pPr>
            <a:lvl9pPr indent="0" lvl="8" marL="0" algn="l">
              <a:spcBef>
                <a:spcPts val="0"/>
              </a:spcBef>
              <a:buNone/>
              <a:defRPr b="0" i="0" sz="7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blank">
  <p:cSld name="BLANK">
    <p:spTree>
      <p:nvGrpSpPr>
        <p:cNvPr id="575" name="Shape 575"/>
        <p:cNvGrpSpPr/>
        <p:nvPr/>
      </p:nvGrpSpPr>
      <p:grpSpPr>
        <a:xfrm>
          <a:off x="0" y="0"/>
          <a:ext cx="0" cy="0"/>
          <a:chOff x="0" y="0"/>
          <a:chExt cx="0" cy="0"/>
        </a:xfrm>
      </p:grpSpPr>
      <p:sp>
        <p:nvSpPr>
          <p:cNvPr id="576" name="Google Shape;576;p5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577" name="Google Shape;577;p5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578" name="Google Shape;578;p5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79" name="Shape 579"/>
        <p:cNvGrpSpPr/>
        <p:nvPr/>
      </p:nvGrpSpPr>
      <p:grpSpPr>
        <a:xfrm>
          <a:off x="0" y="0"/>
          <a:ext cx="0" cy="0"/>
          <a:chOff x="0" y="0"/>
          <a:chExt cx="0" cy="0"/>
        </a:xfrm>
      </p:grpSpPr>
      <p:sp>
        <p:nvSpPr>
          <p:cNvPr id="580" name="Google Shape;580;p6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581" name="Google Shape;581;p6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sz="1100"/>
            </a:lvl1pPr>
            <a:lvl2pPr indent="-317500" lvl="1" marL="914400" algn="l">
              <a:lnSpc>
                <a:spcPct val="90000"/>
              </a:lnSpc>
              <a:spcBef>
                <a:spcPts val="400"/>
              </a:spcBef>
              <a:spcAft>
                <a:spcPts val="0"/>
              </a:spcAft>
              <a:buClr>
                <a:schemeClr val="dk1"/>
              </a:buClr>
              <a:buSzPts val="1400"/>
              <a:buChar char="•"/>
              <a:defRPr sz="1100"/>
            </a:lvl2pPr>
            <a:lvl3pPr indent="-317500" lvl="2" marL="1371600" algn="l">
              <a:lnSpc>
                <a:spcPct val="90000"/>
              </a:lnSpc>
              <a:spcBef>
                <a:spcPts val="400"/>
              </a:spcBef>
              <a:spcAft>
                <a:spcPts val="0"/>
              </a:spcAft>
              <a:buClr>
                <a:schemeClr val="dk1"/>
              </a:buClr>
              <a:buSzPts val="1400"/>
              <a:buChar char="•"/>
              <a:defRPr sz="1100"/>
            </a:lvl3pPr>
            <a:lvl4pPr indent="-317500" lvl="3" marL="1828800" algn="l">
              <a:lnSpc>
                <a:spcPct val="90000"/>
              </a:lnSpc>
              <a:spcBef>
                <a:spcPts val="400"/>
              </a:spcBef>
              <a:spcAft>
                <a:spcPts val="0"/>
              </a:spcAft>
              <a:buClr>
                <a:schemeClr val="dk1"/>
              </a:buClr>
              <a:buSzPts val="1400"/>
              <a:buChar char="•"/>
              <a:defRPr sz="1100"/>
            </a:lvl4pPr>
            <a:lvl5pPr indent="-317500" lvl="4" marL="2286000" algn="l">
              <a:lnSpc>
                <a:spcPct val="90000"/>
              </a:lnSpc>
              <a:spcBef>
                <a:spcPts val="400"/>
              </a:spcBef>
              <a:spcAft>
                <a:spcPts val="0"/>
              </a:spcAft>
              <a:buClr>
                <a:schemeClr val="dk1"/>
              </a:buClr>
              <a:buSzPts val="1400"/>
              <a:buChar char="•"/>
              <a:defRPr sz="1100"/>
            </a:lvl5pPr>
            <a:lvl6pPr indent="-317500" lvl="5" marL="2743200" algn="l">
              <a:lnSpc>
                <a:spcPct val="90000"/>
              </a:lnSpc>
              <a:spcBef>
                <a:spcPts val="400"/>
              </a:spcBef>
              <a:spcAft>
                <a:spcPts val="0"/>
              </a:spcAft>
              <a:buClr>
                <a:schemeClr val="dk1"/>
              </a:buClr>
              <a:buSzPts val="1400"/>
              <a:buChar char="•"/>
              <a:defRPr sz="1100"/>
            </a:lvl6pPr>
            <a:lvl7pPr indent="-317500" lvl="6" marL="3200400" algn="l">
              <a:lnSpc>
                <a:spcPct val="90000"/>
              </a:lnSpc>
              <a:spcBef>
                <a:spcPts val="400"/>
              </a:spcBef>
              <a:spcAft>
                <a:spcPts val="0"/>
              </a:spcAft>
              <a:buClr>
                <a:schemeClr val="dk1"/>
              </a:buClr>
              <a:buSzPts val="1400"/>
              <a:buChar char="•"/>
              <a:defRPr sz="1100"/>
            </a:lvl7pPr>
            <a:lvl8pPr indent="-317500" lvl="7" marL="3657600" algn="l">
              <a:lnSpc>
                <a:spcPct val="90000"/>
              </a:lnSpc>
              <a:spcBef>
                <a:spcPts val="400"/>
              </a:spcBef>
              <a:spcAft>
                <a:spcPts val="0"/>
              </a:spcAft>
              <a:buClr>
                <a:schemeClr val="dk1"/>
              </a:buClr>
              <a:buSzPts val="1400"/>
              <a:buChar char="•"/>
              <a:defRPr sz="1100"/>
            </a:lvl8pPr>
            <a:lvl9pPr indent="-317500" lvl="8" marL="4114800" algn="l">
              <a:lnSpc>
                <a:spcPct val="90000"/>
              </a:lnSpc>
              <a:spcBef>
                <a:spcPts val="400"/>
              </a:spcBef>
              <a:spcAft>
                <a:spcPts val="0"/>
              </a:spcAft>
              <a:buClr>
                <a:schemeClr val="dk1"/>
              </a:buClr>
              <a:buSzPts val="1400"/>
              <a:buChar char="•"/>
              <a:defRPr sz="1100"/>
            </a:lvl9pPr>
          </a:lstStyle>
          <a:p/>
        </p:txBody>
      </p:sp>
      <p:sp>
        <p:nvSpPr>
          <p:cNvPr id="582" name="Google Shape;582;p6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583" name="Google Shape;583;p6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584" name="Google Shape;584;p6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91" name="Shape 591"/>
        <p:cNvGrpSpPr/>
        <p:nvPr/>
      </p:nvGrpSpPr>
      <p:grpSpPr>
        <a:xfrm>
          <a:off x="0" y="0"/>
          <a:ext cx="0" cy="0"/>
          <a:chOff x="0" y="0"/>
          <a:chExt cx="0" cy="0"/>
        </a:xfrm>
      </p:grpSpPr>
      <p:sp>
        <p:nvSpPr>
          <p:cNvPr id="592" name="Google Shape;592;p6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93" name="Google Shape;593;p6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94" name="Google Shape;594;p6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_1_2">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95" name="Shape 595"/>
        <p:cNvGrpSpPr/>
        <p:nvPr/>
      </p:nvGrpSpPr>
      <p:grpSpPr>
        <a:xfrm>
          <a:off x="0" y="0"/>
          <a:ext cx="0" cy="0"/>
          <a:chOff x="0" y="0"/>
          <a:chExt cx="0" cy="0"/>
        </a:xfrm>
      </p:grpSpPr>
      <p:sp>
        <p:nvSpPr>
          <p:cNvPr id="596" name="Google Shape;596;p6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97" name="Google Shape;597;p6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98" name="Google Shape;598;p6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99" name="Google Shape;599;p6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00" name="Google Shape;600;p6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01" name="Shape 601"/>
        <p:cNvGrpSpPr/>
        <p:nvPr/>
      </p:nvGrpSpPr>
      <p:grpSpPr>
        <a:xfrm>
          <a:off x="0" y="0"/>
          <a:ext cx="0" cy="0"/>
          <a:chOff x="0" y="0"/>
          <a:chExt cx="0" cy="0"/>
        </a:xfrm>
      </p:grpSpPr>
      <p:sp>
        <p:nvSpPr>
          <p:cNvPr id="602" name="Google Shape;602;p64"/>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03" name="Google Shape;603;p64"/>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604" name="Google Shape;604;p6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05" name="Google Shape;605;p6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06" name="Google Shape;606;p6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07" name="Shape 607"/>
        <p:cNvGrpSpPr/>
        <p:nvPr/>
      </p:nvGrpSpPr>
      <p:grpSpPr>
        <a:xfrm>
          <a:off x="0" y="0"/>
          <a:ext cx="0" cy="0"/>
          <a:chOff x="0" y="0"/>
          <a:chExt cx="0" cy="0"/>
        </a:xfrm>
      </p:grpSpPr>
      <p:sp>
        <p:nvSpPr>
          <p:cNvPr id="608" name="Google Shape;608;p6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09" name="Google Shape;609;p65"/>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10" name="Google Shape;610;p65"/>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11" name="Google Shape;611;p6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12" name="Google Shape;612;p6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13" name="Google Shape;613;p6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14" name="Shape 614"/>
        <p:cNvGrpSpPr/>
        <p:nvPr/>
      </p:nvGrpSpPr>
      <p:grpSpPr>
        <a:xfrm>
          <a:off x="0" y="0"/>
          <a:ext cx="0" cy="0"/>
          <a:chOff x="0" y="0"/>
          <a:chExt cx="0" cy="0"/>
        </a:xfrm>
      </p:grpSpPr>
      <p:sp>
        <p:nvSpPr>
          <p:cNvPr id="615" name="Google Shape;615;p66"/>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16" name="Google Shape;616;p66"/>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617" name="Google Shape;617;p66"/>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18" name="Google Shape;618;p66"/>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619" name="Google Shape;619;p66"/>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20" name="Google Shape;620;p6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21" name="Google Shape;621;p6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22" name="Google Shape;622;p6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23" name="Shape 623"/>
        <p:cNvGrpSpPr/>
        <p:nvPr/>
      </p:nvGrpSpPr>
      <p:grpSpPr>
        <a:xfrm>
          <a:off x="0" y="0"/>
          <a:ext cx="0" cy="0"/>
          <a:chOff x="0" y="0"/>
          <a:chExt cx="0" cy="0"/>
        </a:xfrm>
      </p:grpSpPr>
      <p:sp>
        <p:nvSpPr>
          <p:cNvPr id="624" name="Google Shape;624;p6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25" name="Google Shape;625;p6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26" name="Google Shape;626;p6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27" name="Google Shape;627;p6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28" name="Shape 628"/>
        <p:cNvGrpSpPr/>
        <p:nvPr/>
      </p:nvGrpSpPr>
      <p:grpSpPr>
        <a:xfrm>
          <a:off x="0" y="0"/>
          <a:ext cx="0" cy="0"/>
          <a:chOff x="0" y="0"/>
          <a:chExt cx="0" cy="0"/>
        </a:xfrm>
      </p:grpSpPr>
      <p:sp>
        <p:nvSpPr>
          <p:cNvPr id="629" name="Google Shape;629;p68"/>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30" name="Google Shape;630;p68"/>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631" name="Google Shape;631;p68"/>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632" name="Google Shape;632;p6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33" name="Google Shape;633;p6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34" name="Google Shape;634;p6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35" name="Shape 635"/>
        <p:cNvGrpSpPr/>
        <p:nvPr/>
      </p:nvGrpSpPr>
      <p:grpSpPr>
        <a:xfrm>
          <a:off x="0" y="0"/>
          <a:ext cx="0" cy="0"/>
          <a:chOff x="0" y="0"/>
          <a:chExt cx="0" cy="0"/>
        </a:xfrm>
      </p:grpSpPr>
      <p:sp>
        <p:nvSpPr>
          <p:cNvPr id="636" name="Google Shape;636;p69"/>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37" name="Google Shape;637;p69"/>
          <p:cNvSpPr/>
          <p:nvPr>
            <p:ph idx="2" type="pic"/>
          </p:nvPr>
        </p:nvSpPr>
        <p:spPr>
          <a:xfrm>
            <a:off x="3887391" y="740569"/>
            <a:ext cx="4629300" cy="3655200"/>
          </a:xfrm>
          <a:prstGeom prst="rect">
            <a:avLst/>
          </a:prstGeom>
          <a:noFill/>
          <a:ln>
            <a:noFill/>
          </a:ln>
        </p:spPr>
      </p:sp>
      <p:sp>
        <p:nvSpPr>
          <p:cNvPr id="638" name="Google Shape;638;p69"/>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639" name="Google Shape;639;p6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40" name="Google Shape;640;p6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41" name="Google Shape;641;p6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42" name="Shape 642"/>
        <p:cNvGrpSpPr/>
        <p:nvPr/>
      </p:nvGrpSpPr>
      <p:grpSpPr>
        <a:xfrm>
          <a:off x="0" y="0"/>
          <a:ext cx="0" cy="0"/>
          <a:chOff x="0" y="0"/>
          <a:chExt cx="0" cy="0"/>
        </a:xfrm>
      </p:grpSpPr>
      <p:sp>
        <p:nvSpPr>
          <p:cNvPr id="643" name="Google Shape;643;p7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44" name="Google Shape;644;p70"/>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45" name="Google Shape;645;p7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46" name="Google Shape;646;p7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47" name="Google Shape;647;p7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48" name="Shape 648"/>
        <p:cNvGrpSpPr/>
        <p:nvPr/>
      </p:nvGrpSpPr>
      <p:grpSpPr>
        <a:xfrm>
          <a:off x="0" y="0"/>
          <a:ext cx="0" cy="0"/>
          <a:chOff x="0" y="0"/>
          <a:chExt cx="0" cy="0"/>
        </a:xfrm>
      </p:grpSpPr>
      <p:sp>
        <p:nvSpPr>
          <p:cNvPr id="649" name="Google Shape;649;p71"/>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50" name="Google Shape;650;p71"/>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51" name="Google Shape;651;p7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52" name="Google Shape;652;p7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53" name="Google Shape;653;p7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60" name="Shape 660"/>
        <p:cNvGrpSpPr/>
        <p:nvPr/>
      </p:nvGrpSpPr>
      <p:grpSpPr>
        <a:xfrm>
          <a:off x="0" y="0"/>
          <a:ext cx="0" cy="0"/>
          <a:chOff x="0" y="0"/>
          <a:chExt cx="0" cy="0"/>
        </a:xfrm>
      </p:grpSpPr>
      <p:sp>
        <p:nvSpPr>
          <p:cNvPr id="661" name="Google Shape;661;p7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62" name="Google Shape;662;p7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63" name="Google Shape;663;p7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4" name="Google Shape;664;p7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5" name="Google Shape;665;p7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_1">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66" name="Shape 666"/>
        <p:cNvGrpSpPr/>
        <p:nvPr/>
      </p:nvGrpSpPr>
      <p:grpSpPr>
        <a:xfrm>
          <a:off x="0" y="0"/>
          <a:ext cx="0" cy="0"/>
          <a:chOff x="0" y="0"/>
          <a:chExt cx="0" cy="0"/>
        </a:xfrm>
      </p:grpSpPr>
      <p:sp>
        <p:nvSpPr>
          <p:cNvPr id="667" name="Google Shape;667;p7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Play"/>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68" name="Google Shape;668;p74"/>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669" name="Google Shape;669;p7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0" name="Google Shape;670;p7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1" name="Google Shape;671;p7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72" name="Shape 672"/>
        <p:cNvGrpSpPr/>
        <p:nvPr/>
      </p:nvGrpSpPr>
      <p:grpSpPr>
        <a:xfrm>
          <a:off x="0" y="0"/>
          <a:ext cx="0" cy="0"/>
          <a:chOff x="0" y="0"/>
          <a:chExt cx="0" cy="0"/>
        </a:xfrm>
      </p:grpSpPr>
      <p:sp>
        <p:nvSpPr>
          <p:cNvPr id="673" name="Google Shape;673;p75"/>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Play"/>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74" name="Google Shape;674;p75"/>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757575"/>
              </a:buClr>
              <a:buSzPts val="1800"/>
              <a:buNone/>
              <a:defRPr sz="1800">
                <a:solidFill>
                  <a:srgbClr val="757575"/>
                </a:solidFill>
              </a:defRPr>
            </a:lvl1pPr>
            <a:lvl2pPr indent="-228600" lvl="1" marL="914400" algn="l">
              <a:lnSpc>
                <a:spcPct val="90000"/>
              </a:lnSpc>
              <a:spcBef>
                <a:spcPts val="400"/>
              </a:spcBef>
              <a:spcAft>
                <a:spcPts val="0"/>
              </a:spcAft>
              <a:buClr>
                <a:srgbClr val="757575"/>
              </a:buClr>
              <a:buSzPts val="1500"/>
              <a:buNone/>
              <a:defRPr sz="1500">
                <a:solidFill>
                  <a:srgbClr val="757575"/>
                </a:solidFill>
              </a:defRPr>
            </a:lvl2pPr>
            <a:lvl3pPr indent="-228600" lvl="2" marL="1371600" algn="l">
              <a:lnSpc>
                <a:spcPct val="90000"/>
              </a:lnSpc>
              <a:spcBef>
                <a:spcPts val="400"/>
              </a:spcBef>
              <a:spcAft>
                <a:spcPts val="0"/>
              </a:spcAft>
              <a:buClr>
                <a:srgbClr val="757575"/>
              </a:buClr>
              <a:buSzPts val="1400"/>
              <a:buNone/>
              <a:defRPr sz="1400">
                <a:solidFill>
                  <a:srgbClr val="757575"/>
                </a:solidFill>
              </a:defRPr>
            </a:lvl3pPr>
            <a:lvl4pPr indent="-228600" lvl="3" marL="1828800" algn="l">
              <a:lnSpc>
                <a:spcPct val="90000"/>
              </a:lnSpc>
              <a:spcBef>
                <a:spcPts val="400"/>
              </a:spcBef>
              <a:spcAft>
                <a:spcPts val="0"/>
              </a:spcAft>
              <a:buClr>
                <a:srgbClr val="757575"/>
              </a:buClr>
              <a:buSzPts val="1200"/>
              <a:buNone/>
              <a:defRPr sz="1200">
                <a:solidFill>
                  <a:srgbClr val="757575"/>
                </a:solidFill>
              </a:defRPr>
            </a:lvl4pPr>
            <a:lvl5pPr indent="-228600" lvl="4" marL="2286000" algn="l">
              <a:lnSpc>
                <a:spcPct val="90000"/>
              </a:lnSpc>
              <a:spcBef>
                <a:spcPts val="400"/>
              </a:spcBef>
              <a:spcAft>
                <a:spcPts val="0"/>
              </a:spcAft>
              <a:buClr>
                <a:srgbClr val="757575"/>
              </a:buClr>
              <a:buSzPts val="1200"/>
              <a:buNone/>
              <a:defRPr sz="1200">
                <a:solidFill>
                  <a:srgbClr val="757575"/>
                </a:solidFill>
              </a:defRPr>
            </a:lvl5pPr>
            <a:lvl6pPr indent="-228600" lvl="5" marL="2743200" algn="l">
              <a:lnSpc>
                <a:spcPct val="90000"/>
              </a:lnSpc>
              <a:spcBef>
                <a:spcPts val="400"/>
              </a:spcBef>
              <a:spcAft>
                <a:spcPts val="0"/>
              </a:spcAft>
              <a:buClr>
                <a:srgbClr val="757575"/>
              </a:buClr>
              <a:buSzPts val="1200"/>
              <a:buNone/>
              <a:defRPr sz="1200">
                <a:solidFill>
                  <a:srgbClr val="757575"/>
                </a:solidFill>
              </a:defRPr>
            </a:lvl6pPr>
            <a:lvl7pPr indent="-228600" lvl="6" marL="3200400" algn="l">
              <a:lnSpc>
                <a:spcPct val="90000"/>
              </a:lnSpc>
              <a:spcBef>
                <a:spcPts val="400"/>
              </a:spcBef>
              <a:spcAft>
                <a:spcPts val="0"/>
              </a:spcAft>
              <a:buClr>
                <a:srgbClr val="757575"/>
              </a:buClr>
              <a:buSzPts val="1200"/>
              <a:buNone/>
              <a:defRPr sz="1200">
                <a:solidFill>
                  <a:srgbClr val="757575"/>
                </a:solidFill>
              </a:defRPr>
            </a:lvl7pPr>
            <a:lvl8pPr indent="-228600" lvl="7" marL="3657600" algn="l">
              <a:lnSpc>
                <a:spcPct val="90000"/>
              </a:lnSpc>
              <a:spcBef>
                <a:spcPts val="400"/>
              </a:spcBef>
              <a:spcAft>
                <a:spcPts val="0"/>
              </a:spcAft>
              <a:buClr>
                <a:srgbClr val="757575"/>
              </a:buClr>
              <a:buSzPts val="1200"/>
              <a:buNone/>
              <a:defRPr sz="1200">
                <a:solidFill>
                  <a:srgbClr val="757575"/>
                </a:solidFill>
              </a:defRPr>
            </a:lvl8pPr>
            <a:lvl9pPr indent="-228600" lvl="8" marL="4114800" algn="l">
              <a:lnSpc>
                <a:spcPct val="90000"/>
              </a:lnSpc>
              <a:spcBef>
                <a:spcPts val="400"/>
              </a:spcBef>
              <a:spcAft>
                <a:spcPts val="0"/>
              </a:spcAft>
              <a:buClr>
                <a:srgbClr val="757575"/>
              </a:buClr>
              <a:buSzPts val="1200"/>
              <a:buNone/>
              <a:defRPr sz="1200">
                <a:solidFill>
                  <a:srgbClr val="757575"/>
                </a:solidFill>
              </a:defRPr>
            </a:lvl9pPr>
          </a:lstStyle>
          <a:p/>
        </p:txBody>
      </p:sp>
      <p:sp>
        <p:nvSpPr>
          <p:cNvPr id="675" name="Google Shape;675;p7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6" name="Google Shape;676;p7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7" name="Google Shape;677;p7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78" name="Shape 678"/>
        <p:cNvGrpSpPr/>
        <p:nvPr/>
      </p:nvGrpSpPr>
      <p:grpSpPr>
        <a:xfrm>
          <a:off x="0" y="0"/>
          <a:ext cx="0" cy="0"/>
          <a:chOff x="0" y="0"/>
          <a:chExt cx="0" cy="0"/>
        </a:xfrm>
      </p:grpSpPr>
      <p:sp>
        <p:nvSpPr>
          <p:cNvPr id="679" name="Google Shape;679;p7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80" name="Google Shape;680;p76"/>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81" name="Google Shape;681;p76"/>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82" name="Google Shape;682;p7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83" name="Google Shape;683;p7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84" name="Google Shape;684;p7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85" name="Shape 685"/>
        <p:cNvGrpSpPr/>
        <p:nvPr/>
      </p:nvGrpSpPr>
      <p:grpSpPr>
        <a:xfrm>
          <a:off x="0" y="0"/>
          <a:ext cx="0" cy="0"/>
          <a:chOff x="0" y="0"/>
          <a:chExt cx="0" cy="0"/>
        </a:xfrm>
      </p:grpSpPr>
      <p:sp>
        <p:nvSpPr>
          <p:cNvPr id="686" name="Google Shape;686;p77"/>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87" name="Google Shape;687;p77"/>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688" name="Google Shape;688;p77"/>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89" name="Google Shape;689;p77"/>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690" name="Google Shape;690;p77"/>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91" name="Google Shape;691;p7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92" name="Google Shape;692;p7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93" name="Google Shape;693;p7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94" name="Shape 694"/>
        <p:cNvGrpSpPr/>
        <p:nvPr/>
      </p:nvGrpSpPr>
      <p:grpSpPr>
        <a:xfrm>
          <a:off x="0" y="0"/>
          <a:ext cx="0" cy="0"/>
          <a:chOff x="0" y="0"/>
          <a:chExt cx="0" cy="0"/>
        </a:xfrm>
      </p:grpSpPr>
      <p:sp>
        <p:nvSpPr>
          <p:cNvPr id="695" name="Google Shape;695;p7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96" name="Google Shape;696;p7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97" name="Google Shape;697;p7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98" name="Google Shape;698;p7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99" name="Shape 699"/>
        <p:cNvGrpSpPr/>
        <p:nvPr/>
      </p:nvGrpSpPr>
      <p:grpSpPr>
        <a:xfrm>
          <a:off x="0" y="0"/>
          <a:ext cx="0" cy="0"/>
          <a:chOff x="0" y="0"/>
          <a:chExt cx="0" cy="0"/>
        </a:xfrm>
      </p:grpSpPr>
      <p:sp>
        <p:nvSpPr>
          <p:cNvPr id="700" name="Google Shape;700;p7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01" name="Google Shape;701;p7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02" name="Google Shape;702;p7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03" name="Shape 703"/>
        <p:cNvGrpSpPr/>
        <p:nvPr/>
      </p:nvGrpSpPr>
      <p:grpSpPr>
        <a:xfrm>
          <a:off x="0" y="0"/>
          <a:ext cx="0" cy="0"/>
          <a:chOff x="0" y="0"/>
          <a:chExt cx="0" cy="0"/>
        </a:xfrm>
      </p:grpSpPr>
      <p:sp>
        <p:nvSpPr>
          <p:cNvPr id="704" name="Google Shape;704;p80"/>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05" name="Google Shape;705;p80"/>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706" name="Google Shape;706;p80"/>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707" name="Google Shape;707;p8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08" name="Google Shape;708;p8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09" name="Google Shape;709;p8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10" name="Shape 710"/>
        <p:cNvGrpSpPr/>
        <p:nvPr/>
      </p:nvGrpSpPr>
      <p:grpSpPr>
        <a:xfrm>
          <a:off x="0" y="0"/>
          <a:ext cx="0" cy="0"/>
          <a:chOff x="0" y="0"/>
          <a:chExt cx="0" cy="0"/>
        </a:xfrm>
      </p:grpSpPr>
      <p:sp>
        <p:nvSpPr>
          <p:cNvPr id="711" name="Google Shape;711;p81"/>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12" name="Google Shape;712;p81"/>
          <p:cNvSpPr/>
          <p:nvPr>
            <p:ph idx="2" type="pic"/>
          </p:nvPr>
        </p:nvSpPr>
        <p:spPr>
          <a:xfrm>
            <a:off x="3887391" y="740569"/>
            <a:ext cx="4629150" cy="3655219"/>
          </a:xfrm>
          <a:prstGeom prst="rect">
            <a:avLst/>
          </a:prstGeom>
          <a:noFill/>
          <a:ln>
            <a:noFill/>
          </a:ln>
        </p:spPr>
      </p:sp>
      <p:sp>
        <p:nvSpPr>
          <p:cNvPr id="713" name="Google Shape;713;p81"/>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714" name="Google Shape;714;p8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15" name="Google Shape;715;p8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16" name="Google Shape;716;p8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17" name="Shape 717"/>
        <p:cNvGrpSpPr/>
        <p:nvPr/>
      </p:nvGrpSpPr>
      <p:grpSpPr>
        <a:xfrm>
          <a:off x="0" y="0"/>
          <a:ext cx="0" cy="0"/>
          <a:chOff x="0" y="0"/>
          <a:chExt cx="0" cy="0"/>
        </a:xfrm>
      </p:grpSpPr>
      <p:sp>
        <p:nvSpPr>
          <p:cNvPr id="718" name="Google Shape;718;p8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19" name="Google Shape;719;p82"/>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20" name="Google Shape;720;p8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21" name="Google Shape;721;p8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22" name="Google Shape;722;p8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23" name="Shape 723"/>
        <p:cNvGrpSpPr/>
        <p:nvPr/>
      </p:nvGrpSpPr>
      <p:grpSpPr>
        <a:xfrm>
          <a:off x="0" y="0"/>
          <a:ext cx="0" cy="0"/>
          <a:chOff x="0" y="0"/>
          <a:chExt cx="0" cy="0"/>
        </a:xfrm>
      </p:grpSpPr>
      <p:sp>
        <p:nvSpPr>
          <p:cNvPr id="724" name="Google Shape;724;p83"/>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25" name="Google Shape;725;p83"/>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26" name="Google Shape;726;p8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27" name="Google Shape;727;p8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28" name="Google Shape;728;p8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_1">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_1">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4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0" Type="http://schemas.openxmlformats.org/officeDocument/2006/relationships/theme" Target="../theme/theme3.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jpg"/><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slideLayout" Target="../slideLayouts/slideLayout50.xml"/><Relationship Id="rId9" Type="http://schemas.openxmlformats.org/officeDocument/2006/relationships/slideLayout" Target="../slideLayouts/slideLayout55.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11" Type="http://schemas.openxmlformats.org/officeDocument/2006/relationships/slideLayout" Target="../slideLayouts/slideLayout57.xml"/><Relationship Id="rId10" Type="http://schemas.openxmlformats.org/officeDocument/2006/relationships/slideLayout" Target="../slideLayouts/slideLayout56.xml"/><Relationship Id="rId13" Type="http://schemas.openxmlformats.org/officeDocument/2006/relationships/theme" Target="../theme/theme1.xml"/><Relationship Id="rId12" Type="http://schemas.openxmlformats.org/officeDocument/2006/relationships/slideLayout" Target="../slideLayouts/slideLayout58.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9" Type="http://schemas.openxmlformats.org/officeDocument/2006/relationships/slideLayout" Target="../slideLayouts/slideLayout67.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11" Type="http://schemas.openxmlformats.org/officeDocument/2006/relationships/theme" Target="../theme/theme5.xml"/><Relationship Id="rId10" Type="http://schemas.openxmlformats.org/officeDocument/2006/relationships/slideLayout" Target="../slideLayouts/slideLayout68.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9" Type="http://schemas.openxmlformats.org/officeDocument/2006/relationships/slideLayout" Target="../slideLayouts/slideLayout77.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11" Type="http://schemas.openxmlformats.org/officeDocument/2006/relationships/slideLayout" Target="../slideLayouts/slideLayout79.xml"/><Relationship Id="rId10" Type="http://schemas.openxmlformats.org/officeDocument/2006/relationships/slideLayout" Target="../slideLayouts/slideLayout78.xml"/><Relationship Id="rId1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29050" y="0"/>
            <a:ext cx="8685900" cy="20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5600"/>
              <a:buFont typeface="Libre Baskerville"/>
              <a:buNone/>
              <a:defRPr sz="5600">
                <a:solidFill>
                  <a:schemeClr val="dk1"/>
                </a:solidFill>
                <a:latin typeface="Libre Baskerville"/>
                <a:ea typeface="Libre Baskerville"/>
                <a:cs typeface="Libre Baskerville"/>
                <a:sym typeface="Libre Baskerville"/>
              </a:defRPr>
            </a:lvl1pPr>
            <a:lvl2pPr lvl="1">
              <a:spcBef>
                <a:spcPts val="0"/>
              </a:spcBef>
              <a:spcAft>
                <a:spcPts val="0"/>
              </a:spcAft>
              <a:buSzPts val="1400"/>
              <a:buFont typeface="Libre Baskerville"/>
              <a:buNone/>
              <a:defRPr>
                <a:latin typeface="Libre Baskerville"/>
                <a:ea typeface="Libre Baskerville"/>
                <a:cs typeface="Libre Baskerville"/>
                <a:sym typeface="Libre Baskerville"/>
              </a:defRPr>
            </a:lvl2pPr>
            <a:lvl3pPr lvl="2">
              <a:spcBef>
                <a:spcPts val="0"/>
              </a:spcBef>
              <a:spcAft>
                <a:spcPts val="0"/>
              </a:spcAft>
              <a:buSzPts val="1400"/>
              <a:buFont typeface="Libre Baskerville"/>
              <a:buNone/>
              <a:defRPr>
                <a:latin typeface="Libre Baskerville"/>
                <a:ea typeface="Libre Baskerville"/>
                <a:cs typeface="Libre Baskerville"/>
                <a:sym typeface="Libre Baskerville"/>
              </a:defRPr>
            </a:lvl3pPr>
            <a:lvl4pPr lvl="3">
              <a:spcBef>
                <a:spcPts val="0"/>
              </a:spcBef>
              <a:spcAft>
                <a:spcPts val="0"/>
              </a:spcAft>
              <a:buSzPts val="1400"/>
              <a:buFont typeface="Libre Baskerville"/>
              <a:buNone/>
              <a:defRPr>
                <a:latin typeface="Libre Baskerville"/>
                <a:ea typeface="Libre Baskerville"/>
                <a:cs typeface="Libre Baskerville"/>
                <a:sym typeface="Libre Baskerville"/>
              </a:defRPr>
            </a:lvl4pPr>
            <a:lvl5pPr lvl="4">
              <a:spcBef>
                <a:spcPts val="0"/>
              </a:spcBef>
              <a:spcAft>
                <a:spcPts val="0"/>
              </a:spcAft>
              <a:buSzPts val="1400"/>
              <a:buFont typeface="Libre Baskerville"/>
              <a:buNone/>
              <a:defRPr>
                <a:latin typeface="Libre Baskerville"/>
                <a:ea typeface="Libre Baskerville"/>
                <a:cs typeface="Libre Baskerville"/>
                <a:sym typeface="Libre Baskerville"/>
              </a:defRPr>
            </a:lvl5pPr>
            <a:lvl6pPr lvl="5">
              <a:spcBef>
                <a:spcPts val="0"/>
              </a:spcBef>
              <a:spcAft>
                <a:spcPts val="0"/>
              </a:spcAft>
              <a:buSzPts val="1400"/>
              <a:buFont typeface="Libre Baskerville"/>
              <a:buNone/>
              <a:defRPr>
                <a:latin typeface="Libre Baskerville"/>
                <a:ea typeface="Libre Baskerville"/>
                <a:cs typeface="Libre Baskerville"/>
                <a:sym typeface="Libre Baskerville"/>
              </a:defRPr>
            </a:lvl6pPr>
            <a:lvl7pPr lvl="6">
              <a:spcBef>
                <a:spcPts val="0"/>
              </a:spcBef>
              <a:spcAft>
                <a:spcPts val="0"/>
              </a:spcAft>
              <a:buSzPts val="1400"/>
              <a:buFont typeface="Libre Baskerville"/>
              <a:buNone/>
              <a:defRPr>
                <a:latin typeface="Libre Baskerville"/>
                <a:ea typeface="Libre Baskerville"/>
                <a:cs typeface="Libre Baskerville"/>
                <a:sym typeface="Libre Baskerville"/>
              </a:defRPr>
            </a:lvl7pPr>
            <a:lvl8pPr lvl="7">
              <a:spcBef>
                <a:spcPts val="0"/>
              </a:spcBef>
              <a:spcAft>
                <a:spcPts val="0"/>
              </a:spcAft>
              <a:buSzPts val="1400"/>
              <a:buFont typeface="Libre Baskerville"/>
              <a:buNone/>
              <a:defRPr>
                <a:latin typeface="Libre Baskerville"/>
                <a:ea typeface="Libre Baskerville"/>
                <a:cs typeface="Libre Baskerville"/>
                <a:sym typeface="Libre Baskerville"/>
              </a:defRPr>
            </a:lvl8pPr>
            <a:lvl9pPr lvl="8">
              <a:spcBef>
                <a:spcPts val="0"/>
              </a:spcBef>
              <a:spcAft>
                <a:spcPts val="0"/>
              </a:spcAft>
              <a:buSzPts val="1400"/>
              <a:buFont typeface="Libre Baskerville"/>
              <a:buNone/>
              <a:defRPr>
                <a:latin typeface="Libre Baskerville"/>
                <a:ea typeface="Libre Baskerville"/>
                <a:cs typeface="Libre Baskerville"/>
                <a:sym typeface="Libre Baskerville"/>
              </a:defRPr>
            </a:lvl9pPr>
          </a:lstStyle>
          <a:p/>
        </p:txBody>
      </p:sp>
      <p:sp>
        <p:nvSpPr>
          <p:cNvPr id="7" name="Google Shape;7;p1"/>
          <p:cNvSpPr txBox="1"/>
          <p:nvPr>
            <p:ph idx="1" type="body"/>
          </p:nvPr>
        </p:nvSpPr>
        <p:spPr>
          <a:xfrm>
            <a:off x="280800" y="2705300"/>
            <a:ext cx="3906900" cy="19314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indent="-317500" lvl="1" marL="9144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8" name="Google Shape;8;p1"/>
          <p:cNvSpPr txBox="1"/>
          <p:nvPr>
            <p:ph idx="12" type="sldNum"/>
          </p:nvPr>
        </p:nvSpPr>
        <p:spPr>
          <a:xfrm>
            <a:off x="8653375" y="4829350"/>
            <a:ext cx="490500" cy="311700"/>
          </a:xfrm>
          <a:prstGeom prst="rect">
            <a:avLst/>
          </a:prstGeom>
          <a:noFill/>
          <a:ln>
            <a:noFill/>
          </a:ln>
        </p:spPr>
        <p:txBody>
          <a:bodyPr anchorCtr="0" anchor="t" bIns="91425" lIns="91425" spcFirstLastPara="1" rIns="91425" wrap="square" tIns="91425">
            <a:noAutofit/>
          </a:bodyPr>
          <a:lstStyle>
            <a:lvl1pPr lvl="0" rtl="0" algn="ctr">
              <a:buNone/>
              <a:defRPr b="1" sz="800">
                <a:solidFill>
                  <a:schemeClr val="lt1"/>
                </a:solidFill>
                <a:latin typeface="Roboto"/>
                <a:ea typeface="Roboto"/>
                <a:cs typeface="Roboto"/>
                <a:sym typeface="Roboto"/>
              </a:defRPr>
            </a:lvl1pPr>
            <a:lvl2pPr lvl="1" rtl="0" algn="ctr">
              <a:buNone/>
              <a:defRPr b="1" sz="800">
                <a:solidFill>
                  <a:schemeClr val="lt1"/>
                </a:solidFill>
                <a:latin typeface="Roboto"/>
                <a:ea typeface="Roboto"/>
                <a:cs typeface="Roboto"/>
                <a:sym typeface="Roboto"/>
              </a:defRPr>
            </a:lvl2pPr>
            <a:lvl3pPr lvl="2" rtl="0" algn="ctr">
              <a:buNone/>
              <a:defRPr b="1" sz="800">
                <a:solidFill>
                  <a:schemeClr val="lt1"/>
                </a:solidFill>
                <a:latin typeface="Roboto"/>
                <a:ea typeface="Roboto"/>
                <a:cs typeface="Roboto"/>
                <a:sym typeface="Roboto"/>
              </a:defRPr>
            </a:lvl3pPr>
            <a:lvl4pPr lvl="3" rtl="0" algn="ctr">
              <a:buNone/>
              <a:defRPr b="1" sz="800">
                <a:solidFill>
                  <a:schemeClr val="lt1"/>
                </a:solidFill>
                <a:latin typeface="Roboto"/>
                <a:ea typeface="Roboto"/>
                <a:cs typeface="Roboto"/>
                <a:sym typeface="Roboto"/>
              </a:defRPr>
            </a:lvl4pPr>
            <a:lvl5pPr lvl="4" rtl="0" algn="ctr">
              <a:buNone/>
              <a:defRPr b="1" sz="800">
                <a:solidFill>
                  <a:schemeClr val="lt1"/>
                </a:solidFill>
                <a:latin typeface="Roboto"/>
                <a:ea typeface="Roboto"/>
                <a:cs typeface="Roboto"/>
                <a:sym typeface="Roboto"/>
              </a:defRPr>
            </a:lvl5pPr>
            <a:lvl6pPr lvl="5" rtl="0" algn="ctr">
              <a:buNone/>
              <a:defRPr b="1" sz="800">
                <a:solidFill>
                  <a:schemeClr val="lt1"/>
                </a:solidFill>
                <a:latin typeface="Roboto"/>
                <a:ea typeface="Roboto"/>
                <a:cs typeface="Roboto"/>
                <a:sym typeface="Roboto"/>
              </a:defRPr>
            </a:lvl6pPr>
            <a:lvl7pPr lvl="6" rtl="0" algn="ctr">
              <a:buNone/>
              <a:defRPr b="1" sz="800">
                <a:solidFill>
                  <a:schemeClr val="lt1"/>
                </a:solidFill>
                <a:latin typeface="Roboto"/>
                <a:ea typeface="Roboto"/>
                <a:cs typeface="Roboto"/>
                <a:sym typeface="Roboto"/>
              </a:defRPr>
            </a:lvl7pPr>
            <a:lvl8pPr lvl="7" rtl="0" algn="ctr">
              <a:buNone/>
              <a:defRPr b="1" sz="800">
                <a:solidFill>
                  <a:schemeClr val="lt1"/>
                </a:solidFill>
                <a:latin typeface="Roboto"/>
                <a:ea typeface="Roboto"/>
                <a:cs typeface="Roboto"/>
                <a:sym typeface="Roboto"/>
              </a:defRPr>
            </a:lvl8pPr>
            <a:lvl9pPr lvl="8" rtl="0" algn="ctr">
              <a:buNone/>
              <a:defRPr b="1" sz="800">
                <a:solidFill>
                  <a:schemeClr val="lt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79">
          <p15:clr>
            <a:srgbClr val="E46962"/>
          </p15:clr>
        </p15:guide>
        <p15:guide id="2" pos="158">
          <p15:clr>
            <a:srgbClr val="E46962"/>
          </p15:clr>
        </p15:guide>
        <p15:guide id="3" orient="horz" pos="79">
          <p15:clr>
            <a:srgbClr val="E46962"/>
          </p15:clr>
        </p15:guide>
        <p15:guide id="4" pos="581">
          <p15:clr>
            <a:srgbClr val="E46962"/>
          </p15:clr>
        </p15:guide>
        <p15:guide id="5" pos="660">
          <p15:clr>
            <a:srgbClr val="E46962"/>
          </p15:clr>
        </p15:guide>
        <p15:guide id="6" pos="1083">
          <p15:clr>
            <a:srgbClr val="E46962"/>
          </p15:clr>
        </p15:guide>
        <p15:guide id="7" pos="1163">
          <p15:clr>
            <a:srgbClr val="E46962"/>
          </p15:clr>
        </p15:guide>
        <p15:guide id="8" pos="1585">
          <p15:clr>
            <a:srgbClr val="E46962"/>
          </p15:clr>
        </p15:guide>
        <p15:guide id="9" pos="1665">
          <p15:clr>
            <a:srgbClr val="E46962"/>
          </p15:clr>
        </p15:guide>
        <p15:guide id="10" pos="2088">
          <p15:clr>
            <a:srgbClr val="E46962"/>
          </p15:clr>
        </p15:guide>
        <p15:guide id="11" pos="2167">
          <p15:clr>
            <a:srgbClr val="E46962"/>
          </p15:clr>
        </p15:guide>
        <p15:guide id="12" pos="2590">
          <p15:clr>
            <a:srgbClr val="E46962"/>
          </p15:clr>
        </p15:guide>
        <p15:guide id="13" pos="2669">
          <p15:clr>
            <a:srgbClr val="E46962"/>
          </p15:clr>
        </p15:guide>
        <p15:guide id="14" pos="3092">
          <p15:clr>
            <a:srgbClr val="E46962"/>
          </p15:clr>
        </p15:guide>
        <p15:guide id="15" pos="3171">
          <p15:clr>
            <a:srgbClr val="E46962"/>
          </p15:clr>
        </p15:guide>
        <p15:guide id="16" pos="3594">
          <p15:clr>
            <a:srgbClr val="E46962"/>
          </p15:clr>
        </p15:guide>
        <p15:guide id="17" pos="3673">
          <p15:clr>
            <a:srgbClr val="E46962"/>
          </p15:clr>
        </p15:guide>
        <p15:guide id="18" pos="4096">
          <p15:clr>
            <a:srgbClr val="E46962"/>
          </p15:clr>
        </p15:guide>
        <p15:guide id="19" pos="4175">
          <p15:clr>
            <a:srgbClr val="E46962"/>
          </p15:clr>
        </p15:guide>
        <p15:guide id="20" pos="4598">
          <p15:clr>
            <a:srgbClr val="E46962"/>
          </p15:clr>
        </p15:guide>
        <p15:guide id="21" pos="4677">
          <p15:clr>
            <a:srgbClr val="E46962"/>
          </p15:clr>
        </p15:guide>
        <p15:guide id="22" pos="5100">
          <p15:clr>
            <a:srgbClr val="E46962"/>
          </p15:clr>
        </p15:guide>
        <p15:guide id="23" pos="5179">
          <p15:clr>
            <a:srgbClr val="E46962"/>
          </p15:clr>
        </p15:guide>
        <p15:guide id="24" pos="5602">
          <p15:clr>
            <a:srgbClr val="E46962"/>
          </p15:clr>
        </p15:guide>
        <p15:guide id="25" pos="5681">
          <p15:clr>
            <a:srgbClr val="E46962"/>
          </p15:clr>
        </p15:guide>
        <p15:guide id="26" orient="horz" pos="2961">
          <p15:clr>
            <a:srgbClr val="E46962"/>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0" name="Shape 540"/>
        <p:cNvGrpSpPr/>
        <p:nvPr/>
      </p:nvGrpSpPr>
      <p:grpSpPr>
        <a:xfrm>
          <a:off x="0" y="0"/>
          <a:ext cx="0" cy="0"/>
          <a:chOff x="0" y="0"/>
          <a:chExt cx="0" cy="0"/>
        </a:xfrm>
      </p:grpSpPr>
      <p:sp>
        <p:nvSpPr>
          <p:cNvPr id="541" name="Google Shape;541;p51"/>
          <p:cNvSpPr/>
          <p:nvPr/>
        </p:nvSpPr>
        <p:spPr>
          <a:xfrm>
            <a:off x="0" y="4746687"/>
            <a:ext cx="9144000" cy="396900"/>
          </a:xfrm>
          <a:prstGeom prst="rect">
            <a:avLst/>
          </a:prstGeom>
          <a:solidFill>
            <a:srgbClr val="E84A26"/>
          </a:solidFill>
          <a:ln>
            <a:noFill/>
          </a:ln>
          <a:effectLst>
            <a:outerShdw blurRad="40000" rotWithShape="0" dir="5400000" dist="23000">
              <a:srgbClr val="000000">
                <a:alpha val="34900"/>
              </a:srgbClr>
            </a:outerShdw>
          </a:effectLst>
        </p:spPr>
        <p:txBody>
          <a:bodyPr anchorCtr="0" anchor="ctr" bIns="30250" lIns="60500" spcFirstLastPara="1" rIns="60500" wrap="square" tIns="30250">
            <a:noAutofit/>
          </a:bodyPr>
          <a:lstStyle/>
          <a:p>
            <a:pPr indent="0" lvl="0" marL="0" marR="0" rtl="0" algn="ctr">
              <a:spcBef>
                <a:spcPts val="0"/>
              </a:spcBef>
              <a:spcAft>
                <a:spcPts val="0"/>
              </a:spcAft>
              <a:buNone/>
            </a:pPr>
            <a:r>
              <a:t/>
            </a:r>
            <a:endParaRPr b="0" i="0" sz="1300" u="none" cap="none" strike="noStrike">
              <a:solidFill>
                <a:schemeClr val="lt1"/>
              </a:solidFill>
              <a:latin typeface="Calibri"/>
              <a:ea typeface="Calibri"/>
              <a:cs typeface="Calibri"/>
              <a:sym typeface="Calibri"/>
            </a:endParaRPr>
          </a:p>
        </p:txBody>
      </p:sp>
      <p:pic>
        <p:nvPicPr>
          <p:cNvPr id="542" name="Google Shape;542;p51"/>
          <p:cNvPicPr preferRelativeResize="0"/>
          <p:nvPr/>
        </p:nvPicPr>
        <p:blipFill rotWithShape="1">
          <a:blip r:embed="rId1">
            <a:alphaModFix/>
          </a:blip>
          <a:srcRect b="75362" l="0" r="0" t="0"/>
          <a:stretch/>
        </p:blipFill>
        <p:spPr>
          <a:xfrm>
            <a:off x="-1" y="4647157"/>
            <a:ext cx="9144004" cy="167762"/>
          </a:xfrm>
          <a:prstGeom prst="rect">
            <a:avLst/>
          </a:prstGeom>
          <a:noFill/>
          <a:ln>
            <a:noFill/>
          </a:ln>
        </p:spPr>
      </p:pic>
      <p:pic>
        <p:nvPicPr>
          <p:cNvPr id="543" name="Google Shape;543;p51"/>
          <p:cNvPicPr preferRelativeResize="0"/>
          <p:nvPr/>
        </p:nvPicPr>
        <p:blipFill rotWithShape="1">
          <a:blip r:embed="rId2">
            <a:alphaModFix/>
          </a:blip>
          <a:srcRect b="0" l="0" r="0" t="0"/>
          <a:stretch/>
        </p:blipFill>
        <p:spPr>
          <a:xfrm>
            <a:off x="7478940" y="4866160"/>
            <a:ext cx="1284029" cy="130358"/>
          </a:xfrm>
          <a:prstGeom prst="rect">
            <a:avLst/>
          </a:prstGeom>
          <a:noFill/>
          <a:ln>
            <a:noFill/>
          </a:ln>
        </p:spPr>
      </p:pic>
      <p:pic>
        <p:nvPicPr>
          <p:cNvPr id="544" name="Google Shape;544;p51"/>
          <p:cNvPicPr preferRelativeResize="0"/>
          <p:nvPr/>
        </p:nvPicPr>
        <p:blipFill rotWithShape="1">
          <a:blip r:embed="rId3">
            <a:alphaModFix/>
          </a:blip>
          <a:srcRect b="63559" l="0" r="92703" t="0"/>
          <a:stretch/>
        </p:blipFill>
        <p:spPr>
          <a:xfrm>
            <a:off x="330638" y="4790874"/>
            <a:ext cx="243575" cy="280931"/>
          </a:xfrm>
          <a:prstGeom prst="rect">
            <a:avLst/>
          </a:prstGeom>
          <a:noFill/>
          <a:ln>
            <a:noFill/>
          </a:ln>
        </p:spPr>
      </p:pic>
      <p:sp>
        <p:nvSpPr>
          <p:cNvPr id="545" name="Google Shape;545;p51"/>
          <p:cNvSpPr txBox="1"/>
          <p:nvPr>
            <p:ph idx="12" type="sldNum"/>
          </p:nvPr>
        </p:nvSpPr>
        <p:spPr>
          <a:xfrm>
            <a:off x="548936" y="4789224"/>
            <a:ext cx="353100" cy="274200"/>
          </a:xfrm>
          <a:prstGeom prst="rect">
            <a:avLst/>
          </a:prstGeom>
          <a:noFill/>
          <a:ln>
            <a:noFill/>
          </a:ln>
        </p:spPr>
        <p:txBody>
          <a:bodyPr anchorCtr="0" anchor="ctr" bIns="30250" lIns="60500" spcFirstLastPara="1" rIns="60500" wrap="square" tIns="30250">
            <a:noAutofit/>
          </a:bodyPr>
          <a:lstStyle>
            <a:lvl1pPr indent="0" lvl="0" marL="0" marR="0" algn="l">
              <a:spcBef>
                <a:spcPts val="0"/>
              </a:spcBef>
              <a:buNone/>
              <a:defRPr b="0" i="0" sz="700" u="none" cap="none" strike="noStrike">
                <a:solidFill>
                  <a:schemeClr val="lt1"/>
                </a:solidFill>
                <a:latin typeface="Arial"/>
                <a:ea typeface="Arial"/>
                <a:cs typeface="Arial"/>
                <a:sym typeface="Arial"/>
              </a:defRPr>
            </a:lvl1pPr>
            <a:lvl2pPr indent="0" lvl="1" marL="0" marR="0" algn="l">
              <a:spcBef>
                <a:spcPts val="0"/>
              </a:spcBef>
              <a:buNone/>
              <a:defRPr b="0" i="0" sz="700" u="none" cap="none" strike="noStrike">
                <a:solidFill>
                  <a:schemeClr val="lt1"/>
                </a:solidFill>
                <a:latin typeface="Arial"/>
                <a:ea typeface="Arial"/>
                <a:cs typeface="Arial"/>
                <a:sym typeface="Arial"/>
              </a:defRPr>
            </a:lvl2pPr>
            <a:lvl3pPr indent="0" lvl="2" marL="0" marR="0" algn="l">
              <a:spcBef>
                <a:spcPts val="0"/>
              </a:spcBef>
              <a:buNone/>
              <a:defRPr b="0" i="0" sz="700" u="none" cap="none" strike="noStrike">
                <a:solidFill>
                  <a:schemeClr val="lt1"/>
                </a:solidFill>
                <a:latin typeface="Arial"/>
                <a:ea typeface="Arial"/>
                <a:cs typeface="Arial"/>
                <a:sym typeface="Arial"/>
              </a:defRPr>
            </a:lvl3pPr>
            <a:lvl4pPr indent="0" lvl="3" marL="0" marR="0" algn="l">
              <a:spcBef>
                <a:spcPts val="0"/>
              </a:spcBef>
              <a:buNone/>
              <a:defRPr b="0" i="0" sz="700" u="none" cap="none" strike="noStrike">
                <a:solidFill>
                  <a:schemeClr val="lt1"/>
                </a:solidFill>
                <a:latin typeface="Arial"/>
                <a:ea typeface="Arial"/>
                <a:cs typeface="Arial"/>
                <a:sym typeface="Arial"/>
              </a:defRPr>
            </a:lvl4pPr>
            <a:lvl5pPr indent="0" lvl="4" marL="0" marR="0" algn="l">
              <a:spcBef>
                <a:spcPts val="0"/>
              </a:spcBef>
              <a:buNone/>
              <a:defRPr b="0" i="0" sz="700" u="none" cap="none" strike="noStrike">
                <a:solidFill>
                  <a:schemeClr val="lt1"/>
                </a:solidFill>
                <a:latin typeface="Arial"/>
                <a:ea typeface="Arial"/>
                <a:cs typeface="Arial"/>
                <a:sym typeface="Arial"/>
              </a:defRPr>
            </a:lvl5pPr>
            <a:lvl6pPr indent="0" lvl="5" marL="0" marR="0" algn="l">
              <a:spcBef>
                <a:spcPts val="0"/>
              </a:spcBef>
              <a:buNone/>
              <a:defRPr b="0" i="0" sz="700" u="none" cap="none" strike="noStrike">
                <a:solidFill>
                  <a:schemeClr val="lt1"/>
                </a:solidFill>
                <a:latin typeface="Arial"/>
                <a:ea typeface="Arial"/>
                <a:cs typeface="Arial"/>
                <a:sym typeface="Arial"/>
              </a:defRPr>
            </a:lvl6pPr>
            <a:lvl7pPr indent="0" lvl="6" marL="0" marR="0" algn="l">
              <a:spcBef>
                <a:spcPts val="0"/>
              </a:spcBef>
              <a:buNone/>
              <a:defRPr b="0" i="0" sz="700" u="none" cap="none" strike="noStrike">
                <a:solidFill>
                  <a:schemeClr val="lt1"/>
                </a:solidFill>
                <a:latin typeface="Arial"/>
                <a:ea typeface="Arial"/>
                <a:cs typeface="Arial"/>
                <a:sym typeface="Arial"/>
              </a:defRPr>
            </a:lvl7pPr>
            <a:lvl8pPr indent="0" lvl="7" marL="0" marR="0" algn="l">
              <a:spcBef>
                <a:spcPts val="0"/>
              </a:spcBef>
              <a:buNone/>
              <a:defRPr b="0" i="0" sz="700" u="none" cap="none" strike="noStrike">
                <a:solidFill>
                  <a:schemeClr val="lt1"/>
                </a:solidFill>
                <a:latin typeface="Arial"/>
                <a:ea typeface="Arial"/>
                <a:cs typeface="Arial"/>
                <a:sym typeface="Arial"/>
              </a:defRPr>
            </a:lvl8pPr>
            <a:lvl9pPr indent="0" lvl="8" marL="0" marR="0" algn="l">
              <a:spcBef>
                <a:spcPts val="0"/>
              </a:spcBef>
              <a:buNone/>
              <a:defRPr b="0" i="0" sz="7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15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5" name="Shape 585"/>
        <p:cNvGrpSpPr/>
        <p:nvPr/>
      </p:nvGrpSpPr>
      <p:grpSpPr>
        <a:xfrm>
          <a:off x="0" y="0"/>
          <a:ext cx="0" cy="0"/>
          <a:chOff x="0" y="0"/>
          <a:chExt cx="0" cy="0"/>
        </a:xfrm>
      </p:grpSpPr>
      <p:sp>
        <p:nvSpPr>
          <p:cNvPr id="586" name="Google Shape;586;p6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87" name="Google Shape;587;p6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88" name="Google Shape;588;p6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89" name="Google Shape;589;p6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90" name="Google Shape;590;p6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4" name="Shape 654"/>
        <p:cNvGrpSpPr/>
        <p:nvPr/>
      </p:nvGrpSpPr>
      <p:grpSpPr>
        <a:xfrm>
          <a:off x="0" y="0"/>
          <a:ext cx="0" cy="0"/>
          <a:chOff x="0" y="0"/>
          <a:chExt cx="0" cy="0"/>
        </a:xfrm>
      </p:grpSpPr>
      <p:sp>
        <p:nvSpPr>
          <p:cNvPr id="655" name="Google Shape;655;p7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Play"/>
              <a:buNone/>
              <a:defRPr b="0" i="0" sz="3300" u="none" cap="none" strike="noStrike">
                <a:solidFill>
                  <a:schemeClr val="dk1"/>
                </a:solidFill>
                <a:latin typeface="Play"/>
                <a:ea typeface="Play"/>
                <a:cs typeface="Play"/>
                <a:sym typeface="Play"/>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656" name="Google Shape;656;p72"/>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657" name="Google Shape;657;p7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757575"/>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658" name="Google Shape;658;p7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757575"/>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659" name="Google Shape;659;p7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757575"/>
                </a:solidFill>
                <a:latin typeface="Arial"/>
                <a:ea typeface="Arial"/>
                <a:cs typeface="Arial"/>
                <a:sym typeface="Arial"/>
              </a:defRPr>
            </a:lvl1pPr>
            <a:lvl2pPr indent="0" lvl="1" marL="0" marR="0" rtl="0" algn="r">
              <a:spcBef>
                <a:spcPts val="0"/>
              </a:spcBef>
              <a:buNone/>
              <a:defRPr b="0" i="0" sz="900" u="none" cap="none" strike="noStrike">
                <a:solidFill>
                  <a:srgbClr val="757575"/>
                </a:solidFill>
                <a:latin typeface="Arial"/>
                <a:ea typeface="Arial"/>
                <a:cs typeface="Arial"/>
                <a:sym typeface="Arial"/>
              </a:defRPr>
            </a:lvl2pPr>
            <a:lvl3pPr indent="0" lvl="2" marL="0" marR="0" rtl="0" algn="r">
              <a:spcBef>
                <a:spcPts val="0"/>
              </a:spcBef>
              <a:buNone/>
              <a:defRPr b="0" i="0" sz="900" u="none" cap="none" strike="noStrike">
                <a:solidFill>
                  <a:srgbClr val="757575"/>
                </a:solidFill>
                <a:latin typeface="Arial"/>
                <a:ea typeface="Arial"/>
                <a:cs typeface="Arial"/>
                <a:sym typeface="Arial"/>
              </a:defRPr>
            </a:lvl3pPr>
            <a:lvl4pPr indent="0" lvl="3" marL="0" marR="0" rtl="0" algn="r">
              <a:spcBef>
                <a:spcPts val="0"/>
              </a:spcBef>
              <a:buNone/>
              <a:defRPr b="0" i="0" sz="900" u="none" cap="none" strike="noStrike">
                <a:solidFill>
                  <a:srgbClr val="757575"/>
                </a:solidFill>
                <a:latin typeface="Arial"/>
                <a:ea typeface="Arial"/>
                <a:cs typeface="Arial"/>
                <a:sym typeface="Arial"/>
              </a:defRPr>
            </a:lvl4pPr>
            <a:lvl5pPr indent="0" lvl="4" marL="0" marR="0" rtl="0" algn="r">
              <a:spcBef>
                <a:spcPts val="0"/>
              </a:spcBef>
              <a:buNone/>
              <a:defRPr b="0" i="0" sz="900" u="none" cap="none" strike="noStrike">
                <a:solidFill>
                  <a:srgbClr val="757575"/>
                </a:solidFill>
                <a:latin typeface="Arial"/>
                <a:ea typeface="Arial"/>
                <a:cs typeface="Arial"/>
                <a:sym typeface="Arial"/>
              </a:defRPr>
            </a:lvl5pPr>
            <a:lvl6pPr indent="0" lvl="5" marL="0" marR="0" rtl="0" algn="r">
              <a:spcBef>
                <a:spcPts val="0"/>
              </a:spcBef>
              <a:buNone/>
              <a:defRPr b="0" i="0" sz="900" u="none" cap="none" strike="noStrike">
                <a:solidFill>
                  <a:srgbClr val="757575"/>
                </a:solidFill>
                <a:latin typeface="Arial"/>
                <a:ea typeface="Arial"/>
                <a:cs typeface="Arial"/>
                <a:sym typeface="Arial"/>
              </a:defRPr>
            </a:lvl6pPr>
            <a:lvl7pPr indent="0" lvl="6" marL="0" marR="0" rtl="0" algn="r">
              <a:spcBef>
                <a:spcPts val="0"/>
              </a:spcBef>
              <a:buNone/>
              <a:defRPr b="0" i="0" sz="900" u="none" cap="none" strike="noStrike">
                <a:solidFill>
                  <a:srgbClr val="757575"/>
                </a:solidFill>
                <a:latin typeface="Arial"/>
                <a:ea typeface="Arial"/>
                <a:cs typeface="Arial"/>
                <a:sym typeface="Arial"/>
              </a:defRPr>
            </a:lvl7pPr>
            <a:lvl8pPr indent="0" lvl="7" marL="0" marR="0" rtl="0" algn="r">
              <a:spcBef>
                <a:spcPts val="0"/>
              </a:spcBef>
              <a:buNone/>
              <a:defRPr b="0" i="0" sz="900" u="none" cap="none" strike="noStrike">
                <a:solidFill>
                  <a:srgbClr val="757575"/>
                </a:solidFill>
                <a:latin typeface="Arial"/>
                <a:ea typeface="Arial"/>
                <a:cs typeface="Arial"/>
                <a:sym typeface="Arial"/>
              </a:defRPr>
            </a:lvl8pPr>
            <a:lvl9pPr indent="0" lvl="8" marL="0" marR="0" rtl="0" algn="r">
              <a:spcBef>
                <a:spcPts val="0"/>
              </a:spcBef>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xml"/><Relationship Id="rId3" Type="http://schemas.openxmlformats.org/officeDocument/2006/relationships/image" Target="../media/image7.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25.png"/><Relationship Id="rId5"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36.jpg"/><Relationship Id="rId5" Type="http://schemas.openxmlformats.org/officeDocument/2006/relationships/image" Target="../media/image3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hyperlink" Target="http://drive.google.com/file/d/1GTAHEQdOilwVNHMVJJpSqOB5eGnCJlja/view" TargetMode="External"/><Relationship Id="rId5" Type="http://schemas.openxmlformats.org/officeDocument/2006/relationships/image" Target="../media/image2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33.png"/><Relationship Id="rId5" Type="http://schemas.openxmlformats.org/officeDocument/2006/relationships/image" Target="../media/image32.png"/><Relationship Id="rId6"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9.xml"/><Relationship Id="rId3" Type="http://schemas.openxmlformats.org/officeDocument/2006/relationships/image" Target="../media/image23.png"/><Relationship Id="rId4" Type="http://schemas.openxmlformats.org/officeDocument/2006/relationships/image" Target="../media/image10.png"/><Relationship Id="rId5" Type="http://schemas.openxmlformats.org/officeDocument/2006/relationships/image" Target="../media/image29.png"/><Relationship Id="rId6"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27.png"/><Relationship Id="rId5"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21.xml"/><Relationship Id="rId3" Type="http://schemas.openxmlformats.org/officeDocument/2006/relationships/image" Target="../media/image21.jp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18.png"/><Relationship Id="rId5"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4.xml"/><Relationship Id="rId3" Type="http://schemas.openxmlformats.org/officeDocument/2006/relationships/image" Target="../media/image23.png"/><Relationship Id="rId4" Type="http://schemas.openxmlformats.org/officeDocument/2006/relationships/image" Target="../media/image10.png"/><Relationship Id="rId5"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5.xml"/><Relationship Id="rId3" Type="http://schemas.openxmlformats.org/officeDocument/2006/relationships/image" Target="../media/image38.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24.png"/><Relationship Id="rId5"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7.png"/><Relationship Id="rId5" Type="http://schemas.openxmlformats.org/officeDocument/2006/relationships/image" Target="../media/image3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2" name="Shape 732"/>
        <p:cNvGrpSpPr/>
        <p:nvPr/>
      </p:nvGrpSpPr>
      <p:grpSpPr>
        <a:xfrm>
          <a:off x="0" y="0"/>
          <a:ext cx="0" cy="0"/>
          <a:chOff x="0" y="0"/>
          <a:chExt cx="0" cy="0"/>
        </a:xfrm>
      </p:grpSpPr>
      <p:sp>
        <p:nvSpPr>
          <p:cNvPr id="733" name="Google Shape;733;p84"/>
          <p:cNvSpPr txBox="1"/>
          <p:nvPr/>
        </p:nvSpPr>
        <p:spPr>
          <a:xfrm>
            <a:off x="850526" y="1915473"/>
            <a:ext cx="7443000" cy="1508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500"/>
              </a:spcBef>
              <a:spcAft>
                <a:spcPts val="0"/>
              </a:spcAft>
              <a:buClr>
                <a:srgbClr val="000000"/>
              </a:buClr>
              <a:buSzPts val="3400"/>
              <a:buFont typeface="Arial"/>
              <a:buNone/>
            </a:pPr>
            <a:r>
              <a:rPr b="1" lang="en" sz="3400">
                <a:solidFill>
                  <a:schemeClr val="lt1"/>
                </a:solidFill>
              </a:rPr>
              <a:t>Self Heating Bed</a:t>
            </a:r>
            <a:endParaRPr b="0" i="0" sz="3400" u="none" cap="none" strike="noStrike">
              <a:solidFill>
                <a:srgbClr val="000000"/>
              </a:solidFill>
              <a:latin typeface="Arial"/>
              <a:ea typeface="Arial"/>
              <a:cs typeface="Arial"/>
              <a:sym typeface="Arial"/>
            </a:endParaRPr>
          </a:p>
          <a:p>
            <a:pPr indent="0" lvl="0" marL="0" marR="0" rtl="0" algn="ctr">
              <a:lnSpc>
                <a:spcPct val="100000"/>
              </a:lnSpc>
              <a:spcBef>
                <a:spcPts val="500"/>
              </a:spcBef>
              <a:spcAft>
                <a:spcPts val="0"/>
              </a:spcAft>
              <a:buNone/>
            </a:pPr>
            <a:r>
              <a:rPr b="0" i="0" lang="en" sz="1900" u="none" cap="none" strike="noStrike">
                <a:solidFill>
                  <a:schemeClr val="lt1"/>
                </a:solidFill>
                <a:latin typeface="Arial"/>
                <a:ea typeface="Arial"/>
                <a:cs typeface="Arial"/>
                <a:sym typeface="Arial"/>
              </a:rPr>
              <a:t>Electrical &amp; Computer Engineering</a:t>
            </a:r>
            <a:endParaRPr sz="1100"/>
          </a:p>
          <a:p>
            <a:pPr indent="0" lvl="0" marL="0" marR="0" rtl="0" algn="ctr">
              <a:lnSpc>
                <a:spcPct val="100000"/>
              </a:lnSpc>
              <a:spcBef>
                <a:spcPts val="50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500"/>
              </a:spcBef>
              <a:spcAft>
                <a:spcPts val="0"/>
              </a:spcAft>
              <a:buNone/>
            </a:pPr>
            <a:r>
              <a:rPr lang="en">
                <a:solidFill>
                  <a:schemeClr val="lt1"/>
                </a:solidFill>
              </a:rPr>
              <a:t>Siddharth Kaza, Hari Gopal, Amaan Rehman Shah</a:t>
            </a:r>
            <a:endParaRPr b="0" i="0" sz="1400" u="none" cap="none" strike="noStrike">
              <a:solidFill>
                <a:schemeClr val="lt1"/>
              </a:solidFill>
              <a:latin typeface="Arial"/>
              <a:ea typeface="Arial"/>
              <a:cs typeface="Arial"/>
              <a:sym typeface="Arial"/>
            </a:endParaRPr>
          </a:p>
        </p:txBody>
      </p:sp>
      <p:sp>
        <p:nvSpPr>
          <p:cNvPr id="734" name="Google Shape;734;p84"/>
          <p:cNvSpPr txBox="1"/>
          <p:nvPr/>
        </p:nvSpPr>
        <p:spPr>
          <a:xfrm>
            <a:off x="2941544" y="4060416"/>
            <a:ext cx="32610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lt1"/>
                </a:solidFill>
              </a:rPr>
              <a:t>December 9th, 2024</a:t>
            </a:r>
            <a:endParaRPr>
              <a:solidFill>
                <a:schemeClr val="lt1"/>
              </a:solidFill>
            </a:endParaRPr>
          </a:p>
        </p:txBody>
      </p:sp>
      <p:pic>
        <p:nvPicPr>
          <p:cNvPr id="735" name="Google Shape;735;p84"/>
          <p:cNvPicPr preferRelativeResize="0"/>
          <p:nvPr/>
        </p:nvPicPr>
        <p:blipFill rotWithShape="1">
          <a:blip r:embed="rId4">
            <a:alphaModFix/>
          </a:blip>
          <a:srcRect b="0" l="0" r="0" t="0"/>
          <a:stretch/>
        </p:blipFill>
        <p:spPr>
          <a:xfrm>
            <a:off x="3480755" y="753557"/>
            <a:ext cx="2182483" cy="565998"/>
          </a:xfrm>
          <a:prstGeom prst="rect">
            <a:avLst/>
          </a:prstGeom>
          <a:noFill/>
          <a:ln>
            <a:noFill/>
          </a:ln>
        </p:spPr>
      </p:pic>
      <p:sp>
        <p:nvSpPr>
          <p:cNvPr id="736" name="Google Shape;736;p84"/>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p93"/>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856" name="Google Shape;856;p93"/>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1" lang="en" sz="1800">
                <a:solidFill>
                  <a:schemeClr val="lt1"/>
                </a:solidFill>
              </a:rPr>
              <a:t>SUBSYSTEM 1: REQUIREMENTS AND VERIFICATION</a:t>
            </a:r>
            <a:endParaRPr b="1" i="0" sz="1800" u="none" cap="none" strike="noStrike">
              <a:solidFill>
                <a:schemeClr val="lt1"/>
              </a:solidFill>
            </a:endParaRPr>
          </a:p>
        </p:txBody>
      </p:sp>
      <p:pic>
        <p:nvPicPr>
          <p:cNvPr id="857" name="Google Shape;857;p93"/>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858" name="Google Shape;858;p93"/>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859" name="Google Shape;859;p93"/>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860" name="Google Shape;860;p93"/>
          <p:cNvGrpSpPr/>
          <p:nvPr/>
        </p:nvGrpSpPr>
        <p:grpSpPr>
          <a:xfrm>
            <a:off x="3046069" y="4951153"/>
            <a:ext cx="3929036" cy="52875"/>
            <a:chOff x="4028175" y="6601537"/>
            <a:chExt cx="5238715" cy="70500"/>
          </a:xfrm>
        </p:grpSpPr>
        <p:cxnSp>
          <p:nvCxnSpPr>
            <p:cNvPr id="861" name="Google Shape;861;p93"/>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862" name="Google Shape;862;p93"/>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graphicFrame>
        <p:nvGraphicFramePr>
          <p:cNvPr id="863" name="Google Shape;863;p93"/>
          <p:cNvGraphicFramePr/>
          <p:nvPr/>
        </p:nvGraphicFramePr>
        <p:xfrm>
          <a:off x="575450" y="1024725"/>
          <a:ext cx="3000000" cy="3000000"/>
        </p:xfrm>
        <a:graphic>
          <a:graphicData uri="http://schemas.openxmlformats.org/drawingml/2006/table">
            <a:tbl>
              <a:tblPr>
                <a:noFill/>
                <a:tableStyleId>{A72082EB-9963-4E4F-B761-B65FAC8D93DF}</a:tableStyleId>
              </a:tblPr>
              <a:tblGrid>
                <a:gridCol w="4026300"/>
                <a:gridCol w="4026300"/>
              </a:tblGrid>
              <a:tr h="470025">
                <a:tc>
                  <a:txBody>
                    <a:bodyPr/>
                    <a:lstStyle/>
                    <a:p>
                      <a:pPr indent="0" lvl="0" marL="0" rtl="0" algn="ctr">
                        <a:spcBef>
                          <a:spcPts val="0"/>
                        </a:spcBef>
                        <a:spcAft>
                          <a:spcPts val="0"/>
                        </a:spcAft>
                        <a:buNone/>
                      </a:pPr>
                      <a:r>
                        <a:rPr b="1" lang="en"/>
                        <a:t>Requirements</a:t>
                      </a:r>
                      <a:endParaRPr b="1"/>
                    </a:p>
                  </a:txBody>
                  <a:tcPr marT="91425" marB="91425" marR="91425" marL="91425" anchor="ctr"/>
                </a:tc>
                <a:tc>
                  <a:txBody>
                    <a:bodyPr/>
                    <a:lstStyle/>
                    <a:p>
                      <a:pPr indent="0" lvl="0" marL="0" rtl="0" algn="ctr">
                        <a:spcBef>
                          <a:spcPts val="0"/>
                        </a:spcBef>
                        <a:spcAft>
                          <a:spcPts val="0"/>
                        </a:spcAft>
                        <a:buNone/>
                      </a:pPr>
                      <a:r>
                        <a:rPr b="1" lang="en"/>
                        <a:t>Verification</a:t>
                      </a:r>
                      <a:endParaRPr b="1"/>
                    </a:p>
                  </a:txBody>
                  <a:tcPr marT="91425" marB="91425" marR="91425" marL="91425" anchor="ctr"/>
                </a:tc>
              </a:tr>
              <a:tr h="2226675">
                <a:tc>
                  <a:txBody>
                    <a:bodyPr/>
                    <a:lstStyle/>
                    <a:p>
                      <a:pPr indent="-330200" lvl="0" marL="457200" rtl="0" algn="l">
                        <a:lnSpc>
                          <a:spcPct val="115000"/>
                        </a:lnSpc>
                        <a:spcBef>
                          <a:spcPts val="0"/>
                        </a:spcBef>
                        <a:spcAft>
                          <a:spcPts val="0"/>
                        </a:spcAft>
                        <a:buSzPts val="1600"/>
                        <a:buChar char="➢"/>
                      </a:pPr>
                      <a:r>
                        <a:rPr lang="en" sz="1600"/>
                        <a:t>Maintain enclosure temperature below 200F</a:t>
                      </a:r>
                      <a:endParaRPr sz="1600"/>
                    </a:p>
                    <a:p>
                      <a:pPr indent="-330200" lvl="0" marL="457200" rtl="0" algn="l">
                        <a:lnSpc>
                          <a:spcPct val="115000"/>
                        </a:lnSpc>
                        <a:spcBef>
                          <a:spcPts val="0"/>
                        </a:spcBef>
                        <a:spcAft>
                          <a:spcPts val="0"/>
                        </a:spcAft>
                        <a:buSzPts val="1600"/>
                        <a:buChar char="➢"/>
                      </a:pPr>
                      <a:r>
                        <a:rPr lang="en" sz="1600"/>
                        <a:t>Keep </a:t>
                      </a:r>
                      <a:r>
                        <a:rPr lang="en" sz="1600"/>
                        <a:t>circuitry enclosure temperature below 150F</a:t>
                      </a:r>
                      <a:endParaRPr sz="1600"/>
                    </a:p>
                    <a:p>
                      <a:pPr indent="-330200" lvl="0" marL="457200" rtl="0" algn="l">
                        <a:lnSpc>
                          <a:spcPct val="115000"/>
                        </a:lnSpc>
                        <a:spcBef>
                          <a:spcPts val="0"/>
                        </a:spcBef>
                        <a:spcAft>
                          <a:spcPts val="0"/>
                        </a:spcAft>
                        <a:buSzPts val="1600"/>
                        <a:buChar char="➢"/>
                      </a:pPr>
                      <a:r>
                        <a:rPr lang="en" sz="1600"/>
                        <a:t>Ensure air ducted to the user is capped at 110F</a:t>
                      </a:r>
                      <a:endParaRPr sz="1600"/>
                    </a:p>
                    <a:p>
                      <a:pPr indent="-330200" lvl="0" marL="457200" rtl="0" algn="l">
                        <a:lnSpc>
                          <a:spcPct val="115000"/>
                        </a:lnSpc>
                        <a:spcBef>
                          <a:spcPts val="0"/>
                        </a:spcBef>
                        <a:spcAft>
                          <a:spcPts val="0"/>
                        </a:spcAft>
                        <a:buSzPts val="1600"/>
                        <a:buChar char="➢"/>
                      </a:pPr>
                      <a:r>
                        <a:rPr lang="en" sz="1600"/>
                        <a:t>Reach user’s desired Temperatures</a:t>
                      </a:r>
                      <a:endParaRPr sz="1600"/>
                    </a:p>
                  </a:txBody>
                  <a:tcPr marT="91425" marB="91425" marR="91425" marL="91425"/>
                </a:tc>
                <a:tc>
                  <a:txBody>
                    <a:bodyPr/>
                    <a:lstStyle/>
                    <a:p>
                      <a:pPr indent="-330200" lvl="0" marL="457200" rtl="0" algn="l">
                        <a:spcBef>
                          <a:spcPts val="0"/>
                        </a:spcBef>
                        <a:spcAft>
                          <a:spcPts val="0"/>
                        </a:spcAft>
                        <a:buSzPts val="1600"/>
                        <a:buChar char="➢"/>
                      </a:pPr>
                      <a:r>
                        <a:rPr lang="en" sz="1600"/>
                        <a:t>A precise temperature sensor (DS18B20) was used as a </a:t>
                      </a:r>
                      <a:r>
                        <a:rPr lang="en" sz="1600"/>
                        <a:t>measurement</a:t>
                      </a:r>
                      <a:r>
                        <a:rPr lang="en" sz="1600"/>
                        <a:t> tool to keep track of operating temperatures</a:t>
                      </a:r>
                      <a:endParaRPr sz="1600"/>
                    </a:p>
                    <a:p>
                      <a:pPr indent="-330200" lvl="0" marL="457200" rtl="0" algn="l">
                        <a:spcBef>
                          <a:spcPts val="0"/>
                        </a:spcBef>
                        <a:spcAft>
                          <a:spcPts val="0"/>
                        </a:spcAft>
                        <a:buSzPts val="1600"/>
                        <a:buChar char="➢"/>
                      </a:pPr>
                      <a:r>
                        <a:rPr lang="en" sz="1600"/>
                        <a:t>Relay Control</a:t>
                      </a:r>
                      <a:endParaRPr sz="1600"/>
                    </a:p>
                    <a:p>
                      <a:pPr indent="0" lvl="0" marL="0" rtl="0" algn="l">
                        <a:spcBef>
                          <a:spcPts val="0"/>
                        </a:spcBef>
                        <a:spcAft>
                          <a:spcPts val="0"/>
                        </a:spcAft>
                        <a:buNone/>
                      </a:pPr>
                      <a:r>
                        <a:t/>
                      </a:r>
                      <a:endParaRPr sz="1600"/>
                    </a:p>
                  </a:txBody>
                  <a:tcPr marT="91425" marB="91425" marR="91425" marL="91425"/>
                </a:tc>
              </a:tr>
            </a:tbl>
          </a:graphicData>
        </a:graphic>
      </p:graphicFrame>
      <p:sp>
        <p:nvSpPr>
          <p:cNvPr id="864" name="Google Shape;864;p93"/>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descr="File:Check-mark.png - Wikimedia Commons" id="865" name="Google Shape;865;p93"/>
          <p:cNvPicPr preferRelativeResize="0"/>
          <p:nvPr/>
        </p:nvPicPr>
        <p:blipFill>
          <a:blip r:embed="rId4">
            <a:alphaModFix/>
          </a:blip>
          <a:stretch>
            <a:fillRect/>
          </a:stretch>
        </p:blipFill>
        <p:spPr>
          <a:xfrm>
            <a:off x="7864350" y="4094500"/>
            <a:ext cx="651000" cy="651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sp>
        <p:nvSpPr>
          <p:cNvPr id="870" name="Google Shape;870;p94"/>
          <p:cNvSpPr txBox="1"/>
          <p:nvPr/>
        </p:nvSpPr>
        <p:spPr>
          <a:xfrm>
            <a:off x="4538600" y="993200"/>
            <a:ext cx="4066200" cy="3615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lang="en" sz="2300">
                <a:solidFill>
                  <a:srgbClr val="E84B36"/>
                </a:solidFill>
              </a:rPr>
              <a:t>Design Considerations</a:t>
            </a:r>
            <a:endParaRPr sz="1700">
              <a:solidFill>
                <a:schemeClr val="dk1"/>
              </a:solidFill>
            </a:endParaRPr>
          </a:p>
          <a:p>
            <a:pPr indent="0" lvl="0" marL="0" marR="0" rtl="0" algn="l">
              <a:lnSpc>
                <a:spcPct val="100000"/>
              </a:lnSpc>
              <a:spcBef>
                <a:spcPts val="0"/>
              </a:spcBef>
              <a:spcAft>
                <a:spcPts val="0"/>
              </a:spcAft>
              <a:buNone/>
            </a:pPr>
            <a:r>
              <a:t/>
            </a:r>
            <a:endParaRPr b="1" sz="1700">
              <a:solidFill>
                <a:schemeClr val="dk1"/>
              </a:solidFill>
            </a:endParaRPr>
          </a:p>
          <a:p>
            <a:pPr indent="-336550" lvl="0" marL="457200" marR="0" rtl="0" algn="l">
              <a:lnSpc>
                <a:spcPct val="100000"/>
              </a:lnSpc>
              <a:spcBef>
                <a:spcPts val="0"/>
              </a:spcBef>
              <a:spcAft>
                <a:spcPts val="0"/>
              </a:spcAft>
              <a:buClr>
                <a:schemeClr val="dk1"/>
              </a:buClr>
              <a:buSzPts val="1700"/>
              <a:buChar char="➢"/>
            </a:pPr>
            <a:r>
              <a:rPr lang="en" sz="1700">
                <a:solidFill>
                  <a:schemeClr val="dk1"/>
                </a:solidFill>
              </a:rPr>
              <a:t>Maintain Sufficient Airflow</a:t>
            </a:r>
            <a:endParaRPr sz="1700">
              <a:solidFill>
                <a:schemeClr val="dk1"/>
              </a:solidFill>
            </a:endParaRPr>
          </a:p>
          <a:p>
            <a:pPr indent="-336550" lvl="1" marL="914400" marR="0" rtl="0" algn="l">
              <a:lnSpc>
                <a:spcPct val="100000"/>
              </a:lnSpc>
              <a:spcBef>
                <a:spcPts val="0"/>
              </a:spcBef>
              <a:spcAft>
                <a:spcPts val="0"/>
              </a:spcAft>
              <a:buClr>
                <a:schemeClr val="dk1"/>
              </a:buClr>
              <a:buSzPts val="1700"/>
              <a:buChar char="○"/>
            </a:pPr>
            <a:r>
              <a:rPr lang="en" sz="1700">
                <a:solidFill>
                  <a:schemeClr val="dk1"/>
                </a:solidFill>
              </a:rPr>
              <a:t>User feels the air</a:t>
            </a:r>
            <a:endParaRPr sz="1700">
              <a:solidFill>
                <a:schemeClr val="dk1"/>
              </a:solidFill>
            </a:endParaRPr>
          </a:p>
          <a:p>
            <a:pPr indent="-336550" lvl="1" marL="914400" marR="0" rtl="0" algn="l">
              <a:lnSpc>
                <a:spcPct val="100000"/>
              </a:lnSpc>
              <a:spcBef>
                <a:spcPts val="0"/>
              </a:spcBef>
              <a:spcAft>
                <a:spcPts val="0"/>
              </a:spcAft>
              <a:buClr>
                <a:schemeClr val="dk1"/>
              </a:buClr>
              <a:buSzPts val="1700"/>
              <a:buChar char="○"/>
            </a:pPr>
            <a:r>
              <a:rPr lang="en" sz="1700">
                <a:solidFill>
                  <a:schemeClr val="dk1"/>
                </a:solidFill>
              </a:rPr>
              <a:t>Nichrome retains heat</a:t>
            </a:r>
            <a:endParaRPr sz="1700">
              <a:solidFill>
                <a:schemeClr val="dk1"/>
              </a:solidFill>
            </a:endParaRPr>
          </a:p>
          <a:p>
            <a:pPr indent="-336550" lvl="0" marL="457200" marR="0" rtl="0" algn="l">
              <a:lnSpc>
                <a:spcPct val="100000"/>
              </a:lnSpc>
              <a:spcBef>
                <a:spcPts val="0"/>
              </a:spcBef>
              <a:spcAft>
                <a:spcPts val="0"/>
              </a:spcAft>
              <a:buClr>
                <a:schemeClr val="dk1"/>
              </a:buClr>
              <a:buSzPts val="1700"/>
              <a:buChar char="➢"/>
            </a:pPr>
            <a:r>
              <a:rPr lang="en" sz="1700">
                <a:solidFill>
                  <a:schemeClr val="dk1"/>
                </a:solidFill>
              </a:rPr>
              <a:t>Ambient Noise &lt; 60 dB</a:t>
            </a:r>
            <a:endParaRPr sz="1700">
              <a:solidFill>
                <a:schemeClr val="dk1"/>
              </a:solidFill>
            </a:endParaRPr>
          </a:p>
          <a:p>
            <a:pPr indent="-336550" lvl="1" marL="914400" marR="0" rtl="0" algn="l">
              <a:lnSpc>
                <a:spcPct val="100000"/>
              </a:lnSpc>
              <a:spcBef>
                <a:spcPts val="0"/>
              </a:spcBef>
              <a:spcAft>
                <a:spcPts val="0"/>
              </a:spcAft>
              <a:buClr>
                <a:schemeClr val="dk1"/>
              </a:buClr>
              <a:buSzPts val="1700"/>
              <a:buChar char="○"/>
            </a:pPr>
            <a:r>
              <a:rPr lang="en" sz="1700">
                <a:solidFill>
                  <a:schemeClr val="dk1"/>
                </a:solidFill>
              </a:rPr>
              <a:t>Low setting: 40dB</a:t>
            </a:r>
            <a:endParaRPr sz="1700">
              <a:solidFill>
                <a:schemeClr val="dk1"/>
              </a:solidFill>
            </a:endParaRPr>
          </a:p>
          <a:p>
            <a:pPr indent="-336550" lvl="1" marL="914400" marR="0" rtl="0" algn="l">
              <a:lnSpc>
                <a:spcPct val="100000"/>
              </a:lnSpc>
              <a:spcBef>
                <a:spcPts val="0"/>
              </a:spcBef>
              <a:spcAft>
                <a:spcPts val="0"/>
              </a:spcAft>
              <a:buClr>
                <a:schemeClr val="dk1"/>
              </a:buClr>
              <a:buSzPts val="1700"/>
              <a:buChar char="○"/>
            </a:pPr>
            <a:r>
              <a:rPr lang="en" sz="1700">
                <a:solidFill>
                  <a:schemeClr val="dk1"/>
                </a:solidFill>
              </a:rPr>
              <a:t>Medium-High: 50-60dB</a:t>
            </a:r>
            <a:endParaRPr sz="1700">
              <a:solidFill>
                <a:schemeClr val="dk1"/>
              </a:solidFill>
            </a:endParaRPr>
          </a:p>
          <a:p>
            <a:pPr indent="-336550" lvl="0" marL="457200" marR="0" rtl="0" algn="l">
              <a:lnSpc>
                <a:spcPct val="100000"/>
              </a:lnSpc>
              <a:spcBef>
                <a:spcPts val="0"/>
              </a:spcBef>
              <a:spcAft>
                <a:spcPts val="0"/>
              </a:spcAft>
              <a:buClr>
                <a:schemeClr val="dk1"/>
              </a:buClr>
              <a:buSzPts val="1700"/>
              <a:buChar char="➢"/>
            </a:pPr>
            <a:r>
              <a:rPr lang="en" sz="1700">
                <a:solidFill>
                  <a:schemeClr val="dk1"/>
                </a:solidFill>
              </a:rPr>
              <a:t>Fan Speed must be Controllable</a:t>
            </a:r>
            <a:endParaRPr sz="1700">
              <a:solidFill>
                <a:schemeClr val="dk1"/>
              </a:solidFill>
            </a:endParaRPr>
          </a:p>
          <a:p>
            <a:pPr indent="0" lvl="0" marL="0" marR="0" rtl="0" algn="l">
              <a:lnSpc>
                <a:spcPct val="100000"/>
              </a:lnSpc>
              <a:spcBef>
                <a:spcPts val="0"/>
              </a:spcBef>
              <a:spcAft>
                <a:spcPts val="0"/>
              </a:spcAft>
              <a:buNone/>
            </a:pPr>
            <a:r>
              <a:t/>
            </a:r>
            <a:endParaRPr sz="1700">
              <a:solidFill>
                <a:schemeClr val="dk1"/>
              </a:solidFill>
            </a:endParaRPr>
          </a:p>
        </p:txBody>
      </p:sp>
      <p:sp>
        <p:nvSpPr>
          <p:cNvPr id="871" name="Google Shape;871;p94"/>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872" name="Google Shape;872;p94"/>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1" lang="en" sz="1800">
                <a:solidFill>
                  <a:schemeClr val="lt1"/>
                </a:solidFill>
              </a:rPr>
              <a:t>SUBSYSTEM 2: VENTILATION</a:t>
            </a:r>
            <a:endParaRPr b="1" i="0" sz="1800" u="none" cap="none" strike="noStrike">
              <a:solidFill>
                <a:schemeClr val="lt1"/>
              </a:solidFill>
            </a:endParaRPr>
          </a:p>
        </p:txBody>
      </p:sp>
      <p:pic>
        <p:nvPicPr>
          <p:cNvPr id="873" name="Google Shape;873;p94"/>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874" name="Google Shape;874;p94"/>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875" name="Google Shape;875;p94"/>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876" name="Google Shape;876;p94"/>
          <p:cNvGrpSpPr/>
          <p:nvPr/>
        </p:nvGrpSpPr>
        <p:grpSpPr>
          <a:xfrm>
            <a:off x="3046069" y="4951153"/>
            <a:ext cx="3929036" cy="52875"/>
            <a:chOff x="4028175" y="6601537"/>
            <a:chExt cx="5238715" cy="70500"/>
          </a:xfrm>
        </p:grpSpPr>
        <p:cxnSp>
          <p:nvCxnSpPr>
            <p:cNvPr id="877" name="Google Shape;877;p94"/>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878" name="Google Shape;878;p94"/>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879" name="Google Shape;879;p94"/>
          <p:cNvPicPr preferRelativeResize="0"/>
          <p:nvPr/>
        </p:nvPicPr>
        <p:blipFill>
          <a:blip r:embed="rId4">
            <a:alphaModFix/>
          </a:blip>
          <a:stretch>
            <a:fillRect/>
          </a:stretch>
        </p:blipFill>
        <p:spPr>
          <a:xfrm>
            <a:off x="446825" y="685175"/>
            <a:ext cx="1605975" cy="1605975"/>
          </a:xfrm>
          <a:prstGeom prst="rect">
            <a:avLst/>
          </a:prstGeom>
          <a:solidFill>
            <a:srgbClr val="D8D8D8"/>
          </a:solidFill>
          <a:ln>
            <a:noFill/>
          </a:ln>
        </p:spPr>
      </p:pic>
      <p:sp>
        <p:nvSpPr>
          <p:cNvPr id="880" name="Google Shape;880;p94"/>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descr="Output image" id="881" name="Google Shape;881;p94"/>
          <p:cNvPicPr preferRelativeResize="0"/>
          <p:nvPr/>
        </p:nvPicPr>
        <p:blipFill>
          <a:blip r:embed="rId5">
            <a:alphaModFix/>
          </a:blip>
          <a:stretch>
            <a:fillRect/>
          </a:stretch>
        </p:blipFill>
        <p:spPr>
          <a:xfrm>
            <a:off x="111350" y="2291150"/>
            <a:ext cx="3956212" cy="2602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sp>
        <p:nvSpPr>
          <p:cNvPr id="886" name="Google Shape;886;p95"/>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887" name="Google Shape;887;p95"/>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1" lang="en" sz="1800">
                <a:solidFill>
                  <a:schemeClr val="lt1"/>
                </a:solidFill>
              </a:rPr>
              <a:t>SUBSYSTEM 2: REQUIREMENTS AND VERIFICATION</a:t>
            </a:r>
            <a:endParaRPr b="1" i="0" sz="1800" u="none" cap="none" strike="noStrike">
              <a:solidFill>
                <a:schemeClr val="lt1"/>
              </a:solidFill>
            </a:endParaRPr>
          </a:p>
        </p:txBody>
      </p:sp>
      <p:pic>
        <p:nvPicPr>
          <p:cNvPr id="888" name="Google Shape;888;p95"/>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889" name="Google Shape;889;p95"/>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890" name="Google Shape;890;p95"/>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891" name="Google Shape;891;p95"/>
          <p:cNvGrpSpPr/>
          <p:nvPr/>
        </p:nvGrpSpPr>
        <p:grpSpPr>
          <a:xfrm>
            <a:off x="3046069" y="4951153"/>
            <a:ext cx="3929036" cy="52875"/>
            <a:chOff x="4028175" y="6601537"/>
            <a:chExt cx="5238715" cy="70500"/>
          </a:xfrm>
        </p:grpSpPr>
        <p:cxnSp>
          <p:nvCxnSpPr>
            <p:cNvPr id="892" name="Google Shape;892;p95"/>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893" name="Google Shape;893;p95"/>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graphicFrame>
        <p:nvGraphicFramePr>
          <p:cNvPr id="894" name="Google Shape;894;p95"/>
          <p:cNvGraphicFramePr/>
          <p:nvPr/>
        </p:nvGraphicFramePr>
        <p:xfrm>
          <a:off x="241500" y="948525"/>
          <a:ext cx="3000000" cy="3000000"/>
        </p:xfrm>
        <a:graphic>
          <a:graphicData uri="http://schemas.openxmlformats.org/drawingml/2006/table">
            <a:tbl>
              <a:tblPr>
                <a:noFill/>
                <a:tableStyleId>{A72082EB-9963-4E4F-B761-B65FAC8D93DF}</a:tableStyleId>
              </a:tblPr>
              <a:tblGrid>
                <a:gridCol w="3908450"/>
                <a:gridCol w="4706950"/>
              </a:tblGrid>
              <a:tr h="489175">
                <a:tc>
                  <a:txBody>
                    <a:bodyPr/>
                    <a:lstStyle/>
                    <a:p>
                      <a:pPr indent="0" lvl="0" marL="0" rtl="0" algn="ctr">
                        <a:spcBef>
                          <a:spcPts val="0"/>
                        </a:spcBef>
                        <a:spcAft>
                          <a:spcPts val="0"/>
                        </a:spcAft>
                        <a:buNone/>
                      </a:pPr>
                      <a:r>
                        <a:rPr b="1" lang="en"/>
                        <a:t>Requirements</a:t>
                      </a:r>
                      <a:endParaRPr b="1"/>
                    </a:p>
                  </a:txBody>
                  <a:tcPr marT="91425" marB="91425" marR="91425" marL="91425" anchor="ctr"/>
                </a:tc>
                <a:tc>
                  <a:txBody>
                    <a:bodyPr/>
                    <a:lstStyle/>
                    <a:p>
                      <a:pPr indent="0" lvl="0" marL="0" rtl="0" algn="ctr">
                        <a:spcBef>
                          <a:spcPts val="0"/>
                        </a:spcBef>
                        <a:spcAft>
                          <a:spcPts val="0"/>
                        </a:spcAft>
                        <a:buNone/>
                      </a:pPr>
                      <a:r>
                        <a:rPr b="1" lang="en"/>
                        <a:t>Verification</a:t>
                      </a:r>
                      <a:endParaRPr b="1"/>
                    </a:p>
                  </a:txBody>
                  <a:tcPr marT="91425" marB="91425" marR="91425" marL="91425" anchor="ctr"/>
                </a:tc>
              </a:tr>
              <a:tr h="1213475">
                <a:tc>
                  <a:txBody>
                    <a:bodyPr/>
                    <a:lstStyle/>
                    <a:p>
                      <a:pPr indent="-317500" lvl="0" marL="457200" rtl="0" algn="l">
                        <a:spcBef>
                          <a:spcPts val="0"/>
                        </a:spcBef>
                        <a:spcAft>
                          <a:spcPts val="0"/>
                        </a:spcAft>
                        <a:buSzPts val="1400"/>
                        <a:buChar char="➢"/>
                      </a:pPr>
                      <a:r>
                        <a:rPr lang="en"/>
                        <a:t>Must be</a:t>
                      </a:r>
                      <a:r>
                        <a:rPr lang="en"/>
                        <a:t> able to observe and monitor changes in temperature </a:t>
                      </a:r>
                      <a:endParaRPr/>
                    </a:p>
                    <a:p>
                      <a:pPr indent="-317500" lvl="0" marL="457200" rtl="0" algn="l">
                        <a:spcBef>
                          <a:spcPts val="0"/>
                        </a:spcBef>
                        <a:spcAft>
                          <a:spcPts val="0"/>
                        </a:spcAft>
                        <a:buSzPts val="1400"/>
                        <a:buChar char="➢"/>
                      </a:pPr>
                      <a:r>
                        <a:rPr lang="en"/>
                        <a:t>Ensure that system operate within safe/desired limits.</a:t>
                      </a:r>
                      <a:endParaRPr/>
                    </a:p>
                    <a:p>
                      <a:pPr indent="0" lvl="0" marL="0" rtl="0" algn="l">
                        <a:spcBef>
                          <a:spcPts val="0"/>
                        </a:spcBef>
                        <a:spcAft>
                          <a:spcPts val="0"/>
                        </a:spcAft>
                        <a:buNone/>
                      </a:pPr>
                      <a:r>
                        <a:t/>
                      </a:r>
                      <a:endParaRPr/>
                    </a:p>
                  </a:txBody>
                  <a:tcPr marT="91425" marB="91425" marR="91425" marL="91425"/>
                </a:tc>
                <a:tc>
                  <a:txBody>
                    <a:bodyPr/>
                    <a:lstStyle/>
                    <a:p>
                      <a:pPr indent="-317500" lvl="0" marL="457200" rtl="0" algn="l">
                        <a:spcBef>
                          <a:spcPts val="0"/>
                        </a:spcBef>
                        <a:spcAft>
                          <a:spcPts val="0"/>
                        </a:spcAft>
                        <a:buSzPts val="1400"/>
                        <a:buChar char="➢"/>
                      </a:pPr>
                      <a:r>
                        <a:rPr lang="en"/>
                        <a:t>Placed sensors at</a:t>
                      </a:r>
                      <a:endParaRPr/>
                    </a:p>
                    <a:p>
                      <a:pPr indent="-317500" lvl="1" marL="914400" rtl="0" algn="l">
                        <a:spcBef>
                          <a:spcPts val="0"/>
                        </a:spcBef>
                        <a:spcAft>
                          <a:spcPts val="0"/>
                        </a:spcAft>
                        <a:buSzPts val="1400"/>
                        <a:buChar char="○"/>
                      </a:pPr>
                      <a:r>
                        <a:rPr lang="en"/>
                        <a:t>Exhaust Vent</a:t>
                      </a:r>
                      <a:endParaRPr/>
                    </a:p>
                    <a:p>
                      <a:pPr indent="-317500" lvl="1" marL="914400" rtl="0" algn="l">
                        <a:spcBef>
                          <a:spcPts val="0"/>
                        </a:spcBef>
                        <a:spcAft>
                          <a:spcPts val="0"/>
                        </a:spcAft>
                        <a:buSzPts val="1400"/>
                        <a:buChar char="○"/>
                      </a:pPr>
                      <a:r>
                        <a:rPr lang="en"/>
                        <a:t>Ambient Temperature</a:t>
                      </a:r>
                      <a:endParaRPr/>
                    </a:p>
                    <a:p>
                      <a:pPr indent="-317500" lvl="1" marL="914400" rtl="0" algn="l">
                        <a:spcBef>
                          <a:spcPts val="0"/>
                        </a:spcBef>
                        <a:spcAft>
                          <a:spcPts val="0"/>
                        </a:spcAft>
                        <a:buSzPts val="1400"/>
                        <a:buChar char="○"/>
                      </a:pPr>
                      <a:r>
                        <a:rPr lang="en"/>
                        <a:t>Fan Intake</a:t>
                      </a:r>
                      <a:endParaRPr/>
                    </a:p>
                    <a:p>
                      <a:pPr indent="-317500" lvl="0" marL="457200" rtl="0" algn="l">
                        <a:spcBef>
                          <a:spcPts val="0"/>
                        </a:spcBef>
                        <a:spcAft>
                          <a:spcPts val="0"/>
                        </a:spcAft>
                        <a:buSzPts val="1400"/>
                        <a:buChar char="➢"/>
                      </a:pPr>
                      <a:r>
                        <a:rPr lang="en"/>
                        <a:t>Constantly read </a:t>
                      </a:r>
                      <a:r>
                        <a:rPr lang="en"/>
                        <a:t>sensors</a:t>
                      </a:r>
                      <a:r>
                        <a:rPr lang="en"/>
                        <a:t> and adjust nichrome to ensure temperature stays within user’s desired range</a:t>
                      </a:r>
                      <a:endParaRPr/>
                    </a:p>
                  </a:txBody>
                  <a:tcPr marT="91425" marB="91425" marR="91425" marL="91425"/>
                </a:tc>
              </a:tr>
              <a:tr h="1653225">
                <a:tc>
                  <a:txBody>
                    <a:bodyPr/>
                    <a:lstStyle/>
                    <a:p>
                      <a:pPr indent="-317500" lvl="0" marL="457200" rtl="0" algn="l">
                        <a:spcBef>
                          <a:spcPts val="0"/>
                        </a:spcBef>
                        <a:spcAft>
                          <a:spcPts val="0"/>
                        </a:spcAft>
                        <a:buSzPts val="1400"/>
                        <a:buChar char="➢"/>
                      </a:pPr>
                      <a:r>
                        <a:rPr lang="en"/>
                        <a:t>Ensure that ESP is able to control and modulate PWM Fans in order to control airflow</a:t>
                      </a:r>
                      <a:endParaRPr/>
                    </a:p>
                    <a:p>
                      <a:pPr indent="0" lvl="0" marL="457200" rtl="0" algn="l">
                        <a:spcBef>
                          <a:spcPts val="0"/>
                        </a:spcBef>
                        <a:spcAft>
                          <a:spcPts val="0"/>
                        </a:spcAft>
                        <a:buNone/>
                      </a:pPr>
                      <a:r>
                        <a:t/>
                      </a:r>
                      <a:endParaRPr/>
                    </a:p>
                  </a:txBody>
                  <a:tcPr marT="91425" marB="91425" marR="91425" marL="91425"/>
                </a:tc>
                <a:tc>
                  <a:txBody>
                    <a:bodyPr/>
                    <a:lstStyle/>
                    <a:p>
                      <a:pPr indent="-317500" lvl="0" marL="457200" rtl="0" algn="l">
                        <a:spcBef>
                          <a:spcPts val="0"/>
                        </a:spcBef>
                        <a:spcAft>
                          <a:spcPts val="0"/>
                        </a:spcAft>
                        <a:buSzPts val="1400"/>
                        <a:buChar char="➢"/>
                      </a:pPr>
                      <a:r>
                        <a:rPr lang="en"/>
                        <a:t>Measured PWM Output with Oscilloscope</a:t>
                      </a:r>
                      <a:endParaRPr/>
                    </a:p>
                    <a:p>
                      <a:pPr indent="-317500" lvl="0" marL="457200" rtl="0" algn="l">
                        <a:spcBef>
                          <a:spcPts val="0"/>
                        </a:spcBef>
                        <a:spcAft>
                          <a:spcPts val="0"/>
                        </a:spcAft>
                        <a:buSzPts val="1400"/>
                        <a:buChar char="➢"/>
                      </a:pPr>
                      <a:r>
                        <a:rPr lang="en"/>
                        <a:t>Control duty cycle through PWM</a:t>
                      </a:r>
                      <a:endParaRPr/>
                    </a:p>
                    <a:p>
                      <a:pPr indent="-317500" lvl="1" marL="914400" rtl="0" algn="l">
                        <a:spcBef>
                          <a:spcPts val="0"/>
                        </a:spcBef>
                        <a:spcAft>
                          <a:spcPts val="0"/>
                        </a:spcAft>
                        <a:buSzPts val="1400"/>
                        <a:buChar char="○"/>
                      </a:pPr>
                      <a:r>
                        <a:rPr lang="en"/>
                        <a:t>Fans automatically ramp up and down based on temperature</a:t>
                      </a:r>
                      <a:endParaRPr/>
                    </a:p>
                  </a:txBody>
                  <a:tcPr marT="91425" marB="91425" marR="91425" marL="91425"/>
                </a:tc>
              </a:tr>
            </a:tbl>
          </a:graphicData>
        </a:graphic>
      </p:graphicFrame>
      <p:sp>
        <p:nvSpPr>
          <p:cNvPr id="895" name="Google Shape;895;p95"/>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descr="File:Check-mark.png - Wikimedia Commons" id="896" name="Google Shape;896;p95"/>
          <p:cNvPicPr preferRelativeResize="0"/>
          <p:nvPr/>
        </p:nvPicPr>
        <p:blipFill>
          <a:blip r:embed="rId4">
            <a:alphaModFix/>
          </a:blip>
          <a:stretch>
            <a:fillRect/>
          </a:stretch>
        </p:blipFill>
        <p:spPr>
          <a:xfrm>
            <a:off x="8065450" y="4300150"/>
            <a:ext cx="651000" cy="651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p96"/>
          <p:cNvSpPr txBox="1"/>
          <p:nvPr/>
        </p:nvSpPr>
        <p:spPr>
          <a:xfrm>
            <a:off x="4129211" y="993222"/>
            <a:ext cx="5014800" cy="3615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lang="en" sz="2000">
                <a:solidFill>
                  <a:srgbClr val="E84B36"/>
                </a:solidFill>
              </a:rPr>
              <a:t>Initial PCB Development</a:t>
            </a:r>
            <a:endParaRPr b="1" i="0" sz="20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i="0" sz="1400" u="none" cap="none" strike="noStrike">
              <a:solidFill>
                <a:schemeClr val="dk1"/>
              </a:solidFill>
            </a:endParaRPr>
          </a:p>
          <a:p>
            <a:pPr indent="-330200" lvl="0" marL="457200" rtl="0" algn="l">
              <a:lnSpc>
                <a:spcPct val="200000"/>
              </a:lnSpc>
              <a:spcBef>
                <a:spcPts val="0"/>
              </a:spcBef>
              <a:spcAft>
                <a:spcPts val="0"/>
              </a:spcAft>
              <a:buClr>
                <a:schemeClr val="dk1"/>
              </a:buClr>
              <a:buSzPts val="1600"/>
              <a:buFont typeface="Arial"/>
              <a:buChar char="-"/>
            </a:pPr>
            <a:r>
              <a:rPr lang="en" sz="1600">
                <a:solidFill>
                  <a:schemeClr val="dk1"/>
                </a:solidFill>
              </a:rPr>
              <a:t>D</a:t>
            </a:r>
            <a:r>
              <a:rPr lang="en" sz="1600">
                <a:solidFill>
                  <a:schemeClr val="dk1"/>
                </a:solidFill>
              </a:rPr>
              <a:t>esigning for high power system</a:t>
            </a:r>
            <a:endParaRPr sz="1600">
              <a:solidFill>
                <a:schemeClr val="dk1"/>
              </a:solidFill>
            </a:endParaRPr>
          </a:p>
          <a:p>
            <a:pPr indent="-330200" lvl="0" marL="457200" rtl="0" algn="l">
              <a:lnSpc>
                <a:spcPct val="200000"/>
              </a:lnSpc>
              <a:spcBef>
                <a:spcPts val="0"/>
              </a:spcBef>
              <a:spcAft>
                <a:spcPts val="0"/>
              </a:spcAft>
              <a:buClr>
                <a:schemeClr val="dk1"/>
              </a:buClr>
              <a:buSzPts val="1600"/>
              <a:buFont typeface="Arial"/>
              <a:buChar char="-"/>
            </a:pPr>
            <a:r>
              <a:rPr lang="en" sz="1600">
                <a:solidFill>
                  <a:schemeClr val="dk1"/>
                </a:solidFill>
              </a:rPr>
              <a:t>Multiple step-downs with efficient translation (power conversion)</a:t>
            </a:r>
            <a:endParaRPr sz="1600">
              <a:solidFill>
                <a:schemeClr val="dk1"/>
              </a:solidFill>
            </a:endParaRPr>
          </a:p>
          <a:p>
            <a:pPr indent="-330200" lvl="0" marL="457200" rtl="0" algn="l">
              <a:lnSpc>
                <a:spcPct val="200000"/>
              </a:lnSpc>
              <a:spcBef>
                <a:spcPts val="0"/>
              </a:spcBef>
              <a:spcAft>
                <a:spcPts val="0"/>
              </a:spcAft>
              <a:buClr>
                <a:schemeClr val="dk1"/>
              </a:buClr>
              <a:buSzPts val="1600"/>
              <a:buFont typeface="Arial"/>
              <a:buChar char="-"/>
            </a:pPr>
            <a:r>
              <a:rPr lang="en" sz="1600">
                <a:solidFill>
                  <a:schemeClr val="dk1"/>
                </a:solidFill>
              </a:rPr>
              <a:t>Intelligent temperature sensing (heating subsystem)</a:t>
            </a:r>
            <a:endParaRPr sz="1600">
              <a:solidFill>
                <a:schemeClr val="dk1"/>
              </a:solidFill>
            </a:endParaRPr>
          </a:p>
          <a:p>
            <a:pPr indent="-330200" lvl="0" marL="457200" rtl="0" algn="l">
              <a:lnSpc>
                <a:spcPct val="200000"/>
              </a:lnSpc>
              <a:spcBef>
                <a:spcPts val="0"/>
              </a:spcBef>
              <a:spcAft>
                <a:spcPts val="0"/>
              </a:spcAft>
              <a:buClr>
                <a:schemeClr val="dk1"/>
              </a:buClr>
              <a:buSzPts val="1600"/>
              <a:buFont typeface="Arial"/>
              <a:buChar char="-"/>
            </a:pPr>
            <a:r>
              <a:rPr lang="en" sz="1600">
                <a:solidFill>
                  <a:schemeClr val="dk1"/>
                </a:solidFill>
              </a:rPr>
              <a:t>PWM control (ventilation subsystem)</a:t>
            </a:r>
            <a:endParaRPr sz="1600">
              <a:solidFill>
                <a:schemeClr val="dk1"/>
              </a:solidFill>
            </a:endParaRPr>
          </a:p>
          <a:p>
            <a:pPr indent="0" lvl="0" marL="0" marR="0" rtl="0" algn="l">
              <a:lnSpc>
                <a:spcPct val="100000"/>
              </a:lnSpc>
              <a:spcBef>
                <a:spcPts val="1200"/>
              </a:spcBef>
              <a:spcAft>
                <a:spcPts val="0"/>
              </a:spcAft>
              <a:buNone/>
            </a:pPr>
            <a:r>
              <a:t/>
            </a:r>
            <a:endParaRPr/>
          </a:p>
        </p:txBody>
      </p:sp>
      <p:sp>
        <p:nvSpPr>
          <p:cNvPr id="902" name="Google Shape;902;p96"/>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903" name="Google Shape;903;p96"/>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1" lang="en" sz="1800">
                <a:solidFill>
                  <a:schemeClr val="lt1"/>
                </a:solidFill>
              </a:rPr>
              <a:t>SUBSYSTEM 3: CONTROL</a:t>
            </a:r>
            <a:endParaRPr b="1" i="0" sz="1800" u="none" cap="none" strike="noStrike">
              <a:solidFill>
                <a:schemeClr val="lt1"/>
              </a:solidFill>
            </a:endParaRPr>
          </a:p>
        </p:txBody>
      </p:sp>
      <p:pic>
        <p:nvPicPr>
          <p:cNvPr id="904" name="Google Shape;904;p96"/>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905" name="Google Shape;905;p96"/>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906" name="Google Shape;906;p96"/>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907" name="Google Shape;907;p96"/>
          <p:cNvGrpSpPr/>
          <p:nvPr/>
        </p:nvGrpSpPr>
        <p:grpSpPr>
          <a:xfrm>
            <a:off x="3046069" y="4951153"/>
            <a:ext cx="3929036" cy="52875"/>
            <a:chOff x="4028175" y="6601537"/>
            <a:chExt cx="5238715" cy="70500"/>
          </a:xfrm>
        </p:grpSpPr>
        <p:cxnSp>
          <p:nvCxnSpPr>
            <p:cNvPr id="908" name="Google Shape;908;p96"/>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909" name="Google Shape;909;p96"/>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910" name="Google Shape;910;p96"/>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911" name="Google Shape;911;p96"/>
          <p:cNvPicPr preferRelativeResize="0"/>
          <p:nvPr/>
        </p:nvPicPr>
        <p:blipFill>
          <a:blip r:embed="rId4">
            <a:alphaModFix/>
          </a:blip>
          <a:stretch>
            <a:fillRect/>
          </a:stretch>
        </p:blipFill>
        <p:spPr>
          <a:xfrm>
            <a:off x="282600" y="823147"/>
            <a:ext cx="3559300" cy="3956037"/>
          </a:xfrm>
          <a:prstGeom prst="rect">
            <a:avLst/>
          </a:prstGeom>
          <a:noFill/>
          <a:ln cap="flat" cmpd="sng" w="28575">
            <a:solidFill>
              <a:srgbClr val="1A1A1A"/>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97"/>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917" name="Google Shape;917;p97"/>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1" lang="en" sz="1800">
                <a:solidFill>
                  <a:schemeClr val="lt1"/>
                </a:solidFill>
              </a:rPr>
              <a:t>SUBSYSTEM 3: REQUIREMENTS AND VERIFICATION</a:t>
            </a:r>
            <a:endParaRPr b="1" i="0" sz="1800" u="none" cap="none" strike="noStrike">
              <a:solidFill>
                <a:schemeClr val="lt1"/>
              </a:solidFill>
            </a:endParaRPr>
          </a:p>
        </p:txBody>
      </p:sp>
      <p:pic>
        <p:nvPicPr>
          <p:cNvPr id="918" name="Google Shape;918;p97"/>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919" name="Google Shape;919;p97"/>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920" name="Google Shape;920;p97"/>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921" name="Google Shape;921;p97"/>
          <p:cNvGrpSpPr/>
          <p:nvPr/>
        </p:nvGrpSpPr>
        <p:grpSpPr>
          <a:xfrm>
            <a:off x="3046069" y="4951153"/>
            <a:ext cx="3929036" cy="52875"/>
            <a:chOff x="4028175" y="6601537"/>
            <a:chExt cx="5238715" cy="70500"/>
          </a:xfrm>
        </p:grpSpPr>
        <p:cxnSp>
          <p:nvCxnSpPr>
            <p:cNvPr id="922" name="Google Shape;922;p97"/>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923" name="Google Shape;923;p97"/>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graphicFrame>
        <p:nvGraphicFramePr>
          <p:cNvPr id="924" name="Google Shape;924;p97"/>
          <p:cNvGraphicFramePr/>
          <p:nvPr/>
        </p:nvGraphicFramePr>
        <p:xfrm>
          <a:off x="486150" y="1285200"/>
          <a:ext cx="3000000" cy="3000000"/>
        </p:xfrm>
        <a:graphic>
          <a:graphicData uri="http://schemas.openxmlformats.org/drawingml/2006/table">
            <a:tbl>
              <a:tblPr>
                <a:noFill/>
                <a:tableStyleId>{A72082EB-9963-4E4F-B761-B65FAC8D93DF}</a:tableStyleId>
              </a:tblPr>
              <a:tblGrid>
                <a:gridCol w="4026300"/>
                <a:gridCol w="4026300"/>
              </a:tblGrid>
              <a:tr h="375875">
                <a:tc>
                  <a:txBody>
                    <a:bodyPr/>
                    <a:lstStyle/>
                    <a:p>
                      <a:pPr indent="0" lvl="0" marL="0" rtl="0" algn="ctr">
                        <a:spcBef>
                          <a:spcPts val="0"/>
                        </a:spcBef>
                        <a:spcAft>
                          <a:spcPts val="0"/>
                        </a:spcAft>
                        <a:buNone/>
                      </a:pPr>
                      <a:r>
                        <a:rPr b="1" lang="en"/>
                        <a:t>Requirements</a:t>
                      </a:r>
                      <a:endParaRPr b="1"/>
                    </a:p>
                  </a:txBody>
                  <a:tcPr marT="91425" marB="91425" marR="91425" marL="91425" anchor="ctr"/>
                </a:tc>
                <a:tc>
                  <a:txBody>
                    <a:bodyPr/>
                    <a:lstStyle/>
                    <a:p>
                      <a:pPr indent="0" lvl="0" marL="0" rtl="0" algn="ctr">
                        <a:spcBef>
                          <a:spcPts val="0"/>
                        </a:spcBef>
                        <a:spcAft>
                          <a:spcPts val="0"/>
                        </a:spcAft>
                        <a:buNone/>
                      </a:pPr>
                      <a:r>
                        <a:rPr b="1" lang="en"/>
                        <a:t>Verification</a:t>
                      </a:r>
                      <a:endParaRPr b="1"/>
                    </a:p>
                  </a:txBody>
                  <a:tcPr marT="91425" marB="91425" marR="91425" marL="91425" anchor="ctr"/>
                </a:tc>
              </a:tr>
              <a:tr h="983075">
                <a:tc>
                  <a:txBody>
                    <a:bodyPr/>
                    <a:lstStyle/>
                    <a:p>
                      <a:pPr indent="-330200" lvl="0" marL="457200" rtl="0" algn="l">
                        <a:spcBef>
                          <a:spcPts val="0"/>
                        </a:spcBef>
                        <a:spcAft>
                          <a:spcPts val="0"/>
                        </a:spcAft>
                        <a:buClr>
                          <a:schemeClr val="dk1"/>
                        </a:buClr>
                        <a:buSzPts val="1600"/>
                        <a:buChar char="➢"/>
                      </a:pPr>
                      <a:r>
                        <a:rPr lang="en" sz="1600">
                          <a:solidFill>
                            <a:schemeClr val="dk1"/>
                          </a:solidFill>
                        </a:rPr>
                        <a:t>ESP32 serving as MCU </a:t>
                      </a:r>
                      <a:endParaRPr sz="1600">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Reads sensor inputs</a:t>
                      </a:r>
                      <a:endParaRPr sz="1600">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Feeds power to other subsystems</a:t>
                      </a:r>
                      <a:endParaRPr sz="1600"/>
                    </a:p>
                    <a:p>
                      <a:pPr indent="-330200" lvl="0" marL="457200" rtl="0" algn="l">
                        <a:spcBef>
                          <a:spcPts val="0"/>
                        </a:spcBef>
                        <a:spcAft>
                          <a:spcPts val="0"/>
                        </a:spcAft>
                        <a:buSzPts val="1600"/>
                        <a:buChar char="➢"/>
                      </a:pPr>
                      <a:r>
                        <a:rPr lang="en" sz="1600"/>
                        <a:t>Power restrained to safe operational limits</a:t>
                      </a:r>
                      <a:endParaRPr sz="1600"/>
                    </a:p>
                  </a:txBody>
                  <a:tcPr marT="91425" marB="91425" marR="91425" marL="91425"/>
                </a:tc>
                <a:tc>
                  <a:txBody>
                    <a:bodyPr/>
                    <a:lstStyle/>
                    <a:p>
                      <a:pPr indent="-330200" lvl="0" marL="457200" rtl="0" algn="l">
                        <a:spcBef>
                          <a:spcPts val="0"/>
                        </a:spcBef>
                        <a:spcAft>
                          <a:spcPts val="0"/>
                        </a:spcAft>
                        <a:buSzPts val="1600"/>
                        <a:buChar char="➢"/>
                      </a:pPr>
                      <a:r>
                        <a:rPr lang="en" sz="1600"/>
                        <a:t>M</a:t>
                      </a:r>
                      <a:r>
                        <a:rPr lang="en" sz="1600"/>
                        <a:t>ultimeter to measure power supplied to heating coils + fans</a:t>
                      </a:r>
                      <a:endParaRPr sz="1600"/>
                    </a:p>
                    <a:p>
                      <a:pPr indent="-330200" lvl="0" marL="457200" rtl="0" algn="l">
                        <a:spcBef>
                          <a:spcPts val="0"/>
                        </a:spcBef>
                        <a:spcAft>
                          <a:spcPts val="0"/>
                        </a:spcAft>
                        <a:buClr>
                          <a:schemeClr val="dk1"/>
                        </a:buClr>
                        <a:buSzPts val="1600"/>
                        <a:buChar char="➢"/>
                      </a:pPr>
                      <a:r>
                        <a:rPr lang="en" sz="1600">
                          <a:solidFill>
                            <a:schemeClr val="dk1"/>
                          </a:solidFill>
                        </a:rPr>
                        <a:t>Verified communication integrity by testing sensors in simulated environment</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Tested different PWM curves to find ideal curve</a:t>
                      </a:r>
                      <a:endParaRPr sz="1600"/>
                    </a:p>
                  </a:txBody>
                  <a:tcPr marT="91425" marB="91425" marR="91425" marL="91425"/>
                </a:tc>
              </a:tr>
            </a:tbl>
          </a:graphicData>
        </a:graphic>
      </p:graphicFrame>
      <p:sp>
        <p:nvSpPr>
          <p:cNvPr id="925" name="Google Shape;925;p97"/>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descr="File:Check-mark.png - Wikimedia Commons" id="926" name="Google Shape;926;p97"/>
          <p:cNvPicPr preferRelativeResize="0"/>
          <p:nvPr/>
        </p:nvPicPr>
        <p:blipFill>
          <a:blip r:embed="rId4">
            <a:alphaModFix/>
          </a:blip>
          <a:stretch>
            <a:fillRect/>
          </a:stretch>
        </p:blipFill>
        <p:spPr>
          <a:xfrm>
            <a:off x="7814100" y="4061825"/>
            <a:ext cx="651000" cy="651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sp>
        <p:nvSpPr>
          <p:cNvPr id="931" name="Google Shape;931;p98"/>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932" name="Google Shape;932;p98"/>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1" lang="en" sz="1800">
                <a:solidFill>
                  <a:schemeClr val="lt1"/>
                </a:solidFill>
              </a:rPr>
              <a:t>PCB ITERATIONS</a:t>
            </a:r>
            <a:endParaRPr b="1" i="0" sz="1800" u="none" cap="none" strike="noStrike">
              <a:solidFill>
                <a:schemeClr val="lt1"/>
              </a:solidFill>
            </a:endParaRPr>
          </a:p>
        </p:txBody>
      </p:sp>
      <p:pic>
        <p:nvPicPr>
          <p:cNvPr id="933" name="Google Shape;933;p98"/>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934" name="Google Shape;934;p98"/>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935" name="Google Shape;935;p98"/>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936" name="Google Shape;936;p98"/>
          <p:cNvGrpSpPr/>
          <p:nvPr/>
        </p:nvGrpSpPr>
        <p:grpSpPr>
          <a:xfrm>
            <a:off x="3046069" y="4951153"/>
            <a:ext cx="3929036" cy="52875"/>
            <a:chOff x="4028175" y="6601537"/>
            <a:chExt cx="5238715" cy="70500"/>
          </a:xfrm>
        </p:grpSpPr>
        <p:cxnSp>
          <p:nvCxnSpPr>
            <p:cNvPr id="937" name="Google Shape;937;p98"/>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938" name="Google Shape;938;p98"/>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939" name="Google Shape;939;p98"/>
          <p:cNvPicPr preferRelativeResize="0"/>
          <p:nvPr>
            <p:ph idx="2" type="pic"/>
          </p:nvPr>
        </p:nvPicPr>
        <p:blipFill rotWithShape="1">
          <a:blip r:embed="rId4">
            <a:alphaModFix/>
          </a:blip>
          <a:srcRect b="12853" l="11141" r="17394" t="17177"/>
          <a:stretch/>
        </p:blipFill>
        <p:spPr>
          <a:xfrm>
            <a:off x="5394075" y="765475"/>
            <a:ext cx="2485800" cy="1824600"/>
          </a:xfrm>
          <a:prstGeom prst="round2DiagRect">
            <a:avLst>
              <a:gd fmla="val 16667" name="adj1"/>
              <a:gd fmla="val 0" name="adj2"/>
            </a:avLst>
          </a:prstGeom>
          <a:noFill/>
          <a:ln cap="flat" cmpd="sng" w="19050">
            <a:solidFill>
              <a:srgbClr val="000000"/>
            </a:solidFill>
            <a:prstDash val="solid"/>
            <a:round/>
            <a:headEnd len="sm" w="sm" type="none"/>
            <a:tailEnd len="sm" w="sm" type="none"/>
          </a:ln>
        </p:spPr>
      </p:pic>
      <p:pic>
        <p:nvPicPr>
          <p:cNvPr id="940" name="Google Shape;940;p98"/>
          <p:cNvPicPr preferRelativeResize="0"/>
          <p:nvPr/>
        </p:nvPicPr>
        <p:blipFill rotWithShape="1">
          <a:blip r:embed="rId5">
            <a:alphaModFix/>
          </a:blip>
          <a:srcRect b="9447" l="16723" r="15572" t="9874"/>
          <a:stretch/>
        </p:blipFill>
        <p:spPr>
          <a:xfrm>
            <a:off x="6651675" y="2681713"/>
            <a:ext cx="2205225" cy="2119926"/>
          </a:xfrm>
          <a:prstGeom prst="rect">
            <a:avLst/>
          </a:prstGeom>
          <a:noFill/>
          <a:ln cap="flat" cmpd="sng" w="19050">
            <a:solidFill>
              <a:schemeClr val="dk2"/>
            </a:solidFill>
            <a:prstDash val="solid"/>
            <a:round/>
            <a:headEnd len="sm" w="sm" type="none"/>
            <a:tailEnd len="sm" w="sm" type="none"/>
          </a:ln>
        </p:spPr>
      </p:pic>
      <p:sp>
        <p:nvSpPr>
          <p:cNvPr id="941" name="Google Shape;941;p98"/>
          <p:cNvSpPr txBox="1"/>
          <p:nvPr/>
        </p:nvSpPr>
        <p:spPr>
          <a:xfrm>
            <a:off x="5114499" y="3653175"/>
            <a:ext cx="1368600" cy="2232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lang="en" sz="1000">
                <a:solidFill>
                  <a:srgbClr val="13294B"/>
                </a:solidFill>
              </a:rPr>
              <a:t>Iteration 4 (Final)</a:t>
            </a:r>
            <a:endParaRPr/>
          </a:p>
        </p:txBody>
      </p:sp>
      <p:sp>
        <p:nvSpPr>
          <p:cNvPr id="942" name="Google Shape;942;p98"/>
          <p:cNvSpPr txBox="1"/>
          <p:nvPr/>
        </p:nvSpPr>
        <p:spPr>
          <a:xfrm>
            <a:off x="7976550" y="1478875"/>
            <a:ext cx="719100" cy="2232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lang="en" sz="1000">
                <a:solidFill>
                  <a:srgbClr val="13294B"/>
                </a:solidFill>
              </a:rPr>
              <a:t>Iteration 1</a:t>
            </a:r>
            <a:endParaRPr/>
          </a:p>
        </p:txBody>
      </p:sp>
      <p:graphicFrame>
        <p:nvGraphicFramePr>
          <p:cNvPr id="943" name="Google Shape;943;p98"/>
          <p:cNvGraphicFramePr/>
          <p:nvPr/>
        </p:nvGraphicFramePr>
        <p:xfrm>
          <a:off x="282600" y="1057013"/>
          <a:ext cx="3000000" cy="3000000"/>
        </p:xfrm>
        <a:graphic>
          <a:graphicData uri="http://schemas.openxmlformats.org/drawingml/2006/table">
            <a:tbl>
              <a:tblPr>
                <a:noFill/>
                <a:tableStyleId>{A72082EB-9963-4E4F-B761-B65FAC8D93DF}</a:tableStyleId>
              </a:tblPr>
              <a:tblGrid>
                <a:gridCol w="2440900"/>
                <a:gridCol w="2440900"/>
              </a:tblGrid>
              <a:tr h="707075">
                <a:tc>
                  <a:txBody>
                    <a:bodyPr/>
                    <a:lstStyle/>
                    <a:p>
                      <a:pPr indent="0" lvl="0" marL="0" rtl="0" algn="ctr">
                        <a:spcBef>
                          <a:spcPts val="0"/>
                        </a:spcBef>
                        <a:spcAft>
                          <a:spcPts val="0"/>
                        </a:spcAft>
                        <a:buNone/>
                      </a:pPr>
                      <a:r>
                        <a:rPr b="1" lang="en"/>
                        <a:t>v1</a:t>
                      </a:r>
                      <a:endParaRPr b="1"/>
                    </a:p>
                  </a:txBody>
                  <a:tcPr marT="91425" marB="91425" marR="91425" marL="91425" anchor="ctr">
                    <a:lnR cap="flat" cmpd="sng" w="28575">
                      <a:solidFill>
                        <a:srgbClr val="7F7F7F"/>
                      </a:solidFill>
                      <a:prstDash val="solid"/>
                      <a:round/>
                      <a:headEnd len="sm" w="sm" type="none"/>
                      <a:tailEnd len="sm" w="sm" type="none"/>
                    </a:lnR>
                    <a:lnB cap="flat" cmpd="sng" w="9525">
                      <a:solidFill>
                        <a:srgbClr val="7F7F7F"/>
                      </a:solidFill>
                      <a:prstDash val="solid"/>
                      <a:round/>
                      <a:headEnd len="sm" w="sm" type="none"/>
                      <a:tailEnd len="sm" w="sm" type="none"/>
                    </a:lnB>
                  </a:tcPr>
                </a:tc>
                <a:tc>
                  <a:txBody>
                    <a:bodyPr/>
                    <a:lstStyle/>
                    <a:p>
                      <a:pPr indent="0" lvl="0" marL="0" rtl="0" algn="ctr">
                        <a:spcBef>
                          <a:spcPts val="0"/>
                        </a:spcBef>
                        <a:spcAft>
                          <a:spcPts val="0"/>
                        </a:spcAft>
                        <a:buNone/>
                      </a:pPr>
                      <a:r>
                        <a:rPr b="1" lang="en"/>
                        <a:t>v4</a:t>
                      </a:r>
                      <a:endParaRPr b="1"/>
                    </a:p>
                  </a:txBody>
                  <a:tcPr marT="91425" marB="91425" marR="91425" marL="91425" anchor="ctr">
                    <a:lnL cap="flat" cmpd="sng" w="28575">
                      <a:solidFill>
                        <a:srgbClr val="7F7F7F"/>
                      </a:solidFill>
                      <a:prstDash val="solid"/>
                      <a:round/>
                      <a:headEnd len="sm" w="sm" type="none"/>
                      <a:tailEnd len="sm" w="sm" type="none"/>
                    </a:lnL>
                    <a:lnB cap="flat" cmpd="sng" w="9525">
                      <a:solidFill>
                        <a:srgbClr val="7F7F7F"/>
                      </a:solidFill>
                      <a:prstDash val="solid"/>
                      <a:round/>
                      <a:headEnd len="sm" w="sm" type="none"/>
                      <a:tailEnd len="sm" w="sm" type="none"/>
                    </a:lnB>
                  </a:tcPr>
                </a:tc>
              </a:tr>
              <a:tr h="679925">
                <a:tc>
                  <a:txBody>
                    <a:bodyPr/>
                    <a:lstStyle/>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Multiple voltage converters</a:t>
                      </a:r>
                      <a:endParaRPr>
                        <a:solidFill>
                          <a:schemeClr val="dk1"/>
                        </a:solidFill>
                      </a:endParaRPr>
                    </a:p>
                    <a:p>
                      <a:pPr indent="0" lvl="0" marL="0" rtl="0" algn="ctr">
                        <a:spcBef>
                          <a:spcPts val="0"/>
                        </a:spcBef>
                        <a:spcAft>
                          <a:spcPts val="0"/>
                        </a:spcAft>
                        <a:buNone/>
                      </a:pPr>
                      <a:r>
                        <a:t/>
                      </a:r>
                      <a:endParaRPr/>
                    </a:p>
                  </a:txBody>
                  <a:tcPr marT="91425" marB="91425" marR="91425" marL="91425" anchor="ctr">
                    <a:lnR cap="flat" cmpd="sng" w="2857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tcPr>
                </a:tc>
                <a:tc>
                  <a:txBody>
                    <a:bodyPr/>
                    <a:lstStyle/>
                    <a:p>
                      <a:pPr indent="0" lvl="0" marL="0" rtl="0" algn="l">
                        <a:spcBef>
                          <a:spcPts val="0"/>
                        </a:spcBef>
                        <a:spcAft>
                          <a:spcPts val="0"/>
                        </a:spcAft>
                        <a:buNone/>
                      </a:pPr>
                      <a:r>
                        <a:rPr lang="en">
                          <a:solidFill>
                            <a:schemeClr val="dk1"/>
                          </a:solidFill>
                        </a:rPr>
                        <a:t>O</a:t>
                      </a:r>
                      <a:r>
                        <a:rPr lang="en">
                          <a:solidFill>
                            <a:schemeClr val="dk1"/>
                          </a:solidFill>
                        </a:rPr>
                        <a:t>ne voltage converter (3.3)</a:t>
                      </a:r>
                      <a:endParaRPr>
                        <a:solidFill>
                          <a:schemeClr val="dk1"/>
                        </a:solidFill>
                      </a:endParaRPr>
                    </a:p>
                  </a:txBody>
                  <a:tcPr marT="91425" marB="91425" marR="91425" marL="91425" anchor="ctr">
                    <a:lnL cap="flat" cmpd="sng" w="28575">
                      <a:solidFill>
                        <a:srgbClr val="7F7F7F"/>
                      </a:solidFill>
                      <a:prstDash val="solid"/>
                      <a:round/>
                      <a:headEnd len="sm" w="sm" type="none"/>
                      <a:tailEnd len="sm" w="sm" type="none"/>
                    </a:lnL>
                    <a:lnT cap="flat" cmpd="sng" w="9525">
                      <a:solidFill>
                        <a:srgbClr val="7F7F7F"/>
                      </a:solidFill>
                      <a:prstDash val="solid"/>
                      <a:round/>
                      <a:headEnd len="sm" w="sm" type="none"/>
                      <a:tailEnd len="sm" w="sm" type="none"/>
                    </a:lnT>
                  </a:tcPr>
                </a:tc>
              </a:tr>
              <a:tr h="707075">
                <a:tc>
                  <a:txBody>
                    <a:bodyPr/>
                    <a:lstStyle/>
                    <a:p>
                      <a:pPr indent="0" lvl="0" marL="0" rtl="0" algn="l">
                        <a:spcBef>
                          <a:spcPts val="0"/>
                        </a:spcBef>
                        <a:spcAft>
                          <a:spcPts val="0"/>
                        </a:spcAft>
                        <a:buNone/>
                      </a:pPr>
                      <a:r>
                        <a:rPr lang="en">
                          <a:solidFill>
                            <a:schemeClr val="dk1"/>
                          </a:solidFill>
                        </a:rPr>
                        <a:t>S</a:t>
                      </a:r>
                      <a:r>
                        <a:rPr lang="en">
                          <a:solidFill>
                            <a:schemeClr val="dk1"/>
                          </a:solidFill>
                        </a:rPr>
                        <a:t>erial Converter (USB to UART)</a:t>
                      </a:r>
                      <a:endParaRPr/>
                    </a:p>
                  </a:txBody>
                  <a:tcPr marT="91425" marB="91425" marR="91425" marL="91425" anchor="ctr">
                    <a:lnR cap="flat" cmpd="sng" w="28575">
                      <a:solidFill>
                        <a:srgbClr val="7F7F7F"/>
                      </a:solidFill>
                      <a:prstDash val="solid"/>
                      <a:round/>
                      <a:headEnd len="sm" w="sm" type="none"/>
                      <a:tailEnd len="sm" w="sm" type="none"/>
                    </a:lnR>
                  </a:tcPr>
                </a:tc>
                <a:tc>
                  <a:txBody>
                    <a:bodyPr/>
                    <a:lstStyle/>
                    <a:p>
                      <a:pPr indent="0" lvl="0" marL="0" rtl="0" algn="l">
                        <a:spcBef>
                          <a:spcPts val="0"/>
                        </a:spcBef>
                        <a:spcAft>
                          <a:spcPts val="0"/>
                        </a:spcAft>
                        <a:buNone/>
                      </a:pPr>
                      <a:r>
                        <a:rPr lang="en">
                          <a:solidFill>
                            <a:schemeClr val="dk1"/>
                          </a:solidFill>
                        </a:rPr>
                        <a:t>JTAG connector as backup, USB-C connection to ESP</a:t>
                      </a:r>
                      <a:endParaRPr/>
                    </a:p>
                  </a:txBody>
                  <a:tcPr marT="91425" marB="91425" marR="91425" marL="91425" anchor="ctr">
                    <a:lnL cap="flat" cmpd="sng" w="28575">
                      <a:solidFill>
                        <a:srgbClr val="7F7F7F"/>
                      </a:solidFill>
                      <a:prstDash val="solid"/>
                      <a:round/>
                      <a:headEnd len="sm" w="sm" type="none"/>
                      <a:tailEnd len="sm" w="sm" type="none"/>
                    </a:lnL>
                  </a:tcPr>
                </a:tc>
              </a:tr>
              <a:tr h="679925">
                <a:tc>
                  <a:txBody>
                    <a:bodyPr/>
                    <a:lstStyle/>
                    <a:p>
                      <a:pPr indent="0" lvl="0" marL="0" rtl="0" algn="l">
                        <a:spcBef>
                          <a:spcPts val="0"/>
                        </a:spcBef>
                        <a:spcAft>
                          <a:spcPts val="0"/>
                        </a:spcAft>
                        <a:buNone/>
                      </a:pPr>
                      <a:r>
                        <a:rPr lang="en">
                          <a:solidFill>
                            <a:schemeClr val="dk1"/>
                          </a:solidFill>
                        </a:rPr>
                        <a:t>U</a:t>
                      </a:r>
                      <a:r>
                        <a:rPr lang="en">
                          <a:solidFill>
                            <a:schemeClr val="dk1"/>
                          </a:solidFill>
                        </a:rPr>
                        <a:t>niversal MOLEX connectors</a:t>
                      </a:r>
                      <a:endParaRPr/>
                    </a:p>
                  </a:txBody>
                  <a:tcPr marT="91425" marB="91425" marR="91425" marL="91425" anchor="ctr">
                    <a:lnR cap="flat" cmpd="sng" w="28575">
                      <a:solidFill>
                        <a:srgbClr val="7F7F7F"/>
                      </a:solidFill>
                      <a:prstDash val="solid"/>
                      <a:round/>
                      <a:headEnd len="sm" w="sm" type="none"/>
                      <a:tailEnd len="sm" w="sm" type="none"/>
                    </a:lnR>
                  </a:tcPr>
                </a:tc>
                <a:tc>
                  <a:txBody>
                    <a:bodyPr/>
                    <a:lstStyle/>
                    <a:p>
                      <a:pPr indent="0" lvl="0" marL="0" rtl="0" algn="l">
                        <a:spcBef>
                          <a:spcPts val="0"/>
                        </a:spcBef>
                        <a:spcAft>
                          <a:spcPts val="0"/>
                        </a:spcAft>
                        <a:buNone/>
                      </a:pPr>
                      <a:r>
                        <a:rPr lang="en">
                          <a:solidFill>
                            <a:schemeClr val="dk1"/>
                          </a:solidFill>
                        </a:rPr>
                        <a:t>U</a:t>
                      </a:r>
                      <a:r>
                        <a:rPr lang="en">
                          <a:solidFill>
                            <a:schemeClr val="dk1"/>
                          </a:solidFill>
                        </a:rPr>
                        <a:t>niversal screw terminal connectors</a:t>
                      </a:r>
                      <a:endParaRPr/>
                    </a:p>
                  </a:txBody>
                  <a:tcPr marT="91425" marB="91425" marR="91425" marL="91425" anchor="ctr">
                    <a:lnL cap="flat" cmpd="sng" w="28575">
                      <a:solidFill>
                        <a:srgbClr val="7F7F7F"/>
                      </a:solidFill>
                      <a:prstDash val="solid"/>
                      <a:round/>
                      <a:headEnd len="sm" w="sm" type="none"/>
                      <a:tailEnd len="sm" w="sm" type="none"/>
                    </a:lnL>
                  </a:tcPr>
                </a:tc>
              </a:tr>
              <a:tr h="679925">
                <a:tc>
                  <a:txBody>
                    <a:bodyPr/>
                    <a:lstStyle/>
                    <a:p>
                      <a:pPr indent="0" lvl="0" marL="0" rtl="0" algn="l">
                        <a:spcBef>
                          <a:spcPts val="0"/>
                        </a:spcBef>
                        <a:spcAft>
                          <a:spcPts val="0"/>
                        </a:spcAft>
                        <a:buNone/>
                      </a:pPr>
                      <a:r>
                        <a:rPr lang="en">
                          <a:solidFill>
                            <a:schemeClr val="dk1"/>
                          </a:solidFill>
                        </a:rPr>
                        <a:t>I</a:t>
                      </a:r>
                      <a:r>
                        <a:rPr lang="en">
                          <a:solidFill>
                            <a:schemeClr val="dk1"/>
                          </a:solidFill>
                        </a:rPr>
                        <a:t>ncorrect footprint used for ESP32 (WROOM-2)</a:t>
                      </a:r>
                      <a:endParaRPr/>
                    </a:p>
                  </a:txBody>
                  <a:tcPr marT="91425" marB="91425" marR="91425" marL="91425" anchor="ctr">
                    <a:lnR cap="flat" cmpd="sng" w="28575">
                      <a:solidFill>
                        <a:srgbClr val="7F7F7F"/>
                      </a:solidFill>
                      <a:prstDash val="solid"/>
                      <a:round/>
                      <a:headEnd len="sm" w="sm" type="none"/>
                      <a:tailEnd len="sm" w="sm" type="none"/>
                    </a:lnR>
                  </a:tcPr>
                </a:tc>
                <a:tc>
                  <a:txBody>
                    <a:bodyPr/>
                    <a:lstStyle/>
                    <a:p>
                      <a:pPr indent="0" lvl="0" marL="0" rtl="0" algn="l">
                        <a:spcBef>
                          <a:spcPts val="0"/>
                        </a:spcBef>
                        <a:spcAft>
                          <a:spcPts val="0"/>
                        </a:spcAft>
                        <a:buNone/>
                      </a:pPr>
                      <a:r>
                        <a:rPr lang="en">
                          <a:solidFill>
                            <a:schemeClr val="dk1"/>
                          </a:solidFill>
                        </a:rPr>
                        <a:t>S</a:t>
                      </a:r>
                      <a:r>
                        <a:rPr lang="en">
                          <a:solidFill>
                            <a:schemeClr val="dk1"/>
                          </a:solidFill>
                        </a:rPr>
                        <a:t>witch for EN onboard</a:t>
                      </a:r>
                      <a:endParaRPr/>
                    </a:p>
                  </a:txBody>
                  <a:tcPr marT="91425" marB="91425" marR="91425" marL="91425" anchor="ctr">
                    <a:lnL cap="flat" cmpd="sng" w="28575">
                      <a:solidFill>
                        <a:srgbClr val="7F7F7F"/>
                      </a:solidFill>
                      <a:prstDash val="solid"/>
                      <a:round/>
                      <a:headEnd len="sm" w="sm" type="none"/>
                      <a:tailEnd len="sm" w="sm" type="none"/>
                    </a:lnL>
                  </a:tcPr>
                </a:tc>
              </a:tr>
            </a:tbl>
          </a:graphicData>
        </a:graphic>
      </p:graphicFrame>
      <p:sp>
        <p:nvSpPr>
          <p:cNvPr id="944" name="Google Shape;944;p98"/>
          <p:cNvSpPr/>
          <p:nvPr/>
        </p:nvSpPr>
        <p:spPr>
          <a:xfrm rot="3655291">
            <a:off x="4762365" y="840954"/>
            <a:ext cx="1468497" cy="208020"/>
          </a:xfrm>
          <a:prstGeom prst="rightArrow">
            <a:avLst>
              <a:gd fmla="val 50000" name="adj1"/>
              <a:gd fmla="val 50000" name="adj2"/>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45" name="Google Shape;945;p98"/>
          <p:cNvSpPr/>
          <p:nvPr/>
        </p:nvSpPr>
        <p:spPr>
          <a:xfrm rot="6899292">
            <a:off x="7194076" y="1242316"/>
            <a:ext cx="687449" cy="208168"/>
          </a:xfrm>
          <a:prstGeom prst="rightArrow">
            <a:avLst>
              <a:gd fmla="val 50000" name="adj1"/>
              <a:gd fmla="val 50000" name="adj2"/>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46" name="Google Shape;946;p98"/>
          <p:cNvSpPr/>
          <p:nvPr/>
        </p:nvSpPr>
        <p:spPr>
          <a:xfrm rot="9960736">
            <a:off x="6870767" y="2222227"/>
            <a:ext cx="687589" cy="208096"/>
          </a:xfrm>
          <a:prstGeom prst="rightArrow">
            <a:avLst>
              <a:gd fmla="val 50000" name="adj1"/>
              <a:gd fmla="val 50000" name="adj2"/>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47" name="Google Shape;947;p98"/>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sp>
        <p:nvSpPr>
          <p:cNvPr id="952" name="Google Shape;952;p99"/>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953" name="Google Shape;953;p99"/>
          <p:cNvSpPr txBox="1"/>
          <p:nvPr/>
        </p:nvSpPr>
        <p:spPr>
          <a:xfrm>
            <a:off x="282600" y="1000700"/>
            <a:ext cx="3605400" cy="3822000"/>
          </a:xfrm>
          <a:prstGeom prst="rect">
            <a:avLst/>
          </a:prstGeom>
          <a:noFill/>
          <a:ln>
            <a:noFill/>
          </a:ln>
        </p:spPr>
        <p:txBody>
          <a:bodyPr anchorCtr="0" anchor="t" bIns="34275" lIns="68575" spcFirstLastPara="1" rIns="68575" wrap="square" tIns="34275">
            <a:noAutofit/>
          </a:bodyPr>
          <a:lstStyle/>
          <a:p>
            <a:pPr indent="0" lvl="0" marL="0" marR="0" rtl="0" algn="l">
              <a:lnSpc>
                <a:spcPct val="200000"/>
              </a:lnSpc>
              <a:spcBef>
                <a:spcPts val="0"/>
              </a:spcBef>
              <a:spcAft>
                <a:spcPts val="0"/>
              </a:spcAft>
              <a:buNone/>
            </a:pPr>
            <a:r>
              <a:t/>
            </a:r>
            <a:endParaRPr/>
          </a:p>
        </p:txBody>
      </p:sp>
      <p:pic>
        <p:nvPicPr>
          <p:cNvPr id="954" name="Google Shape;954;p99"/>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955" name="Google Shape;955;p99"/>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956" name="Google Shape;956;p99"/>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957" name="Google Shape;957;p99"/>
          <p:cNvGrpSpPr/>
          <p:nvPr/>
        </p:nvGrpSpPr>
        <p:grpSpPr>
          <a:xfrm>
            <a:off x="3046069" y="4951153"/>
            <a:ext cx="3929036" cy="52875"/>
            <a:chOff x="4028175" y="6601537"/>
            <a:chExt cx="5238715" cy="70500"/>
          </a:xfrm>
        </p:grpSpPr>
        <p:cxnSp>
          <p:nvCxnSpPr>
            <p:cNvPr id="958" name="Google Shape;958;p99"/>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959" name="Google Shape;959;p99"/>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960" name="Google Shape;960;p99"/>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1" lang="en" sz="1800">
                <a:solidFill>
                  <a:schemeClr val="lt1"/>
                </a:solidFill>
              </a:rPr>
              <a:t>Final Showcase</a:t>
            </a:r>
            <a:endParaRPr b="1" sz="1800">
              <a:solidFill>
                <a:schemeClr val="lt1"/>
              </a:solidFill>
            </a:endParaRPr>
          </a:p>
        </p:txBody>
      </p:sp>
      <p:sp>
        <p:nvSpPr>
          <p:cNvPr id="961" name="Google Shape;961;p99"/>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962" name="Google Shape;962;p99" title="Shortened Demo.mp4">
            <a:hlinkClick r:id="rId4"/>
          </p:cNvPr>
          <p:cNvPicPr preferRelativeResize="0"/>
          <p:nvPr/>
        </p:nvPicPr>
        <p:blipFill>
          <a:blip r:embed="rId5">
            <a:alphaModFix/>
          </a:blip>
          <a:stretch>
            <a:fillRect/>
          </a:stretch>
        </p:blipFill>
        <p:spPr>
          <a:xfrm>
            <a:off x="1048710" y="819317"/>
            <a:ext cx="7046578" cy="3963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62"/>
                                        </p:tgtEl>
                                        <p:attrNameLst>
                                          <p:attrName>style.visibility</p:attrName>
                                        </p:attrNameLst>
                                      </p:cBhvr>
                                      <p:to>
                                        <p:strVal val="visible"/>
                                      </p:to>
                                    </p:set>
                                    <p:animEffect filter="fade" transition="in">
                                      <p:cBhvr>
                                        <p:cTn dur="1000"/>
                                        <p:tgtEl>
                                          <p:spTgt spid="9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sp>
        <p:nvSpPr>
          <p:cNvPr id="967" name="Google Shape;967;p100"/>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968" name="Google Shape;968;p100"/>
          <p:cNvSpPr txBox="1"/>
          <p:nvPr/>
        </p:nvSpPr>
        <p:spPr>
          <a:xfrm>
            <a:off x="282600" y="1000700"/>
            <a:ext cx="6195600" cy="3822000"/>
          </a:xfrm>
          <a:prstGeom prst="rect">
            <a:avLst/>
          </a:prstGeom>
          <a:noFill/>
          <a:ln>
            <a:noFill/>
          </a:ln>
        </p:spPr>
        <p:txBody>
          <a:bodyPr anchorCtr="0" anchor="t" bIns="34275" lIns="68575" spcFirstLastPara="1" rIns="68575" wrap="square" tIns="34275">
            <a:noAutofit/>
          </a:bodyPr>
          <a:lstStyle/>
          <a:p>
            <a:pPr indent="0" lvl="0" marL="0" marR="0" rtl="0" algn="l">
              <a:lnSpc>
                <a:spcPct val="200000"/>
              </a:lnSpc>
              <a:spcBef>
                <a:spcPts val="0"/>
              </a:spcBef>
              <a:spcAft>
                <a:spcPts val="0"/>
              </a:spcAft>
              <a:buNone/>
            </a:pPr>
            <a:r>
              <a:rPr b="1" lang="en"/>
              <a:t>Power Supply Limitations: </a:t>
            </a:r>
            <a:endParaRPr b="1"/>
          </a:p>
          <a:p>
            <a:pPr indent="-317500" lvl="0" marL="457200" marR="0" rtl="0" algn="l">
              <a:lnSpc>
                <a:spcPct val="200000"/>
              </a:lnSpc>
              <a:spcBef>
                <a:spcPts val="0"/>
              </a:spcBef>
              <a:spcAft>
                <a:spcPts val="0"/>
              </a:spcAft>
              <a:buSzPts val="1400"/>
              <a:buChar char="●"/>
            </a:pPr>
            <a:r>
              <a:rPr lang="en"/>
              <a:t>Lack of power</a:t>
            </a:r>
            <a:endParaRPr/>
          </a:p>
          <a:p>
            <a:pPr indent="0" lvl="0" marL="0" marR="0" rtl="0" algn="l">
              <a:lnSpc>
                <a:spcPct val="200000"/>
              </a:lnSpc>
              <a:spcBef>
                <a:spcPts val="0"/>
              </a:spcBef>
              <a:spcAft>
                <a:spcPts val="0"/>
              </a:spcAft>
              <a:buNone/>
            </a:pPr>
            <a:r>
              <a:rPr b="1" lang="en"/>
              <a:t>Material Choice Issues:</a:t>
            </a:r>
            <a:r>
              <a:rPr lang="en"/>
              <a:t> </a:t>
            </a:r>
            <a:endParaRPr/>
          </a:p>
          <a:p>
            <a:pPr indent="-317500" lvl="0" marL="457200" marR="0" rtl="0" algn="l">
              <a:lnSpc>
                <a:spcPct val="200000"/>
              </a:lnSpc>
              <a:spcBef>
                <a:spcPts val="0"/>
              </a:spcBef>
              <a:spcAft>
                <a:spcPts val="0"/>
              </a:spcAft>
              <a:buSzPts val="1400"/>
              <a:buChar char="●"/>
            </a:pPr>
            <a:r>
              <a:rPr lang="en"/>
              <a:t>Nichrome wrapped around steel pipe</a:t>
            </a:r>
            <a:endParaRPr/>
          </a:p>
          <a:p>
            <a:pPr indent="-317500" lvl="1" marL="914400" marR="0" rtl="0" algn="l">
              <a:lnSpc>
                <a:spcPct val="200000"/>
              </a:lnSpc>
              <a:spcBef>
                <a:spcPts val="0"/>
              </a:spcBef>
              <a:spcAft>
                <a:spcPts val="0"/>
              </a:spcAft>
              <a:buSzPts val="1400"/>
              <a:buChar char="○"/>
            </a:pPr>
            <a:r>
              <a:rPr lang="en"/>
              <a:t>Short-circuited certain parts of the nichrome</a:t>
            </a:r>
            <a:endParaRPr/>
          </a:p>
          <a:p>
            <a:pPr indent="-317500" lvl="1" marL="914400" marR="0" rtl="0" algn="l">
              <a:lnSpc>
                <a:spcPct val="200000"/>
              </a:lnSpc>
              <a:spcBef>
                <a:spcPts val="0"/>
              </a:spcBef>
              <a:spcAft>
                <a:spcPts val="0"/>
              </a:spcAft>
              <a:buSzPts val="1400"/>
              <a:buChar char="○"/>
            </a:pPr>
            <a:r>
              <a:rPr lang="en"/>
              <a:t>Led to uneven heating</a:t>
            </a:r>
            <a:endParaRPr/>
          </a:p>
          <a:p>
            <a:pPr indent="-317500" lvl="0" marL="457200" marR="0" rtl="0" algn="l">
              <a:lnSpc>
                <a:spcPct val="200000"/>
              </a:lnSpc>
              <a:spcBef>
                <a:spcPts val="0"/>
              </a:spcBef>
              <a:spcAft>
                <a:spcPts val="0"/>
              </a:spcAft>
              <a:buSzPts val="1400"/>
              <a:buChar char="●"/>
            </a:pPr>
            <a:r>
              <a:rPr lang="en"/>
              <a:t>Heat transferred to box enclosure</a:t>
            </a:r>
            <a:endParaRPr/>
          </a:p>
        </p:txBody>
      </p:sp>
      <p:pic>
        <p:nvPicPr>
          <p:cNvPr id="969" name="Google Shape;969;p100"/>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970" name="Google Shape;970;p100"/>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971" name="Google Shape;971;p100"/>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972" name="Google Shape;972;p100"/>
          <p:cNvGrpSpPr/>
          <p:nvPr/>
        </p:nvGrpSpPr>
        <p:grpSpPr>
          <a:xfrm>
            <a:off x="3046069" y="4951153"/>
            <a:ext cx="3929036" cy="52875"/>
            <a:chOff x="4028175" y="6601537"/>
            <a:chExt cx="5238715" cy="70500"/>
          </a:xfrm>
        </p:grpSpPr>
        <p:cxnSp>
          <p:nvCxnSpPr>
            <p:cNvPr id="973" name="Google Shape;973;p100"/>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974" name="Google Shape;974;p100"/>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975" name="Google Shape;975;p100"/>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1" lang="en" sz="1800">
                <a:solidFill>
                  <a:schemeClr val="lt1"/>
                </a:solidFill>
              </a:rPr>
              <a:t>CHALLENGES</a:t>
            </a:r>
            <a:endParaRPr b="1" i="0" sz="1800" u="none" cap="none" strike="noStrike">
              <a:solidFill>
                <a:schemeClr val="lt1"/>
              </a:solidFill>
            </a:endParaRPr>
          </a:p>
        </p:txBody>
      </p:sp>
      <p:pic>
        <p:nvPicPr>
          <p:cNvPr id="976" name="Google Shape;976;p100"/>
          <p:cNvPicPr preferRelativeResize="0"/>
          <p:nvPr/>
        </p:nvPicPr>
        <p:blipFill>
          <a:blip r:embed="rId4">
            <a:alphaModFix/>
          </a:blip>
          <a:stretch>
            <a:fillRect/>
          </a:stretch>
        </p:blipFill>
        <p:spPr>
          <a:xfrm>
            <a:off x="5058825" y="861843"/>
            <a:ext cx="3668826" cy="3668826"/>
          </a:xfrm>
          <a:prstGeom prst="rect">
            <a:avLst/>
          </a:prstGeom>
          <a:noFill/>
          <a:ln>
            <a:noFill/>
          </a:ln>
        </p:spPr>
      </p:pic>
      <p:sp>
        <p:nvSpPr>
          <p:cNvPr id="977" name="Google Shape;977;p100"/>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sp>
        <p:nvSpPr>
          <p:cNvPr id="982" name="Google Shape;982;p101"/>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id="983" name="Google Shape;983;p101"/>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984" name="Google Shape;984;p101"/>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985" name="Google Shape;985;p101"/>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986" name="Google Shape;986;p101"/>
          <p:cNvGrpSpPr/>
          <p:nvPr/>
        </p:nvGrpSpPr>
        <p:grpSpPr>
          <a:xfrm>
            <a:off x="3046069" y="4951153"/>
            <a:ext cx="3929036" cy="52875"/>
            <a:chOff x="4028175" y="6601537"/>
            <a:chExt cx="5238715" cy="70500"/>
          </a:xfrm>
        </p:grpSpPr>
        <p:cxnSp>
          <p:nvCxnSpPr>
            <p:cNvPr id="987" name="Google Shape;987;p101"/>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988" name="Google Shape;988;p101"/>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989" name="Google Shape;989;p101"/>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1" lang="en" sz="1800">
                <a:solidFill>
                  <a:schemeClr val="lt1"/>
                </a:solidFill>
              </a:rPr>
              <a:t>CHALLENGES</a:t>
            </a:r>
            <a:endParaRPr b="1" i="0" sz="1800" u="none" cap="none" strike="noStrike">
              <a:solidFill>
                <a:schemeClr val="lt1"/>
              </a:solidFill>
            </a:endParaRPr>
          </a:p>
        </p:txBody>
      </p:sp>
      <p:sp>
        <p:nvSpPr>
          <p:cNvPr id="990" name="Google Shape;990;p101"/>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991" name="Google Shape;991;p101"/>
          <p:cNvPicPr preferRelativeResize="0"/>
          <p:nvPr/>
        </p:nvPicPr>
        <p:blipFill>
          <a:blip r:embed="rId4">
            <a:alphaModFix/>
          </a:blip>
          <a:stretch>
            <a:fillRect/>
          </a:stretch>
        </p:blipFill>
        <p:spPr>
          <a:xfrm>
            <a:off x="249750" y="1351151"/>
            <a:ext cx="3350025" cy="2900025"/>
          </a:xfrm>
          <a:prstGeom prst="rect">
            <a:avLst/>
          </a:prstGeom>
          <a:noFill/>
          <a:ln>
            <a:noFill/>
          </a:ln>
        </p:spPr>
      </p:pic>
      <p:pic>
        <p:nvPicPr>
          <p:cNvPr id="992" name="Google Shape;992;p101"/>
          <p:cNvPicPr preferRelativeResize="0"/>
          <p:nvPr/>
        </p:nvPicPr>
        <p:blipFill rotWithShape="1">
          <a:blip r:embed="rId5">
            <a:alphaModFix/>
          </a:blip>
          <a:srcRect b="12149" l="0" r="0" t="0"/>
          <a:stretch/>
        </p:blipFill>
        <p:spPr>
          <a:xfrm>
            <a:off x="4007075" y="1000699"/>
            <a:ext cx="4702975" cy="651000"/>
          </a:xfrm>
          <a:prstGeom prst="rect">
            <a:avLst/>
          </a:prstGeom>
          <a:noFill/>
          <a:ln>
            <a:noFill/>
          </a:ln>
        </p:spPr>
      </p:pic>
      <p:sp>
        <p:nvSpPr>
          <p:cNvPr id="993" name="Google Shape;993;p101"/>
          <p:cNvSpPr txBox="1"/>
          <p:nvPr/>
        </p:nvSpPr>
        <p:spPr>
          <a:xfrm>
            <a:off x="854475" y="952588"/>
            <a:ext cx="2838600" cy="65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dk1"/>
                </a:solidFill>
              </a:rPr>
              <a:t>MOSFET V</a:t>
            </a:r>
            <a:r>
              <a:rPr baseline="-25000" lang="en" sz="1700">
                <a:solidFill>
                  <a:schemeClr val="dk1"/>
                </a:solidFill>
              </a:rPr>
              <a:t>ds</a:t>
            </a:r>
            <a:r>
              <a:rPr lang="en" sz="1700">
                <a:solidFill>
                  <a:schemeClr val="dk1"/>
                </a:solidFill>
              </a:rPr>
              <a:t> vs I</a:t>
            </a:r>
            <a:r>
              <a:rPr baseline="-25000" lang="en" sz="1700">
                <a:solidFill>
                  <a:schemeClr val="dk1"/>
                </a:solidFill>
              </a:rPr>
              <a:t>d</a:t>
            </a:r>
            <a:r>
              <a:rPr lang="en" sz="1700">
                <a:solidFill>
                  <a:schemeClr val="dk1"/>
                </a:solidFill>
              </a:rPr>
              <a:t> Curve</a:t>
            </a:r>
            <a:endParaRPr sz="1700">
              <a:solidFill>
                <a:schemeClr val="dk1"/>
              </a:solidFill>
            </a:endParaRPr>
          </a:p>
        </p:txBody>
      </p:sp>
      <p:sp>
        <p:nvSpPr>
          <p:cNvPr id="994" name="Google Shape;994;p101"/>
          <p:cNvSpPr txBox="1"/>
          <p:nvPr/>
        </p:nvSpPr>
        <p:spPr>
          <a:xfrm>
            <a:off x="3834600" y="1910638"/>
            <a:ext cx="5022300" cy="25977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Clr>
                <a:schemeClr val="dk1"/>
              </a:buClr>
              <a:buSzPts val="1800"/>
              <a:buChar char="➢"/>
            </a:pPr>
            <a:r>
              <a:rPr lang="en" sz="1800">
                <a:solidFill>
                  <a:schemeClr val="dk1"/>
                </a:solidFill>
              </a:rPr>
              <a:t>Issues with junction temperature</a:t>
            </a:r>
            <a:endParaRPr sz="1800">
              <a:solidFill>
                <a:schemeClr val="dk1"/>
              </a:solidFill>
            </a:endParaRPr>
          </a:p>
          <a:p>
            <a:pPr indent="-342900" lvl="0" marL="457200" rtl="0" algn="l">
              <a:lnSpc>
                <a:spcPct val="150000"/>
              </a:lnSpc>
              <a:spcBef>
                <a:spcPts val="0"/>
              </a:spcBef>
              <a:spcAft>
                <a:spcPts val="0"/>
              </a:spcAft>
              <a:buClr>
                <a:schemeClr val="dk1"/>
              </a:buClr>
              <a:buSzPts val="1800"/>
              <a:buChar char="➢"/>
            </a:pPr>
            <a:r>
              <a:rPr lang="en" sz="1800">
                <a:solidFill>
                  <a:schemeClr val="dk1"/>
                </a:solidFill>
              </a:rPr>
              <a:t>With V</a:t>
            </a:r>
            <a:r>
              <a:rPr baseline="-25000" lang="en" sz="1800">
                <a:solidFill>
                  <a:schemeClr val="dk1"/>
                </a:solidFill>
              </a:rPr>
              <a:t>GS </a:t>
            </a:r>
            <a:r>
              <a:rPr lang="en" sz="1800">
                <a:solidFill>
                  <a:schemeClr val="dk1"/>
                </a:solidFill>
              </a:rPr>
              <a:t>= 3.3V, not possible to drive FET without burning at V</a:t>
            </a:r>
            <a:r>
              <a:rPr baseline="-25000" lang="en" sz="1800">
                <a:solidFill>
                  <a:schemeClr val="dk1"/>
                </a:solidFill>
              </a:rPr>
              <a:t>DS </a:t>
            </a:r>
            <a:r>
              <a:rPr lang="en" sz="1800">
                <a:solidFill>
                  <a:schemeClr val="dk1"/>
                </a:solidFill>
              </a:rPr>
              <a:t>= 24V, I</a:t>
            </a:r>
            <a:r>
              <a:rPr baseline="-25000" lang="en" sz="1800">
                <a:solidFill>
                  <a:schemeClr val="dk1"/>
                </a:solidFill>
              </a:rPr>
              <a:t>Dmax </a:t>
            </a:r>
            <a:r>
              <a:rPr lang="en" sz="1800">
                <a:solidFill>
                  <a:schemeClr val="dk1"/>
                </a:solidFill>
              </a:rPr>
              <a:t>= 10A</a:t>
            </a:r>
            <a:endParaRPr sz="1800">
              <a:solidFill>
                <a:schemeClr val="dk1"/>
              </a:solidFill>
            </a:endParaRPr>
          </a:p>
          <a:p>
            <a:pPr indent="-342900" lvl="1" marL="914400" rtl="0" algn="l">
              <a:lnSpc>
                <a:spcPct val="150000"/>
              </a:lnSpc>
              <a:spcBef>
                <a:spcPts val="0"/>
              </a:spcBef>
              <a:spcAft>
                <a:spcPts val="0"/>
              </a:spcAft>
              <a:buClr>
                <a:schemeClr val="dk1"/>
              </a:buClr>
              <a:buSzPts val="1800"/>
              <a:buChar char="○"/>
            </a:pPr>
            <a:r>
              <a:rPr lang="en" sz="1800">
                <a:solidFill>
                  <a:schemeClr val="dk1"/>
                </a:solidFill>
              </a:rPr>
              <a:t>P</a:t>
            </a:r>
            <a:r>
              <a:rPr baseline="-25000" i="1" lang="en" sz="1800">
                <a:solidFill>
                  <a:schemeClr val="dk1"/>
                </a:solidFill>
              </a:rPr>
              <a:t>max </a:t>
            </a:r>
            <a:r>
              <a:rPr lang="en" sz="1800">
                <a:solidFill>
                  <a:schemeClr val="dk1"/>
                </a:solidFill>
              </a:rPr>
              <a:t>of 2.8W &lt; P</a:t>
            </a:r>
            <a:r>
              <a:rPr baseline="-25000" i="1" lang="en" sz="1800">
                <a:solidFill>
                  <a:schemeClr val="dk1"/>
                </a:solidFill>
              </a:rPr>
              <a:t>actual</a:t>
            </a:r>
            <a:r>
              <a:rPr lang="en" sz="1800">
                <a:solidFill>
                  <a:schemeClr val="dk1"/>
                </a:solidFill>
              </a:rPr>
              <a:t>of 3.5W</a:t>
            </a:r>
            <a:endParaRPr sz="1800">
              <a:solidFill>
                <a:schemeClr val="dk1"/>
              </a:solidFill>
            </a:endParaRPr>
          </a:p>
          <a:p>
            <a:pPr indent="-342900" lvl="0" marL="457200" rtl="0" algn="l">
              <a:lnSpc>
                <a:spcPct val="150000"/>
              </a:lnSpc>
              <a:spcBef>
                <a:spcPts val="0"/>
              </a:spcBef>
              <a:spcAft>
                <a:spcPts val="0"/>
              </a:spcAft>
              <a:buClr>
                <a:schemeClr val="dk1"/>
              </a:buClr>
              <a:buSzPts val="1800"/>
              <a:buChar char="➢"/>
            </a:pPr>
            <a:r>
              <a:rPr lang="en" sz="1800">
                <a:solidFill>
                  <a:schemeClr val="dk1"/>
                </a:solidFill>
              </a:rPr>
              <a:t>Switched to 24V 10A relay</a:t>
            </a:r>
            <a:endParaRPr sz="1800">
              <a:solidFill>
                <a:schemeClr val="dk1"/>
              </a:solidFill>
            </a:endParaRPr>
          </a:p>
        </p:txBody>
      </p:sp>
      <p:pic>
        <p:nvPicPr>
          <p:cNvPr id="995" name="Google Shape;995;p101"/>
          <p:cNvPicPr preferRelativeResize="0"/>
          <p:nvPr/>
        </p:nvPicPr>
        <p:blipFill>
          <a:blip r:embed="rId6">
            <a:alphaModFix/>
          </a:blip>
          <a:stretch>
            <a:fillRect/>
          </a:stretch>
        </p:blipFill>
        <p:spPr>
          <a:xfrm>
            <a:off x="185976" y="4251175"/>
            <a:ext cx="4027376" cy="455200"/>
          </a:xfrm>
          <a:prstGeom prst="rect">
            <a:avLst/>
          </a:prstGeom>
          <a:noFill/>
          <a:ln>
            <a:noFill/>
          </a:ln>
        </p:spPr>
      </p:pic>
      <p:sp>
        <p:nvSpPr>
          <p:cNvPr id="996" name="Google Shape;996;p101"/>
          <p:cNvSpPr/>
          <p:nvPr/>
        </p:nvSpPr>
        <p:spPr>
          <a:xfrm>
            <a:off x="2553675" y="2776975"/>
            <a:ext cx="203400" cy="1770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cxnSp>
        <p:nvCxnSpPr>
          <p:cNvPr id="997" name="Google Shape;997;p101"/>
          <p:cNvCxnSpPr>
            <a:endCxn id="996" idx="6"/>
          </p:cNvCxnSpPr>
          <p:nvPr/>
        </p:nvCxnSpPr>
        <p:spPr>
          <a:xfrm rot="10800000">
            <a:off x="2757075" y="2865475"/>
            <a:ext cx="558300" cy="357300"/>
          </a:xfrm>
          <a:prstGeom prst="straightConnector1">
            <a:avLst/>
          </a:prstGeom>
          <a:noFill/>
          <a:ln cap="flat" cmpd="sng" w="28575">
            <a:solidFill>
              <a:srgbClr val="FF0000"/>
            </a:solidFill>
            <a:prstDash val="solid"/>
            <a:round/>
            <a:headEnd len="med" w="med" type="none"/>
            <a:tailEnd len="med" w="med" type="triangl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01" name="Shape 1001"/>
        <p:cNvGrpSpPr/>
        <p:nvPr/>
      </p:nvGrpSpPr>
      <p:grpSpPr>
        <a:xfrm>
          <a:off x="0" y="0"/>
          <a:ext cx="0" cy="0"/>
          <a:chOff x="0" y="0"/>
          <a:chExt cx="0" cy="0"/>
        </a:xfrm>
      </p:grpSpPr>
      <p:sp>
        <p:nvSpPr>
          <p:cNvPr id="1002" name="Google Shape;1002;p102"/>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03" name="Google Shape;1003;p102"/>
          <p:cNvSpPr txBox="1"/>
          <p:nvPr>
            <p:ph type="title"/>
          </p:nvPr>
        </p:nvSpPr>
        <p:spPr>
          <a:xfrm>
            <a:off x="630936" y="192024"/>
            <a:ext cx="7879800" cy="7611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Play"/>
              <a:buNone/>
            </a:pPr>
            <a:r>
              <a:rPr lang="en">
                <a:latin typeface="Arial"/>
                <a:ea typeface="Arial"/>
                <a:cs typeface="Arial"/>
                <a:sym typeface="Arial"/>
              </a:rPr>
              <a:t>High Level Requirements</a:t>
            </a:r>
            <a:endParaRPr>
              <a:latin typeface="Arial"/>
              <a:ea typeface="Arial"/>
              <a:cs typeface="Arial"/>
              <a:sym typeface="Arial"/>
            </a:endParaRPr>
          </a:p>
        </p:txBody>
      </p:sp>
      <p:sp>
        <p:nvSpPr>
          <p:cNvPr id="1004" name="Google Shape;1004;p102"/>
          <p:cNvSpPr/>
          <p:nvPr/>
        </p:nvSpPr>
        <p:spPr>
          <a:xfrm>
            <a:off x="649465" y="1225877"/>
            <a:ext cx="7838700" cy="13800"/>
          </a:xfrm>
          <a:prstGeom prst="rect">
            <a:avLst/>
          </a:prstGeom>
          <a:solidFill>
            <a:srgbClr val="D5D5D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005" name="Google Shape;1005;p102"/>
          <p:cNvSpPr/>
          <p:nvPr/>
        </p:nvSpPr>
        <p:spPr>
          <a:xfrm flipH="1" rot="10800000">
            <a:off x="630936" y="1153493"/>
            <a:ext cx="1405200" cy="825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grpSp>
        <p:nvGrpSpPr>
          <p:cNvPr id="1006" name="Google Shape;1006;p102"/>
          <p:cNvGrpSpPr/>
          <p:nvPr/>
        </p:nvGrpSpPr>
        <p:grpSpPr>
          <a:xfrm>
            <a:off x="628650" y="1445098"/>
            <a:ext cx="7886723" cy="3267343"/>
            <a:chOff x="0" y="531"/>
            <a:chExt cx="10515631" cy="4356458"/>
          </a:xfrm>
        </p:grpSpPr>
        <p:sp>
          <p:nvSpPr>
            <p:cNvPr id="1007" name="Google Shape;1007;p102"/>
            <p:cNvSpPr/>
            <p:nvPr/>
          </p:nvSpPr>
          <p:spPr>
            <a:xfrm>
              <a:off x="0" y="531"/>
              <a:ext cx="10515600" cy="1244700"/>
            </a:xfrm>
            <a:prstGeom prst="roundRect">
              <a:avLst>
                <a:gd fmla="val 10000" name="adj"/>
              </a:avLst>
            </a:prstGeom>
            <a:solidFill>
              <a:srgbClr val="E9713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08" name="Google Shape;1008;p102"/>
            <p:cNvSpPr/>
            <p:nvPr/>
          </p:nvSpPr>
          <p:spPr>
            <a:xfrm>
              <a:off x="376522" y="280590"/>
              <a:ext cx="684600" cy="684600"/>
            </a:xfrm>
            <a:prstGeom prst="rect">
              <a:avLst/>
            </a:prstGeom>
            <a:blipFill rotWithShape="1">
              <a:blip r:embed="rId3">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09" name="Google Shape;1009;p102"/>
            <p:cNvSpPr/>
            <p:nvPr/>
          </p:nvSpPr>
          <p:spPr>
            <a:xfrm>
              <a:off x="1437631" y="531"/>
              <a:ext cx="9078000" cy="12447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10" name="Google Shape;1010;p102"/>
            <p:cNvSpPr txBox="1"/>
            <p:nvPr/>
          </p:nvSpPr>
          <p:spPr>
            <a:xfrm>
              <a:off x="1437631" y="531"/>
              <a:ext cx="9078000" cy="1244700"/>
            </a:xfrm>
            <a:prstGeom prst="rect">
              <a:avLst/>
            </a:prstGeom>
            <a:noFill/>
            <a:ln>
              <a:noFill/>
            </a:ln>
          </p:spPr>
          <p:txBody>
            <a:bodyPr anchorCtr="0" anchor="ctr" bIns="98800" lIns="98800" spcFirstLastPara="1" rIns="98800" wrap="square" tIns="98800">
              <a:noAutofit/>
            </a:bodyPr>
            <a:lstStyle/>
            <a:p>
              <a:pPr indent="0" lvl="0" marL="0" marR="0" rtl="0" algn="l">
                <a:lnSpc>
                  <a:spcPct val="90000"/>
                </a:lnSpc>
                <a:spcBef>
                  <a:spcPts val="0"/>
                </a:spcBef>
                <a:spcAft>
                  <a:spcPts val="0"/>
                </a:spcAft>
                <a:buClr>
                  <a:schemeClr val="dk1"/>
                </a:buClr>
                <a:buSzPts val="1700"/>
                <a:buFont typeface="Arial"/>
                <a:buNone/>
              </a:pPr>
              <a:r>
                <a:rPr b="0" i="0" lang="en" sz="1700" u="none" cap="none" strike="noStrike">
                  <a:solidFill>
                    <a:schemeClr val="lt2"/>
                  </a:solidFill>
                  <a:latin typeface="Arial"/>
                  <a:ea typeface="Arial"/>
                  <a:cs typeface="Arial"/>
                  <a:sym typeface="Arial"/>
                </a:rPr>
                <a:t>Be able to modulate the temperature of </a:t>
              </a:r>
              <a:r>
                <a:rPr lang="en" sz="1700">
                  <a:solidFill>
                    <a:schemeClr val="lt2"/>
                  </a:solidFill>
                </a:rPr>
                <a:t>the air</a:t>
              </a:r>
              <a:r>
                <a:rPr b="0" i="0" lang="en" sz="1700" u="none" cap="none" strike="noStrike">
                  <a:solidFill>
                    <a:schemeClr val="lt2"/>
                  </a:solidFill>
                  <a:latin typeface="Arial"/>
                  <a:ea typeface="Arial"/>
                  <a:cs typeface="Arial"/>
                  <a:sym typeface="Arial"/>
                </a:rPr>
                <a:t> within 3 degrees Fahrenheit of what the user inputs</a:t>
              </a:r>
              <a:endParaRPr b="0" i="0" sz="1700" u="none" cap="none" strike="noStrike">
                <a:solidFill>
                  <a:schemeClr val="lt2"/>
                </a:solidFill>
                <a:latin typeface="Arial"/>
                <a:ea typeface="Arial"/>
                <a:cs typeface="Arial"/>
                <a:sym typeface="Arial"/>
              </a:endParaRPr>
            </a:p>
          </p:txBody>
        </p:sp>
        <p:sp>
          <p:nvSpPr>
            <p:cNvPr id="1011" name="Google Shape;1011;p102"/>
            <p:cNvSpPr/>
            <p:nvPr/>
          </p:nvSpPr>
          <p:spPr>
            <a:xfrm>
              <a:off x="0" y="1556410"/>
              <a:ext cx="10515600" cy="1244700"/>
            </a:xfrm>
            <a:prstGeom prst="roundRect">
              <a:avLst>
                <a:gd fmla="val 10000" name="adj"/>
              </a:avLst>
            </a:prstGeom>
            <a:solidFill>
              <a:srgbClr val="176B2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12" name="Google Shape;1012;p102"/>
            <p:cNvSpPr/>
            <p:nvPr/>
          </p:nvSpPr>
          <p:spPr>
            <a:xfrm>
              <a:off x="376522" y="1836468"/>
              <a:ext cx="684600" cy="684600"/>
            </a:xfrm>
            <a:prstGeom prst="rect">
              <a:avLst/>
            </a:prstGeom>
            <a:blipFill rotWithShape="1">
              <a:blip r:embed="rId4">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13" name="Google Shape;1013;p102"/>
            <p:cNvSpPr/>
            <p:nvPr/>
          </p:nvSpPr>
          <p:spPr>
            <a:xfrm>
              <a:off x="1437631" y="1556410"/>
              <a:ext cx="9078000" cy="12447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14" name="Google Shape;1014;p102"/>
            <p:cNvSpPr txBox="1"/>
            <p:nvPr/>
          </p:nvSpPr>
          <p:spPr>
            <a:xfrm>
              <a:off x="1437631" y="1556410"/>
              <a:ext cx="9078000" cy="1244700"/>
            </a:xfrm>
            <a:prstGeom prst="rect">
              <a:avLst/>
            </a:prstGeom>
            <a:noFill/>
            <a:ln>
              <a:noFill/>
            </a:ln>
          </p:spPr>
          <p:txBody>
            <a:bodyPr anchorCtr="0" anchor="ctr" bIns="98800" lIns="98800" spcFirstLastPara="1" rIns="98800" wrap="square" tIns="98800">
              <a:noAutofit/>
            </a:bodyPr>
            <a:lstStyle/>
            <a:p>
              <a:pPr indent="0" lvl="0" marL="0" marR="0" rtl="0" algn="l">
                <a:lnSpc>
                  <a:spcPct val="90000"/>
                </a:lnSpc>
                <a:spcBef>
                  <a:spcPts val="0"/>
                </a:spcBef>
                <a:spcAft>
                  <a:spcPts val="0"/>
                </a:spcAft>
                <a:buClr>
                  <a:schemeClr val="dk1"/>
                </a:buClr>
                <a:buSzPts val="1700"/>
                <a:buFont typeface="Arial"/>
                <a:buNone/>
              </a:pPr>
              <a:r>
                <a:rPr b="0" i="0" lang="en" sz="1700" u="none" cap="none" strike="noStrike">
                  <a:solidFill>
                    <a:schemeClr val="lt2"/>
                  </a:solidFill>
                  <a:latin typeface="Arial"/>
                  <a:ea typeface="Arial"/>
                  <a:cs typeface="Arial"/>
                  <a:sym typeface="Arial"/>
                </a:rPr>
                <a:t>Have a quiet air ventilation system, measured around 50-60 decibels </a:t>
              </a:r>
              <a:endParaRPr b="0" i="0" sz="1700" u="none" cap="none" strike="noStrike">
                <a:solidFill>
                  <a:schemeClr val="lt2"/>
                </a:solidFill>
                <a:latin typeface="Arial"/>
                <a:ea typeface="Arial"/>
                <a:cs typeface="Arial"/>
                <a:sym typeface="Arial"/>
              </a:endParaRPr>
            </a:p>
          </p:txBody>
        </p:sp>
        <p:sp>
          <p:nvSpPr>
            <p:cNvPr id="1015" name="Google Shape;1015;p102"/>
            <p:cNvSpPr/>
            <p:nvPr/>
          </p:nvSpPr>
          <p:spPr>
            <a:xfrm>
              <a:off x="0" y="3112289"/>
              <a:ext cx="10515600" cy="1244700"/>
            </a:xfrm>
            <a:prstGeom prst="roundRect">
              <a:avLst>
                <a:gd fmla="val 10000" name="adj"/>
              </a:avLst>
            </a:prstGeom>
            <a:solidFill>
              <a:srgbClr val="0C9ED5"/>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16" name="Google Shape;1016;p102"/>
            <p:cNvSpPr/>
            <p:nvPr/>
          </p:nvSpPr>
          <p:spPr>
            <a:xfrm>
              <a:off x="376522" y="3392347"/>
              <a:ext cx="684600" cy="684600"/>
            </a:xfrm>
            <a:prstGeom prst="rect">
              <a:avLst/>
            </a:prstGeom>
            <a:blipFill rotWithShape="1">
              <a:blip r:embed="rId5">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17" name="Google Shape;1017;p102"/>
            <p:cNvSpPr/>
            <p:nvPr/>
          </p:nvSpPr>
          <p:spPr>
            <a:xfrm>
              <a:off x="1437631" y="3112289"/>
              <a:ext cx="9078000" cy="12447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18" name="Google Shape;1018;p102"/>
            <p:cNvSpPr txBox="1"/>
            <p:nvPr/>
          </p:nvSpPr>
          <p:spPr>
            <a:xfrm>
              <a:off x="1437631" y="3112289"/>
              <a:ext cx="9078000" cy="1244700"/>
            </a:xfrm>
            <a:prstGeom prst="rect">
              <a:avLst/>
            </a:prstGeom>
            <a:noFill/>
            <a:ln>
              <a:noFill/>
            </a:ln>
          </p:spPr>
          <p:txBody>
            <a:bodyPr anchorCtr="0" anchor="ctr" bIns="98800" lIns="98800" spcFirstLastPara="1" rIns="98800" wrap="square" tIns="98800">
              <a:noAutofit/>
            </a:bodyPr>
            <a:lstStyle/>
            <a:p>
              <a:pPr indent="0" lvl="0" marL="0" marR="0" rtl="0" algn="l">
                <a:lnSpc>
                  <a:spcPct val="90000"/>
                </a:lnSpc>
                <a:spcBef>
                  <a:spcPts val="0"/>
                </a:spcBef>
                <a:spcAft>
                  <a:spcPts val="0"/>
                </a:spcAft>
                <a:buClr>
                  <a:schemeClr val="dk1"/>
                </a:buClr>
                <a:buSzPts val="1700"/>
                <a:buFont typeface="Arial"/>
                <a:buNone/>
              </a:pPr>
              <a:r>
                <a:rPr lang="en" sz="1700">
                  <a:solidFill>
                    <a:schemeClr val="lt2"/>
                  </a:solidFill>
                </a:rPr>
                <a:t>Draw &lt; 1000W of power when heater is on, less when in fan mode</a:t>
              </a:r>
              <a:endParaRPr b="0" i="0" sz="1700" u="none" cap="none" strike="noStrike">
                <a:solidFill>
                  <a:schemeClr val="lt2"/>
                </a:solidFill>
                <a:latin typeface="Arial"/>
                <a:ea typeface="Arial"/>
                <a:cs typeface="Arial"/>
                <a:sym typeface="Arial"/>
              </a:endParaRPr>
            </a:p>
          </p:txBody>
        </p:sp>
      </p:grpSp>
      <p:sp>
        <p:nvSpPr>
          <p:cNvPr id="1019" name="Google Shape;1019;p102"/>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descr="File:Check-mark.png - Wikimedia Commons" id="1020" name="Google Shape;1020;p102"/>
          <p:cNvPicPr preferRelativeResize="0"/>
          <p:nvPr/>
        </p:nvPicPr>
        <p:blipFill>
          <a:blip r:embed="rId6">
            <a:alphaModFix/>
          </a:blip>
          <a:stretch>
            <a:fillRect/>
          </a:stretch>
        </p:blipFill>
        <p:spPr>
          <a:xfrm>
            <a:off x="8339025" y="3835575"/>
            <a:ext cx="651000" cy="651000"/>
          </a:xfrm>
          <a:prstGeom prst="rect">
            <a:avLst/>
          </a:prstGeom>
          <a:noFill/>
          <a:ln>
            <a:noFill/>
          </a:ln>
        </p:spPr>
      </p:pic>
      <p:pic>
        <p:nvPicPr>
          <p:cNvPr descr="File:Check-mark.png - Wikimedia Commons" id="1021" name="Google Shape;1021;p102"/>
          <p:cNvPicPr preferRelativeResize="0"/>
          <p:nvPr/>
        </p:nvPicPr>
        <p:blipFill>
          <a:blip r:embed="rId6">
            <a:alphaModFix/>
          </a:blip>
          <a:stretch>
            <a:fillRect/>
          </a:stretch>
        </p:blipFill>
        <p:spPr>
          <a:xfrm>
            <a:off x="8339025" y="1490050"/>
            <a:ext cx="651000" cy="651000"/>
          </a:xfrm>
          <a:prstGeom prst="rect">
            <a:avLst/>
          </a:prstGeom>
          <a:noFill/>
          <a:ln>
            <a:noFill/>
          </a:ln>
        </p:spPr>
      </p:pic>
      <p:pic>
        <p:nvPicPr>
          <p:cNvPr descr="File:Check-mark.png - Wikimedia Commons" id="1022" name="Google Shape;1022;p102"/>
          <p:cNvPicPr preferRelativeResize="0"/>
          <p:nvPr/>
        </p:nvPicPr>
        <p:blipFill>
          <a:blip r:embed="rId6">
            <a:alphaModFix/>
          </a:blip>
          <a:stretch>
            <a:fillRect/>
          </a:stretch>
        </p:blipFill>
        <p:spPr>
          <a:xfrm>
            <a:off x="8339025" y="2677975"/>
            <a:ext cx="651000" cy="651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40" name="Shape 740"/>
        <p:cNvGrpSpPr/>
        <p:nvPr/>
      </p:nvGrpSpPr>
      <p:grpSpPr>
        <a:xfrm>
          <a:off x="0" y="0"/>
          <a:ext cx="0" cy="0"/>
          <a:chOff x="0" y="0"/>
          <a:chExt cx="0" cy="0"/>
        </a:xfrm>
      </p:grpSpPr>
      <p:sp>
        <p:nvSpPr>
          <p:cNvPr id="741" name="Google Shape;741;p85"/>
          <p:cNvSpPr txBox="1"/>
          <p:nvPr/>
        </p:nvSpPr>
        <p:spPr>
          <a:xfrm>
            <a:off x="1655179" y="1118280"/>
            <a:ext cx="5833500" cy="762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4500"/>
              <a:buFont typeface="Arial"/>
              <a:buNone/>
            </a:pPr>
            <a:r>
              <a:rPr b="1" lang="en" sz="4500">
                <a:solidFill>
                  <a:schemeClr val="lt1"/>
                </a:solidFill>
              </a:rPr>
              <a:t>Problem Statement</a:t>
            </a:r>
            <a:endParaRPr b="0" i="0" sz="1100" u="none" cap="none" strike="noStrike">
              <a:solidFill>
                <a:srgbClr val="000000"/>
              </a:solidFill>
              <a:latin typeface="Arial"/>
              <a:ea typeface="Arial"/>
              <a:cs typeface="Arial"/>
              <a:sym typeface="Arial"/>
            </a:endParaRPr>
          </a:p>
        </p:txBody>
      </p:sp>
      <p:sp>
        <p:nvSpPr>
          <p:cNvPr id="742" name="Google Shape;742;p85"/>
          <p:cNvSpPr txBox="1"/>
          <p:nvPr/>
        </p:nvSpPr>
        <p:spPr>
          <a:xfrm>
            <a:off x="1081146" y="2424173"/>
            <a:ext cx="6981900" cy="715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100"/>
              <a:buFont typeface="Arial"/>
              <a:buNone/>
            </a:pPr>
            <a:r>
              <a:rPr lang="en" sz="2100">
                <a:solidFill>
                  <a:schemeClr val="lt1"/>
                </a:solidFill>
              </a:rPr>
              <a:t>How can we affordably regulate temperature during sleep?</a:t>
            </a:r>
            <a:endParaRPr b="0" i="0" sz="1400" u="none" cap="none" strike="noStrike">
              <a:solidFill>
                <a:schemeClr val="lt1"/>
              </a:solidFill>
              <a:latin typeface="Arial"/>
              <a:ea typeface="Arial"/>
              <a:cs typeface="Arial"/>
              <a:sym typeface="Arial"/>
            </a:endParaRPr>
          </a:p>
        </p:txBody>
      </p:sp>
      <p:grpSp>
        <p:nvGrpSpPr>
          <p:cNvPr id="743" name="Google Shape;743;p85"/>
          <p:cNvGrpSpPr/>
          <p:nvPr/>
        </p:nvGrpSpPr>
        <p:grpSpPr>
          <a:xfrm>
            <a:off x="2957842" y="2007704"/>
            <a:ext cx="2896227" cy="242134"/>
            <a:chOff x="3943790" y="2676939"/>
            <a:chExt cx="3861636" cy="322845"/>
          </a:xfrm>
        </p:grpSpPr>
        <p:cxnSp>
          <p:nvCxnSpPr>
            <p:cNvPr id="744" name="Google Shape;744;p85"/>
            <p:cNvCxnSpPr/>
            <p:nvPr/>
          </p:nvCxnSpPr>
          <p:spPr>
            <a:xfrm>
              <a:off x="4426226" y="2676939"/>
              <a:ext cx="3379200" cy="0"/>
            </a:xfrm>
            <a:prstGeom prst="straightConnector1">
              <a:avLst/>
            </a:prstGeom>
            <a:noFill/>
            <a:ln cap="flat" cmpd="sng" w="19050">
              <a:solidFill>
                <a:srgbClr val="E84B36"/>
              </a:solidFill>
              <a:prstDash val="solid"/>
              <a:round/>
              <a:headEnd len="sm" w="sm" type="none"/>
              <a:tailEnd len="sm" w="sm" type="none"/>
            </a:ln>
          </p:spPr>
        </p:cxnSp>
        <p:cxnSp>
          <p:nvCxnSpPr>
            <p:cNvPr id="745" name="Google Shape;745;p85"/>
            <p:cNvCxnSpPr/>
            <p:nvPr/>
          </p:nvCxnSpPr>
          <p:spPr>
            <a:xfrm flipH="1" rot="10800000">
              <a:off x="3943790" y="2676984"/>
              <a:ext cx="482400" cy="322800"/>
            </a:xfrm>
            <a:prstGeom prst="straightConnector1">
              <a:avLst/>
            </a:prstGeom>
            <a:noFill/>
            <a:ln cap="flat" cmpd="sng" w="19050">
              <a:solidFill>
                <a:srgbClr val="E84B36"/>
              </a:solidFill>
              <a:prstDash val="solid"/>
              <a:round/>
              <a:headEnd len="sm" w="sm" type="none"/>
              <a:tailEnd len="sm" w="sm" type="none"/>
            </a:ln>
          </p:spPr>
        </p:cxnSp>
      </p:grpSp>
      <p:pic>
        <p:nvPicPr>
          <p:cNvPr id="746" name="Google Shape;746;p85"/>
          <p:cNvPicPr preferRelativeResize="0"/>
          <p:nvPr/>
        </p:nvPicPr>
        <p:blipFill rotWithShape="1">
          <a:blip r:embed="rId4">
            <a:alphaModFix/>
          </a:blip>
          <a:srcRect b="0" l="0" r="0" t="0"/>
          <a:stretch/>
        </p:blipFill>
        <p:spPr>
          <a:xfrm>
            <a:off x="8668132" y="175364"/>
            <a:ext cx="203481" cy="292358"/>
          </a:xfrm>
          <a:prstGeom prst="rect">
            <a:avLst/>
          </a:prstGeom>
          <a:noFill/>
          <a:ln>
            <a:noFill/>
          </a:ln>
        </p:spPr>
      </p:pic>
      <p:sp>
        <p:nvSpPr>
          <p:cNvPr id="747" name="Google Shape;747;p85"/>
          <p:cNvSpPr txBox="1"/>
          <p:nvPr/>
        </p:nvSpPr>
        <p:spPr>
          <a:xfrm>
            <a:off x="712941" y="4841211"/>
            <a:ext cx="1994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grpSp>
        <p:nvGrpSpPr>
          <p:cNvPr id="748" name="Google Shape;748;p85"/>
          <p:cNvGrpSpPr/>
          <p:nvPr/>
        </p:nvGrpSpPr>
        <p:grpSpPr>
          <a:xfrm flipH="1" rot="10800000">
            <a:off x="2707778" y="4911144"/>
            <a:ext cx="4588590" cy="32726"/>
            <a:chOff x="4028175" y="6601537"/>
            <a:chExt cx="5238715" cy="70500"/>
          </a:xfrm>
        </p:grpSpPr>
        <p:cxnSp>
          <p:nvCxnSpPr>
            <p:cNvPr id="749" name="Google Shape;749;p85"/>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750" name="Google Shape;750;p85"/>
            <p:cNvSpPr/>
            <p:nvPr/>
          </p:nvSpPr>
          <p:spPr>
            <a:xfrm>
              <a:off x="9196390" y="6601537"/>
              <a:ext cx="70500" cy="70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751" name="Google Shape;751;p85"/>
          <p:cNvSpPr txBox="1"/>
          <p:nvPr>
            <p:ph idx="12" type="sldNum"/>
          </p:nvPr>
        </p:nvSpPr>
        <p:spPr>
          <a:xfrm>
            <a:off x="6982875" y="47905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sp>
        <p:nvSpPr>
          <p:cNvPr id="1027" name="Google Shape;1027;p103"/>
          <p:cNvSpPr txBox="1"/>
          <p:nvPr/>
        </p:nvSpPr>
        <p:spPr>
          <a:xfrm>
            <a:off x="282606" y="1000709"/>
            <a:ext cx="4816800" cy="3615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lang="en" sz="1700">
                <a:solidFill>
                  <a:srgbClr val="E84B36"/>
                </a:solidFill>
              </a:rPr>
              <a:t>Design Improvements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sz="1100"/>
          </a:p>
          <a:p>
            <a:pPr indent="-336550" lvl="0" marL="457200" marR="0" rtl="0" algn="l">
              <a:lnSpc>
                <a:spcPct val="115000"/>
              </a:lnSpc>
              <a:spcBef>
                <a:spcPts val="0"/>
              </a:spcBef>
              <a:spcAft>
                <a:spcPts val="0"/>
              </a:spcAft>
              <a:buSzPts val="1700"/>
              <a:buChar char="➢"/>
            </a:pPr>
            <a:r>
              <a:rPr lang="en" sz="1700"/>
              <a:t>Different Heating Elements</a:t>
            </a:r>
            <a:endParaRPr sz="1700"/>
          </a:p>
          <a:p>
            <a:pPr indent="-336550" lvl="1" marL="914400" marR="0" rtl="0" algn="l">
              <a:lnSpc>
                <a:spcPct val="115000"/>
              </a:lnSpc>
              <a:spcBef>
                <a:spcPts val="0"/>
              </a:spcBef>
              <a:spcAft>
                <a:spcPts val="0"/>
              </a:spcAft>
              <a:buSzPts val="1700"/>
              <a:buChar char="○"/>
            </a:pPr>
            <a:r>
              <a:rPr lang="en" sz="1700"/>
              <a:t>Infrared</a:t>
            </a:r>
            <a:endParaRPr sz="1700"/>
          </a:p>
          <a:p>
            <a:pPr indent="-336550" lvl="2" marL="1371600" marR="0" rtl="0" algn="l">
              <a:lnSpc>
                <a:spcPct val="115000"/>
              </a:lnSpc>
              <a:spcBef>
                <a:spcPts val="0"/>
              </a:spcBef>
              <a:spcAft>
                <a:spcPts val="0"/>
              </a:spcAft>
              <a:buSzPts val="1700"/>
              <a:buChar char="■"/>
            </a:pPr>
            <a:r>
              <a:rPr lang="en" sz="1700"/>
              <a:t>Highly </a:t>
            </a:r>
            <a:r>
              <a:rPr lang="en" sz="1700"/>
              <a:t>efficient</a:t>
            </a:r>
            <a:r>
              <a:rPr lang="en" sz="1700"/>
              <a:t> at heating </a:t>
            </a:r>
            <a:r>
              <a:rPr b="1" lang="en" sz="1700" u="sng"/>
              <a:t>objects</a:t>
            </a:r>
            <a:endParaRPr b="1" sz="1700" u="sng"/>
          </a:p>
          <a:p>
            <a:pPr indent="-336550" lvl="1" marL="914400" marR="0" rtl="0" algn="l">
              <a:lnSpc>
                <a:spcPct val="115000"/>
              </a:lnSpc>
              <a:spcBef>
                <a:spcPts val="0"/>
              </a:spcBef>
              <a:spcAft>
                <a:spcPts val="0"/>
              </a:spcAft>
              <a:buSzPts val="1700"/>
              <a:buChar char="○"/>
            </a:pPr>
            <a:r>
              <a:rPr lang="en" sz="1700"/>
              <a:t>Electric:</a:t>
            </a:r>
            <a:endParaRPr sz="1700"/>
          </a:p>
          <a:p>
            <a:pPr indent="-323850" lvl="2" marL="1371600" marR="0" rtl="0" algn="l">
              <a:lnSpc>
                <a:spcPct val="115000"/>
              </a:lnSpc>
              <a:spcBef>
                <a:spcPts val="0"/>
              </a:spcBef>
              <a:spcAft>
                <a:spcPts val="0"/>
              </a:spcAft>
              <a:buSzPts val="1500"/>
              <a:buChar char="■"/>
            </a:pPr>
            <a:r>
              <a:rPr lang="en" sz="1500"/>
              <a:t>Carbon Fiber Filament + Quartz Tubes</a:t>
            </a:r>
            <a:endParaRPr sz="1500"/>
          </a:p>
          <a:p>
            <a:pPr indent="-336550" lvl="0" marL="457200" marR="0" rtl="0" algn="l">
              <a:lnSpc>
                <a:spcPct val="115000"/>
              </a:lnSpc>
              <a:spcBef>
                <a:spcPts val="0"/>
              </a:spcBef>
              <a:spcAft>
                <a:spcPts val="0"/>
              </a:spcAft>
              <a:buSzPts val="1700"/>
              <a:buChar char="➢"/>
            </a:pPr>
            <a:r>
              <a:rPr lang="en" sz="1700"/>
              <a:t>Change orientation of nichrome</a:t>
            </a:r>
            <a:endParaRPr sz="1700"/>
          </a:p>
          <a:p>
            <a:pPr indent="-336550" lvl="0" marL="457200" marR="0" rtl="0" algn="l">
              <a:lnSpc>
                <a:spcPct val="115000"/>
              </a:lnSpc>
              <a:spcBef>
                <a:spcPts val="0"/>
              </a:spcBef>
              <a:spcAft>
                <a:spcPts val="0"/>
              </a:spcAft>
              <a:buSzPts val="1700"/>
              <a:buChar char="➢"/>
            </a:pPr>
            <a:r>
              <a:rPr lang="en" sz="1700"/>
              <a:t>Less thermally conductive box</a:t>
            </a:r>
            <a:endParaRPr sz="1700"/>
          </a:p>
          <a:p>
            <a:pPr indent="-336550" lvl="0" marL="457200" marR="0" rtl="0" algn="l">
              <a:lnSpc>
                <a:spcPct val="115000"/>
              </a:lnSpc>
              <a:spcBef>
                <a:spcPts val="0"/>
              </a:spcBef>
              <a:spcAft>
                <a:spcPts val="0"/>
              </a:spcAft>
              <a:buSzPts val="1700"/>
              <a:buChar char="➢"/>
            </a:pPr>
            <a:r>
              <a:rPr lang="en" sz="1700"/>
              <a:t>Larger s</a:t>
            </a:r>
            <a:r>
              <a:rPr lang="en" sz="1700"/>
              <a:t>eparate</a:t>
            </a:r>
            <a:r>
              <a:rPr lang="en" sz="1700"/>
              <a:t> relay for nichrome</a:t>
            </a:r>
            <a:endParaRPr sz="1700"/>
          </a:p>
          <a:p>
            <a:pPr indent="-336550" lvl="1" marL="914400" marR="0" rtl="0" algn="l">
              <a:lnSpc>
                <a:spcPct val="115000"/>
              </a:lnSpc>
              <a:spcBef>
                <a:spcPts val="0"/>
              </a:spcBef>
              <a:spcAft>
                <a:spcPts val="0"/>
              </a:spcAft>
              <a:buSzPts val="1700"/>
              <a:buChar char="○"/>
            </a:pPr>
            <a:r>
              <a:rPr lang="en" sz="1700"/>
              <a:t>Isolates high current </a:t>
            </a:r>
            <a:r>
              <a:rPr lang="en" sz="1700"/>
              <a:t>components</a:t>
            </a:r>
            <a:endParaRPr sz="1700"/>
          </a:p>
        </p:txBody>
      </p:sp>
      <p:sp>
        <p:nvSpPr>
          <p:cNvPr id="1028" name="Google Shape;1028;p103"/>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029" name="Google Shape;1029;p103"/>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1" lang="en" sz="1800">
                <a:solidFill>
                  <a:schemeClr val="lt1"/>
                </a:solidFill>
              </a:rPr>
              <a:t>MOVING FORWARD</a:t>
            </a:r>
            <a:endParaRPr b="1" i="0" sz="1800" u="none" cap="none" strike="noStrike">
              <a:solidFill>
                <a:schemeClr val="lt1"/>
              </a:solidFill>
            </a:endParaRPr>
          </a:p>
        </p:txBody>
      </p:sp>
      <p:pic>
        <p:nvPicPr>
          <p:cNvPr id="1030" name="Google Shape;1030;p103"/>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1031" name="Google Shape;1031;p103"/>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1032" name="Google Shape;1032;p103"/>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1033" name="Google Shape;1033;p103"/>
          <p:cNvGrpSpPr/>
          <p:nvPr/>
        </p:nvGrpSpPr>
        <p:grpSpPr>
          <a:xfrm>
            <a:off x="3046069" y="4951153"/>
            <a:ext cx="3929036" cy="52875"/>
            <a:chOff x="4028175" y="6601537"/>
            <a:chExt cx="5238715" cy="70500"/>
          </a:xfrm>
        </p:grpSpPr>
        <p:cxnSp>
          <p:nvCxnSpPr>
            <p:cNvPr id="1034" name="Google Shape;1034;p103"/>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1035" name="Google Shape;1035;p103"/>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1036" name="Google Shape;1036;p103"/>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1037" name="Google Shape;1037;p103"/>
          <p:cNvPicPr preferRelativeResize="0"/>
          <p:nvPr/>
        </p:nvPicPr>
        <p:blipFill rotWithShape="1">
          <a:blip r:embed="rId4">
            <a:alphaModFix/>
          </a:blip>
          <a:srcRect b="0" l="18478" r="18346" t="0"/>
          <a:stretch/>
        </p:blipFill>
        <p:spPr>
          <a:xfrm>
            <a:off x="7204425" y="1773625"/>
            <a:ext cx="1667200" cy="2639075"/>
          </a:xfrm>
          <a:prstGeom prst="rect">
            <a:avLst/>
          </a:prstGeom>
          <a:noFill/>
          <a:ln>
            <a:noFill/>
          </a:ln>
        </p:spPr>
      </p:pic>
      <p:pic>
        <p:nvPicPr>
          <p:cNvPr id="1038" name="Google Shape;1038;p103"/>
          <p:cNvPicPr preferRelativeResize="0"/>
          <p:nvPr/>
        </p:nvPicPr>
        <p:blipFill rotWithShape="1">
          <a:blip r:embed="rId5">
            <a:alphaModFix/>
          </a:blip>
          <a:srcRect b="17009" l="20257" r="22677" t="19425"/>
          <a:stretch/>
        </p:blipFill>
        <p:spPr>
          <a:xfrm>
            <a:off x="5147025" y="2147747"/>
            <a:ext cx="2057400" cy="15279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42" name="Shape 1042"/>
        <p:cNvGrpSpPr/>
        <p:nvPr/>
      </p:nvGrpSpPr>
      <p:grpSpPr>
        <a:xfrm>
          <a:off x="0" y="0"/>
          <a:ext cx="0" cy="0"/>
          <a:chOff x="0" y="0"/>
          <a:chExt cx="0" cy="0"/>
        </a:xfrm>
      </p:grpSpPr>
      <p:pic>
        <p:nvPicPr>
          <p:cNvPr id="1043" name="Google Shape;1043;p104"/>
          <p:cNvPicPr preferRelativeResize="0"/>
          <p:nvPr/>
        </p:nvPicPr>
        <p:blipFill rotWithShape="1">
          <a:blip r:embed="rId4">
            <a:alphaModFix/>
          </a:blip>
          <a:srcRect b="0" l="0" r="0" t="0"/>
          <a:stretch/>
        </p:blipFill>
        <p:spPr>
          <a:xfrm>
            <a:off x="1694512" y="2093631"/>
            <a:ext cx="4060646" cy="956238"/>
          </a:xfrm>
          <a:prstGeom prst="rect">
            <a:avLst/>
          </a:prstGeom>
          <a:noFill/>
          <a:ln>
            <a:noFill/>
          </a:ln>
        </p:spPr>
      </p:pic>
      <p:sp>
        <p:nvSpPr>
          <p:cNvPr id="1044" name="Google Shape;1044;p104"/>
          <p:cNvSpPr txBox="1"/>
          <p:nvPr/>
        </p:nvSpPr>
        <p:spPr>
          <a:xfrm>
            <a:off x="2756288" y="1445475"/>
            <a:ext cx="19371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chemeClr val="lt1"/>
                </a:solidFill>
              </a:rPr>
              <a:t>Thank You</a:t>
            </a:r>
            <a:endParaRPr b="1" sz="2600">
              <a:solidFill>
                <a:schemeClr val="lt1"/>
              </a:solidFill>
            </a:endParaRPr>
          </a:p>
        </p:txBody>
      </p:sp>
      <p:sp>
        <p:nvSpPr>
          <p:cNvPr id="1045" name="Google Shape;1045;p104"/>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86"/>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757" name="Google Shape;757;p86"/>
          <p:cNvSpPr txBox="1"/>
          <p:nvPr/>
        </p:nvSpPr>
        <p:spPr>
          <a:xfrm>
            <a:off x="282608" y="1000709"/>
            <a:ext cx="4081500" cy="3615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lang="en" sz="2000">
                <a:solidFill>
                  <a:srgbClr val="E84B36"/>
                </a:solidFill>
              </a:rPr>
              <a:t>Eight Sleep</a:t>
            </a:r>
            <a:endParaRPr b="1" sz="2000">
              <a:solidFill>
                <a:srgbClr val="E84B36"/>
              </a:solidFill>
            </a:endParaRPr>
          </a:p>
          <a:p>
            <a:pPr indent="-342900" lvl="0" marL="457200" marR="0" rtl="0" algn="l">
              <a:lnSpc>
                <a:spcPct val="100000"/>
              </a:lnSpc>
              <a:spcBef>
                <a:spcPts val="0"/>
              </a:spcBef>
              <a:spcAft>
                <a:spcPts val="0"/>
              </a:spcAft>
              <a:buClr>
                <a:schemeClr val="dk1"/>
              </a:buClr>
              <a:buSzPts val="1800"/>
              <a:buChar char="➢"/>
            </a:pPr>
            <a:r>
              <a:rPr lang="en" sz="1800">
                <a:solidFill>
                  <a:schemeClr val="dk1"/>
                </a:solidFill>
              </a:rPr>
              <a:t>$5999 + $125/year subscription</a:t>
            </a:r>
            <a:endParaRPr sz="1800">
              <a:solidFill>
                <a:schemeClr val="dk1"/>
              </a:solidFill>
            </a:endParaRPr>
          </a:p>
          <a:p>
            <a:pPr indent="-342900" lvl="0" marL="457200" marR="0" rtl="0" algn="l">
              <a:lnSpc>
                <a:spcPct val="100000"/>
              </a:lnSpc>
              <a:spcBef>
                <a:spcPts val="0"/>
              </a:spcBef>
              <a:spcAft>
                <a:spcPts val="0"/>
              </a:spcAft>
              <a:buClr>
                <a:schemeClr val="dk1"/>
              </a:buClr>
              <a:buSzPts val="1800"/>
              <a:buChar char="➢"/>
            </a:pPr>
            <a:r>
              <a:rPr lang="en" sz="1800">
                <a:solidFill>
                  <a:schemeClr val="dk1"/>
                </a:solidFill>
              </a:rPr>
              <a:t>Water Based heating/cooling</a:t>
            </a:r>
            <a:endParaRPr sz="1800">
              <a:solidFill>
                <a:schemeClr val="dk1"/>
              </a:solidFill>
            </a:endParaRPr>
          </a:p>
          <a:p>
            <a:pPr indent="-342900" lvl="0" marL="457200" marR="0" rtl="0" algn="l">
              <a:lnSpc>
                <a:spcPct val="100000"/>
              </a:lnSpc>
              <a:spcBef>
                <a:spcPts val="0"/>
              </a:spcBef>
              <a:spcAft>
                <a:spcPts val="0"/>
              </a:spcAft>
              <a:buClr>
                <a:schemeClr val="dk1"/>
              </a:buClr>
              <a:buSzPts val="1800"/>
              <a:buChar char="➢"/>
            </a:pPr>
            <a:r>
              <a:rPr lang="en" sz="1800">
                <a:solidFill>
                  <a:schemeClr val="dk1"/>
                </a:solidFill>
              </a:rPr>
              <a:t>Leaks can ruin mattress</a:t>
            </a:r>
            <a:endParaRPr sz="1800">
              <a:solidFill>
                <a:schemeClr val="dk1"/>
              </a:solidFill>
            </a:endParaRPr>
          </a:p>
        </p:txBody>
      </p:sp>
      <p:sp>
        <p:nvSpPr>
          <p:cNvPr id="758" name="Google Shape;758;p86"/>
          <p:cNvSpPr txBox="1"/>
          <p:nvPr/>
        </p:nvSpPr>
        <p:spPr>
          <a:xfrm>
            <a:off x="4619080" y="1000709"/>
            <a:ext cx="4081500" cy="36159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b="1" lang="en" sz="2000">
                <a:solidFill>
                  <a:srgbClr val="E84B36"/>
                </a:solidFill>
              </a:rPr>
              <a:t>Bed Jet</a:t>
            </a:r>
            <a:endParaRPr b="1" sz="2000">
              <a:solidFill>
                <a:srgbClr val="E84B36"/>
              </a:solidFill>
            </a:endParaRPr>
          </a:p>
          <a:p>
            <a:pPr indent="-342900" lvl="0" marL="457200" rtl="0" algn="l">
              <a:spcBef>
                <a:spcPts val="0"/>
              </a:spcBef>
              <a:spcAft>
                <a:spcPts val="0"/>
              </a:spcAft>
              <a:buClr>
                <a:schemeClr val="dk1"/>
              </a:buClr>
              <a:buSzPts val="1800"/>
              <a:buChar char="➢"/>
            </a:pPr>
            <a:r>
              <a:rPr lang="en" sz="1800">
                <a:solidFill>
                  <a:schemeClr val="dk1"/>
                </a:solidFill>
              </a:rPr>
              <a:t>$600-$1200</a:t>
            </a:r>
            <a:r>
              <a:rPr lang="en" sz="1800">
                <a:solidFill>
                  <a:schemeClr val="dk1"/>
                </a:solidFill>
              </a:rPr>
              <a:t> </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Uses a custom mattress cover to distribute airflow evenly</a:t>
            </a:r>
            <a:endParaRPr b="1" sz="2000">
              <a:solidFill>
                <a:srgbClr val="E84B36"/>
              </a:solidFill>
            </a:endParaRPr>
          </a:p>
          <a:p>
            <a:pPr indent="0" lvl="0" marL="0" rtl="0" algn="l">
              <a:spcBef>
                <a:spcPts val="0"/>
              </a:spcBef>
              <a:spcAft>
                <a:spcPts val="0"/>
              </a:spcAft>
              <a:buNone/>
            </a:pPr>
            <a:r>
              <a:t/>
            </a:r>
            <a:endParaRPr b="1" sz="2000">
              <a:solidFill>
                <a:schemeClr val="dk1"/>
              </a:solidFill>
            </a:endParaRPr>
          </a:p>
          <a:p>
            <a:pPr indent="0" lvl="0" marL="0" marR="0" rtl="0" algn="l">
              <a:lnSpc>
                <a:spcPct val="100000"/>
              </a:lnSpc>
              <a:spcBef>
                <a:spcPts val="0"/>
              </a:spcBef>
              <a:spcAft>
                <a:spcPts val="0"/>
              </a:spcAft>
              <a:buNone/>
            </a:pPr>
            <a:r>
              <a:t/>
            </a:r>
            <a:endParaRPr b="1" sz="1500">
              <a:solidFill>
                <a:srgbClr val="15264B"/>
              </a:solidFill>
            </a:endParaRPr>
          </a:p>
          <a:p>
            <a:pPr indent="0" lvl="0" marL="0" marR="0" rtl="0" algn="l">
              <a:lnSpc>
                <a:spcPct val="100000"/>
              </a:lnSpc>
              <a:spcBef>
                <a:spcPts val="0"/>
              </a:spcBef>
              <a:spcAft>
                <a:spcPts val="0"/>
              </a:spcAft>
              <a:buNone/>
            </a:pPr>
            <a:r>
              <a:t/>
            </a:r>
            <a:endParaRPr b="1" i="0" sz="1400" u="none" cap="none" strike="noStrike">
              <a:solidFill>
                <a:schemeClr val="dk1"/>
              </a:solidFill>
              <a:latin typeface="Arial"/>
              <a:ea typeface="Arial"/>
              <a:cs typeface="Arial"/>
              <a:sym typeface="Arial"/>
            </a:endParaRPr>
          </a:p>
        </p:txBody>
      </p:sp>
      <p:sp>
        <p:nvSpPr>
          <p:cNvPr id="759" name="Google Shape;759;p86"/>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Current Market Competition</a:t>
            </a:r>
            <a:endParaRPr b="0" i="0" sz="1800" u="none" cap="none" strike="noStrike">
              <a:solidFill>
                <a:schemeClr val="lt1"/>
              </a:solidFill>
              <a:latin typeface="Arial"/>
              <a:ea typeface="Arial"/>
              <a:cs typeface="Arial"/>
              <a:sym typeface="Arial"/>
            </a:endParaRPr>
          </a:p>
        </p:txBody>
      </p:sp>
      <p:pic>
        <p:nvPicPr>
          <p:cNvPr id="760" name="Google Shape;760;p86"/>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pic>
        <p:nvPicPr>
          <p:cNvPr id="761" name="Google Shape;761;p86"/>
          <p:cNvPicPr preferRelativeResize="0"/>
          <p:nvPr/>
        </p:nvPicPr>
        <p:blipFill>
          <a:blip r:embed="rId4">
            <a:alphaModFix/>
          </a:blip>
          <a:stretch>
            <a:fillRect/>
          </a:stretch>
        </p:blipFill>
        <p:spPr>
          <a:xfrm>
            <a:off x="509237" y="2492450"/>
            <a:ext cx="3628227" cy="2124151"/>
          </a:xfrm>
          <a:prstGeom prst="rect">
            <a:avLst/>
          </a:prstGeom>
          <a:noFill/>
          <a:ln>
            <a:noFill/>
          </a:ln>
        </p:spPr>
      </p:pic>
      <p:pic>
        <p:nvPicPr>
          <p:cNvPr id="762" name="Google Shape;762;p86"/>
          <p:cNvPicPr preferRelativeResize="0"/>
          <p:nvPr/>
        </p:nvPicPr>
        <p:blipFill>
          <a:blip r:embed="rId5">
            <a:alphaModFix/>
          </a:blip>
          <a:stretch>
            <a:fillRect/>
          </a:stretch>
        </p:blipFill>
        <p:spPr>
          <a:xfrm>
            <a:off x="5108926" y="2492450"/>
            <a:ext cx="3186249" cy="2124150"/>
          </a:xfrm>
          <a:prstGeom prst="rect">
            <a:avLst/>
          </a:prstGeom>
          <a:noFill/>
          <a:ln>
            <a:noFill/>
          </a:ln>
        </p:spPr>
      </p:pic>
      <p:sp>
        <p:nvSpPr>
          <p:cNvPr id="763" name="Google Shape;763;p86"/>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7" name="Shape 767"/>
        <p:cNvGrpSpPr/>
        <p:nvPr/>
      </p:nvGrpSpPr>
      <p:grpSpPr>
        <a:xfrm>
          <a:off x="0" y="0"/>
          <a:ext cx="0" cy="0"/>
          <a:chOff x="0" y="0"/>
          <a:chExt cx="0" cy="0"/>
        </a:xfrm>
      </p:grpSpPr>
      <p:sp>
        <p:nvSpPr>
          <p:cNvPr id="768" name="Google Shape;768;p87"/>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69" name="Google Shape;769;p87"/>
          <p:cNvSpPr txBox="1"/>
          <p:nvPr>
            <p:ph type="title"/>
          </p:nvPr>
        </p:nvSpPr>
        <p:spPr>
          <a:xfrm>
            <a:off x="630936" y="192024"/>
            <a:ext cx="7879842" cy="761238"/>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Play"/>
              <a:buNone/>
            </a:pPr>
            <a:r>
              <a:rPr lang="en">
                <a:latin typeface="Arial"/>
                <a:ea typeface="Arial"/>
                <a:cs typeface="Arial"/>
                <a:sym typeface="Arial"/>
              </a:rPr>
              <a:t>High Level Requirements</a:t>
            </a:r>
            <a:endParaRPr>
              <a:latin typeface="Arial"/>
              <a:ea typeface="Arial"/>
              <a:cs typeface="Arial"/>
              <a:sym typeface="Arial"/>
            </a:endParaRPr>
          </a:p>
        </p:txBody>
      </p:sp>
      <p:sp>
        <p:nvSpPr>
          <p:cNvPr id="770" name="Google Shape;770;p87"/>
          <p:cNvSpPr/>
          <p:nvPr/>
        </p:nvSpPr>
        <p:spPr>
          <a:xfrm>
            <a:off x="649465" y="1225877"/>
            <a:ext cx="7838694" cy="13716"/>
          </a:xfrm>
          <a:prstGeom prst="rect">
            <a:avLst/>
          </a:prstGeom>
          <a:solidFill>
            <a:srgbClr val="D5D5D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771" name="Google Shape;771;p87"/>
          <p:cNvSpPr/>
          <p:nvPr/>
        </p:nvSpPr>
        <p:spPr>
          <a:xfrm flipH="1" rot="10800000">
            <a:off x="630936" y="1153632"/>
            <a:ext cx="1405093" cy="8236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grpSp>
        <p:nvGrpSpPr>
          <p:cNvPr id="772" name="Google Shape;772;p87"/>
          <p:cNvGrpSpPr/>
          <p:nvPr/>
        </p:nvGrpSpPr>
        <p:grpSpPr>
          <a:xfrm>
            <a:off x="628650" y="1445098"/>
            <a:ext cx="7886700" cy="3267345"/>
            <a:chOff x="0" y="531"/>
            <a:chExt cx="10515600" cy="4356460"/>
          </a:xfrm>
        </p:grpSpPr>
        <p:sp>
          <p:nvSpPr>
            <p:cNvPr id="773" name="Google Shape;773;p87"/>
            <p:cNvSpPr/>
            <p:nvPr/>
          </p:nvSpPr>
          <p:spPr>
            <a:xfrm>
              <a:off x="0" y="531"/>
              <a:ext cx="10515600" cy="1244702"/>
            </a:xfrm>
            <a:prstGeom prst="roundRect">
              <a:avLst>
                <a:gd fmla="val 10000" name="adj"/>
              </a:avLst>
            </a:prstGeom>
            <a:solidFill>
              <a:srgbClr val="E9713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74" name="Google Shape;774;p87"/>
            <p:cNvSpPr/>
            <p:nvPr/>
          </p:nvSpPr>
          <p:spPr>
            <a:xfrm>
              <a:off x="376522" y="280590"/>
              <a:ext cx="684586" cy="684586"/>
            </a:xfrm>
            <a:prstGeom prst="rect">
              <a:avLst/>
            </a:prstGeom>
            <a:blipFill rotWithShape="1">
              <a:blip r:embed="rId3">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75" name="Google Shape;775;p87"/>
            <p:cNvSpPr/>
            <p:nvPr/>
          </p:nvSpPr>
          <p:spPr>
            <a:xfrm>
              <a:off x="1437631" y="531"/>
              <a:ext cx="9077968" cy="1244702"/>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76" name="Google Shape;776;p87"/>
            <p:cNvSpPr txBox="1"/>
            <p:nvPr/>
          </p:nvSpPr>
          <p:spPr>
            <a:xfrm>
              <a:off x="1437631" y="531"/>
              <a:ext cx="9077968" cy="1244702"/>
            </a:xfrm>
            <a:prstGeom prst="rect">
              <a:avLst/>
            </a:prstGeom>
            <a:noFill/>
            <a:ln>
              <a:noFill/>
            </a:ln>
          </p:spPr>
          <p:txBody>
            <a:bodyPr anchorCtr="0" anchor="ctr" bIns="98800" lIns="98800" spcFirstLastPara="1" rIns="98800" wrap="square" tIns="98800">
              <a:noAutofit/>
            </a:bodyPr>
            <a:lstStyle/>
            <a:p>
              <a:pPr indent="0" lvl="0" marL="0" marR="0" rtl="0" algn="l">
                <a:lnSpc>
                  <a:spcPct val="90000"/>
                </a:lnSpc>
                <a:spcBef>
                  <a:spcPts val="0"/>
                </a:spcBef>
                <a:spcAft>
                  <a:spcPts val="0"/>
                </a:spcAft>
                <a:buClr>
                  <a:schemeClr val="dk1"/>
                </a:buClr>
                <a:buSzPts val="1700"/>
                <a:buFont typeface="Arial"/>
                <a:buNone/>
              </a:pPr>
              <a:r>
                <a:rPr b="0" i="0" lang="en" sz="1700" u="none" cap="none" strike="noStrike">
                  <a:solidFill>
                    <a:schemeClr val="lt2"/>
                  </a:solidFill>
                  <a:latin typeface="Arial"/>
                  <a:ea typeface="Arial"/>
                  <a:cs typeface="Arial"/>
                  <a:sym typeface="Arial"/>
                </a:rPr>
                <a:t>Be able to modulate the temperature of </a:t>
              </a:r>
              <a:r>
                <a:rPr lang="en" sz="1700">
                  <a:solidFill>
                    <a:schemeClr val="lt2"/>
                  </a:solidFill>
                </a:rPr>
                <a:t>the air</a:t>
              </a:r>
              <a:r>
                <a:rPr b="0" i="0" lang="en" sz="1700" u="none" cap="none" strike="noStrike">
                  <a:solidFill>
                    <a:schemeClr val="lt2"/>
                  </a:solidFill>
                  <a:latin typeface="Arial"/>
                  <a:ea typeface="Arial"/>
                  <a:cs typeface="Arial"/>
                  <a:sym typeface="Arial"/>
                </a:rPr>
                <a:t> within 3 degrees Fahrenheit of what the user inputs</a:t>
              </a:r>
              <a:endParaRPr b="0" i="0" sz="1700" u="none" cap="none" strike="noStrike">
                <a:solidFill>
                  <a:schemeClr val="lt2"/>
                </a:solidFill>
                <a:latin typeface="Arial"/>
                <a:ea typeface="Arial"/>
                <a:cs typeface="Arial"/>
                <a:sym typeface="Arial"/>
              </a:endParaRPr>
            </a:p>
          </p:txBody>
        </p:sp>
        <p:sp>
          <p:nvSpPr>
            <p:cNvPr id="777" name="Google Shape;777;p87"/>
            <p:cNvSpPr/>
            <p:nvPr/>
          </p:nvSpPr>
          <p:spPr>
            <a:xfrm>
              <a:off x="0" y="1556410"/>
              <a:ext cx="10515600" cy="1244702"/>
            </a:xfrm>
            <a:prstGeom prst="roundRect">
              <a:avLst>
                <a:gd fmla="val 10000" name="adj"/>
              </a:avLst>
            </a:prstGeom>
            <a:solidFill>
              <a:srgbClr val="176B2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78" name="Google Shape;778;p87"/>
            <p:cNvSpPr/>
            <p:nvPr/>
          </p:nvSpPr>
          <p:spPr>
            <a:xfrm>
              <a:off x="376522" y="1836468"/>
              <a:ext cx="684586" cy="684586"/>
            </a:xfrm>
            <a:prstGeom prst="rect">
              <a:avLst/>
            </a:prstGeom>
            <a:blipFill rotWithShape="1">
              <a:blip r:embed="rId4">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79" name="Google Shape;779;p87"/>
            <p:cNvSpPr/>
            <p:nvPr/>
          </p:nvSpPr>
          <p:spPr>
            <a:xfrm>
              <a:off x="1437631" y="1556410"/>
              <a:ext cx="9077968" cy="1244702"/>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80" name="Google Shape;780;p87"/>
            <p:cNvSpPr txBox="1"/>
            <p:nvPr/>
          </p:nvSpPr>
          <p:spPr>
            <a:xfrm>
              <a:off x="1437631" y="1556410"/>
              <a:ext cx="9077968" cy="1244702"/>
            </a:xfrm>
            <a:prstGeom prst="rect">
              <a:avLst/>
            </a:prstGeom>
            <a:noFill/>
            <a:ln>
              <a:noFill/>
            </a:ln>
          </p:spPr>
          <p:txBody>
            <a:bodyPr anchorCtr="0" anchor="ctr" bIns="98800" lIns="98800" spcFirstLastPara="1" rIns="98800" wrap="square" tIns="98800">
              <a:noAutofit/>
            </a:bodyPr>
            <a:lstStyle/>
            <a:p>
              <a:pPr indent="0" lvl="0" marL="0" marR="0" rtl="0" algn="l">
                <a:lnSpc>
                  <a:spcPct val="90000"/>
                </a:lnSpc>
                <a:spcBef>
                  <a:spcPts val="0"/>
                </a:spcBef>
                <a:spcAft>
                  <a:spcPts val="0"/>
                </a:spcAft>
                <a:buClr>
                  <a:schemeClr val="dk1"/>
                </a:buClr>
                <a:buSzPts val="1700"/>
                <a:buFont typeface="Arial"/>
                <a:buNone/>
              </a:pPr>
              <a:r>
                <a:rPr b="0" i="0" lang="en" sz="1700" u="none" cap="none" strike="noStrike">
                  <a:solidFill>
                    <a:schemeClr val="lt2"/>
                  </a:solidFill>
                  <a:latin typeface="Arial"/>
                  <a:ea typeface="Arial"/>
                  <a:cs typeface="Arial"/>
                  <a:sym typeface="Arial"/>
                </a:rPr>
                <a:t>Have a quiet air ventilation system, measured around 50-60 decibels </a:t>
              </a:r>
              <a:endParaRPr b="0" i="0" sz="1700" u="none" cap="none" strike="noStrike">
                <a:solidFill>
                  <a:schemeClr val="lt2"/>
                </a:solidFill>
                <a:latin typeface="Arial"/>
                <a:ea typeface="Arial"/>
                <a:cs typeface="Arial"/>
                <a:sym typeface="Arial"/>
              </a:endParaRPr>
            </a:p>
          </p:txBody>
        </p:sp>
        <p:sp>
          <p:nvSpPr>
            <p:cNvPr id="781" name="Google Shape;781;p87"/>
            <p:cNvSpPr/>
            <p:nvPr/>
          </p:nvSpPr>
          <p:spPr>
            <a:xfrm>
              <a:off x="0" y="3112289"/>
              <a:ext cx="10515600" cy="1244702"/>
            </a:xfrm>
            <a:prstGeom prst="roundRect">
              <a:avLst>
                <a:gd fmla="val 10000" name="adj"/>
              </a:avLst>
            </a:prstGeom>
            <a:solidFill>
              <a:srgbClr val="0C9ED5"/>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82" name="Google Shape;782;p87"/>
            <p:cNvSpPr/>
            <p:nvPr/>
          </p:nvSpPr>
          <p:spPr>
            <a:xfrm>
              <a:off x="376522" y="3392347"/>
              <a:ext cx="684586" cy="684586"/>
            </a:xfrm>
            <a:prstGeom prst="rect">
              <a:avLst/>
            </a:prstGeom>
            <a:blipFill rotWithShape="1">
              <a:blip r:embed="rId5">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83" name="Google Shape;783;p87"/>
            <p:cNvSpPr/>
            <p:nvPr/>
          </p:nvSpPr>
          <p:spPr>
            <a:xfrm>
              <a:off x="1437631" y="3112289"/>
              <a:ext cx="9077968" cy="1244702"/>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84" name="Google Shape;784;p87"/>
            <p:cNvSpPr txBox="1"/>
            <p:nvPr/>
          </p:nvSpPr>
          <p:spPr>
            <a:xfrm>
              <a:off x="1437631" y="3112289"/>
              <a:ext cx="9077968" cy="1244702"/>
            </a:xfrm>
            <a:prstGeom prst="rect">
              <a:avLst/>
            </a:prstGeom>
            <a:noFill/>
            <a:ln>
              <a:noFill/>
            </a:ln>
          </p:spPr>
          <p:txBody>
            <a:bodyPr anchorCtr="0" anchor="ctr" bIns="98800" lIns="98800" spcFirstLastPara="1" rIns="98800" wrap="square" tIns="98800">
              <a:noAutofit/>
            </a:bodyPr>
            <a:lstStyle/>
            <a:p>
              <a:pPr indent="0" lvl="0" marL="0" marR="0" rtl="0" algn="l">
                <a:lnSpc>
                  <a:spcPct val="90000"/>
                </a:lnSpc>
                <a:spcBef>
                  <a:spcPts val="0"/>
                </a:spcBef>
                <a:spcAft>
                  <a:spcPts val="0"/>
                </a:spcAft>
                <a:buClr>
                  <a:schemeClr val="dk1"/>
                </a:buClr>
                <a:buSzPts val="1700"/>
                <a:buFont typeface="Arial"/>
                <a:buNone/>
              </a:pPr>
              <a:r>
                <a:rPr lang="en" sz="1700">
                  <a:solidFill>
                    <a:schemeClr val="lt2"/>
                  </a:solidFill>
                </a:rPr>
                <a:t>Draw &lt; 1000W of power when heater is on, less when in fan mode</a:t>
              </a:r>
              <a:endParaRPr b="0" i="0" sz="1700" u="none" cap="none" strike="noStrike">
                <a:solidFill>
                  <a:schemeClr val="lt2"/>
                </a:solidFill>
                <a:latin typeface="Arial"/>
                <a:ea typeface="Arial"/>
                <a:cs typeface="Arial"/>
                <a:sym typeface="Arial"/>
              </a:endParaRPr>
            </a:p>
          </p:txBody>
        </p:sp>
      </p:grpSp>
      <p:sp>
        <p:nvSpPr>
          <p:cNvPr id="785" name="Google Shape;785;p87"/>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pic>
        <p:nvPicPr>
          <p:cNvPr id="790" name="Google Shape;790;p88"/>
          <p:cNvPicPr preferRelativeResize="0"/>
          <p:nvPr/>
        </p:nvPicPr>
        <p:blipFill rotWithShape="1">
          <a:blip r:embed="rId3">
            <a:alphaModFix/>
          </a:blip>
          <a:srcRect b="0" l="1047" r="1057" t="0"/>
          <a:stretch/>
        </p:blipFill>
        <p:spPr>
          <a:xfrm>
            <a:off x="1350075" y="740575"/>
            <a:ext cx="5767174" cy="4026699"/>
          </a:xfrm>
          <a:prstGeom prst="rect">
            <a:avLst/>
          </a:prstGeom>
          <a:noFill/>
          <a:ln>
            <a:noFill/>
          </a:ln>
        </p:spPr>
      </p:pic>
      <p:sp>
        <p:nvSpPr>
          <p:cNvPr id="791" name="Google Shape;791;p88"/>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792" name="Google Shape;792;p88"/>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SUBSYSTEM OVERVIEW</a:t>
            </a:r>
            <a:endParaRPr sz="1800">
              <a:solidFill>
                <a:schemeClr val="lt1"/>
              </a:solidFill>
            </a:endParaRPr>
          </a:p>
        </p:txBody>
      </p:sp>
      <p:pic>
        <p:nvPicPr>
          <p:cNvPr id="793" name="Google Shape;793;p88"/>
          <p:cNvPicPr preferRelativeResize="0"/>
          <p:nvPr/>
        </p:nvPicPr>
        <p:blipFill rotWithShape="1">
          <a:blip r:embed="rId4">
            <a:alphaModFix/>
          </a:blip>
          <a:srcRect b="0" l="0" r="0" t="0"/>
          <a:stretch/>
        </p:blipFill>
        <p:spPr>
          <a:xfrm>
            <a:off x="8668132" y="175364"/>
            <a:ext cx="203481" cy="292358"/>
          </a:xfrm>
          <a:prstGeom prst="rect">
            <a:avLst/>
          </a:prstGeom>
          <a:noFill/>
          <a:ln>
            <a:noFill/>
          </a:ln>
        </p:spPr>
      </p:pic>
      <p:sp>
        <p:nvSpPr>
          <p:cNvPr id="794" name="Google Shape;794;p88"/>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795" name="Google Shape;795;p88"/>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796" name="Google Shape;796;p88"/>
          <p:cNvGrpSpPr/>
          <p:nvPr/>
        </p:nvGrpSpPr>
        <p:grpSpPr>
          <a:xfrm>
            <a:off x="3046069" y="4951153"/>
            <a:ext cx="3929036" cy="52875"/>
            <a:chOff x="4028175" y="6601537"/>
            <a:chExt cx="5238715" cy="70500"/>
          </a:xfrm>
        </p:grpSpPr>
        <p:cxnSp>
          <p:nvCxnSpPr>
            <p:cNvPr id="797" name="Google Shape;797;p88"/>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798" name="Google Shape;798;p88"/>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799" name="Google Shape;799;p88"/>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
        <p:nvSpPr>
          <p:cNvPr id="800" name="Google Shape;800;p88"/>
          <p:cNvSpPr txBox="1"/>
          <p:nvPr/>
        </p:nvSpPr>
        <p:spPr>
          <a:xfrm>
            <a:off x="4798325" y="1024175"/>
            <a:ext cx="632400" cy="17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latin typeface="Calibri"/>
                <a:ea typeface="Calibri"/>
                <a:cs typeface="Calibri"/>
                <a:sym typeface="Calibri"/>
              </a:rPr>
              <a:t>Control</a:t>
            </a:r>
            <a:endParaRPr sz="11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4" name="Shape 804"/>
        <p:cNvGrpSpPr/>
        <p:nvPr/>
      </p:nvGrpSpPr>
      <p:grpSpPr>
        <a:xfrm>
          <a:off x="0" y="0"/>
          <a:ext cx="0" cy="0"/>
          <a:chOff x="0" y="0"/>
          <a:chExt cx="0" cy="0"/>
        </a:xfrm>
      </p:grpSpPr>
      <p:sp>
        <p:nvSpPr>
          <p:cNvPr id="805" name="Google Shape;805;p89"/>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A black cylindrical objects in a box&#10;&#10;Description automatically generated" id="806" name="Google Shape;806;p89"/>
          <p:cNvPicPr preferRelativeResize="0"/>
          <p:nvPr/>
        </p:nvPicPr>
        <p:blipFill rotWithShape="1">
          <a:blip r:embed="rId3">
            <a:alphaModFix/>
          </a:blip>
          <a:srcRect b="0" l="3205" r="13296" t="0"/>
          <a:stretch/>
        </p:blipFill>
        <p:spPr>
          <a:xfrm>
            <a:off x="-2" y="-6278"/>
            <a:ext cx="6086465" cy="3353111"/>
          </a:xfrm>
          <a:prstGeom prst="rect">
            <a:avLst/>
          </a:prstGeom>
          <a:noFill/>
          <a:ln>
            <a:noFill/>
          </a:ln>
        </p:spPr>
      </p:pic>
      <p:pic>
        <p:nvPicPr>
          <p:cNvPr descr="A close-up of a metal box&#10;&#10;Description automatically generated" id="807" name="Google Shape;807;p89"/>
          <p:cNvPicPr preferRelativeResize="0"/>
          <p:nvPr/>
        </p:nvPicPr>
        <p:blipFill rotWithShape="1">
          <a:blip r:embed="rId4">
            <a:alphaModFix/>
          </a:blip>
          <a:srcRect b="2" l="0" r="37768" t="0"/>
          <a:stretch/>
        </p:blipFill>
        <p:spPr>
          <a:xfrm>
            <a:off x="6086469" y="-6278"/>
            <a:ext cx="3057525" cy="3353111"/>
          </a:xfrm>
          <a:prstGeom prst="rect">
            <a:avLst/>
          </a:prstGeom>
          <a:noFill/>
          <a:ln>
            <a:noFill/>
          </a:ln>
        </p:spPr>
      </p:pic>
      <p:sp>
        <p:nvSpPr>
          <p:cNvPr id="808" name="Google Shape;808;p89"/>
          <p:cNvSpPr/>
          <p:nvPr/>
        </p:nvSpPr>
        <p:spPr>
          <a:xfrm flipH="1">
            <a:off x="69" y="3346833"/>
            <a:ext cx="6086400" cy="17955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09" name="Google Shape;809;p89"/>
          <p:cNvSpPr txBox="1"/>
          <p:nvPr/>
        </p:nvSpPr>
        <p:spPr>
          <a:xfrm>
            <a:off x="521804" y="3576415"/>
            <a:ext cx="5150467" cy="836559"/>
          </a:xfrm>
          <a:prstGeom prst="rect">
            <a:avLst/>
          </a:prstGeom>
          <a:noFill/>
          <a:ln>
            <a:noFill/>
          </a:ln>
        </p:spPr>
        <p:txBody>
          <a:bodyPr anchorCtr="0" anchor="b" bIns="34275" lIns="68575" spcFirstLastPara="1" rIns="68575" wrap="square" tIns="34275">
            <a:normAutofit/>
          </a:bodyPr>
          <a:lstStyle/>
          <a:p>
            <a:pPr indent="0" lvl="0" marL="0" marR="0" rtl="0" algn="l">
              <a:lnSpc>
                <a:spcPct val="90000"/>
              </a:lnSpc>
              <a:spcBef>
                <a:spcPts val="0"/>
              </a:spcBef>
              <a:spcAft>
                <a:spcPts val="500"/>
              </a:spcAft>
              <a:buNone/>
            </a:pPr>
            <a:r>
              <a:rPr i="0" lang="en" sz="3000" u="none" cap="none" strike="noStrike">
                <a:solidFill>
                  <a:srgbClr val="FFFFFF"/>
                </a:solidFill>
              </a:rPr>
              <a:t>Physical Overview</a:t>
            </a:r>
            <a:endParaRPr sz="1100"/>
          </a:p>
        </p:txBody>
      </p:sp>
      <p:pic>
        <p:nvPicPr>
          <p:cNvPr descr="A close-up of a metal box&#10;&#10;Description automatically generated" id="810" name="Google Shape;810;p89"/>
          <p:cNvPicPr preferRelativeResize="0"/>
          <p:nvPr/>
        </p:nvPicPr>
        <p:blipFill rotWithShape="1">
          <a:blip r:embed="rId5">
            <a:alphaModFix/>
          </a:blip>
          <a:srcRect b="5631" l="0" r="2" t="827"/>
          <a:stretch/>
        </p:blipFill>
        <p:spPr>
          <a:xfrm>
            <a:off x="6086469" y="3340738"/>
            <a:ext cx="3057525" cy="1809040"/>
          </a:xfrm>
          <a:prstGeom prst="rect">
            <a:avLst/>
          </a:prstGeom>
          <a:noFill/>
          <a:ln>
            <a:noFill/>
          </a:ln>
        </p:spPr>
      </p:pic>
      <p:cxnSp>
        <p:nvCxnSpPr>
          <p:cNvPr id="811" name="Google Shape;811;p89"/>
          <p:cNvCxnSpPr>
            <a:endCxn id="807" idx="1"/>
          </p:cNvCxnSpPr>
          <p:nvPr/>
        </p:nvCxnSpPr>
        <p:spPr>
          <a:xfrm flipH="1" rot="10800000">
            <a:off x="519669" y="1670277"/>
            <a:ext cx="5566800" cy="13500"/>
          </a:xfrm>
          <a:prstGeom prst="straightConnector1">
            <a:avLst/>
          </a:prstGeom>
          <a:noFill/>
          <a:ln cap="flat" cmpd="sng" w="76200">
            <a:solidFill>
              <a:srgbClr val="0000FF"/>
            </a:solidFill>
            <a:prstDash val="solid"/>
            <a:round/>
            <a:headEnd len="med" w="med" type="none"/>
            <a:tailEnd len="med" w="med" type="triangle"/>
          </a:ln>
        </p:spPr>
      </p:cxnSp>
      <p:sp>
        <p:nvSpPr>
          <p:cNvPr id="812" name="Google Shape;812;p89"/>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16" name="Shape 816"/>
        <p:cNvGrpSpPr/>
        <p:nvPr/>
      </p:nvGrpSpPr>
      <p:grpSpPr>
        <a:xfrm>
          <a:off x="0" y="0"/>
          <a:ext cx="0" cy="0"/>
          <a:chOff x="0" y="0"/>
          <a:chExt cx="0" cy="0"/>
        </a:xfrm>
      </p:grpSpPr>
      <p:sp>
        <p:nvSpPr>
          <p:cNvPr id="817" name="Google Shape;817;p90"/>
          <p:cNvSpPr/>
          <p:nvPr/>
        </p:nvSpPr>
        <p:spPr>
          <a:xfrm>
            <a:off x="1143" y="0"/>
            <a:ext cx="9141714"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818" name="Google Shape;818;p90"/>
          <p:cNvPicPr preferRelativeResize="0"/>
          <p:nvPr/>
        </p:nvPicPr>
        <p:blipFill rotWithShape="1">
          <a:blip r:embed="rId3">
            <a:alphaModFix/>
          </a:blip>
          <a:srcRect b="-2" l="3677" r="1389" t="0"/>
          <a:stretch/>
        </p:blipFill>
        <p:spPr>
          <a:xfrm rot="5400000">
            <a:off x="-1047901" y="1047902"/>
            <a:ext cx="5143500" cy="3047695"/>
          </a:xfrm>
          <a:prstGeom prst="rect">
            <a:avLst/>
          </a:prstGeom>
          <a:noFill/>
          <a:ln>
            <a:noFill/>
          </a:ln>
        </p:spPr>
      </p:pic>
      <p:pic>
        <p:nvPicPr>
          <p:cNvPr id="819" name="Google Shape;819;p90"/>
          <p:cNvPicPr preferRelativeResize="0"/>
          <p:nvPr/>
        </p:nvPicPr>
        <p:blipFill rotWithShape="1">
          <a:blip r:embed="rId4">
            <a:alphaModFix/>
          </a:blip>
          <a:srcRect b="1459" l="0" r="-2" t="3607"/>
          <a:stretch/>
        </p:blipFill>
        <p:spPr>
          <a:xfrm>
            <a:off x="3048153" y="8"/>
            <a:ext cx="3047695" cy="5143493"/>
          </a:xfrm>
          <a:prstGeom prst="rect">
            <a:avLst/>
          </a:prstGeom>
          <a:noFill/>
          <a:ln>
            <a:noFill/>
          </a:ln>
        </p:spPr>
      </p:pic>
      <p:pic>
        <p:nvPicPr>
          <p:cNvPr id="820" name="Google Shape;820;p90"/>
          <p:cNvPicPr preferRelativeResize="0"/>
          <p:nvPr/>
        </p:nvPicPr>
        <p:blipFill rotWithShape="1">
          <a:blip r:embed="rId5">
            <a:alphaModFix/>
          </a:blip>
          <a:srcRect b="0" l="18338" r="6419" t="0"/>
          <a:stretch/>
        </p:blipFill>
        <p:spPr>
          <a:xfrm>
            <a:off x="6096305" y="8"/>
            <a:ext cx="3047695" cy="514349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91"/>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826" name="Google Shape;826;p91"/>
          <p:cNvSpPr txBox="1"/>
          <p:nvPr/>
        </p:nvSpPr>
        <p:spPr>
          <a:xfrm>
            <a:off x="4619075" y="1000699"/>
            <a:ext cx="4081500" cy="38343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lang="en" sz="1700">
                <a:solidFill>
                  <a:srgbClr val="15264B"/>
                </a:solidFill>
              </a:rPr>
              <a:t>Design Considerations</a:t>
            </a:r>
            <a:endParaRPr b="1" i="0" sz="1700" u="none" cap="none" strike="noStrike">
              <a:solidFill>
                <a:srgbClr val="15264B"/>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1" lang="en" sz="1600"/>
              <a:t>Nichrome:</a:t>
            </a:r>
            <a:r>
              <a:rPr lang="en" sz="1600"/>
              <a:t> (nickel-chromium alloy) Used to convert electrical energy into heat due to their high resistivity and thermal stability.</a:t>
            </a:r>
            <a:endParaRPr sz="1600"/>
          </a:p>
          <a:p>
            <a:pPr indent="0" lvl="0" marL="0" marR="0" rtl="0" algn="l">
              <a:lnSpc>
                <a:spcPct val="100000"/>
              </a:lnSpc>
              <a:spcBef>
                <a:spcPts val="0"/>
              </a:spcBef>
              <a:spcAft>
                <a:spcPts val="0"/>
              </a:spcAft>
              <a:buNone/>
            </a:pPr>
            <a:r>
              <a:t/>
            </a:r>
            <a:endParaRPr sz="1600"/>
          </a:p>
          <a:p>
            <a:pPr indent="0" lvl="0" marL="0" marR="0" rtl="0" algn="l">
              <a:lnSpc>
                <a:spcPct val="100000"/>
              </a:lnSpc>
              <a:spcBef>
                <a:spcPts val="0"/>
              </a:spcBef>
              <a:spcAft>
                <a:spcPts val="0"/>
              </a:spcAft>
              <a:buNone/>
            </a:pPr>
            <a:r>
              <a:rPr b="1" lang="en" sz="1600"/>
              <a:t>Key Material Properties:</a:t>
            </a:r>
            <a:endParaRPr b="1" sz="1600"/>
          </a:p>
          <a:p>
            <a:pPr indent="0" lvl="0" marL="0" marR="0" rtl="0" algn="l">
              <a:lnSpc>
                <a:spcPct val="100000"/>
              </a:lnSpc>
              <a:spcBef>
                <a:spcPts val="0"/>
              </a:spcBef>
              <a:spcAft>
                <a:spcPts val="0"/>
              </a:spcAft>
              <a:buNone/>
            </a:pPr>
            <a:r>
              <a:t/>
            </a:r>
            <a:endParaRPr b="1" sz="1600"/>
          </a:p>
          <a:p>
            <a:pPr indent="-330200" lvl="0" marL="457200" marR="0" rtl="0" algn="l">
              <a:lnSpc>
                <a:spcPct val="100000"/>
              </a:lnSpc>
              <a:spcBef>
                <a:spcPts val="0"/>
              </a:spcBef>
              <a:spcAft>
                <a:spcPts val="0"/>
              </a:spcAft>
              <a:buSzPts val="1600"/>
              <a:buChar char="●"/>
            </a:pPr>
            <a:r>
              <a:rPr lang="en" sz="1600"/>
              <a:t>Corrosion-resistant, withstanding temperatures up to 1200°C.</a:t>
            </a:r>
            <a:endParaRPr sz="1600"/>
          </a:p>
          <a:p>
            <a:pPr indent="-330200" lvl="0" marL="457200" marR="0" rtl="0" algn="l">
              <a:lnSpc>
                <a:spcPct val="100000"/>
              </a:lnSpc>
              <a:spcBef>
                <a:spcPts val="0"/>
              </a:spcBef>
              <a:spcAft>
                <a:spcPts val="0"/>
              </a:spcAft>
              <a:buSzPts val="1600"/>
              <a:buChar char="●"/>
            </a:pPr>
            <a:r>
              <a:rPr lang="en" sz="1600"/>
              <a:t>High melting point (&gt;1400°C) and electrical resistivity for efficient heating.</a:t>
            </a:r>
            <a:endParaRPr sz="1600"/>
          </a:p>
          <a:p>
            <a:pPr indent="0" lvl="0" marL="0" marR="0" rtl="0" algn="l">
              <a:lnSpc>
                <a:spcPct val="100000"/>
              </a:lnSpc>
              <a:spcBef>
                <a:spcPts val="0"/>
              </a:spcBef>
              <a:spcAft>
                <a:spcPts val="0"/>
              </a:spcAft>
              <a:buNone/>
            </a:pPr>
            <a:r>
              <a:t/>
            </a:r>
            <a:endParaRPr sz="1600"/>
          </a:p>
          <a:p>
            <a:pPr indent="0" lvl="0" marL="0" marR="0" rtl="0" algn="l">
              <a:lnSpc>
                <a:spcPct val="100000"/>
              </a:lnSpc>
              <a:spcBef>
                <a:spcPts val="0"/>
              </a:spcBef>
              <a:spcAft>
                <a:spcPts val="0"/>
              </a:spcAft>
              <a:buNone/>
            </a:pPr>
            <a:r>
              <a:rPr b="1" lang="en" sz="1600"/>
              <a:t>Formula: </a:t>
            </a:r>
            <a:r>
              <a:rPr lang="en" sz="1600"/>
              <a:t>T ∝ V</a:t>
            </a:r>
            <a:r>
              <a:rPr baseline="30000" lang="en" sz="1600"/>
              <a:t>2</a:t>
            </a:r>
            <a:r>
              <a:rPr lang="en" sz="1600"/>
              <a:t> </a:t>
            </a:r>
            <a:r>
              <a:rPr lang="en" sz="1600">
                <a:solidFill>
                  <a:schemeClr val="dk1"/>
                </a:solidFill>
              </a:rPr>
              <a:t>∝ 1/L</a:t>
            </a:r>
            <a:r>
              <a:rPr baseline="30000" lang="en" sz="1600">
                <a:solidFill>
                  <a:schemeClr val="dk1"/>
                </a:solidFill>
              </a:rPr>
              <a:t>2</a:t>
            </a:r>
            <a:endParaRPr sz="1600"/>
          </a:p>
        </p:txBody>
      </p:sp>
      <p:sp>
        <p:nvSpPr>
          <p:cNvPr id="827" name="Google Shape;827;p91"/>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1" lang="en" sz="1800">
                <a:solidFill>
                  <a:schemeClr val="lt1"/>
                </a:solidFill>
              </a:rPr>
              <a:t>SUBSYSTEM 1: HEATING</a:t>
            </a:r>
            <a:endParaRPr b="1" i="0" sz="1800" u="none" cap="none" strike="noStrike">
              <a:solidFill>
                <a:schemeClr val="lt1"/>
              </a:solidFill>
            </a:endParaRPr>
          </a:p>
        </p:txBody>
      </p:sp>
      <p:pic>
        <p:nvPicPr>
          <p:cNvPr id="828" name="Google Shape;828;p91"/>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829" name="Google Shape;829;p91"/>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830" name="Google Shape;830;p91"/>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831" name="Google Shape;831;p91"/>
          <p:cNvGrpSpPr/>
          <p:nvPr/>
        </p:nvGrpSpPr>
        <p:grpSpPr>
          <a:xfrm>
            <a:off x="3046069" y="4951153"/>
            <a:ext cx="3929036" cy="52875"/>
            <a:chOff x="4028175" y="6601537"/>
            <a:chExt cx="5238715" cy="70500"/>
          </a:xfrm>
        </p:grpSpPr>
        <p:cxnSp>
          <p:nvCxnSpPr>
            <p:cNvPr id="832" name="Google Shape;832;p91"/>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833" name="Google Shape;833;p91"/>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834" name="Google Shape;834;p91"/>
          <p:cNvPicPr preferRelativeResize="0"/>
          <p:nvPr/>
        </p:nvPicPr>
        <p:blipFill>
          <a:blip r:embed="rId4">
            <a:alphaModFix/>
          </a:blip>
          <a:stretch>
            <a:fillRect/>
          </a:stretch>
        </p:blipFill>
        <p:spPr>
          <a:xfrm>
            <a:off x="282600" y="1000700"/>
            <a:ext cx="4186751" cy="2172025"/>
          </a:xfrm>
          <a:prstGeom prst="rect">
            <a:avLst/>
          </a:prstGeom>
          <a:noFill/>
          <a:ln>
            <a:noFill/>
          </a:ln>
        </p:spPr>
      </p:pic>
      <p:pic>
        <p:nvPicPr>
          <p:cNvPr id="835" name="Google Shape;835;p91"/>
          <p:cNvPicPr preferRelativeResize="0"/>
          <p:nvPr/>
        </p:nvPicPr>
        <p:blipFill>
          <a:blip r:embed="rId5">
            <a:alphaModFix/>
          </a:blip>
          <a:stretch>
            <a:fillRect/>
          </a:stretch>
        </p:blipFill>
        <p:spPr>
          <a:xfrm>
            <a:off x="307650" y="3172725"/>
            <a:ext cx="4161699" cy="1093780"/>
          </a:xfrm>
          <a:prstGeom prst="rect">
            <a:avLst/>
          </a:prstGeom>
          <a:noFill/>
          <a:ln>
            <a:noFill/>
          </a:ln>
        </p:spPr>
      </p:pic>
      <p:sp>
        <p:nvSpPr>
          <p:cNvPr id="836" name="Google Shape;836;p91"/>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92"/>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842" name="Google Shape;842;p92"/>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1" lang="en" sz="1800">
                <a:solidFill>
                  <a:schemeClr val="lt1"/>
                </a:solidFill>
              </a:rPr>
              <a:t>SUBSYSTEM 1: REQUIREMENTS AND VERIFICATION</a:t>
            </a:r>
            <a:endParaRPr b="1" i="0" sz="1800" u="none" cap="none" strike="noStrike">
              <a:solidFill>
                <a:schemeClr val="lt1"/>
              </a:solidFill>
            </a:endParaRPr>
          </a:p>
        </p:txBody>
      </p:sp>
      <p:pic>
        <p:nvPicPr>
          <p:cNvPr id="843" name="Google Shape;843;p92"/>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844" name="Google Shape;844;p92"/>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845" name="Google Shape;845;p92"/>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846" name="Google Shape;846;p92"/>
          <p:cNvGrpSpPr/>
          <p:nvPr/>
        </p:nvGrpSpPr>
        <p:grpSpPr>
          <a:xfrm>
            <a:off x="3046069" y="4951153"/>
            <a:ext cx="3929036" cy="52875"/>
            <a:chOff x="4028175" y="6601537"/>
            <a:chExt cx="5238715" cy="70500"/>
          </a:xfrm>
        </p:grpSpPr>
        <p:cxnSp>
          <p:nvCxnSpPr>
            <p:cNvPr id="847" name="Google Shape;847;p92"/>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848" name="Google Shape;848;p92"/>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849" name="Google Shape;849;p92"/>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graphicFrame>
        <p:nvGraphicFramePr>
          <p:cNvPr id="850" name="Google Shape;850;p92"/>
          <p:cNvGraphicFramePr/>
          <p:nvPr/>
        </p:nvGraphicFramePr>
        <p:xfrm>
          <a:off x="282600" y="1633538"/>
          <a:ext cx="3000000" cy="3000000"/>
        </p:xfrm>
        <a:graphic>
          <a:graphicData uri="http://schemas.openxmlformats.org/drawingml/2006/table">
            <a:tbl>
              <a:tblPr>
                <a:noFill/>
                <a:tableStyleId>{3AFA562A-98BE-4EC4-80CA-428209EBF2A5}</a:tableStyleId>
              </a:tblPr>
              <a:tblGrid>
                <a:gridCol w="1045650"/>
                <a:gridCol w="1045650"/>
                <a:gridCol w="1411625"/>
                <a:gridCol w="1045650"/>
                <a:gridCol w="1045650"/>
                <a:gridCol w="1045650"/>
                <a:gridCol w="1542600"/>
              </a:tblGrid>
              <a:tr h="390525">
                <a:tc>
                  <a:txBody>
                    <a:bodyPr/>
                    <a:lstStyle/>
                    <a:p>
                      <a:pPr indent="0" lvl="0" marL="0" rtl="0" algn="ctr">
                        <a:lnSpc>
                          <a:spcPct val="115000"/>
                        </a:lnSpc>
                        <a:spcBef>
                          <a:spcPts val="0"/>
                        </a:spcBef>
                        <a:spcAft>
                          <a:spcPts val="0"/>
                        </a:spcAft>
                        <a:buNone/>
                      </a:pPr>
                      <a:r>
                        <a:rPr b="1" lang="en" sz="1200">
                          <a:latin typeface="Times New Roman"/>
                          <a:ea typeface="Times New Roman"/>
                          <a:cs typeface="Times New Roman"/>
                          <a:sym typeface="Times New Roman"/>
                        </a:rPr>
                        <a:t>Gauge</a:t>
                      </a:r>
                      <a:endParaRPr b="1" sz="1200">
                        <a:latin typeface="Times New Roman"/>
                        <a:ea typeface="Times New Roman"/>
                        <a:cs typeface="Times New Roman"/>
                        <a:sym typeface="Times New Roman"/>
                      </a:endParaRPr>
                    </a:p>
                  </a:txBody>
                  <a:tcPr marT="19050" marB="19050" marR="28575" marL="28575" anchor="b"/>
                </a:tc>
                <a:tc>
                  <a:txBody>
                    <a:bodyPr/>
                    <a:lstStyle/>
                    <a:p>
                      <a:pPr indent="0" lvl="0" marL="0" rtl="0" algn="ctr">
                        <a:lnSpc>
                          <a:spcPct val="115000"/>
                        </a:lnSpc>
                        <a:spcBef>
                          <a:spcPts val="0"/>
                        </a:spcBef>
                        <a:spcAft>
                          <a:spcPts val="0"/>
                        </a:spcAft>
                        <a:buNone/>
                      </a:pPr>
                      <a:r>
                        <a:rPr b="1" lang="en" sz="1200">
                          <a:latin typeface="Times New Roman"/>
                          <a:ea typeface="Times New Roman"/>
                          <a:cs typeface="Times New Roman"/>
                          <a:sym typeface="Times New Roman"/>
                        </a:rPr>
                        <a:t>Length(cm)</a:t>
                      </a:r>
                      <a:endParaRPr b="1" sz="1200">
                        <a:latin typeface="Times New Roman"/>
                        <a:ea typeface="Times New Roman"/>
                        <a:cs typeface="Times New Roman"/>
                        <a:sym typeface="Times New Roman"/>
                      </a:endParaRPr>
                    </a:p>
                  </a:txBody>
                  <a:tcPr marT="19050" marB="19050" marR="28575" marL="28575" anchor="b"/>
                </a:tc>
                <a:tc>
                  <a:txBody>
                    <a:bodyPr/>
                    <a:lstStyle/>
                    <a:p>
                      <a:pPr indent="0" lvl="0" marL="0" rtl="0" algn="ctr">
                        <a:lnSpc>
                          <a:spcPct val="115000"/>
                        </a:lnSpc>
                        <a:spcBef>
                          <a:spcPts val="0"/>
                        </a:spcBef>
                        <a:spcAft>
                          <a:spcPts val="0"/>
                        </a:spcAft>
                        <a:buNone/>
                      </a:pPr>
                      <a:r>
                        <a:rPr b="1" lang="en" sz="1200">
                          <a:latin typeface="Times New Roman"/>
                          <a:ea typeface="Times New Roman"/>
                          <a:cs typeface="Times New Roman"/>
                          <a:sym typeface="Times New Roman"/>
                        </a:rPr>
                        <a:t>Resistance (Ohms)</a:t>
                      </a:r>
                      <a:endParaRPr b="1" sz="1200">
                        <a:latin typeface="Times New Roman"/>
                        <a:ea typeface="Times New Roman"/>
                        <a:cs typeface="Times New Roman"/>
                        <a:sym typeface="Times New Roman"/>
                      </a:endParaRPr>
                    </a:p>
                  </a:txBody>
                  <a:tcPr marT="19050" marB="19050" marR="28575" marL="28575" anchor="b"/>
                </a:tc>
                <a:tc>
                  <a:txBody>
                    <a:bodyPr/>
                    <a:lstStyle/>
                    <a:p>
                      <a:pPr indent="0" lvl="0" marL="0" rtl="0" algn="ctr">
                        <a:lnSpc>
                          <a:spcPct val="115000"/>
                        </a:lnSpc>
                        <a:spcBef>
                          <a:spcPts val="0"/>
                        </a:spcBef>
                        <a:spcAft>
                          <a:spcPts val="0"/>
                        </a:spcAft>
                        <a:buNone/>
                      </a:pPr>
                      <a:r>
                        <a:rPr b="1" lang="en" sz="1200">
                          <a:latin typeface="Times New Roman"/>
                          <a:ea typeface="Times New Roman"/>
                          <a:cs typeface="Times New Roman"/>
                          <a:sym typeface="Times New Roman"/>
                        </a:rPr>
                        <a:t>Heat?</a:t>
                      </a:r>
                      <a:endParaRPr b="1" sz="1200">
                        <a:latin typeface="Times New Roman"/>
                        <a:ea typeface="Times New Roman"/>
                        <a:cs typeface="Times New Roman"/>
                        <a:sym typeface="Times New Roman"/>
                      </a:endParaRPr>
                    </a:p>
                  </a:txBody>
                  <a:tcPr marT="19050" marB="19050" marR="28575" marL="28575" anchor="b"/>
                </a:tc>
                <a:tc>
                  <a:txBody>
                    <a:bodyPr/>
                    <a:lstStyle/>
                    <a:p>
                      <a:pPr indent="0" lvl="0" marL="0" rtl="0" algn="ctr">
                        <a:lnSpc>
                          <a:spcPct val="115000"/>
                        </a:lnSpc>
                        <a:spcBef>
                          <a:spcPts val="0"/>
                        </a:spcBef>
                        <a:spcAft>
                          <a:spcPts val="0"/>
                        </a:spcAft>
                        <a:buNone/>
                      </a:pPr>
                      <a:r>
                        <a:rPr b="1" lang="en" sz="1200">
                          <a:latin typeface="Times New Roman"/>
                          <a:ea typeface="Times New Roman"/>
                          <a:cs typeface="Times New Roman"/>
                          <a:sym typeface="Times New Roman"/>
                        </a:rPr>
                        <a:t>Melted</a:t>
                      </a:r>
                      <a:endParaRPr b="1" sz="1200">
                        <a:latin typeface="Times New Roman"/>
                        <a:ea typeface="Times New Roman"/>
                        <a:cs typeface="Times New Roman"/>
                        <a:sym typeface="Times New Roman"/>
                      </a:endParaRPr>
                    </a:p>
                  </a:txBody>
                  <a:tcPr marT="19050" marB="19050" marR="28575" marL="28575" anchor="b"/>
                </a:tc>
                <a:tc>
                  <a:txBody>
                    <a:bodyPr/>
                    <a:lstStyle/>
                    <a:p>
                      <a:pPr indent="0" lvl="0" marL="0" rtl="0" algn="ctr">
                        <a:lnSpc>
                          <a:spcPct val="115000"/>
                        </a:lnSpc>
                        <a:spcBef>
                          <a:spcPts val="0"/>
                        </a:spcBef>
                        <a:spcAft>
                          <a:spcPts val="0"/>
                        </a:spcAft>
                        <a:buNone/>
                      </a:pPr>
                      <a:r>
                        <a:rPr b="1" lang="en" sz="1200">
                          <a:latin typeface="Times New Roman"/>
                          <a:ea typeface="Times New Roman"/>
                          <a:cs typeface="Times New Roman"/>
                          <a:sym typeface="Times New Roman"/>
                        </a:rPr>
                        <a:t>Amps Drawn</a:t>
                      </a:r>
                      <a:endParaRPr b="1" sz="1200">
                        <a:latin typeface="Times New Roman"/>
                        <a:ea typeface="Times New Roman"/>
                        <a:cs typeface="Times New Roman"/>
                        <a:sym typeface="Times New Roman"/>
                      </a:endParaRPr>
                    </a:p>
                  </a:txBody>
                  <a:tcPr marT="19050" marB="19050" marR="28575" marL="28575" anchor="b"/>
                </a:tc>
                <a:tc>
                  <a:txBody>
                    <a:bodyPr/>
                    <a:lstStyle/>
                    <a:p>
                      <a:pPr indent="0" lvl="0" marL="0" rtl="0" algn="ctr">
                        <a:lnSpc>
                          <a:spcPct val="115000"/>
                        </a:lnSpc>
                        <a:spcBef>
                          <a:spcPts val="0"/>
                        </a:spcBef>
                        <a:spcAft>
                          <a:spcPts val="0"/>
                        </a:spcAft>
                        <a:buNone/>
                      </a:pPr>
                      <a:r>
                        <a:rPr b="1" lang="en" sz="1200">
                          <a:latin typeface="Times New Roman"/>
                          <a:ea typeface="Times New Roman"/>
                          <a:cs typeface="Times New Roman"/>
                          <a:sym typeface="Times New Roman"/>
                        </a:rPr>
                        <a:t>Power Dissipated (W)</a:t>
                      </a:r>
                      <a:endParaRPr b="1" sz="1200">
                        <a:latin typeface="Times New Roman"/>
                        <a:ea typeface="Times New Roman"/>
                        <a:cs typeface="Times New Roman"/>
                        <a:sym typeface="Times New Roman"/>
                      </a:endParaRPr>
                    </a:p>
                  </a:txBody>
                  <a:tcPr marT="19050" marB="19050" marR="28575" marL="28575" anchor="b"/>
                </a:tc>
              </a:tr>
              <a:tr h="219075">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18</a:t>
                      </a:r>
                      <a:endParaRPr sz="1200">
                        <a:latin typeface="Times New Roman"/>
                        <a:ea typeface="Times New Roman"/>
                        <a:cs typeface="Times New Roman"/>
                        <a:sym typeface="Times New Roman"/>
                      </a:endParaRPr>
                    </a:p>
                  </a:txBody>
                  <a:tcPr marT="19050" marB="19050" marR="28575" marL="28575" anchor="b"/>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106</a:t>
                      </a:r>
                      <a:endParaRPr sz="1200">
                        <a:latin typeface="Times New Roman"/>
                        <a:ea typeface="Times New Roman"/>
                        <a:cs typeface="Times New Roman"/>
                        <a:sym typeface="Times New Roman"/>
                      </a:endParaRPr>
                    </a:p>
                  </a:txBody>
                  <a:tcPr marT="19050" marB="19050" marR="28575" marL="28575" anchor="b"/>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2.3</a:t>
                      </a:r>
                      <a:endParaRPr sz="1200">
                        <a:latin typeface="Times New Roman"/>
                        <a:ea typeface="Times New Roman"/>
                        <a:cs typeface="Times New Roman"/>
                        <a:sym typeface="Times New Roman"/>
                      </a:endParaRPr>
                    </a:p>
                  </a:txBody>
                  <a:tcPr marT="19050" marB="19050" marR="28575" marL="28575" anchor="b"/>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Yes</a:t>
                      </a:r>
                      <a:endParaRPr sz="1200">
                        <a:latin typeface="Times New Roman"/>
                        <a:ea typeface="Times New Roman"/>
                        <a:cs typeface="Times New Roman"/>
                        <a:sym typeface="Times New Roman"/>
                      </a:endParaRPr>
                    </a:p>
                  </a:txBody>
                  <a:tcPr marT="19050" marB="19050" marR="28575" marL="28575" anchor="b"/>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No</a:t>
                      </a:r>
                      <a:endParaRPr sz="1200">
                        <a:latin typeface="Times New Roman"/>
                        <a:ea typeface="Times New Roman"/>
                        <a:cs typeface="Times New Roman"/>
                        <a:sym typeface="Times New Roman"/>
                      </a:endParaRPr>
                    </a:p>
                  </a:txBody>
                  <a:tcPr marT="19050" marB="19050" marR="28575" marL="28575" anchor="b"/>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10.43478261</a:t>
                      </a:r>
                      <a:endParaRPr sz="1200">
                        <a:latin typeface="Times New Roman"/>
                        <a:ea typeface="Times New Roman"/>
                        <a:cs typeface="Times New Roman"/>
                        <a:sym typeface="Times New Roman"/>
                      </a:endParaRPr>
                    </a:p>
                  </a:txBody>
                  <a:tcPr marT="19050" marB="19050" marR="28575" marL="28575" anchor="b"/>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250.4347826</a:t>
                      </a:r>
                      <a:endParaRPr sz="1200">
                        <a:latin typeface="Times New Roman"/>
                        <a:ea typeface="Times New Roman"/>
                        <a:cs typeface="Times New Roman"/>
                        <a:sym typeface="Times New Roman"/>
                      </a:endParaRPr>
                    </a:p>
                  </a:txBody>
                  <a:tcPr marT="19050" marB="19050" marR="28575" marL="28575" anchor="b"/>
                </a:tc>
              </a:tr>
              <a:tr h="219075">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18</a:t>
                      </a:r>
                      <a:endParaRPr sz="1200">
                        <a:latin typeface="Times New Roman"/>
                        <a:ea typeface="Times New Roman"/>
                        <a:cs typeface="Times New Roman"/>
                        <a:sym typeface="Times New Roman"/>
                      </a:endParaRPr>
                    </a:p>
                  </a:txBody>
                  <a:tcPr marT="19050" marB="19050" marR="28575" marL="28575" anchor="b"/>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54</a:t>
                      </a:r>
                      <a:endParaRPr sz="1200">
                        <a:latin typeface="Times New Roman"/>
                        <a:ea typeface="Times New Roman"/>
                        <a:cs typeface="Times New Roman"/>
                        <a:sym typeface="Times New Roman"/>
                      </a:endParaRPr>
                    </a:p>
                  </a:txBody>
                  <a:tcPr marT="19050" marB="19050" marR="28575" marL="28575" anchor="b"/>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0.94</a:t>
                      </a:r>
                      <a:endParaRPr sz="1200">
                        <a:latin typeface="Times New Roman"/>
                        <a:ea typeface="Times New Roman"/>
                        <a:cs typeface="Times New Roman"/>
                        <a:sym typeface="Times New Roman"/>
                      </a:endParaRPr>
                    </a:p>
                  </a:txBody>
                  <a:tcPr marT="19050" marB="19050" marR="28575" marL="28575" anchor="b"/>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No</a:t>
                      </a:r>
                      <a:endParaRPr sz="1200">
                        <a:latin typeface="Times New Roman"/>
                        <a:ea typeface="Times New Roman"/>
                        <a:cs typeface="Times New Roman"/>
                        <a:sym typeface="Times New Roman"/>
                      </a:endParaRPr>
                    </a:p>
                  </a:txBody>
                  <a:tcPr marT="19050" marB="19050" marR="28575" marL="28575" anchor="b"/>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Yes</a:t>
                      </a:r>
                      <a:endParaRPr sz="1200">
                        <a:latin typeface="Times New Roman"/>
                        <a:ea typeface="Times New Roman"/>
                        <a:cs typeface="Times New Roman"/>
                        <a:sym typeface="Times New Roman"/>
                      </a:endParaRPr>
                    </a:p>
                  </a:txBody>
                  <a:tcPr marT="19050" marB="19050" marR="28575" marL="28575" anchor="b"/>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20</a:t>
                      </a:r>
                      <a:endParaRPr sz="1200">
                        <a:latin typeface="Times New Roman"/>
                        <a:ea typeface="Times New Roman"/>
                        <a:cs typeface="Times New Roman"/>
                        <a:sym typeface="Times New Roman"/>
                      </a:endParaRPr>
                    </a:p>
                  </a:txBody>
                  <a:tcPr marT="19050" marB="19050" marR="28575" marL="28575" anchor="b"/>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376</a:t>
                      </a:r>
                      <a:endParaRPr sz="1200">
                        <a:latin typeface="Times New Roman"/>
                        <a:ea typeface="Times New Roman"/>
                        <a:cs typeface="Times New Roman"/>
                        <a:sym typeface="Times New Roman"/>
                      </a:endParaRPr>
                    </a:p>
                  </a:txBody>
                  <a:tcPr marT="19050" marB="19050" marR="28575" marL="28575" anchor="b"/>
                </a:tc>
              </a:tr>
              <a:tr h="219075">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18</a:t>
                      </a:r>
                      <a:endParaRPr sz="1200">
                        <a:latin typeface="Times New Roman"/>
                        <a:ea typeface="Times New Roman"/>
                        <a:cs typeface="Times New Roman"/>
                        <a:sym typeface="Times New Roman"/>
                      </a:endParaRPr>
                    </a:p>
                  </a:txBody>
                  <a:tcPr marT="19050" marB="19050" marR="28575" marL="28575" anchor="b"/>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24</a:t>
                      </a:r>
                      <a:endParaRPr sz="1200">
                        <a:latin typeface="Times New Roman"/>
                        <a:ea typeface="Times New Roman"/>
                        <a:cs typeface="Times New Roman"/>
                        <a:sym typeface="Times New Roman"/>
                      </a:endParaRPr>
                    </a:p>
                  </a:txBody>
                  <a:tcPr marT="19050" marB="19050" marR="28575" marL="28575" anchor="b"/>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0.33</a:t>
                      </a:r>
                      <a:endParaRPr sz="1200">
                        <a:latin typeface="Times New Roman"/>
                        <a:ea typeface="Times New Roman"/>
                        <a:cs typeface="Times New Roman"/>
                        <a:sym typeface="Times New Roman"/>
                      </a:endParaRPr>
                    </a:p>
                  </a:txBody>
                  <a:tcPr marT="19050" marB="19050" marR="28575" marL="28575" anchor="b"/>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Yes</a:t>
                      </a:r>
                      <a:endParaRPr sz="1200">
                        <a:latin typeface="Times New Roman"/>
                        <a:ea typeface="Times New Roman"/>
                        <a:cs typeface="Times New Roman"/>
                        <a:sym typeface="Times New Roman"/>
                      </a:endParaRPr>
                    </a:p>
                  </a:txBody>
                  <a:tcPr marT="19050" marB="19050" marR="28575" marL="28575" anchor="b">
                    <a:solidFill>
                      <a:srgbClr val="FFFFFF"/>
                    </a:solidFill>
                  </a:tcPr>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Yes</a:t>
                      </a:r>
                      <a:endParaRPr sz="1200">
                        <a:latin typeface="Times New Roman"/>
                        <a:ea typeface="Times New Roman"/>
                        <a:cs typeface="Times New Roman"/>
                        <a:sym typeface="Times New Roman"/>
                      </a:endParaRPr>
                    </a:p>
                  </a:txBody>
                  <a:tcPr marT="19050" marB="19050" marR="28575" marL="28575" anchor="b">
                    <a:solidFill>
                      <a:srgbClr val="FFFFFF"/>
                    </a:solidFill>
                  </a:tcPr>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20</a:t>
                      </a:r>
                      <a:endParaRPr sz="1200">
                        <a:latin typeface="Times New Roman"/>
                        <a:ea typeface="Times New Roman"/>
                        <a:cs typeface="Times New Roman"/>
                        <a:sym typeface="Times New Roman"/>
                      </a:endParaRPr>
                    </a:p>
                  </a:txBody>
                  <a:tcPr marT="19050" marB="19050" marR="28575" marL="28575" anchor="b"/>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132</a:t>
                      </a:r>
                      <a:endParaRPr sz="1200">
                        <a:latin typeface="Times New Roman"/>
                        <a:ea typeface="Times New Roman"/>
                        <a:cs typeface="Times New Roman"/>
                        <a:sym typeface="Times New Roman"/>
                      </a:endParaRPr>
                    </a:p>
                  </a:txBody>
                  <a:tcPr marT="19050" marB="19050" marR="28575" marL="28575" anchor="b"/>
                </a:tc>
              </a:tr>
              <a:tr h="219075">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24</a:t>
                      </a:r>
                      <a:endParaRPr sz="1200">
                        <a:latin typeface="Times New Roman"/>
                        <a:ea typeface="Times New Roman"/>
                        <a:cs typeface="Times New Roman"/>
                        <a:sym typeface="Times New Roman"/>
                      </a:endParaRPr>
                    </a:p>
                  </a:txBody>
                  <a:tcPr marT="19050" marB="19050" marR="28575" marL="28575" anchor="b">
                    <a:solidFill>
                      <a:srgbClr val="00FF00"/>
                    </a:solidFill>
                  </a:tcPr>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45</a:t>
                      </a:r>
                      <a:endParaRPr sz="1200">
                        <a:latin typeface="Times New Roman"/>
                        <a:ea typeface="Times New Roman"/>
                        <a:cs typeface="Times New Roman"/>
                        <a:sym typeface="Times New Roman"/>
                      </a:endParaRPr>
                    </a:p>
                  </a:txBody>
                  <a:tcPr marT="19050" marB="19050" marR="28575" marL="28575" anchor="b">
                    <a:solidFill>
                      <a:srgbClr val="00FF00"/>
                    </a:solidFill>
                  </a:tcPr>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1.6</a:t>
                      </a:r>
                      <a:endParaRPr sz="1200">
                        <a:latin typeface="Times New Roman"/>
                        <a:ea typeface="Times New Roman"/>
                        <a:cs typeface="Times New Roman"/>
                        <a:sym typeface="Times New Roman"/>
                      </a:endParaRPr>
                    </a:p>
                  </a:txBody>
                  <a:tcPr marT="19050" marB="19050" marR="28575" marL="28575" anchor="b">
                    <a:solidFill>
                      <a:srgbClr val="00FF00"/>
                    </a:solidFill>
                  </a:tcPr>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Yes</a:t>
                      </a:r>
                      <a:endParaRPr sz="1200">
                        <a:latin typeface="Times New Roman"/>
                        <a:ea typeface="Times New Roman"/>
                        <a:cs typeface="Times New Roman"/>
                        <a:sym typeface="Times New Roman"/>
                      </a:endParaRPr>
                    </a:p>
                  </a:txBody>
                  <a:tcPr marT="19050" marB="19050" marR="28575" marL="28575" anchor="b">
                    <a:solidFill>
                      <a:srgbClr val="00FF00"/>
                    </a:solidFill>
                  </a:tcPr>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No</a:t>
                      </a:r>
                      <a:endParaRPr sz="1200">
                        <a:latin typeface="Times New Roman"/>
                        <a:ea typeface="Times New Roman"/>
                        <a:cs typeface="Times New Roman"/>
                        <a:sym typeface="Times New Roman"/>
                      </a:endParaRPr>
                    </a:p>
                  </a:txBody>
                  <a:tcPr marT="19050" marB="19050" marR="28575" marL="28575" anchor="b">
                    <a:solidFill>
                      <a:srgbClr val="00FF00"/>
                    </a:solidFill>
                  </a:tcPr>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10.62</a:t>
                      </a:r>
                      <a:endParaRPr sz="1200">
                        <a:latin typeface="Times New Roman"/>
                        <a:ea typeface="Times New Roman"/>
                        <a:cs typeface="Times New Roman"/>
                        <a:sym typeface="Times New Roman"/>
                      </a:endParaRPr>
                    </a:p>
                  </a:txBody>
                  <a:tcPr marT="19050" marB="19050" marR="28575" marL="28575" anchor="b">
                    <a:solidFill>
                      <a:srgbClr val="00FF00"/>
                    </a:solidFill>
                  </a:tcPr>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254.88</a:t>
                      </a:r>
                      <a:endParaRPr sz="1200">
                        <a:latin typeface="Times New Roman"/>
                        <a:ea typeface="Times New Roman"/>
                        <a:cs typeface="Times New Roman"/>
                        <a:sym typeface="Times New Roman"/>
                      </a:endParaRPr>
                    </a:p>
                  </a:txBody>
                  <a:tcPr marT="19050" marB="19050" marR="28575" marL="28575" anchor="b">
                    <a:solidFill>
                      <a:srgbClr val="00FF00"/>
                    </a:solidFill>
                  </a:tcPr>
                </a:tc>
              </a:tr>
              <a:tr h="219075">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24</a:t>
                      </a:r>
                      <a:endParaRPr sz="1200">
                        <a:latin typeface="Times New Roman"/>
                        <a:ea typeface="Times New Roman"/>
                        <a:cs typeface="Times New Roman"/>
                        <a:sym typeface="Times New Roman"/>
                      </a:endParaRPr>
                    </a:p>
                  </a:txBody>
                  <a:tcPr marT="19050" marB="19050" marR="28575" marL="28575" anchor="b"/>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54</a:t>
                      </a:r>
                      <a:endParaRPr sz="1200">
                        <a:latin typeface="Times New Roman"/>
                        <a:ea typeface="Times New Roman"/>
                        <a:cs typeface="Times New Roman"/>
                        <a:sym typeface="Times New Roman"/>
                      </a:endParaRPr>
                    </a:p>
                  </a:txBody>
                  <a:tcPr marT="19050" marB="19050" marR="28575" marL="28575" anchor="b"/>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3.1</a:t>
                      </a:r>
                      <a:endParaRPr sz="1200">
                        <a:latin typeface="Times New Roman"/>
                        <a:ea typeface="Times New Roman"/>
                        <a:cs typeface="Times New Roman"/>
                        <a:sym typeface="Times New Roman"/>
                      </a:endParaRPr>
                    </a:p>
                  </a:txBody>
                  <a:tcPr marT="19050" marB="19050" marR="28575" marL="28575" anchor="b"/>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Yes - limited</a:t>
                      </a:r>
                      <a:endParaRPr sz="1200">
                        <a:latin typeface="Times New Roman"/>
                        <a:ea typeface="Times New Roman"/>
                        <a:cs typeface="Times New Roman"/>
                        <a:sym typeface="Times New Roman"/>
                      </a:endParaRPr>
                    </a:p>
                  </a:txBody>
                  <a:tcPr marT="19050" marB="19050" marR="28575" marL="28575" anchor="b">
                    <a:solidFill>
                      <a:srgbClr val="FFFFFF"/>
                    </a:solidFill>
                  </a:tcPr>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No</a:t>
                      </a:r>
                      <a:endParaRPr sz="1200">
                        <a:latin typeface="Times New Roman"/>
                        <a:ea typeface="Times New Roman"/>
                        <a:cs typeface="Times New Roman"/>
                        <a:sym typeface="Times New Roman"/>
                      </a:endParaRPr>
                    </a:p>
                  </a:txBody>
                  <a:tcPr marT="19050" marB="19050" marR="28575" marL="28575" anchor="b">
                    <a:solidFill>
                      <a:srgbClr val="FFFFFF"/>
                    </a:solidFill>
                  </a:tcPr>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7.741935484</a:t>
                      </a:r>
                      <a:endParaRPr sz="1200">
                        <a:latin typeface="Times New Roman"/>
                        <a:ea typeface="Times New Roman"/>
                        <a:cs typeface="Times New Roman"/>
                        <a:sym typeface="Times New Roman"/>
                      </a:endParaRPr>
                    </a:p>
                  </a:txBody>
                  <a:tcPr marT="19050" marB="19050" marR="28575" marL="28575" anchor="b"/>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185.8064516</a:t>
                      </a:r>
                      <a:endParaRPr sz="1200">
                        <a:latin typeface="Times New Roman"/>
                        <a:ea typeface="Times New Roman"/>
                        <a:cs typeface="Times New Roman"/>
                        <a:sym typeface="Times New Roman"/>
                      </a:endParaRPr>
                    </a:p>
                  </a:txBody>
                  <a:tcPr marT="19050" marB="19050" marR="28575" marL="28575" anchor="b"/>
                </a:tc>
              </a:tr>
              <a:tr h="219075">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24</a:t>
                      </a:r>
                      <a:endParaRPr sz="1200">
                        <a:latin typeface="Times New Roman"/>
                        <a:ea typeface="Times New Roman"/>
                        <a:cs typeface="Times New Roman"/>
                        <a:sym typeface="Times New Roman"/>
                      </a:endParaRPr>
                    </a:p>
                  </a:txBody>
                  <a:tcPr marT="19050" marB="19050" marR="28575" marL="28575" anchor="b"/>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106</a:t>
                      </a:r>
                      <a:endParaRPr sz="1200">
                        <a:latin typeface="Times New Roman"/>
                        <a:ea typeface="Times New Roman"/>
                        <a:cs typeface="Times New Roman"/>
                        <a:sym typeface="Times New Roman"/>
                      </a:endParaRPr>
                    </a:p>
                  </a:txBody>
                  <a:tcPr marT="19050" marB="19050" marR="28575" marL="28575" anchor="b"/>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5.83</a:t>
                      </a:r>
                      <a:endParaRPr sz="1200">
                        <a:latin typeface="Times New Roman"/>
                        <a:ea typeface="Times New Roman"/>
                        <a:cs typeface="Times New Roman"/>
                        <a:sym typeface="Times New Roman"/>
                      </a:endParaRPr>
                    </a:p>
                  </a:txBody>
                  <a:tcPr marT="19050" marB="19050" marR="28575" marL="28575" anchor="b"/>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Yes - limited</a:t>
                      </a:r>
                      <a:endParaRPr sz="1200">
                        <a:latin typeface="Times New Roman"/>
                        <a:ea typeface="Times New Roman"/>
                        <a:cs typeface="Times New Roman"/>
                        <a:sym typeface="Times New Roman"/>
                      </a:endParaRPr>
                    </a:p>
                  </a:txBody>
                  <a:tcPr marT="19050" marB="19050" marR="28575" marL="28575" anchor="b">
                    <a:solidFill>
                      <a:srgbClr val="FFFFFF"/>
                    </a:solidFill>
                  </a:tcPr>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No</a:t>
                      </a:r>
                      <a:endParaRPr sz="1200">
                        <a:latin typeface="Times New Roman"/>
                        <a:ea typeface="Times New Roman"/>
                        <a:cs typeface="Times New Roman"/>
                        <a:sym typeface="Times New Roman"/>
                      </a:endParaRPr>
                    </a:p>
                  </a:txBody>
                  <a:tcPr marT="19050" marB="19050" marR="28575" marL="28575" anchor="b">
                    <a:solidFill>
                      <a:srgbClr val="FFFFFF"/>
                    </a:solidFill>
                  </a:tcPr>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4.116638079</a:t>
                      </a:r>
                      <a:endParaRPr sz="1200">
                        <a:latin typeface="Times New Roman"/>
                        <a:ea typeface="Times New Roman"/>
                        <a:cs typeface="Times New Roman"/>
                        <a:sym typeface="Times New Roman"/>
                      </a:endParaRPr>
                    </a:p>
                  </a:txBody>
                  <a:tcPr marT="19050" marB="19050" marR="28575" marL="28575" anchor="b"/>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98.79931389</a:t>
                      </a:r>
                      <a:endParaRPr sz="1200">
                        <a:latin typeface="Times New Roman"/>
                        <a:ea typeface="Times New Roman"/>
                        <a:cs typeface="Times New Roman"/>
                        <a:sym typeface="Times New Roman"/>
                      </a:endParaRPr>
                    </a:p>
                  </a:txBody>
                  <a:tcPr marT="19050" marB="19050" marR="28575" marL="28575" anchor="b"/>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Content Slides - Blue Tex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roject Retrospective">
  <a:themeElements>
    <a:clrScheme name="Simple Light">
      <a:dk1>
        <a:srgbClr val="303030"/>
      </a:dk1>
      <a:lt1>
        <a:srgbClr val="F6F6F1"/>
      </a:lt1>
      <a:dk2>
        <a:srgbClr val="E1783D"/>
      </a:dk2>
      <a:lt2>
        <a:srgbClr val="EDAD51"/>
      </a:lt2>
      <a:accent1>
        <a:srgbClr val="EAEBBA"/>
      </a:accent1>
      <a:accent2>
        <a:srgbClr val="A5B4A5"/>
      </a:accent2>
      <a:accent3>
        <a:srgbClr val="78909C"/>
      </a:accent3>
      <a:accent4>
        <a:srgbClr val="496649"/>
      </a:accent4>
      <a:accent5>
        <a:srgbClr val="303030"/>
      </a:accent5>
      <a:accent6>
        <a:srgbClr val="F6F6F1"/>
      </a:accent6>
      <a:hlink>
        <a:srgbClr val="E178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