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5"/>
    <p:sldMasterId id="2147483687" r:id="rId6"/>
    <p:sldMasterId id="214748368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y="5143500" cx="9144000"/>
  <p:notesSz cx="6858000" cy="9144000"/>
  <p:embeddedFontLst>
    <p:embeddedFont>
      <p:font typeface="DM Sans Medium"/>
      <p:regular r:id="rId38"/>
      <p:bold r:id="rId39"/>
      <p:italic r:id="rId40"/>
      <p:boldItalic r:id="rId41"/>
    </p:embeddedFont>
    <p:embeddedFont>
      <p:font typeface="Arial Narrow"/>
      <p:regular r:id="rId42"/>
      <p:bold r:id="rId43"/>
      <p:italic r:id="rId44"/>
      <p:boldItalic r:id="rId45"/>
    </p:embeddedFont>
    <p:embeddedFont>
      <p:font typeface="Merriweather"/>
      <p:regular r:id="rId46"/>
      <p:bold r:id="rId47"/>
      <p:italic r:id="rId48"/>
      <p:boldItalic r:id="rId49"/>
    </p:embeddedFont>
    <p:embeddedFont>
      <p:font typeface="DM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0F40BC-9421-437C-BCE8-985CF5D5AC84}">
  <a:tblStyle styleId="{FD0F40BC-9421-437C-BCE8-985CF5D5AC8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Medium-italic.fntdata"/><Relationship Id="rId42" Type="http://schemas.openxmlformats.org/officeDocument/2006/relationships/font" Target="fonts/ArialNarrow-regular.fntdata"/><Relationship Id="rId41" Type="http://schemas.openxmlformats.org/officeDocument/2006/relationships/font" Target="fonts/DMSansMedium-boldItalic.fntdata"/><Relationship Id="rId44" Type="http://schemas.openxmlformats.org/officeDocument/2006/relationships/font" Target="fonts/ArialNarrow-italic.fntdata"/><Relationship Id="rId43" Type="http://schemas.openxmlformats.org/officeDocument/2006/relationships/font" Target="fonts/ArialNarrow-bold.fntdata"/><Relationship Id="rId46" Type="http://schemas.openxmlformats.org/officeDocument/2006/relationships/font" Target="fonts/Merriweather-regular.fntdata"/><Relationship Id="rId45" Type="http://schemas.openxmlformats.org/officeDocument/2006/relationships/font" Target="fonts/ArialNarrow-bold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Merriweather-italic.fntdata"/><Relationship Id="rId47" Type="http://schemas.openxmlformats.org/officeDocument/2006/relationships/font" Target="fonts/Merriweather-bold.fntdata"/><Relationship Id="rId49"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font" Target="fonts/DMSansMedium-bold.fntdata"/><Relationship Id="rId38" Type="http://schemas.openxmlformats.org/officeDocument/2006/relationships/font" Target="fonts/DMSansMedium-regular.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DMSans-bold.fntdata"/><Relationship Id="rId50" Type="http://schemas.openxmlformats.org/officeDocument/2006/relationships/font" Target="fonts/DMSans-regular.fntdata"/><Relationship Id="rId53" Type="http://schemas.openxmlformats.org/officeDocument/2006/relationships/font" Target="fonts/DMSans-boldItalic.fntdata"/><Relationship Id="rId52" Type="http://schemas.openxmlformats.org/officeDocument/2006/relationships/font" Target="fonts/DMSans-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dad8b49bb2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dad8b49bb2_3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e6a474c3a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3e6a474c3a6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e6a474c3a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3e6a474c3a6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e6a474c3a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3e6a474c3a6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e6a474c3a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3e6a474c3a6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e6a474c3a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3e6a474c3a6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e6a474c3a6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3e6a474c3a6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e6a474c3a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3e6a474c3a6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e6a474c3a6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3e6a474c3a6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e6a474c3a6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3e6a474c3a6_0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e6a474c3a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3e6a474c3a6_0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dad8b49bb2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3dad8b49bb2_3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e6a474c3a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3e6a474c3a6_0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e6a474c3a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3e6a474c3a6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e6a474c3a6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g3e6a474c3a6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dad8b49bb2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3dad8b49bb2_1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dad8b49bb2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3dad8b49bb2_1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dad8b49bb2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3dad8b49bb2_1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dad8b49bb2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3dad8b49bb2_1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dad8b49bb2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3dad8b49bb2_1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dad8b49bb2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3dad8b49bb2_1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dad8b49bb2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3dad8b49bb2_1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dad8b49bb2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dad8b49bb2_5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e6a474c3a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3e6a474c3a6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dad8b49bb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3dad8b49bb2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dad8b49bb2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3dad8b49bb2_1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e6a474c3a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3e6a474c3a6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e6a474c3a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3e6a474c3a6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e6a474c3a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3e6a474c3a6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292100" lvl="0" marL="457200" algn="ctr">
              <a:spcBef>
                <a:spcPts val="0"/>
              </a:spcBef>
              <a:spcAft>
                <a:spcPts val="0"/>
              </a:spcAft>
              <a:buSzPts val="1000"/>
              <a:buChar char="●"/>
              <a:defRPr/>
            </a:lvl1pPr>
            <a:lvl2pPr indent="-279400" lvl="1" marL="914400" algn="ctr">
              <a:spcBef>
                <a:spcPts val="0"/>
              </a:spcBef>
              <a:spcAft>
                <a:spcPts val="0"/>
              </a:spcAft>
              <a:buSzPts val="800"/>
              <a:buChar char="○"/>
              <a:defRPr/>
            </a:lvl2pPr>
            <a:lvl3pPr indent="-292100" lvl="2" marL="1371600" algn="ctr">
              <a:spcBef>
                <a:spcPts val="0"/>
              </a:spcBef>
              <a:spcAft>
                <a:spcPts val="0"/>
              </a:spcAft>
              <a:buSzPts val="1000"/>
              <a:buChar char="■"/>
              <a:defRPr/>
            </a:lvl3pPr>
            <a:lvl4pPr indent="-292100" lvl="3" marL="1828800" algn="ctr">
              <a:spcBef>
                <a:spcPts val="0"/>
              </a:spcBef>
              <a:spcAft>
                <a:spcPts val="0"/>
              </a:spcAft>
              <a:buSzPts val="1000"/>
              <a:buChar char="●"/>
              <a:defRPr/>
            </a:lvl4pPr>
            <a:lvl5pPr indent="-292100" lvl="4" marL="2286000" algn="ctr">
              <a:spcBef>
                <a:spcPts val="0"/>
              </a:spcBef>
              <a:spcAft>
                <a:spcPts val="0"/>
              </a:spcAft>
              <a:buSzPts val="1000"/>
              <a:buChar char="○"/>
              <a:defRPr/>
            </a:lvl5pPr>
            <a:lvl6pPr indent="-292100" lvl="5" marL="2743200" algn="ctr">
              <a:spcBef>
                <a:spcPts val="0"/>
              </a:spcBef>
              <a:spcAft>
                <a:spcPts val="0"/>
              </a:spcAft>
              <a:buSzPts val="10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0" name="Shape 50"/>
        <p:cNvGrpSpPr/>
        <p:nvPr/>
      </p:nvGrpSpPr>
      <p:grpSpPr>
        <a:xfrm>
          <a:off x="0" y="0"/>
          <a:ext cx="0" cy="0"/>
          <a:chOff x="0" y="0"/>
          <a:chExt cx="0" cy="0"/>
        </a:xfrm>
      </p:grpSpPr>
      <p:sp>
        <p:nvSpPr>
          <p:cNvPr id="51" name="Google Shape;51;p13"/>
          <p:cNvSpPr txBox="1"/>
          <p:nvPr>
            <p:ph type="title"/>
          </p:nvPr>
        </p:nvSpPr>
        <p:spPr>
          <a:xfrm>
            <a:off x="677325" y="1832775"/>
            <a:ext cx="3217200" cy="14841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52" name="Google Shape;5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4" name="Google Shape;54;p1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5" name="Google Shape;55;p1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6" name="Google Shape;56;p1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7" name="Google Shape;57;p1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58" name="Google Shape;58;p1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61" name="Google Shape;61;p14"/>
          <p:cNvSpPr txBox="1"/>
          <p:nvPr>
            <p:ph idx="1" type="body"/>
          </p:nvPr>
        </p:nvSpPr>
        <p:spPr>
          <a:xfrm>
            <a:off x="311700" y="1152475"/>
            <a:ext cx="44739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2" name="Google Shape;62;p14"/>
          <p:cNvSpPr/>
          <p:nvPr>
            <p:ph idx="2" type="pic"/>
          </p:nvPr>
        </p:nvSpPr>
        <p:spPr>
          <a:xfrm>
            <a:off x="4992024" y="1152775"/>
            <a:ext cx="3840300" cy="3416400"/>
          </a:xfrm>
          <a:prstGeom prst="rect">
            <a:avLst/>
          </a:prstGeom>
          <a:noFill/>
          <a:ln>
            <a:noFill/>
          </a:ln>
        </p:spPr>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
    <p:spTree>
      <p:nvGrpSpPr>
        <p:cNvPr id="64" name="Shape 64"/>
        <p:cNvGrpSpPr/>
        <p:nvPr/>
      </p:nvGrpSpPr>
      <p:grpSpPr>
        <a:xfrm>
          <a:off x="0" y="0"/>
          <a:ext cx="0" cy="0"/>
          <a:chOff x="0" y="0"/>
          <a:chExt cx="0" cy="0"/>
        </a:xfrm>
      </p:grpSpPr>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7" name="Google Shape;67;p15"/>
          <p:cNvSpPr txBox="1"/>
          <p:nvPr>
            <p:ph idx="1" type="body"/>
          </p:nvPr>
        </p:nvSpPr>
        <p:spPr>
          <a:xfrm>
            <a:off x="48315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8" name="Google Shape;68;p15"/>
          <p:cNvSpPr txBox="1"/>
          <p:nvPr>
            <p:ph idx="2" type="body"/>
          </p:nvPr>
        </p:nvSpPr>
        <p:spPr>
          <a:xfrm>
            <a:off x="5048000" y="2237788"/>
            <a:ext cx="36198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69" name="Google Shape;69;p1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70" name="Google Shape;70;p1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71" name="Shape 71"/>
        <p:cNvGrpSpPr/>
        <p:nvPr/>
      </p:nvGrpSpPr>
      <p:grpSpPr>
        <a:xfrm>
          <a:off x="0" y="0"/>
          <a:ext cx="0" cy="0"/>
          <a:chOff x="0" y="0"/>
          <a:chExt cx="0" cy="0"/>
        </a:xfrm>
      </p:grpSpPr>
      <p:sp>
        <p:nvSpPr>
          <p:cNvPr id="72" name="Google Shape;72;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txBox="1"/>
          <p:nvPr>
            <p:ph idx="1" type="body"/>
          </p:nvPr>
        </p:nvSpPr>
        <p:spPr>
          <a:xfrm>
            <a:off x="4831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74" name="Google Shape;74;p16"/>
          <p:cNvSpPr txBox="1"/>
          <p:nvPr>
            <p:ph idx="2" type="body"/>
          </p:nvPr>
        </p:nvSpPr>
        <p:spPr>
          <a:xfrm>
            <a:off x="334772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75" name="Google Shape;75;p16"/>
          <p:cNvSpPr txBox="1"/>
          <p:nvPr>
            <p:ph idx="3" type="body"/>
          </p:nvPr>
        </p:nvSpPr>
        <p:spPr>
          <a:xfrm>
            <a:off x="6212275" y="2417500"/>
            <a:ext cx="2455500" cy="23736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76" name="Google Shape;76;p16"/>
          <p:cNvSpPr txBox="1"/>
          <p:nvPr>
            <p:ph type="title"/>
          </p:nvPr>
        </p:nvSpPr>
        <p:spPr>
          <a:xfrm>
            <a:off x="483175"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7" name="Google Shape;77;p16"/>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78" name="Google Shape;78;p16"/>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79" name="Google Shape;79;p16"/>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80" name="Shape 80"/>
        <p:cNvGrpSpPr/>
        <p:nvPr/>
      </p:nvGrpSpPr>
      <p:grpSpPr>
        <a:xfrm>
          <a:off x="0" y="0"/>
          <a:ext cx="0" cy="0"/>
          <a:chOff x="0" y="0"/>
          <a:chExt cx="0" cy="0"/>
        </a:xfrm>
      </p:grpSpPr>
      <p:sp>
        <p:nvSpPr>
          <p:cNvPr id="81" name="Google Shape;8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7"/>
          <p:cNvSpPr txBox="1"/>
          <p:nvPr>
            <p:ph idx="1" type="body"/>
          </p:nvPr>
        </p:nvSpPr>
        <p:spPr>
          <a:xfrm>
            <a:off x="366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3" name="Google Shape;83;p17"/>
          <p:cNvSpPr txBox="1"/>
          <p:nvPr>
            <p:ph idx="2" type="body"/>
          </p:nvPr>
        </p:nvSpPr>
        <p:spPr>
          <a:xfrm>
            <a:off x="4938725" y="1759093"/>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4" name="Google Shape;84;p17"/>
          <p:cNvSpPr txBox="1"/>
          <p:nvPr>
            <p:ph idx="3" type="body"/>
          </p:nvPr>
        </p:nvSpPr>
        <p:spPr>
          <a:xfrm>
            <a:off x="366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5" name="Google Shape;85;p17"/>
          <p:cNvSpPr txBox="1"/>
          <p:nvPr>
            <p:ph idx="4" type="body"/>
          </p:nvPr>
        </p:nvSpPr>
        <p:spPr>
          <a:xfrm>
            <a:off x="4938750" y="3648575"/>
            <a:ext cx="3838500" cy="1138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86" name="Google Shape;86;p17"/>
          <p:cNvSpPr txBox="1"/>
          <p:nvPr>
            <p:ph type="title"/>
          </p:nvPr>
        </p:nvSpPr>
        <p:spPr>
          <a:xfrm>
            <a:off x="366750" y="450025"/>
            <a:ext cx="8184600" cy="758100"/>
          </a:xfrm>
          <a:prstGeom prst="rect">
            <a:avLst/>
          </a:prstGeom>
        </p:spPr>
        <p:txBody>
          <a:bodyPr anchorCtr="0" anchor="ctr"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7" name="Google Shape;87;p1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88" name="Google Shape;88;p1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89" name="Google Shape;89;p1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
        <p:nvSpPr>
          <p:cNvPr id="90" name="Google Shape;90;p1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93" name="Google Shape;9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1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95" name="Shape 95"/>
        <p:cNvGrpSpPr/>
        <p:nvPr/>
      </p:nvGrpSpPr>
      <p:grpSpPr>
        <a:xfrm>
          <a:off x="0" y="0"/>
          <a:ext cx="0" cy="0"/>
          <a:chOff x="0" y="0"/>
          <a:chExt cx="0" cy="0"/>
        </a:xfrm>
      </p:grpSpPr>
      <p:sp>
        <p:nvSpPr>
          <p:cNvPr id="96" name="Google Shape;96;p19"/>
          <p:cNvSpPr txBox="1"/>
          <p:nvPr>
            <p:ph idx="1" type="body"/>
          </p:nvPr>
        </p:nvSpPr>
        <p:spPr>
          <a:xfrm>
            <a:off x="311700"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7" name="Google Shape;97;p19"/>
          <p:cNvSpPr/>
          <p:nvPr>
            <p:ph idx="2" type="pic"/>
          </p:nvPr>
        </p:nvSpPr>
        <p:spPr>
          <a:xfrm>
            <a:off x="4804825" y="1133300"/>
            <a:ext cx="4027500" cy="2392800"/>
          </a:xfrm>
          <a:prstGeom prst="rect">
            <a:avLst/>
          </a:prstGeom>
          <a:noFill/>
          <a:ln>
            <a:noFill/>
          </a:ln>
        </p:spPr>
      </p:sp>
      <p:sp>
        <p:nvSpPr>
          <p:cNvPr id="98" name="Google Shape;98;p19"/>
          <p:cNvSpPr/>
          <p:nvPr>
            <p:ph idx="3" type="pic"/>
          </p:nvPr>
        </p:nvSpPr>
        <p:spPr>
          <a:xfrm>
            <a:off x="311725" y="1133300"/>
            <a:ext cx="4027500" cy="2392800"/>
          </a:xfrm>
          <a:prstGeom prst="rect">
            <a:avLst/>
          </a:prstGeom>
          <a:noFill/>
          <a:ln>
            <a:noFill/>
          </a:ln>
        </p:spPr>
      </p:sp>
      <p:sp>
        <p:nvSpPr>
          <p:cNvPr id="99" name="Google Shape;99;p19"/>
          <p:cNvSpPr txBox="1"/>
          <p:nvPr>
            <p:ph idx="4" type="body"/>
          </p:nvPr>
        </p:nvSpPr>
        <p:spPr>
          <a:xfrm>
            <a:off x="4804825" y="4080225"/>
            <a:ext cx="4027500" cy="926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0" name="Google Shape;10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02" name="Google Shape;102;p1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03" name="Google Shape;103;p1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170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6" name="Google Shape;106;p20"/>
          <p:cNvSpPr/>
          <p:nvPr>
            <p:ph idx="2" type="pic"/>
          </p:nvPr>
        </p:nvSpPr>
        <p:spPr>
          <a:xfrm>
            <a:off x="6205225" y="1128325"/>
            <a:ext cx="2627100" cy="2273100"/>
          </a:xfrm>
          <a:prstGeom prst="rect">
            <a:avLst/>
          </a:prstGeom>
          <a:noFill/>
          <a:ln>
            <a:noFill/>
          </a:ln>
        </p:spPr>
      </p:sp>
      <p:sp>
        <p:nvSpPr>
          <p:cNvPr id="107" name="Google Shape;107;p20"/>
          <p:cNvSpPr/>
          <p:nvPr>
            <p:ph idx="3" type="pic"/>
          </p:nvPr>
        </p:nvSpPr>
        <p:spPr>
          <a:xfrm>
            <a:off x="311725" y="1128325"/>
            <a:ext cx="2627100" cy="2273100"/>
          </a:xfrm>
          <a:prstGeom prst="rect">
            <a:avLst/>
          </a:prstGeom>
          <a:noFill/>
          <a:ln>
            <a:noFill/>
          </a:ln>
        </p:spPr>
      </p:sp>
      <p:sp>
        <p:nvSpPr>
          <p:cNvPr id="108" name="Google Shape;108;p20"/>
          <p:cNvSpPr txBox="1"/>
          <p:nvPr>
            <p:ph idx="4" type="body"/>
          </p:nvPr>
        </p:nvSpPr>
        <p:spPr>
          <a:xfrm>
            <a:off x="6205225"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9" name="Google Shape;109;p20"/>
          <p:cNvSpPr/>
          <p:nvPr>
            <p:ph idx="5" type="pic"/>
          </p:nvPr>
        </p:nvSpPr>
        <p:spPr>
          <a:xfrm>
            <a:off x="3255250" y="1128325"/>
            <a:ext cx="2627100" cy="2273100"/>
          </a:xfrm>
          <a:prstGeom prst="rect">
            <a:avLst/>
          </a:prstGeom>
          <a:noFill/>
          <a:ln>
            <a:noFill/>
          </a:ln>
        </p:spPr>
      </p:sp>
      <p:sp>
        <p:nvSpPr>
          <p:cNvPr id="110" name="Google Shape;110;p20"/>
          <p:cNvSpPr txBox="1"/>
          <p:nvPr>
            <p:ph idx="6" type="body"/>
          </p:nvPr>
        </p:nvSpPr>
        <p:spPr>
          <a:xfrm>
            <a:off x="3255250" y="3911700"/>
            <a:ext cx="2627100" cy="1018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1" name="Google Shape;111;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13" name="Google Shape;113;p2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14" name="Google Shape;114;p2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
        <p:nvSpPr>
          <p:cNvPr id="115" name="Google Shape;115;p2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16" name="Shape 116"/>
        <p:cNvGrpSpPr/>
        <p:nvPr/>
      </p:nvGrpSpPr>
      <p:grpSpPr>
        <a:xfrm>
          <a:off x="0" y="0"/>
          <a:ext cx="0" cy="0"/>
          <a:chOff x="0" y="0"/>
          <a:chExt cx="0" cy="0"/>
        </a:xfrm>
      </p:grpSpPr>
      <p:sp>
        <p:nvSpPr>
          <p:cNvPr id="117" name="Google Shape;117;p21"/>
          <p:cNvSpPr/>
          <p:nvPr>
            <p:ph idx="2" type="pic"/>
          </p:nvPr>
        </p:nvSpPr>
        <p:spPr>
          <a:xfrm>
            <a:off x="311700" y="445025"/>
            <a:ext cx="8520600" cy="4218300"/>
          </a:xfrm>
          <a:prstGeom prst="rect">
            <a:avLst/>
          </a:prstGeom>
          <a:noFill/>
          <a:ln>
            <a:noFill/>
          </a:ln>
        </p:spPr>
      </p:sp>
      <p:sp>
        <p:nvSpPr>
          <p:cNvPr id="118" name="Google Shape;11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2"/>
          <p:cNvSpPr/>
          <p:nvPr>
            <p:ph idx="2" type="pic"/>
          </p:nvPr>
        </p:nvSpPr>
        <p:spPr>
          <a:xfrm>
            <a:off x="3389600" y="118913"/>
            <a:ext cx="1643700" cy="1535100"/>
          </a:xfrm>
          <a:prstGeom prst="rect">
            <a:avLst/>
          </a:prstGeom>
          <a:noFill/>
          <a:ln>
            <a:noFill/>
          </a:ln>
        </p:spPr>
      </p:sp>
      <p:sp>
        <p:nvSpPr>
          <p:cNvPr id="122" name="Google Shape;122;p22"/>
          <p:cNvSpPr/>
          <p:nvPr>
            <p:ph idx="3" type="pic"/>
          </p:nvPr>
        </p:nvSpPr>
        <p:spPr>
          <a:xfrm>
            <a:off x="5195935" y="118913"/>
            <a:ext cx="1643700" cy="1535100"/>
          </a:xfrm>
          <a:prstGeom prst="rect">
            <a:avLst/>
          </a:prstGeom>
          <a:noFill/>
          <a:ln>
            <a:noFill/>
          </a:ln>
        </p:spPr>
      </p:sp>
      <p:sp>
        <p:nvSpPr>
          <p:cNvPr id="123" name="Google Shape;123;p22"/>
          <p:cNvSpPr/>
          <p:nvPr>
            <p:ph idx="4" type="pic"/>
          </p:nvPr>
        </p:nvSpPr>
        <p:spPr>
          <a:xfrm>
            <a:off x="7002270" y="118913"/>
            <a:ext cx="1643700" cy="1535100"/>
          </a:xfrm>
          <a:prstGeom prst="rect">
            <a:avLst/>
          </a:prstGeom>
          <a:noFill/>
          <a:ln>
            <a:noFill/>
          </a:ln>
        </p:spPr>
      </p:sp>
      <p:sp>
        <p:nvSpPr>
          <p:cNvPr id="124" name="Google Shape;124;p22"/>
          <p:cNvSpPr/>
          <p:nvPr>
            <p:ph idx="5" type="pic"/>
          </p:nvPr>
        </p:nvSpPr>
        <p:spPr>
          <a:xfrm>
            <a:off x="3389588" y="1804212"/>
            <a:ext cx="1643700" cy="1535100"/>
          </a:xfrm>
          <a:prstGeom prst="rect">
            <a:avLst/>
          </a:prstGeom>
          <a:noFill/>
          <a:ln>
            <a:noFill/>
          </a:ln>
        </p:spPr>
      </p:sp>
      <p:sp>
        <p:nvSpPr>
          <p:cNvPr id="125" name="Google Shape;125;p22"/>
          <p:cNvSpPr/>
          <p:nvPr>
            <p:ph idx="6" type="pic"/>
          </p:nvPr>
        </p:nvSpPr>
        <p:spPr>
          <a:xfrm>
            <a:off x="5195922" y="1804212"/>
            <a:ext cx="1643700" cy="1535100"/>
          </a:xfrm>
          <a:prstGeom prst="rect">
            <a:avLst/>
          </a:prstGeom>
          <a:noFill/>
          <a:ln>
            <a:noFill/>
          </a:ln>
        </p:spPr>
      </p:sp>
      <p:sp>
        <p:nvSpPr>
          <p:cNvPr id="126" name="Google Shape;126;p22"/>
          <p:cNvSpPr/>
          <p:nvPr>
            <p:ph idx="7" type="pic"/>
          </p:nvPr>
        </p:nvSpPr>
        <p:spPr>
          <a:xfrm>
            <a:off x="7002257" y="1804212"/>
            <a:ext cx="1643700" cy="1535100"/>
          </a:xfrm>
          <a:prstGeom prst="rect">
            <a:avLst/>
          </a:prstGeom>
          <a:noFill/>
          <a:ln>
            <a:noFill/>
          </a:ln>
        </p:spPr>
      </p:sp>
      <p:sp>
        <p:nvSpPr>
          <p:cNvPr id="127" name="Google Shape;127;p2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28" name="Google Shape;128;p22"/>
          <p:cNvSpPr/>
          <p:nvPr>
            <p:ph idx="8" type="pic"/>
          </p:nvPr>
        </p:nvSpPr>
        <p:spPr>
          <a:xfrm>
            <a:off x="3389588" y="3489487"/>
            <a:ext cx="1643700" cy="1535100"/>
          </a:xfrm>
          <a:prstGeom prst="rect">
            <a:avLst/>
          </a:prstGeom>
          <a:noFill/>
          <a:ln>
            <a:noFill/>
          </a:ln>
        </p:spPr>
      </p:sp>
      <p:sp>
        <p:nvSpPr>
          <p:cNvPr id="129" name="Google Shape;129;p22"/>
          <p:cNvSpPr/>
          <p:nvPr>
            <p:ph idx="9" type="pic"/>
          </p:nvPr>
        </p:nvSpPr>
        <p:spPr>
          <a:xfrm>
            <a:off x="5195922" y="3489487"/>
            <a:ext cx="1643700" cy="1535100"/>
          </a:xfrm>
          <a:prstGeom prst="rect">
            <a:avLst/>
          </a:prstGeom>
          <a:noFill/>
          <a:ln>
            <a:noFill/>
          </a:ln>
        </p:spPr>
      </p:sp>
      <p:sp>
        <p:nvSpPr>
          <p:cNvPr id="130" name="Google Shape;130;p2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slide" type="title">
  <p:cSld name="TITLE">
    <p:bg>
      <p:bgPr>
        <a:solidFill>
          <a:schemeClr val="dk1"/>
        </a:solidFill>
      </p:bgPr>
    </p:bg>
    <p:spTree>
      <p:nvGrpSpPr>
        <p:cNvPr id="131" name="Shape 131"/>
        <p:cNvGrpSpPr/>
        <p:nvPr/>
      </p:nvGrpSpPr>
      <p:grpSpPr>
        <a:xfrm>
          <a:off x="0" y="0"/>
          <a:ext cx="0" cy="0"/>
          <a:chOff x="0" y="0"/>
          <a:chExt cx="0" cy="0"/>
        </a:xfrm>
      </p:grpSpPr>
      <p:sp>
        <p:nvSpPr>
          <p:cNvPr id="132" name="Google Shape;132;p23"/>
          <p:cNvSpPr txBox="1"/>
          <p:nvPr>
            <p:ph idx="1" type="body"/>
          </p:nvPr>
        </p:nvSpPr>
        <p:spPr>
          <a:xfrm>
            <a:off x="196951" y="4737750"/>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133" name="Google Shape;133;p23"/>
          <p:cNvSpPr txBox="1"/>
          <p:nvPr>
            <p:ph type="ctrTitle"/>
          </p:nvPr>
        </p:nvSpPr>
        <p:spPr>
          <a:xfrm>
            <a:off x="196950" y="223825"/>
            <a:ext cx="8011800" cy="1877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6750"/>
              <a:buNone/>
              <a:defRPr sz="6750">
                <a:solidFill>
                  <a:schemeClr val="lt1"/>
                </a:solidFill>
              </a:defRPr>
            </a:lvl1pPr>
            <a:lvl2pPr lvl="1">
              <a:spcBef>
                <a:spcPts val="0"/>
              </a:spcBef>
              <a:spcAft>
                <a:spcPts val="0"/>
              </a:spcAft>
              <a:buClr>
                <a:schemeClr val="lt1"/>
              </a:buClr>
              <a:buSzPts val="5200"/>
              <a:buNone/>
              <a:defRPr sz="5200">
                <a:solidFill>
                  <a:schemeClr val="lt1"/>
                </a:solidFill>
              </a:defRPr>
            </a:lvl2pPr>
            <a:lvl3pPr lvl="2">
              <a:spcBef>
                <a:spcPts val="0"/>
              </a:spcBef>
              <a:spcAft>
                <a:spcPts val="0"/>
              </a:spcAft>
              <a:buClr>
                <a:schemeClr val="lt1"/>
              </a:buClr>
              <a:buSzPts val="5200"/>
              <a:buNone/>
              <a:defRPr sz="5200">
                <a:solidFill>
                  <a:schemeClr val="lt1"/>
                </a:solidFill>
              </a:defRPr>
            </a:lvl3pPr>
            <a:lvl4pPr lvl="3">
              <a:spcBef>
                <a:spcPts val="0"/>
              </a:spcBef>
              <a:spcAft>
                <a:spcPts val="0"/>
              </a:spcAft>
              <a:buClr>
                <a:schemeClr val="lt1"/>
              </a:buClr>
              <a:buSzPts val="5200"/>
              <a:buNone/>
              <a:defRPr sz="5200">
                <a:solidFill>
                  <a:schemeClr val="lt1"/>
                </a:solidFill>
              </a:defRPr>
            </a:lvl4pPr>
            <a:lvl5pPr lvl="4">
              <a:spcBef>
                <a:spcPts val="0"/>
              </a:spcBef>
              <a:spcAft>
                <a:spcPts val="0"/>
              </a:spcAft>
              <a:buClr>
                <a:schemeClr val="lt1"/>
              </a:buClr>
              <a:buSzPts val="5200"/>
              <a:buNone/>
              <a:defRPr sz="5200">
                <a:solidFill>
                  <a:schemeClr val="lt1"/>
                </a:solidFill>
              </a:defRPr>
            </a:lvl5pPr>
            <a:lvl6pPr lvl="5">
              <a:spcBef>
                <a:spcPts val="0"/>
              </a:spcBef>
              <a:spcAft>
                <a:spcPts val="0"/>
              </a:spcAft>
              <a:buClr>
                <a:schemeClr val="lt1"/>
              </a:buClr>
              <a:buSzPts val="5200"/>
              <a:buNone/>
              <a:defRPr sz="5200">
                <a:solidFill>
                  <a:schemeClr val="lt1"/>
                </a:solidFill>
              </a:defRPr>
            </a:lvl6pPr>
            <a:lvl7pPr lvl="6">
              <a:spcBef>
                <a:spcPts val="0"/>
              </a:spcBef>
              <a:spcAft>
                <a:spcPts val="0"/>
              </a:spcAft>
              <a:buClr>
                <a:schemeClr val="lt1"/>
              </a:buClr>
              <a:buSzPts val="5200"/>
              <a:buNone/>
              <a:defRPr sz="5200">
                <a:solidFill>
                  <a:schemeClr val="lt1"/>
                </a:solidFill>
              </a:defRPr>
            </a:lvl7pPr>
            <a:lvl8pPr lvl="7">
              <a:spcBef>
                <a:spcPts val="0"/>
              </a:spcBef>
              <a:spcAft>
                <a:spcPts val="0"/>
              </a:spcAft>
              <a:buClr>
                <a:schemeClr val="lt1"/>
              </a:buClr>
              <a:buSzPts val="5200"/>
              <a:buNone/>
              <a:defRPr sz="5200">
                <a:solidFill>
                  <a:schemeClr val="lt1"/>
                </a:solidFill>
              </a:defRPr>
            </a:lvl8pPr>
            <a:lvl9pPr lvl="8">
              <a:spcBef>
                <a:spcPts val="0"/>
              </a:spcBef>
              <a:spcAft>
                <a:spcPts val="0"/>
              </a:spcAft>
              <a:buClr>
                <a:schemeClr val="lt1"/>
              </a:buClr>
              <a:buSzPts val="5200"/>
              <a:buNone/>
              <a:defRPr sz="5200">
                <a:solidFill>
                  <a:schemeClr val="lt1"/>
                </a:solidFill>
              </a:defRPr>
            </a:lvl9pPr>
          </a:lstStyle>
          <a:p/>
        </p:txBody>
      </p:sp>
      <p:sp>
        <p:nvSpPr>
          <p:cNvPr id="134" name="Google Shape;134;p23"/>
          <p:cNvSpPr txBox="1"/>
          <p:nvPr>
            <p:ph idx="2" type="subTitle"/>
          </p:nvPr>
        </p:nvSpPr>
        <p:spPr>
          <a:xfrm>
            <a:off x="196950" y="2171250"/>
            <a:ext cx="3986700" cy="555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50"/>
              <a:buFont typeface="DM Sans Medium"/>
              <a:buNone/>
              <a:defRPr sz="1850">
                <a:solidFill>
                  <a:schemeClr val="lt1"/>
                </a:solidFill>
                <a:latin typeface="DM Sans Medium"/>
                <a:ea typeface="DM Sans Medium"/>
                <a:cs typeface="DM Sans Medium"/>
                <a:sym typeface="DM Sans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
        <p:nvSpPr>
          <p:cNvPr id="135" name="Google Shape;135;p23"/>
          <p:cNvSpPr/>
          <p:nvPr>
            <p:ph idx="3" type="pic"/>
          </p:nvPr>
        </p:nvSpPr>
        <p:spPr>
          <a:xfrm>
            <a:off x="4437578" y="2171250"/>
            <a:ext cx="4509600" cy="2775600"/>
          </a:xfrm>
          <a:prstGeom prst="round2DiagRect">
            <a:avLst>
              <a:gd fmla="val 16667" name="adj1"/>
              <a:gd fmla="val 0" name="adj2"/>
            </a:avLst>
          </a:prstGeom>
          <a:noFill/>
          <a:ln>
            <a:noFill/>
          </a:ln>
        </p:spPr>
      </p:sp>
      <p:sp>
        <p:nvSpPr>
          <p:cNvPr id="136" name="Google Shape;136;p23"/>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 type="secHead">
  <p:cSld name="SECTION_HEADER">
    <p:spTree>
      <p:nvGrpSpPr>
        <p:cNvPr id="137" name="Shape 137"/>
        <p:cNvGrpSpPr/>
        <p:nvPr/>
      </p:nvGrpSpPr>
      <p:grpSpPr>
        <a:xfrm>
          <a:off x="0" y="0"/>
          <a:ext cx="0" cy="0"/>
          <a:chOff x="0" y="0"/>
          <a:chExt cx="0" cy="0"/>
        </a:xfrm>
      </p:grpSpPr>
      <p:sp>
        <p:nvSpPr>
          <p:cNvPr id="138" name="Google Shape;138;p24"/>
          <p:cNvSpPr txBox="1"/>
          <p:nvPr>
            <p:ph type="title"/>
          </p:nvPr>
        </p:nvSpPr>
        <p:spPr>
          <a:xfrm>
            <a:off x="511953" y="5885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9" name="Google Shape;13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0" name="Google Shape;140;p24"/>
          <p:cNvSpPr txBox="1"/>
          <p:nvPr>
            <p:ph idx="2" type="title"/>
          </p:nvPr>
        </p:nvSpPr>
        <p:spPr>
          <a:xfrm>
            <a:off x="511953" y="14303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1" name="Google Shape;141;p24"/>
          <p:cNvSpPr txBox="1"/>
          <p:nvPr>
            <p:ph idx="3" type="title"/>
          </p:nvPr>
        </p:nvSpPr>
        <p:spPr>
          <a:xfrm>
            <a:off x="511953" y="22721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2" name="Google Shape;142;p24"/>
          <p:cNvSpPr txBox="1"/>
          <p:nvPr>
            <p:ph idx="4" type="title"/>
          </p:nvPr>
        </p:nvSpPr>
        <p:spPr>
          <a:xfrm>
            <a:off x="511953" y="31139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3" name="Google Shape;143;p24"/>
          <p:cNvSpPr txBox="1"/>
          <p:nvPr>
            <p:ph idx="5" type="title"/>
          </p:nvPr>
        </p:nvSpPr>
        <p:spPr>
          <a:xfrm>
            <a:off x="511953" y="3955799"/>
            <a:ext cx="74643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4" name="Google Shape;144;p24"/>
          <p:cNvSpPr txBox="1"/>
          <p:nvPr>
            <p:ph idx="1"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45" name="Google Shape;145;p24"/>
          <p:cNvSpPr txBox="1"/>
          <p:nvPr>
            <p:ph idx="6"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type="tx">
  <p:cSld name="TITLE_AND_BODY">
    <p:spTree>
      <p:nvGrpSpPr>
        <p:cNvPr id="146" name="Shape 146"/>
        <p:cNvGrpSpPr/>
        <p:nvPr/>
      </p:nvGrpSpPr>
      <p:grpSpPr>
        <a:xfrm>
          <a:off x="0" y="0"/>
          <a:ext cx="0" cy="0"/>
          <a:chOff x="0" y="0"/>
          <a:chExt cx="0" cy="0"/>
        </a:xfrm>
      </p:grpSpPr>
      <p:sp>
        <p:nvSpPr>
          <p:cNvPr id="147" name="Google Shape;14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25"/>
          <p:cNvSpPr txBox="1"/>
          <p:nvPr>
            <p:ph idx="1" type="subTitle"/>
          </p:nvPr>
        </p:nvSpPr>
        <p:spPr>
          <a:xfrm>
            <a:off x="975300" y="1864050"/>
            <a:ext cx="7193400" cy="1415400"/>
          </a:xfrm>
          <a:prstGeom prst="rect">
            <a:avLst/>
          </a:prstGeom>
        </p:spPr>
        <p:txBody>
          <a:bodyPr anchorCtr="0" anchor="ctr" bIns="91425" lIns="91425" spcFirstLastPara="1" rIns="91425" wrap="square" tIns="91425">
            <a:spAutoFit/>
          </a:bodyPr>
          <a:lstStyle>
            <a:lvl1pPr lvl="0"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1pPr>
            <a:lvl2pPr lvl="1"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2pPr>
            <a:lvl3pPr lvl="2"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3pPr>
            <a:lvl4pPr lvl="3"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4pPr>
            <a:lvl5pPr lvl="4"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5pPr>
            <a:lvl6pPr lvl="5"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6pPr>
            <a:lvl7pPr lvl="6"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7pPr>
            <a:lvl8pPr lvl="7"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8pPr>
            <a:lvl9pPr lvl="8"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9pPr>
          </a:lstStyle>
          <a:p/>
        </p:txBody>
      </p:sp>
      <p:sp>
        <p:nvSpPr>
          <p:cNvPr id="149" name="Google Shape;149;p25"/>
          <p:cNvSpPr txBox="1"/>
          <p:nvPr>
            <p:ph idx="2" type="body"/>
          </p:nvPr>
        </p:nvSpPr>
        <p:spPr>
          <a:xfrm>
            <a:off x="196951" y="196725"/>
            <a:ext cx="18591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50" name="Google Shape;150;p25"/>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TITLE_AND_BODY_1">
    <p:bg>
      <p:bgPr>
        <a:solidFill>
          <a:schemeClr val="dk1"/>
        </a:solidFill>
      </p:bgPr>
    </p:bg>
    <p:spTree>
      <p:nvGrpSpPr>
        <p:cNvPr id="151" name="Shape 151"/>
        <p:cNvGrpSpPr/>
        <p:nvPr/>
      </p:nvGrpSpPr>
      <p:grpSpPr>
        <a:xfrm>
          <a:off x="0" y="0"/>
          <a:ext cx="0" cy="0"/>
          <a:chOff x="0" y="0"/>
          <a:chExt cx="0" cy="0"/>
        </a:xfrm>
      </p:grpSpPr>
      <p:sp>
        <p:nvSpPr>
          <p:cNvPr id="152" name="Google Shape;152;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53" name="Google Shape;153;p26"/>
          <p:cNvSpPr txBox="1"/>
          <p:nvPr>
            <p:ph idx="1" type="subTitle"/>
          </p:nvPr>
        </p:nvSpPr>
        <p:spPr>
          <a:xfrm>
            <a:off x="975300" y="1864050"/>
            <a:ext cx="7193400" cy="1415400"/>
          </a:xfrm>
          <a:prstGeom prst="rect">
            <a:avLst/>
          </a:prstGeom>
        </p:spPr>
        <p:txBody>
          <a:bodyPr anchorCtr="0" anchor="ctr" bIns="91425" lIns="91425" spcFirstLastPara="1" rIns="91425" wrap="square" tIns="91425">
            <a:spAutoFit/>
          </a:bodyPr>
          <a:lstStyle>
            <a:lvl1pPr lvl="0"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1pPr>
            <a:lvl2pPr lvl="1"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2pPr>
            <a:lvl3pPr lvl="2"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3pPr>
            <a:lvl4pPr lvl="3"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4pPr>
            <a:lvl5pPr lvl="4"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5pPr>
            <a:lvl6pPr lvl="5"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6pPr>
            <a:lvl7pPr lvl="6"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7pPr>
            <a:lvl8pPr lvl="7"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8pPr>
            <a:lvl9pPr lvl="8"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9pPr>
          </a:lstStyle>
          <a:p/>
        </p:txBody>
      </p:sp>
      <p:sp>
        <p:nvSpPr>
          <p:cNvPr id="154" name="Google Shape;154;p26"/>
          <p:cNvSpPr txBox="1"/>
          <p:nvPr>
            <p:ph idx="2"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155" name="Google Shape;155;p26"/>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1" type="twoColTx">
  <p:cSld name="TITLE_AND_TWO_COLUMNS">
    <p:spTree>
      <p:nvGrpSpPr>
        <p:cNvPr id="156" name="Shape 156"/>
        <p:cNvGrpSpPr/>
        <p:nvPr/>
      </p:nvGrpSpPr>
      <p:grpSpPr>
        <a:xfrm>
          <a:off x="0" y="0"/>
          <a:ext cx="0" cy="0"/>
          <a:chOff x="0" y="0"/>
          <a:chExt cx="0" cy="0"/>
        </a:xfrm>
      </p:grpSpPr>
      <p:sp>
        <p:nvSpPr>
          <p:cNvPr id="157" name="Google Shape;157;p27"/>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58" name="Google Shape;158;p27"/>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Clr>
                <a:schemeClr val="dk1"/>
              </a:buClr>
              <a:buSzPts val="1000"/>
              <a:buChar char="●"/>
              <a:defRPr>
                <a:solidFill>
                  <a:schemeClr val="dk1"/>
                </a:solidFill>
              </a:defRPr>
            </a:lvl1pPr>
            <a:lvl2pPr indent="-292100" lvl="1" marL="914400">
              <a:lnSpc>
                <a:spcPct val="100000"/>
              </a:lnSpc>
              <a:spcBef>
                <a:spcPts val="0"/>
              </a:spcBef>
              <a:spcAft>
                <a:spcPts val="0"/>
              </a:spcAft>
              <a:buClr>
                <a:schemeClr val="dk1"/>
              </a:buClr>
              <a:buSzPts val="1000"/>
              <a:buChar char="○"/>
              <a:defRPr sz="1000">
                <a:solidFill>
                  <a:schemeClr val="dk1"/>
                </a:solidFill>
              </a:defRPr>
            </a:lvl2pPr>
            <a:lvl3pPr indent="-292100" lvl="2" marL="1371600">
              <a:lnSpc>
                <a:spcPct val="100000"/>
              </a:lnSpc>
              <a:spcBef>
                <a:spcPts val="0"/>
              </a:spcBef>
              <a:spcAft>
                <a:spcPts val="0"/>
              </a:spcAft>
              <a:buClr>
                <a:schemeClr val="dk1"/>
              </a:buClr>
              <a:buSzPts val="1000"/>
              <a:buChar char="■"/>
              <a:defRPr>
                <a:solidFill>
                  <a:schemeClr val="dk1"/>
                </a:solidFill>
              </a:defRPr>
            </a:lvl3pPr>
            <a:lvl4pPr indent="-292100" lvl="3" marL="1828800">
              <a:lnSpc>
                <a:spcPct val="100000"/>
              </a:lnSpc>
              <a:spcBef>
                <a:spcPts val="0"/>
              </a:spcBef>
              <a:spcAft>
                <a:spcPts val="0"/>
              </a:spcAft>
              <a:buClr>
                <a:schemeClr val="dk1"/>
              </a:buClr>
              <a:buSzPts val="1000"/>
              <a:buChar char="●"/>
              <a:defRPr>
                <a:solidFill>
                  <a:schemeClr val="dk1"/>
                </a:solidFill>
              </a:defRPr>
            </a:lvl4pPr>
            <a:lvl5pPr indent="-292100" lvl="4" marL="2286000">
              <a:lnSpc>
                <a:spcPct val="100000"/>
              </a:lnSpc>
              <a:spcBef>
                <a:spcPts val="0"/>
              </a:spcBef>
              <a:spcAft>
                <a:spcPts val="0"/>
              </a:spcAft>
              <a:buClr>
                <a:schemeClr val="dk1"/>
              </a:buClr>
              <a:buSzPts val="1000"/>
              <a:buChar char="○"/>
              <a:defRPr>
                <a:solidFill>
                  <a:schemeClr val="dk1"/>
                </a:solidFill>
              </a:defRPr>
            </a:lvl5pPr>
            <a:lvl6pPr indent="-292100" lvl="5" marL="2743200">
              <a:lnSpc>
                <a:spcPct val="100000"/>
              </a:lnSpc>
              <a:spcBef>
                <a:spcPts val="0"/>
              </a:spcBef>
              <a:spcAft>
                <a:spcPts val="0"/>
              </a:spcAft>
              <a:buClr>
                <a:schemeClr val="dk1"/>
              </a:buClr>
              <a:buSzPts val="1000"/>
              <a:buChar char="■"/>
              <a:defRPr>
                <a:solidFill>
                  <a:schemeClr val="dk1"/>
                </a:solidFill>
              </a:defRPr>
            </a:lvl6pPr>
            <a:lvl7pPr indent="-292100" lvl="6" marL="3200400">
              <a:lnSpc>
                <a:spcPct val="100000"/>
              </a:lnSpc>
              <a:spcBef>
                <a:spcPts val="0"/>
              </a:spcBef>
              <a:spcAft>
                <a:spcPts val="0"/>
              </a:spcAft>
              <a:buClr>
                <a:schemeClr val="dk1"/>
              </a:buClr>
              <a:buSzPts val="1000"/>
              <a:buChar char="●"/>
              <a:defRPr>
                <a:solidFill>
                  <a:schemeClr val="dk1"/>
                </a:solidFill>
              </a:defRPr>
            </a:lvl7pPr>
            <a:lvl8pPr indent="-292100" lvl="7" marL="3657600">
              <a:lnSpc>
                <a:spcPct val="100000"/>
              </a:lnSpc>
              <a:spcBef>
                <a:spcPts val="0"/>
              </a:spcBef>
              <a:spcAft>
                <a:spcPts val="0"/>
              </a:spcAft>
              <a:buClr>
                <a:schemeClr val="dk1"/>
              </a:buClr>
              <a:buSzPts val="1000"/>
              <a:buChar char="○"/>
              <a:defRPr>
                <a:solidFill>
                  <a:schemeClr val="dk1"/>
                </a:solidFill>
              </a:defRPr>
            </a:lvl8pPr>
            <a:lvl9pPr indent="-292100" lvl="8" marL="4114800">
              <a:lnSpc>
                <a:spcPct val="100000"/>
              </a:lnSpc>
              <a:spcBef>
                <a:spcPts val="0"/>
              </a:spcBef>
              <a:spcAft>
                <a:spcPts val="0"/>
              </a:spcAft>
              <a:buClr>
                <a:schemeClr val="dk1"/>
              </a:buClr>
              <a:buSzPts val="1000"/>
              <a:buChar char="■"/>
              <a:defRPr>
                <a:solidFill>
                  <a:schemeClr val="dk1"/>
                </a:solidFill>
              </a:defRPr>
            </a:lvl9pPr>
          </a:lstStyle>
          <a:p/>
        </p:txBody>
      </p:sp>
      <p:sp>
        <p:nvSpPr>
          <p:cNvPr id="159" name="Google Shape;159;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0" name="Google Shape;160;p27"/>
          <p:cNvSpPr/>
          <p:nvPr>
            <p:ph idx="2" type="pic"/>
          </p:nvPr>
        </p:nvSpPr>
        <p:spPr>
          <a:xfrm>
            <a:off x="3726325" y="669925"/>
            <a:ext cx="5220900" cy="4276800"/>
          </a:xfrm>
          <a:prstGeom prst="round2DiagRect">
            <a:avLst>
              <a:gd fmla="val 16667" name="adj1"/>
              <a:gd fmla="val 0" name="adj2"/>
            </a:avLst>
          </a:prstGeom>
          <a:noFill/>
          <a:ln>
            <a:noFill/>
          </a:ln>
        </p:spPr>
      </p:sp>
      <p:sp>
        <p:nvSpPr>
          <p:cNvPr id="161" name="Google Shape;161;p27"/>
          <p:cNvSpPr txBox="1"/>
          <p:nvPr>
            <p:ph idx="3"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162" name="Google Shape;162;p27"/>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2">
  <p:cSld name="TITLE_AND_TWO_COLUMNS_1">
    <p:bg>
      <p:bgPr>
        <a:solidFill>
          <a:schemeClr val="dk1"/>
        </a:solidFill>
      </p:bgPr>
    </p:bg>
    <p:spTree>
      <p:nvGrpSpPr>
        <p:cNvPr id="163" name="Shape 163"/>
        <p:cNvGrpSpPr/>
        <p:nvPr/>
      </p:nvGrpSpPr>
      <p:grpSpPr>
        <a:xfrm>
          <a:off x="0" y="0"/>
          <a:ext cx="0" cy="0"/>
          <a:chOff x="0" y="0"/>
          <a:chExt cx="0" cy="0"/>
        </a:xfrm>
      </p:grpSpPr>
      <p:sp>
        <p:nvSpPr>
          <p:cNvPr id="164" name="Google Shape;164;p28"/>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450"/>
              <a:buNone/>
              <a:defRPr>
                <a:solidFill>
                  <a:schemeClr val="lt1"/>
                </a:solidFill>
              </a:defRPr>
            </a:lvl1pPr>
            <a:lvl2pPr lvl="1">
              <a:spcBef>
                <a:spcPts val="0"/>
              </a:spcBef>
              <a:spcAft>
                <a:spcPts val="0"/>
              </a:spcAft>
              <a:buClr>
                <a:schemeClr val="lt1"/>
              </a:buClr>
              <a:buSzPts val="3450"/>
              <a:buNone/>
              <a:defRPr>
                <a:solidFill>
                  <a:schemeClr val="lt1"/>
                </a:solidFill>
              </a:defRPr>
            </a:lvl2pPr>
            <a:lvl3pPr lvl="2">
              <a:spcBef>
                <a:spcPts val="0"/>
              </a:spcBef>
              <a:spcAft>
                <a:spcPts val="0"/>
              </a:spcAft>
              <a:buClr>
                <a:schemeClr val="lt1"/>
              </a:buClr>
              <a:buSzPts val="3450"/>
              <a:buNone/>
              <a:defRPr>
                <a:solidFill>
                  <a:schemeClr val="lt1"/>
                </a:solidFill>
              </a:defRPr>
            </a:lvl3pPr>
            <a:lvl4pPr lvl="3">
              <a:spcBef>
                <a:spcPts val="0"/>
              </a:spcBef>
              <a:spcAft>
                <a:spcPts val="0"/>
              </a:spcAft>
              <a:buClr>
                <a:schemeClr val="lt1"/>
              </a:buClr>
              <a:buSzPts val="3450"/>
              <a:buNone/>
              <a:defRPr>
                <a:solidFill>
                  <a:schemeClr val="lt1"/>
                </a:solidFill>
              </a:defRPr>
            </a:lvl4pPr>
            <a:lvl5pPr lvl="4">
              <a:spcBef>
                <a:spcPts val="0"/>
              </a:spcBef>
              <a:spcAft>
                <a:spcPts val="0"/>
              </a:spcAft>
              <a:buClr>
                <a:schemeClr val="lt1"/>
              </a:buClr>
              <a:buSzPts val="3450"/>
              <a:buNone/>
              <a:defRPr>
                <a:solidFill>
                  <a:schemeClr val="lt1"/>
                </a:solidFill>
              </a:defRPr>
            </a:lvl5pPr>
            <a:lvl6pPr lvl="5">
              <a:spcBef>
                <a:spcPts val="0"/>
              </a:spcBef>
              <a:spcAft>
                <a:spcPts val="0"/>
              </a:spcAft>
              <a:buClr>
                <a:schemeClr val="lt1"/>
              </a:buClr>
              <a:buSzPts val="3450"/>
              <a:buNone/>
              <a:defRPr>
                <a:solidFill>
                  <a:schemeClr val="lt1"/>
                </a:solidFill>
              </a:defRPr>
            </a:lvl6pPr>
            <a:lvl7pPr lvl="6">
              <a:spcBef>
                <a:spcPts val="0"/>
              </a:spcBef>
              <a:spcAft>
                <a:spcPts val="0"/>
              </a:spcAft>
              <a:buClr>
                <a:schemeClr val="lt1"/>
              </a:buClr>
              <a:buSzPts val="3450"/>
              <a:buNone/>
              <a:defRPr>
                <a:solidFill>
                  <a:schemeClr val="lt1"/>
                </a:solidFill>
              </a:defRPr>
            </a:lvl7pPr>
            <a:lvl8pPr lvl="7">
              <a:spcBef>
                <a:spcPts val="0"/>
              </a:spcBef>
              <a:spcAft>
                <a:spcPts val="0"/>
              </a:spcAft>
              <a:buClr>
                <a:schemeClr val="lt1"/>
              </a:buClr>
              <a:buSzPts val="3450"/>
              <a:buNone/>
              <a:defRPr>
                <a:solidFill>
                  <a:schemeClr val="lt1"/>
                </a:solidFill>
              </a:defRPr>
            </a:lvl8pPr>
            <a:lvl9pPr lvl="8">
              <a:spcBef>
                <a:spcPts val="0"/>
              </a:spcBef>
              <a:spcAft>
                <a:spcPts val="0"/>
              </a:spcAft>
              <a:buClr>
                <a:schemeClr val="lt1"/>
              </a:buClr>
              <a:buSzPts val="3450"/>
              <a:buNone/>
              <a:defRPr>
                <a:solidFill>
                  <a:schemeClr val="lt1"/>
                </a:solidFill>
              </a:defRPr>
            </a:lvl9pPr>
          </a:lstStyle>
          <a:p/>
        </p:txBody>
      </p:sp>
      <p:sp>
        <p:nvSpPr>
          <p:cNvPr id="165" name="Google Shape;165;p28"/>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Clr>
                <a:schemeClr val="lt1"/>
              </a:buClr>
              <a:buSzPts val="1000"/>
              <a:buChar char="●"/>
              <a:defRPr>
                <a:solidFill>
                  <a:schemeClr val="lt1"/>
                </a:solidFill>
              </a:defRPr>
            </a:lvl1pPr>
            <a:lvl2pPr indent="-292100" lvl="1" marL="914400">
              <a:lnSpc>
                <a:spcPct val="100000"/>
              </a:lnSpc>
              <a:spcBef>
                <a:spcPts val="0"/>
              </a:spcBef>
              <a:spcAft>
                <a:spcPts val="0"/>
              </a:spcAft>
              <a:buClr>
                <a:schemeClr val="lt1"/>
              </a:buClr>
              <a:buSzPts val="1000"/>
              <a:buChar char="○"/>
              <a:defRPr sz="1000">
                <a:solidFill>
                  <a:schemeClr val="lt1"/>
                </a:solidFill>
              </a:defRPr>
            </a:lvl2pPr>
            <a:lvl3pPr indent="-292100" lvl="2" marL="1371600">
              <a:lnSpc>
                <a:spcPct val="100000"/>
              </a:lnSpc>
              <a:spcBef>
                <a:spcPts val="0"/>
              </a:spcBef>
              <a:spcAft>
                <a:spcPts val="0"/>
              </a:spcAft>
              <a:buClr>
                <a:schemeClr val="lt1"/>
              </a:buClr>
              <a:buSzPts val="1000"/>
              <a:buChar char="■"/>
              <a:defRPr>
                <a:solidFill>
                  <a:schemeClr val="lt1"/>
                </a:solidFill>
              </a:defRPr>
            </a:lvl3pPr>
            <a:lvl4pPr indent="-292100" lvl="3" marL="1828800">
              <a:lnSpc>
                <a:spcPct val="100000"/>
              </a:lnSpc>
              <a:spcBef>
                <a:spcPts val="0"/>
              </a:spcBef>
              <a:spcAft>
                <a:spcPts val="0"/>
              </a:spcAft>
              <a:buClr>
                <a:schemeClr val="lt1"/>
              </a:buClr>
              <a:buSzPts val="1000"/>
              <a:buChar char="●"/>
              <a:defRPr>
                <a:solidFill>
                  <a:schemeClr val="lt1"/>
                </a:solidFill>
              </a:defRPr>
            </a:lvl4pPr>
            <a:lvl5pPr indent="-292100" lvl="4" marL="2286000">
              <a:lnSpc>
                <a:spcPct val="100000"/>
              </a:lnSpc>
              <a:spcBef>
                <a:spcPts val="0"/>
              </a:spcBef>
              <a:spcAft>
                <a:spcPts val="0"/>
              </a:spcAft>
              <a:buClr>
                <a:schemeClr val="lt1"/>
              </a:buClr>
              <a:buSzPts val="1000"/>
              <a:buChar char="○"/>
              <a:defRPr>
                <a:solidFill>
                  <a:schemeClr val="lt1"/>
                </a:solidFill>
              </a:defRPr>
            </a:lvl5pPr>
            <a:lvl6pPr indent="-292100" lvl="5" marL="2743200">
              <a:lnSpc>
                <a:spcPct val="100000"/>
              </a:lnSpc>
              <a:spcBef>
                <a:spcPts val="0"/>
              </a:spcBef>
              <a:spcAft>
                <a:spcPts val="0"/>
              </a:spcAft>
              <a:buClr>
                <a:schemeClr val="lt1"/>
              </a:buClr>
              <a:buSzPts val="1000"/>
              <a:buChar char="■"/>
              <a:defRPr>
                <a:solidFill>
                  <a:schemeClr val="lt1"/>
                </a:solidFill>
              </a:defRPr>
            </a:lvl6pPr>
            <a:lvl7pPr indent="-292100" lvl="6" marL="3200400">
              <a:lnSpc>
                <a:spcPct val="100000"/>
              </a:lnSpc>
              <a:spcBef>
                <a:spcPts val="0"/>
              </a:spcBef>
              <a:spcAft>
                <a:spcPts val="0"/>
              </a:spcAft>
              <a:buClr>
                <a:schemeClr val="lt1"/>
              </a:buClr>
              <a:buSzPts val="1000"/>
              <a:buChar char="●"/>
              <a:defRPr>
                <a:solidFill>
                  <a:schemeClr val="lt1"/>
                </a:solidFill>
              </a:defRPr>
            </a:lvl7pPr>
            <a:lvl8pPr indent="-292100" lvl="7" marL="3657600">
              <a:lnSpc>
                <a:spcPct val="100000"/>
              </a:lnSpc>
              <a:spcBef>
                <a:spcPts val="0"/>
              </a:spcBef>
              <a:spcAft>
                <a:spcPts val="0"/>
              </a:spcAft>
              <a:buClr>
                <a:schemeClr val="lt1"/>
              </a:buClr>
              <a:buSzPts val="1000"/>
              <a:buChar char="○"/>
              <a:defRPr>
                <a:solidFill>
                  <a:schemeClr val="lt1"/>
                </a:solidFill>
              </a:defRPr>
            </a:lvl8pPr>
            <a:lvl9pPr indent="-292100" lvl="8" marL="4114800">
              <a:lnSpc>
                <a:spcPct val="100000"/>
              </a:lnSpc>
              <a:spcBef>
                <a:spcPts val="0"/>
              </a:spcBef>
              <a:spcAft>
                <a:spcPts val="0"/>
              </a:spcAft>
              <a:buClr>
                <a:schemeClr val="lt1"/>
              </a:buClr>
              <a:buSzPts val="1000"/>
              <a:buChar char="■"/>
              <a:defRPr>
                <a:solidFill>
                  <a:schemeClr val="lt1"/>
                </a:solidFill>
              </a:defRPr>
            </a:lvl9pPr>
          </a:lstStyle>
          <a:p/>
        </p:txBody>
      </p:sp>
      <p:sp>
        <p:nvSpPr>
          <p:cNvPr id="166" name="Google Shape;16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7" name="Google Shape;167;p28"/>
          <p:cNvSpPr/>
          <p:nvPr>
            <p:ph idx="2" type="pic"/>
          </p:nvPr>
        </p:nvSpPr>
        <p:spPr>
          <a:xfrm>
            <a:off x="3726325" y="669925"/>
            <a:ext cx="5220900" cy="4276800"/>
          </a:xfrm>
          <a:prstGeom prst="round2DiagRect">
            <a:avLst>
              <a:gd fmla="val 16667" name="adj1"/>
              <a:gd fmla="val 0" name="adj2"/>
            </a:avLst>
          </a:prstGeom>
          <a:noFill/>
          <a:ln>
            <a:noFill/>
          </a:ln>
        </p:spPr>
      </p:sp>
      <p:sp>
        <p:nvSpPr>
          <p:cNvPr id="168" name="Google Shape;168;p28"/>
          <p:cNvSpPr txBox="1"/>
          <p:nvPr>
            <p:ph idx="3"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lt1"/>
              </a:buClr>
              <a:buSzPts val="800"/>
              <a:buChar char="●"/>
              <a:defRPr sz="800">
                <a:solidFill>
                  <a:schemeClr val="lt1"/>
                </a:solidFill>
              </a:defRPr>
            </a:lvl1pPr>
            <a:lvl2pPr indent="-279400" lvl="1" marL="914400">
              <a:spcBef>
                <a:spcPts val="0"/>
              </a:spcBef>
              <a:spcAft>
                <a:spcPts val="0"/>
              </a:spcAft>
              <a:buClr>
                <a:schemeClr val="lt1"/>
              </a:buClr>
              <a:buSzPts val="800"/>
              <a:buChar char="○"/>
              <a:defRPr>
                <a:solidFill>
                  <a:schemeClr val="lt1"/>
                </a:solidFill>
              </a:defRPr>
            </a:lvl2pPr>
            <a:lvl3pPr indent="-279400" lvl="2" marL="1371600">
              <a:spcBef>
                <a:spcPts val="0"/>
              </a:spcBef>
              <a:spcAft>
                <a:spcPts val="0"/>
              </a:spcAft>
              <a:buClr>
                <a:schemeClr val="lt1"/>
              </a:buClr>
              <a:buSzPts val="800"/>
              <a:buChar char="■"/>
              <a:defRPr sz="800">
                <a:solidFill>
                  <a:schemeClr val="lt1"/>
                </a:solidFill>
              </a:defRPr>
            </a:lvl3pPr>
            <a:lvl4pPr indent="-279400" lvl="3" marL="1828800">
              <a:spcBef>
                <a:spcPts val="0"/>
              </a:spcBef>
              <a:spcAft>
                <a:spcPts val="0"/>
              </a:spcAft>
              <a:buClr>
                <a:schemeClr val="lt1"/>
              </a:buClr>
              <a:buSzPts val="800"/>
              <a:buChar char="●"/>
              <a:defRPr sz="800">
                <a:solidFill>
                  <a:schemeClr val="lt1"/>
                </a:solidFill>
              </a:defRPr>
            </a:lvl4pPr>
            <a:lvl5pPr indent="-279400" lvl="4" marL="2286000">
              <a:spcBef>
                <a:spcPts val="0"/>
              </a:spcBef>
              <a:spcAft>
                <a:spcPts val="0"/>
              </a:spcAft>
              <a:buClr>
                <a:schemeClr val="lt1"/>
              </a:buClr>
              <a:buSzPts val="800"/>
              <a:buChar char="○"/>
              <a:defRPr sz="800">
                <a:solidFill>
                  <a:schemeClr val="lt1"/>
                </a:solidFill>
              </a:defRPr>
            </a:lvl5pPr>
            <a:lvl6pPr indent="-279400" lvl="5" marL="2743200">
              <a:spcBef>
                <a:spcPts val="0"/>
              </a:spcBef>
              <a:spcAft>
                <a:spcPts val="0"/>
              </a:spcAft>
              <a:buClr>
                <a:schemeClr val="lt1"/>
              </a:buClr>
              <a:buSzPts val="800"/>
              <a:buChar char="■"/>
              <a:defRPr sz="800">
                <a:solidFill>
                  <a:schemeClr val="lt1"/>
                </a:solidFill>
              </a:defRPr>
            </a:lvl6pPr>
            <a:lvl7pPr indent="-279400" lvl="6" marL="3200400">
              <a:spcBef>
                <a:spcPts val="0"/>
              </a:spcBef>
              <a:spcAft>
                <a:spcPts val="0"/>
              </a:spcAft>
              <a:buClr>
                <a:schemeClr val="lt1"/>
              </a:buClr>
              <a:buSzPts val="800"/>
              <a:buChar char="●"/>
              <a:defRPr sz="800">
                <a:solidFill>
                  <a:schemeClr val="lt1"/>
                </a:solidFill>
              </a:defRPr>
            </a:lvl7pPr>
            <a:lvl8pPr indent="-279400" lvl="7" marL="3657600">
              <a:spcBef>
                <a:spcPts val="0"/>
              </a:spcBef>
              <a:spcAft>
                <a:spcPts val="0"/>
              </a:spcAft>
              <a:buClr>
                <a:schemeClr val="lt1"/>
              </a:buClr>
              <a:buSzPts val="800"/>
              <a:buChar char="○"/>
              <a:defRPr sz="800">
                <a:solidFill>
                  <a:schemeClr val="lt1"/>
                </a:solidFill>
              </a:defRPr>
            </a:lvl8pPr>
            <a:lvl9pPr indent="-279400" lvl="8" marL="4114800">
              <a:spcBef>
                <a:spcPts val="0"/>
              </a:spcBef>
              <a:spcAft>
                <a:spcPts val="0"/>
              </a:spcAft>
              <a:buClr>
                <a:schemeClr val="lt1"/>
              </a:buClr>
              <a:buSzPts val="800"/>
              <a:buChar char="■"/>
              <a:defRPr sz="800">
                <a:solidFill>
                  <a:schemeClr val="lt1"/>
                </a:solidFill>
              </a:defRPr>
            </a:lvl9pPr>
          </a:lstStyle>
          <a:p/>
        </p:txBody>
      </p:sp>
      <p:sp>
        <p:nvSpPr>
          <p:cNvPr id="169" name="Google Shape;169;p28"/>
          <p:cNvSpPr txBox="1"/>
          <p:nvPr>
            <p:ph idx="4"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
        <p:nvSpPr>
          <p:cNvPr id="170" name="Google Shape;170;p28"/>
          <p:cNvSpPr txBox="1"/>
          <p:nvPr>
            <p:ph idx="5"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chart">
  <p:cSld name="SECTION_TITLE_AND_DESCRIPTION">
    <p:bg>
      <p:bgPr>
        <a:solidFill>
          <a:schemeClr val="lt2"/>
        </a:solidFill>
      </p:bgPr>
    </p:bg>
    <p:spTree>
      <p:nvGrpSpPr>
        <p:cNvPr id="171" name="Shape 171"/>
        <p:cNvGrpSpPr/>
        <p:nvPr/>
      </p:nvGrpSpPr>
      <p:grpSpPr>
        <a:xfrm>
          <a:off x="0" y="0"/>
          <a:ext cx="0" cy="0"/>
          <a:chOff x="0" y="0"/>
          <a:chExt cx="0" cy="0"/>
        </a:xfrm>
      </p:grpSpPr>
      <p:sp>
        <p:nvSpPr>
          <p:cNvPr id="172" name="Google Shape;172;p29"/>
          <p:cNvSpPr/>
          <p:nvPr/>
        </p:nvSpPr>
        <p:spPr>
          <a:xfrm>
            <a:off x="4305000" y="-125"/>
            <a:ext cx="4839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73" name="Google Shape;17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p29"/>
          <p:cNvSpPr txBox="1"/>
          <p:nvPr>
            <p:ph type="title"/>
          </p:nvPr>
        </p:nvSpPr>
        <p:spPr>
          <a:xfrm>
            <a:off x="197375" y="1052750"/>
            <a:ext cx="3151800" cy="1632900"/>
          </a:xfrm>
          <a:prstGeom prst="rect">
            <a:avLst/>
          </a:prstGeom>
        </p:spPr>
        <p:txBody>
          <a:bodyPr anchorCtr="0" anchor="b" bIns="91425" lIns="91425" spcFirstLastPara="1" rIns="91425" wrap="square" tIns="91425">
            <a:noAutofit/>
          </a:bodyPr>
          <a:lstStyle>
            <a:lvl1pPr lvl="0">
              <a:spcBef>
                <a:spcPts val="0"/>
              </a:spcBef>
              <a:spcAft>
                <a:spcPts val="0"/>
              </a:spcAft>
              <a:buClr>
                <a:schemeClr val="dk2"/>
              </a:buClr>
              <a:buSzPts val="3450"/>
              <a:buNone/>
              <a:defRPr>
                <a:solidFill>
                  <a:schemeClr val="dk2"/>
                </a:solidFill>
              </a:defRPr>
            </a:lvl1pPr>
            <a:lvl2pPr lvl="1">
              <a:spcBef>
                <a:spcPts val="0"/>
              </a:spcBef>
              <a:spcAft>
                <a:spcPts val="0"/>
              </a:spcAft>
              <a:buClr>
                <a:schemeClr val="dk2"/>
              </a:buClr>
              <a:buSzPts val="3450"/>
              <a:buNone/>
              <a:defRPr>
                <a:solidFill>
                  <a:schemeClr val="dk2"/>
                </a:solidFill>
              </a:defRPr>
            </a:lvl2pPr>
            <a:lvl3pPr lvl="2">
              <a:spcBef>
                <a:spcPts val="0"/>
              </a:spcBef>
              <a:spcAft>
                <a:spcPts val="0"/>
              </a:spcAft>
              <a:buClr>
                <a:schemeClr val="dk2"/>
              </a:buClr>
              <a:buSzPts val="3450"/>
              <a:buNone/>
              <a:defRPr>
                <a:solidFill>
                  <a:schemeClr val="dk2"/>
                </a:solidFill>
              </a:defRPr>
            </a:lvl3pPr>
            <a:lvl4pPr lvl="3">
              <a:spcBef>
                <a:spcPts val="0"/>
              </a:spcBef>
              <a:spcAft>
                <a:spcPts val="0"/>
              </a:spcAft>
              <a:buClr>
                <a:schemeClr val="dk2"/>
              </a:buClr>
              <a:buSzPts val="3450"/>
              <a:buNone/>
              <a:defRPr>
                <a:solidFill>
                  <a:schemeClr val="dk2"/>
                </a:solidFill>
              </a:defRPr>
            </a:lvl4pPr>
            <a:lvl5pPr lvl="4">
              <a:spcBef>
                <a:spcPts val="0"/>
              </a:spcBef>
              <a:spcAft>
                <a:spcPts val="0"/>
              </a:spcAft>
              <a:buClr>
                <a:schemeClr val="dk2"/>
              </a:buClr>
              <a:buSzPts val="3450"/>
              <a:buNone/>
              <a:defRPr>
                <a:solidFill>
                  <a:schemeClr val="dk2"/>
                </a:solidFill>
              </a:defRPr>
            </a:lvl5pPr>
            <a:lvl6pPr lvl="5">
              <a:spcBef>
                <a:spcPts val="0"/>
              </a:spcBef>
              <a:spcAft>
                <a:spcPts val="0"/>
              </a:spcAft>
              <a:buClr>
                <a:schemeClr val="dk2"/>
              </a:buClr>
              <a:buSzPts val="3450"/>
              <a:buNone/>
              <a:defRPr>
                <a:solidFill>
                  <a:schemeClr val="dk2"/>
                </a:solidFill>
              </a:defRPr>
            </a:lvl6pPr>
            <a:lvl7pPr lvl="6">
              <a:spcBef>
                <a:spcPts val="0"/>
              </a:spcBef>
              <a:spcAft>
                <a:spcPts val="0"/>
              </a:spcAft>
              <a:buClr>
                <a:schemeClr val="dk2"/>
              </a:buClr>
              <a:buSzPts val="3450"/>
              <a:buNone/>
              <a:defRPr>
                <a:solidFill>
                  <a:schemeClr val="dk2"/>
                </a:solidFill>
              </a:defRPr>
            </a:lvl7pPr>
            <a:lvl8pPr lvl="7">
              <a:spcBef>
                <a:spcPts val="0"/>
              </a:spcBef>
              <a:spcAft>
                <a:spcPts val="0"/>
              </a:spcAft>
              <a:buClr>
                <a:schemeClr val="dk2"/>
              </a:buClr>
              <a:buSzPts val="3450"/>
              <a:buNone/>
              <a:defRPr>
                <a:solidFill>
                  <a:schemeClr val="dk2"/>
                </a:solidFill>
              </a:defRPr>
            </a:lvl8pPr>
            <a:lvl9pPr lvl="8">
              <a:spcBef>
                <a:spcPts val="0"/>
              </a:spcBef>
              <a:spcAft>
                <a:spcPts val="0"/>
              </a:spcAft>
              <a:buClr>
                <a:schemeClr val="dk2"/>
              </a:buClr>
              <a:buSzPts val="3450"/>
              <a:buNone/>
              <a:defRPr>
                <a:solidFill>
                  <a:schemeClr val="dk2"/>
                </a:solidFill>
              </a:defRPr>
            </a:lvl9pPr>
          </a:lstStyle>
          <a:p/>
        </p:txBody>
      </p:sp>
      <p:sp>
        <p:nvSpPr>
          <p:cNvPr id="175" name="Google Shape;175;p29"/>
          <p:cNvSpPr txBox="1"/>
          <p:nvPr>
            <p:ph idx="1" type="body"/>
          </p:nvPr>
        </p:nvSpPr>
        <p:spPr>
          <a:xfrm>
            <a:off x="197375" y="2685650"/>
            <a:ext cx="3151800" cy="18225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292100" lvl="1" marL="914400">
              <a:lnSpc>
                <a:spcPct val="100000"/>
              </a:lnSpc>
              <a:spcBef>
                <a:spcPts val="0"/>
              </a:spcBef>
              <a:spcAft>
                <a:spcPts val="0"/>
              </a:spcAft>
              <a:buSzPts val="1000"/>
              <a:buChar char="○"/>
              <a:defRPr sz="1000"/>
            </a:lvl2pPr>
            <a:lvl3pPr indent="-292100" lvl="2" marL="1371600">
              <a:lnSpc>
                <a:spcPct val="100000"/>
              </a:lnSpc>
              <a:spcBef>
                <a:spcPts val="0"/>
              </a:spcBef>
              <a:spcAft>
                <a:spcPts val="0"/>
              </a:spcAft>
              <a:buSzPts val="1000"/>
              <a:buChar char="■"/>
              <a:defRPr/>
            </a:lvl3pPr>
            <a:lvl4pPr indent="-292100" lvl="3" marL="1828800">
              <a:lnSpc>
                <a:spcPct val="100000"/>
              </a:lnSpc>
              <a:spcBef>
                <a:spcPts val="0"/>
              </a:spcBef>
              <a:spcAft>
                <a:spcPts val="0"/>
              </a:spcAft>
              <a:buSzPts val="1000"/>
              <a:buChar char="●"/>
              <a:defRPr/>
            </a:lvl4pPr>
            <a:lvl5pPr indent="-292100" lvl="4" marL="2286000">
              <a:lnSpc>
                <a:spcPct val="100000"/>
              </a:lnSpc>
              <a:spcBef>
                <a:spcPts val="0"/>
              </a:spcBef>
              <a:spcAft>
                <a:spcPts val="0"/>
              </a:spcAft>
              <a:buSzPts val="1000"/>
              <a:buChar char="○"/>
              <a:defRPr/>
            </a:lvl5pPr>
            <a:lvl6pPr indent="-292100" lvl="5" marL="2743200">
              <a:lnSpc>
                <a:spcPct val="100000"/>
              </a:lnSpc>
              <a:spcBef>
                <a:spcPts val="0"/>
              </a:spcBef>
              <a:spcAft>
                <a:spcPts val="0"/>
              </a:spcAft>
              <a:buSzPts val="1000"/>
              <a:buChar char="■"/>
              <a:defRPr/>
            </a:lvl6pPr>
            <a:lvl7pPr indent="-292100" lvl="6" marL="3200400">
              <a:lnSpc>
                <a:spcPct val="100000"/>
              </a:lnSpc>
              <a:spcBef>
                <a:spcPts val="0"/>
              </a:spcBef>
              <a:spcAft>
                <a:spcPts val="0"/>
              </a:spcAft>
              <a:buSzPts val="1000"/>
              <a:buChar char="●"/>
              <a:defRPr/>
            </a:lvl7pPr>
            <a:lvl8pPr indent="-292100" lvl="7" marL="3657600">
              <a:lnSpc>
                <a:spcPct val="100000"/>
              </a:lnSpc>
              <a:spcBef>
                <a:spcPts val="0"/>
              </a:spcBef>
              <a:spcAft>
                <a:spcPts val="0"/>
              </a:spcAft>
              <a:buSzPts val="1000"/>
              <a:buChar char="○"/>
              <a:defRPr/>
            </a:lvl8pPr>
            <a:lvl9pPr indent="-292100" lvl="8" marL="4114800">
              <a:lnSpc>
                <a:spcPct val="100000"/>
              </a:lnSpc>
              <a:spcBef>
                <a:spcPts val="0"/>
              </a:spcBef>
              <a:spcAft>
                <a:spcPts val="0"/>
              </a:spcAft>
              <a:buSzPts val="1000"/>
              <a:buChar char="■"/>
              <a:defRPr/>
            </a:lvl9pPr>
          </a:lstStyle>
          <a:p/>
        </p:txBody>
      </p:sp>
      <p:sp>
        <p:nvSpPr>
          <p:cNvPr id="176" name="Google Shape;176;p29"/>
          <p:cNvSpPr txBox="1"/>
          <p:nvPr>
            <p:ph idx="2"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177" name="Google Shape;177;p29"/>
          <p:cNvSpPr txBox="1"/>
          <p:nvPr>
            <p:ph idx="3"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lt1"/>
              </a:buClr>
              <a:buSzPts val="800"/>
              <a:buChar char="●"/>
              <a:defRPr sz="800">
                <a:solidFill>
                  <a:schemeClr val="lt1"/>
                </a:solidFill>
              </a:defRPr>
            </a:lvl1pPr>
            <a:lvl2pPr indent="-279400" lvl="1" marL="914400" algn="r">
              <a:spcBef>
                <a:spcPts val="0"/>
              </a:spcBef>
              <a:spcAft>
                <a:spcPts val="0"/>
              </a:spcAft>
              <a:buClr>
                <a:schemeClr val="lt1"/>
              </a:buClr>
              <a:buSzPts val="800"/>
              <a:buChar char="○"/>
              <a:defRPr>
                <a:solidFill>
                  <a:schemeClr val="lt1"/>
                </a:solidFill>
              </a:defRPr>
            </a:lvl2pPr>
            <a:lvl3pPr indent="-279400" lvl="2" marL="1371600" algn="r">
              <a:spcBef>
                <a:spcPts val="0"/>
              </a:spcBef>
              <a:spcAft>
                <a:spcPts val="0"/>
              </a:spcAft>
              <a:buClr>
                <a:schemeClr val="lt1"/>
              </a:buClr>
              <a:buSzPts val="800"/>
              <a:buChar char="■"/>
              <a:defRPr sz="800">
                <a:solidFill>
                  <a:schemeClr val="lt1"/>
                </a:solidFill>
              </a:defRPr>
            </a:lvl3pPr>
            <a:lvl4pPr indent="-279400" lvl="3" marL="1828800" algn="r">
              <a:spcBef>
                <a:spcPts val="0"/>
              </a:spcBef>
              <a:spcAft>
                <a:spcPts val="0"/>
              </a:spcAft>
              <a:buClr>
                <a:schemeClr val="lt1"/>
              </a:buClr>
              <a:buSzPts val="800"/>
              <a:buChar char="●"/>
              <a:defRPr sz="800">
                <a:solidFill>
                  <a:schemeClr val="lt1"/>
                </a:solidFill>
              </a:defRPr>
            </a:lvl4pPr>
            <a:lvl5pPr indent="-279400" lvl="4" marL="2286000" algn="r">
              <a:spcBef>
                <a:spcPts val="0"/>
              </a:spcBef>
              <a:spcAft>
                <a:spcPts val="0"/>
              </a:spcAft>
              <a:buClr>
                <a:schemeClr val="lt1"/>
              </a:buClr>
              <a:buSzPts val="800"/>
              <a:buChar char="○"/>
              <a:defRPr sz="800">
                <a:solidFill>
                  <a:schemeClr val="lt1"/>
                </a:solidFill>
              </a:defRPr>
            </a:lvl5pPr>
            <a:lvl6pPr indent="-279400" lvl="5" marL="2743200" algn="r">
              <a:spcBef>
                <a:spcPts val="0"/>
              </a:spcBef>
              <a:spcAft>
                <a:spcPts val="0"/>
              </a:spcAft>
              <a:buClr>
                <a:schemeClr val="lt1"/>
              </a:buClr>
              <a:buSzPts val="800"/>
              <a:buChar char="■"/>
              <a:defRPr sz="800">
                <a:solidFill>
                  <a:schemeClr val="lt1"/>
                </a:solidFill>
              </a:defRPr>
            </a:lvl6pPr>
            <a:lvl7pPr indent="-279400" lvl="6" marL="3200400" algn="r">
              <a:spcBef>
                <a:spcPts val="0"/>
              </a:spcBef>
              <a:spcAft>
                <a:spcPts val="0"/>
              </a:spcAft>
              <a:buClr>
                <a:schemeClr val="lt1"/>
              </a:buClr>
              <a:buSzPts val="800"/>
              <a:buChar char="●"/>
              <a:defRPr sz="800">
                <a:solidFill>
                  <a:schemeClr val="lt1"/>
                </a:solidFill>
              </a:defRPr>
            </a:lvl7pPr>
            <a:lvl8pPr indent="-279400" lvl="7" marL="3657600" algn="r">
              <a:spcBef>
                <a:spcPts val="0"/>
              </a:spcBef>
              <a:spcAft>
                <a:spcPts val="0"/>
              </a:spcAft>
              <a:buClr>
                <a:schemeClr val="lt1"/>
              </a:buClr>
              <a:buSzPts val="800"/>
              <a:buChar char="○"/>
              <a:defRPr sz="800">
                <a:solidFill>
                  <a:schemeClr val="lt1"/>
                </a:solidFill>
              </a:defRPr>
            </a:lvl8pPr>
            <a:lvl9pPr indent="-279400" lvl="8" marL="4114800" algn="r">
              <a:spcBef>
                <a:spcPts val="0"/>
              </a:spcBef>
              <a:spcAft>
                <a:spcPts val="0"/>
              </a:spcAft>
              <a:buClr>
                <a:schemeClr val="lt1"/>
              </a:buClr>
              <a:buSzPts val="800"/>
              <a:buChar char="■"/>
              <a:defRPr sz="800">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endix">
  <p:cSld name="CAPTION_ONLY">
    <p:bg>
      <p:bgPr>
        <a:solidFill>
          <a:schemeClr val="lt2"/>
        </a:solidFill>
      </p:bgPr>
    </p:bg>
    <p:spTree>
      <p:nvGrpSpPr>
        <p:cNvPr id="178" name="Shape 178"/>
        <p:cNvGrpSpPr/>
        <p:nvPr/>
      </p:nvGrpSpPr>
      <p:grpSpPr>
        <a:xfrm>
          <a:off x="0" y="0"/>
          <a:ext cx="0" cy="0"/>
          <a:chOff x="0" y="0"/>
          <a:chExt cx="0" cy="0"/>
        </a:xfrm>
      </p:grpSpPr>
      <p:sp>
        <p:nvSpPr>
          <p:cNvPr id="179" name="Google Shape;17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30"/>
          <p:cNvSpPr txBox="1"/>
          <p:nvPr>
            <p:ph idx="1" type="body"/>
          </p:nvPr>
        </p:nvSpPr>
        <p:spPr>
          <a:xfrm>
            <a:off x="203000" y="89145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1" name="Google Shape;181;p30"/>
          <p:cNvSpPr txBox="1"/>
          <p:nvPr>
            <p:ph idx="2" type="body"/>
          </p:nvPr>
        </p:nvSpPr>
        <p:spPr>
          <a:xfrm>
            <a:off x="2030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2" name="Google Shape;182;p30"/>
          <p:cNvSpPr txBox="1"/>
          <p:nvPr>
            <p:ph idx="3" type="body"/>
          </p:nvPr>
        </p:nvSpPr>
        <p:spPr>
          <a:xfrm>
            <a:off x="2030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83" name="Google Shape;183;p30"/>
          <p:cNvSpPr txBox="1"/>
          <p:nvPr>
            <p:ph idx="4" type="body"/>
          </p:nvPr>
        </p:nvSpPr>
        <p:spPr>
          <a:xfrm>
            <a:off x="2030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4" name="Google Shape;184;p30"/>
          <p:cNvSpPr txBox="1"/>
          <p:nvPr>
            <p:ph idx="5" type="body"/>
          </p:nvPr>
        </p:nvSpPr>
        <p:spPr>
          <a:xfrm>
            <a:off x="2030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5" name="Google Shape;185;p30"/>
          <p:cNvSpPr txBox="1"/>
          <p:nvPr>
            <p:ph idx="6" type="body"/>
          </p:nvPr>
        </p:nvSpPr>
        <p:spPr>
          <a:xfrm>
            <a:off x="2030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86" name="Google Shape;186;p30"/>
          <p:cNvSpPr txBox="1"/>
          <p:nvPr>
            <p:ph idx="7" type="body"/>
          </p:nvPr>
        </p:nvSpPr>
        <p:spPr>
          <a:xfrm>
            <a:off x="2030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7" name="Google Shape;187;p30"/>
          <p:cNvSpPr txBox="1"/>
          <p:nvPr>
            <p:ph idx="8" type="body"/>
          </p:nvPr>
        </p:nvSpPr>
        <p:spPr>
          <a:xfrm>
            <a:off x="203000" y="386240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88" name="Google Shape;188;p30"/>
          <p:cNvSpPr txBox="1"/>
          <p:nvPr>
            <p:ph idx="9" type="body"/>
          </p:nvPr>
        </p:nvSpPr>
        <p:spPr>
          <a:xfrm>
            <a:off x="203000" y="413060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89" name="Google Shape;189;p30"/>
          <p:cNvSpPr txBox="1"/>
          <p:nvPr>
            <p:ph idx="13" type="body"/>
          </p:nvPr>
        </p:nvSpPr>
        <p:spPr>
          <a:xfrm>
            <a:off x="3249600" y="8914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0" name="Google Shape;190;p30"/>
          <p:cNvSpPr txBox="1"/>
          <p:nvPr>
            <p:ph idx="14" type="body"/>
          </p:nvPr>
        </p:nvSpPr>
        <p:spPr>
          <a:xfrm>
            <a:off x="32496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1" name="Google Shape;191;p30"/>
          <p:cNvSpPr txBox="1"/>
          <p:nvPr>
            <p:ph idx="15" type="body"/>
          </p:nvPr>
        </p:nvSpPr>
        <p:spPr>
          <a:xfrm>
            <a:off x="32496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92" name="Google Shape;192;p30"/>
          <p:cNvSpPr txBox="1"/>
          <p:nvPr>
            <p:ph idx="16" type="body"/>
          </p:nvPr>
        </p:nvSpPr>
        <p:spPr>
          <a:xfrm>
            <a:off x="32496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3" name="Google Shape;193;p30"/>
          <p:cNvSpPr txBox="1"/>
          <p:nvPr>
            <p:ph idx="17" type="body"/>
          </p:nvPr>
        </p:nvSpPr>
        <p:spPr>
          <a:xfrm>
            <a:off x="32496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4" name="Google Shape;194;p30"/>
          <p:cNvSpPr txBox="1"/>
          <p:nvPr>
            <p:ph idx="18" type="body"/>
          </p:nvPr>
        </p:nvSpPr>
        <p:spPr>
          <a:xfrm>
            <a:off x="32496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95" name="Google Shape;195;p30"/>
          <p:cNvSpPr txBox="1"/>
          <p:nvPr>
            <p:ph idx="19" type="body"/>
          </p:nvPr>
        </p:nvSpPr>
        <p:spPr>
          <a:xfrm>
            <a:off x="32496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6" name="Google Shape;196;p30"/>
          <p:cNvSpPr txBox="1"/>
          <p:nvPr>
            <p:ph idx="20" type="body"/>
          </p:nvPr>
        </p:nvSpPr>
        <p:spPr>
          <a:xfrm>
            <a:off x="3249600" y="3862400"/>
            <a:ext cx="2644800" cy="2682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7" name="Google Shape;197;p30"/>
          <p:cNvSpPr txBox="1"/>
          <p:nvPr>
            <p:ph idx="21" type="body"/>
          </p:nvPr>
        </p:nvSpPr>
        <p:spPr>
          <a:xfrm>
            <a:off x="3249600" y="413060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198" name="Google Shape;198;p30"/>
          <p:cNvSpPr txBox="1"/>
          <p:nvPr>
            <p:ph idx="22" type="body"/>
          </p:nvPr>
        </p:nvSpPr>
        <p:spPr>
          <a:xfrm>
            <a:off x="6296200" y="8914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199" name="Google Shape;199;p30"/>
          <p:cNvSpPr txBox="1"/>
          <p:nvPr>
            <p:ph idx="23" type="body"/>
          </p:nvPr>
        </p:nvSpPr>
        <p:spPr>
          <a:xfrm>
            <a:off x="6296200" y="13204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0" name="Google Shape;200;p30"/>
          <p:cNvSpPr txBox="1"/>
          <p:nvPr>
            <p:ph idx="24" type="body"/>
          </p:nvPr>
        </p:nvSpPr>
        <p:spPr>
          <a:xfrm>
            <a:off x="6296200" y="15886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01" name="Google Shape;201;p30"/>
          <p:cNvSpPr txBox="1"/>
          <p:nvPr>
            <p:ph idx="25" type="body"/>
          </p:nvPr>
        </p:nvSpPr>
        <p:spPr>
          <a:xfrm>
            <a:off x="6296200" y="2206550"/>
            <a:ext cx="2644800" cy="429000"/>
          </a:xfrm>
          <a:prstGeom prst="rect">
            <a:avLst/>
          </a:prstGeom>
        </p:spPr>
        <p:txBody>
          <a:bodyPr anchorCtr="0" anchor="ctr" bIns="91425" lIns="91425" spcFirstLastPara="1" rIns="91425" wrap="square" tIns="91425">
            <a:norm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2" name="Google Shape;202;p30"/>
          <p:cNvSpPr txBox="1"/>
          <p:nvPr>
            <p:ph idx="26" type="body"/>
          </p:nvPr>
        </p:nvSpPr>
        <p:spPr>
          <a:xfrm>
            <a:off x="6296200" y="2635550"/>
            <a:ext cx="2644800" cy="268200"/>
          </a:xfrm>
          <a:prstGeom prst="rect">
            <a:avLst/>
          </a:prstGeom>
        </p:spPr>
        <p:txBody>
          <a:bodyPr anchorCtr="0" anchor="t" bIns="91425" lIns="91425" spcFirstLastPara="1" rIns="91425" wrap="square" tIns="91425">
            <a:norm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3" name="Google Shape;203;p30"/>
          <p:cNvSpPr txBox="1"/>
          <p:nvPr>
            <p:ph idx="27" type="body"/>
          </p:nvPr>
        </p:nvSpPr>
        <p:spPr>
          <a:xfrm>
            <a:off x="6296200" y="2903750"/>
            <a:ext cx="2644800" cy="268200"/>
          </a:xfrm>
          <a:prstGeom prst="rect">
            <a:avLst/>
          </a:prstGeom>
        </p:spPr>
        <p:txBody>
          <a:bodyPr anchorCtr="0" anchor="t" bIns="91425" lIns="91425" spcFirstLastPara="1" rIns="91425" wrap="square" tIns="91425">
            <a:norm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04" name="Google Shape;204;p30"/>
          <p:cNvSpPr txBox="1"/>
          <p:nvPr>
            <p:ph idx="28" type="body"/>
          </p:nvPr>
        </p:nvSpPr>
        <p:spPr>
          <a:xfrm>
            <a:off x="6296200" y="3433400"/>
            <a:ext cx="2644800" cy="429000"/>
          </a:xfrm>
          <a:prstGeom prst="rect">
            <a:avLst/>
          </a:prstGeom>
        </p:spPr>
        <p:txBody>
          <a:bodyPr anchorCtr="0" anchor="ctr" bIns="91425" lIns="91425" spcFirstLastPara="1" rIns="91425" wrap="square" tIns="91425">
            <a:noAutofit/>
          </a:bodyPr>
          <a:lstStyle>
            <a:lvl1pPr indent="-342900" lvl="0" marL="457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5" name="Google Shape;205;p30"/>
          <p:cNvSpPr txBox="1"/>
          <p:nvPr>
            <p:ph idx="29" type="body"/>
          </p:nvPr>
        </p:nvSpPr>
        <p:spPr>
          <a:xfrm>
            <a:off x="6296200" y="3862400"/>
            <a:ext cx="2644800" cy="2682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SzPts val="1000"/>
              <a:buChar char="●"/>
              <a:defRPr/>
            </a:lvl1pPr>
            <a:lvl2pPr indent="-342900" lvl="1" marL="914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indent="-342900" lvl="2" marL="1371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indent="-342900" lvl="3" marL="1828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indent="-342900" lvl="4" marL="22860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indent="-342900" lvl="5" marL="27432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indent="-342900" lvl="6" marL="32004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indent="-342900" lvl="7" marL="36576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indent="-342900" lvl="8" marL="41148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p:txBody>
      </p:sp>
      <p:sp>
        <p:nvSpPr>
          <p:cNvPr id="206" name="Google Shape;206;p30"/>
          <p:cNvSpPr txBox="1"/>
          <p:nvPr>
            <p:ph idx="30" type="body"/>
          </p:nvPr>
        </p:nvSpPr>
        <p:spPr>
          <a:xfrm>
            <a:off x="6296200" y="4130600"/>
            <a:ext cx="2644800" cy="268200"/>
          </a:xfrm>
          <a:prstGeom prst="rect">
            <a:avLst/>
          </a:prstGeom>
        </p:spPr>
        <p:txBody>
          <a:bodyPr anchorCtr="0" anchor="t" bIns="91425" lIns="91425" spcFirstLastPara="1" rIns="91425" wrap="square" tIns="91425">
            <a:no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indent="-279400" lvl="2" marL="1371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indent="-279400" lvl="3" marL="1828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indent="-279400" lvl="4" marL="22860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indent="-279400" lvl="5" marL="27432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indent="-279400" lvl="6" marL="3200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indent="-279400" lvl="7" marL="36576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indent="-279400" lvl="8" marL="41148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p:txBody>
      </p:sp>
      <p:sp>
        <p:nvSpPr>
          <p:cNvPr id="207" name="Google Shape;207;p30"/>
          <p:cNvSpPr txBox="1"/>
          <p:nvPr>
            <p:ph idx="31" type="body"/>
          </p:nvPr>
        </p:nvSpPr>
        <p:spPr>
          <a:xfrm>
            <a:off x="196951" y="196725"/>
            <a:ext cx="18606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SzPts val="800"/>
              <a:buChar char="●"/>
              <a:defRPr sz="800"/>
            </a:lvl1pPr>
            <a:lvl2pPr indent="-279400" lvl="1" marL="914400">
              <a:spcBef>
                <a:spcPts val="0"/>
              </a:spcBef>
              <a:spcAft>
                <a:spcPts val="0"/>
              </a:spcAft>
              <a:buSzPts val="800"/>
              <a:buChar char="○"/>
              <a:defRPr/>
            </a:lvl2pPr>
            <a:lvl3pPr indent="-279400" lvl="2" marL="1371600">
              <a:spcBef>
                <a:spcPts val="0"/>
              </a:spcBef>
              <a:spcAft>
                <a:spcPts val="0"/>
              </a:spcAft>
              <a:buSzPts val="800"/>
              <a:buChar char="■"/>
              <a:defRPr sz="800"/>
            </a:lvl3pPr>
            <a:lvl4pPr indent="-279400" lvl="3" marL="1828800">
              <a:spcBef>
                <a:spcPts val="0"/>
              </a:spcBef>
              <a:spcAft>
                <a:spcPts val="0"/>
              </a:spcAft>
              <a:buSzPts val="800"/>
              <a:buChar char="●"/>
              <a:defRPr sz="800"/>
            </a:lvl4pPr>
            <a:lvl5pPr indent="-279400" lvl="4" marL="2286000">
              <a:spcBef>
                <a:spcPts val="0"/>
              </a:spcBef>
              <a:spcAft>
                <a:spcPts val="0"/>
              </a:spcAft>
              <a:buSzPts val="800"/>
              <a:buChar char="○"/>
              <a:defRPr sz="800"/>
            </a:lvl5pPr>
            <a:lvl6pPr indent="-279400" lvl="5" marL="2743200">
              <a:spcBef>
                <a:spcPts val="0"/>
              </a:spcBef>
              <a:spcAft>
                <a:spcPts val="0"/>
              </a:spcAft>
              <a:buSzPts val="800"/>
              <a:buChar char="■"/>
              <a:defRPr sz="800"/>
            </a:lvl6pPr>
            <a:lvl7pPr indent="-279400" lvl="6" marL="3200400">
              <a:spcBef>
                <a:spcPts val="0"/>
              </a:spcBef>
              <a:spcAft>
                <a:spcPts val="0"/>
              </a:spcAft>
              <a:buSzPts val="800"/>
              <a:buChar char="●"/>
              <a:defRPr sz="800"/>
            </a:lvl7pPr>
            <a:lvl8pPr indent="-279400" lvl="7" marL="3657600">
              <a:spcBef>
                <a:spcPts val="0"/>
              </a:spcBef>
              <a:spcAft>
                <a:spcPts val="0"/>
              </a:spcAft>
              <a:buSzPts val="800"/>
              <a:buChar char="○"/>
              <a:defRPr sz="800"/>
            </a:lvl8pPr>
            <a:lvl9pPr indent="-279400" lvl="8" marL="4114800">
              <a:spcBef>
                <a:spcPts val="0"/>
              </a:spcBef>
              <a:spcAft>
                <a:spcPts val="0"/>
              </a:spcAft>
              <a:buSzPts val="800"/>
              <a:buChar char="■"/>
              <a:defRPr sz="800"/>
            </a:lvl9pPr>
          </a:lstStyle>
          <a:p/>
        </p:txBody>
      </p:sp>
      <p:sp>
        <p:nvSpPr>
          <p:cNvPr id="208" name="Google Shape;208;p30"/>
          <p:cNvSpPr txBox="1"/>
          <p:nvPr>
            <p:ph idx="32"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SzPts val="800"/>
              <a:buChar char="●"/>
              <a:defRPr sz="800"/>
            </a:lvl1pPr>
            <a:lvl2pPr indent="-279400" lvl="1" marL="914400" algn="r">
              <a:spcBef>
                <a:spcPts val="0"/>
              </a:spcBef>
              <a:spcAft>
                <a:spcPts val="0"/>
              </a:spcAft>
              <a:buSzPts val="800"/>
              <a:buChar char="○"/>
              <a:defRPr/>
            </a:lvl2pPr>
            <a:lvl3pPr indent="-279400" lvl="2" marL="1371600" algn="r">
              <a:spcBef>
                <a:spcPts val="0"/>
              </a:spcBef>
              <a:spcAft>
                <a:spcPts val="0"/>
              </a:spcAft>
              <a:buSzPts val="800"/>
              <a:buChar char="■"/>
              <a:defRPr sz="800"/>
            </a:lvl3pPr>
            <a:lvl4pPr indent="-279400" lvl="3" marL="1828800" algn="r">
              <a:spcBef>
                <a:spcPts val="0"/>
              </a:spcBef>
              <a:spcAft>
                <a:spcPts val="0"/>
              </a:spcAft>
              <a:buSzPts val="800"/>
              <a:buChar char="●"/>
              <a:defRPr sz="800"/>
            </a:lvl4pPr>
            <a:lvl5pPr indent="-279400" lvl="4" marL="2286000" algn="r">
              <a:spcBef>
                <a:spcPts val="0"/>
              </a:spcBef>
              <a:spcAft>
                <a:spcPts val="0"/>
              </a:spcAft>
              <a:buSzPts val="800"/>
              <a:buChar char="○"/>
              <a:defRPr sz="800"/>
            </a:lvl5pPr>
            <a:lvl6pPr indent="-279400" lvl="5" marL="2743200" algn="r">
              <a:spcBef>
                <a:spcPts val="0"/>
              </a:spcBef>
              <a:spcAft>
                <a:spcPts val="0"/>
              </a:spcAft>
              <a:buSzPts val="800"/>
              <a:buChar char="■"/>
              <a:defRPr sz="800"/>
            </a:lvl6pPr>
            <a:lvl7pPr indent="-279400" lvl="6" marL="3200400" algn="r">
              <a:spcBef>
                <a:spcPts val="0"/>
              </a:spcBef>
              <a:spcAft>
                <a:spcPts val="0"/>
              </a:spcAft>
              <a:buSzPts val="800"/>
              <a:buChar char="●"/>
              <a:defRPr sz="800"/>
            </a:lvl7pPr>
            <a:lvl8pPr indent="-279400" lvl="7" marL="3657600" algn="r">
              <a:spcBef>
                <a:spcPts val="0"/>
              </a:spcBef>
              <a:spcAft>
                <a:spcPts val="0"/>
              </a:spcAft>
              <a:buSzPts val="800"/>
              <a:buChar char="○"/>
              <a:defRPr sz="800"/>
            </a:lvl8pPr>
            <a:lvl9pPr indent="-279400" lvl="8" marL="4114800" algn="r">
              <a:spcBef>
                <a:spcPts val="0"/>
              </a:spcBef>
              <a:spcAft>
                <a:spcPts val="0"/>
              </a:spcAft>
              <a:buSzPts val="800"/>
              <a:buChar char="■"/>
              <a:defRPr sz="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_1">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lank">
  <p:cSld name="CUSTOM">
    <p:spTree>
      <p:nvGrpSpPr>
        <p:cNvPr id="209" name="Shape 209"/>
        <p:cNvGrpSpPr/>
        <p:nvPr/>
      </p:nvGrpSpPr>
      <p:grpSpPr>
        <a:xfrm>
          <a:off x="0" y="0"/>
          <a:ext cx="0" cy="0"/>
          <a:chOff x="0" y="0"/>
          <a:chExt cx="0" cy="0"/>
        </a:xfrm>
      </p:grpSpPr>
      <p:sp>
        <p:nvSpPr>
          <p:cNvPr id="210" name="Google Shape;210;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31"/>
          <p:cNvSpPr txBox="1"/>
          <p:nvPr>
            <p:ph idx="1" type="body"/>
          </p:nvPr>
        </p:nvSpPr>
        <p:spPr>
          <a:xfrm>
            <a:off x="196951" y="196725"/>
            <a:ext cx="1860300" cy="209100"/>
          </a:xfrm>
          <a:prstGeom prst="rect">
            <a:avLst/>
          </a:prstGeom>
        </p:spPr>
        <p:txBody>
          <a:bodyPr anchorCtr="0" anchor="ctr" bIns="91425" lIns="91425" spcFirstLastPara="1" rIns="91425" wrap="square" tIns="91425">
            <a:noAutofit/>
          </a:bodyPr>
          <a:lstStyle>
            <a:lvl1pPr indent="-279400" lvl="0" marL="457200">
              <a:spcBef>
                <a:spcPts val="0"/>
              </a:spcBef>
              <a:spcAft>
                <a:spcPts val="0"/>
              </a:spcAft>
              <a:buClr>
                <a:schemeClr val="dk1"/>
              </a:buClr>
              <a:buSzPts val="800"/>
              <a:buChar char="●"/>
              <a:defRPr sz="800">
                <a:solidFill>
                  <a:schemeClr val="dk1"/>
                </a:solidFill>
              </a:defRPr>
            </a:lvl1pPr>
            <a:lvl2pPr indent="-279400" lvl="1" marL="914400">
              <a:spcBef>
                <a:spcPts val="0"/>
              </a:spcBef>
              <a:spcAft>
                <a:spcPts val="0"/>
              </a:spcAft>
              <a:buClr>
                <a:schemeClr val="dk1"/>
              </a:buClr>
              <a:buSzPts val="800"/>
              <a:buChar char="○"/>
              <a:defRPr>
                <a:solidFill>
                  <a:schemeClr val="dk1"/>
                </a:solidFill>
              </a:defRPr>
            </a:lvl2pPr>
            <a:lvl3pPr indent="-279400" lvl="2" marL="1371600">
              <a:spcBef>
                <a:spcPts val="0"/>
              </a:spcBef>
              <a:spcAft>
                <a:spcPts val="0"/>
              </a:spcAft>
              <a:buClr>
                <a:schemeClr val="dk1"/>
              </a:buClr>
              <a:buSzPts val="800"/>
              <a:buChar char="■"/>
              <a:defRPr sz="800">
                <a:solidFill>
                  <a:schemeClr val="dk1"/>
                </a:solidFill>
              </a:defRPr>
            </a:lvl3pPr>
            <a:lvl4pPr indent="-279400" lvl="3" marL="1828800">
              <a:spcBef>
                <a:spcPts val="0"/>
              </a:spcBef>
              <a:spcAft>
                <a:spcPts val="0"/>
              </a:spcAft>
              <a:buClr>
                <a:schemeClr val="dk1"/>
              </a:buClr>
              <a:buSzPts val="800"/>
              <a:buChar char="●"/>
              <a:defRPr sz="800">
                <a:solidFill>
                  <a:schemeClr val="dk1"/>
                </a:solidFill>
              </a:defRPr>
            </a:lvl4pPr>
            <a:lvl5pPr indent="-279400" lvl="4" marL="2286000">
              <a:spcBef>
                <a:spcPts val="0"/>
              </a:spcBef>
              <a:spcAft>
                <a:spcPts val="0"/>
              </a:spcAft>
              <a:buClr>
                <a:schemeClr val="dk1"/>
              </a:buClr>
              <a:buSzPts val="800"/>
              <a:buChar char="○"/>
              <a:defRPr sz="800">
                <a:solidFill>
                  <a:schemeClr val="dk1"/>
                </a:solidFill>
              </a:defRPr>
            </a:lvl5pPr>
            <a:lvl6pPr indent="-279400" lvl="5" marL="2743200">
              <a:spcBef>
                <a:spcPts val="0"/>
              </a:spcBef>
              <a:spcAft>
                <a:spcPts val="0"/>
              </a:spcAft>
              <a:buClr>
                <a:schemeClr val="dk1"/>
              </a:buClr>
              <a:buSzPts val="800"/>
              <a:buChar char="■"/>
              <a:defRPr sz="800">
                <a:solidFill>
                  <a:schemeClr val="dk1"/>
                </a:solidFill>
              </a:defRPr>
            </a:lvl6pPr>
            <a:lvl7pPr indent="-279400" lvl="6" marL="3200400">
              <a:spcBef>
                <a:spcPts val="0"/>
              </a:spcBef>
              <a:spcAft>
                <a:spcPts val="0"/>
              </a:spcAft>
              <a:buClr>
                <a:schemeClr val="dk1"/>
              </a:buClr>
              <a:buSzPts val="800"/>
              <a:buChar char="●"/>
              <a:defRPr sz="800">
                <a:solidFill>
                  <a:schemeClr val="dk1"/>
                </a:solidFill>
              </a:defRPr>
            </a:lvl7pPr>
            <a:lvl8pPr indent="-279400" lvl="7" marL="3657600">
              <a:spcBef>
                <a:spcPts val="0"/>
              </a:spcBef>
              <a:spcAft>
                <a:spcPts val="0"/>
              </a:spcAft>
              <a:buClr>
                <a:schemeClr val="dk1"/>
              </a:buClr>
              <a:buSzPts val="800"/>
              <a:buChar char="○"/>
              <a:defRPr sz="800">
                <a:solidFill>
                  <a:schemeClr val="dk1"/>
                </a:solidFill>
              </a:defRPr>
            </a:lvl8pPr>
            <a:lvl9pPr indent="-279400" lvl="8" marL="4114800">
              <a:spcBef>
                <a:spcPts val="0"/>
              </a:spcBef>
              <a:spcAft>
                <a:spcPts val="0"/>
              </a:spcAft>
              <a:buClr>
                <a:schemeClr val="dk1"/>
              </a:buClr>
              <a:buSzPts val="800"/>
              <a:buChar char="■"/>
              <a:defRPr sz="800">
                <a:solidFill>
                  <a:schemeClr val="dk1"/>
                </a:solidFill>
              </a:defRPr>
            </a:lvl9pPr>
          </a:lstStyle>
          <a:p/>
        </p:txBody>
      </p:sp>
      <p:sp>
        <p:nvSpPr>
          <p:cNvPr id="212" name="Google Shape;212;p31"/>
          <p:cNvSpPr txBox="1"/>
          <p:nvPr>
            <p:ph idx="2" type="body"/>
          </p:nvPr>
        </p:nvSpPr>
        <p:spPr>
          <a:xfrm>
            <a:off x="7087526" y="196725"/>
            <a:ext cx="1933500" cy="209100"/>
          </a:xfrm>
          <a:prstGeom prst="rect">
            <a:avLst/>
          </a:prstGeom>
        </p:spPr>
        <p:txBody>
          <a:bodyPr anchorCtr="0" anchor="ctr" bIns="91425" lIns="91425" spcFirstLastPara="1" rIns="91425" wrap="square" tIns="91425">
            <a:noAutofit/>
          </a:bodyPr>
          <a:lstStyle>
            <a:lvl1pPr indent="-279400" lvl="0" marL="457200" algn="r">
              <a:spcBef>
                <a:spcPts val="0"/>
              </a:spcBef>
              <a:spcAft>
                <a:spcPts val="0"/>
              </a:spcAft>
              <a:buClr>
                <a:schemeClr val="dk1"/>
              </a:buClr>
              <a:buSzPts val="800"/>
              <a:buChar char="●"/>
              <a:defRPr sz="800">
                <a:solidFill>
                  <a:schemeClr val="dk1"/>
                </a:solidFill>
              </a:defRPr>
            </a:lvl1pPr>
            <a:lvl2pPr indent="-279400" lvl="1" marL="914400" algn="r">
              <a:spcBef>
                <a:spcPts val="0"/>
              </a:spcBef>
              <a:spcAft>
                <a:spcPts val="0"/>
              </a:spcAft>
              <a:buClr>
                <a:schemeClr val="dk1"/>
              </a:buClr>
              <a:buSzPts val="800"/>
              <a:buChar char="○"/>
              <a:defRPr>
                <a:solidFill>
                  <a:schemeClr val="dk1"/>
                </a:solidFill>
              </a:defRPr>
            </a:lvl2pPr>
            <a:lvl3pPr indent="-279400" lvl="2" marL="1371600" algn="r">
              <a:spcBef>
                <a:spcPts val="0"/>
              </a:spcBef>
              <a:spcAft>
                <a:spcPts val="0"/>
              </a:spcAft>
              <a:buClr>
                <a:schemeClr val="dk1"/>
              </a:buClr>
              <a:buSzPts val="800"/>
              <a:buChar char="■"/>
              <a:defRPr sz="800">
                <a:solidFill>
                  <a:schemeClr val="dk1"/>
                </a:solidFill>
              </a:defRPr>
            </a:lvl3pPr>
            <a:lvl4pPr indent="-279400" lvl="3" marL="1828800" algn="r">
              <a:spcBef>
                <a:spcPts val="0"/>
              </a:spcBef>
              <a:spcAft>
                <a:spcPts val="0"/>
              </a:spcAft>
              <a:buClr>
                <a:schemeClr val="dk1"/>
              </a:buClr>
              <a:buSzPts val="800"/>
              <a:buChar char="●"/>
              <a:defRPr sz="800">
                <a:solidFill>
                  <a:schemeClr val="dk1"/>
                </a:solidFill>
              </a:defRPr>
            </a:lvl4pPr>
            <a:lvl5pPr indent="-279400" lvl="4" marL="2286000" algn="r">
              <a:spcBef>
                <a:spcPts val="0"/>
              </a:spcBef>
              <a:spcAft>
                <a:spcPts val="0"/>
              </a:spcAft>
              <a:buClr>
                <a:schemeClr val="dk1"/>
              </a:buClr>
              <a:buSzPts val="800"/>
              <a:buChar char="○"/>
              <a:defRPr sz="800">
                <a:solidFill>
                  <a:schemeClr val="dk1"/>
                </a:solidFill>
              </a:defRPr>
            </a:lvl5pPr>
            <a:lvl6pPr indent="-279400" lvl="5" marL="2743200" algn="r">
              <a:spcBef>
                <a:spcPts val="0"/>
              </a:spcBef>
              <a:spcAft>
                <a:spcPts val="0"/>
              </a:spcAft>
              <a:buClr>
                <a:schemeClr val="dk1"/>
              </a:buClr>
              <a:buSzPts val="800"/>
              <a:buChar char="■"/>
              <a:defRPr sz="800">
                <a:solidFill>
                  <a:schemeClr val="dk1"/>
                </a:solidFill>
              </a:defRPr>
            </a:lvl6pPr>
            <a:lvl7pPr indent="-279400" lvl="6" marL="3200400" algn="r">
              <a:spcBef>
                <a:spcPts val="0"/>
              </a:spcBef>
              <a:spcAft>
                <a:spcPts val="0"/>
              </a:spcAft>
              <a:buClr>
                <a:schemeClr val="dk1"/>
              </a:buClr>
              <a:buSzPts val="800"/>
              <a:buChar char="●"/>
              <a:defRPr sz="800">
                <a:solidFill>
                  <a:schemeClr val="dk1"/>
                </a:solidFill>
              </a:defRPr>
            </a:lvl7pPr>
            <a:lvl8pPr indent="-279400" lvl="7" marL="3657600" algn="r">
              <a:spcBef>
                <a:spcPts val="0"/>
              </a:spcBef>
              <a:spcAft>
                <a:spcPts val="0"/>
              </a:spcAft>
              <a:buClr>
                <a:schemeClr val="dk1"/>
              </a:buClr>
              <a:buSzPts val="800"/>
              <a:buChar char="○"/>
              <a:defRPr sz="800">
                <a:solidFill>
                  <a:schemeClr val="dk1"/>
                </a:solidFill>
              </a:defRPr>
            </a:lvl8pPr>
            <a:lvl9pPr indent="-279400" lvl="8" marL="4114800" algn="r">
              <a:spcBef>
                <a:spcPts val="0"/>
              </a:spcBef>
              <a:spcAft>
                <a:spcPts val="0"/>
              </a:spcAft>
              <a:buClr>
                <a:schemeClr val="dk1"/>
              </a:buClr>
              <a:buSzPts val="800"/>
              <a:buChar char="■"/>
              <a:defRPr sz="800">
                <a:solidFill>
                  <a:schemeClr val="dk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w/ Text">
  <p:cSld name="Cover Slide w/ Text">
    <p:spTree>
      <p:nvGrpSpPr>
        <p:cNvPr id="222" name="Shape 222"/>
        <p:cNvGrpSpPr/>
        <p:nvPr/>
      </p:nvGrpSpPr>
      <p:grpSpPr>
        <a:xfrm>
          <a:off x="0" y="0"/>
          <a:ext cx="0" cy="0"/>
          <a:chOff x="0" y="0"/>
          <a:chExt cx="0" cy="0"/>
        </a:xfrm>
      </p:grpSpPr>
      <p:sp>
        <p:nvSpPr>
          <p:cNvPr id="223" name="Google Shape;223;p33"/>
          <p:cNvSpPr txBox="1"/>
          <p:nvPr>
            <p:ph idx="1" type="body"/>
          </p:nvPr>
        </p:nvSpPr>
        <p:spPr>
          <a:xfrm>
            <a:off x="404091" y="409715"/>
            <a:ext cx="8428503" cy="491658"/>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24" name="Google Shape;224;p33"/>
          <p:cNvSpPr txBox="1"/>
          <p:nvPr>
            <p:ph idx="2" type="body"/>
          </p:nvPr>
        </p:nvSpPr>
        <p:spPr>
          <a:xfrm>
            <a:off x="404091" y="1039018"/>
            <a:ext cx="8428503" cy="216602"/>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200"/>
              </a:spcBef>
              <a:spcAft>
                <a:spcPts val="0"/>
              </a:spcAft>
              <a:buClr>
                <a:srgbClr val="E84A27"/>
              </a:buClr>
              <a:buSzPts val="1100"/>
              <a:buFont typeface="Arial"/>
              <a:buNone/>
              <a:defRPr b="0" i="0" sz="1100" u="none" cap="none" strike="noStrike">
                <a:solidFill>
                  <a:srgbClr val="E84A27"/>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25" name="Google Shape;225;p33"/>
          <p:cNvSpPr txBox="1"/>
          <p:nvPr>
            <p:ph idx="3" type="body"/>
          </p:nvPr>
        </p:nvSpPr>
        <p:spPr>
          <a:xfrm>
            <a:off x="404091" y="1231428"/>
            <a:ext cx="8428503" cy="199655"/>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200"/>
              </a:spcBef>
              <a:spcAft>
                <a:spcPts val="0"/>
              </a:spcAft>
              <a:buClr>
                <a:srgbClr val="E84A27"/>
              </a:buClr>
              <a:buSzPts val="800"/>
              <a:buFont typeface="Arial"/>
              <a:buNone/>
              <a:defRPr b="0" i="0" sz="800" u="none" cap="none" strike="noStrike">
                <a:solidFill>
                  <a:srgbClr val="E84A27"/>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s">
  <p:cSld name="Title and Bullets">
    <p:spTree>
      <p:nvGrpSpPr>
        <p:cNvPr id="232" name="Shape 232"/>
        <p:cNvGrpSpPr/>
        <p:nvPr/>
      </p:nvGrpSpPr>
      <p:grpSpPr>
        <a:xfrm>
          <a:off x="0" y="0"/>
          <a:ext cx="0" cy="0"/>
          <a:chOff x="0" y="0"/>
          <a:chExt cx="0" cy="0"/>
        </a:xfrm>
      </p:grpSpPr>
      <p:sp>
        <p:nvSpPr>
          <p:cNvPr id="233" name="Google Shape;233;p35"/>
          <p:cNvSpPr txBox="1"/>
          <p:nvPr>
            <p:ph idx="1" type="body"/>
          </p:nvPr>
        </p:nvSpPr>
        <p:spPr>
          <a:xfrm>
            <a:off x="404091" y="1080807"/>
            <a:ext cx="8405091" cy="3363446"/>
          </a:xfrm>
          <a:prstGeom prst="rect">
            <a:avLst/>
          </a:prstGeom>
          <a:noFill/>
          <a:ln>
            <a:noFill/>
          </a:ln>
        </p:spPr>
        <p:txBody>
          <a:bodyPr anchorCtr="0" anchor="t" bIns="30250" lIns="60500" spcFirstLastPara="1" rIns="60500" wrap="square" tIns="30250">
            <a:noAutofit/>
          </a:bodyPr>
          <a:lstStyle>
            <a:lvl1pPr indent="-381000" lvl="0" marL="457200" marR="0" rtl="0" algn="l">
              <a:spcBef>
                <a:spcPts val="500"/>
              </a:spcBef>
              <a:spcAft>
                <a:spcPts val="0"/>
              </a:spcAft>
              <a:buClr>
                <a:srgbClr val="13294B"/>
              </a:buClr>
              <a:buSzPts val="2400"/>
              <a:buFont typeface="Noto Sans Symbols"/>
              <a:buChar char="▪"/>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rgbClr val="13294B"/>
              </a:buClr>
              <a:buSzPts val="2100"/>
              <a:buFont typeface="Arial"/>
              <a:buChar char="–"/>
              <a:defRPr b="0" i="0" sz="2100" u="none" cap="none" strike="noStrike">
                <a:solidFill>
                  <a:srgbClr val="13294B"/>
                </a:solidFill>
                <a:latin typeface="Arial"/>
                <a:ea typeface="Arial"/>
                <a:cs typeface="Arial"/>
                <a:sym typeface="Arial"/>
              </a:defRPr>
            </a:lvl2pPr>
            <a:lvl3pPr indent="-342900" lvl="2" marL="1371600" marR="0" rtl="0" algn="l">
              <a:spcBef>
                <a:spcPts val="400"/>
              </a:spcBef>
              <a:spcAft>
                <a:spcPts val="0"/>
              </a:spcAft>
              <a:buClr>
                <a:srgbClr val="13294B"/>
              </a:buClr>
              <a:buSzPts val="1800"/>
              <a:buFont typeface="Arial"/>
              <a:buChar char="•"/>
              <a:defRPr b="0" i="0" sz="1800" u="none" cap="none" strike="noStrike">
                <a:solidFill>
                  <a:srgbClr val="13294B"/>
                </a:solidFill>
                <a:latin typeface="Arial"/>
                <a:ea typeface="Arial"/>
                <a:cs typeface="Arial"/>
                <a:sym typeface="Arial"/>
              </a:defRPr>
            </a:lvl3pPr>
            <a:lvl4pPr indent="-323850" lvl="3" marL="1828800" marR="0" rtl="0" algn="l">
              <a:spcBef>
                <a:spcPts val="300"/>
              </a:spcBef>
              <a:spcAft>
                <a:spcPts val="0"/>
              </a:spcAft>
              <a:buClr>
                <a:srgbClr val="13294B"/>
              </a:buClr>
              <a:buSzPts val="1500"/>
              <a:buFont typeface="Arial"/>
              <a:buChar char="–"/>
              <a:defRPr b="0" i="0" sz="1500" u="none" cap="none" strike="noStrike">
                <a:solidFill>
                  <a:srgbClr val="13294B"/>
                </a:solidFill>
                <a:latin typeface="Arial"/>
                <a:ea typeface="Arial"/>
                <a:cs typeface="Arial"/>
                <a:sym typeface="Arial"/>
              </a:defRPr>
            </a:lvl4pPr>
            <a:lvl5pPr indent="-323850" lvl="4" marL="2286000" marR="0" rtl="0" algn="l">
              <a:spcBef>
                <a:spcPts val="300"/>
              </a:spcBef>
              <a:spcAft>
                <a:spcPts val="0"/>
              </a:spcAft>
              <a:buClr>
                <a:srgbClr val="13294B"/>
              </a:buClr>
              <a:buSzPts val="1500"/>
              <a:buFont typeface="Arial"/>
              <a:buChar char="»"/>
              <a:defRPr b="0" i="0" sz="1500" u="none" cap="none" strike="noStrike">
                <a:solidFill>
                  <a:srgbClr val="13294B"/>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34" name="Google Shape;234;p35"/>
          <p:cNvSpPr txBox="1"/>
          <p:nvPr>
            <p:ph idx="2" type="body"/>
          </p:nvPr>
        </p:nvSpPr>
        <p:spPr>
          <a:xfrm>
            <a:off x="404091" y="420403"/>
            <a:ext cx="8358909" cy="480971"/>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35" name="Google Shape;235;p35"/>
          <p:cNvSpPr txBox="1"/>
          <p:nvPr>
            <p:ph idx="12" type="sldNum"/>
          </p:nvPr>
        </p:nvSpPr>
        <p:spPr>
          <a:xfrm>
            <a:off x="548936" y="4789224"/>
            <a:ext cx="353190" cy="274194"/>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236" name="Shape 236"/>
        <p:cNvGrpSpPr/>
        <p:nvPr/>
      </p:nvGrpSpPr>
      <p:grpSpPr>
        <a:xfrm>
          <a:off x="0" y="0"/>
          <a:ext cx="0" cy="0"/>
          <a:chOff x="0" y="0"/>
          <a:chExt cx="0" cy="0"/>
        </a:xfrm>
      </p:grpSpPr>
      <p:sp>
        <p:nvSpPr>
          <p:cNvPr id="237" name="Google Shape;237;p36"/>
          <p:cNvSpPr txBox="1"/>
          <p:nvPr>
            <p:ph idx="1" type="body"/>
          </p:nvPr>
        </p:nvSpPr>
        <p:spPr>
          <a:xfrm>
            <a:off x="404091" y="420403"/>
            <a:ext cx="8358909" cy="480971"/>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38" name="Google Shape;238;p36"/>
          <p:cNvSpPr txBox="1"/>
          <p:nvPr>
            <p:ph idx="2" type="body"/>
          </p:nvPr>
        </p:nvSpPr>
        <p:spPr>
          <a:xfrm>
            <a:off x="404091" y="1077628"/>
            <a:ext cx="8358909" cy="3359901"/>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500"/>
              </a:spcBef>
              <a:spcAft>
                <a:spcPts val="0"/>
              </a:spcAft>
              <a:buClr>
                <a:srgbClr val="13294B"/>
              </a:buClr>
              <a:buSzPts val="2400"/>
              <a:buFont typeface="Arial"/>
              <a:buNone/>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39" name="Google Shape;239;p36"/>
          <p:cNvSpPr txBox="1"/>
          <p:nvPr>
            <p:ph idx="12" type="sldNum"/>
          </p:nvPr>
        </p:nvSpPr>
        <p:spPr>
          <a:xfrm>
            <a:off x="548936" y="4789224"/>
            <a:ext cx="353190" cy="274194"/>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Text and Media">
  <p:cSld name="Title with Text and Media">
    <p:spTree>
      <p:nvGrpSpPr>
        <p:cNvPr id="240" name="Shape 240"/>
        <p:cNvGrpSpPr/>
        <p:nvPr/>
      </p:nvGrpSpPr>
      <p:grpSpPr>
        <a:xfrm>
          <a:off x="0" y="0"/>
          <a:ext cx="0" cy="0"/>
          <a:chOff x="0" y="0"/>
          <a:chExt cx="0" cy="0"/>
        </a:xfrm>
      </p:grpSpPr>
      <p:sp>
        <p:nvSpPr>
          <p:cNvPr id="241" name="Google Shape;241;p37"/>
          <p:cNvSpPr txBox="1"/>
          <p:nvPr>
            <p:ph idx="1" type="body"/>
          </p:nvPr>
        </p:nvSpPr>
        <p:spPr>
          <a:xfrm>
            <a:off x="6038273" y="1064181"/>
            <a:ext cx="2693135" cy="3353178"/>
          </a:xfrm>
          <a:prstGeom prst="rect">
            <a:avLst/>
          </a:prstGeom>
          <a:noFill/>
          <a:ln>
            <a:noFill/>
          </a:ln>
        </p:spPr>
        <p:txBody>
          <a:bodyPr anchorCtr="0" anchor="t" bIns="30250" lIns="60500" spcFirstLastPara="1" rIns="60500" wrap="square" tIns="30250">
            <a:noAutofit/>
          </a:bodyPr>
          <a:lstStyle>
            <a:lvl1pPr indent="-228600" lvl="0" marL="457200" marR="0" rtl="0" algn="ctr">
              <a:spcBef>
                <a:spcPts val="200"/>
              </a:spcBef>
              <a:spcAft>
                <a:spcPts val="0"/>
              </a:spcAft>
              <a:buClr>
                <a:srgbClr val="7F7F7F"/>
              </a:buClr>
              <a:buSzPts val="1100"/>
              <a:buFont typeface="Arial"/>
              <a:buNone/>
              <a:defRPr b="0" i="1" sz="1100" u="none" cap="none" strike="noStrike">
                <a:solidFill>
                  <a:srgbClr val="7F7F7F"/>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42" name="Google Shape;242;p37"/>
          <p:cNvSpPr txBox="1"/>
          <p:nvPr>
            <p:ph idx="2" type="body"/>
          </p:nvPr>
        </p:nvSpPr>
        <p:spPr>
          <a:xfrm>
            <a:off x="404091" y="1077628"/>
            <a:ext cx="5414818" cy="3339731"/>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500"/>
              </a:spcBef>
              <a:spcAft>
                <a:spcPts val="0"/>
              </a:spcAft>
              <a:buClr>
                <a:srgbClr val="13294B"/>
              </a:buClr>
              <a:buSzPts val="2400"/>
              <a:buFont typeface="Arial"/>
              <a:buNone/>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43" name="Google Shape;243;p37"/>
          <p:cNvSpPr txBox="1"/>
          <p:nvPr>
            <p:ph idx="3" type="body"/>
          </p:nvPr>
        </p:nvSpPr>
        <p:spPr>
          <a:xfrm>
            <a:off x="404091" y="420403"/>
            <a:ext cx="8358909" cy="480971"/>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44" name="Google Shape;244;p37"/>
          <p:cNvSpPr txBox="1"/>
          <p:nvPr>
            <p:ph idx="12" type="sldNum"/>
          </p:nvPr>
        </p:nvSpPr>
        <p:spPr>
          <a:xfrm>
            <a:off x="548936" y="4789224"/>
            <a:ext cx="353190" cy="274194"/>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y-side Text">
  <p:cSld name="Side-by-side Text">
    <p:spTree>
      <p:nvGrpSpPr>
        <p:cNvPr id="245" name="Shape 245"/>
        <p:cNvGrpSpPr/>
        <p:nvPr/>
      </p:nvGrpSpPr>
      <p:grpSpPr>
        <a:xfrm>
          <a:off x="0" y="0"/>
          <a:ext cx="0" cy="0"/>
          <a:chOff x="0" y="0"/>
          <a:chExt cx="0" cy="0"/>
        </a:xfrm>
      </p:grpSpPr>
      <p:sp>
        <p:nvSpPr>
          <p:cNvPr id="246" name="Google Shape;246;p38"/>
          <p:cNvSpPr txBox="1"/>
          <p:nvPr>
            <p:ph idx="1" type="body"/>
          </p:nvPr>
        </p:nvSpPr>
        <p:spPr>
          <a:xfrm>
            <a:off x="404091" y="1077628"/>
            <a:ext cx="4066309" cy="3366625"/>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500"/>
              </a:spcBef>
              <a:spcAft>
                <a:spcPts val="0"/>
              </a:spcAft>
              <a:buClr>
                <a:srgbClr val="13294B"/>
              </a:buClr>
              <a:buSzPts val="2400"/>
              <a:buFont typeface="Arial"/>
              <a:buNone/>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47" name="Google Shape;247;p38"/>
          <p:cNvSpPr txBox="1"/>
          <p:nvPr>
            <p:ph idx="2" type="body"/>
          </p:nvPr>
        </p:nvSpPr>
        <p:spPr>
          <a:xfrm>
            <a:off x="4608946" y="1077628"/>
            <a:ext cx="4066309" cy="3366625"/>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500"/>
              </a:spcBef>
              <a:spcAft>
                <a:spcPts val="0"/>
              </a:spcAft>
              <a:buClr>
                <a:srgbClr val="13294B"/>
              </a:buClr>
              <a:buSzPts val="2400"/>
              <a:buFont typeface="Arial"/>
              <a:buNone/>
              <a:defRPr b="0" i="0" sz="2400" u="none" cap="none" strike="noStrike">
                <a:solidFill>
                  <a:srgbClr val="13294B"/>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48" name="Google Shape;248;p38"/>
          <p:cNvSpPr txBox="1"/>
          <p:nvPr>
            <p:ph idx="3" type="body"/>
          </p:nvPr>
        </p:nvSpPr>
        <p:spPr>
          <a:xfrm>
            <a:off x="404091" y="420403"/>
            <a:ext cx="8358909" cy="480971"/>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rgbClr val="13294B"/>
              </a:buClr>
              <a:buSzPts val="3200"/>
              <a:buFont typeface="Arial"/>
              <a:buNone/>
              <a:defRPr b="1" i="0" sz="3200" u="none" cap="none" strike="noStrike">
                <a:solidFill>
                  <a:srgbClr val="13294B"/>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49" name="Google Shape;249;p38"/>
          <p:cNvSpPr txBox="1"/>
          <p:nvPr>
            <p:ph idx="12" type="sldNum"/>
          </p:nvPr>
        </p:nvSpPr>
        <p:spPr>
          <a:xfrm>
            <a:off x="548936" y="4789224"/>
            <a:ext cx="353190" cy="274194"/>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Media">
  <p:cSld name="Title and Media">
    <p:spTree>
      <p:nvGrpSpPr>
        <p:cNvPr id="250" name="Shape 250"/>
        <p:cNvGrpSpPr/>
        <p:nvPr/>
      </p:nvGrpSpPr>
      <p:grpSpPr>
        <a:xfrm>
          <a:off x="0" y="0"/>
          <a:ext cx="0" cy="0"/>
          <a:chOff x="0" y="0"/>
          <a:chExt cx="0" cy="0"/>
        </a:xfrm>
      </p:grpSpPr>
      <p:sp>
        <p:nvSpPr>
          <p:cNvPr id="251" name="Google Shape;251;p39"/>
          <p:cNvSpPr txBox="1"/>
          <p:nvPr>
            <p:ph idx="1" type="body"/>
          </p:nvPr>
        </p:nvSpPr>
        <p:spPr>
          <a:xfrm>
            <a:off x="404091" y="1064181"/>
            <a:ext cx="8327316" cy="3373348"/>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200"/>
              </a:spcBef>
              <a:spcAft>
                <a:spcPts val="0"/>
              </a:spcAft>
              <a:buClr>
                <a:srgbClr val="7F7F7F"/>
              </a:buClr>
              <a:buSzPts val="1100"/>
              <a:buFont typeface="Arial"/>
              <a:buNone/>
              <a:defRPr b="0" i="1" sz="1100" u="none" cap="none" strike="noStrike">
                <a:solidFill>
                  <a:srgbClr val="7F7F7F"/>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52" name="Google Shape;252;p39"/>
          <p:cNvSpPr txBox="1"/>
          <p:nvPr>
            <p:ph idx="2" type="body"/>
          </p:nvPr>
        </p:nvSpPr>
        <p:spPr>
          <a:xfrm>
            <a:off x="404091" y="420403"/>
            <a:ext cx="8358909" cy="480971"/>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rgbClr val="142958"/>
              </a:buClr>
              <a:buSzPts val="3200"/>
              <a:buFont typeface="Arial"/>
              <a:buNone/>
              <a:defRPr b="1" i="0" sz="3200" u="none" cap="none" strike="noStrike">
                <a:solidFill>
                  <a:srgbClr val="142958"/>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53" name="Google Shape;253;p39"/>
          <p:cNvSpPr txBox="1"/>
          <p:nvPr>
            <p:ph idx="12" type="sldNum"/>
          </p:nvPr>
        </p:nvSpPr>
        <p:spPr>
          <a:xfrm>
            <a:off x="548936" y="4789224"/>
            <a:ext cx="353190" cy="274194"/>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54" name="Shape 254"/>
        <p:cNvGrpSpPr/>
        <p:nvPr/>
      </p:nvGrpSpPr>
      <p:grpSpPr>
        <a:xfrm>
          <a:off x="0" y="0"/>
          <a:ext cx="0" cy="0"/>
          <a:chOff x="0" y="0"/>
          <a:chExt cx="0" cy="0"/>
        </a:xfrm>
      </p:grpSpPr>
      <p:sp>
        <p:nvSpPr>
          <p:cNvPr id="255" name="Google Shape;255;p40"/>
          <p:cNvSpPr/>
          <p:nvPr/>
        </p:nvSpPr>
        <p:spPr>
          <a:xfrm>
            <a:off x="0" y="1875865"/>
            <a:ext cx="9144000" cy="1349137"/>
          </a:xfrm>
          <a:prstGeom prst="rect">
            <a:avLst/>
          </a:prstGeom>
          <a:solidFill>
            <a:srgbClr val="13294B"/>
          </a:solidFill>
          <a:ln>
            <a:noFill/>
          </a:ln>
          <a:effectLst>
            <a:outerShdw blurRad="40000" rotWithShape="0" dir="5400000" dist="23000">
              <a:srgbClr val="000000">
                <a:alpha val="34901"/>
              </a:srgbClr>
            </a:outerShdw>
          </a:effectLst>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b="0" i="0" sz="1300" u="none" cap="none" strike="noStrike">
              <a:solidFill>
                <a:schemeClr val="lt1"/>
              </a:solidFill>
              <a:latin typeface="Calibri"/>
              <a:ea typeface="Calibri"/>
              <a:cs typeface="Calibri"/>
              <a:sym typeface="Calibri"/>
            </a:endParaRPr>
          </a:p>
        </p:txBody>
      </p:sp>
      <p:sp>
        <p:nvSpPr>
          <p:cNvPr id="256" name="Google Shape;256;p40"/>
          <p:cNvSpPr txBox="1"/>
          <p:nvPr>
            <p:ph idx="1" type="body"/>
          </p:nvPr>
        </p:nvSpPr>
        <p:spPr>
          <a:xfrm>
            <a:off x="404091" y="1970707"/>
            <a:ext cx="8358909" cy="417279"/>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600"/>
              </a:spcBef>
              <a:spcAft>
                <a:spcPts val="0"/>
              </a:spcAft>
              <a:buClr>
                <a:schemeClr val="lt1"/>
              </a:buClr>
              <a:buSzPts val="3200"/>
              <a:buFont typeface="Arial"/>
              <a:buNone/>
              <a:defRPr b="1" i="0" sz="3200" u="none" cap="none" strike="noStrike">
                <a:solidFill>
                  <a:schemeClr val="lt1"/>
                </a:solidFill>
                <a:latin typeface="Arial Narrow"/>
                <a:ea typeface="Arial Narrow"/>
                <a:cs typeface="Arial Narrow"/>
                <a:sym typeface="Arial Narrow"/>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57" name="Google Shape;257;p40"/>
          <p:cNvSpPr txBox="1"/>
          <p:nvPr>
            <p:ph idx="2" type="body"/>
          </p:nvPr>
        </p:nvSpPr>
        <p:spPr>
          <a:xfrm>
            <a:off x="404091" y="2536634"/>
            <a:ext cx="8358909" cy="475507"/>
          </a:xfrm>
          <a:prstGeom prst="rect">
            <a:avLst/>
          </a:prstGeom>
          <a:noFill/>
          <a:ln>
            <a:noFill/>
          </a:ln>
        </p:spPr>
        <p:txBody>
          <a:bodyPr anchorCtr="0" anchor="t" bIns="30250" lIns="60500" spcFirstLastPara="1" rIns="60500" wrap="square" tIns="30250">
            <a:noAutofit/>
          </a:bodyPr>
          <a:lstStyle>
            <a:lvl1pPr indent="-228600" lvl="0" marL="457200" marR="0" rtl="0" algn="l">
              <a:spcBef>
                <a:spcPts val="500"/>
              </a:spcBef>
              <a:spcAft>
                <a:spcPts val="0"/>
              </a:spcAft>
              <a:buClr>
                <a:schemeClr val="lt1"/>
              </a:buClr>
              <a:buSzPts val="2400"/>
              <a:buFont typeface="Arial"/>
              <a:buNone/>
              <a:defRPr b="0" i="1" sz="2400" u="none" cap="none" strike="noStrike">
                <a:solidFill>
                  <a:schemeClr val="lt1"/>
                </a:solidFill>
                <a:latin typeface="Arial"/>
                <a:ea typeface="Arial"/>
                <a:cs typeface="Arial"/>
                <a:sym typeface="Arial"/>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58" name="Google Shape;258;p40"/>
          <p:cNvSpPr txBox="1"/>
          <p:nvPr>
            <p:ph idx="12" type="sldNum"/>
          </p:nvPr>
        </p:nvSpPr>
        <p:spPr>
          <a:xfrm>
            <a:off x="548936" y="4789224"/>
            <a:ext cx="353190" cy="274194"/>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59" name="Shape 259"/>
        <p:cNvGrpSpPr/>
        <p:nvPr/>
      </p:nvGrpSpPr>
      <p:grpSpPr>
        <a:xfrm>
          <a:off x="0" y="0"/>
          <a:ext cx="0" cy="0"/>
          <a:chOff x="0" y="0"/>
          <a:chExt cx="0" cy="0"/>
        </a:xfrm>
      </p:grpSpPr>
      <p:sp>
        <p:nvSpPr>
          <p:cNvPr id="260" name="Google Shape;260;p41"/>
          <p:cNvSpPr txBox="1"/>
          <p:nvPr>
            <p:ph idx="12" type="sldNum"/>
          </p:nvPr>
        </p:nvSpPr>
        <p:spPr>
          <a:xfrm>
            <a:off x="548936" y="4789224"/>
            <a:ext cx="353190" cy="274194"/>
          </a:xfrm>
          <a:prstGeom prst="rect">
            <a:avLst/>
          </a:prstGeom>
          <a:noFill/>
          <a:ln>
            <a:noFill/>
          </a:ln>
        </p:spPr>
        <p:txBody>
          <a:bodyPr anchorCtr="0" anchor="ctr" bIns="30250" lIns="60500" spcFirstLastPara="1" rIns="60500" wrap="square" tIns="30250">
            <a:noAutofit/>
          </a:bodyPr>
          <a:lstStyle>
            <a:lvl1pPr indent="0" lvl="0" marL="0" algn="l">
              <a:spcBef>
                <a:spcPts val="0"/>
              </a:spcBef>
              <a:buNone/>
              <a:defRPr b="0" i="0" sz="700" u="none" cap="none" strike="noStrike">
                <a:solidFill>
                  <a:schemeClr val="lt1"/>
                </a:solidFill>
                <a:latin typeface="Arial"/>
                <a:ea typeface="Arial"/>
                <a:cs typeface="Arial"/>
                <a:sym typeface="Arial"/>
              </a:defRPr>
            </a:lvl1pPr>
            <a:lvl2pPr indent="0" lvl="1" marL="0" algn="l">
              <a:spcBef>
                <a:spcPts val="0"/>
              </a:spcBef>
              <a:buNone/>
              <a:defRPr b="0" i="0" sz="700" u="none" cap="none" strike="noStrike">
                <a:solidFill>
                  <a:schemeClr val="lt1"/>
                </a:solidFill>
                <a:latin typeface="Arial"/>
                <a:ea typeface="Arial"/>
                <a:cs typeface="Arial"/>
                <a:sym typeface="Arial"/>
              </a:defRPr>
            </a:lvl2pPr>
            <a:lvl3pPr indent="0" lvl="2" marL="0" algn="l">
              <a:spcBef>
                <a:spcPts val="0"/>
              </a:spcBef>
              <a:buNone/>
              <a:defRPr b="0" i="0" sz="700" u="none" cap="none" strike="noStrike">
                <a:solidFill>
                  <a:schemeClr val="lt1"/>
                </a:solidFill>
                <a:latin typeface="Arial"/>
                <a:ea typeface="Arial"/>
                <a:cs typeface="Arial"/>
                <a:sym typeface="Arial"/>
              </a:defRPr>
            </a:lvl3pPr>
            <a:lvl4pPr indent="0" lvl="3" marL="0" algn="l">
              <a:spcBef>
                <a:spcPts val="0"/>
              </a:spcBef>
              <a:buNone/>
              <a:defRPr b="0" i="0" sz="700" u="none" cap="none" strike="noStrike">
                <a:solidFill>
                  <a:schemeClr val="lt1"/>
                </a:solidFill>
                <a:latin typeface="Arial"/>
                <a:ea typeface="Arial"/>
                <a:cs typeface="Arial"/>
                <a:sym typeface="Arial"/>
              </a:defRPr>
            </a:lvl4pPr>
            <a:lvl5pPr indent="0" lvl="4" marL="0" algn="l">
              <a:spcBef>
                <a:spcPts val="0"/>
              </a:spcBef>
              <a:buNone/>
              <a:defRPr b="0" i="0" sz="700" u="none" cap="none" strike="noStrike">
                <a:solidFill>
                  <a:schemeClr val="lt1"/>
                </a:solidFill>
                <a:latin typeface="Arial"/>
                <a:ea typeface="Arial"/>
                <a:cs typeface="Arial"/>
                <a:sym typeface="Arial"/>
              </a:defRPr>
            </a:lvl5pPr>
            <a:lvl6pPr indent="0" lvl="5" marL="0" algn="l">
              <a:spcBef>
                <a:spcPts val="0"/>
              </a:spcBef>
              <a:buNone/>
              <a:defRPr b="0" i="0" sz="700" u="none" cap="none" strike="noStrike">
                <a:solidFill>
                  <a:schemeClr val="lt1"/>
                </a:solidFill>
                <a:latin typeface="Arial"/>
                <a:ea typeface="Arial"/>
                <a:cs typeface="Arial"/>
                <a:sym typeface="Arial"/>
              </a:defRPr>
            </a:lvl6pPr>
            <a:lvl7pPr indent="0" lvl="6" marL="0" algn="l">
              <a:spcBef>
                <a:spcPts val="0"/>
              </a:spcBef>
              <a:buNone/>
              <a:defRPr b="0" i="0" sz="700" u="none" cap="none" strike="noStrike">
                <a:solidFill>
                  <a:schemeClr val="lt1"/>
                </a:solidFill>
                <a:latin typeface="Arial"/>
                <a:ea typeface="Arial"/>
                <a:cs typeface="Arial"/>
                <a:sym typeface="Arial"/>
              </a:defRPr>
            </a:lvl7pPr>
            <a:lvl8pPr indent="0" lvl="7" marL="0" algn="l">
              <a:spcBef>
                <a:spcPts val="0"/>
              </a:spcBef>
              <a:buNone/>
              <a:defRPr b="0" i="0" sz="700" u="none" cap="none" strike="noStrike">
                <a:solidFill>
                  <a:schemeClr val="lt1"/>
                </a:solidFill>
                <a:latin typeface="Arial"/>
                <a:ea typeface="Arial"/>
                <a:cs typeface="Arial"/>
                <a:sym typeface="Arial"/>
              </a:defRPr>
            </a:lvl8pPr>
            <a:lvl9pPr indent="0" lvl="8" mar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_1">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292100" lvl="0" marL="457200">
              <a:spcBef>
                <a:spcPts val="0"/>
              </a:spcBef>
              <a:spcAft>
                <a:spcPts val="0"/>
              </a:spcAft>
              <a:buSzPts val="1000"/>
              <a:buChar char="●"/>
              <a:defRPr/>
            </a:lvl1pPr>
            <a:lvl2pPr indent="-279400" lvl="1" marL="914400">
              <a:spcBef>
                <a:spcPts val="0"/>
              </a:spcBef>
              <a:spcAft>
                <a:spcPts val="0"/>
              </a:spcAft>
              <a:buSzPts val="800"/>
              <a:buChar char="○"/>
              <a:defRPr/>
            </a:lvl2pPr>
            <a:lvl3pPr indent="-292100" lvl="2" marL="1371600">
              <a:spcBef>
                <a:spcPts val="0"/>
              </a:spcBef>
              <a:spcAft>
                <a:spcPts val="0"/>
              </a:spcAft>
              <a:buSzPts val="1000"/>
              <a:buChar char="■"/>
              <a:defRPr/>
            </a:lvl3pPr>
            <a:lvl4pPr indent="-292100" lvl="3" marL="1828800">
              <a:spcBef>
                <a:spcPts val="0"/>
              </a:spcBef>
              <a:spcAft>
                <a:spcPts val="0"/>
              </a:spcAft>
              <a:buSzPts val="1000"/>
              <a:buChar char="●"/>
              <a:defRPr/>
            </a:lvl4pPr>
            <a:lvl5pPr indent="-292100" lvl="4" marL="2286000">
              <a:spcBef>
                <a:spcPts val="0"/>
              </a:spcBef>
              <a:spcAft>
                <a:spcPts val="0"/>
              </a:spcAft>
              <a:buSzPts val="1000"/>
              <a:buChar char="○"/>
              <a:defRPr/>
            </a:lvl5pPr>
            <a:lvl6pPr indent="-292100" lvl="5" marL="2743200">
              <a:spcBef>
                <a:spcPts val="0"/>
              </a:spcBef>
              <a:spcAft>
                <a:spcPts val="0"/>
              </a:spcAft>
              <a:buSzPts val="10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0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4.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4.jpg"/><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13.jpg"/><Relationship Id="rId6" Type="http://schemas.openxmlformats.org/officeDocument/2006/relationships/image" Target="../media/image3.png"/><Relationship Id="rId7" Type="http://schemas.openxmlformats.org/officeDocument/2006/relationships/slideLayout" Target="../slideLayouts/slideLayout31.xml"/><Relationship Id="rId8"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11" Type="http://schemas.openxmlformats.org/officeDocument/2006/relationships/theme" Target="../theme/theme1.xml"/><Relationship Id="rId10"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1pPr>
            <a:lvl2pPr lvl="1">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2pPr>
            <a:lvl3pPr lvl="2">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3pPr>
            <a:lvl4pPr lvl="3">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4pPr>
            <a:lvl5pPr lvl="4">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5pPr>
            <a:lvl6pPr lvl="5">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6pPr>
            <a:lvl7pPr lvl="6">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7pPr>
            <a:lvl8pPr lvl="7">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8pPr>
            <a:lvl9pPr lvl="8">
              <a:lnSpc>
                <a:spcPct val="90000"/>
              </a:lnSpc>
              <a:spcBef>
                <a:spcPts val="0"/>
              </a:spcBef>
              <a:spcAft>
                <a:spcPts val="0"/>
              </a:spcAft>
              <a:buClr>
                <a:schemeClr val="dk1"/>
              </a:buClr>
              <a:buSzPts val="3450"/>
              <a:buFont typeface="Merriweather"/>
              <a:buNone/>
              <a:defRPr b="1" sz="3450">
                <a:solidFill>
                  <a:schemeClr val="dk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1760100"/>
          </a:xfrm>
          <a:prstGeom prst="rect">
            <a:avLst/>
          </a:prstGeom>
          <a:noFill/>
          <a:ln>
            <a:noFill/>
          </a:ln>
        </p:spPr>
        <p:txBody>
          <a:bodyPr anchorCtr="0" anchor="t" bIns="91425" lIns="91425" spcFirstLastPara="1" rIns="91425" wrap="square" tIns="91425">
            <a:normAutofit/>
          </a:bodyPr>
          <a:lstStyle>
            <a:lvl1pPr indent="-292100" lvl="0" marL="4572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1pPr>
            <a:lvl2pPr indent="-279400" lvl="1" marL="914400">
              <a:lnSpc>
                <a:spcPct val="115000"/>
              </a:lnSpc>
              <a:spcBef>
                <a:spcPts val="0"/>
              </a:spcBef>
              <a:spcAft>
                <a:spcPts val="0"/>
              </a:spcAft>
              <a:buClr>
                <a:schemeClr val="dk2"/>
              </a:buClr>
              <a:buSzPts val="800"/>
              <a:buFont typeface="DM Sans"/>
              <a:buChar char="○"/>
              <a:defRPr sz="800">
                <a:solidFill>
                  <a:schemeClr val="dk2"/>
                </a:solidFill>
                <a:latin typeface="DM Sans"/>
                <a:ea typeface="DM Sans"/>
                <a:cs typeface="DM Sans"/>
                <a:sym typeface="DM Sans"/>
              </a:defRPr>
            </a:lvl2pPr>
            <a:lvl3pPr indent="-292100" lvl="2" marL="13716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3pPr>
            <a:lvl4pPr indent="-292100" lvl="3" marL="18288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4pPr>
            <a:lvl5pPr indent="-292100" lvl="4" marL="22860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5pPr>
            <a:lvl6pPr indent="-292100" lvl="5" marL="27432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6pPr>
            <a:lvl7pPr indent="-292100" lvl="6" marL="32004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7pPr>
            <a:lvl8pPr indent="-292100" lvl="7" marL="36576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8pPr>
            <a:lvl9pPr indent="-292100" lvl="8" marL="41148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800">
                <a:solidFill>
                  <a:schemeClr val="dk1"/>
                </a:solidFill>
                <a:latin typeface="DM Sans"/>
                <a:ea typeface="DM Sans"/>
                <a:cs typeface="DM Sans"/>
                <a:sym typeface="DM Sans"/>
              </a:defRPr>
            </a:lvl1pPr>
            <a:lvl2pPr lvl="1" algn="r">
              <a:buNone/>
              <a:defRPr sz="800">
                <a:solidFill>
                  <a:schemeClr val="dk1"/>
                </a:solidFill>
                <a:latin typeface="DM Sans"/>
                <a:ea typeface="DM Sans"/>
                <a:cs typeface="DM Sans"/>
                <a:sym typeface="DM Sans"/>
              </a:defRPr>
            </a:lvl2pPr>
            <a:lvl3pPr lvl="2" algn="r">
              <a:buNone/>
              <a:defRPr sz="800">
                <a:solidFill>
                  <a:schemeClr val="dk1"/>
                </a:solidFill>
                <a:latin typeface="DM Sans"/>
                <a:ea typeface="DM Sans"/>
                <a:cs typeface="DM Sans"/>
                <a:sym typeface="DM Sans"/>
              </a:defRPr>
            </a:lvl3pPr>
            <a:lvl4pPr lvl="3" algn="r">
              <a:buNone/>
              <a:defRPr sz="800">
                <a:solidFill>
                  <a:schemeClr val="dk1"/>
                </a:solidFill>
                <a:latin typeface="DM Sans"/>
                <a:ea typeface="DM Sans"/>
                <a:cs typeface="DM Sans"/>
                <a:sym typeface="DM Sans"/>
              </a:defRPr>
            </a:lvl4pPr>
            <a:lvl5pPr lvl="4" algn="r">
              <a:buNone/>
              <a:defRPr sz="800">
                <a:solidFill>
                  <a:schemeClr val="dk1"/>
                </a:solidFill>
                <a:latin typeface="DM Sans"/>
                <a:ea typeface="DM Sans"/>
                <a:cs typeface="DM Sans"/>
                <a:sym typeface="DM Sans"/>
              </a:defRPr>
            </a:lvl5pPr>
            <a:lvl6pPr lvl="5" algn="r">
              <a:buNone/>
              <a:defRPr sz="800">
                <a:solidFill>
                  <a:schemeClr val="dk1"/>
                </a:solidFill>
                <a:latin typeface="DM Sans"/>
                <a:ea typeface="DM Sans"/>
                <a:cs typeface="DM Sans"/>
                <a:sym typeface="DM Sans"/>
              </a:defRPr>
            </a:lvl6pPr>
            <a:lvl7pPr lvl="6" algn="r">
              <a:buNone/>
              <a:defRPr sz="800">
                <a:solidFill>
                  <a:schemeClr val="dk1"/>
                </a:solidFill>
                <a:latin typeface="DM Sans"/>
                <a:ea typeface="DM Sans"/>
                <a:cs typeface="DM Sans"/>
                <a:sym typeface="DM Sans"/>
              </a:defRPr>
            </a:lvl7pPr>
            <a:lvl8pPr lvl="7" algn="r">
              <a:buNone/>
              <a:defRPr sz="800">
                <a:solidFill>
                  <a:schemeClr val="dk1"/>
                </a:solidFill>
                <a:latin typeface="DM Sans"/>
                <a:ea typeface="DM Sans"/>
                <a:cs typeface="DM Sans"/>
                <a:sym typeface="DM Sans"/>
              </a:defRPr>
            </a:lvl8pPr>
            <a:lvl9pPr lvl="8" algn="r">
              <a:buNone/>
              <a:defRPr sz="8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24">
          <p15:clr>
            <a:srgbClr val="E46962"/>
          </p15:clr>
        </p15:guide>
        <p15:guide id="2" orient="horz" pos="124">
          <p15:clr>
            <a:srgbClr val="E46962"/>
          </p15:clr>
        </p15:guide>
        <p15:guide id="3" pos="5636">
          <p15:clr>
            <a:srgbClr val="E46962"/>
          </p15:clr>
        </p15:guide>
        <p15:guide id="4" orient="horz" pos="3116">
          <p15:clr>
            <a:srgbClr val="E46962"/>
          </p15:clr>
        </p15:guide>
        <p15:guide id="5" pos="1296">
          <p15:clr>
            <a:srgbClr val="E46962"/>
          </p15:clr>
        </p15:guide>
        <p15:guide id="6" pos="4465">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grpSp>
        <p:nvGrpSpPr>
          <p:cNvPr id="214" name="Google Shape;214;p32"/>
          <p:cNvGrpSpPr/>
          <p:nvPr/>
        </p:nvGrpSpPr>
        <p:grpSpPr>
          <a:xfrm>
            <a:off x="-1946" y="1783504"/>
            <a:ext cx="9145945" cy="1556490"/>
            <a:chOff x="-1069" y="2880073"/>
            <a:chExt cx="10056262" cy="1676400"/>
          </a:xfrm>
        </p:grpSpPr>
        <p:pic>
          <p:nvPicPr>
            <p:cNvPr id="215" name="Google Shape;215;p32"/>
            <p:cNvPicPr preferRelativeResize="0"/>
            <p:nvPr/>
          </p:nvPicPr>
          <p:blipFill rotWithShape="1">
            <a:blip r:embed="rId1">
              <a:alphaModFix/>
            </a:blip>
            <a:srcRect b="0" l="0" r="0" t="196"/>
            <a:stretch/>
          </p:blipFill>
          <p:spPr>
            <a:xfrm>
              <a:off x="-1069" y="2881477"/>
              <a:ext cx="2514600" cy="1673098"/>
            </a:xfrm>
            <a:prstGeom prst="rect">
              <a:avLst/>
            </a:prstGeom>
            <a:noFill/>
            <a:ln>
              <a:noFill/>
            </a:ln>
          </p:spPr>
        </p:pic>
        <p:pic>
          <p:nvPicPr>
            <p:cNvPr id="216" name="Google Shape;216;p32"/>
            <p:cNvPicPr preferRelativeResize="0"/>
            <p:nvPr/>
          </p:nvPicPr>
          <p:blipFill rotWithShape="1">
            <a:blip r:embed="rId2">
              <a:alphaModFix/>
            </a:blip>
            <a:srcRect b="0" l="0" r="0" t="0"/>
            <a:stretch/>
          </p:blipFill>
          <p:spPr>
            <a:xfrm>
              <a:off x="2513531" y="2880073"/>
              <a:ext cx="2514600" cy="1676400"/>
            </a:xfrm>
            <a:prstGeom prst="rect">
              <a:avLst/>
            </a:prstGeom>
            <a:noFill/>
            <a:ln>
              <a:noFill/>
            </a:ln>
          </p:spPr>
        </p:pic>
        <p:pic>
          <p:nvPicPr>
            <p:cNvPr id="217" name="Google Shape;217;p32"/>
            <p:cNvPicPr preferRelativeResize="0"/>
            <p:nvPr/>
          </p:nvPicPr>
          <p:blipFill rotWithShape="1">
            <a:blip r:embed="rId3">
              <a:alphaModFix/>
            </a:blip>
            <a:srcRect b="0" l="0" r="0" t="0"/>
            <a:stretch/>
          </p:blipFill>
          <p:spPr>
            <a:xfrm>
              <a:off x="5027062" y="2880073"/>
              <a:ext cx="2514600" cy="1676400"/>
            </a:xfrm>
            <a:prstGeom prst="rect">
              <a:avLst/>
            </a:prstGeom>
            <a:noFill/>
            <a:ln>
              <a:noFill/>
            </a:ln>
          </p:spPr>
        </p:pic>
        <p:pic>
          <p:nvPicPr>
            <p:cNvPr id="218" name="Google Shape;218;p32"/>
            <p:cNvPicPr preferRelativeResize="0"/>
            <p:nvPr/>
          </p:nvPicPr>
          <p:blipFill rotWithShape="1">
            <a:blip r:embed="rId4">
              <a:alphaModFix/>
            </a:blip>
            <a:srcRect b="0" l="0" r="0" t="0"/>
            <a:stretch/>
          </p:blipFill>
          <p:spPr>
            <a:xfrm>
              <a:off x="7540593" y="2881978"/>
              <a:ext cx="2514600" cy="1674495"/>
            </a:xfrm>
            <a:prstGeom prst="rect">
              <a:avLst/>
            </a:prstGeom>
            <a:noFill/>
            <a:ln>
              <a:noFill/>
            </a:ln>
          </p:spPr>
        </p:pic>
      </p:grpSp>
      <p:pic>
        <p:nvPicPr>
          <p:cNvPr id="219" name="Google Shape;219;p32"/>
          <p:cNvPicPr preferRelativeResize="0"/>
          <p:nvPr/>
        </p:nvPicPr>
        <p:blipFill rotWithShape="1">
          <a:blip r:embed="rId5">
            <a:alphaModFix/>
          </a:blip>
          <a:srcRect b="0" l="0" r="0" t="0"/>
          <a:stretch/>
        </p:blipFill>
        <p:spPr>
          <a:xfrm>
            <a:off x="1" y="3382460"/>
            <a:ext cx="9143998" cy="1769479"/>
          </a:xfrm>
          <a:prstGeom prst="rect">
            <a:avLst/>
          </a:prstGeom>
          <a:noFill/>
          <a:ln>
            <a:noFill/>
          </a:ln>
        </p:spPr>
      </p:pic>
      <p:sp>
        <p:nvSpPr>
          <p:cNvPr id="220" name="Google Shape;220;p32"/>
          <p:cNvSpPr/>
          <p:nvPr/>
        </p:nvSpPr>
        <p:spPr>
          <a:xfrm>
            <a:off x="8668" y="3658634"/>
            <a:ext cx="9135332" cy="1493304"/>
          </a:xfrm>
          <a:prstGeom prst="rect">
            <a:avLst/>
          </a:prstGeom>
          <a:solidFill>
            <a:srgbClr val="E84A26"/>
          </a:solidFill>
          <a:ln>
            <a:noFill/>
          </a:ln>
          <a:effectLst>
            <a:outerShdw blurRad="40000" rotWithShape="0" dir="5400000" dist="23000">
              <a:srgbClr val="000000">
                <a:alpha val="34901"/>
              </a:srgbClr>
            </a:outerShdw>
          </a:effectLst>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b="0" i="0" sz="1300" u="none" cap="none" strike="noStrike">
              <a:solidFill>
                <a:schemeClr val="lt1"/>
              </a:solidFill>
              <a:latin typeface="Calibri"/>
              <a:ea typeface="Calibri"/>
              <a:cs typeface="Calibri"/>
              <a:sym typeface="Calibri"/>
            </a:endParaRPr>
          </a:p>
        </p:txBody>
      </p:sp>
      <p:pic>
        <p:nvPicPr>
          <p:cNvPr id="221" name="Google Shape;221;p32"/>
          <p:cNvPicPr preferRelativeResize="0"/>
          <p:nvPr/>
        </p:nvPicPr>
        <p:blipFill rotWithShape="1">
          <a:blip r:embed="rId6">
            <a:alphaModFix/>
          </a:blip>
          <a:srcRect b="0" l="0" r="0" t="0"/>
          <a:stretch/>
        </p:blipFill>
        <p:spPr>
          <a:xfrm>
            <a:off x="351867" y="3771003"/>
            <a:ext cx="2942226" cy="99239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34"/>
          <p:cNvSpPr/>
          <p:nvPr/>
        </p:nvSpPr>
        <p:spPr>
          <a:xfrm>
            <a:off x="0" y="4746687"/>
            <a:ext cx="9144000" cy="396812"/>
          </a:xfrm>
          <a:prstGeom prst="rect">
            <a:avLst/>
          </a:prstGeom>
          <a:solidFill>
            <a:srgbClr val="E84A26"/>
          </a:solidFill>
          <a:ln>
            <a:noFill/>
          </a:ln>
          <a:effectLst>
            <a:outerShdw blurRad="40000" rotWithShape="0" dir="5400000" dist="23000">
              <a:srgbClr val="000000">
                <a:alpha val="34901"/>
              </a:srgbClr>
            </a:outerShdw>
          </a:effectLst>
        </p:spPr>
        <p:txBody>
          <a:bodyPr anchorCtr="0" anchor="ctr" bIns="30250" lIns="60500" spcFirstLastPara="1" rIns="60500" wrap="square" tIns="30250">
            <a:noAutofit/>
          </a:bodyPr>
          <a:lstStyle/>
          <a:p>
            <a:pPr indent="0" lvl="0" marL="0" marR="0" rtl="0" algn="ctr">
              <a:spcBef>
                <a:spcPts val="0"/>
              </a:spcBef>
              <a:spcAft>
                <a:spcPts val="0"/>
              </a:spcAft>
              <a:buNone/>
            </a:pPr>
            <a:r>
              <a:t/>
            </a:r>
            <a:endParaRPr b="0" i="0" sz="1300" u="none" cap="none" strike="noStrike">
              <a:solidFill>
                <a:schemeClr val="lt1"/>
              </a:solidFill>
              <a:latin typeface="Calibri"/>
              <a:ea typeface="Calibri"/>
              <a:cs typeface="Calibri"/>
              <a:sym typeface="Calibri"/>
            </a:endParaRPr>
          </a:p>
        </p:txBody>
      </p:sp>
      <p:pic>
        <p:nvPicPr>
          <p:cNvPr id="228" name="Google Shape;228;p34"/>
          <p:cNvPicPr preferRelativeResize="0"/>
          <p:nvPr/>
        </p:nvPicPr>
        <p:blipFill rotWithShape="1">
          <a:blip r:embed="rId1">
            <a:alphaModFix/>
          </a:blip>
          <a:srcRect b="75362" l="0" r="0" t="0"/>
          <a:stretch/>
        </p:blipFill>
        <p:spPr>
          <a:xfrm>
            <a:off x="-1" y="4647157"/>
            <a:ext cx="9144001" cy="167762"/>
          </a:xfrm>
          <a:prstGeom prst="rect">
            <a:avLst/>
          </a:prstGeom>
          <a:noFill/>
          <a:ln>
            <a:noFill/>
          </a:ln>
        </p:spPr>
      </p:pic>
      <p:pic>
        <p:nvPicPr>
          <p:cNvPr id="229" name="Google Shape;229;p34"/>
          <p:cNvPicPr preferRelativeResize="0"/>
          <p:nvPr/>
        </p:nvPicPr>
        <p:blipFill rotWithShape="1">
          <a:blip r:embed="rId2">
            <a:alphaModFix/>
          </a:blip>
          <a:srcRect b="0" l="0" r="0" t="0"/>
          <a:stretch/>
        </p:blipFill>
        <p:spPr>
          <a:xfrm>
            <a:off x="7478940" y="4866160"/>
            <a:ext cx="1284029" cy="130358"/>
          </a:xfrm>
          <a:prstGeom prst="rect">
            <a:avLst/>
          </a:prstGeom>
          <a:noFill/>
          <a:ln>
            <a:noFill/>
          </a:ln>
        </p:spPr>
      </p:pic>
      <p:pic>
        <p:nvPicPr>
          <p:cNvPr id="230" name="Google Shape;230;p34"/>
          <p:cNvPicPr preferRelativeResize="0"/>
          <p:nvPr/>
        </p:nvPicPr>
        <p:blipFill rotWithShape="1">
          <a:blip r:embed="rId3">
            <a:alphaModFix/>
          </a:blip>
          <a:srcRect b="63560" l="0" r="92703" t="0"/>
          <a:stretch/>
        </p:blipFill>
        <p:spPr>
          <a:xfrm>
            <a:off x="330638" y="4790874"/>
            <a:ext cx="243578" cy="280932"/>
          </a:xfrm>
          <a:prstGeom prst="rect">
            <a:avLst/>
          </a:prstGeom>
          <a:noFill/>
          <a:ln>
            <a:noFill/>
          </a:ln>
        </p:spPr>
      </p:pic>
      <p:sp>
        <p:nvSpPr>
          <p:cNvPr id="231" name="Google Shape;231;p34"/>
          <p:cNvSpPr txBox="1"/>
          <p:nvPr>
            <p:ph idx="12" type="sldNum"/>
          </p:nvPr>
        </p:nvSpPr>
        <p:spPr>
          <a:xfrm>
            <a:off x="548936" y="4789224"/>
            <a:ext cx="353190" cy="274194"/>
          </a:xfrm>
          <a:prstGeom prst="rect">
            <a:avLst/>
          </a:prstGeom>
          <a:noFill/>
          <a:ln>
            <a:noFill/>
          </a:ln>
        </p:spPr>
        <p:txBody>
          <a:bodyPr anchorCtr="0" anchor="ctr" bIns="30250" lIns="60500" spcFirstLastPara="1" rIns="60500" wrap="square" tIns="30250">
            <a:noAutofit/>
          </a:bodyPr>
          <a:lstStyle>
            <a:lvl1pPr indent="0" lvl="0" marL="0" marR="0" rtl="0" algn="l">
              <a:spcBef>
                <a:spcPts val="0"/>
              </a:spcBef>
              <a:buNone/>
              <a:defRPr b="0" i="0" sz="700" u="none" cap="none" strike="noStrike">
                <a:solidFill>
                  <a:schemeClr val="lt1"/>
                </a:solidFill>
                <a:latin typeface="Arial"/>
                <a:ea typeface="Arial"/>
                <a:cs typeface="Arial"/>
                <a:sym typeface="Arial"/>
              </a:defRPr>
            </a:lvl1pPr>
            <a:lvl2pPr indent="0" lvl="1" marL="0" marR="0" rtl="0" algn="l">
              <a:spcBef>
                <a:spcPts val="0"/>
              </a:spcBef>
              <a:buNone/>
              <a:defRPr b="0" i="0" sz="700" u="none" cap="none" strike="noStrike">
                <a:solidFill>
                  <a:schemeClr val="lt1"/>
                </a:solidFill>
                <a:latin typeface="Arial"/>
                <a:ea typeface="Arial"/>
                <a:cs typeface="Arial"/>
                <a:sym typeface="Arial"/>
              </a:defRPr>
            </a:lvl2pPr>
            <a:lvl3pPr indent="0" lvl="2" marL="0" marR="0" rtl="0" algn="l">
              <a:spcBef>
                <a:spcPts val="0"/>
              </a:spcBef>
              <a:buNone/>
              <a:defRPr b="0" i="0" sz="700" u="none" cap="none" strike="noStrike">
                <a:solidFill>
                  <a:schemeClr val="lt1"/>
                </a:solidFill>
                <a:latin typeface="Arial"/>
                <a:ea typeface="Arial"/>
                <a:cs typeface="Arial"/>
                <a:sym typeface="Arial"/>
              </a:defRPr>
            </a:lvl3pPr>
            <a:lvl4pPr indent="0" lvl="3" marL="0" marR="0" rtl="0" algn="l">
              <a:spcBef>
                <a:spcPts val="0"/>
              </a:spcBef>
              <a:buNone/>
              <a:defRPr b="0" i="0" sz="700" u="none" cap="none" strike="noStrike">
                <a:solidFill>
                  <a:schemeClr val="lt1"/>
                </a:solidFill>
                <a:latin typeface="Arial"/>
                <a:ea typeface="Arial"/>
                <a:cs typeface="Arial"/>
                <a:sym typeface="Arial"/>
              </a:defRPr>
            </a:lvl4pPr>
            <a:lvl5pPr indent="0" lvl="4" marL="0" marR="0" rtl="0" algn="l">
              <a:spcBef>
                <a:spcPts val="0"/>
              </a:spcBef>
              <a:buNone/>
              <a:defRPr b="0" i="0" sz="700" u="none" cap="none" strike="noStrike">
                <a:solidFill>
                  <a:schemeClr val="lt1"/>
                </a:solidFill>
                <a:latin typeface="Arial"/>
                <a:ea typeface="Arial"/>
                <a:cs typeface="Arial"/>
                <a:sym typeface="Arial"/>
              </a:defRPr>
            </a:lvl5pPr>
            <a:lvl6pPr indent="0" lvl="5" marL="0" marR="0" rtl="0" algn="l">
              <a:spcBef>
                <a:spcPts val="0"/>
              </a:spcBef>
              <a:buNone/>
              <a:defRPr b="0" i="0" sz="700" u="none" cap="none" strike="noStrike">
                <a:solidFill>
                  <a:schemeClr val="lt1"/>
                </a:solidFill>
                <a:latin typeface="Arial"/>
                <a:ea typeface="Arial"/>
                <a:cs typeface="Arial"/>
                <a:sym typeface="Arial"/>
              </a:defRPr>
            </a:lvl6pPr>
            <a:lvl7pPr indent="0" lvl="6" marL="0" marR="0" rtl="0" algn="l">
              <a:spcBef>
                <a:spcPts val="0"/>
              </a:spcBef>
              <a:buNone/>
              <a:defRPr b="0" i="0" sz="700" u="none" cap="none" strike="noStrike">
                <a:solidFill>
                  <a:schemeClr val="lt1"/>
                </a:solidFill>
                <a:latin typeface="Arial"/>
                <a:ea typeface="Arial"/>
                <a:cs typeface="Arial"/>
                <a:sym typeface="Arial"/>
              </a:defRPr>
            </a:lvl7pPr>
            <a:lvl8pPr indent="0" lvl="7" marL="0" marR="0" rtl="0" algn="l">
              <a:spcBef>
                <a:spcPts val="0"/>
              </a:spcBef>
              <a:buNone/>
              <a:defRPr b="0" i="0" sz="700" u="none" cap="none" strike="noStrike">
                <a:solidFill>
                  <a:schemeClr val="lt1"/>
                </a:solidFill>
                <a:latin typeface="Arial"/>
                <a:ea typeface="Arial"/>
                <a:cs typeface="Arial"/>
                <a:sym typeface="Arial"/>
              </a:defRPr>
            </a:lvl8pPr>
            <a:lvl9pPr indent="0" lvl="8" marL="0" marR="0" rtl="0" algn="l">
              <a:spcBef>
                <a:spcPts val="0"/>
              </a:spcBef>
              <a:buNone/>
              <a:defRPr b="0" i="0" sz="7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4"/>
    <p:sldLayoutId id="2147483680" r:id="rId5"/>
    <p:sldLayoutId id="2147483681" r:id="rId6"/>
    <p:sldLayoutId id="2147483682" r:id="rId7"/>
    <p:sldLayoutId id="2147483683" r:id="rId8"/>
    <p:sldLayoutId id="2147483684" r:id="rId9"/>
    <p:sldLayoutId id="214748368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xml"/><Relationship Id="rId3" Type="http://schemas.openxmlformats.org/officeDocument/2006/relationships/hyperlink" Target="https://ewh.ieee.org/cmte/substations/posted_documents/ieee_codeofethics.pdf" TargetMode="External"/><Relationship Id="rId4" Type="http://schemas.openxmlformats.org/officeDocument/2006/relationships/hyperlink" Target="https://www.ieee802.org/3/" TargetMode="External"/><Relationship Id="rId5" Type="http://schemas.openxmlformats.org/officeDocument/2006/relationships/hyperlink" Target="https://code-authorities.ul.com/wp-content/uploads/2014/04/WC_MG.pdf" TargetMode="External"/><Relationship Id="rId6" Type="http://schemas.openxmlformats.org/officeDocument/2006/relationships/hyperlink" Target="https://www.silabs.com/documents/public/data-sheets/Si1145-46-47.pdf" TargetMode="External"/><Relationship Id="rId7" Type="http://schemas.openxmlformats.org/officeDocument/2006/relationships/hyperlink" Target="https://cdn-learn.adafruit.com/downloads/pdf/adafruit-lis3dh-triple-axis-accelerometer-breakout.pdf" TargetMode="External"/><Relationship Id="rId8" Type="http://schemas.openxmlformats.org/officeDocument/2006/relationships/hyperlink" Target="https://static.garmin.com/pumac/LIDAR-Lite_v3HP_Instructions_EN.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9.xml"/><Relationship Id="rId3" Type="http://schemas.openxmlformats.org/officeDocument/2006/relationships/hyperlink" Target="http://drive.google.com/file/d/1Mk7SsbK-uB3RkQITv_BpvweqD6P_4LWy/view" TargetMode="Externa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7.png"/><Relationship Id="rId5"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2"/>
          <p:cNvSpPr txBox="1"/>
          <p:nvPr>
            <p:ph idx="1" type="body"/>
          </p:nvPr>
        </p:nvSpPr>
        <p:spPr>
          <a:xfrm>
            <a:off x="404091" y="409715"/>
            <a:ext cx="8428503" cy="491658"/>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Font typeface="Arial"/>
              <a:buNone/>
            </a:pPr>
            <a:r>
              <a:rPr lang="en"/>
              <a:t>Automatic Bike Light: Final Presentation</a:t>
            </a:r>
            <a:endParaRPr/>
          </a:p>
        </p:txBody>
      </p:sp>
      <p:sp>
        <p:nvSpPr>
          <p:cNvPr id="266" name="Google Shape;266;p42"/>
          <p:cNvSpPr txBox="1"/>
          <p:nvPr>
            <p:ph idx="2" type="body"/>
          </p:nvPr>
        </p:nvSpPr>
        <p:spPr>
          <a:xfrm>
            <a:off x="404091" y="1039018"/>
            <a:ext cx="8428503" cy="216602"/>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E84A27"/>
              </a:buClr>
              <a:buSzPts val="1100"/>
              <a:buNone/>
            </a:pPr>
            <a:r>
              <a:rPr lang="en" sz="1300">
                <a:latin typeface="Arial Narrow"/>
                <a:ea typeface="Arial Narrow"/>
                <a:cs typeface="Arial Narrow"/>
                <a:sym typeface="Arial Narrow"/>
              </a:rPr>
              <a:t>Team 56: Pesandi Gunasekera, Magdalene Noftz, and Nathanael Salazar</a:t>
            </a:r>
            <a:endParaRPr sz="1300">
              <a:latin typeface="Arial Narrow"/>
              <a:ea typeface="Arial Narrow"/>
              <a:cs typeface="Arial Narrow"/>
              <a:sym typeface="Arial Narrow"/>
            </a:endParaRPr>
          </a:p>
        </p:txBody>
      </p:sp>
      <p:sp>
        <p:nvSpPr>
          <p:cNvPr id="267" name="Google Shape;267;p42"/>
          <p:cNvSpPr txBox="1"/>
          <p:nvPr>
            <p:ph idx="3" type="body"/>
          </p:nvPr>
        </p:nvSpPr>
        <p:spPr>
          <a:xfrm>
            <a:off x="404091" y="1231428"/>
            <a:ext cx="8428503" cy="199655"/>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E84A27"/>
              </a:buClr>
              <a:buSzPts val="800"/>
              <a:buNone/>
            </a:pPr>
            <a:r>
              <a:rPr lang="en" sz="1300">
                <a:latin typeface="Arial Narrow"/>
                <a:ea typeface="Arial Narrow"/>
                <a:cs typeface="Arial Narrow"/>
                <a:sym typeface="Arial Narrow"/>
              </a:rPr>
              <a:t>TA: Chihun Song</a:t>
            </a:r>
            <a:endParaRPr sz="1300">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aphicFrame>
        <p:nvGraphicFramePr>
          <p:cNvPr id="353" name="Google Shape;353;p51"/>
          <p:cNvGraphicFramePr/>
          <p:nvPr/>
        </p:nvGraphicFramePr>
        <p:xfrm>
          <a:off x="3458075" y="919700"/>
          <a:ext cx="3000000" cy="3000000"/>
        </p:xfrm>
        <a:graphic>
          <a:graphicData uri="http://schemas.openxmlformats.org/drawingml/2006/table">
            <a:tbl>
              <a:tblPr>
                <a:noFill/>
                <a:tableStyleId>{FD0F40BC-9421-437C-BCE8-985CF5D5AC84}</a:tableStyleId>
              </a:tblPr>
              <a:tblGrid>
                <a:gridCol w="2742950"/>
                <a:gridCol w="2742950"/>
              </a:tblGrid>
              <a:tr h="381000">
                <a:tc>
                  <a:txBody>
                    <a:bodyPr/>
                    <a:lstStyle/>
                    <a:p>
                      <a:pPr indent="0" lvl="0" marL="0" rtl="0" algn="ctr">
                        <a:spcBef>
                          <a:spcPts val="0"/>
                        </a:spcBef>
                        <a:spcAft>
                          <a:spcPts val="0"/>
                        </a:spcAft>
                        <a:buNone/>
                      </a:pPr>
                      <a:r>
                        <a:rPr b="1" lang="en" sz="1600">
                          <a:latin typeface="Arial Narrow"/>
                          <a:ea typeface="Arial Narrow"/>
                          <a:cs typeface="Arial Narrow"/>
                          <a:sym typeface="Arial Narrow"/>
                        </a:rPr>
                        <a:t>Requirements</a:t>
                      </a:r>
                      <a:endParaRPr b="1"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b="1" lang="en" sz="1600">
                          <a:latin typeface="Arial Narrow"/>
                          <a:ea typeface="Arial Narrow"/>
                          <a:cs typeface="Arial Narrow"/>
                          <a:sym typeface="Arial Narrow"/>
                        </a:rPr>
                        <a:t>Verification</a:t>
                      </a:r>
                      <a:endParaRPr b="1" sz="1600">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Output of subsystem is </a:t>
                      </a:r>
                      <a:endParaRPr sz="1600">
                        <a:latin typeface="Arial Narrow"/>
                        <a:ea typeface="Arial Narrow"/>
                        <a:cs typeface="Arial Narrow"/>
                        <a:sym typeface="Arial Narrow"/>
                      </a:endParaRPr>
                    </a:p>
                    <a:p>
                      <a:pPr indent="0" lvl="0" marL="0" rtl="0" algn="ctr">
                        <a:spcBef>
                          <a:spcPts val="0"/>
                        </a:spcBef>
                        <a:spcAft>
                          <a:spcPts val="0"/>
                        </a:spcAft>
                        <a:buNone/>
                      </a:pPr>
                      <a:r>
                        <a:rPr lang="en" sz="1600">
                          <a:latin typeface="Arial Narrow"/>
                          <a:ea typeface="Arial Narrow"/>
                          <a:cs typeface="Arial Narrow"/>
                          <a:sym typeface="Arial Narrow"/>
                        </a:rPr>
                        <a:t>3.7V +/- 3% </a:t>
                      </a:r>
                      <a:endParaRPr sz="1600">
                        <a:latin typeface="Arial Narrow"/>
                        <a:ea typeface="Arial Narrow"/>
                        <a:cs typeface="Arial Narrow"/>
                        <a:sym typeface="Arial Narrow"/>
                      </a:endParaRPr>
                    </a:p>
                    <a:p>
                      <a:pPr indent="0" lvl="0" marL="0" rtl="0" algn="ctr">
                        <a:spcBef>
                          <a:spcPts val="0"/>
                        </a:spcBef>
                        <a:spcAft>
                          <a:spcPts val="0"/>
                        </a:spcAft>
                        <a:buNone/>
                      </a:pPr>
                      <a:r>
                        <a:t/>
                      </a:r>
                      <a:endParaRPr sz="1600">
                        <a:latin typeface="Arial Narrow"/>
                        <a:ea typeface="Arial Narrow"/>
                        <a:cs typeface="Arial Narrow"/>
                        <a:sym typeface="Arial Narrow"/>
                      </a:endParaRPr>
                    </a:p>
                    <a:p>
                      <a:pPr indent="0" lvl="0" marL="0" rtl="0" algn="l">
                        <a:spcBef>
                          <a:spcPts val="0"/>
                        </a:spcBef>
                        <a:spcAft>
                          <a:spcPts val="0"/>
                        </a:spcAft>
                        <a:buNone/>
                      </a:pPr>
                      <a:r>
                        <a:t/>
                      </a:r>
                      <a:endParaRPr sz="1600">
                        <a:latin typeface="Arial Narrow"/>
                        <a:ea typeface="Arial Narrow"/>
                        <a:cs typeface="Arial Narrow"/>
                        <a:sym typeface="Arial Narrow"/>
                      </a:endParaRPr>
                    </a:p>
                  </a:txBody>
                  <a:tcPr marT="91425" marB="91425" marR="91425" marL="91425"/>
                </a:tc>
                <a:tc>
                  <a:txBody>
                    <a:bodyPr/>
                    <a:lstStyle/>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Start with breadboarding components and measure a 3.7V output</a:t>
                      </a:r>
                      <a:endParaRPr sz="1600">
                        <a:solidFill>
                          <a:srgbClr val="13294B"/>
                        </a:solidFill>
                        <a:latin typeface="Arial Narrow"/>
                        <a:ea typeface="Arial Narrow"/>
                        <a:cs typeface="Arial Narrow"/>
                        <a:sym typeface="Arial Narrow"/>
                      </a:endParaRPr>
                    </a:p>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Measure 3.7V output signal with the oscilloscope and measure voltage ripple to ensure it is +/- 3%.</a:t>
                      </a:r>
                      <a:endParaRPr sz="1600">
                        <a:solidFill>
                          <a:srgbClr val="13294B"/>
                        </a:solidFill>
                        <a:latin typeface="Arial Narrow"/>
                        <a:ea typeface="Arial Narrow"/>
                        <a:cs typeface="Arial Narrow"/>
                        <a:sym typeface="Arial Narrow"/>
                      </a:endParaRPr>
                    </a:p>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Repeat testing with components soldered onto PCB</a:t>
                      </a:r>
                      <a:endParaRPr sz="1600">
                        <a:solidFill>
                          <a:srgbClr val="13294B"/>
                        </a:solidFill>
                        <a:latin typeface="Arial Narrow"/>
                        <a:ea typeface="Arial Narrow"/>
                        <a:cs typeface="Arial Narrow"/>
                        <a:sym typeface="Arial Narrow"/>
                      </a:endParaRPr>
                    </a:p>
                  </a:txBody>
                  <a:tcPr marT="91425" marB="91425" marR="91425" marL="91425"/>
                </a:tc>
              </a:tr>
            </a:tbl>
          </a:graphicData>
        </a:graphic>
      </p:graphicFrame>
      <p:sp>
        <p:nvSpPr>
          <p:cNvPr id="354" name="Google Shape;354;p51"/>
          <p:cNvSpPr txBox="1"/>
          <p:nvPr>
            <p:ph idx="2" type="body"/>
          </p:nvPr>
        </p:nvSpPr>
        <p:spPr>
          <a:xfrm>
            <a:off x="172575" y="1740100"/>
            <a:ext cx="3078300" cy="7314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1100"/>
              <a:buFont typeface="Arial"/>
              <a:buNone/>
            </a:pPr>
            <a:r>
              <a:rPr lang="en" sz="2100">
                <a:solidFill>
                  <a:srgbClr val="121212"/>
                </a:solidFill>
              </a:rPr>
              <a:t>Requirements &amp; Verification</a:t>
            </a:r>
            <a:endParaRPr sz="2100"/>
          </a:p>
          <a:p>
            <a:pPr indent="0" lvl="0" marL="0" rtl="0" algn="l">
              <a:spcBef>
                <a:spcPts val="0"/>
              </a:spcBef>
              <a:spcAft>
                <a:spcPts val="0"/>
              </a:spcAft>
              <a:buClr>
                <a:srgbClr val="13294B"/>
              </a:buClr>
              <a:buSzPts val="3200"/>
              <a:buNone/>
            </a:pPr>
            <a:r>
              <a:t/>
            </a:r>
            <a:endParaRPr sz="100">
              <a:solidFill>
                <a:srgbClr val="13294B"/>
              </a:solidFill>
              <a:latin typeface="Arial"/>
              <a:ea typeface="Arial"/>
              <a:cs typeface="Arial"/>
              <a:sym typeface="Arial"/>
            </a:endParaRPr>
          </a:p>
        </p:txBody>
      </p:sp>
      <p:sp>
        <p:nvSpPr>
          <p:cNvPr id="355" name="Google Shape;355;p51"/>
          <p:cNvSpPr txBox="1"/>
          <p:nvPr>
            <p:ph idx="2" type="body"/>
          </p:nvPr>
        </p:nvSpPr>
        <p:spPr>
          <a:xfrm>
            <a:off x="137050" y="521400"/>
            <a:ext cx="3078300" cy="5946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4000"/>
              <a:t>Front and Rear Power</a:t>
            </a:r>
            <a:endParaRPr sz="4000"/>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2"/>
          <p:cNvSpPr txBox="1"/>
          <p:nvPr>
            <p:ph idx="2" type="body"/>
          </p:nvPr>
        </p:nvSpPr>
        <p:spPr>
          <a:xfrm>
            <a:off x="457645" y="403250"/>
            <a:ext cx="34143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4000"/>
              <a:t>Sensors</a:t>
            </a:r>
            <a:endParaRPr sz="4000"/>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361" name="Google Shape;361;p52"/>
          <p:cNvSpPr txBox="1"/>
          <p:nvPr>
            <p:ph idx="1" type="body"/>
          </p:nvPr>
        </p:nvSpPr>
        <p:spPr>
          <a:xfrm>
            <a:off x="507400" y="3381025"/>
            <a:ext cx="6931200" cy="13524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lang="en" sz="2300">
                <a:latin typeface="Arial Narrow"/>
                <a:ea typeface="Arial Narrow"/>
                <a:cs typeface="Arial Narrow"/>
                <a:sym typeface="Arial Narrow"/>
              </a:rPr>
              <a:t>We use I2C protocols (SDA &amp; SCL) to connect our three sensors to our microcontroller. We created a ultrasonic sensor input backup incase our LiDAR did not work.</a:t>
            </a:r>
            <a:endParaRPr sz="2300">
              <a:latin typeface="Arial Narrow"/>
              <a:ea typeface="Arial Narrow"/>
              <a:cs typeface="Arial Narrow"/>
              <a:sym typeface="Arial Narrow"/>
            </a:endParaRPr>
          </a:p>
          <a:p>
            <a:pPr indent="0" lvl="0" marL="0" rtl="0" algn="l">
              <a:spcBef>
                <a:spcPts val="1200"/>
              </a:spcBef>
              <a:spcAft>
                <a:spcPts val="0"/>
              </a:spcAft>
              <a:buNone/>
            </a:pPr>
            <a:r>
              <a:t/>
            </a:r>
            <a:endParaRPr sz="2300">
              <a:latin typeface="Arial Narrow"/>
              <a:ea typeface="Arial Narrow"/>
              <a:cs typeface="Arial Narrow"/>
              <a:sym typeface="Arial Narrow"/>
            </a:endParaRPr>
          </a:p>
          <a:p>
            <a:pPr indent="0" lvl="0" marL="0" rtl="0" algn="l">
              <a:spcBef>
                <a:spcPts val="1200"/>
              </a:spcBef>
              <a:spcAft>
                <a:spcPts val="0"/>
              </a:spcAft>
              <a:buNone/>
            </a:pPr>
            <a:r>
              <a:t/>
            </a:r>
            <a:endParaRPr sz="2300">
              <a:latin typeface="Arial Narrow"/>
              <a:ea typeface="Arial Narrow"/>
              <a:cs typeface="Arial Narrow"/>
              <a:sym typeface="Arial Narrow"/>
            </a:endParaRPr>
          </a:p>
          <a:p>
            <a:pPr indent="0" lvl="0" marL="0" rtl="0" algn="l">
              <a:spcBef>
                <a:spcPts val="1200"/>
              </a:spcBef>
              <a:spcAft>
                <a:spcPts val="0"/>
              </a:spcAft>
              <a:buNone/>
            </a:pPr>
            <a:r>
              <a:t/>
            </a:r>
            <a:endParaRPr sz="2300"/>
          </a:p>
        </p:txBody>
      </p:sp>
      <p:pic>
        <p:nvPicPr>
          <p:cNvPr id="362" name="Google Shape;362;p52"/>
          <p:cNvPicPr preferRelativeResize="0"/>
          <p:nvPr/>
        </p:nvPicPr>
        <p:blipFill rotWithShape="1">
          <a:blip r:embed="rId3">
            <a:alphaModFix/>
          </a:blip>
          <a:srcRect b="0" l="0" r="26519" t="0"/>
          <a:stretch/>
        </p:blipFill>
        <p:spPr>
          <a:xfrm>
            <a:off x="507400" y="1506600"/>
            <a:ext cx="4559726" cy="1658550"/>
          </a:xfrm>
          <a:prstGeom prst="rect">
            <a:avLst/>
          </a:prstGeom>
          <a:noFill/>
          <a:ln>
            <a:noFill/>
          </a:ln>
        </p:spPr>
      </p:pic>
      <p:sp>
        <p:nvSpPr>
          <p:cNvPr id="363" name="Google Shape;363;p52"/>
          <p:cNvSpPr txBox="1"/>
          <p:nvPr>
            <p:ph idx="2" type="body"/>
          </p:nvPr>
        </p:nvSpPr>
        <p:spPr>
          <a:xfrm>
            <a:off x="507400" y="1010563"/>
            <a:ext cx="3078300" cy="3696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2100">
                <a:solidFill>
                  <a:srgbClr val="121212"/>
                </a:solidFill>
              </a:rPr>
              <a:t>Overview</a:t>
            </a:r>
            <a:endParaRPr sz="100">
              <a:solidFill>
                <a:srgbClr val="13294B"/>
              </a:solidFill>
              <a:latin typeface="Arial"/>
              <a:ea typeface="Arial"/>
              <a:cs typeface="Arial"/>
              <a:sym typeface="Arial"/>
            </a:endParaRPr>
          </a:p>
        </p:txBody>
      </p:sp>
      <p:pic>
        <p:nvPicPr>
          <p:cNvPr id="364" name="Google Shape;364;p52"/>
          <p:cNvPicPr preferRelativeResize="0"/>
          <p:nvPr/>
        </p:nvPicPr>
        <p:blipFill rotWithShape="1">
          <a:blip r:embed="rId3">
            <a:alphaModFix/>
          </a:blip>
          <a:srcRect b="0" l="73590" r="0" t="0"/>
          <a:stretch/>
        </p:blipFill>
        <p:spPr>
          <a:xfrm>
            <a:off x="5219750" y="1506600"/>
            <a:ext cx="1638850" cy="1658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3"/>
          <p:cNvSpPr txBox="1"/>
          <p:nvPr>
            <p:ph idx="2" type="body"/>
          </p:nvPr>
        </p:nvSpPr>
        <p:spPr>
          <a:xfrm>
            <a:off x="213920" y="865475"/>
            <a:ext cx="3987600" cy="4809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1100"/>
              <a:buNone/>
            </a:pPr>
            <a:r>
              <a:rPr lang="en" sz="3700">
                <a:solidFill>
                  <a:srgbClr val="13294B"/>
                </a:solidFill>
              </a:rPr>
              <a:t>Light Sensor</a:t>
            </a:r>
            <a:endParaRPr sz="3700">
              <a:solidFill>
                <a:srgbClr val="13294B"/>
              </a:solidFill>
            </a:endParaRPr>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370" name="Google Shape;370;p53"/>
          <p:cNvSpPr txBox="1"/>
          <p:nvPr>
            <p:ph idx="1" type="body"/>
          </p:nvPr>
        </p:nvSpPr>
        <p:spPr>
          <a:xfrm>
            <a:off x="213925" y="1393443"/>
            <a:ext cx="30783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b="1" lang="en" sz="2100">
                <a:solidFill>
                  <a:srgbClr val="121212"/>
                </a:solidFill>
                <a:latin typeface="Arial Narrow"/>
                <a:ea typeface="Arial Narrow"/>
                <a:cs typeface="Arial Narrow"/>
                <a:sym typeface="Arial Narrow"/>
              </a:rPr>
              <a:t>Requirements &amp; Verification</a:t>
            </a:r>
            <a:endParaRPr b="1"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graphicFrame>
        <p:nvGraphicFramePr>
          <p:cNvPr id="371" name="Google Shape;371;p53"/>
          <p:cNvGraphicFramePr/>
          <p:nvPr/>
        </p:nvGraphicFramePr>
        <p:xfrm>
          <a:off x="3458075" y="919700"/>
          <a:ext cx="3000000" cy="3000000"/>
        </p:xfrm>
        <a:graphic>
          <a:graphicData uri="http://schemas.openxmlformats.org/drawingml/2006/table">
            <a:tbl>
              <a:tblPr>
                <a:noFill/>
                <a:tableStyleId>{FD0F40BC-9421-437C-BCE8-985CF5D5AC84}</a:tableStyleId>
              </a:tblPr>
              <a:tblGrid>
                <a:gridCol w="2742950"/>
                <a:gridCol w="2742950"/>
              </a:tblGrid>
              <a:tr h="381000">
                <a:tc>
                  <a:txBody>
                    <a:bodyPr/>
                    <a:lstStyle/>
                    <a:p>
                      <a:pPr indent="0" lvl="0" marL="0" rtl="0" algn="ctr">
                        <a:spcBef>
                          <a:spcPts val="0"/>
                        </a:spcBef>
                        <a:spcAft>
                          <a:spcPts val="0"/>
                        </a:spcAft>
                        <a:buNone/>
                      </a:pPr>
                      <a:r>
                        <a:rPr b="1" lang="en" sz="1600">
                          <a:latin typeface="Arial Narrow"/>
                          <a:ea typeface="Arial Narrow"/>
                          <a:cs typeface="Arial Narrow"/>
                          <a:sym typeface="Arial Narrow"/>
                        </a:rPr>
                        <a:t>Requirements</a:t>
                      </a:r>
                      <a:endParaRPr b="1"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b="1" lang="en" sz="1600">
                          <a:latin typeface="Arial Narrow"/>
                          <a:ea typeface="Arial Narrow"/>
                          <a:cs typeface="Arial Narrow"/>
                          <a:sym typeface="Arial Narrow"/>
                        </a:rPr>
                        <a:t>Verification</a:t>
                      </a:r>
                      <a:endParaRPr b="1" sz="1600">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Light sensor correctly determines it is day when:</a:t>
                      </a:r>
                      <a:endParaRPr sz="1600">
                        <a:latin typeface="Arial Narrow"/>
                        <a:ea typeface="Arial Narrow"/>
                        <a:cs typeface="Arial Narrow"/>
                        <a:sym typeface="Arial Narrow"/>
                      </a:endParaRPr>
                    </a:p>
                    <a:p>
                      <a:pPr indent="0" lvl="0" marL="0" rtl="0" algn="ctr">
                        <a:spcBef>
                          <a:spcPts val="0"/>
                        </a:spcBef>
                        <a:spcAft>
                          <a:spcPts val="0"/>
                        </a:spcAft>
                        <a:buNone/>
                      </a:pPr>
                      <a:r>
                        <a:rPr lang="en" sz="1600">
                          <a:latin typeface="Arial Narrow"/>
                          <a:ea typeface="Arial Narrow"/>
                          <a:cs typeface="Arial Narrow"/>
                          <a:sym typeface="Arial Narrow"/>
                        </a:rPr>
                        <a:t>ADC ≥ 270</a:t>
                      </a:r>
                      <a:endParaRPr sz="1600">
                        <a:latin typeface="Arial Narrow"/>
                        <a:ea typeface="Arial Narrow"/>
                        <a:cs typeface="Arial Narrow"/>
                        <a:sym typeface="Arial Narrow"/>
                      </a:endParaRPr>
                    </a:p>
                    <a:p>
                      <a:pPr indent="0" lvl="0" marL="0" rtl="0" algn="ctr">
                        <a:spcBef>
                          <a:spcPts val="0"/>
                        </a:spcBef>
                        <a:spcAft>
                          <a:spcPts val="0"/>
                        </a:spcAft>
                        <a:buNone/>
                      </a:pPr>
                      <a:r>
                        <a:t/>
                      </a:r>
                      <a:endParaRPr sz="1600">
                        <a:latin typeface="Arial Narrow"/>
                        <a:ea typeface="Arial Narrow"/>
                        <a:cs typeface="Arial Narrow"/>
                        <a:sym typeface="Arial Narrow"/>
                      </a:endParaRPr>
                    </a:p>
                    <a:p>
                      <a:pPr indent="0" lvl="0" marL="0" rtl="0" algn="ctr">
                        <a:spcBef>
                          <a:spcPts val="0"/>
                        </a:spcBef>
                        <a:spcAft>
                          <a:spcPts val="0"/>
                        </a:spcAft>
                        <a:buNone/>
                      </a:pPr>
                      <a:r>
                        <a:rPr lang="en" sz="1600">
                          <a:latin typeface="Arial Narrow"/>
                          <a:ea typeface="Arial Narrow"/>
                          <a:cs typeface="Arial Narrow"/>
                          <a:sym typeface="Arial Narrow"/>
                        </a:rPr>
                        <a:t>And determines it is night when:</a:t>
                      </a:r>
                      <a:endParaRPr sz="1600">
                        <a:latin typeface="Arial Narrow"/>
                        <a:ea typeface="Arial Narrow"/>
                        <a:cs typeface="Arial Narrow"/>
                        <a:sym typeface="Arial Narrow"/>
                      </a:endParaRPr>
                    </a:p>
                    <a:p>
                      <a:pPr indent="0" lvl="0" marL="0" rtl="0" algn="ctr">
                        <a:spcBef>
                          <a:spcPts val="0"/>
                        </a:spcBef>
                        <a:spcAft>
                          <a:spcPts val="0"/>
                        </a:spcAft>
                        <a:buNone/>
                      </a:pPr>
                      <a:r>
                        <a:rPr lang="en" sz="1600">
                          <a:latin typeface="Arial Narrow"/>
                          <a:ea typeface="Arial Narrow"/>
                          <a:cs typeface="Arial Narrow"/>
                          <a:sym typeface="Arial Narrow"/>
                        </a:rPr>
                        <a:t>ADC count &lt; 270</a:t>
                      </a:r>
                      <a:endParaRPr sz="1600">
                        <a:latin typeface="Arial Narrow"/>
                        <a:ea typeface="Arial Narrow"/>
                        <a:cs typeface="Arial Narrow"/>
                        <a:sym typeface="Arial Narrow"/>
                      </a:endParaRPr>
                    </a:p>
                    <a:p>
                      <a:pPr indent="0" lvl="0" marL="0" rtl="0" algn="ctr">
                        <a:spcBef>
                          <a:spcPts val="0"/>
                        </a:spcBef>
                        <a:spcAft>
                          <a:spcPts val="0"/>
                        </a:spcAft>
                        <a:buNone/>
                      </a:pPr>
                      <a:r>
                        <a:t/>
                      </a:r>
                      <a:endParaRPr sz="1600">
                        <a:latin typeface="Arial Narrow"/>
                        <a:ea typeface="Arial Narrow"/>
                        <a:cs typeface="Arial Narrow"/>
                        <a:sym typeface="Arial Narrow"/>
                      </a:endParaRPr>
                    </a:p>
                    <a:p>
                      <a:pPr indent="0" lvl="0" marL="0" rtl="0" algn="l">
                        <a:spcBef>
                          <a:spcPts val="0"/>
                        </a:spcBef>
                        <a:spcAft>
                          <a:spcPts val="0"/>
                        </a:spcAft>
                        <a:buNone/>
                      </a:pPr>
                      <a:r>
                        <a:t/>
                      </a:r>
                      <a:endParaRPr sz="1600">
                        <a:latin typeface="Arial Narrow"/>
                        <a:ea typeface="Arial Narrow"/>
                        <a:cs typeface="Arial Narrow"/>
                        <a:sym typeface="Arial Narrow"/>
                      </a:endParaRPr>
                    </a:p>
                    <a:p>
                      <a:pPr indent="0" lvl="0" marL="0" rtl="0" algn="l">
                        <a:spcBef>
                          <a:spcPts val="0"/>
                        </a:spcBef>
                        <a:spcAft>
                          <a:spcPts val="0"/>
                        </a:spcAft>
                        <a:buNone/>
                      </a:pPr>
                      <a:r>
                        <a:t/>
                      </a:r>
                      <a:endParaRPr sz="1600">
                        <a:latin typeface="Arial Narrow"/>
                        <a:ea typeface="Arial Narrow"/>
                        <a:cs typeface="Arial Narrow"/>
                        <a:sym typeface="Arial Narrow"/>
                      </a:endParaRPr>
                    </a:p>
                  </a:txBody>
                  <a:tcPr marT="91425" marB="91425" marR="91425" marL="91425"/>
                </a:tc>
                <a:tc>
                  <a:txBody>
                    <a:bodyPr/>
                    <a:lstStyle/>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Determine an appropriate threshold value (270) using the light sensor and arduino</a:t>
                      </a:r>
                      <a:endParaRPr sz="1600">
                        <a:solidFill>
                          <a:srgbClr val="13294B"/>
                        </a:solidFill>
                        <a:latin typeface="Arial Narrow"/>
                        <a:ea typeface="Arial Narrow"/>
                        <a:cs typeface="Arial Narrow"/>
                        <a:sym typeface="Arial Narrow"/>
                      </a:endParaRPr>
                    </a:p>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On the breadboard, connect the light sensor to the rest of the circuit</a:t>
                      </a:r>
                      <a:endParaRPr sz="1600">
                        <a:solidFill>
                          <a:srgbClr val="13294B"/>
                        </a:solidFill>
                        <a:latin typeface="Arial Narrow"/>
                        <a:ea typeface="Arial Narrow"/>
                        <a:cs typeface="Arial Narrow"/>
                        <a:sym typeface="Arial Narrow"/>
                      </a:endParaRPr>
                    </a:p>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Observe the sensor ADC readings and the output light setting during day/night</a:t>
                      </a:r>
                      <a:endParaRPr sz="1600">
                        <a:solidFill>
                          <a:srgbClr val="13294B"/>
                        </a:solidFill>
                        <a:latin typeface="Arial Narrow"/>
                        <a:ea typeface="Arial Narrow"/>
                        <a:cs typeface="Arial Narrow"/>
                        <a:sym typeface="Arial Narrow"/>
                      </a:endParaRPr>
                    </a:p>
                  </a:txBody>
                  <a:tcPr marT="91425" marB="91425" marR="91425" marL="91425"/>
                </a:tc>
              </a:tr>
            </a:tbl>
          </a:graphicData>
        </a:graphic>
      </p:graphicFrame>
      <p:pic>
        <p:nvPicPr>
          <p:cNvPr id="372" name="Google Shape;372;p53"/>
          <p:cNvPicPr preferRelativeResize="0"/>
          <p:nvPr/>
        </p:nvPicPr>
        <p:blipFill rotWithShape="1">
          <a:blip r:embed="rId3">
            <a:alphaModFix/>
          </a:blip>
          <a:srcRect b="18823" l="17650" r="18906" t="26852"/>
          <a:stretch/>
        </p:blipFill>
        <p:spPr>
          <a:xfrm rot="5400000">
            <a:off x="821279" y="2128964"/>
            <a:ext cx="1813977" cy="20710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4"/>
          <p:cNvSpPr txBox="1"/>
          <p:nvPr>
            <p:ph idx="2" type="body"/>
          </p:nvPr>
        </p:nvSpPr>
        <p:spPr>
          <a:xfrm>
            <a:off x="213924" y="1404250"/>
            <a:ext cx="3003600" cy="4809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1100"/>
              <a:buNone/>
            </a:pPr>
            <a:r>
              <a:rPr lang="en" sz="3700">
                <a:solidFill>
                  <a:srgbClr val="13294B"/>
                </a:solidFill>
              </a:rPr>
              <a:t>Light Sensor</a:t>
            </a:r>
            <a:endParaRPr sz="3700">
              <a:solidFill>
                <a:srgbClr val="13294B"/>
              </a:solidFill>
            </a:endParaRPr>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378" name="Google Shape;378;p54"/>
          <p:cNvSpPr txBox="1"/>
          <p:nvPr>
            <p:ph idx="1" type="body"/>
          </p:nvPr>
        </p:nvSpPr>
        <p:spPr>
          <a:xfrm>
            <a:off x="213925" y="2303063"/>
            <a:ext cx="3078300" cy="11412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lang="en" sz="2100">
                <a:solidFill>
                  <a:srgbClr val="121212"/>
                </a:solidFill>
                <a:latin typeface="Arial Narrow"/>
                <a:ea typeface="Arial Narrow"/>
                <a:cs typeface="Arial Narrow"/>
                <a:sym typeface="Arial Narrow"/>
              </a:rPr>
              <a:t>We used the visible light ADC raw counts </a:t>
            </a:r>
            <a:r>
              <a:rPr lang="en" sz="2100">
                <a:solidFill>
                  <a:srgbClr val="121212"/>
                </a:solidFill>
                <a:latin typeface="Arial Narrow"/>
                <a:ea typeface="Arial Narrow"/>
                <a:cs typeface="Arial Narrow"/>
                <a:sym typeface="Arial Narrow"/>
              </a:rPr>
              <a:t>outputted</a:t>
            </a:r>
            <a:r>
              <a:rPr lang="en" sz="2100">
                <a:solidFill>
                  <a:srgbClr val="121212"/>
                </a:solidFill>
                <a:latin typeface="Arial Narrow"/>
                <a:ea typeface="Arial Narrow"/>
                <a:cs typeface="Arial Narrow"/>
                <a:sym typeface="Arial Narrow"/>
              </a:rPr>
              <a:t> by the light sensor for our threshold values.</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graphicFrame>
        <p:nvGraphicFramePr>
          <p:cNvPr id="379" name="Google Shape;379;p54"/>
          <p:cNvGraphicFramePr/>
          <p:nvPr/>
        </p:nvGraphicFramePr>
        <p:xfrm>
          <a:off x="3474625" y="1597775"/>
          <a:ext cx="3000000" cy="3000000"/>
        </p:xfrm>
        <a:graphic>
          <a:graphicData uri="http://schemas.openxmlformats.org/drawingml/2006/table">
            <a:tbl>
              <a:tblPr>
                <a:noFill/>
                <a:tableStyleId>{FD0F40BC-9421-437C-BCE8-985CF5D5AC84}</a:tableStyleId>
              </a:tblPr>
              <a:tblGrid>
                <a:gridCol w="2742950"/>
                <a:gridCol w="2742950"/>
              </a:tblGrid>
              <a:tr h="381000">
                <a:tc>
                  <a:txBody>
                    <a:bodyPr/>
                    <a:lstStyle/>
                    <a:p>
                      <a:pPr indent="0" lvl="0" marL="0" rtl="0" algn="ctr">
                        <a:spcBef>
                          <a:spcPts val="0"/>
                        </a:spcBef>
                        <a:spcAft>
                          <a:spcPts val="0"/>
                        </a:spcAft>
                        <a:buNone/>
                      </a:pPr>
                      <a:r>
                        <a:rPr b="1" lang="en" sz="1600">
                          <a:latin typeface="Arial Narrow"/>
                          <a:ea typeface="Arial Narrow"/>
                          <a:cs typeface="Arial Narrow"/>
                          <a:sym typeface="Arial Narrow"/>
                        </a:rPr>
                        <a:t>Testing Environment</a:t>
                      </a:r>
                      <a:endParaRPr b="1"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b="1" lang="en" sz="1600">
                          <a:latin typeface="Arial Narrow"/>
                          <a:ea typeface="Arial Narrow"/>
                          <a:cs typeface="Arial Narrow"/>
                          <a:sym typeface="Arial Narrow"/>
                        </a:rPr>
                        <a:t>ADC Count Range</a:t>
                      </a:r>
                      <a:endParaRPr b="1" sz="1600">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Inside/Dark</a:t>
                      </a:r>
                      <a:endParaRPr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lang="en" sz="1600">
                          <a:solidFill>
                            <a:srgbClr val="13294B"/>
                          </a:solidFill>
                          <a:latin typeface="Arial Narrow"/>
                          <a:ea typeface="Arial Narrow"/>
                          <a:cs typeface="Arial Narrow"/>
                          <a:sym typeface="Arial Narrow"/>
                        </a:rPr>
                        <a:t>150 - 270</a:t>
                      </a:r>
                      <a:endParaRPr sz="1600">
                        <a:solidFill>
                          <a:srgbClr val="13294B"/>
                        </a:solidFill>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Cloudy Day</a:t>
                      </a:r>
                      <a:endParaRPr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lang="en" sz="1600">
                          <a:solidFill>
                            <a:srgbClr val="13294B"/>
                          </a:solidFill>
                          <a:latin typeface="Arial Narrow"/>
                          <a:ea typeface="Arial Narrow"/>
                          <a:cs typeface="Arial Narrow"/>
                          <a:sym typeface="Arial Narrow"/>
                        </a:rPr>
                        <a:t>270 - 400</a:t>
                      </a:r>
                      <a:endParaRPr sz="1600">
                        <a:solidFill>
                          <a:srgbClr val="13294B"/>
                        </a:solidFill>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Sunny Day</a:t>
                      </a:r>
                      <a:endParaRPr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lang="en" sz="1600">
                          <a:solidFill>
                            <a:srgbClr val="13294B"/>
                          </a:solidFill>
                          <a:latin typeface="Arial Narrow"/>
                          <a:ea typeface="Arial Narrow"/>
                          <a:cs typeface="Arial Narrow"/>
                          <a:sym typeface="Arial Narrow"/>
                        </a:rPr>
                        <a:t>400 - 1500</a:t>
                      </a:r>
                      <a:endParaRPr sz="1600">
                        <a:solidFill>
                          <a:srgbClr val="13294B"/>
                        </a:solidFill>
                        <a:latin typeface="Arial Narrow"/>
                        <a:ea typeface="Arial Narrow"/>
                        <a:cs typeface="Arial Narrow"/>
                        <a:sym typeface="Arial Narrow"/>
                      </a:endParaRPr>
                    </a:p>
                  </a:txBody>
                  <a:tcPr marT="91425" marB="91425" marR="91425" marL="91425"/>
                </a:tc>
              </a:tr>
            </a:tbl>
          </a:graphicData>
        </a:graphic>
      </p:graphicFrame>
      <p:sp>
        <p:nvSpPr>
          <p:cNvPr id="380" name="Google Shape;380;p54"/>
          <p:cNvSpPr txBox="1"/>
          <p:nvPr>
            <p:ph idx="1" type="body"/>
          </p:nvPr>
        </p:nvSpPr>
        <p:spPr>
          <a:xfrm>
            <a:off x="213925" y="1926568"/>
            <a:ext cx="30783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b="1" lang="en" sz="2100">
                <a:solidFill>
                  <a:srgbClr val="121212"/>
                </a:solidFill>
                <a:latin typeface="Arial Narrow"/>
                <a:ea typeface="Arial Narrow"/>
                <a:cs typeface="Arial Narrow"/>
                <a:sym typeface="Arial Narrow"/>
              </a:rPr>
              <a:t>Thresholds </a:t>
            </a:r>
            <a:endParaRPr b="1"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5"/>
          <p:cNvSpPr txBox="1"/>
          <p:nvPr>
            <p:ph idx="2" type="body"/>
          </p:nvPr>
        </p:nvSpPr>
        <p:spPr>
          <a:xfrm>
            <a:off x="213945" y="987425"/>
            <a:ext cx="3987600" cy="4809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1100"/>
              <a:buNone/>
            </a:pPr>
            <a:r>
              <a:rPr lang="en" sz="3700">
                <a:solidFill>
                  <a:srgbClr val="13294B"/>
                </a:solidFill>
              </a:rPr>
              <a:t>Accelerometer</a:t>
            </a:r>
            <a:endParaRPr sz="3700">
              <a:solidFill>
                <a:srgbClr val="13294B"/>
              </a:solidFill>
            </a:endParaRPr>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386" name="Google Shape;386;p55"/>
          <p:cNvSpPr txBox="1"/>
          <p:nvPr>
            <p:ph idx="1" type="body"/>
          </p:nvPr>
        </p:nvSpPr>
        <p:spPr>
          <a:xfrm>
            <a:off x="213925" y="1509193"/>
            <a:ext cx="30783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b="1" lang="en" sz="2100">
                <a:solidFill>
                  <a:srgbClr val="121212"/>
                </a:solidFill>
                <a:latin typeface="Arial Narrow"/>
                <a:ea typeface="Arial Narrow"/>
                <a:cs typeface="Arial Narrow"/>
                <a:sym typeface="Arial Narrow"/>
              </a:rPr>
              <a:t>Requirements &amp; Verification</a:t>
            </a:r>
            <a:endParaRPr b="1"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graphicFrame>
        <p:nvGraphicFramePr>
          <p:cNvPr id="387" name="Google Shape;387;p55"/>
          <p:cNvGraphicFramePr/>
          <p:nvPr/>
        </p:nvGraphicFramePr>
        <p:xfrm>
          <a:off x="3474600" y="1041638"/>
          <a:ext cx="3000000" cy="3000000"/>
        </p:xfrm>
        <a:graphic>
          <a:graphicData uri="http://schemas.openxmlformats.org/drawingml/2006/table">
            <a:tbl>
              <a:tblPr>
                <a:noFill/>
                <a:tableStyleId>{FD0F40BC-9421-437C-BCE8-985CF5D5AC84}</a:tableStyleId>
              </a:tblPr>
              <a:tblGrid>
                <a:gridCol w="2742950"/>
                <a:gridCol w="2742950"/>
              </a:tblGrid>
              <a:tr h="381000">
                <a:tc>
                  <a:txBody>
                    <a:bodyPr/>
                    <a:lstStyle/>
                    <a:p>
                      <a:pPr indent="0" lvl="0" marL="0" rtl="0" algn="ctr">
                        <a:spcBef>
                          <a:spcPts val="0"/>
                        </a:spcBef>
                        <a:spcAft>
                          <a:spcPts val="0"/>
                        </a:spcAft>
                        <a:buNone/>
                      </a:pPr>
                      <a:r>
                        <a:rPr b="1" lang="en" sz="1600">
                          <a:latin typeface="Arial Narrow"/>
                          <a:ea typeface="Arial Narrow"/>
                          <a:cs typeface="Arial Narrow"/>
                          <a:sym typeface="Arial Narrow"/>
                        </a:rPr>
                        <a:t>Requirements</a:t>
                      </a:r>
                      <a:endParaRPr b="1"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b="1" lang="en" sz="1600">
                          <a:latin typeface="Arial Narrow"/>
                          <a:ea typeface="Arial Narrow"/>
                          <a:cs typeface="Arial Narrow"/>
                          <a:sym typeface="Arial Narrow"/>
                        </a:rPr>
                        <a:t>Verification</a:t>
                      </a:r>
                      <a:endParaRPr b="1" sz="1600">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Accelerometer determines if bike is moving if:</a:t>
                      </a:r>
                      <a:endParaRPr sz="1600">
                        <a:latin typeface="Arial Narrow"/>
                        <a:ea typeface="Arial Narrow"/>
                        <a:cs typeface="Arial Narrow"/>
                        <a:sym typeface="Arial Narrow"/>
                      </a:endParaRPr>
                    </a:p>
                    <a:p>
                      <a:pPr indent="0" lvl="0" marL="0" rtl="0" algn="ctr">
                        <a:spcBef>
                          <a:spcPts val="0"/>
                        </a:spcBef>
                        <a:spcAft>
                          <a:spcPts val="0"/>
                        </a:spcAft>
                        <a:buNone/>
                      </a:pPr>
                      <a:r>
                        <a:rPr lang="en" sz="1600">
                          <a:latin typeface="Arial Narrow"/>
                          <a:ea typeface="Arial Narrow"/>
                          <a:cs typeface="Arial Narrow"/>
                          <a:sym typeface="Arial Narrow"/>
                        </a:rPr>
                        <a:t>Δ ≥ 1</a:t>
                      </a:r>
                      <a:endParaRPr sz="1600">
                        <a:latin typeface="Arial Narrow"/>
                        <a:ea typeface="Arial Narrow"/>
                        <a:cs typeface="Arial Narrow"/>
                        <a:sym typeface="Arial Narrow"/>
                      </a:endParaRPr>
                    </a:p>
                    <a:p>
                      <a:pPr indent="0" lvl="0" marL="0" rtl="0" algn="ctr">
                        <a:spcBef>
                          <a:spcPts val="0"/>
                        </a:spcBef>
                        <a:spcAft>
                          <a:spcPts val="0"/>
                        </a:spcAft>
                        <a:buNone/>
                      </a:pPr>
                      <a:r>
                        <a:t/>
                      </a:r>
                      <a:endParaRPr sz="1600">
                        <a:latin typeface="Arial Narrow"/>
                        <a:ea typeface="Arial Narrow"/>
                        <a:cs typeface="Arial Narrow"/>
                        <a:sym typeface="Arial Narrow"/>
                      </a:endParaRPr>
                    </a:p>
                    <a:p>
                      <a:pPr indent="0" lvl="0" marL="0" rtl="0" algn="ctr">
                        <a:spcBef>
                          <a:spcPts val="0"/>
                        </a:spcBef>
                        <a:spcAft>
                          <a:spcPts val="0"/>
                        </a:spcAft>
                        <a:buNone/>
                      </a:pPr>
                      <a:r>
                        <a:rPr lang="en" sz="1600">
                          <a:latin typeface="Arial Narrow"/>
                          <a:ea typeface="Arial Narrow"/>
                          <a:cs typeface="Arial Narrow"/>
                          <a:sym typeface="Arial Narrow"/>
                        </a:rPr>
                        <a:t>And determines the bike is off if:</a:t>
                      </a:r>
                      <a:endParaRPr sz="1600">
                        <a:latin typeface="Arial Narrow"/>
                        <a:ea typeface="Arial Narrow"/>
                        <a:cs typeface="Arial Narrow"/>
                        <a:sym typeface="Arial Narrow"/>
                      </a:endParaRPr>
                    </a:p>
                    <a:p>
                      <a:pPr indent="0" lvl="0" marL="0" rtl="0" algn="ctr">
                        <a:spcBef>
                          <a:spcPts val="0"/>
                        </a:spcBef>
                        <a:spcAft>
                          <a:spcPts val="0"/>
                        </a:spcAft>
                        <a:buNone/>
                      </a:pPr>
                      <a:r>
                        <a:rPr lang="en" sz="1600">
                          <a:latin typeface="Arial Narrow"/>
                          <a:ea typeface="Arial Narrow"/>
                          <a:cs typeface="Arial Narrow"/>
                          <a:sym typeface="Arial Narrow"/>
                        </a:rPr>
                        <a:t>Δ &lt;  1</a:t>
                      </a:r>
                      <a:endParaRPr sz="1600">
                        <a:latin typeface="Arial Narrow"/>
                        <a:ea typeface="Arial Narrow"/>
                        <a:cs typeface="Arial Narrow"/>
                        <a:sym typeface="Arial Narrow"/>
                      </a:endParaRPr>
                    </a:p>
                    <a:p>
                      <a:pPr indent="0" lvl="0" marL="0" rtl="0" algn="ctr">
                        <a:spcBef>
                          <a:spcPts val="0"/>
                        </a:spcBef>
                        <a:spcAft>
                          <a:spcPts val="0"/>
                        </a:spcAft>
                        <a:buNone/>
                      </a:pPr>
                      <a:r>
                        <a:t/>
                      </a:r>
                      <a:endParaRPr sz="1600">
                        <a:latin typeface="Arial Narrow"/>
                        <a:ea typeface="Arial Narrow"/>
                        <a:cs typeface="Arial Narrow"/>
                        <a:sym typeface="Arial Narrow"/>
                      </a:endParaRPr>
                    </a:p>
                    <a:p>
                      <a:pPr indent="0" lvl="0" marL="0" rtl="0" algn="l">
                        <a:spcBef>
                          <a:spcPts val="0"/>
                        </a:spcBef>
                        <a:spcAft>
                          <a:spcPts val="0"/>
                        </a:spcAft>
                        <a:buNone/>
                      </a:pPr>
                      <a:r>
                        <a:t/>
                      </a:r>
                      <a:endParaRPr sz="1600">
                        <a:latin typeface="Arial Narrow"/>
                        <a:ea typeface="Arial Narrow"/>
                        <a:cs typeface="Arial Narrow"/>
                        <a:sym typeface="Arial Narrow"/>
                      </a:endParaRPr>
                    </a:p>
                    <a:p>
                      <a:pPr indent="0" lvl="0" marL="0" rtl="0" algn="l">
                        <a:spcBef>
                          <a:spcPts val="0"/>
                        </a:spcBef>
                        <a:spcAft>
                          <a:spcPts val="0"/>
                        </a:spcAft>
                        <a:buNone/>
                      </a:pPr>
                      <a:r>
                        <a:t/>
                      </a:r>
                      <a:endParaRPr sz="1600">
                        <a:latin typeface="Arial Narrow"/>
                        <a:ea typeface="Arial Narrow"/>
                        <a:cs typeface="Arial Narrow"/>
                        <a:sym typeface="Arial Narrow"/>
                      </a:endParaRPr>
                    </a:p>
                  </a:txBody>
                  <a:tcPr marT="91425" marB="91425" marR="91425" marL="91425"/>
                </a:tc>
                <a:tc>
                  <a:txBody>
                    <a:bodyPr/>
                    <a:lstStyle/>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Calculate an appropriate threshold value (1) using the accelerometer and arduino.</a:t>
                      </a:r>
                      <a:endParaRPr sz="1600">
                        <a:solidFill>
                          <a:srgbClr val="13294B"/>
                        </a:solidFill>
                        <a:latin typeface="Arial Narrow"/>
                        <a:ea typeface="Arial Narrow"/>
                        <a:cs typeface="Arial Narrow"/>
                        <a:sym typeface="Arial Narrow"/>
                      </a:endParaRPr>
                    </a:p>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On the breadboard, connect the accelerometer to the rest of the circuit and mount on the bike and observe the threshold values.</a:t>
                      </a:r>
                      <a:endParaRPr sz="1600">
                        <a:solidFill>
                          <a:srgbClr val="13294B"/>
                        </a:solidFill>
                        <a:latin typeface="Arial Narrow"/>
                        <a:ea typeface="Arial Narrow"/>
                        <a:cs typeface="Arial Narrow"/>
                        <a:sym typeface="Arial Narrow"/>
                      </a:endParaRPr>
                    </a:p>
                  </a:txBody>
                  <a:tcPr marT="91425" marB="91425" marR="91425" marL="91425"/>
                </a:tc>
              </a:tr>
            </a:tbl>
          </a:graphicData>
        </a:graphic>
      </p:graphicFrame>
      <p:pic>
        <p:nvPicPr>
          <p:cNvPr id="388" name="Google Shape;388;p55"/>
          <p:cNvPicPr preferRelativeResize="0"/>
          <p:nvPr/>
        </p:nvPicPr>
        <p:blipFill rotWithShape="1">
          <a:blip r:embed="rId3">
            <a:alphaModFix/>
          </a:blip>
          <a:srcRect b="7431" l="10194" r="13956" t="11885"/>
          <a:stretch/>
        </p:blipFill>
        <p:spPr>
          <a:xfrm rot="-5400000">
            <a:off x="918940" y="2000222"/>
            <a:ext cx="1585627" cy="22490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6"/>
          <p:cNvSpPr txBox="1"/>
          <p:nvPr>
            <p:ph idx="2" type="body"/>
          </p:nvPr>
        </p:nvSpPr>
        <p:spPr>
          <a:xfrm>
            <a:off x="213924" y="1404250"/>
            <a:ext cx="3003600" cy="4809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1100"/>
              <a:buNone/>
            </a:pPr>
            <a:r>
              <a:rPr lang="en" sz="3700">
                <a:solidFill>
                  <a:srgbClr val="13294B"/>
                </a:solidFill>
              </a:rPr>
              <a:t>Accelerometer</a:t>
            </a:r>
            <a:endParaRPr sz="3700">
              <a:solidFill>
                <a:srgbClr val="13294B"/>
              </a:solidFill>
            </a:endParaRPr>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394" name="Google Shape;394;p56"/>
          <p:cNvSpPr txBox="1"/>
          <p:nvPr>
            <p:ph idx="1" type="body"/>
          </p:nvPr>
        </p:nvSpPr>
        <p:spPr>
          <a:xfrm>
            <a:off x="213925" y="2571750"/>
            <a:ext cx="3924300" cy="11412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lang="en" sz="2100">
                <a:solidFill>
                  <a:srgbClr val="121212"/>
                </a:solidFill>
                <a:latin typeface="Arial Narrow"/>
                <a:ea typeface="Arial Narrow"/>
                <a:cs typeface="Arial Narrow"/>
                <a:sym typeface="Arial Narrow"/>
              </a:rPr>
              <a:t>The sensor determines the delta value from the equation to the right with x, y, and z being position coordinates.</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graphicFrame>
        <p:nvGraphicFramePr>
          <p:cNvPr id="395" name="Google Shape;395;p56"/>
          <p:cNvGraphicFramePr/>
          <p:nvPr/>
        </p:nvGraphicFramePr>
        <p:xfrm>
          <a:off x="4342850" y="1527013"/>
          <a:ext cx="3000000" cy="3000000"/>
        </p:xfrm>
        <a:graphic>
          <a:graphicData uri="http://schemas.openxmlformats.org/drawingml/2006/table">
            <a:tbl>
              <a:tblPr>
                <a:noFill/>
                <a:tableStyleId>{FD0F40BC-9421-437C-BCE8-985CF5D5AC84}</a:tableStyleId>
              </a:tblPr>
              <a:tblGrid>
                <a:gridCol w="2271625"/>
                <a:gridCol w="2271625"/>
              </a:tblGrid>
              <a:tr h="381000">
                <a:tc>
                  <a:txBody>
                    <a:bodyPr/>
                    <a:lstStyle/>
                    <a:p>
                      <a:pPr indent="0" lvl="0" marL="0" rtl="0" algn="ctr">
                        <a:spcBef>
                          <a:spcPts val="0"/>
                        </a:spcBef>
                        <a:spcAft>
                          <a:spcPts val="0"/>
                        </a:spcAft>
                        <a:buNone/>
                      </a:pPr>
                      <a:r>
                        <a:rPr b="1" lang="en" sz="1600">
                          <a:latin typeface="Arial Narrow"/>
                          <a:ea typeface="Arial Narrow"/>
                          <a:cs typeface="Arial Narrow"/>
                          <a:sym typeface="Arial Narrow"/>
                        </a:rPr>
                        <a:t>Testing Environment</a:t>
                      </a:r>
                      <a:endParaRPr b="1"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b="1" lang="en" sz="1600">
                          <a:latin typeface="Arial Narrow"/>
                          <a:ea typeface="Arial Narrow"/>
                          <a:cs typeface="Arial Narrow"/>
                          <a:sym typeface="Arial Narrow"/>
                        </a:rPr>
                        <a:t>ADC Count Range</a:t>
                      </a:r>
                      <a:endParaRPr b="1" sz="1600">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Stationary</a:t>
                      </a:r>
                      <a:endParaRPr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lang="en" sz="1600">
                          <a:solidFill>
                            <a:srgbClr val="13294B"/>
                          </a:solidFill>
                          <a:latin typeface="Arial Narrow"/>
                          <a:ea typeface="Arial Narrow"/>
                          <a:cs typeface="Arial Narrow"/>
                          <a:sym typeface="Arial Narrow"/>
                        </a:rPr>
                        <a:t>&lt; 1</a:t>
                      </a:r>
                      <a:endParaRPr sz="1600">
                        <a:solidFill>
                          <a:srgbClr val="13294B"/>
                        </a:solidFill>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Moving</a:t>
                      </a:r>
                      <a:endParaRPr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lang="en" sz="1600">
                          <a:solidFill>
                            <a:srgbClr val="13294B"/>
                          </a:solidFill>
                          <a:latin typeface="Arial Narrow"/>
                          <a:ea typeface="Arial Narrow"/>
                          <a:cs typeface="Arial Narrow"/>
                          <a:sym typeface="Arial Narrow"/>
                        </a:rPr>
                        <a:t>2 - 10</a:t>
                      </a:r>
                      <a:endParaRPr sz="1600">
                        <a:solidFill>
                          <a:srgbClr val="13294B"/>
                        </a:solidFill>
                        <a:latin typeface="Arial Narrow"/>
                        <a:ea typeface="Arial Narrow"/>
                        <a:cs typeface="Arial Narrow"/>
                        <a:sym typeface="Arial Narrow"/>
                      </a:endParaRPr>
                    </a:p>
                  </a:txBody>
                  <a:tcPr marT="91425" marB="91425" marR="91425" marL="91425"/>
                </a:tc>
              </a:tr>
            </a:tbl>
          </a:graphicData>
        </a:graphic>
      </p:graphicFrame>
      <p:pic>
        <p:nvPicPr>
          <p:cNvPr id="396" name="Google Shape;396;p56"/>
          <p:cNvPicPr preferRelativeResize="0"/>
          <p:nvPr/>
        </p:nvPicPr>
        <p:blipFill>
          <a:blip r:embed="rId3">
            <a:alphaModFix/>
          </a:blip>
          <a:stretch>
            <a:fillRect/>
          </a:stretch>
        </p:blipFill>
        <p:spPr>
          <a:xfrm>
            <a:off x="4652325" y="3137125"/>
            <a:ext cx="3924300" cy="352425"/>
          </a:xfrm>
          <a:prstGeom prst="rect">
            <a:avLst/>
          </a:prstGeom>
          <a:noFill/>
          <a:ln>
            <a:noFill/>
          </a:ln>
        </p:spPr>
      </p:pic>
      <p:sp>
        <p:nvSpPr>
          <p:cNvPr id="397" name="Google Shape;397;p56"/>
          <p:cNvSpPr txBox="1"/>
          <p:nvPr>
            <p:ph idx="1" type="body"/>
          </p:nvPr>
        </p:nvSpPr>
        <p:spPr>
          <a:xfrm>
            <a:off x="213925" y="1926568"/>
            <a:ext cx="30783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b="1" lang="en" sz="2100">
                <a:solidFill>
                  <a:srgbClr val="121212"/>
                </a:solidFill>
                <a:latin typeface="Arial Narrow"/>
                <a:ea typeface="Arial Narrow"/>
                <a:cs typeface="Arial Narrow"/>
                <a:sym typeface="Arial Narrow"/>
              </a:rPr>
              <a:t>Thresholds </a:t>
            </a:r>
            <a:endParaRPr b="1"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7"/>
          <p:cNvSpPr txBox="1"/>
          <p:nvPr>
            <p:ph idx="2" type="body"/>
          </p:nvPr>
        </p:nvSpPr>
        <p:spPr>
          <a:xfrm>
            <a:off x="213920" y="1446675"/>
            <a:ext cx="3987600" cy="4809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1100"/>
              <a:buNone/>
            </a:pPr>
            <a:r>
              <a:rPr lang="en" sz="3700">
                <a:solidFill>
                  <a:srgbClr val="13294B"/>
                </a:solidFill>
              </a:rPr>
              <a:t>Li</a:t>
            </a:r>
            <a:r>
              <a:rPr lang="en" sz="3700"/>
              <a:t>DAR</a:t>
            </a:r>
            <a:endParaRPr sz="3700">
              <a:solidFill>
                <a:srgbClr val="13294B"/>
              </a:solidFill>
            </a:endParaRPr>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403" name="Google Shape;403;p57"/>
          <p:cNvSpPr txBox="1"/>
          <p:nvPr>
            <p:ph idx="1" type="body"/>
          </p:nvPr>
        </p:nvSpPr>
        <p:spPr>
          <a:xfrm>
            <a:off x="213925" y="1974649"/>
            <a:ext cx="3078300" cy="4470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b="1" lang="en" sz="2100">
                <a:solidFill>
                  <a:srgbClr val="121212"/>
                </a:solidFill>
                <a:latin typeface="Arial Narrow"/>
                <a:ea typeface="Arial Narrow"/>
                <a:cs typeface="Arial Narrow"/>
                <a:sym typeface="Arial Narrow"/>
              </a:rPr>
              <a:t>Requirements &amp; Verification</a:t>
            </a:r>
            <a:endParaRPr b="1"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graphicFrame>
        <p:nvGraphicFramePr>
          <p:cNvPr id="404" name="Google Shape;404;p57"/>
          <p:cNvGraphicFramePr/>
          <p:nvPr/>
        </p:nvGraphicFramePr>
        <p:xfrm>
          <a:off x="3482850" y="1074688"/>
          <a:ext cx="3000000" cy="3000000"/>
        </p:xfrm>
        <a:graphic>
          <a:graphicData uri="http://schemas.openxmlformats.org/drawingml/2006/table">
            <a:tbl>
              <a:tblPr>
                <a:noFill/>
                <a:tableStyleId>{FD0F40BC-9421-437C-BCE8-985CF5D5AC84}</a:tableStyleId>
              </a:tblPr>
              <a:tblGrid>
                <a:gridCol w="2742950"/>
                <a:gridCol w="2742950"/>
              </a:tblGrid>
              <a:tr h="381000">
                <a:tc>
                  <a:txBody>
                    <a:bodyPr/>
                    <a:lstStyle/>
                    <a:p>
                      <a:pPr indent="0" lvl="0" marL="0" rtl="0" algn="ctr">
                        <a:spcBef>
                          <a:spcPts val="0"/>
                        </a:spcBef>
                        <a:spcAft>
                          <a:spcPts val="0"/>
                        </a:spcAft>
                        <a:buNone/>
                      </a:pPr>
                      <a:r>
                        <a:rPr b="1" lang="en" sz="1600">
                          <a:latin typeface="Arial Narrow"/>
                          <a:ea typeface="Arial Narrow"/>
                          <a:cs typeface="Arial Narrow"/>
                          <a:sym typeface="Arial Narrow"/>
                        </a:rPr>
                        <a:t>Requirements</a:t>
                      </a:r>
                      <a:endParaRPr b="1"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b="1" lang="en" sz="1600">
                          <a:latin typeface="Arial Narrow"/>
                          <a:ea typeface="Arial Narrow"/>
                          <a:cs typeface="Arial Narrow"/>
                          <a:sym typeface="Arial Narrow"/>
                        </a:rPr>
                        <a:t>Verification</a:t>
                      </a:r>
                      <a:endParaRPr b="1" sz="1600">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Clr>
                          <a:schemeClr val="dk1"/>
                        </a:buClr>
                        <a:buSzPts val="1100"/>
                        <a:buFont typeface="Arial"/>
                        <a:buNone/>
                      </a:pPr>
                      <a:r>
                        <a:rPr lang="en" sz="1600">
                          <a:solidFill>
                            <a:srgbClr val="13294B"/>
                          </a:solidFill>
                          <a:latin typeface="Arial Narrow"/>
                          <a:ea typeface="Arial Narrow"/>
                          <a:cs typeface="Arial Narrow"/>
                          <a:sym typeface="Arial Narrow"/>
                        </a:rPr>
                        <a:t>LiDAR sends a signal to the microcontroller if an object is approaching behind the bike within 30 ft</a:t>
                      </a:r>
                      <a:endParaRPr sz="1600">
                        <a:solidFill>
                          <a:srgbClr val="13294B"/>
                        </a:solidFill>
                        <a:latin typeface="Arial Narrow"/>
                        <a:ea typeface="Arial Narrow"/>
                        <a:cs typeface="Arial Narrow"/>
                        <a:sym typeface="Arial Narrow"/>
                      </a:endParaRPr>
                    </a:p>
                    <a:p>
                      <a:pPr indent="0" lvl="0" marL="0" rtl="0" algn="ctr">
                        <a:spcBef>
                          <a:spcPts val="0"/>
                        </a:spcBef>
                        <a:spcAft>
                          <a:spcPts val="0"/>
                        </a:spcAft>
                        <a:buNone/>
                      </a:pPr>
                      <a:r>
                        <a:t/>
                      </a:r>
                      <a:endParaRPr sz="1600">
                        <a:solidFill>
                          <a:srgbClr val="13294B"/>
                        </a:solidFill>
                        <a:latin typeface="Arial Narrow"/>
                        <a:ea typeface="Arial Narrow"/>
                        <a:cs typeface="Arial Narrow"/>
                        <a:sym typeface="Arial Narrow"/>
                      </a:endParaRPr>
                    </a:p>
                    <a:p>
                      <a:pPr indent="0" lvl="0" marL="0" rtl="0" algn="ctr">
                        <a:spcBef>
                          <a:spcPts val="0"/>
                        </a:spcBef>
                        <a:spcAft>
                          <a:spcPts val="0"/>
                        </a:spcAft>
                        <a:buNone/>
                      </a:pPr>
                      <a:r>
                        <a:t/>
                      </a:r>
                      <a:endParaRPr sz="1600">
                        <a:solidFill>
                          <a:srgbClr val="13294B"/>
                        </a:solidFill>
                        <a:latin typeface="Arial Narrow"/>
                        <a:ea typeface="Arial Narrow"/>
                        <a:cs typeface="Arial Narrow"/>
                        <a:sym typeface="Arial Narrow"/>
                      </a:endParaRPr>
                    </a:p>
                    <a:p>
                      <a:pPr indent="0" lvl="0" marL="0" rtl="0" algn="l">
                        <a:spcBef>
                          <a:spcPts val="0"/>
                        </a:spcBef>
                        <a:spcAft>
                          <a:spcPts val="0"/>
                        </a:spcAft>
                        <a:buNone/>
                      </a:pPr>
                      <a:r>
                        <a:t/>
                      </a:r>
                      <a:endParaRPr sz="1600">
                        <a:latin typeface="Arial Narrow"/>
                        <a:ea typeface="Arial Narrow"/>
                        <a:cs typeface="Arial Narrow"/>
                        <a:sym typeface="Arial Narrow"/>
                      </a:endParaRPr>
                    </a:p>
                    <a:p>
                      <a:pPr indent="0" lvl="0" marL="0" rtl="0" algn="l">
                        <a:spcBef>
                          <a:spcPts val="0"/>
                        </a:spcBef>
                        <a:spcAft>
                          <a:spcPts val="0"/>
                        </a:spcAft>
                        <a:buNone/>
                      </a:pPr>
                      <a:r>
                        <a:t/>
                      </a:r>
                      <a:endParaRPr sz="1600">
                        <a:latin typeface="Arial Narrow"/>
                        <a:ea typeface="Arial Narrow"/>
                        <a:cs typeface="Arial Narrow"/>
                        <a:sym typeface="Arial Narrow"/>
                      </a:endParaRPr>
                    </a:p>
                  </a:txBody>
                  <a:tcPr marT="91425" marB="91425" marR="91425" marL="91425"/>
                </a:tc>
                <a:tc>
                  <a:txBody>
                    <a:bodyPr/>
                    <a:lstStyle/>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Confirm that the LIDAR is reads the correct distance when using an arduino uno</a:t>
                      </a:r>
                      <a:endParaRPr sz="1600">
                        <a:solidFill>
                          <a:srgbClr val="13294B"/>
                        </a:solidFill>
                        <a:latin typeface="Arial Narrow"/>
                        <a:ea typeface="Arial Narrow"/>
                        <a:cs typeface="Arial Narrow"/>
                        <a:sym typeface="Arial Narrow"/>
                      </a:endParaRPr>
                    </a:p>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Move the object incrementally further away up to 30 ft</a:t>
                      </a:r>
                      <a:endParaRPr sz="1600">
                        <a:solidFill>
                          <a:srgbClr val="13294B"/>
                        </a:solidFill>
                        <a:latin typeface="Arial Narrow"/>
                        <a:ea typeface="Arial Narrow"/>
                        <a:cs typeface="Arial Narrow"/>
                        <a:sym typeface="Arial Narrow"/>
                      </a:endParaRPr>
                    </a:p>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Confirm that the LiDAR operates at a 10m distance</a:t>
                      </a:r>
                      <a:endParaRPr sz="1600">
                        <a:solidFill>
                          <a:srgbClr val="13294B"/>
                        </a:solidFill>
                        <a:latin typeface="Arial Narrow"/>
                        <a:ea typeface="Arial Narrow"/>
                        <a:cs typeface="Arial Narrow"/>
                        <a:sym typeface="Arial Narrow"/>
                      </a:endParaRPr>
                    </a:p>
                  </a:txBody>
                  <a:tcPr marT="91425" marB="91425" marR="91425" marL="91425"/>
                </a:tc>
              </a:tr>
            </a:tbl>
          </a:graphicData>
        </a:graphic>
      </p:graphicFrame>
      <p:pic>
        <p:nvPicPr>
          <p:cNvPr id="405" name="Google Shape;405;p57"/>
          <p:cNvPicPr preferRelativeResize="0"/>
          <p:nvPr/>
        </p:nvPicPr>
        <p:blipFill rotWithShape="1">
          <a:blip r:embed="rId3">
            <a:alphaModFix/>
          </a:blip>
          <a:srcRect b="37693" l="4398" r="0" t="17359"/>
          <a:stretch/>
        </p:blipFill>
        <p:spPr>
          <a:xfrm>
            <a:off x="666650" y="2450675"/>
            <a:ext cx="1987902" cy="1246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8"/>
          <p:cNvSpPr txBox="1"/>
          <p:nvPr>
            <p:ph idx="2" type="body"/>
          </p:nvPr>
        </p:nvSpPr>
        <p:spPr>
          <a:xfrm>
            <a:off x="337949" y="1395975"/>
            <a:ext cx="3003600" cy="4809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1100"/>
              <a:buNone/>
            </a:pPr>
            <a:r>
              <a:rPr lang="en" sz="3700">
                <a:solidFill>
                  <a:srgbClr val="13294B"/>
                </a:solidFill>
              </a:rPr>
              <a:t>LiDAR</a:t>
            </a:r>
            <a:endParaRPr sz="3700">
              <a:solidFill>
                <a:srgbClr val="13294B"/>
              </a:solidFill>
            </a:endParaRPr>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411" name="Google Shape;411;p58"/>
          <p:cNvSpPr txBox="1"/>
          <p:nvPr>
            <p:ph idx="1" type="body"/>
          </p:nvPr>
        </p:nvSpPr>
        <p:spPr>
          <a:xfrm>
            <a:off x="337950" y="2571750"/>
            <a:ext cx="3003600" cy="11412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lang="en" sz="2100">
                <a:solidFill>
                  <a:srgbClr val="121212"/>
                </a:solidFill>
                <a:latin typeface="Arial Narrow"/>
                <a:ea typeface="Arial Narrow"/>
                <a:cs typeface="Arial Narrow"/>
                <a:sym typeface="Arial Narrow"/>
              </a:rPr>
              <a:t>The sensor measures the distance between the bike and a vehicle (simulated by aluminum foil)</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graphicFrame>
        <p:nvGraphicFramePr>
          <p:cNvPr id="412" name="Google Shape;412;p58"/>
          <p:cNvGraphicFramePr/>
          <p:nvPr/>
        </p:nvGraphicFramePr>
        <p:xfrm>
          <a:off x="3474625" y="1597775"/>
          <a:ext cx="3000000" cy="3000000"/>
        </p:xfrm>
        <a:graphic>
          <a:graphicData uri="http://schemas.openxmlformats.org/drawingml/2006/table">
            <a:tbl>
              <a:tblPr>
                <a:noFill/>
                <a:tableStyleId>{FD0F40BC-9421-437C-BCE8-985CF5D5AC84}</a:tableStyleId>
              </a:tblPr>
              <a:tblGrid>
                <a:gridCol w="2742950"/>
                <a:gridCol w="2742950"/>
              </a:tblGrid>
              <a:tr h="381000">
                <a:tc>
                  <a:txBody>
                    <a:bodyPr/>
                    <a:lstStyle/>
                    <a:p>
                      <a:pPr indent="0" lvl="0" marL="0" rtl="0" algn="ctr">
                        <a:spcBef>
                          <a:spcPts val="0"/>
                        </a:spcBef>
                        <a:spcAft>
                          <a:spcPts val="0"/>
                        </a:spcAft>
                        <a:buNone/>
                      </a:pPr>
                      <a:r>
                        <a:rPr b="1" lang="en" sz="1600">
                          <a:latin typeface="Arial Narrow"/>
                          <a:ea typeface="Arial Narrow"/>
                          <a:cs typeface="Arial Narrow"/>
                          <a:sym typeface="Arial Narrow"/>
                        </a:rPr>
                        <a:t>Indicator Light Flash Frequency</a:t>
                      </a:r>
                      <a:endParaRPr b="1"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b="1" lang="en" sz="1600">
                          <a:latin typeface="Arial Narrow"/>
                          <a:ea typeface="Arial Narrow"/>
                          <a:cs typeface="Arial Narrow"/>
                          <a:sym typeface="Arial Narrow"/>
                        </a:rPr>
                        <a:t>Distance</a:t>
                      </a:r>
                      <a:endParaRPr b="1" sz="1600">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10 ms</a:t>
                      </a:r>
                      <a:endParaRPr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lang="en" sz="1600">
                          <a:solidFill>
                            <a:srgbClr val="13294B"/>
                          </a:solidFill>
                          <a:latin typeface="Arial Narrow"/>
                          <a:ea typeface="Arial Narrow"/>
                          <a:cs typeface="Arial Narrow"/>
                          <a:sym typeface="Arial Narrow"/>
                        </a:rPr>
                        <a:t>0 - 7 ft</a:t>
                      </a:r>
                      <a:endParaRPr sz="1600">
                        <a:solidFill>
                          <a:srgbClr val="13294B"/>
                        </a:solidFill>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300 ms</a:t>
                      </a:r>
                      <a:endParaRPr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lang="en" sz="1600">
                          <a:solidFill>
                            <a:srgbClr val="13294B"/>
                          </a:solidFill>
                          <a:latin typeface="Arial Narrow"/>
                          <a:ea typeface="Arial Narrow"/>
                          <a:cs typeface="Arial Narrow"/>
                          <a:sym typeface="Arial Narrow"/>
                        </a:rPr>
                        <a:t>7 - 31.5 ft</a:t>
                      </a:r>
                      <a:endParaRPr sz="1600">
                        <a:solidFill>
                          <a:srgbClr val="13294B"/>
                        </a:solidFill>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Off</a:t>
                      </a:r>
                      <a:endParaRPr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lang="en" sz="1600">
                          <a:solidFill>
                            <a:srgbClr val="13294B"/>
                          </a:solidFill>
                          <a:latin typeface="Arial Narrow"/>
                          <a:ea typeface="Arial Narrow"/>
                          <a:cs typeface="Arial Narrow"/>
                          <a:sym typeface="Arial Narrow"/>
                        </a:rPr>
                        <a:t>&gt; 31.5 ft</a:t>
                      </a:r>
                      <a:endParaRPr sz="1600">
                        <a:solidFill>
                          <a:srgbClr val="13294B"/>
                        </a:solidFill>
                        <a:latin typeface="Arial Narrow"/>
                        <a:ea typeface="Arial Narrow"/>
                        <a:cs typeface="Arial Narrow"/>
                        <a:sym typeface="Arial Narrow"/>
                      </a:endParaRPr>
                    </a:p>
                  </a:txBody>
                  <a:tcPr marT="91425" marB="91425" marR="91425" marL="91425"/>
                </a:tc>
              </a:tr>
            </a:tbl>
          </a:graphicData>
        </a:graphic>
      </p:graphicFrame>
      <p:sp>
        <p:nvSpPr>
          <p:cNvPr id="413" name="Google Shape;413;p58"/>
          <p:cNvSpPr txBox="1"/>
          <p:nvPr>
            <p:ph idx="1" type="body"/>
          </p:nvPr>
        </p:nvSpPr>
        <p:spPr>
          <a:xfrm>
            <a:off x="337950" y="1934255"/>
            <a:ext cx="30783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b="1" lang="en" sz="2100">
                <a:solidFill>
                  <a:srgbClr val="121212"/>
                </a:solidFill>
                <a:latin typeface="Arial Narrow"/>
                <a:ea typeface="Arial Narrow"/>
                <a:cs typeface="Arial Narrow"/>
                <a:sym typeface="Arial Narrow"/>
              </a:rPr>
              <a:t>Thresholds </a:t>
            </a:r>
            <a:endParaRPr b="1"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9"/>
          <p:cNvSpPr txBox="1"/>
          <p:nvPr>
            <p:ph idx="1" type="body"/>
          </p:nvPr>
        </p:nvSpPr>
        <p:spPr>
          <a:xfrm>
            <a:off x="172575" y="1696425"/>
            <a:ext cx="4290900" cy="22302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lang="en" sz="2300">
                <a:latin typeface="Arial Narrow"/>
                <a:ea typeface="Arial Narrow"/>
                <a:cs typeface="Arial Narrow"/>
                <a:sym typeface="Arial Narrow"/>
              </a:rPr>
              <a:t>Visibility lights operate as intended (strobing, constant or off) depending on sensor input.</a:t>
            </a:r>
            <a:endParaRPr sz="2300">
              <a:latin typeface="Arial Narrow"/>
              <a:ea typeface="Arial Narrow"/>
              <a:cs typeface="Arial Narrow"/>
              <a:sym typeface="Arial Narrow"/>
            </a:endParaRPr>
          </a:p>
          <a:p>
            <a:pPr indent="0" lvl="0" marL="0" rtl="0" algn="l">
              <a:spcBef>
                <a:spcPts val="1200"/>
              </a:spcBef>
              <a:spcAft>
                <a:spcPts val="0"/>
              </a:spcAft>
              <a:buNone/>
            </a:pPr>
            <a:r>
              <a:rPr lang="en" sz="2300">
                <a:latin typeface="Arial Narrow"/>
                <a:ea typeface="Arial Narrow"/>
                <a:cs typeface="Arial Narrow"/>
                <a:sym typeface="Arial Narrow"/>
              </a:rPr>
              <a:t>Turn signal buttons control the turn signals.</a:t>
            </a:r>
            <a:endParaRPr sz="2300">
              <a:latin typeface="Arial Narrow"/>
              <a:ea typeface="Arial Narrow"/>
              <a:cs typeface="Arial Narrow"/>
              <a:sym typeface="Arial Narrow"/>
            </a:endParaRPr>
          </a:p>
          <a:p>
            <a:pPr indent="0" lvl="0" marL="0" rtl="0" algn="l">
              <a:spcBef>
                <a:spcPts val="1200"/>
              </a:spcBef>
              <a:spcAft>
                <a:spcPts val="0"/>
              </a:spcAft>
              <a:buNone/>
            </a:pPr>
            <a:r>
              <a:rPr lang="en" sz="2300">
                <a:latin typeface="Arial Narrow"/>
                <a:ea typeface="Arial Narrow"/>
                <a:cs typeface="Arial Narrow"/>
                <a:sym typeface="Arial Narrow"/>
              </a:rPr>
              <a:t>Indicator light provides </a:t>
            </a:r>
            <a:r>
              <a:rPr lang="en" sz="2300">
                <a:latin typeface="Arial Narrow"/>
                <a:ea typeface="Arial Narrow"/>
                <a:cs typeface="Arial Narrow"/>
                <a:sym typeface="Arial Narrow"/>
              </a:rPr>
              <a:t>proper</a:t>
            </a:r>
            <a:r>
              <a:rPr lang="en" sz="2300">
                <a:latin typeface="Arial Narrow"/>
                <a:ea typeface="Arial Narrow"/>
                <a:cs typeface="Arial Narrow"/>
                <a:sym typeface="Arial Narrow"/>
              </a:rPr>
              <a:t> indication of an approaching vehicle.</a:t>
            </a:r>
            <a:endParaRPr sz="2300">
              <a:latin typeface="Arial Narrow"/>
              <a:ea typeface="Arial Narrow"/>
              <a:cs typeface="Arial Narrow"/>
              <a:sym typeface="Arial Narrow"/>
            </a:endParaRPr>
          </a:p>
          <a:p>
            <a:pPr indent="0" lvl="0" marL="0" rtl="0" algn="l">
              <a:spcBef>
                <a:spcPts val="1200"/>
              </a:spcBef>
              <a:spcAft>
                <a:spcPts val="0"/>
              </a:spcAft>
              <a:buNone/>
            </a:pPr>
            <a:r>
              <a:t/>
            </a:r>
            <a:endParaRPr sz="2300">
              <a:latin typeface="Arial Narrow"/>
              <a:ea typeface="Arial Narrow"/>
              <a:cs typeface="Arial Narrow"/>
              <a:sym typeface="Arial Narrow"/>
            </a:endParaRPr>
          </a:p>
          <a:p>
            <a:pPr indent="0" lvl="0" marL="0" rtl="0" algn="l">
              <a:spcBef>
                <a:spcPts val="1200"/>
              </a:spcBef>
              <a:spcAft>
                <a:spcPts val="0"/>
              </a:spcAft>
              <a:buNone/>
            </a:pPr>
            <a:r>
              <a:t/>
            </a:r>
            <a:endParaRPr sz="2300">
              <a:latin typeface="Arial Narrow"/>
              <a:ea typeface="Arial Narrow"/>
              <a:cs typeface="Arial Narrow"/>
              <a:sym typeface="Arial Narrow"/>
            </a:endParaRPr>
          </a:p>
          <a:p>
            <a:pPr indent="0" lvl="0" marL="0" rtl="0" algn="l">
              <a:spcBef>
                <a:spcPts val="1200"/>
              </a:spcBef>
              <a:spcAft>
                <a:spcPts val="0"/>
              </a:spcAft>
              <a:buNone/>
            </a:pPr>
            <a:r>
              <a:t/>
            </a:r>
            <a:endParaRPr sz="2300"/>
          </a:p>
        </p:txBody>
      </p:sp>
      <p:sp>
        <p:nvSpPr>
          <p:cNvPr id="419" name="Google Shape;419;p59"/>
          <p:cNvSpPr txBox="1"/>
          <p:nvPr>
            <p:ph idx="2" type="body"/>
          </p:nvPr>
        </p:nvSpPr>
        <p:spPr>
          <a:xfrm>
            <a:off x="226325" y="1129400"/>
            <a:ext cx="3078300" cy="3696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2100">
                <a:solidFill>
                  <a:srgbClr val="121212"/>
                </a:solidFill>
              </a:rPr>
              <a:t>Overview</a:t>
            </a:r>
            <a:endParaRPr sz="100">
              <a:solidFill>
                <a:srgbClr val="13294B"/>
              </a:solidFill>
              <a:latin typeface="Arial"/>
              <a:ea typeface="Arial"/>
              <a:cs typeface="Arial"/>
              <a:sym typeface="Arial"/>
            </a:endParaRPr>
          </a:p>
        </p:txBody>
      </p:sp>
      <p:sp>
        <p:nvSpPr>
          <p:cNvPr id="420" name="Google Shape;420;p59"/>
          <p:cNvSpPr txBox="1"/>
          <p:nvPr>
            <p:ph idx="2" type="body"/>
          </p:nvPr>
        </p:nvSpPr>
        <p:spPr>
          <a:xfrm>
            <a:off x="172575" y="458700"/>
            <a:ext cx="3078300" cy="5946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4000"/>
              <a:t>User-Interface</a:t>
            </a:r>
            <a:endParaRPr sz="4000"/>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pic>
        <p:nvPicPr>
          <p:cNvPr id="421" name="Google Shape;421;p59" title="IMG_6118.HEIC"/>
          <p:cNvPicPr preferRelativeResize="0"/>
          <p:nvPr/>
        </p:nvPicPr>
        <p:blipFill>
          <a:blip r:embed="rId3">
            <a:alphaModFix/>
          </a:blip>
          <a:stretch>
            <a:fillRect/>
          </a:stretch>
        </p:blipFill>
        <p:spPr>
          <a:xfrm>
            <a:off x="4572000" y="930850"/>
            <a:ext cx="4375726" cy="32817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0"/>
          <p:cNvSpPr txBox="1"/>
          <p:nvPr>
            <p:ph idx="2" type="body"/>
          </p:nvPr>
        </p:nvSpPr>
        <p:spPr>
          <a:xfrm>
            <a:off x="230474" y="1707625"/>
            <a:ext cx="2979000" cy="4809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1100"/>
              <a:buNone/>
            </a:pPr>
            <a:r>
              <a:rPr lang="en" sz="3700">
                <a:solidFill>
                  <a:srgbClr val="13294B"/>
                </a:solidFill>
              </a:rPr>
              <a:t>Indicator Light</a:t>
            </a:r>
            <a:endParaRPr sz="3700">
              <a:solidFill>
                <a:srgbClr val="13294B"/>
              </a:solidFill>
            </a:endParaRPr>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427" name="Google Shape;427;p60"/>
          <p:cNvSpPr txBox="1"/>
          <p:nvPr>
            <p:ph idx="1" type="body"/>
          </p:nvPr>
        </p:nvSpPr>
        <p:spPr>
          <a:xfrm>
            <a:off x="230475" y="2286456"/>
            <a:ext cx="3078300" cy="5706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b="1" lang="en" sz="2100">
                <a:solidFill>
                  <a:srgbClr val="121212"/>
                </a:solidFill>
                <a:latin typeface="Arial Narrow"/>
                <a:ea typeface="Arial Narrow"/>
                <a:cs typeface="Arial Narrow"/>
                <a:sym typeface="Arial Narrow"/>
              </a:rPr>
              <a:t>Requirements &amp; Verification</a:t>
            </a:r>
            <a:endParaRPr b="1"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graphicFrame>
        <p:nvGraphicFramePr>
          <p:cNvPr id="428" name="Google Shape;428;p60"/>
          <p:cNvGraphicFramePr/>
          <p:nvPr/>
        </p:nvGraphicFramePr>
        <p:xfrm>
          <a:off x="3482850" y="1074688"/>
          <a:ext cx="3000000" cy="3000000"/>
        </p:xfrm>
        <a:graphic>
          <a:graphicData uri="http://schemas.openxmlformats.org/drawingml/2006/table">
            <a:tbl>
              <a:tblPr>
                <a:noFill/>
                <a:tableStyleId>{FD0F40BC-9421-437C-BCE8-985CF5D5AC84}</a:tableStyleId>
              </a:tblPr>
              <a:tblGrid>
                <a:gridCol w="2742950"/>
                <a:gridCol w="2742950"/>
              </a:tblGrid>
              <a:tr h="381000">
                <a:tc>
                  <a:txBody>
                    <a:bodyPr/>
                    <a:lstStyle/>
                    <a:p>
                      <a:pPr indent="0" lvl="0" marL="0" rtl="0" algn="ctr">
                        <a:spcBef>
                          <a:spcPts val="0"/>
                        </a:spcBef>
                        <a:spcAft>
                          <a:spcPts val="0"/>
                        </a:spcAft>
                        <a:buNone/>
                      </a:pPr>
                      <a:r>
                        <a:rPr b="1" lang="en" sz="1600">
                          <a:latin typeface="Arial Narrow"/>
                          <a:ea typeface="Arial Narrow"/>
                          <a:cs typeface="Arial Narrow"/>
                          <a:sym typeface="Arial Narrow"/>
                        </a:rPr>
                        <a:t>Requirements</a:t>
                      </a:r>
                      <a:endParaRPr b="1"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b="1" lang="en" sz="1600">
                          <a:latin typeface="Arial Narrow"/>
                          <a:ea typeface="Arial Narrow"/>
                          <a:cs typeface="Arial Narrow"/>
                          <a:sym typeface="Arial Narrow"/>
                        </a:rPr>
                        <a:t>Verification</a:t>
                      </a:r>
                      <a:endParaRPr b="1" sz="1600">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solidFill>
                            <a:srgbClr val="13294B"/>
                          </a:solidFill>
                          <a:latin typeface="Arial Narrow"/>
                          <a:ea typeface="Arial Narrow"/>
                          <a:cs typeface="Arial Narrow"/>
                          <a:sym typeface="Arial Narrow"/>
                        </a:rPr>
                        <a:t>Rear approaching alert light lights up when LiDAR gives signal</a:t>
                      </a:r>
                      <a:endParaRPr sz="1600">
                        <a:solidFill>
                          <a:srgbClr val="13294B"/>
                        </a:solidFill>
                        <a:latin typeface="Arial Narrow"/>
                        <a:ea typeface="Arial Narrow"/>
                        <a:cs typeface="Arial Narrow"/>
                        <a:sym typeface="Arial Narrow"/>
                      </a:endParaRPr>
                    </a:p>
                    <a:p>
                      <a:pPr indent="0" lvl="0" marL="0" rtl="0" algn="ctr">
                        <a:spcBef>
                          <a:spcPts val="0"/>
                        </a:spcBef>
                        <a:spcAft>
                          <a:spcPts val="0"/>
                        </a:spcAft>
                        <a:buNone/>
                      </a:pPr>
                      <a:r>
                        <a:t/>
                      </a:r>
                      <a:endParaRPr sz="1600">
                        <a:solidFill>
                          <a:srgbClr val="13294B"/>
                        </a:solidFill>
                        <a:latin typeface="Arial Narrow"/>
                        <a:ea typeface="Arial Narrow"/>
                        <a:cs typeface="Arial Narrow"/>
                        <a:sym typeface="Arial Narrow"/>
                      </a:endParaRPr>
                    </a:p>
                    <a:p>
                      <a:pPr indent="0" lvl="0" marL="0" rtl="0" algn="ctr">
                        <a:spcBef>
                          <a:spcPts val="0"/>
                        </a:spcBef>
                        <a:spcAft>
                          <a:spcPts val="0"/>
                        </a:spcAft>
                        <a:buNone/>
                      </a:pPr>
                      <a:r>
                        <a:t/>
                      </a:r>
                      <a:endParaRPr sz="1600">
                        <a:solidFill>
                          <a:srgbClr val="13294B"/>
                        </a:solidFill>
                        <a:latin typeface="Arial Narrow"/>
                        <a:ea typeface="Arial Narrow"/>
                        <a:cs typeface="Arial Narrow"/>
                        <a:sym typeface="Arial Narrow"/>
                      </a:endParaRPr>
                    </a:p>
                    <a:p>
                      <a:pPr indent="0" lvl="0" marL="0" rtl="0" algn="l">
                        <a:spcBef>
                          <a:spcPts val="0"/>
                        </a:spcBef>
                        <a:spcAft>
                          <a:spcPts val="0"/>
                        </a:spcAft>
                        <a:buNone/>
                      </a:pPr>
                      <a:r>
                        <a:t/>
                      </a:r>
                      <a:endParaRPr sz="1600">
                        <a:latin typeface="Arial Narrow"/>
                        <a:ea typeface="Arial Narrow"/>
                        <a:cs typeface="Arial Narrow"/>
                        <a:sym typeface="Arial Narrow"/>
                      </a:endParaRPr>
                    </a:p>
                    <a:p>
                      <a:pPr indent="0" lvl="0" marL="0" rtl="0" algn="l">
                        <a:spcBef>
                          <a:spcPts val="0"/>
                        </a:spcBef>
                        <a:spcAft>
                          <a:spcPts val="0"/>
                        </a:spcAft>
                        <a:buNone/>
                      </a:pPr>
                      <a:r>
                        <a:t/>
                      </a:r>
                      <a:endParaRPr sz="1600">
                        <a:latin typeface="Arial Narrow"/>
                        <a:ea typeface="Arial Narrow"/>
                        <a:cs typeface="Arial Narrow"/>
                        <a:sym typeface="Arial Narrow"/>
                      </a:endParaRPr>
                    </a:p>
                  </a:txBody>
                  <a:tcPr marT="91425" marB="91425" marR="91425" marL="91425"/>
                </a:tc>
                <a:tc>
                  <a:txBody>
                    <a:bodyPr/>
                    <a:lstStyle/>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Hold aluminum foil next to LiDAR and ensure indicator light blinks as person walks backwards.</a:t>
                      </a:r>
                      <a:endParaRPr sz="1600">
                        <a:solidFill>
                          <a:srgbClr val="13294B"/>
                        </a:solidFill>
                        <a:latin typeface="Arial Narrow"/>
                        <a:ea typeface="Arial Narrow"/>
                        <a:cs typeface="Arial Narrow"/>
                        <a:sym typeface="Arial Narrow"/>
                      </a:endParaRPr>
                    </a:p>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As person walks backwards indicator light should flash slower.</a:t>
                      </a:r>
                      <a:endParaRPr sz="1600">
                        <a:solidFill>
                          <a:srgbClr val="13294B"/>
                        </a:solidFill>
                        <a:latin typeface="Arial Narrow"/>
                        <a:ea typeface="Arial Narrow"/>
                        <a:cs typeface="Arial Narrow"/>
                        <a:sym typeface="Arial Narrow"/>
                      </a:endParaRPr>
                    </a:p>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At approximately 30 ft, light should turn off.</a:t>
                      </a:r>
                      <a:endParaRPr sz="1600">
                        <a:solidFill>
                          <a:srgbClr val="13294B"/>
                        </a:solidFill>
                        <a:latin typeface="Arial Narrow"/>
                        <a:ea typeface="Arial Narrow"/>
                        <a:cs typeface="Arial Narrow"/>
                        <a:sym typeface="Arial Narrow"/>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ph idx="1" type="body"/>
          </p:nvPr>
        </p:nvSpPr>
        <p:spPr>
          <a:xfrm>
            <a:off x="381000" y="1840578"/>
            <a:ext cx="8405100" cy="1932000"/>
          </a:xfrm>
          <a:prstGeom prst="rect">
            <a:avLst/>
          </a:prstGeom>
          <a:noFill/>
          <a:ln>
            <a:noFill/>
          </a:ln>
        </p:spPr>
        <p:txBody>
          <a:bodyPr anchorCtr="0" anchor="t" bIns="30250" lIns="60500" spcFirstLastPara="1" rIns="60500" wrap="square" tIns="30250">
            <a:noAutofit/>
          </a:bodyPr>
          <a:lstStyle/>
          <a:p>
            <a:pPr indent="-101600" lvl="0" marL="254000" rtl="0" algn="ctr">
              <a:spcBef>
                <a:spcPts val="0"/>
              </a:spcBef>
              <a:spcAft>
                <a:spcPts val="0"/>
              </a:spcAft>
              <a:buClr>
                <a:srgbClr val="13294B"/>
              </a:buClr>
              <a:buSzPts val="2400"/>
              <a:buFont typeface="Noto Sans Symbols"/>
              <a:buNone/>
            </a:pPr>
            <a:r>
              <a:rPr lang="en" sz="2700">
                <a:latin typeface="Arial Narrow"/>
                <a:ea typeface="Arial Narrow"/>
                <a:cs typeface="Arial Narrow"/>
                <a:sym typeface="Arial Narrow"/>
              </a:rPr>
              <a:t>We created an automatic bike light system with a light sensor, LiDAR, accelerometer, and indicator lights to keep a bicyclist more visible and aware to improve their safety on the road.</a:t>
            </a:r>
            <a:endParaRPr sz="2700">
              <a:latin typeface="Arial Narrow"/>
              <a:ea typeface="Arial Narrow"/>
              <a:cs typeface="Arial Narrow"/>
              <a:sym typeface="Arial Narrow"/>
            </a:endParaRPr>
          </a:p>
          <a:p>
            <a:pPr indent="-101600" lvl="0" marL="254000" rtl="0" algn="l">
              <a:spcBef>
                <a:spcPts val="0"/>
              </a:spcBef>
              <a:spcAft>
                <a:spcPts val="0"/>
              </a:spcAft>
              <a:buClr>
                <a:srgbClr val="13294B"/>
              </a:buClr>
              <a:buSzPts val="2400"/>
              <a:buFont typeface="Noto Sans Symbols"/>
              <a:buNone/>
            </a:pPr>
            <a:r>
              <a:t/>
            </a:r>
            <a:endParaRPr/>
          </a:p>
        </p:txBody>
      </p:sp>
      <p:sp>
        <p:nvSpPr>
          <p:cNvPr id="273" name="Google Shape;273;p43"/>
          <p:cNvSpPr txBox="1"/>
          <p:nvPr>
            <p:ph idx="2" type="body"/>
          </p:nvPr>
        </p:nvSpPr>
        <p:spPr>
          <a:xfrm>
            <a:off x="404091" y="492103"/>
            <a:ext cx="8358900" cy="480900"/>
          </a:xfrm>
          <a:prstGeom prst="rect">
            <a:avLst/>
          </a:prstGeom>
          <a:noFill/>
          <a:ln>
            <a:noFill/>
          </a:ln>
        </p:spPr>
        <p:txBody>
          <a:bodyPr anchorCtr="0" anchor="t" bIns="30250" lIns="60500" spcFirstLastPara="1" rIns="60500" wrap="square" tIns="30250">
            <a:noAutofit/>
          </a:bodyPr>
          <a:lstStyle/>
          <a:p>
            <a:pPr indent="0" lvl="0" marL="0" rtl="0" algn="ctr">
              <a:spcBef>
                <a:spcPts val="0"/>
              </a:spcBef>
              <a:spcAft>
                <a:spcPts val="0"/>
              </a:spcAft>
              <a:buClr>
                <a:srgbClr val="13294B"/>
              </a:buClr>
              <a:buSzPts val="3200"/>
              <a:buNone/>
            </a:pPr>
            <a:r>
              <a:rPr lang="en" sz="4000"/>
              <a:t>Introduction</a:t>
            </a:r>
            <a:endParaRPr sz="4000"/>
          </a:p>
          <a:p>
            <a:pPr indent="0" lvl="0" marL="0" rtl="0" algn="l">
              <a:spcBef>
                <a:spcPts val="0"/>
              </a:spcBef>
              <a:spcAft>
                <a:spcPts val="0"/>
              </a:spcAft>
              <a:buClr>
                <a:srgbClr val="13294B"/>
              </a:buClr>
              <a:buSzPts val="3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1"/>
          <p:cNvSpPr txBox="1"/>
          <p:nvPr>
            <p:ph idx="2" type="body"/>
          </p:nvPr>
        </p:nvSpPr>
        <p:spPr>
          <a:xfrm>
            <a:off x="238745" y="1673900"/>
            <a:ext cx="3987600" cy="4809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1100"/>
              <a:buNone/>
            </a:pPr>
            <a:r>
              <a:rPr lang="en" sz="3700">
                <a:solidFill>
                  <a:srgbClr val="13294B"/>
                </a:solidFill>
              </a:rPr>
              <a:t>Light Outputs</a:t>
            </a:r>
            <a:endParaRPr sz="3700">
              <a:solidFill>
                <a:srgbClr val="13294B"/>
              </a:solidFill>
            </a:endParaRPr>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graphicFrame>
        <p:nvGraphicFramePr>
          <p:cNvPr id="434" name="Google Shape;434;p61"/>
          <p:cNvGraphicFramePr/>
          <p:nvPr/>
        </p:nvGraphicFramePr>
        <p:xfrm>
          <a:off x="3482850" y="925838"/>
          <a:ext cx="3000000" cy="3000000"/>
        </p:xfrm>
        <a:graphic>
          <a:graphicData uri="http://schemas.openxmlformats.org/drawingml/2006/table">
            <a:tbl>
              <a:tblPr>
                <a:noFill/>
                <a:tableStyleId>{FD0F40BC-9421-437C-BCE8-985CF5D5AC84}</a:tableStyleId>
              </a:tblPr>
              <a:tblGrid>
                <a:gridCol w="2742950"/>
                <a:gridCol w="2742950"/>
              </a:tblGrid>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Front head light &amp; rear light correctly chooses between strobing/constant light depending on day/night</a:t>
                      </a:r>
                      <a:endParaRPr sz="1600">
                        <a:latin typeface="Arial Narrow"/>
                        <a:ea typeface="Arial Narrow"/>
                        <a:cs typeface="Arial Narrow"/>
                        <a:sym typeface="Arial Narrow"/>
                      </a:endParaRPr>
                    </a:p>
                  </a:txBody>
                  <a:tcPr marT="91425" marB="91425" marR="91425" marL="91425"/>
                </a:tc>
                <a:tc>
                  <a:txBody>
                    <a:bodyPr/>
                    <a:lstStyle/>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Based on the signal sent from the microcontroller (measured through multimeter) the front headlight and rear light strobes or has constant light. </a:t>
                      </a:r>
                      <a:endParaRPr sz="1600">
                        <a:solidFill>
                          <a:srgbClr val="13294B"/>
                        </a:solidFill>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solidFill>
                            <a:srgbClr val="13294B"/>
                          </a:solidFill>
                          <a:latin typeface="Arial Narrow"/>
                          <a:ea typeface="Arial Narrow"/>
                          <a:cs typeface="Arial Narrow"/>
                          <a:sym typeface="Arial Narrow"/>
                        </a:rPr>
                        <a:t>Lights turn off after a minute of no acceleration</a:t>
                      </a:r>
                      <a:endParaRPr sz="1600">
                        <a:solidFill>
                          <a:srgbClr val="13294B"/>
                        </a:solidFill>
                        <a:latin typeface="Arial Narrow"/>
                        <a:ea typeface="Arial Narrow"/>
                        <a:cs typeface="Arial Narrow"/>
                        <a:sym typeface="Arial Narrow"/>
                      </a:endParaRPr>
                    </a:p>
                    <a:p>
                      <a:pPr indent="0" lvl="0" marL="0" rtl="0" algn="l">
                        <a:spcBef>
                          <a:spcPts val="0"/>
                        </a:spcBef>
                        <a:spcAft>
                          <a:spcPts val="0"/>
                        </a:spcAft>
                        <a:buNone/>
                      </a:pPr>
                      <a:r>
                        <a:t/>
                      </a:r>
                      <a:endParaRPr sz="1600">
                        <a:latin typeface="Arial Narrow"/>
                        <a:ea typeface="Arial Narrow"/>
                        <a:cs typeface="Arial Narrow"/>
                        <a:sym typeface="Arial Narrow"/>
                      </a:endParaRPr>
                    </a:p>
                    <a:p>
                      <a:pPr indent="0" lvl="0" marL="0" rtl="0" algn="l">
                        <a:spcBef>
                          <a:spcPts val="0"/>
                        </a:spcBef>
                        <a:spcAft>
                          <a:spcPts val="0"/>
                        </a:spcAft>
                        <a:buNone/>
                      </a:pPr>
                      <a:r>
                        <a:t/>
                      </a:r>
                      <a:endParaRPr sz="1600">
                        <a:latin typeface="Arial Narrow"/>
                        <a:ea typeface="Arial Narrow"/>
                        <a:cs typeface="Arial Narrow"/>
                        <a:sym typeface="Arial Narrow"/>
                      </a:endParaRPr>
                    </a:p>
                  </a:txBody>
                  <a:tcPr marT="91425" marB="91425" marR="91425" marL="91425"/>
                </a:tc>
                <a:tc>
                  <a:txBody>
                    <a:bodyPr/>
                    <a:lstStyle/>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When the system is on, wait for a minute with no motion and confirm that all lights turn off.</a:t>
                      </a:r>
                      <a:endParaRPr sz="1600">
                        <a:solidFill>
                          <a:srgbClr val="13294B"/>
                        </a:solidFill>
                        <a:latin typeface="Arial Narrow"/>
                        <a:ea typeface="Arial Narrow"/>
                        <a:cs typeface="Arial Narrow"/>
                        <a:sym typeface="Arial Narrow"/>
                      </a:endParaRPr>
                    </a:p>
                  </a:txBody>
                  <a:tcPr marT="91425" marB="91425" marR="91425" marL="91425"/>
                </a:tc>
              </a:tr>
            </a:tbl>
          </a:graphicData>
        </a:graphic>
      </p:graphicFrame>
      <p:sp>
        <p:nvSpPr>
          <p:cNvPr id="435" name="Google Shape;435;p61"/>
          <p:cNvSpPr txBox="1"/>
          <p:nvPr>
            <p:ph idx="1" type="body"/>
          </p:nvPr>
        </p:nvSpPr>
        <p:spPr>
          <a:xfrm>
            <a:off x="238750" y="2289951"/>
            <a:ext cx="30783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b="1" lang="en" sz="2100">
                <a:solidFill>
                  <a:srgbClr val="121212"/>
                </a:solidFill>
                <a:latin typeface="Arial Narrow"/>
                <a:ea typeface="Arial Narrow"/>
                <a:cs typeface="Arial Narrow"/>
                <a:sym typeface="Arial Narrow"/>
              </a:rPr>
              <a:t>Requirements &amp; Verification</a:t>
            </a:r>
            <a:endParaRPr b="1"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2"/>
          <p:cNvSpPr txBox="1"/>
          <p:nvPr>
            <p:ph idx="2" type="body"/>
          </p:nvPr>
        </p:nvSpPr>
        <p:spPr>
          <a:xfrm>
            <a:off x="280099" y="1549875"/>
            <a:ext cx="3078300" cy="4809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1100"/>
              <a:buNone/>
            </a:pPr>
            <a:r>
              <a:rPr lang="en" sz="3700">
                <a:solidFill>
                  <a:srgbClr val="13294B"/>
                </a:solidFill>
              </a:rPr>
              <a:t>Buttons</a:t>
            </a:r>
            <a:endParaRPr sz="3700">
              <a:solidFill>
                <a:srgbClr val="13294B"/>
              </a:solidFill>
            </a:endParaRPr>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441" name="Google Shape;441;p62"/>
          <p:cNvSpPr txBox="1"/>
          <p:nvPr>
            <p:ph idx="1" type="body"/>
          </p:nvPr>
        </p:nvSpPr>
        <p:spPr>
          <a:xfrm>
            <a:off x="280100" y="2096244"/>
            <a:ext cx="3078300" cy="5706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b="1" lang="en" sz="2100">
                <a:solidFill>
                  <a:srgbClr val="121212"/>
                </a:solidFill>
                <a:latin typeface="Arial Narrow"/>
                <a:ea typeface="Arial Narrow"/>
                <a:cs typeface="Arial Narrow"/>
                <a:sym typeface="Arial Narrow"/>
              </a:rPr>
              <a:t>Requirements &amp; Verification</a:t>
            </a:r>
            <a:endParaRPr b="1"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100">
              <a:solidFill>
                <a:srgbClr val="121212"/>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graphicFrame>
        <p:nvGraphicFramePr>
          <p:cNvPr id="442" name="Google Shape;442;p62"/>
          <p:cNvGraphicFramePr/>
          <p:nvPr/>
        </p:nvGraphicFramePr>
        <p:xfrm>
          <a:off x="3482850" y="857588"/>
          <a:ext cx="3000000" cy="3000000"/>
        </p:xfrm>
        <a:graphic>
          <a:graphicData uri="http://schemas.openxmlformats.org/drawingml/2006/table">
            <a:tbl>
              <a:tblPr>
                <a:noFill/>
                <a:tableStyleId>{FD0F40BC-9421-437C-BCE8-985CF5D5AC84}</a:tableStyleId>
              </a:tblPr>
              <a:tblGrid>
                <a:gridCol w="2742950"/>
                <a:gridCol w="2742950"/>
              </a:tblGrid>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Turn-Signal buttons turn the turn signal lights on and off</a:t>
                      </a:r>
                      <a:endParaRPr sz="1600">
                        <a:latin typeface="Arial Narrow"/>
                        <a:ea typeface="Arial Narrow"/>
                        <a:cs typeface="Arial Narrow"/>
                        <a:sym typeface="Arial Narrow"/>
                      </a:endParaRPr>
                    </a:p>
                  </a:txBody>
                  <a:tcPr marT="91425" marB="91425" marR="91425" marL="91425"/>
                </a:tc>
                <a:tc>
                  <a:txBody>
                    <a:bodyPr/>
                    <a:lstStyle/>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Press the left indicator button and confirm that the left turn-signal light turns on and off. </a:t>
                      </a:r>
                      <a:endParaRPr sz="1600">
                        <a:solidFill>
                          <a:srgbClr val="13294B"/>
                        </a:solidFill>
                        <a:latin typeface="Arial Narrow"/>
                        <a:ea typeface="Arial Narrow"/>
                        <a:cs typeface="Arial Narrow"/>
                        <a:sym typeface="Arial Narrow"/>
                      </a:endParaRPr>
                    </a:p>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Press the right indicator button and confirm that the right turn-signal button turns on and off. </a:t>
                      </a:r>
                      <a:endParaRPr sz="1600">
                        <a:solidFill>
                          <a:srgbClr val="13294B"/>
                        </a:solidFill>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solidFill>
                            <a:schemeClr val="dk1"/>
                          </a:solidFill>
                          <a:latin typeface="Arial Narrow"/>
                          <a:ea typeface="Arial Narrow"/>
                          <a:cs typeface="Arial Narrow"/>
                          <a:sym typeface="Arial Narrow"/>
                        </a:rPr>
                        <a:t>On/Off Button turn all the lights on and off</a:t>
                      </a:r>
                      <a:endParaRPr sz="1600">
                        <a:latin typeface="Arial Narrow"/>
                        <a:ea typeface="Arial Narrow"/>
                        <a:cs typeface="Arial Narrow"/>
                        <a:sym typeface="Arial Narrow"/>
                      </a:endParaRPr>
                    </a:p>
                  </a:txBody>
                  <a:tcPr marT="91425" marB="91425" marR="91425" marL="91425"/>
                </a:tc>
                <a:tc>
                  <a:txBody>
                    <a:bodyPr/>
                    <a:lstStyle/>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Press the on/off button and confirm that all lights turn on and off.</a:t>
                      </a:r>
                      <a:endParaRPr sz="1600">
                        <a:solidFill>
                          <a:srgbClr val="13294B"/>
                        </a:solidFill>
                        <a:latin typeface="Arial Narrow"/>
                        <a:ea typeface="Arial Narrow"/>
                        <a:cs typeface="Arial Narrow"/>
                        <a:sym typeface="Arial Narrow"/>
                      </a:endParaRPr>
                    </a:p>
                  </a:txBody>
                  <a:tcPr marT="91425" marB="91425" marR="91425" marL="914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3"/>
          <p:cNvSpPr txBox="1"/>
          <p:nvPr>
            <p:ph idx="2" type="body"/>
          </p:nvPr>
        </p:nvSpPr>
        <p:spPr>
          <a:xfrm>
            <a:off x="394920" y="1245550"/>
            <a:ext cx="34143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4000"/>
              <a:t>Data Processing</a:t>
            </a:r>
            <a:endParaRPr sz="4000"/>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448" name="Google Shape;448;p63"/>
          <p:cNvSpPr txBox="1"/>
          <p:nvPr>
            <p:ph idx="1" type="body"/>
          </p:nvPr>
        </p:nvSpPr>
        <p:spPr>
          <a:xfrm>
            <a:off x="394925" y="2054850"/>
            <a:ext cx="3974100" cy="15315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lang="en" sz="2300">
                <a:latin typeface="Arial Narrow"/>
                <a:ea typeface="Arial Narrow"/>
                <a:cs typeface="Arial Narrow"/>
                <a:sym typeface="Arial Narrow"/>
              </a:rPr>
              <a:t>We use an ATMEGA 32-8P chip with a USB programmer (same one used in soldering assignment) to send, receive, and process our data.</a:t>
            </a:r>
            <a:endParaRPr sz="2300">
              <a:latin typeface="Arial Narrow"/>
              <a:ea typeface="Arial Narrow"/>
              <a:cs typeface="Arial Narrow"/>
              <a:sym typeface="Arial Narrow"/>
            </a:endParaRPr>
          </a:p>
          <a:p>
            <a:pPr indent="0" lvl="0" marL="0" rtl="0" algn="l">
              <a:spcBef>
                <a:spcPts val="1200"/>
              </a:spcBef>
              <a:spcAft>
                <a:spcPts val="0"/>
              </a:spcAft>
              <a:buNone/>
            </a:pPr>
            <a:r>
              <a:t/>
            </a:r>
            <a:endParaRPr sz="2300">
              <a:latin typeface="Arial Narrow"/>
              <a:ea typeface="Arial Narrow"/>
              <a:cs typeface="Arial Narrow"/>
              <a:sym typeface="Arial Narrow"/>
            </a:endParaRPr>
          </a:p>
          <a:p>
            <a:pPr indent="0" lvl="0" marL="0" rtl="0" algn="l">
              <a:spcBef>
                <a:spcPts val="1200"/>
              </a:spcBef>
              <a:spcAft>
                <a:spcPts val="0"/>
              </a:spcAft>
              <a:buNone/>
            </a:pPr>
            <a:r>
              <a:t/>
            </a:r>
            <a:endParaRPr sz="2300">
              <a:latin typeface="Arial Narrow"/>
              <a:ea typeface="Arial Narrow"/>
              <a:cs typeface="Arial Narrow"/>
              <a:sym typeface="Arial Narrow"/>
            </a:endParaRPr>
          </a:p>
          <a:p>
            <a:pPr indent="0" lvl="0" marL="0" rtl="0" algn="l">
              <a:spcBef>
                <a:spcPts val="1200"/>
              </a:spcBef>
              <a:spcAft>
                <a:spcPts val="0"/>
              </a:spcAft>
              <a:buNone/>
            </a:pPr>
            <a:r>
              <a:t/>
            </a:r>
            <a:endParaRPr sz="2300">
              <a:latin typeface="Arial Narrow"/>
              <a:ea typeface="Arial Narrow"/>
              <a:cs typeface="Arial Narrow"/>
              <a:sym typeface="Arial Narrow"/>
            </a:endParaRPr>
          </a:p>
          <a:p>
            <a:pPr indent="0" lvl="0" marL="0" rtl="0" algn="l">
              <a:spcBef>
                <a:spcPts val="1200"/>
              </a:spcBef>
              <a:spcAft>
                <a:spcPts val="0"/>
              </a:spcAft>
              <a:buNone/>
            </a:pPr>
            <a:r>
              <a:t/>
            </a:r>
            <a:endParaRPr sz="2300"/>
          </a:p>
        </p:txBody>
      </p:sp>
      <p:pic>
        <p:nvPicPr>
          <p:cNvPr id="449" name="Google Shape;449;p63"/>
          <p:cNvPicPr preferRelativeResize="0"/>
          <p:nvPr/>
        </p:nvPicPr>
        <p:blipFill rotWithShape="1">
          <a:blip r:embed="rId3">
            <a:alphaModFix/>
          </a:blip>
          <a:srcRect b="0" l="0" r="0" t="1922"/>
          <a:stretch/>
        </p:blipFill>
        <p:spPr>
          <a:xfrm>
            <a:off x="4677650" y="352050"/>
            <a:ext cx="3974100" cy="407792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4"/>
          <p:cNvSpPr txBox="1"/>
          <p:nvPr>
            <p:ph idx="2" type="body"/>
          </p:nvPr>
        </p:nvSpPr>
        <p:spPr>
          <a:xfrm>
            <a:off x="404091" y="420403"/>
            <a:ext cx="8358900" cy="480900"/>
          </a:xfrm>
          <a:prstGeom prst="rect">
            <a:avLst/>
          </a:prstGeom>
          <a:noFill/>
          <a:ln>
            <a:noFill/>
          </a:ln>
        </p:spPr>
        <p:txBody>
          <a:bodyPr anchorCtr="0" anchor="t" bIns="30250" lIns="60500" spcFirstLastPara="1" rIns="60500" wrap="square" tIns="30250">
            <a:noAutofit/>
          </a:bodyPr>
          <a:lstStyle/>
          <a:p>
            <a:pPr indent="0" lvl="0" marL="0" rtl="0" algn="ctr">
              <a:spcBef>
                <a:spcPts val="0"/>
              </a:spcBef>
              <a:spcAft>
                <a:spcPts val="0"/>
              </a:spcAft>
              <a:buClr>
                <a:srgbClr val="13294B"/>
              </a:buClr>
              <a:buSzPts val="3200"/>
              <a:buNone/>
            </a:pPr>
            <a:r>
              <a:rPr lang="en" sz="4000"/>
              <a:t>Success &amp; Challenges</a:t>
            </a:r>
            <a:endParaRPr sz="900">
              <a:solidFill>
                <a:srgbClr val="13294B"/>
              </a:solidFill>
              <a:latin typeface="Arial"/>
              <a:ea typeface="Arial"/>
              <a:cs typeface="Arial"/>
              <a:sym typeface="Arial"/>
            </a:endParaRPr>
          </a:p>
        </p:txBody>
      </p:sp>
      <p:sp>
        <p:nvSpPr>
          <p:cNvPr id="455" name="Google Shape;455;p64"/>
          <p:cNvSpPr txBox="1"/>
          <p:nvPr>
            <p:ph idx="1" type="body"/>
          </p:nvPr>
        </p:nvSpPr>
        <p:spPr>
          <a:xfrm>
            <a:off x="404100" y="1167800"/>
            <a:ext cx="8405100" cy="3276600"/>
          </a:xfrm>
          <a:prstGeom prst="rect">
            <a:avLst/>
          </a:prstGeom>
          <a:noFill/>
          <a:ln>
            <a:noFill/>
          </a:ln>
        </p:spPr>
        <p:txBody>
          <a:bodyPr anchorCtr="0" anchor="ctr" bIns="30250" lIns="60500" spcFirstLastPara="1" rIns="60500" wrap="square" tIns="30250">
            <a:noAutofit/>
          </a:bodyPr>
          <a:lstStyle/>
          <a:p>
            <a:pPr indent="0" lvl="0" marL="0" rtl="0" algn="ctr">
              <a:spcBef>
                <a:spcPts val="0"/>
              </a:spcBef>
              <a:spcAft>
                <a:spcPts val="0"/>
              </a:spcAft>
              <a:buNone/>
            </a:pPr>
            <a:r>
              <a:rPr lang="en">
                <a:latin typeface="Arial Narrow"/>
                <a:ea typeface="Arial Narrow"/>
                <a:cs typeface="Arial Narrow"/>
                <a:sym typeface="Arial Narrow"/>
              </a:rPr>
              <a:t>We accomplished everything we set out to do in our design document (with the exception of LiDAR distance). </a:t>
            </a:r>
            <a:endParaRPr>
              <a:latin typeface="Arial Narrow"/>
              <a:ea typeface="Arial Narrow"/>
              <a:cs typeface="Arial Narrow"/>
              <a:sym typeface="Arial Narrow"/>
            </a:endParaRPr>
          </a:p>
          <a:p>
            <a:pPr indent="0" lvl="0" marL="0" rtl="0" algn="ctr">
              <a:spcBef>
                <a:spcPts val="0"/>
              </a:spcBef>
              <a:spcAft>
                <a:spcPts val="0"/>
              </a:spcAft>
              <a:buNone/>
            </a:pPr>
            <a:r>
              <a:rPr lang="en">
                <a:latin typeface="Arial Narrow"/>
                <a:ea typeface="Arial Narrow"/>
                <a:cs typeface="Arial Narrow"/>
                <a:sym typeface="Arial Narrow"/>
              </a:rPr>
              <a:t>We faced significant challenges in PCB design as none of us had experience in that area and our project needed 8 PCBs. We did order our own PCB after our round 4 control PCB did not work due to incorrect traces.</a:t>
            </a:r>
            <a:endParaRPr>
              <a:latin typeface="Arial Narrow"/>
              <a:ea typeface="Arial Narrow"/>
              <a:cs typeface="Arial Narrow"/>
              <a:sym typeface="Arial Narro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5"/>
          <p:cNvSpPr txBox="1"/>
          <p:nvPr>
            <p:ph idx="2" type="body"/>
          </p:nvPr>
        </p:nvSpPr>
        <p:spPr>
          <a:xfrm>
            <a:off x="404091" y="420403"/>
            <a:ext cx="8358900" cy="480900"/>
          </a:xfrm>
          <a:prstGeom prst="rect">
            <a:avLst/>
          </a:prstGeom>
          <a:noFill/>
          <a:ln>
            <a:noFill/>
          </a:ln>
        </p:spPr>
        <p:txBody>
          <a:bodyPr anchorCtr="0" anchor="t" bIns="30250" lIns="60500" spcFirstLastPara="1" rIns="60500" wrap="square" tIns="30250">
            <a:noAutofit/>
          </a:bodyPr>
          <a:lstStyle/>
          <a:p>
            <a:pPr indent="0" lvl="0" marL="0" rtl="0" algn="ctr">
              <a:spcBef>
                <a:spcPts val="0"/>
              </a:spcBef>
              <a:spcAft>
                <a:spcPts val="0"/>
              </a:spcAft>
              <a:buClr>
                <a:srgbClr val="13294B"/>
              </a:buClr>
              <a:buSzPts val="3200"/>
              <a:buNone/>
            </a:pPr>
            <a:r>
              <a:rPr lang="en" sz="4000"/>
              <a:t>Conclusion</a:t>
            </a:r>
            <a:endParaRPr sz="900">
              <a:solidFill>
                <a:srgbClr val="13294B"/>
              </a:solidFill>
              <a:latin typeface="Arial"/>
              <a:ea typeface="Arial"/>
              <a:cs typeface="Arial"/>
              <a:sym typeface="Arial"/>
            </a:endParaRPr>
          </a:p>
        </p:txBody>
      </p:sp>
      <p:sp>
        <p:nvSpPr>
          <p:cNvPr id="461" name="Google Shape;461;p65"/>
          <p:cNvSpPr txBox="1"/>
          <p:nvPr>
            <p:ph idx="1" type="body"/>
          </p:nvPr>
        </p:nvSpPr>
        <p:spPr>
          <a:xfrm>
            <a:off x="404100" y="1167800"/>
            <a:ext cx="8405100" cy="3276600"/>
          </a:xfrm>
          <a:prstGeom prst="rect">
            <a:avLst/>
          </a:prstGeom>
          <a:noFill/>
          <a:ln>
            <a:noFill/>
          </a:ln>
        </p:spPr>
        <p:txBody>
          <a:bodyPr anchorCtr="0" anchor="ctr" bIns="30250" lIns="60500" spcFirstLastPara="1" rIns="60500" wrap="square" tIns="30250">
            <a:noAutofit/>
          </a:bodyPr>
          <a:lstStyle/>
          <a:p>
            <a:pPr indent="0" lvl="0" marL="0" rtl="0" algn="ctr">
              <a:spcBef>
                <a:spcPts val="0"/>
              </a:spcBef>
              <a:spcAft>
                <a:spcPts val="0"/>
              </a:spcAft>
              <a:buNone/>
            </a:pPr>
            <a:r>
              <a:rPr lang="en" sz="2200">
                <a:latin typeface="Arial Narrow"/>
                <a:ea typeface="Arial Narrow"/>
                <a:cs typeface="Arial Narrow"/>
                <a:sym typeface="Arial Narrow"/>
              </a:rPr>
              <a:t>We learned how to design a technical project from start to finish. We also learned how to use KiCad to design a PCB and how to select the appropriate components for a project.</a:t>
            </a:r>
            <a:endParaRPr sz="2200">
              <a:latin typeface="Arial Narrow"/>
              <a:ea typeface="Arial Narrow"/>
              <a:cs typeface="Arial Narrow"/>
              <a:sym typeface="Arial Narrow"/>
            </a:endParaRPr>
          </a:p>
          <a:p>
            <a:pPr indent="0" lvl="0" marL="0" rtl="0" algn="ctr">
              <a:spcBef>
                <a:spcPts val="0"/>
              </a:spcBef>
              <a:spcAft>
                <a:spcPts val="0"/>
              </a:spcAft>
              <a:buNone/>
            </a:pPr>
            <a:r>
              <a:t/>
            </a:r>
            <a:endParaRPr sz="2200">
              <a:latin typeface="Arial Narrow"/>
              <a:ea typeface="Arial Narrow"/>
              <a:cs typeface="Arial Narrow"/>
              <a:sym typeface="Arial Narrow"/>
            </a:endParaRPr>
          </a:p>
          <a:p>
            <a:pPr indent="0" lvl="0" marL="0" rtl="0" algn="ctr">
              <a:spcBef>
                <a:spcPts val="0"/>
              </a:spcBef>
              <a:spcAft>
                <a:spcPts val="0"/>
              </a:spcAft>
              <a:buNone/>
            </a:pPr>
            <a:r>
              <a:rPr lang="en" sz="2200">
                <a:latin typeface="Arial Narrow"/>
                <a:ea typeface="Arial Narrow"/>
                <a:cs typeface="Arial Narrow"/>
                <a:sym typeface="Arial Narrow"/>
              </a:rPr>
              <a:t>If we were to redo our project we would have used radar instead of LiDAR because ambient light levels affected the accuracy of the LiDAR. We also would have spend more time checking our traces when designing our PCBs.</a:t>
            </a:r>
            <a:endParaRPr sz="2200">
              <a:latin typeface="Arial Narrow"/>
              <a:ea typeface="Arial Narrow"/>
              <a:cs typeface="Arial Narrow"/>
              <a:sym typeface="Arial Narrow"/>
            </a:endParaRPr>
          </a:p>
          <a:p>
            <a:pPr indent="0" lvl="0" marL="0" rtl="0" algn="ctr">
              <a:spcBef>
                <a:spcPts val="0"/>
              </a:spcBef>
              <a:spcAft>
                <a:spcPts val="0"/>
              </a:spcAft>
              <a:buNone/>
            </a:pPr>
            <a:r>
              <a:t/>
            </a:r>
            <a:endParaRPr sz="2200">
              <a:latin typeface="Arial Narrow"/>
              <a:ea typeface="Arial Narrow"/>
              <a:cs typeface="Arial Narrow"/>
              <a:sym typeface="Arial Narrow"/>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6"/>
          <p:cNvSpPr txBox="1"/>
          <p:nvPr>
            <p:ph idx="2" type="body"/>
          </p:nvPr>
        </p:nvSpPr>
        <p:spPr>
          <a:xfrm>
            <a:off x="404091" y="420403"/>
            <a:ext cx="8358900" cy="480900"/>
          </a:xfrm>
          <a:prstGeom prst="rect">
            <a:avLst/>
          </a:prstGeom>
          <a:noFill/>
          <a:ln>
            <a:noFill/>
          </a:ln>
        </p:spPr>
        <p:txBody>
          <a:bodyPr anchorCtr="0" anchor="t" bIns="30250" lIns="60500" spcFirstLastPara="1" rIns="60500" wrap="square" tIns="30250">
            <a:noAutofit/>
          </a:bodyPr>
          <a:lstStyle/>
          <a:p>
            <a:pPr indent="0" lvl="0" marL="0" rtl="0" algn="ctr">
              <a:spcBef>
                <a:spcPts val="0"/>
              </a:spcBef>
              <a:spcAft>
                <a:spcPts val="0"/>
              </a:spcAft>
              <a:buClr>
                <a:srgbClr val="13294B"/>
              </a:buClr>
              <a:buSzPts val="3200"/>
              <a:buNone/>
            </a:pPr>
            <a:r>
              <a:rPr lang="en" sz="4000"/>
              <a:t>Future Work</a:t>
            </a:r>
            <a:endParaRPr sz="4000"/>
          </a:p>
          <a:p>
            <a:pPr indent="0" lvl="0" marL="0" rtl="0" algn="ctr">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467" name="Google Shape;467;p66"/>
          <p:cNvSpPr txBox="1"/>
          <p:nvPr>
            <p:ph idx="1" type="body"/>
          </p:nvPr>
        </p:nvSpPr>
        <p:spPr>
          <a:xfrm>
            <a:off x="404100" y="1167800"/>
            <a:ext cx="8405100" cy="3276600"/>
          </a:xfrm>
          <a:prstGeom prst="rect">
            <a:avLst/>
          </a:prstGeom>
          <a:noFill/>
          <a:ln>
            <a:noFill/>
          </a:ln>
        </p:spPr>
        <p:txBody>
          <a:bodyPr anchorCtr="0" anchor="ctr" bIns="30250" lIns="60500" spcFirstLastPara="1" rIns="60500" wrap="square" tIns="30250">
            <a:noAutofit/>
          </a:bodyPr>
          <a:lstStyle/>
          <a:p>
            <a:pPr indent="0" lvl="0" marL="0" rtl="0" algn="ctr">
              <a:spcBef>
                <a:spcPts val="0"/>
              </a:spcBef>
              <a:spcAft>
                <a:spcPts val="0"/>
              </a:spcAft>
              <a:buNone/>
            </a:pPr>
            <a:r>
              <a:rPr lang="en" sz="2800">
                <a:latin typeface="Arial Narrow"/>
                <a:ea typeface="Arial Narrow"/>
                <a:cs typeface="Arial Narrow"/>
                <a:sym typeface="Arial Narrow"/>
              </a:rPr>
              <a:t>For future work beyond the scope of this semester students could work on making this system wireless for a more compact design, weatherproofing the design, and replace the LiDAR sensor with a RADAR sensor.</a:t>
            </a:r>
            <a:endParaRPr sz="2800">
              <a:latin typeface="Arial Narrow"/>
              <a:ea typeface="Arial Narrow"/>
              <a:cs typeface="Arial Narrow"/>
              <a:sym typeface="Arial Narrow"/>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7"/>
          <p:cNvSpPr txBox="1"/>
          <p:nvPr>
            <p:ph idx="2" type="body"/>
          </p:nvPr>
        </p:nvSpPr>
        <p:spPr>
          <a:xfrm>
            <a:off x="404091" y="420403"/>
            <a:ext cx="8358900" cy="480900"/>
          </a:xfrm>
          <a:prstGeom prst="rect">
            <a:avLst/>
          </a:prstGeom>
          <a:noFill/>
          <a:ln>
            <a:noFill/>
          </a:ln>
        </p:spPr>
        <p:txBody>
          <a:bodyPr anchorCtr="0" anchor="t" bIns="30250" lIns="60500" spcFirstLastPara="1" rIns="60500" wrap="square" tIns="30250">
            <a:noAutofit/>
          </a:bodyPr>
          <a:lstStyle/>
          <a:p>
            <a:pPr indent="0" lvl="0" marL="0" rtl="0" algn="ctr">
              <a:spcBef>
                <a:spcPts val="0"/>
              </a:spcBef>
              <a:spcAft>
                <a:spcPts val="0"/>
              </a:spcAft>
              <a:buClr>
                <a:srgbClr val="13294B"/>
              </a:buClr>
              <a:buSzPts val="3200"/>
              <a:buNone/>
            </a:pPr>
            <a:r>
              <a:rPr lang="en" sz="4000"/>
              <a:t>Ethical Issues</a:t>
            </a:r>
            <a:endParaRPr sz="4000"/>
          </a:p>
          <a:p>
            <a:pPr indent="0" lvl="0" marL="0" rtl="0" algn="ctr">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473" name="Google Shape;473;p67"/>
          <p:cNvSpPr txBox="1"/>
          <p:nvPr>
            <p:ph idx="1" type="body"/>
          </p:nvPr>
        </p:nvSpPr>
        <p:spPr>
          <a:xfrm>
            <a:off x="404100" y="1167800"/>
            <a:ext cx="8405100" cy="3276600"/>
          </a:xfrm>
          <a:prstGeom prst="rect">
            <a:avLst/>
          </a:prstGeom>
          <a:noFill/>
          <a:ln>
            <a:noFill/>
          </a:ln>
        </p:spPr>
        <p:txBody>
          <a:bodyPr anchorCtr="0" anchor="ctr" bIns="30250" lIns="60500" spcFirstLastPara="1" rIns="60500" wrap="square" tIns="30250">
            <a:noAutofit/>
          </a:bodyPr>
          <a:lstStyle/>
          <a:p>
            <a:pPr indent="0" lvl="0" marL="0" rtl="0" algn="ctr">
              <a:spcBef>
                <a:spcPts val="0"/>
              </a:spcBef>
              <a:spcAft>
                <a:spcPts val="0"/>
              </a:spcAft>
              <a:buNone/>
            </a:pPr>
            <a:r>
              <a:rPr lang="en" sz="2800">
                <a:latin typeface="Arial Narrow"/>
                <a:ea typeface="Arial Narrow"/>
                <a:cs typeface="Arial Narrow"/>
                <a:sym typeface="Arial Narrow"/>
              </a:rPr>
              <a:t>We must consider important safety concerns about possibly blinding drivers and pedestrians, and possible repercussions if features like the LiDAR and the turn signals malfunction. Additionally, our lights do strobe and may cause issues for individuals with epilepsy.</a:t>
            </a:r>
            <a:endParaRPr sz="2800">
              <a:latin typeface="Arial Narrow"/>
              <a:ea typeface="Arial Narrow"/>
              <a:cs typeface="Arial Narrow"/>
              <a:sym typeface="Arial Narro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8"/>
          <p:cNvSpPr txBox="1"/>
          <p:nvPr>
            <p:ph idx="2" type="body"/>
          </p:nvPr>
        </p:nvSpPr>
        <p:spPr>
          <a:xfrm>
            <a:off x="392541" y="287278"/>
            <a:ext cx="83589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4000"/>
              <a:t>Sources</a:t>
            </a:r>
            <a:endParaRPr sz="900">
              <a:solidFill>
                <a:srgbClr val="13294B"/>
              </a:solidFill>
              <a:latin typeface="Arial"/>
              <a:ea typeface="Arial"/>
              <a:cs typeface="Arial"/>
              <a:sym typeface="Arial"/>
            </a:endParaRPr>
          </a:p>
        </p:txBody>
      </p:sp>
      <p:sp>
        <p:nvSpPr>
          <p:cNvPr id="479" name="Google Shape;479;p68"/>
          <p:cNvSpPr txBox="1"/>
          <p:nvPr>
            <p:ph idx="1" type="body"/>
          </p:nvPr>
        </p:nvSpPr>
        <p:spPr>
          <a:xfrm>
            <a:off x="369450" y="998350"/>
            <a:ext cx="8405100" cy="32766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lang="en" sz="900"/>
              <a:t>[1] A. Giannoulias, “Illinois Bicycle Rules of the Road,” 2024. https://www.ilsos.gov/content/dam/publications/pdf_publications/dsd_a143.pdf</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[2] IEEE, “IEEE Code of Ethics.” Available: </a:t>
            </a:r>
            <a:r>
              <a:rPr lang="en" sz="900" u="sng">
                <a:solidFill>
                  <a:schemeClr val="hlink"/>
                </a:solidFill>
                <a:hlinkClick r:id="rId3"/>
              </a:rPr>
              <a:t>https://ewh.ieee.org/cmte/substations/posted_documents/ieee_codeofethics.pdf</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[3] IEEE, “IEEE 802.3 ETHERNET,” www.ieee802.org, Feb. 07, 2026. </a:t>
            </a:r>
            <a:r>
              <a:rPr lang="en" sz="900" u="sng">
                <a:solidFill>
                  <a:schemeClr val="hlink"/>
                </a:solidFill>
                <a:hlinkClick r:id="rId4"/>
              </a:rPr>
              <a:t>https://www.ieee802.org/3/</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[4] UL, “PREFACE.” Available: </a:t>
            </a:r>
            <a:r>
              <a:rPr lang="en" sz="900" u="sng">
                <a:solidFill>
                  <a:schemeClr val="hlink"/>
                </a:solidFill>
                <a:hlinkClick r:id="rId5"/>
              </a:rPr>
              <a:t>https://code-authorities.ul.com/wp-content/uploads/2014/04/WC_MG.pdf</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[5] Microchip Technology Inc., “ATmega48A/PA/88A/PA/168A/PA/328/P,” 2020.</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[6] Silicon Laboratories, “Si1145/46/47 PROXIMITY/UV/AMBIENT LIGHT SENSOR,” 2022. Available: </a:t>
            </a:r>
            <a:r>
              <a:rPr lang="en" sz="900" u="sng">
                <a:solidFill>
                  <a:schemeClr val="hlink"/>
                </a:solidFill>
                <a:hlinkClick r:id="rId6"/>
              </a:rPr>
              <a:t>https://www.silabs.com/documents/public/data-sheets/Si1145-46-47.pdf</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[7] Adafruit Industries, “Adafruit LIS3DH Triple-Axis Accelerometer Breakout,” 2024. Available: </a:t>
            </a:r>
            <a:r>
              <a:rPr lang="en" sz="900" u="sng">
                <a:solidFill>
                  <a:schemeClr val="hlink"/>
                </a:solidFill>
                <a:hlinkClick r:id="rId7"/>
              </a:rPr>
              <a:t>https://cdn-learn.adafruit.com/downloads/pdf/adafruit-lis3dh-triple-axis-accelerometer-breakout.pdf</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[8] Garmin, “LIDAR-LITE V3HP OPERATION MANUAL AND TECHNICAL SPECIFICATIONS Laser Safety,” Apr. 2020. Available: </a:t>
            </a:r>
            <a:r>
              <a:rPr lang="en" sz="900" u="sng">
                <a:solidFill>
                  <a:schemeClr val="hlink"/>
                </a:solidFill>
                <a:hlinkClick r:id="rId8"/>
              </a:rPr>
              <a:t>https://static.garmin.com/pumac/LIDAR-Lite_v3HP_Instructions_EN.pdf</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[9] Cirkit Design, “How to Use the Adafruit SI1145 Digital UV Index + IR + Visible Light Sensor,” Cirkitdesigner.com, 2025. https://docs.cirkitdesigner.com/component/fbb140ba-0251-a55e-c22c-3e9603f083c9/adafruit-si1145-digital-uv-index-ir-visible-light-sensor (accessed Feb. 26, 2026).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[10] Adafruit Industries, “Garmin LIDAR-Lite Optical Distance Sensor - V3,” Adafruit.com, 2016. https://www.adafruit.com/product/4058?srsltid=AfmBOooqnzvxTYkaEQwrGQkYEbq1llMe3r6Yx2o2C52U_M_kEGA2WI-c (accessed Feb. 27, 2026).</a:t>
            </a:r>
            <a:endParaRPr sz="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9"/>
          <p:cNvSpPr txBox="1"/>
          <p:nvPr>
            <p:ph idx="2" type="body"/>
          </p:nvPr>
        </p:nvSpPr>
        <p:spPr>
          <a:xfrm>
            <a:off x="4308375" y="1831850"/>
            <a:ext cx="4509000" cy="935400"/>
          </a:xfrm>
          <a:prstGeom prst="rect">
            <a:avLst/>
          </a:prstGeom>
          <a:noFill/>
          <a:ln>
            <a:noFill/>
          </a:ln>
        </p:spPr>
        <p:txBody>
          <a:bodyPr anchorCtr="0" anchor="ctr" bIns="30250" lIns="60500" spcFirstLastPara="1" rIns="60500" wrap="square" tIns="30250">
            <a:noAutofit/>
          </a:bodyPr>
          <a:lstStyle/>
          <a:p>
            <a:pPr indent="0" lvl="0" marL="0" rtl="0" algn="ctr">
              <a:spcBef>
                <a:spcPts val="0"/>
              </a:spcBef>
              <a:spcAft>
                <a:spcPts val="0"/>
              </a:spcAft>
              <a:buClr>
                <a:srgbClr val="13294B"/>
              </a:buClr>
              <a:buSzPts val="3200"/>
              <a:buNone/>
            </a:pPr>
            <a:r>
              <a:rPr lang="en" sz="6000"/>
              <a:t>Questions?</a:t>
            </a:r>
            <a:endParaRPr sz="6000">
              <a:solidFill>
                <a:srgbClr val="13294B"/>
              </a:solidFill>
              <a:latin typeface="Arial"/>
              <a:ea typeface="Arial"/>
              <a:cs typeface="Arial"/>
              <a:sym typeface="Arial"/>
            </a:endParaRPr>
          </a:p>
        </p:txBody>
      </p:sp>
      <p:pic>
        <p:nvPicPr>
          <p:cNvPr id="485" name="Google Shape;485;p69"/>
          <p:cNvPicPr preferRelativeResize="0"/>
          <p:nvPr/>
        </p:nvPicPr>
        <p:blipFill>
          <a:blip r:embed="rId3">
            <a:alphaModFix/>
          </a:blip>
          <a:stretch>
            <a:fillRect/>
          </a:stretch>
        </p:blipFill>
        <p:spPr>
          <a:xfrm>
            <a:off x="0" y="0"/>
            <a:ext cx="3449295" cy="459910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0"/>
          <p:cNvSpPr txBox="1"/>
          <p:nvPr>
            <p:ph idx="2" type="body"/>
          </p:nvPr>
        </p:nvSpPr>
        <p:spPr>
          <a:xfrm>
            <a:off x="404091" y="420403"/>
            <a:ext cx="83589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4000"/>
              <a:t>Video</a:t>
            </a:r>
            <a:endParaRPr sz="900">
              <a:solidFill>
                <a:srgbClr val="13294B"/>
              </a:solidFill>
              <a:latin typeface="Arial"/>
              <a:ea typeface="Arial"/>
              <a:cs typeface="Arial"/>
              <a:sym typeface="Arial"/>
            </a:endParaRPr>
          </a:p>
        </p:txBody>
      </p:sp>
      <p:pic>
        <p:nvPicPr>
          <p:cNvPr id="491" name="Google Shape;491;p70" title="IMG_9986.MOV">
            <a:hlinkClick r:id="rId3"/>
          </p:cNvPr>
          <p:cNvPicPr preferRelativeResize="0"/>
          <p:nvPr/>
        </p:nvPicPr>
        <p:blipFill>
          <a:blip r:embed="rId4">
            <a:alphaModFix/>
          </a:blip>
          <a:stretch>
            <a:fillRect/>
          </a:stretch>
        </p:blipFill>
        <p:spPr>
          <a:xfrm>
            <a:off x="3374838" y="178300"/>
            <a:ext cx="2394325" cy="42565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4"/>
          <p:cNvSpPr txBox="1"/>
          <p:nvPr>
            <p:ph idx="1" type="body"/>
          </p:nvPr>
        </p:nvSpPr>
        <p:spPr>
          <a:xfrm>
            <a:off x="404100" y="1167800"/>
            <a:ext cx="8405100" cy="32766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chemeClr val="dk1"/>
              </a:buClr>
              <a:buSzPts val="1100"/>
              <a:buFont typeface="Arial"/>
              <a:buNone/>
            </a:pPr>
            <a:r>
              <a:rPr lang="en" sz="2000">
                <a:solidFill>
                  <a:srgbClr val="13294B"/>
                </a:solidFill>
                <a:latin typeface="Arial Narrow"/>
                <a:ea typeface="Arial Narrow"/>
                <a:cs typeface="Arial Narrow"/>
                <a:sym typeface="Arial Narrow"/>
              </a:rPr>
              <a:t>Issues with current bicycle light market:</a:t>
            </a:r>
            <a:endParaRPr sz="2000">
              <a:solidFill>
                <a:srgbClr val="13294B"/>
              </a:solidFill>
              <a:latin typeface="Arial Narrow"/>
              <a:ea typeface="Arial Narrow"/>
              <a:cs typeface="Arial Narrow"/>
              <a:sym typeface="Arial Narrow"/>
            </a:endParaRPr>
          </a:p>
          <a:p>
            <a:pPr indent="-355600" lvl="0" marL="457200" rtl="0" algn="l">
              <a:spcBef>
                <a:spcPts val="1200"/>
              </a:spcBef>
              <a:spcAft>
                <a:spcPts val="0"/>
              </a:spcAft>
              <a:buClr>
                <a:srgbClr val="13294B"/>
              </a:buClr>
              <a:buSzPts val="2000"/>
              <a:buFont typeface="Arial Narrow"/>
              <a:buChar char="●"/>
            </a:pPr>
            <a:r>
              <a:rPr lang="en" sz="2000">
                <a:solidFill>
                  <a:srgbClr val="13294B"/>
                </a:solidFill>
                <a:latin typeface="Arial Narrow"/>
                <a:ea typeface="Arial Narrow"/>
                <a:cs typeface="Arial Narrow"/>
                <a:sym typeface="Arial Narrow"/>
              </a:rPr>
              <a:t>No systems in place to automatically adjust between day and night riding</a:t>
            </a:r>
            <a:endParaRPr sz="2000">
              <a:solidFill>
                <a:srgbClr val="13294B"/>
              </a:solidFill>
              <a:latin typeface="Arial Narrow"/>
              <a:ea typeface="Arial Narrow"/>
              <a:cs typeface="Arial Narrow"/>
              <a:sym typeface="Arial Narrow"/>
            </a:endParaRPr>
          </a:p>
          <a:p>
            <a:pPr indent="-355600" lvl="0" marL="457200" rtl="0" algn="l">
              <a:spcBef>
                <a:spcPts val="0"/>
              </a:spcBef>
              <a:spcAft>
                <a:spcPts val="0"/>
              </a:spcAft>
              <a:buClr>
                <a:srgbClr val="13294B"/>
              </a:buClr>
              <a:buSzPts val="2000"/>
              <a:buFont typeface="Arial Narrow"/>
              <a:buChar char="●"/>
            </a:pPr>
            <a:r>
              <a:rPr lang="en" sz="2000">
                <a:solidFill>
                  <a:srgbClr val="13294B"/>
                </a:solidFill>
                <a:latin typeface="Arial Narrow"/>
                <a:ea typeface="Arial Narrow"/>
                <a:cs typeface="Arial Narrow"/>
                <a:sym typeface="Arial Narrow"/>
              </a:rPr>
              <a:t>Often lack a method to indicate turns</a:t>
            </a:r>
            <a:endParaRPr sz="2000">
              <a:solidFill>
                <a:srgbClr val="13294B"/>
              </a:solidFill>
              <a:latin typeface="Arial Narrow"/>
              <a:ea typeface="Arial Narrow"/>
              <a:cs typeface="Arial Narrow"/>
              <a:sym typeface="Arial Narrow"/>
            </a:endParaRPr>
          </a:p>
          <a:p>
            <a:pPr indent="-355600" lvl="0" marL="457200" rtl="0" algn="l">
              <a:spcBef>
                <a:spcPts val="0"/>
              </a:spcBef>
              <a:spcAft>
                <a:spcPts val="0"/>
              </a:spcAft>
              <a:buClr>
                <a:srgbClr val="13294B"/>
              </a:buClr>
              <a:buSzPts val="2000"/>
              <a:buFont typeface="Arial Narrow"/>
              <a:buChar char="●"/>
            </a:pPr>
            <a:r>
              <a:rPr lang="en" sz="2000">
                <a:solidFill>
                  <a:srgbClr val="13294B"/>
                </a:solidFill>
                <a:latin typeface="Arial Narrow"/>
                <a:ea typeface="Arial Narrow"/>
                <a:cs typeface="Arial Narrow"/>
                <a:sym typeface="Arial Narrow"/>
              </a:rPr>
              <a:t>Even if cyclists have lights on their bikes, they can forget to turn them off, draining the battery and making the lights useless</a:t>
            </a:r>
            <a:endParaRPr sz="2000">
              <a:solidFill>
                <a:srgbClr val="13294B"/>
              </a:solidFill>
              <a:latin typeface="Arial Narrow"/>
              <a:ea typeface="Arial Narrow"/>
              <a:cs typeface="Arial Narrow"/>
              <a:sym typeface="Arial Narrow"/>
            </a:endParaRPr>
          </a:p>
          <a:p>
            <a:pPr indent="0" lvl="0" marL="0" rtl="0" algn="l">
              <a:spcBef>
                <a:spcPts val="1200"/>
              </a:spcBef>
              <a:spcAft>
                <a:spcPts val="0"/>
              </a:spcAft>
              <a:buClr>
                <a:schemeClr val="dk1"/>
              </a:buClr>
              <a:buSzPts val="1100"/>
              <a:buFont typeface="Arial"/>
              <a:buNone/>
            </a:pPr>
            <a:r>
              <a:rPr lang="en" sz="2000">
                <a:solidFill>
                  <a:srgbClr val="13294B"/>
                </a:solidFill>
                <a:latin typeface="Arial Narrow"/>
                <a:ea typeface="Arial Narrow"/>
                <a:cs typeface="Arial Narrow"/>
                <a:sym typeface="Arial Narrow"/>
              </a:rPr>
              <a:t>Our objective is to </a:t>
            </a:r>
            <a:r>
              <a:rPr b="1" lang="en" sz="2000">
                <a:solidFill>
                  <a:srgbClr val="13294B"/>
                </a:solidFill>
                <a:latin typeface="Arial Narrow"/>
                <a:ea typeface="Arial Narrow"/>
                <a:cs typeface="Arial Narrow"/>
                <a:sym typeface="Arial Narrow"/>
              </a:rPr>
              <a:t>keep cyclists safer on the road.</a:t>
            </a:r>
            <a:r>
              <a:rPr lang="en" sz="2000">
                <a:solidFill>
                  <a:srgbClr val="13294B"/>
                </a:solidFill>
                <a:latin typeface="Arial Narrow"/>
                <a:ea typeface="Arial Narrow"/>
                <a:cs typeface="Arial Narrow"/>
                <a:sym typeface="Arial Narrow"/>
              </a:rPr>
              <a:t> We want to improve visibility, increase awareness of rear-</a:t>
            </a:r>
            <a:r>
              <a:rPr lang="en" sz="2000">
                <a:latin typeface="Arial Narrow"/>
                <a:ea typeface="Arial Narrow"/>
                <a:cs typeface="Arial Narrow"/>
                <a:sym typeface="Arial Narrow"/>
              </a:rPr>
              <a:t>approaching vehicles</a:t>
            </a:r>
            <a:r>
              <a:rPr lang="en" sz="2000">
                <a:solidFill>
                  <a:srgbClr val="13294B"/>
                </a:solidFill>
                <a:latin typeface="Arial Narrow"/>
                <a:ea typeface="Arial Narrow"/>
                <a:cs typeface="Arial Narrow"/>
                <a:sym typeface="Arial Narrow"/>
              </a:rPr>
              <a:t>, </a:t>
            </a:r>
            <a:r>
              <a:rPr lang="en" sz="2000">
                <a:latin typeface="Arial Narrow"/>
                <a:ea typeface="Arial Narrow"/>
                <a:cs typeface="Arial Narrow"/>
                <a:sym typeface="Arial Narrow"/>
              </a:rPr>
              <a:t>provide a method for turn signaling, </a:t>
            </a:r>
            <a:r>
              <a:rPr lang="en" sz="2000">
                <a:solidFill>
                  <a:srgbClr val="13294B"/>
                </a:solidFill>
                <a:latin typeface="Arial Narrow"/>
                <a:ea typeface="Arial Narrow"/>
                <a:cs typeface="Arial Narrow"/>
                <a:sym typeface="Arial Narrow"/>
              </a:rPr>
              <a:t>and </a:t>
            </a:r>
            <a:r>
              <a:rPr lang="en" sz="2000">
                <a:latin typeface="Arial Narrow"/>
                <a:ea typeface="Arial Narrow"/>
                <a:cs typeface="Arial Narrow"/>
                <a:sym typeface="Arial Narrow"/>
              </a:rPr>
              <a:t>save light battery</a:t>
            </a:r>
            <a:r>
              <a:rPr lang="en" sz="2000">
                <a:solidFill>
                  <a:srgbClr val="13294B"/>
                </a:solidFill>
                <a:latin typeface="Arial Narrow"/>
                <a:ea typeface="Arial Narrow"/>
                <a:cs typeface="Arial Narrow"/>
                <a:sym typeface="Arial Narrow"/>
              </a:rPr>
              <a:t>.</a:t>
            </a:r>
            <a:endParaRPr sz="2000">
              <a:solidFill>
                <a:srgbClr val="13294B"/>
              </a:solidFill>
              <a:latin typeface="Arial Narrow"/>
              <a:ea typeface="Arial Narrow"/>
              <a:cs typeface="Arial Narrow"/>
              <a:sym typeface="Arial Narrow"/>
            </a:endParaRPr>
          </a:p>
          <a:p>
            <a:pPr indent="-101600" lvl="0" marL="254000" rtl="0" algn="l">
              <a:spcBef>
                <a:spcPts val="1200"/>
              </a:spcBef>
              <a:spcAft>
                <a:spcPts val="0"/>
              </a:spcAft>
              <a:buClr>
                <a:srgbClr val="13294B"/>
              </a:buClr>
              <a:buSzPts val="2400"/>
              <a:buFont typeface="Noto Sans Symbols"/>
              <a:buNone/>
            </a:pPr>
            <a:r>
              <a:t/>
            </a:r>
            <a:endParaRPr sz="900"/>
          </a:p>
        </p:txBody>
      </p:sp>
      <p:sp>
        <p:nvSpPr>
          <p:cNvPr id="279" name="Google Shape;279;p44"/>
          <p:cNvSpPr txBox="1"/>
          <p:nvPr>
            <p:ph idx="2" type="body"/>
          </p:nvPr>
        </p:nvSpPr>
        <p:spPr>
          <a:xfrm>
            <a:off x="404091" y="420403"/>
            <a:ext cx="8358909" cy="480971"/>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Font typeface="Arial"/>
              <a:buNone/>
            </a:pPr>
            <a:r>
              <a:rPr lang="en" sz="4000"/>
              <a:t>Objective</a:t>
            </a:r>
            <a:endParaRPr sz="4000"/>
          </a:p>
          <a:p>
            <a:pPr indent="0" lvl="0" marL="0" rtl="0" algn="l">
              <a:lnSpc>
                <a:spcPct val="90000"/>
              </a:lnSpc>
              <a:spcBef>
                <a:spcPts val="0"/>
              </a:spcBef>
              <a:spcAft>
                <a:spcPts val="0"/>
              </a:spcAft>
              <a:buClr>
                <a:schemeClr val="dk1"/>
              </a:buClr>
              <a:buSzPts val="1100"/>
              <a:buFont typeface="Arial"/>
              <a:buNone/>
            </a:pPr>
            <a:r>
              <a:t/>
            </a:r>
            <a:endParaRPr sz="3450">
              <a:solidFill>
                <a:srgbClr val="005088"/>
              </a:solidFill>
              <a:latin typeface="Merriweather"/>
              <a:ea typeface="Merriweather"/>
              <a:cs typeface="Merriweather"/>
              <a:sym typeface="Merriweather"/>
            </a:endParaRPr>
          </a:p>
          <a:p>
            <a:pPr indent="0" lvl="0" marL="0" rtl="0" algn="l">
              <a:spcBef>
                <a:spcPts val="0"/>
              </a:spcBef>
              <a:spcAft>
                <a:spcPts val="0"/>
              </a:spcAft>
              <a:buClr>
                <a:srgbClr val="13294B"/>
              </a:buClr>
              <a:buSzPts val="3200"/>
              <a:buNone/>
            </a:pPr>
            <a:r>
              <a:t/>
            </a:r>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ph idx="2" type="body"/>
          </p:nvPr>
        </p:nvSpPr>
        <p:spPr>
          <a:xfrm>
            <a:off x="493841" y="341578"/>
            <a:ext cx="83589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4000"/>
              <a:t>Functions</a:t>
            </a:r>
            <a:endParaRPr sz="4000"/>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285" name="Google Shape;285;p45"/>
          <p:cNvSpPr txBox="1"/>
          <p:nvPr/>
        </p:nvSpPr>
        <p:spPr>
          <a:xfrm>
            <a:off x="493850" y="1903463"/>
            <a:ext cx="4722300" cy="9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128">
                <a:solidFill>
                  <a:srgbClr val="13294B"/>
                </a:solidFill>
                <a:latin typeface="Arial Narrow"/>
                <a:ea typeface="Arial Narrow"/>
                <a:cs typeface="Arial Narrow"/>
                <a:sym typeface="Arial Narrow"/>
              </a:rPr>
              <a:t>LiDAR sensor </a:t>
            </a:r>
            <a:r>
              <a:rPr lang="en" sz="2128">
                <a:solidFill>
                  <a:srgbClr val="13294B"/>
                </a:solidFill>
                <a:latin typeface="Arial Narrow"/>
                <a:ea typeface="Arial Narrow"/>
                <a:cs typeface="Arial Narrow"/>
                <a:sym typeface="Arial Narrow"/>
              </a:rPr>
              <a:t>with an indicator light to alert if a car is approaching</a:t>
            </a:r>
            <a:endParaRPr sz="2128">
              <a:solidFill>
                <a:srgbClr val="13294B"/>
              </a:solidFill>
              <a:latin typeface="Arial Narrow"/>
              <a:ea typeface="Arial Narrow"/>
              <a:cs typeface="Arial Narrow"/>
              <a:sym typeface="Arial Narrow"/>
            </a:endParaRPr>
          </a:p>
        </p:txBody>
      </p:sp>
      <p:sp>
        <p:nvSpPr>
          <p:cNvPr id="286" name="Google Shape;286;p45"/>
          <p:cNvSpPr txBox="1"/>
          <p:nvPr/>
        </p:nvSpPr>
        <p:spPr>
          <a:xfrm>
            <a:off x="493850" y="3541950"/>
            <a:ext cx="4722300" cy="4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28">
                <a:solidFill>
                  <a:srgbClr val="13294B"/>
                </a:solidFill>
                <a:latin typeface="Arial Narrow"/>
                <a:ea typeface="Arial Narrow"/>
                <a:cs typeface="Arial Narrow"/>
                <a:sym typeface="Arial Narrow"/>
              </a:rPr>
              <a:t>Right/left </a:t>
            </a:r>
            <a:r>
              <a:rPr b="1" lang="en" sz="2128">
                <a:solidFill>
                  <a:srgbClr val="13294B"/>
                </a:solidFill>
                <a:latin typeface="Arial Narrow"/>
                <a:ea typeface="Arial Narrow"/>
                <a:cs typeface="Arial Narrow"/>
                <a:sym typeface="Arial Narrow"/>
              </a:rPr>
              <a:t>turn signal lights</a:t>
            </a:r>
            <a:endParaRPr sz="2128">
              <a:solidFill>
                <a:srgbClr val="13294B"/>
              </a:solidFill>
              <a:latin typeface="Arial Narrow"/>
              <a:ea typeface="Arial Narrow"/>
              <a:cs typeface="Arial Narrow"/>
              <a:sym typeface="Arial Narrow"/>
            </a:endParaRPr>
          </a:p>
        </p:txBody>
      </p:sp>
      <p:sp>
        <p:nvSpPr>
          <p:cNvPr id="287" name="Google Shape;287;p45"/>
          <p:cNvSpPr txBox="1"/>
          <p:nvPr/>
        </p:nvSpPr>
        <p:spPr>
          <a:xfrm>
            <a:off x="493850" y="2705938"/>
            <a:ext cx="4722300" cy="9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128">
                <a:solidFill>
                  <a:srgbClr val="13294B"/>
                </a:solidFill>
                <a:latin typeface="Arial Narrow"/>
                <a:ea typeface="Arial Narrow"/>
                <a:cs typeface="Arial Narrow"/>
                <a:sym typeface="Arial Narrow"/>
              </a:rPr>
              <a:t>Accelerometer </a:t>
            </a:r>
            <a:r>
              <a:rPr lang="en" sz="2128">
                <a:solidFill>
                  <a:srgbClr val="13294B"/>
                </a:solidFill>
                <a:latin typeface="Arial Narrow"/>
                <a:ea typeface="Arial Narrow"/>
                <a:cs typeface="Arial Narrow"/>
                <a:sym typeface="Arial Narrow"/>
              </a:rPr>
              <a:t>to shut down the system when the bike is stationary</a:t>
            </a:r>
            <a:endParaRPr sz="2128">
              <a:solidFill>
                <a:srgbClr val="13294B"/>
              </a:solidFill>
              <a:latin typeface="Arial Narrow"/>
              <a:ea typeface="Arial Narrow"/>
              <a:cs typeface="Arial Narrow"/>
              <a:sym typeface="Arial Narrow"/>
            </a:endParaRPr>
          </a:p>
          <a:p>
            <a:pPr indent="0" lvl="0" marL="0" rtl="0" algn="l">
              <a:spcBef>
                <a:spcPts val="0"/>
              </a:spcBef>
              <a:spcAft>
                <a:spcPts val="0"/>
              </a:spcAft>
              <a:buNone/>
            </a:pPr>
            <a:r>
              <a:t/>
            </a:r>
            <a:endParaRPr b="1" sz="2328">
              <a:solidFill>
                <a:srgbClr val="13294B"/>
              </a:solidFill>
            </a:endParaRPr>
          </a:p>
        </p:txBody>
      </p:sp>
      <p:sp>
        <p:nvSpPr>
          <p:cNvPr id="288" name="Google Shape;288;p45"/>
          <p:cNvSpPr txBox="1"/>
          <p:nvPr/>
        </p:nvSpPr>
        <p:spPr>
          <a:xfrm>
            <a:off x="493850" y="4079175"/>
            <a:ext cx="50091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100">
                <a:solidFill>
                  <a:srgbClr val="13294B"/>
                </a:solidFill>
                <a:latin typeface="Arial Narrow"/>
                <a:ea typeface="Arial Narrow"/>
                <a:cs typeface="Arial Narrow"/>
                <a:sym typeface="Arial Narrow"/>
              </a:rPr>
              <a:t>On/off push button </a:t>
            </a:r>
            <a:r>
              <a:rPr lang="en" sz="2100">
                <a:solidFill>
                  <a:srgbClr val="13294B"/>
                </a:solidFill>
                <a:latin typeface="Arial Narrow"/>
                <a:ea typeface="Arial Narrow"/>
                <a:cs typeface="Arial Narrow"/>
                <a:sym typeface="Arial Narrow"/>
              </a:rPr>
              <a:t>to turn system off</a:t>
            </a:r>
            <a:endParaRPr sz="2100">
              <a:solidFill>
                <a:srgbClr val="13294B"/>
              </a:solidFill>
              <a:latin typeface="Arial Narrow"/>
              <a:ea typeface="Arial Narrow"/>
              <a:cs typeface="Arial Narrow"/>
              <a:sym typeface="Arial Narrow"/>
            </a:endParaRPr>
          </a:p>
          <a:p>
            <a:pPr indent="0" lvl="0" marL="0" rtl="0" algn="l">
              <a:spcBef>
                <a:spcPts val="0"/>
              </a:spcBef>
              <a:spcAft>
                <a:spcPts val="0"/>
              </a:spcAft>
              <a:buNone/>
            </a:pPr>
            <a:r>
              <a:t/>
            </a:r>
            <a:endParaRPr/>
          </a:p>
        </p:txBody>
      </p:sp>
      <p:sp>
        <p:nvSpPr>
          <p:cNvPr id="289" name="Google Shape;289;p45"/>
          <p:cNvSpPr txBox="1"/>
          <p:nvPr/>
        </p:nvSpPr>
        <p:spPr>
          <a:xfrm>
            <a:off x="493850" y="1104150"/>
            <a:ext cx="5448300" cy="8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128">
                <a:solidFill>
                  <a:srgbClr val="13294B"/>
                </a:solidFill>
                <a:latin typeface="Arial Narrow"/>
                <a:ea typeface="Arial Narrow"/>
                <a:cs typeface="Arial Narrow"/>
                <a:sym typeface="Arial Narrow"/>
              </a:rPr>
              <a:t>Light sensor </a:t>
            </a:r>
            <a:r>
              <a:rPr lang="en" sz="2128">
                <a:solidFill>
                  <a:srgbClr val="13294B"/>
                </a:solidFill>
                <a:latin typeface="Arial Narrow"/>
                <a:ea typeface="Arial Narrow"/>
                <a:cs typeface="Arial Narrow"/>
                <a:sym typeface="Arial Narrow"/>
              </a:rPr>
              <a:t>to toggle between strobing (day) and constant (night)</a:t>
            </a:r>
            <a:endParaRPr sz="2128">
              <a:solidFill>
                <a:srgbClr val="13294B"/>
              </a:solidFill>
              <a:latin typeface="Arial Narrow"/>
              <a:ea typeface="Arial Narrow"/>
              <a:cs typeface="Arial Narrow"/>
              <a:sym typeface="Arial Narrow"/>
            </a:endParaRPr>
          </a:p>
          <a:p>
            <a:pPr indent="0" lvl="0" marL="0" rtl="0" algn="l">
              <a:spcBef>
                <a:spcPts val="0"/>
              </a:spcBef>
              <a:spcAft>
                <a:spcPts val="0"/>
              </a:spcAft>
              <a:buNone/>
            </a:pPr>
            <a:r>
              <a:t/>
            </a:r>
            <a:endParaRPr/>
          </a:p>
        </p:txBody>
      </p:sp>
      <p:sp>
        <p:nvSpPr>
          <p:cNvPr id="290" name="Google Shape;290;p45"/>
          <p:cNvSpPr txBox="1"/>
          <p:nvPr/>
        </p:nvSpPr>
        <p:spPr>
          <a:xfrm>
            <a:off x="63650" y="1157925"/>
            <a:ext cx="430200" cy="410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Narrow"/>
              <a:buAutoNum type="arabicPeriod"/>
            </a:pPr>
            <a:r>
              <a:t/>
            </a:r>
            <a:endParaRPr/>
          </a:p>
        </p:txBody>
      </p:sp>
      <p:sp>
        <p:nvSpPr>
          <p:cNvPr id="291" name="Google Shape;291;p45"/>
          <p:cNvSpPr txBox="1"/>
          <p:nvPr/>
        </p:nvSpPr>
        <p:spPr>
          <a:xfrm>
            <a:off x="139850" y="1946550"/>
            <a:ext cx="3540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Narrow"/>
                <a:ea typeface="Arial Narrow"/>
                <a:cs typeface="Arial Narrow"/>
                <a:sym typeface="Arial Narrow"/>
              </a:rPr>
              <a:t>2. </a:t>
            </a:r>
            <a:endParaRPr>
              <a:latin typeface="Arial Narrow"/>
              <a:ea typeface="Arial Narrow"/>
              <a:cs typeface="Arial Narrow"/>
              <a:sym typeface="Arial Narrow"/>
            </a:endParaRPr>
          </a:p>
        </p:txBody>
      </p:sp>
      <p:sp>
        <p:nvSpPr>
          <p:cNvPr id="292" name="Google Shape;292;p45"/>
          <p:cNvSpPr txBox="1"/>
          <p:nvPr/>
        </p:nvSpPr>
        <p:spPr>
          <a:xfrm>
            <a:off x="139850" y="2744250"/>
            <a:ext cx="3540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Narrow"/>
                <a:ea typeface="Arial Narrow"/>
                <a:cs typeface="Arial Narrow"/>
                <a:sym typeface="Arial Narrow"/>
              </a:rPr>
              <a:t>3. </a:t>
            </a:r>
            <a:endParaRPr>
              <a:latin typeface="Arial Narrow"/>
              <a:ea typeface="Arial Narrow"/>
              <a:cs typeface="Arial Narrow"/>
              <a:sym typeface="Arial Narrow"/>
            </a:endParaRPr>
          </a:p>
        </p:txBody>
      </p:sp>
      <p:sp>
        <p:nvSpPr>
          <p:cNvPr id="293" name="Google Shape;293;p45"/>
          <p:cNvSpPr txBox="1"/>
          <p:nvPr/>
        </p:nvSpPr>
        <p:spPr>
          <a:xfrm>
            <a:off x="139850" y="3612750"/>
            <a:ext cx="3540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Narrow"/>
                <a:ea typeface="Arial Narrow"/>
                <a:cs typeface="Arial Narrow"/>
                <a:sym typeface="Arial Narrow"/>
              </a:rPr>
              <a:t>4. </a:t>
            </a:r>
            <a:endParaRPr>
              <a:latin typeface="Arial Narrow"/>
              <a:ea typeface="Arial Narrow"/>
              <a:cs typeface="Arial Narrow"/>
              <a:sym typeface="Arial Narrow"/>
            </a:endParaRPr>
          </a:p>
        </p:txBody>
      </p:sp>
      <p:sp>
        <p:nvSpPr>
          <p:cNvPr id="294" name="Google Shape;294;p45"/>
          <p:cNvSpPr txBox="1"/>
          <p:nvPr/>
        </p:nvSpPr>
        <p:spPr>
          <a:xfrm>
            <a:off x="139850" y="4141900"/>
            <a:ext cx="3540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Narrow"/>
                <a:ea typeface="Arial Narrow"/>
                <a:cs typeface="Arial Narrow"/>
                <a:sym typeface="Arial Narrow"/>
              </a:rPr>
              <a:t>5. </a:t>
            </a:r>
            <a:endParaRPr>
              <a:latin typeface="Arial Narrow"/>
              <a:ea typeface="Arial Narrow"/>
              <a:cs typeface="Arial Narrow"/>
              <a:sym typeface="Arial Narrow"/>
            </a:endParaRPr>
          </a:p>
        </p:txBody>
      </p:sp>
      <p:pic>
        <p:nvPicPr>
          <p:cNvPr id="295" name="Google Shape;295;p45" title="IMG_9980.HEIC"/>
          <p:cNvPicPr preferRelativeResize="0"/>
          <p:nvPr/>
        </p:nvPicPr>
        <p:blipFill>
          <a:blip r:embed="rId3">
            <a:alphaModFix/>
          </a:blip>
          <a:stretch>
            <a:fillRect/>
          </a:stretch>
        </p:blipFill>
        <p:spPr>
          <a:xfrm>
            <a:off x="5700575" y="1389813"/>
            <a:ext cx="3151800" cy="2363862"/>
          </a:xfrm>
          <a:prstGeom prst="rect">
            <a:avLst/>
          </a:prstGeom>
          <a:noFill/>
          <a:ln>
            <a:noFill/>
          </a:ln>
        </p:spPr>
      </p:pic>
      <p:sp>
        <p:nvSpPr>
          <p:cNvPr id="296" name="Google Shape;296;p45"/>
          <p:cNvSpPr/>
          <p:nvPr/>
        </p:nvSpPr>
        <p:spPr>
          <a:xfrm>
            <a:off x="7619025" y="1445400"/>
            <a:ext cx="299700" cy="3015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97" name="Google Shape;297;p45"/>
          <p:cNvSpPr txBox="1"/>
          <p:nvPr/>
        </p:nvSpPr>
        <p:spPr>
          <a:xfrm>
            <a:off x="7636275" y="1426800"/>
            <a:ext cx="265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DM Sans"/>
                <a:ea typeface="DM Sans"/>
                <a:cs typeface="DM Sans"/>
                <a:sym typeface="DM Sans"/>
              </a:rPr>
              <a:t>1</a:t>
            </a:r>
            <a:endParaRPr sz="1000">
              <a:solidFill>
                <a:schemeClr val="dk2"/>
              </a:solidFill>
              <a:latin typeface="DM Sans"/>
              <a:ea typeface="DM Sans"/>
              <a:cs typeface="DM Sans"/>
              <a:sym typeface="DM Sans"/>
            </a:endParaRPr>
          </a:p>
        </p:txBody>
      </p:sp>
      <p:sp>
        <p:nvSpPr>
          <p:cNvPr id="298" name="Google Shape;298;p45"/>
          <p:cNvSpPr/>
          <p:nvPr/>
        </p:nvSpPr>
        <p:spPr>
          <a:xfrm>
            <a:off x="7469175" y="2798550"/>
            <a:ext cx="299700" cy="3015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299" name="Google Shape;299;p45"/>
          <p:cNvSpPr txBox="1"/>
          <p:nvPr/>
        </p:nvSpPr>
        <p:spPr>
          <a:xfrm>
            <a:off x="7486425" y="2779950"/>
            <a:ext cx="265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DM Sans"/>
                <a:ea typeface="DM Sans"/>
                <a:cs typeface="DM Sans"/>
                <a:sym typeface="DM Sans"/>
              </a:rPr>
              <a:t>3</a:t>
            </a:r>
            <a:endParaRPr sz="1000">
              <a:solidFill>
                <a:schemeClr val="dk2"/>
              </a:solidFill>
              <a:latin typeface="DM Sans"/>
              <a:ea typeface="DM Sans"/>
              <a:cs typeface="DM Sans"/>
              <a:sym typeface="DM Sans"/>
            </a:endParaRPr>
          </a:p>
        </p:txBody>
      </p:sp>
      <p:sp>
        <p:nvSpPr>
          <p:cNvPr id="300" name="Google Shape;300;p45"/>
          <p:cNvSpPr/>
          <p:nvPr/>
        </p:nvSpPr>
        <p:spPr>
          <a:xfrm>
            <a:off x="7078275" y="1586625"/>
            <a:ext cx="299700" cy="3015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01" name="Google Shape;301;p45"/>
          <p:cNvSpPr txBox="1"/>
          <p:nvPr/>
        </p:nvSpPr>
        <p:spPr>
          <a:xfrm>
            <a:off x="7095525" y="1568025"/>
            <a:ext cx="265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DM Sans"/>
                <a:ea typeface="DM Sans"/>
                <a:cs typeface="DM Sans"/>
                <a:sym typeface="DM Sans"/>
              </a:rPr>
              <a:t>5</a:t>
            </a:r>
            <a:endParaRPr sz="1000">
              <a:solidFill>
                <a:schemeClr val="dk2"/>
              </a:solidFill>
              <a:latin typeface="DM Sans"/>
              <a:ea typeface="DM Sans"/>
              <a:cs typeface="DM Sans"/>
              <a:sym typeface="DM Sans"/>
            </a:endParaRPr>
          </a:p>
        </p:txBody>
      </p:sp>
      <p:sp>
        <p:nvSpPr>
          <p:cNvPr id="302" name="Google Shape;302;p45"/>
          <p:cNvSpPr/>
          <p:nvPr/>
        </p:nvSpPr>
        <p:spPr>
          <a:xfrm>
            <a:off x="6375475" y="1834350"/>
            <a:ext cx="299700" cy="3015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03" name="Google Shape;303;p45"/>
          <p:cNvSpPr txBox="1"/>
          <p:nvPr/>
        </p:nvSpPr>
        <p:spPr>
          <a:xfrm>
            <a:off x="6392725" y="1815750"/>
            <a:ext cx="265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DM Sans"/>
                <a:ea typeface="DM Sans"/>
                <a:cs typeface="DM Sans"/>
                <a:sym typeface="DM Sans"/>
              </a:rPr>
              <a:t>2</a:t>
            </a:r>
            <a:endParaRPr sz="1000">
              <a:solidFill>
                <a:schemeClr val="dk2"/>
              </a:solidFill>
              <a:latin typeface="DM Sans"/>
              <a:ea typeface="DM Sans"/>
              <a:cs typeface="DM Sans"/>
              <a:sym typeface="DM Sans"/>
            </a:endParaRPr>
          </a:p>
        </p:txBody>
      </p:sp>
      <p:sp>
        <p:nvSpPr>
          <p:cNvPr id="304" name="Google Shape;304;p45"/>
          <p:cNvSpPr/>
          <p:nvPr/>
        </p:nvSpPr>
        <p:spPr>
          <a:xfrm>
            <a:off x="6021200" y="2241125"/>
            <a:ext cx="299700" cy="3015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05" name="Google Shape;305;p45"/>
          <p:cNvSpPr txBox="1"/>
          <p:nvPr/>
        </p:nvSpPr>
        <p:spPr>
          <a:xfrm>
            <a:off x="6038450" y="2222525"/>
            <a:ext cx="265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DM Sans"/>
                <a:ea typeface="DM Sans"/>
                <a:cs typeface="DM Sans"/>
                <a:sym typeface="DM Sans"/>
              </a:rPr>
              <a:t>4</a:t>
            </a:r>
            <a:endParaRPr sz="1000">
              <a:solidFill>
                <a:schemeClr val="dk2"/>
              </a:solidFill>
              <a:latin typeface="DM Sans"/>
              <a:ea typeface="DM Sans"/>
              <a:cs typeface="DM Sans"/>
              <a:sym typeface="DM Sans"/>
            </a:endParaRPr>
          </a:p>
        </p:txBody>
      </p:sp>
      <p:cxnSp>
        <p:nvCxnSpPr>
          <p:cNvPr id="306" name="Google Shape;306;p45"/>
          <p:cNvCxnSpPr/>
          <p:nvPr/>
        </p:nvCxnSpPr>
        <p:spPr>
          <a:xfrm flipH="1">
            <a:off x="7645125" y="1723400"/>
            <a:ext cx="91200" cy="221100"/>
          </a:xfrm>
          <a:prstGeom prst="straightConnector1">
            <a:avLst/>
          </a:prstGeom>
          <a:noFill/>
          <a:ln cap="flat" cmpd="sng" w="9525">
            <a:solidFill>
              <a:schemeClr val="accent6"/>
            </a:solidFill>
            <a:prstDash val="solid"/>
            <a:round/>
            <a:headEnd len="med" w="med" type="none"/>
            <a:tailEnd len="med" w="med" type="triangle"/>
          </a:ln>
        </p:spPr>
      </p:cxnSp>
      <p:cxnSp>
        <p:nvCxnSpPr>
          <p:cNvPr id="307" name="Google Shape;307;p45"/>
          <p:cNvCxnSpPr/>
          <p:nvPr/>
        </p:nvCxnSpPr>
        <p:spPr>
          <a:xfrm>
            <a:off x="6593950" y="2087725"/>
            <a:ext cx="193200" cy="134700"/>
          </a:xfrm>
          <a:prstGeom prst="straightConnector1">
            <a:avLst/>
          </a:prstGeom>
          <a:noFill/>
          <a:ln cap="flat" cmpd="sng" w="9525">
            <a:solidFill>
              <a:schemeClr val="accent6"/>
            </a:solidFill>
            <a:prstDash val="solid"/>
            <a:round/>
            <a:headEnd len="med" w="med" type="none"/>
            <a:tailEnd len="med" w="med" type="triangle"/>
          </a:ln>
        </p:spPr>
      </p:cxnSp>
      <p:cxnSp>
        <p:nvCxnSpPr>
          <p:cNvPr id="308" name="Google Shape;308;p45"/>
          <p:cNvCxnSpPr/>
          <p:nvPr/>
        </p:nvCxnSpPr>
        <p:spPr>
          <a:xfrm rot="10800000">
            <a:off x="7214300" y="2752925"/>
            <a:ext cx="295200" cy="159000"/>
          </a:xfrm>
          <a:prstGeom prst="straightConnector1">
            <a:avLst/>
          </a:prstGeom>
          <a:noFill/>
          <a:ln cap="flat" cmpd="sng" w="9525">
            <a:solidFill>
              <a:schemeClr val="accent6"/>
            </a:solidFill>
            <a:prstDash val="solid"/>
            <a:round/>
            <a:headEnd len="med" w="med" type="none"/>
            <a:tailEnd len="med" w="med" type="triangle"/>
          </a:ln>
        </p:spPr>
      </p:cxnSp>
      <p:cxnSp>
        <p:nvCxnSpPr>
          <p:cNvPr id="309" name="Google Shape;309;p45"/>
          <p:cNvCxnSpPr/>
          <p:nvPr/>
        </p:nvCxnSpPr>
        <p:spPr>
          <a:xfrm flipH="1" rot="10800000">
            <a:off x="6267400" y="2307950"/>
            <a:ext cx="471900" cy="30300"/>
          </a:xfrm>
          <a:prstGeom prst="straightConnector1">
            <a:avLst/>
          </a:prstGeom>
          <a:noFill/>
          <a:ln cap="flat" cmpd="sng" w="9525">
            <a:solidFill>
              <a:schemeClr val="accent6"/>
            </a:solidFill>
            <a:prstDash val="solid"/>
            <a:round/>
            <a:headEnd len="med" w="med" type="none"/>
            <a:tailEnd len="med" w="med" type="triangle"/>
          </a:ln>
        </p:spPr>
      </p:cxnSp>
      <p:cxnSp>
        <p:nvCxnSpPr>
          <p:cNvPr id="310" name="Google Shape;310;p45"/>
          <p:cNvCxnSpPr/>
          <p:nvPr/>
        </p:nvCxnSpPr>
        <p:spPr>
          <a:xfrm>
            <a:off x="7314500" y="1826425"/>
            <a:ext cx="303300" cy="130500"/>
          </a:xfrm>
          <a:prstGeom prst="straightConnector1">
            <a:avLst/>
          </a:prstGeom>
          <a:noFill/>
          <a:ln cap="flat" cmpd="sng" w="9525">
            <a:solidFill>
              <a:schemeClr val="accent6"/>
            </a:solidFill>
            <a:prstDash val="solid"/>
            <a:round/>
            <a:headEnd len="med" w="med" type="none"/>
            <a:tailEnd len="med" w="med" type="triangle"/>
          </a:ln>
        </p:spPr>
      </p:cxnSp>
      <p:cxnSp>
        <p:nvCxnSpPr>
          <p:cNvPr id="311" name="Google Shape;311;p45"/>
          <p:cNvCxnSpPr/>
          <p:nvPr/>
        </p:nvCxnSpPr>
        <p:spPr>
          <a:xfrm>
            <a:off x="6253100" y="2438325"/>
            <a:ext cx="500400" cy="39300"/>
          </a:xfrm>
          <a:prstGeom prst="straightConnector1">
            <a:avLst/>
          </a:prstGeom>
          <a:noFill/>
          <a:ln cap="flat" cmpd="sng" w="9525">
            <a:solidFill>
              <a:schemeClr val="accent6"/>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6"/>
          <p:cNvSpPr txBox="1"/>
          <p:nvPr>
            <p:ph idx="2" type="body"/>
          </p:nvPr>
        </p:nvSpPr>
        <p:spPr>
          <a:xfrm>
            <a:off x="404091" y="420403"/>
            <a:ext cx="83589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3700"/>
              <a:t>Block Diagram</a:t>
            </a:r>
            <a:endParaRPr sz="3700"/>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pic>
        <p:nvPicPr>
          <p:cNvPr id="317" name="Google Shape;317;p46"/>
          <p:cNvPicPr preferRelativeResize="0"/>
          <p:nvPr/>
        </p:nvPicPr>
        <p:blipFill>
          <a:blip r:embed="rId3">
            <a:alphaModFix/>
          </a:blip>
          <a:stretch>
            <a:fillRect/>
          </a:stretch>
        </p:blipFill>
        <p:spPr>
          <a:xfrm>
            <a:off x="3405800" y="297950"/>
            <a:ext cx="5615099" cy="4200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7"/>
          <p:cNvSpPr txBox="1"/>
          <p:nvPr>
            <p:ph idx="2" type="body"/>
          </p:nvPr>
        </p:nvSpPr>
        <p:spPr>
          <a:xfrm>
            <a:off x="404091" y="420403"/>
            <a:ext cx="8358900" cy="4809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4000"/>
              <a:t>Design Changes</a:t>
            </a:r>
            <a:endParaRPr sz="4000"/>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323" name="Google Shape;323;p47"/>
          <p:cNvSpPr txBox="1"/>
          <p:nvPr>
            <p:ph idx="1" type="body"/>
          </p:nvPr>
        </p:nvSpPr>
        <p:spPr>
          <a:xfrm>
            <a:off x="404100" y="1167800"/>
            <a:ext cx="8405100" cy="3276600"/>
          </a:xfrm>
          <a:prstGeom prst="rect">
            <a:avLst/>
          </a:prstGeom>
          <a:noFill/>
          <a:ln>
            <a:noFill/>
          </a:ln>
        </p:spPr>
        <p:txBody>
          <a:bodyPr anchorCtr="0" anchor="t" bIns="30250" lIns="60500" spcFirstLastPara="1" rIns="60500" wrap="square" tIns="30250">
            <a:noAutofit/>
          </a:bodyPr>
          <a:lstStyle/>
          <a:p>
            <a:pPr indent="-374650" lvl="0" marL="457200" rtl="0" algn="l">
              <a:spcBef>
                <a:spcPts val="0"/>
              </a:spcBef>
              <a:spcAft>
                <a:spcPts val="0"/>
              </a:spcAft>
              <a:buSzPts val="2300"/>
              <a:buFont typeface="Arial Narrow"/>
              <a:buAutoNum type="arabicPeriod"/>
            </a:pPr>
            <a:r>
              <a:rPr lang="en" sz="2300">
                <a:latin typeface="Arial Narrow"/>
                <a:ea typeface="Arial Narrow"/>
                <a:cs typeface="Arial Narrow"/>
                <a:sym typeface="Arial Narrow"/>
              </a:rPr>
              <a:t>Different LiDAR sensor with a smaller range (30 ft instead of 120 ft)</a:t>
            </a:r>
            <a:endParaRPr sz="2300">
              <a:latin typeface="Arial Narrow"/>
              <a:ea typeface="Arial Narrow"/>
              <a:cs typeface="Arial Narrow"/>
              <a:sym typeface="Arial Narrow"/>
            </a:endParaRPr>
          </a:p>
          <a:p>
            <a:pPr indent="0" lvl="0" marL="0" rtl="0" algn="l">
              <a:spcBef>
                <a:spcPts val="0"/>
              </a:spcBef>
              <a:spcAft>
                <a:spcPts val="0"/>
              </a:spcAft>
              <a:buNone/>
            </a:pPr>
            <a:r>
              <a:t/>
            </a:r>
            <a:endParaRPr sz="2300">
              <a:latin typeface="Arial Narrow"/>
              <a:ea typeface="Arial Narrow"/>
              <a:cs typeface="Arial Narrow"/>
              <a:sym typeface="Arial Narrow"/>
            </a:endParaRPr>
          </a:p>
          <a:p>
            <a:pPr indent="-374650" lvl="0" marL="457200" rtl="0" algn="l">
              <a:spcBef>
                <a:spcPts val="0"/>
              </a:spcBef>
              <a:spcAft>
                <a:spcPts val="0"/>
              </a:spcAft>
              <a:buSzPts val="2300"/>
              <a:buFont typeface="Arial Narrow"/>
              <a:buAutoNum type="arabicPeriod"/>
            </a:pPr>
            <a:r>
              <a:rPr lang="en" sz="2300">
                <a:latin typeface="Arial Narrow"/>
                <a:ea typeface="Arial Narrow"/>
                <a:cs typeface="Arial Narrow"/>
                <a:sym typeface="Arial Narrow"/>
              </a:rPr>
              <a:t>Indicator light changes flash frequency based on distance of car</a:t>
            </a:r>
            <a:endParaRPr sz="2300">
              <a:latin typeface="Arial Narrow"/>
              <a:ea typeface="Arial Narrow"/>
              <a:cs typeface="Arial Narrow"/>
              <a:sym typeface="Arial Narrow"/>
            </a:endParaRPr>
          </a:p>
          <a:p>
            <a:pPr indent="0" lvl="0" marL="457200" rtl="0" algn="l">
              <a:spcBef>
                <a:spcPts val="0"/>
              </a:spcBef>
              <a:spcAft>
                <a:spcPts val="0"/>
              </a:spcAft>
              <a:buNone/>
            </a:pPr>
            <a:r>
              <a:t/>
            </a:r>
            <a:endParaRPr sz="2300">
              <a:latin typeface="Arial Narrow"/>
              <a:ea typeface="Arial Narrow"/>
              <a:cs typeface="Arial Narrow"/>
              <a:sym typeface="Arial Narrow"/>
            </a:endParaRPr>
          </a:p>
          <a:p>
            <a:pPr indent="-374650" lvl="0" marL="457200" rtl="0" algn="l">
              <a:spcBef>
                <a:spcPts val="0"/>
              </a:spcBef>
              <a:spcAft>
                <a:spcPts val="0"/>
              </a:spcAft>
              <a:buSzPts val="2300"/>
              <a:buFont typeface="Arial Narrow"/>
              <a:buAutoNum type="arabicPeriod"/>
            </a:pPr>
            <a:r>
              <a:rPr lang="en" sz="2300">
                <a:latin typeface="Arial Narrow"/>
                <a:ea typeface="Arial Narrow"/>
                <a:cs typeface="Arial Narrow"/>
                <a:sym typeface="Arial Narrow"/>
              </a:rPr>
              <a:t>Two 3.7 V batteries in the rear (one for turn signals, one for rear light)</a:t>
            </a:r>
            <a:endParaRPr sz="2300">
              <a:latin typeface="Arial Narrow"/>
              <a:ea typeface="Arial Narrow"/>
              <a:cs typeface="Arial Narrow"/>
              <a:sym typeface="Arial Narrow"/>
            </a:endParaRPr>
          </a:p>
          <a:p>
            <a:pPr indent="0" lvl="0" marL="0" rtl="0" algn="l">
              <a:spcBef>
                <a:spcPts val="0"/>
              </a:spcBef>
              <a:spcAft>
                <a:spcPts val="0"/>
              </a:spcAft>
              <a:buNone/>
            </a:pPr>
            <a:r>
              <a:t/>
            </a:r>
            <a:endParaRPr sz="2300">
              <a:latin typeface="Arial Narrow"/>
              <a:ea typeface="Arial Narrow"/>
              <a:cs typeface="Arial Narrow"/>
              <a:sym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8"/>
          <p:cNvSpPr txBox="1"/>
          <p:nvPr>
            <p:ph idx="2" type="body"/>
          </p:nvPr>
        </p:nvSpPr>
        <p:spPr>
          <a:xfrm>
            <a:off x="172575" y="1649125"/>
            <a:ext cx="3078300" cy="7314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2100">
                <a:solidFill>
                  <a:srgbClr val="121212"/>
                </a:solidFill>
              </a:rPr>
              <a:t>Overview</a:t>
            </a:r>
            <a:endParaRPr sz="100">
              <a:solidFill>
                <a:srgbClr val="13294B"/>
              </a:solidFill>
              <a:latin typeface="Arial"/>
              <a:ea typeface="Arial"/>
              <a:cs typeface="Arial"/>
              <a:sym typeface="Arial"/>
            </a:endParaRPr>
          </a:p>
        </p:txBody>
      </p:sp>
      <p:sp>
        <p:nvSpPr>
          <p:cNvPr id="329" name="Google Shape;329;p48"/>
          <p:cNvSpPr txBox="1"/>
          <p:nvPr>
            <p:ph idx="2" type="body"/>
          </p:nvPr>
        </p:nvSpPr>
        <p:spPr>
          <a:xfrm>
            <a:off x="172575" y="1054525"/>
            <a:ext cx="3360000" cy="5946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4000"/>
              <a:t>Control Power</a:t>
            </a:r>
            <a:endParaRPr sz="4000"/>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
        <p:nvSpPr>
          <p:cNvPr id="330" name="Google Shape;330;p48"/>
          <p:cNvSpPr txBox="1"/>
          <p:nvPr>
            <p:ph idx="1" type="body"/>
          </p:nvPr>
        </p:nvSpPr>
        <p:spPr>
          <a:xfrm>
            <a:off x="172575" y="2104925"/>
            <a:ext cx="3172500" cy="22302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chemeClr val="dk1"/>
              </a:buClr>
              <a:buSzPts val="1100"/>
              <a:buFont typeface="Arial"/>
              <a:buNone/>
            </a:pPr>
            <a:r>
              <a:rPr lang="en" sz="2300">
                <a:solidFill>
                  <a:srgbClr val="13294B"/>
                </a:solidFill>
                <a:latin typeface="Arial Narrow"/>
                <a:ea typeface="Arial Narrow"/>
                <a:cs typeface="Arial Narrow"/>
                <a:sym typeface="Arial Narrow"/>
              </a:rPr>
              <a:t>Our power subsystem takes a 9V battery and converts it 5V input using a PWM modulator.</a:t>
            </a:r>
            <a:endParaRPr sz="2300">
              <a:solidFill>
                <a:srgbClr val="13294B"/>
              </a:solidFill>
              <a:latin typeface="Arial Narrow"/>
              <a:ea typeface="Arial Narrow"/>
              <a:cs typeface="Arial Narrow"/>
              <a:sym typeface="Arial Narrow"/>
            </a:endParaRPr>
          </a:p>
          <a:p>
            <a:pPr indent="0" lvl="0" marL="0" rtl="0" algn="l">
              <a:spcBef>
                <a:spcPts val="1200"/>
              </a:spcBef>
              <a:spcAft>
                <a:spcPts val="0"/>
              </a:spcAft>
              <a:buNone/>
            </a:pPr>
            <a:r>
              <a:t/>
            </a:r>
            <a:endParaRPr sz="2300"/>
          </a:p>
        </p:txBody>
      </p:sp>
      <p:pic>
        <p:nvPicPr>
          <p:cNvPr id="331" name="Google Shape;331;p48"/>
          <p:cNvPicPr preferRelativeResize="0"/>
          <p:nvPr/>
        </p:nvPicPr>
        <p:blipFill>
          <a:blip r:embed="rId3">
            <a:alphaModFix/>
          </a:blip>
          <a:stretch>
            <a:fillRect/>
          </a:stretch>
        </p:blipFill>
        <p:spPr>
          <a:xfrm>
            <a:off x="3510475" y="1421800"/>
            <a:ext cx="5490024" cy="2299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9"/>
          <p:cNvSpPr txBox="1"/>
          <p:nvPr>
            <p:ph idx="2" type="body"/>
          </p:nvPr>
        </p:nvSpPr>
        <p:spPr>
          <a:xfrm>
            <a:off x="172575" y="1649125"/>
            <a:ext cx="3078300" cy="731400"/>
          </a:xfrm>
          <a:prstGeom prst="rect">
            <a:avLst/>
          </a:prstGeom>
          <a:noFill/>
          <a:ln>
            <a:noFill/>
          </a:ln>
        </p:spPr>
        <p:txBody>
          <a:bodyPr anchorCtr="0" anchor="t" bIns="30250" lIns="60500" spcFirstLastPara="1" rIns="60500" wrap="square" tIns="30250">
            <a:noAutofit/>
          </a:bodyPr>
          <a:lstStyle/>
          <a:p>
            <a:pPr indent="0" lvl="0" marL="0" rtl="0" algn="l">
              <a:lnSpc>
                <a:spcPct val="90000"/>
              </a:lnSpc>
              <a:spcBef>
                <a:spcPts val="0"/>
              </a:spcBef>
              <a:spcAft>
                <a:spcPts val="0"/>
              </a:spcAft>
              <a:buClr>
                <a:schemeClr val="dk1"/>
              </a:buClr>
              <a:buSzPts val="1100"/>
              <a:buFont typeface="Arial"/>
              <a:buNone/>
            </a:pPr>
            <a:r>
              <a:rPr lang="en" sz="2100">
                <a:solidFill>
                  <a:srgbClr val="121212"/>
                </a:solidFill>
              </a:rPr>
              <a:t>Requirements &amp; Verification</a:t>
            </a:r>
            <a:endParaRPr sz="2100"/>
          </a:p>
          <a:p>
            <a:pPr indent="0" lvl="0" marL="0" rtl="0" algn="l">
              <a:spcBef>
                <a:spcPts val="0"/>
              </a:spcBef>
              <a:spcAft>
                <a:spcPts val="0"/>
              </a:spcAft>
              <a:buClr>
                <a:srgbClr val="13294B"/>
              </a:buClr>
              <a:buSzPts val="3200"/>
              <a:buNone/>
            </a:pPr>
            <a:r>
              <a:t/>
            </a:r>
            <a:endParaRPr sz="100">
              <a:solidFill>
                <a:srgbClr val="13294B"/>
              </a:solidFill>
              <a:latin typeface="Arial"/>
              <a:ea typeface="Arial"/>
              <a:cs typeface="Arial"/>
              <a:sym typeface="Arial"/>
            </a:endParaRPr>
          </a:p>
        </p:txBody>
      </p:sp>
      <p:graphicFrame>
        <p:nvGraphicFramePr>
          <p:cNvPr id="337" name="Google Shape;337;p49"/>
          <p:cNvGraphicFramePr/>
          <p:nvPr/>
        </p:nvGraphicFramePr>
        <p:xfrm>
          <a:off x="3532500" y="721250"/>
          <a:ext cx="3000000" cy="3000000"/>
        </p:xfrm>
        <a:graphic>
          <a:graphicData uri="http://schemas.openxmlformats.org/drawingml/2006/table">
            <a:tbl>
              <a:tblPr>
                <a:noFill/>
                <a:tableStyleId>{FD0F40BC-9421-437C-BCE8-985CF5D5AC84}</a:tableStyleId>
              </a:tblPr>
              <a:tblGrid>
                <a:gridCol w="2742950"/>
                <a:gridCol w="2742950"/>
              </a:tblGrid>
              <a:tr h="381000">
                <a:tc>
                  <a:txBody>
                    <a:bodyPr/>
                    <a:lstStyle/>
                    <a:p>
                      <a:pPr indent="0" lvl="0" marL="0" rtl="0" algn="ctr">
                        <a:spcBef>
                          <a:spcPts val="0"/>
                        </a:spcBef>
                        <a:spcAft>
                          <a:spcPts val="0"/>
                        </a:spcAft>
                        <a:buNone/>
                      </a:pPr>
                      <a:r>
                        <a:rPr b="1" lang="en" sz="1600">
                          <a:latin typeface="Arial Narrow"/>
                          <a:ea typeface="Arial Narrow"/>
                          <a:cs typeface="Arial Narrow"/>
                          <a:sym typeface="Arial Narrow"/>
                        </a:rPr>
                        <a:t>Requirements</a:t>
                      </a:r>
                      <a:endParaRPr b="1" sz="1600">
                        <a:latin typeface="Arial Narrow"/>
                        <a:ea typeface="Arial Narrow"/>
                        <a:cs typeface="Arial Narrow"/>
                        <a:sym typeface="Arial Narrow"/>
                      </a:endParaRPr>
                    </a:p>
                  </a:txBody>
                  <a:tcPr marT="91425" marB="91425" marR="91425" marL="91425"/>
                </a:tc>
                <a:tc>
                  <a:txBody>
                    <a:bodyPr/>
                    <a:lstStyle/>
                    <a:p>
                      <a:pPr indent="0" lvl="0" marL="0" rtl="0" algn="ctr">
                        <a:spcBef>
                          <a:spcPts val="0"/>
                        </a:spcBef>
                        <a:spcAft>
                          <a:spcPts val="0"/>
                        </a:spcAft>
                        <a:buNone/>
                      </a:pPr>
                      <a:r>
                        <a:rPr b="1" lang="en" sz="1600">
                          <a:latin typeface="Arial Narrow"/>
                          <a:ea typeface="Arial Narrow"/>
                          <a:cs typeface="Arial Narrow"/>
                          <a:sym typeface="Arial Narrow"/>
                        </a:rPr>
                        <a:t>Verification</a:t>
                      </a:r>
                      <a:endParaRPr b="1" sz="1600">
                        <a:latin typeface="Arial Narrow"/>
                        <a:ea typeface="Arial Narrow"/>
                        <a:cs typeface="Arial Narrow"/>
                        <a:sym typeface="Arial Narrow"/>
                      </a:endParaRPr>
                    </a:p>
                  </a:txBody>
                  <a:tcPr marT="91425" marB="91425" marR="91425" marL="91425"/>
                </a:tc>
              </a:tr>
              <a:tr h="381000">
                <a:tc>
                  <a:txBody>
                    <a:bodyPr/>
                    <a:lstStyle/>
                    <a:p>
                      <a:pPr indent="0" lvl="0" marL="0" rtl="0" algn="ctr">
                        <a:spcBef>
                          <a:spcPts val="0"/>
                        </a:spcBef>
                        <a:spcAft>
                          <a:spcPts val="0"/>
                        </a:spcAft>
                        <a:buNone/>
                      </a:pPr>
                      <a:r>
                        <a:rPr lang="en" sz="1600">
                          <a:latin typeface="Arial Narrow"/>
                          <a:ea typeface="Arial Narrow"/>
                          <a:cs typeface="Arial Narrow"/>
                          <a:sym typeface="Arial Narrow"/>
                        </a:rPr>
                        <a:t>The buck converter steps down the 9V battery to 5V</a:t>
                      </a:r>
                      <a:endParaRPr sz="1600">
                        <a:latin typeface="Arial Narrow"/>
                        <a:ea typeface="Arial Narrow"/>
                        <a:cs typeface="Arial Narrow"/>
                        <a:sym typeface="Arial Narrow"/>
                      </a:endParaRPr>
                    </a:p>
                    <a:p>
                      <a:pPr indent="0" lvl="0" marL="0" rtl="0" algn="ctr">
                        <a:spcBef>
                          <a:spcPts val="0"/>
                        </a:spcBef>
                        <a:spcAft>
                          <a:spcPts val="0"/>
                        </a:spcAft>
                        <a:buNone/>
                      </a:pPr>
                      <a:r>
                        <a:t/>
                      </a:r>
                      <a:endParaRPr sz="1600">
                        <a:latin typeface="Arial Narrow"/>
                        <a:ea typeface="Arial Narrow"/>
                        <a:cs typeface="Arial Narrow"/>
                        <a:sym typeface="Arial Narrow"/>
                      </a:endParaRPr>
                    </a:p>
                  </a:txBody>
                  <a:tcPr marT="91425" marB="91425" marR="91425" marL="91425"/>
                </a:tc>
                <a:tc>
                  <a:txBody>
                    <a:bodyPr/>
                    <a:lstStyle/>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Use a 9V DC power supply to the input of the buck converter </a:t>
                      </a:r>
                      <a:endParaRPr sz="1600">
                        <a:solidFill>
                          <a:srgbClr val="13294B"/>
                        </a:solidFill>
                        <a:latin typeface="Arial Narrow"/>
                        <a:ea typeface="Arial Narrow"/>
                        <a:cs typeface="Arial Narrow"/>
                        <a:sym typeface="Arial Narrow"/>
                      </a:endParaRPr>
                    </a:p>
                    <a:p>
                      <a:pPr indent="-330200" lvl="1" marL="9144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The output should be 5V +/- 3%</a:t>
                      </a:r>
                      <a:endParaRPr sz="1600">
                        <a:solidFill>
                          <a:srgbClr val="13294B"/>
                        </a:solidFill>
                        <a:latin typeface="Arial Narrow"/>
                        <a:ea typeface="Arial Narrow"/>
                        <a:cs typeface="Arial Narrow"/>
                        <a:sym typeface="Arial Narrow"/>
                      </a:endParaRPr>
                    </a:p>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Replace the DC power supply with a 9V battery</a:t>
                      </a:r>
                      <a:endParaRPr sz="1600">
                        <a:solidFill>
                          <a:srgbClr val="13294B"/>
                        </a:solidFill>
                        <a:latin typeface="Arial Narrow"/>
                        <a:ea typeface="Arial Narrow"/>
                        <a:cs typeface="Arial Narrow"/>
                        <a:sym typeface="Arial Narrow"/>
                      </a:endParaRPr>
                    </a:p>
                    <a:p>
                      <a:pPr indent="-330200" lvl="0" marL="457200" rtl="0" algn="l">
                        <a:spcBef>
                          <a:spcPts val="0"/>
                        </a:spcBef>
                        <a:spcAft>
                          <a:spcPts val="0"/>
                        </a:spcAft>
                        <a:buClr>
                          <a:srgbClr val="13294B"/>
                        </a:buClr>
                        <a:buSzPts val="1600"/>
                        <a:buFont typeface="Arial Narrow"/>
                        <a:buChar char="-"/>
                      </a:pPr>
                      <a:r>
                        <a:rPr lang="en" sz="1600">
                          <a:solidFill>
                            <a:srgbClr val="13294B"/>
                          </a:solidFill>
                          <a:latin typeface="Arial Narrow"/>
                          <a:ea typeface="Arial Narrow"/>
                          <a:cs typeface="Arial Narrow"/>
                          <a:sym typeface="Arial Narrow"/>
                        </a:rPr>
                        <a:t>Ensure that the buck converter is outputting 5V with multimeter</a:t>
                      </a:r>
                      <a:endParaRPr sz="1600">
                        <a:solidFill>
                          <a:srgbClr val="13294B"/>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rgbClr val="13294B"/>
                        </a:solidFill>
                        <a:latin typeface="Arial Narrow"/>
                        <a:ea typeface="Arial Narrow"/>
                        <a:cs typeface="Arial Narrow"/>
                        <a:sym typeface="Arial Narrow"/>
                      </a:endParaRPr>
                    </a:p>
                  </a:txBody>
                  <a:tcPr marT="91425" marB="91425" marR="91425" marL="91425"/>
                </a:tc>
              </a:tr>
            </a:tbl>
          </a:graphicData>
        </a:graphic>
      </p:graphicFrame>
      <p:sp>
        <p:nvSpPr>
          <p:cNvPr id="338" name="Google Shape;338;p49"/>
          <p:cNvSpPr txBox="1"/>
          <p:nvPr>
            <p:ph idx="2" type="body"/>
          </p:nvPr>
        </p:nvSpPr>
        <p:spPr>
          <a:xfrm>
            <a:off x="172575" y="1054525"/>
            <a:ext cx="3360000" cy="5946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4000"/>
              <a:t>Control Power</a:t>
            </a:r>
            <a:endParaRPr sz="4000"/>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0"/>
          <p:cNvSpPr txBox="1"/>
          <p:nvPr>
            <p:ph idx="1" type="body"/>
          </p:nvPr>
        </p:nvSpPr>
        <p:spPr>
          <a:xfrm>
            <a:off x="172575" y="2287850"/>
            <a:ext cx="3172500" cy="22302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None/>
            </a:pPr>
            <a:r>
              <a:rPr lang="en" sz="2300">
                <a:latin typeface="Arial Narrow"/>
                <a:ea typeface="Arial Narrow"/>
                <a:cs typeface="Arial Narrow"/>
                <a:sym typeface="Arial Narrow"/>
              </a:rPr>
              <a:t>Our front, rear, and turn signals operate on similar power PCBs in which a 3.7V battery is converted to a 3.3V input for the LEDs.</a:t>
            </a:r>
            <a:endParaRPr sz="2300">
              <a:latin typeface="Arial Narrow"/>
              <a:ea typeface="Arial Narrow"/>
              <a:cs typeface="Arial Narrow"/>
              <a:sym typeface="Arial Narrow"/>
            </a:endParaRPr>
          </a:p>
          <a:p>
            <a:pPr indent="0" lvl="0" marL="0" rtl="0" algn="l">
              <a:spcBef>
                <a:spcPts val="1200"/>
              </a:spcBef>
              <a:spcAft>
                <a:spcPts val="0"/>
              </a:spcAft>
              <a:buNone/>
            </a:pPr>
            <a:r>
              <a:t/>
            </a:r>
            <a:endParaRPr sz="2300">
              <a:latin typeface="Arial Narrow"/>
              <a:ea typeface="Arial Narrow"/>
              <a:cs typeface="Arial Narrow"/>
              <a:sym typeface="Arial Narrow"/>
            </a:endParaRPr>
          </a:p>
          <a:p>
            <a:pPr indent="0" lvl="0" marL="0" rtl="0" algn="l">
              <a:spcBef>
                <a:spcPts val="1200"/>
              </a:spcBef>
              <a:spcAft>
                <a:spcPts val="0"/>
              </a:spcAft>
              <a:buNone/>
            </a:pPr>
            <a:r>
              <a:t/>
            </a:r>
            <a:endParaRPr sz="2300"/>
          </a:p>
        </p:txBody>
      </p:sp>
      <p:sp>
        <p:nvSpPr>
          <p:cNvPr id="344" name="Google Shape;344;p50"/>
          <p:cNvSpPr txBox="1"/>
          <p:nvPr>
            <p:ph idx="2" type="body"/>
          </p:nvPr>
        </p:nvSpPr>
        <p:spPr>
          <a:xfrm>
            <a:off x="137050" y="1711850"/>
            <a:ext cx="3078300" cy="3696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2100">
                <a:solidFill>
                  <a:srgbClr val="121212"/>
                </a:solidFill>
              </a:rPr>
              <a:t>Overview</a:t>
            </a:r>
            <a:endParaRPr sz="100">
              <a:solidFill>
                <a:srgbClr val="13294B"/>
              </a:solidFill>
              <a:latin typeface="Arial"/>
              <a:ea typeface="Arial"/>
              <a:cs typeface="Arial"/>
              <a:sym typeface="Arial"/>
            </a:endParaRPr>
          </a:p>
        </p:txBody>
      </p:sp>
      <p:sp>
        <p:nvSpPr>
          <p:cNvPr id="345" name="Google Shape;345;p50"/>
          <p:cNvSpPr txBox="1"/>
          <p:nvPr>
            <p:ph idx="2" type="body"/>
          </p:nvPr>
        </p:nvSpPr>
        <p:spPr>
          <a:xfrm>
            <a:off x="137050" y="521400"/>
            <a:ext cx="3078300" cy="594600"/>
          </a:xfrm>
          <a:prstGeom prst="rect">
            <a:avLst/>
          </a:prstGeom>
          <a:noFill/>
          <a:ln>
            <a:noFill/>
          </a:ln>
        </p:spPr>
        <p:txBody>
          <a:bodyPr anchorCtr="0" anchor="t" bIns="30250" lIns="60500" spcFirstLastPara="1" rIns="60500" wrap="square" tIns="30250">
            <a:noAutofit/>
          </a:bodyPr>
          <a:lstStyle/>
          <a:p>
            <a:pPr indent="0" lvl="0" marL="0" rtl="0" algn="l">
              <a:spcBef>
                <a:spcPts val="0"/>
              </a:spcBef>
              <a:spcAft>
                <a:spcPts val="0"/>
              </a:spcAft>
              <a:buClr>
                <a:srgbClr val="13294B"/>
              </a:buClr>
              <a:buSzPts val="3200"/>
              <a:buNone/>
            </a:pPr>
            <a:r>
              <a:rPr lang="en" sz="4000"/>
              <a:t>Front and Rear </a:t>
            </a:r>
            <a:r>
              <a:rPr lang="en" sz="4000"/>
              <a:t>Power</a:t>
            </a:r>
            <a:endParaRPr sz="4000"/>
          </a:p>
          <a:p>
            <a:pPr indent="0" lvl="0" marL="0" rtl="0" algn="l">
              <a:spcBef>
                <a:spcPts val="0"/>
              </a:spcBef>
              <a:spcAft>
                <a:spcPts val="0"/>
              </a:spcAft>
              <a:buClr>
                <a:srgbClr val="13294B"/>
              </a:buClr>
              <a:buSzPts val="3200"/>
              <a:buNone/>
            </a:pPr>
            <a:r>
              <a:t/>
            </a:r>
            <a:endParaRPr sz="900">
              <a:solidFill>
                <a:srgbClr val="13294B"/>
              </a:solidFill>
              <a:latin typeface="Arial"/>
              <a:ea typeface="Arial"/>
              <a:cs typeface="Arial"/>
              <a:sym typeface="Arial"/>
            </a:endParaRPr>
          </a:p>
        </p:txBody>
      </p:sp>
      <p:pic>
        <p:nvPicPr>
          <p:cNvPr id="346" name="Google Shape;346;p50"/>
          <p:cNvPicPr preferRelativeResize="0"/>
          <p:nvPr/>
        </p:nvPicPr>
        <p:blipFill rotWithShape="1">
          <a:blip r:embed="rId3">
            <a:alphaModFix/>
          </a:blip>
          <a:srcRect b="0" l="0" r="0" t="0"/>
          <a:stretch/>
        </p:blipFill>
        <p:spPr>
          <a:xfrm>
            <a:off x="5715700" y="337626"/>
            <a:ext cx="3078297" cy="2308733"/>
          </a:xfrm>
          <a:prstGeom prst="rect">
            <a:avLst/>
          </a:prstGeom>
          <a:noFill/>
          <a:ln>
            <a:noFill/>
          </a:ln>
        </p:spPr>
      </p:pic>
      <p:pic>
        <p:nvPicPr>
          <p:cNvPr id="347" name="Google Shape;347;p50"/>
          <p:cNvPicPr preferRelativeResize="0"/>
          <p:nvPr/>
        </p:nvPicPr>
        <p:blipFill>
          <a:blip r:embed="rId4">
            <a:alphaModFix/>
          </a:blip>
          <a:stretch>
            <a:fillRect/>
          </a:stretch>
        </p:blipFill>
        <p:spPr>
          <a:xfrm>
            <a:off x="3697350" y="2778325"/>
            <a:ext cx="5096642" cy="1739725"/>
          </a:xfrm>
          <a:prstGeom prst="rect">
            <a:avLst/>
          </a:prstGeom>
          <a:noFill/>
          <a:ln>
            <a:noFill/>
          </a:ln>
        </p:spPr>
      </p:pic>
      <p:pic>
        <p:nvPicPr>
          <p:cNvPr id="348" name="Google Shape;348;p50" title="IMG_6316.HEIC"/>
          <p:cNvPicPr preferRelativeResize="0"/>
          <p:nvPr/>
        </p:nvPicPr>
        <p:blipFill rotWithShape="1">
          <a:blip r:embed="rId5">
            <a:alphaModFix/>
          </a:blip>
          <a:srcRect b="14945" l="15201" r="6607" t="7094"/>
          <a:stretch/>
        </p:blipFill>
        <p:spPr>
          <a:xfrm>
            <a:off x="3697338" y="337625"/>
            <a:ext cx="1736713" cy="23087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ntent Slides - Blue Tex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over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cience Presentation">
  <a:themeElements>
    <a:clrScheme name="Simple Light">
      <a:dk1>
        <a:srgbClr val="005088"/>
      </a:dk1>
      <a:lt1>
        <a:srgbClr val="F3F0DF"/>
      </a:lt1>
      <a:dk2>
        <a:srgbClr val="121212"/>
      </a:dk2>
      <a:lt2>
        <a:srgbClr val="D0E0E3"/>
      </a:lt2>
      <a:accent1>
        <a:srgbClr val="11CAA0"/>
      </a:accent1>
      <a:accent2>
        <a:srgbClr val="6D6D6B"/>
      </a:accent2>
      <a:accent3>
        <a:srgbClr val="FFFFFF"/>
      </a:accent3>
      <a:accent4>
        <a:srgbClr val="656839"/>
      </a:accent4>
      <a:accent5>
        <a:srgbClr val="774936"/>
      </a:accent5>
      <a:accent6>
        <a:srgbClr val="C492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