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Lst>
  <p:sldSz cy="7772400" cx="13817600"/>
  <p:notesSz cx="6858000" cy="9144000"/>
  <p:embeddedFontLst>
    <p:embeddedFont>
      <p:font typeface="Arial Narrow"/>
      <p:regular r:id="rId45"/>
      <p:bold r:id="rId46"/>
      <p:italic r:id="rId47"/>
      <p:boldItalic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448">
          <p15:clr>
            <a:srgbClr val="A4A3A4"/>
          </p15:clr>
        </p15:guide>
        <p15:guide id="2" pos="4352">
          <p15:clr>
            <a:srgbClr val="A4A3A4"/>
          </p15:clr>
        </p15:guide>
      </p15:sldGuideLst>
    </p:ext>
    <p:ext uri="{2D200454-40CA-4A62-9FC3-DE9A4176ACB9}">
      <p15:notesGuideLst>
        <p15:guide id="1" orient="horz" pos="2880">
          <p15:clr>
            <a:srgbClr val="A4A3A4"/>
          </p15:clr>
        </p15:guide>
        <p15:guide id="2" pos="2160">
          <p15:clr>
            <a:srgbClr val="A4A3A4"/>
          </p15:clr>
        </p15:guide>
      </p15:notesGuideLst>
    </p:ext>
    <p:ext uri="GoogleSlidesCustomDataVersion2">
      <go:slidesCustomData xmlns:go="http://customooxmlschemas.google.com/" r:id="rId49" roundtripDataSignature="AMtx7mjsz2Yi7R0hfFwMpnqX8L/SynG7O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448" orient="horz"/>
        <p:guide pos="4352"/>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font" Target="fonts/ArialNarrow-bold.fntdata"/><Relationship Id="rId45" Type="http://schemas.openxmlformats.org/officeDocument/2006/relationships/font" Target="fonts/ArialNarrow-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ArialNarrow-boldItalic.fntdata"/><Relationship Id="rId47" Type="http://schemas.openxmlformats.org/officeDocument/2006/relationships/font" Target="fonts/ArialNarrow-italic.fntdata"/><Relationship Id="rId49" Type="http://customschemas.google.com/relationships/presentationmetadata" Target="meta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21.png"/></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142958"/>
                </a:solidFill>
                <a:latin typeface="Calibri"/>
                <a:ea typeface="Calibri"/>
                <a:cs typeface="Calibri"/>
                <a:sym typeface="Calibri"/>
              </a:defRPr>
            </a:lvl1pPr>
            <a:lvl2pPr lvl="1" marR="0" rtl="0" algn="l">
              <a:spcBef>
                <a:spcPts val="0"/>
              </a:spcBef>
              <a:spcAft>
                <a:spcPts val="0"/>
              </a:spcAft>
              <a:buSzPts val="1400"/>
              <a:buNone/>
              <a:defRPr b="0" i="0" sz="20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20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20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20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20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20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20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20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rgbClr val="F16322"/>
                </a:solidFill>
                <a:latin typeface="Calibri"/>
                <a:ea typeface="Calibri"/>
                <a:cs typeface="Calibri"/>
                <a:sym typeface="Calibri"/>
              </a:defRPr>
            </a:lvl1pPr>
            <a:lvl2pPr lvl="1" marR="0" rtl="0" algn="l">
              <a:spcBef>
                <a:spcPts val="0"/>
              </a:spcBef>
              <a:spcAft>
                <a:spcPts val="0"/>
              </a:spcAft>
              <a:buSzPts val="1400"/>
              <a:buNone/>
              <a:defRPr b="0" i="0" sz="20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20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20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20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20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20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20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20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3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3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3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3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3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3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3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3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300" u="none" cap="none" strike="noStrike">
                <a:solidFill>
                  <a:schemeClr val="dk1"/>
                </a:solidFill>
                <a:latin typeface="Calibri"/>
                <a:ea typeface="Calibri"/>
                <a:cs typeface="Calibri"/>
                <a:sym typeface="Calibri"/>
              </a:defRPr>
            </a:lvl9pPr>
          </a:lstStyle>
          <a:p/>
        </p:txBody>
      </p:sp>
      <p:pic>
        <p:nvPicPr>
          <p:cNvPr descr="ECE_handoutmaster.eps" id="7" name="Google Shape;7;n"/>
          <p:cNvPicPr preferRelativeResize="0"/>
          <p:nvPr/>
        </p:nvPicPr>
        <p:blipFill rotWithShape="1">
          <a:blip r:embed="rId2">
            <a:alphaModFix/>
          </a:blip>
          <a:srcRect b="0" l="0" r="0" t="0"/>
          <a:stretch/>
        </p:blipFill>
        <p:spPr>
          <a:xfrm>
            <a:off x="-1587" y="8450729"/>
            <a:ext cx="6858000" cy="705971"/>
          </a:xfrm>
          <a:prstGeom prst="rect">
            <a:avLst/>
          </a:prstGeom>
          <a:noFill/>
          <a:ln>
            <a:noFill/>
          </a:ln>
        </p:spPr>
      </p:pic>
      <p:sp>
        <p:nvSpPr>
          <p:cNvPr id="8" name="Google Shape;8;n"/>
          <p:cNvSpPr txBox="1"/>
          <p:nvPr>
            <p:ph idx="12" type="sldNum"/>
          </p:nvPr>
        </p:nvSpPr>
        <p:spPr>
          <a:xfrm>
            <a:off x="6476999" y="8889999"/>
            <a:ext cx="379413" cy="252413"/>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lt1"/>
                </a:solidFill>
                <a:latin typeface="Arial"/>
                <a:ea typeface="Arial"/>
                <a:cs typeface="Arial"/>
                <a:sym typeface="Arial"/>
              </a:rPr>
              <a:t>‹#›</a:t>
            </a:fld>
            <a:endParaRPr b="0" i="0" sz="1200" u="none" cap="none" strike="noStrike">
              <a:solidFill>
                <a:schemeClr val="lt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p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Presenter: Alex</a:t>
            </a:r>
            <a:endParaRPr/>
          </a:p>
          <a:p>
            <a:pPr indent="0" lvl="0" marL="0" rtl="0" algn="l">
              <a:spcBef>
                <a:spcPts val="0"/>
              </a:spcBef>
              <a:spcAft>
                <a:spcPts val="0"/>
              </a:spcAft>
              <a:buNone/>
            </a:pPr>
            <a:r>
              <a:rPr lang="en-US"/>
              <a:t>you can just say your name when we intro Jason</a:t>
            </a:r>
            <a:endParaRPr/>
          </a:p>
        </p:txBody>
      </p:sp>
      <p:sp>
        <p:nvSpPr>
          <p:cNvPr id="59" name="Google Shape;59;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353d64f05f7_0_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353d64f05f7_0_6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Presenter: Alex</a:t>
            </a:r>
            <a:endParaRPr/>
          </a:p>
        </p:txBody>
      </p:sp>
      <p:sp>
        <p:nvSpPr>
          <p:cNvPr id="150" name="Google Shape;150;g353d64f05f7_0_61:notes"/>
          <p:cNvSpPr txBox="1"/>
          <p:nvPr>
            <p:ph idx="12" type="sldNum"/>
          </p:nvPr>
        </p:nvSpPr>
        <p:spPr>
          <a:xfrm>
            <a:off x="6476999" y="8889999"/>
            <a:ext cx="379500" cy="2523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353d64f05f7_0_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353d64f05f7_0_6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Presenter: Alex</a:t>
            </a:r>
            <a:endParaRPr/>
          </a:p>
        </p:txBody>
      </p:sp>
      <p:sp>
        <p:nvSpPr>
          <p:cNvPr id="158" name="Google Shape;158;g353d64f05f7_0_69:notes"/>
          <p:cNvSpPr txBox="1"/>
          <p:nvPr>
            <p:ph idx="12" type="sldNum"/>
          </p:nvPr>
        </p:nvSpPr>
        <p:spPr>
          <a:xfrm>
            <a:off x="6476999" y="8889999"/>
            <a:ext cx="379500" cy="2523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353d64f05f7_0_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353d64f05f7_0_9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Presenter: Alex</a:t>
            </a:r>
            <a:endParaRPr/>
          </a:p>
        </p:txBody>
      </p:sp>
      <p:sp>
        <p:nvSpPr>
          <p:cNvPr id="166" name="Google Shape;166;g353d64f05f7_0_95:notes"/>
          <p:cNvSpPr txBox="1"/>
          <p:nvPr>
            <p:ph idx="12" type="sldNum"/>
          </p:nvPr>
        </p:nvSpPr>
        <p:spPr>
          <a:xfrm>
            <a:off x="6476999" y="8889999"/>
            <a:ext cx="379500" cy="2523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353d64f05f7_0_1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353d64f05f7_0_10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Presenter: Alex</a:t>
            </a:r>
            <a:endParaRPr/>
          </a:p>
        </p:txBody>
      </p:sp>
      <p:sp>
        <p:nvSpPr>
          <p:cNvPr id="174" name="Google Shape;174;g353d64f05f7_0_104:notes"/>
          <p:cNvSpPr txBox="1"/>
          <p:nvPr>
            <p:ph idx="12" type="sldNum"/>
          </p:nvPr>
        </p:nvSpPr>
        <p:spPr>
          <a:xfrm>
            <a:off x="6476999" y="8889999"/>
            <a:ext cx="379500" cy="2523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353d64f05f7_0_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353d64f05f7_0_5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Presenter: Alex</a:t>
            </a:r>
            <a:endParaRPr/>
          </a:p>
          <a:p>
            <a:pPr indent="0" lvl="0" marL="0" rtl="0" algn="l">
              <a:spcBef>
                <a:spcPts val="0"/>
              </a:spcBef>
              <a:spcAft>
                <a:spcPts val="0"/>
              </a:spcAft>
              <a:buClr>
                <a:schemeClr val="dk1"/>
              </a:buClr>
              <a:buSzPts val="1100"/>
              <a:buFont typeface="Arial"/>
              <a:buNone/>
            </a:pPr>
            <a:r>
              <a:rPr lang="en-US"/>
              <a:t>I’m going to mention that this is trapezoidal drive, which is the simplest control algorithm. There are more advanced algorithms too (which we discuss later), but they only really require better control, not better hardware</a:t>
            </a:r>
            <a:endParaRPr/>
          </a:p>
        </p:txBody>
      </p:sp>
      <p:sp>
        <p:nvSpPr>
          <p:cNvPr id="182" name="Google Shape;182;g353d64f05f7_0_52:notes"/>
          <p:cNvSpPr txBox="1"/>
          <p:nvPr>
            <p:ph idx="12" type="sldNum"/>
          </p:nvPr>
        </p:nvSpPr>
        <p:spPr>
          <a:xfrm>
            <a:off x="6476999" y="8889999"/>
            <a:ext cx="379500" cy="2523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35350a49683_0_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35350a49683_0_3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Presenter: Alex</a:t>
            </a:r>
            <a:endParaRPr/>
          </a:p>
        </p:txBody>
      </p:sp>
      <p:sp>
        <p:nvSpPr>
          <p:cNvPr id="190" name="Google Shape;190;g35350a49683_0_35:notes"/>
          <p:cNvSpPr txBox="1"/>
          <p:nvPr>
            <p:ph idx="12" type="sldNum"/>
          </p:nvPr>
        </p:nvSpPr>
        <p:spPr>
          <a:xfrm>
            <a:off x="6476999" y="8889999"/>
            <a:ext cx="379500" cy="2523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Presenter: Jason?</a:t>
            </a:r>
            <a:endParaRPr/>
          </a:p>
          <a:p>
            <a:pPr indent="0" lvl="0" marL="0" rtl="0" algn="l">
              <a:spcBef>
                <a:spcPts val="0"/>
              </a:spcBef>
              <a:spcAft>
                <a:spcPts val="0"/>
              </a:spcAft>
              <a:buNone/>
            </a:pPr>
            <a:r>
              <a:rPr lang="en-US"/>
              <a:t>since I had so many slides in a row can you take this one?</a:t>
            </a:r>
            <a:endParaRPr/>
          </a:p>
          <a:p>
            <a:pPr indent="0" lvl="0" marL="0" rtl="0" algn="l">
              <a:spcBef>
                <a:spcPts val="0"/>
              </a:spcBef>
              <a:spcAft>
                <a:spcPts val="0"/>
              </a:spcAft>
              <a:buClr>
                <a:schemeClr val="dk1"/>
              </a:buClr>
              <a:buSzPts val="1100"/>
              <a:buFont typeface="Arial"/>
              <a:buNone/>
            </a:pPr>
            <a:r>
              <a:rPr lang="en-US"/>
              <a:t>This should just be a quick view of the block diagram, literally just introducing the four main subsystems, like one comment on what they do each, before we dive into the subsystems themselves.</a:t>
            </a:r>
            <a:endParaRPr/>
          </a:p>
        </p:txBody>
      </p:sp>
      <p:sp>
        <p:nvSpPr>
          <p:cNvPr id="196" name="Google Shape;196;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35350a49683_1_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Presenter: Alex</a:t>
            </a:r>
            <a:endParaRPr/>
          </a:p>
          <a:p>
            <a:pPr indent="0" lvl="0" marL="0" rtl="0" algn="l">
              <a:spcBef>
                <a:spcPts val="0"/>
              </a:spcBef>
              <a:spcAft>
                <a:spcPts val="0"/>
              </a:spcAft>
              <a:buClr>
                <a:schemeClr val="dk1"/>
              </a:buClr>
              <a:buSzPts val="1100"/>
              <a:buFont typeface="Arial"/>
              <a:buNone/>
            </a:pPr>
            <a:r>
              <a:rPr lang="en-US"/>
              <a:t>I moved this subsystem first since it informs much of the rest of the design</a:t>
            </a:r>
            <a:endParaRPr/>
          </a:p>
        </p:txBody>
      </p:sp>
      <p:sp>
        <p:nvSpPr>
          <p:cNvPr id="202" name="Google Shape;202;g35350a49683_1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35350a49683_0_5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Presenter: Alex</a:t>
            </a:r>
            <a:endParaRPr/>
          </a:p>
          <a:p>
            <a:pPr indent="0" lvl="0" marL="0" rtl="0" algn="l">
              <a:spcBef>
                <a:spcPts val="0"/>
              </a:spcBef>
              <a:spcAft>
                <a:spcPts val="0"/>
              </a:spcAft>
              <a:buClr>
                <a:schemeClr val="dk1"/>
              </a:buClr>
              <a:buSzPts val="1100"/>
              <a:buFont typeface="Arial"/>
              <a:buNone/>
            </a:pPr>
            <a:r>
              <a:rPr lang="en-US"/>
              <a:t>I am going to talk through this more than we did in the mock pres</a:t>
            </a:r>
            <a:endParaRPr/>
          </a:p>
        </p:txBody>
      </p:sp>
      <p:sp>
        <p:nvSpPr>
          <p:cNvPr id="209" name="Google Shape;209;g35350a49683_0_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35350a49683_1_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Presenter: Jason</a:t>
            </a:r>
            <a:endParaRPr/>
          </a:p>
        </p:txBody>
      </p:sp>
      <p:sp>
        <p:nvSpPr>
          <p:cNvPr id="216" name="Google Shape;216;g35350a49683_1_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35350a49683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Presenter: Alex</a:t>
            </a:r>
            <a:endParaRPr/>
          </a:p>
          <a:p>
            <a:pPr indent="0" lvl="0" marL="0" rtl="0" algn="l">
              <a:spcBef>
                <a:spcPts val="0"/>
              </a:spcBef>
              <a:spcAft>
                <a:spcPts val="0"/>
              </a:spcAft>
              <a:buNone/>
            </a:pPr>
            <a:r>
              <a:t/>
            </a:r>
            <a:endParaRPr/>
          </a:p>
        </p:txBody>
      </p:sp>
      <p:sp>
        <p:nvSpPr>
          <p:cNvPr id="66" name="Google Shape;66;g35350a49683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Presenter: Alex</a:t>
            </a:r>
            <a:endParaRPr/>
          </a:p>
        </p:txBody>
      </p:sp>
      <p:sp>
        <p:nvSpPr>
          <p:cNvPr id="223" name="Google Shape;223;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35350a49683_1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Presenter: Jason</a:t>
            </a:r>
            <a:endParaRPr/>
          </a:p>
        </p:txBody>
      </p:sp>
      <p:sp>
        <p:nvSpPr>
          <p:cNvPr id="230" name="Google Shape;230;g35350a49683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35350a49683_0_4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Presenter: Alex</a:t>
            </a:r>
            <a:endParaRPr/>
          </a:p>
        </p:txBody>
      </p:sp>
      <p:sp>
        <p:nvSpPr>
          <p:cNvPr id="237" name="Google Shape;237;g35350a49683_0_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353d64f05f7_0_12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Presenter: Alex</a:t>
            </a:r>
            <a:endParaRPr/>
          </a:p>
          <a:p>
            <a:pPr indent="0" lvl="0" marL="0" rtl="0" algn="l">
              <a:spcBef>
                <a:spcPts val="0"/>
              </a:spcBef>
              <a:spcAft>
                <a:spcPts val="0"/>
              </a:spcAft>
              <a:buClr>
                <a:schemeClr val="dk1"/>
              </a:buClr>
              <a:buSzPts val="1100"/>
              <a:buFont typeface="Arial"/>
              <a:buNone/>
            </a:pPr>
            <a:r>
              <a:rPr lang="en-US"/>
              <a:t>I can reiterate the block diagram now, emphasizing how the subsystems connect to one another and giving a general flow of the PCB</a:t>
            </a:r>
            <a:endParaRPr/>
          </a:p>
        </p:txBody>
      </p:sp>
      <p:sp>
        <p:nvSpPr>
          <p:cNvPr id="243" name="Google Shape;243;g353d64f05f7_0_1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353d64f05f7_0_1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353d64f05f7_0_14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Presenter: Alex</a:t>
            </a:r>
            <a:endParaRPr/>
          </a:p>
        </p:txBody>
      </p:sp>
      <p:sp>
        <p:nvSpPr>
          <p:cNvPr id="250" name="Google Shape;250;g353d64f05f7_0_149:notes"/>
          <p:cNvSpPr txBox="1"/>
          <p:nvPr>
            <p:ph idx="12" type="sldNum"/>
          </p:nvPr>
        </p:nvSpPr>
        <p:spPr>
          <a:xfrm>
            <a:off x="6476999" y="8889999"/>
            <a:ext cx="379500" cy="2523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353d64f05f7_0_1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353d64f05f7_0_15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Presenter: Alex</a:t>
            </a:r>
            <a:endParaRPr/>
          </a:p>
          <a:p>
            <a:pPr indent="0" lvl="0" marL="0" rtl="0" algn="l">
              <a:spcBef>
                <a:spcPts val="0"/>
              </a:spcBef>
              <a:spcAft>
                <a:spcPts val="0"/>
              </a:spcAft>
              <a:buNone/>
            </a:pPr>
            <a:r>
              <a:t/>
            </a:r>
            <a:endParaRPr/>
          </a:p>
        </p:txBody>
      </p:sp>
      <p:sp>
        <p:nvSpPr>
          <p:cNvPr id="257" name="Google Shape;257;g353d64f05f7_0_156:notes"/>
          <p:cNvSpPr txBox="1"/>
          <p:nvPr>
            <p:ph idx="12" type="sldNum"/>
          </p:nvPr>
        </p:nvSpPr>
        <p:spPr>
          <a:xfrm>
            <a:off x="6476999" y="8889999"/>
            <a:ext cx="379500" cy="2523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353d64f05f7_0_1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353d64f05f7_0_16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Presenter: Alex</a:t>
            </a:r>
            <a:endParaRPr/>
          </a:p>
          <a:p>
            <a:pPr indent="0" lvl="0" marL="0" rtl="0" algn="l">
              <a:spcBef>
                <a:spcPts val="0"/>
              </a:spcBef>
              <a:spcAft>
                <a:spcPts val="0"/>
              </a:spcAft>
              <a:buNone/>
            </a:pPr>
            <a:r>
              <a:t/>
            </a:r>
            <a:endParaRPr/>
          </a:p>
        </p:txBody>
      </p:sp>
      <p:sp>
        <p:nvSpPr>
          <p:cNvPr id="264" name="Google Shape;264;g353d64f05f7_0_169:notes"/>
          <p:cNvSpPr txBox="1"/>
          <p:nvPr>
            <p:ph idx="12" type="sldNum"/>
          </p:nvPr>
        </p:nvSpPr>
        <p:spPr>
          <a:xfrm>
            <a:off x="6476999" y="8889999"/>
            <a:ext cx="379500" cy="2523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353d64f05f7_0_1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353d64f05f7_0_16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Presenter: Alex</a:t>
            </a:r>
            <a:endParaRPr/>
          </a:p>
          <a:p>
            <a:pPr indent="0" lvl="0" marL="0" rtl="0" algn="l">
              <a:spcBef>
                <a:spcPts val="0"/>
              </a:spcBef>
              <a:spcAft>
                <a:spcPts val="0"/>
              </a:spcAft>
              <a:buNone/>
            </a:pPr>
            <a:r>
              <a:t/>
            </a:r>
            <a:endParaRPr/>
          </a:p>
        </p:txBody>
      </p:sp>
      <p:sp>
        <p:nvSpPr>
          <p:cNvPr id="271" name="Google Shape;271;g353d64f05f7_0_163:notes"/>
          <p:cNvSpPr txBox="1"/>
          <p:nvPr>
            <p:ph idx="12" type="sldNum"/>
          </p:nvPr>
        </p:nvSpPr>
        <p:spPr>
          <a:xfrm>
            <a:off x="6476999" y="8889999"/>
            <a:ext cx="379500" cy="2523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353d64f05f7_0_1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353d64f05f7_0_17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Presenter: Alex</a:t>
            </a:r>
            <a:endParaRPr/>
          </a:p>
          <a:p>
            <a:pPr indent="0" lvl="0" marL="0" rtl="0" algn="l">
              <a:spcBef>
                <a:spcPts val="0"/>
              </a:spcBef>
              <a:spcAft>
                <a:spcPts val="0"/>
              </a:spcAft>
              <a:buNone/>
            </a:pPr>
            <a:r>
              <a:t/>
            </a:r>
            <a:endParaRPr/>
          </a:p>
        </p:txBody>
      </p:sp>
      <p:sp>
        <p:nvSpPr>
          <p:cNvPr id="278" name="Google Shape;278;g353d64f05f7_0_177:notes"/>
          <p:cNvSpPr txBox="1"/>
          <p:nvPr>
            <p:ph idx="12" type="sldNum"/>
          </p:nvPr>
        </p:nvSpPr>
        <p:spPr>
          <a:xfrm>
            <a:off x="6476999" y="8889999"/>
            <a:ext cx="379500" cy="2523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35350a49683_0_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35350a49683_0_4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Presenter: Jason</a:t>
            </a:r>
            <a:endParaRPr/>
          </a:p>
        </p:txBody>
      </p:sp>
      <p:sp>
        <p:nvSpPr>
          <p:cNvPr id="286" name="Google Shape;286;g35350a49683_0_43:notes"/>
          <p:cNvSpPr txBox="1"/>
          <p:nvPr>
            <p:ph idx="12" type="sldNum"/>
          </p:nvPr>
        </p:nvSpPr>
        <p:spPr>
          <a:xfrm>
            <a:off x="6476999" y="8889999"/>
            <a:ext cx="379500" cy="2523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353d64f05f7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Presenter: Alex</a:t>
            </a:r>
            <a:endParaRPr/>
          </a:p>
          <a:p>
            <a:pPr indent="0" lvl="0" marL="0" rtl="0" algn="l">
              <a:spcBef>
                <a:spcPts val="0"/>
              </a:spcBef>
              <a:spcAft>
                <a:spcPts val="0"/>
              </a:spcAft>
              <a:buNone/>
            </a:pPr>
            <a:r>
              <a:t/>
            </a:r>
            <a:endParaRPr/>
          </a:p>
        </p:txBody>
      </p:sp>
      <p:sp>
        <p:nvSpPr>
          <p:cNvPr id="72" name="Google Shape;72;g353d64f05f7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Presenter: Jason</a:t>
            </a:r>
            <a:endParaRPr/>
          </a:p>
        </p:txBody>
      </p:sp>
      <p:sp>
        <p:nvSpPr>
          <p:cNvPr id="292" name="Google Shape;292;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353d64f05f7_0_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353d64f05f7_0_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Presenter: Jason</a:t>
            </a:r>
            <a:endParaRPr/>
          </a:p>
        </p:txBody>
      </p:sp>
      <p:sp>
        <p:nvSpPr>
          <p:cNvPr id="299" name="Google Shape;299;g353d64f05f7_0_14:notes"/>
          <p:cNvSpPr txBox="1"/>
          <p:nvPr>
            <p:ph idx="12" type="sldNum"/>
          </p:nvPr>
        </p:nvSpPr>
        <p:spPr>
          <a:xfrm>
            <a:off x="6476999" y="8889999"/>
            <a:ext cx="379500" cy="2523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353d64f05f7_0_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353d64f05f7_0_2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Presenter: Jason</a:t>
            </a:r>
            <a:endParaRPr/>
          </a:p>
        </p:txBody>
      </p:sp>
      <p:sp>
        <p:nvSpPr>
          <p:cNvPr id="306" name="Google Shape;306;g353d64f05f7_0_26:notes"/>
          <p:cNvSpPr txBox="1"/>
          <p:nvPr>
            <p:ph idx="12" type="sldNum"/>
          </p:nvPr>
        </p:nvSpPr>
        <p:spPr>
          <a:xfrm>
            <a:off x="6476999" y="8889999"/>
            <a:ext cx="379500" cy="2523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Presenter: Jason</a:t>
            </a:r>
            <a:endParaRPr/>
          </a:p>
        </p:txBody>
      </p:sp>
      <p:sp>
        <p:nvSpPr>
          <p:cNvPr id="313" name="Google Shape;313;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Presenter: Alex</a:t>
            </a:r>
            <a:endParaRPr/>
          </a:p>
        </p:txBody>
      </p:sp>
      <p:sp>
        <p:nvSpPr>
          <p:cNvPr id="319" name="Google Shape;319;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353d64f05f7_0_14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Presenter: Alex</a:t>
            </a:r>
            <a:endParaRPr/>
          </a:p>
        </p:txBody>
      </p:sp>
      <p:sp>
        <p:nvSpPr>
          <p:cNvPr id="326" name="Google Shape;326;g353d64f05f7_0_1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Presenter: Alex and Jason</a:t>
            </a:r>
            <a:endParaRPr/>
          </a:p>
          <a:p>
            <a:pPr indent="0" lvl="0" marL="0" rtl="0" algn="l">
              <a:spcBef>
                <a:spcPts val="0"/>
              </a:spcBef>
              <a:spcAft>
                <a:spcPts val="0"/>
              </a:spcAft>
              <a:buNone/>
            </a:pPr>
            <a:r>
              <a:rPr lang="en-US"/>
              <a:t>I can take the first 3 challenges, and you can take the last 2</a:t>
            </a:r>
            <a:endParaRPr/>
          </a:p>
        </p:txBody>
      </p:sp>
      <p:sp>
        <p:nvSpPr>
          <p:cNvPr id="332" name="Google Shape;332;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Presenter: Jason and Alex</a:t>
            </a:r>
            <a:endParaRPr/>
          </a:p>
          <a:p>
            <a:pPr indent="0" lvl="0" marL="0" rtl="0" algn="l">
              <a:spcBef>
                <a:spcPts val="0"/>
              </a:spcBef>
              <a:spcAft>
                <a:spcPts val="0"/>
              </a:spcAft>
              <a:buNone/>
            </a:pPr>
            <a:r>
              <a:rPr lang="en-US"/>
              <a:t>I can take the first and last, you can take the middle two</a:t>
            </a:r>
            <a:endParaRPr/>
          </a:p>
        </p:txBody>
      </p:sp>
      <p:sp>
        <p:nvSpPr>
          <p:cNvPr id="338" name="Google Shape;338;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353d64f05f7_0_1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353d64f05f7_0_19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5" name="Google Shape;345;g353d64f05f7_0_196:notes"/>
          <p:cNvSpPr txBox="1"/>
          <p:nvPr>
            <p:ph idx="12" type="sldNum"/>
          </p:nvPr>
        </p:nvSpPr>
        <p:spPr>
          <a:xfrm>
            <a:off x="6476999" y="8889999"/>
            <a:ext cx="379500" cy="2523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Presenter: Jason</a:t>
            </a:r>
            <a:endParaRPr/>
          </a:p>
          <a:p>
            <a:pPr indent="0" lvl="0" marL="0" rtl="0" algn="l">
              <a:spcBef>
                <a:spcPts val="0"/>
              </a:spcBef>
              <a:spcAft>
                <a:spcPts val="0"/>
              </a:spcAft>
              <a:buNone/>
            </a:pPr>
            <a:r>
              <a:t/>
            </a:r>
            <a:endParaRPr/>
          </a:p>
        </p:txBody>
      </p:sp>
      <p:sp>
        <p:nvSpPr>
          <p:cNvPr id="86" name="Google Shape;86;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353d64f05f7_0_1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Presenter: Jason</a:t>
            </a:r>
            <a:endParaRPr/>
          </a:p>
          <a:p>
            <a:pPr indent="0" lvl="0" marL="0" rtl="0" algn="l">
              <a:spcBef>
                <a:spcPts val="0"/>
              </a:spcBef>
              <a:spcAft>
                <a:spcPts val="0"/>
              </a:spcAft>
              <a:buNone/>
            </a:pPr>
            <a:r>
              <a:rPr lang="en-US"/>
              <a:t>my idea for the slide was to just explain the connections, and emphasize that we try to simplify the connections as much as possible</a:t>
            </a:r>
            <a:endParaRPr/>
          </a:p>
        </p:txBody>
      </p:sp>
      <p:sp>
        <p:nvSpPr>
          <p:cNvPr id="94" name="Google Shape;94;g353d64f05f7_0_1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Presenter: Jason</a:t>
            </a:r>
            <a:endParaRPr/>
          </a:p>
          <a:p>
            <a:pPr indent="0" lvl="0" marL="0" rtl="0" algn="l">
              <a:spcBef>
                <a:spcPts val="0"/>
              </a:spcBef>
              <a:spcAft>
                <a:spcPts val="0"/>
              </a:spcAft>
              <a:buNone/>
            </a:pPr>
            <a:r>
              <a:t/>
            </a:r>
            <a:endParaRPr/>
          </a:p>
        </p:txBody>
      </p:sp>
      <p:sp>
        <p:nvSpPr>
          <p:cNvPr id="113" name="Google Shape;113;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35350a49683_0_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35350a49683_0_2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Presenter: Alex</a:t>
            </a:r>
            <a:endParaRPr/>
          </a:p>
          <a:p>
            <a:pPr indent="0" lvl="0" marL="0" rtl="0" algn="l">
              <a:spcBef>
                <a:spcPts val="0"/>
              </a:spcBef>
              <a:spcAft>
                <a:spcPts val="0"/>
              </a:spcAft>
              <a:buNone/>
            </a:pPr>
            <a:r>
              <a:t/>
            </a:r>
            <a:endParaRPr/>
          </a:p>
        </p:txBody>
      </p:sp>
      <p:sp>
        <p:nvSpPr>
          <p:cNvPr id="120" name="Google Shape;120;g35350a49683_0_20:notes"/>
          <p:cNvSpPr txBox="1"/>
          <p:nvPr>
            <p:ph idx="12" type="sldNum"/>
          </p:nvPr>
        </p:nvSpPr>
        <p:spPr>
          <a:xfrm>
            <a:off x="6476999" y="8889999"/>
            <a:ext cx="379500" cy="2523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35350a49683_0_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35350a49683_0_2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Presenter: Alex</a:t>
            </a:r>
            <a:endParaRPr/>
          </a:p>
          <a:p>
            <a:pPr indent="0" lvl="0" marL="0" rtl="0" algn="l">
              <a:spcBef>
                <a:spcPts val="0"/>
              </a:spcBef>
              <a:spcAft>
                <a:spcPts val="0"/>
              </a:spcAft>
              <a:buNone/>
            </a:pPr>
            <a:r>
              <a:t/>
            </a:r>
            <a:endParaRPr/>
          </a:p>
        </p:txBody>
      </p:sp>
      <p:sp>
        <p:nvSpPr>
          <p:cNvPr id="127" name="Google Shape;127;g35350a49683_0_26:notes"/>
          <p:cNvSpPr txBox="1"/>
          <p:nvPr>
            <p:ph idx="12" type="sldNum"/>
          </p:nvPr>
        </p:nvSpPr>
        <p:spPr>
          <a:xfrm>
            <a:off x="6476999" y="8889999"/>
            <a:ext cx="379500" cy="2523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353d64f05f7_0_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353d64f05f7_0_3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Presenter: Alex</a:t>
            </a:r>
            <a:endParaRPr/>
          </a:p>
          <a:p>
            <a:pPr indent="0" lvl="0" marL="0" rtl="0" algn="l">
              <a:spcBef>
                <a:spcPts val="0"/>
              </a:spcBef>
              <a:spcAft>
                <a:spcPts val="0"/>
              </a:spcAft>
              <a:buNone/>
            </a:pPr>
            <a:r>
              <a:rPr lang="en-US"/>
              <a:t>This and the following slides will be pretty fast</a:t>
            </a:r>
            <a:endParaRPr/>
          </a:p>
        </p:txBody>
      </p:sp>
      <p:sp>
        <p:nvSpPr>
          <p:cNvPr id="142" name="Google Shape;142;g353d64f05f7_0_36:notes"/>
          <p:cNvSpPr txBox="1"/>
          <p:nvPr>
            <p:ph idx="12" type="sldNum"/>
          </p:nvPr>
        </p:nvSpPr>
        <p:spPr>
          <a:xfrm>
            <a:off x="6476999" y="8889999"/>
            <a:ext cx="379500" cy="2523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w/ Text">
  <p:cSld name="Cover Slide w/ Text">
    <p:spTree>
      <p:nvGrpSpPr>
        <p:cNvPr id="18" name="Shape 18"/>
        <p:cNvGrpSpPr/>
        <p:nvPr/>
      </p:nvGrpSpPr>
      <p:grpSpPr>
        <a:xfrm>
          <a:off x="0" y="0"/>
          <a:ext cx="0" cy="0"/>
          <a:chOff x="0" y="0"/>
          <a:chExt cx="0" cy="0"/>
        </a:xfrm>
      </p:grpSpPr>
      <p:sp>
        <p:nvSpPr>
          <p:cNvPr id="19" name="Google Shape;19;p15"/>
          <p:cNvSpPr txBox="1"/>
          <p:nvPr>
            <p:ph idx="1" type="body"/>
          </p:nvPr>
        </p:nvSpPr>
        <p:spPr>
          <a:xfrm>
            <a:off x="610627" y="619125"/>
            <a:ext cx="12736405" cy="7429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960"/>
              </a:spcBef>
              <a:spcAft>
                <a:spcPts val="0"/>
              </a:spcAft>
              <a:buClr>
                <a:srgbClr val="13294B"/>
              </a:buClr>
              <a:buSzPts val="4800"/>
              <a:buFont typeface="Arial"/>
              <a:buNone/>
              <a:defRPr b="1" i="0" sz="4800" u="none" cap="none" strike="noStrike">
                <a:solidFill>
                  <a:srgbClr val="13294B"/>
                </a:solidFill>
                <a:latin typeface="Arial Narrow"/>
                <a:ea typeface="Arial Narrow"/>
                <a:cs typeface="Arial Narrow"/>
                <a:sym typeface="Arial Narrow"/>
              </a:defRPr>
            </a:lvl1pPr>
            <a:lvl2pPr indent="-425386" lvl="1" marL="914400" marR="0" rtl="0" algn="l">
              <a:spcBef>
                <a:spcPts val="620"/>
              </a:spcBef>
              <a:spcAft>
                <a:spcPts val="0"/>
              </a:spcAft>
              <a:buClr>
                <a:schemeClr val="dk1"/>
              </a:buClr>
              <a:buSzPts val="3099"/>
              <a:buFont typeface="Arial"/>
              <a:buChar char="–"/>
              <a:defRPr b="0" i="0" sz="3099" u="none" cap="none" strike="noStrike">
                <a:solidFill>
                  <a:schemeClr val="dk1"/>
                </a:solidFill>
                <a:latin typeface="Calibri"/>
                <a:ea typeface="Calibri"/>
                <a:cs typeface="Calibri"/>
                <a:sym typeface="Calibri"/>
              </a:defRPr>
            </a:lvl2pPr>
            <a:lvl3pPr indent="-400050" lvl="2" marL="1371600" marR="0" rtl="0" algn="l">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3pPr>
            <a:lvl4pPr indent="-368300" lvl="3" marL="18288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4pPr>
            <a:lvl5pPr indent="-368300" lvl="4" marL="22860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5pPr>
            <a:lvl6pPr indent="-368300" lvl="5" marL="27432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6pPr>
            <a:lvl7pPr indent="-368300" lvl="6" marL="32004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7pPr>
            <a:lvl8pPr indent="-368300" lvl="7" marL="36576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8pPr>
            <a:lvl9pPr indent="-368300" lvl="8" marL="41148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9pPr>
          </a:lstStyle>
          <a:p/>
        </p:txBody>
      </p:sp>
      <p:sp>
        <p:nvSpPr>
          <p:cNvPr id="20" name="Google Shape;20;p15"/>
          <p:cNvSpPr txBox="1"/>
          <p:nvPr>
            <p:ph idx="2" type="body"/>
          </p:nvPr>
        </p:nvSpPr>
        <p:spPr>
          <a:xfrm>
            <a:off x="610627" y="1570071"/>
            <a:ext cx="12736405" cy="32731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40"/>
              </a:spcBef>
              <a:spcAft>
                <a:spcPts val="0"/>
              </a:spcAft>
              <a:buClr>
                <a:srgbClr val="E84A27"/>
              </a:buClr>
              <a:buSzPts val="1700"/>
              <a:buFont typeface="Arial"/>
              <a:buNone/>
              <a:defRPr b="0" i="0" sz="1700" u="none" cap="none" strike="noStrike">
                <a:solidFill>
                  <a:srgbClr val="E84A27"/>
                </a:solidFill>
                <a:latin typeface="Arial"/>
                <a:ea typeface="Arial"/>
                <a:cs typeface="Arial"/>
                <a:sym typeface="Arial"/>
              </a:defRPr>
            </a:lvl1pPr>
            <a:lvl2pPr indent="-425386" lvl="1" marL="914400" marR="0" rtl="0" algn="l">
              <a:spcBef>
                <a:spcPts val="620"/>
              </a:spcBef>
              <a:spcAft>
                <a:spcPts val="0"/>
              </a:spcAft>
              <a:buClr>
                <a:schemeClr val="dk1"/>
              </a:buClr>
              <a:buSzPts val="3099"/>
              <a:buFont typeface="Arial"/>
              <a:buChar char="–"/>
              <a:defRPr b="0" i="0" sz="3099" u="none" cap="none" strike="noStrike">
                <a:solidFill>
                  <a:schemeClr val="dk1"/>
                </a:solidFill>
                <a:latin typeface="Calibri"/>
                <a:ea typeface="Calibri"/>
                <a:cs typeface="Calibri"/>
                <a:sym typeface="Calibri"/>
              </a:defRPr>
            </a:lvl2pPr>
            <a:lvl3pPr indent="-400050" lvl="2" marL="1371600" marR="0" rtl="0" algn="l">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3pPr>
            <a:lvl4pPr indent="-368300" lvl="3" marL="18288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4pPr>
            <a:lvl5pPr indent="-368300" lvl="4" marL="22860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5pPr>
            <a:lvl6pPr indent="-368300" lvl="5" marL="27432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6pPr>
            <a:lvl7pPr indent="-368300" lvl="6" marL="32004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7pPr>
            <a:lvl8pPr indent="-368300" lvl="7" marL="36576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8pPr>
            <a:lvl9pPr indent="-368300" lvl="8" marL="41148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9pPr>
          </a:lstStyle>
          <a:p/>
        </p:txBody>
      </p:sp>
      <p:sp>
        <p:nvSpPr>
          <p:cNvPr id="21" name="Google Shape;21;p15"/>
          <p:cNvSpPr txBox="1"/>
          <p:nvPr>
            <p:ph idx="3" type="body"/>
          </p:nvPr>
        </p:nvSpPr>
        <p:spPr>
          <a:xfrm>
            <a:off x="610627" y="1860825"/>
            <a:ext cx="12736405" cy="301701"/>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240"/>
              </a:spcBef>
              <a:spcAft>
                <a:spcPts val="0"/>
              </a:spcAft>
              <a:buClr>
                <a:srgbClr val="E84A27"/>
              </a:buClr>
              <a:buSzPts val="1200"/>
              <a:buFont typeface="Arial"/>
              <a:buNone/>
              <a:defRPr b="0" i="0" sz="1200" u="none" cap="none" strike="noStrike">
                <a:solidFill>
                  <a:srgbClr val="E84A27"/>
                </a:solidFill>
                <a:latin typeface="Arial"/>
                <a:ea typeface="Arial"/>
                <a:cs typeface="Arial"/>
                <a:sym typeface="Arial"/>
              </a:defRPr>
            </a:lvl1pPr>
            <a:lvl2pPr indent="-425386" lvl="1" marL="914400" marR="0" rtl="0" algn="l">
              <a:spcBef>
                <a:spcPts val="620"/>
              </a:spcBef>
              <a:spcAft>
                <a:spcPts val="0"/>
              </a:spcAft>
              <a:buClr>
                <a:schemeClr val="dk1"/>
              </a:buClr>
              <a:buSzPts val="3099"/>
              <a:buFont typeface="Arial"/>
              <a:buChar char="–"/>
              <a:defRPr b="0" i="0" sz="3099" u="none" cap="none" strike="noStrike">
                <a:solidFill>
                  <a:schemeClr val="dk1"/>
                </a:solidFill>
                <a:latin typeface="Calibri"/>
                <a:ea typeface="Calibri"/>
                <a:cs typeface="Calibri"/>
                <a:sym typeface="Calibri"/>
              </a:defRPr>
            </a:lvl2pPr>
            <a:lvl3pPr indent="-400050" lvl="2" marL="1371600" marR="0" rtl="0" algn="l">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3pPr>
            <a:lvl4pPr indent="-368300" lvl="3" marL="18288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4pPr>
            <a:lvl5pPr indent="-368300" lvl="4" marL="22860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5pPr>
            <a:lvl6pPr indent="-368300" lvl="5" marL="27432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6pPr>
            <a:lvl7pPr indent="-368300" lvl="6" marL="32004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7pPr>
            <a:lvl8pPr indent="-368300" lvl="7" marL="36576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8pPr>
            <a:lvl9pPr indent="-368300" lvl="8" marL="41148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ullets">
  <p:cSld name="Title and Bullets">
    <p:spTree>
      <p:nvGrpSpPr>
        <p:cNvPr id="28" name="Shape 28"/>
        <p:cNvGrpSpPr/>
        <p:nvPr/>
      </p:nvGrpSpPr>
      <p:grpSpPr>
        <a:xfrm>
          <a:off x="0" y="0"/>
          <a:ext cx="0" cy="0"/>
          <a:chOff x="0" y="0"/>
          <a:chExt cx="0" cy="0"/>
        </a:xfrm>
      </p:grpSpPr>
      <p:sp>
        <p:nvSpPr>
          <p:cNvPr id="29" name="Google Shape;29;p17"/>
          <p:cNvSpPr txBox="1"/>
          <p:nvPr>
            <p:ph idx="1" type="body"/>
          </p:nvPr>
        </p:nvSpPr>
        <p:spPr>
          <a:xfrm>
            <a:off x="610626" y="1633220"/>
            <a:ext cx="12701026" cy="5082540"/>
          </a:xfrm>
          <a:prstGeom prst="rect">
            <a:avLst/>
          </a:prstGeom>
          <a:noFill/>
          <a:ln>
            <a:noFill/>
          </a:ln>
        </p:spPr>
        <p:txBody>
          <a:bodyPr anchorCtr="0" anchor="t" bIns="45700" lIns="91425" spcFirstLastPara="1" rIns="91425" wrap="square" tIns="45700">
            <a:noAutofit/>
          </a:bodyPr>
          <a:lstStyle>
            <a:lvl1pPr indent="-457136" lvl="0" marL="457200" marR="0" rtl="0" algn="l">
              <a:spcBef>
                <a:spcPts val="720"/>
              </a:spcBef>
              <a:spcAft>
                <a:spcPts val="0"/>
              </a:spcAft>
              <a:buClr>
                <a:srgbClr val="13294B"/>
              </a:buClr>
              <a:buSzPts val="3599"/>
              <a:buFont typeface="Noto Sans Symbols"/>
              <a:buChar char="▪"/>
              <a:defRPr b="0" i="0" sz="3599" u="none" cap="none" strike="noStrike">
                <a:solidFill>
                  <a:srgbClr val="13294B"/>
                </a:solidFill>
                <a:latin typeface="Arial"/>
                <a:ea typeface="Arial"/>
                <a:cs typeface="Arial"/>
                <a:sym typeface="Arial"/>
              </a:defRPr>
            </a:lvl1pPr>
            <a:lvl2pPr indent="-425386" lvl="1" marL="914400" marR="0" rtl="0" algn="l">
              <a:spcBef>
                <a:spcPts val="620"/>
              </a:spcBef>
              <a:spcAft>
                <a:spcPts val="0"/>
              </a:spcAft>
              <a:buClr>
                <a:srgbClr val="13294B"/>
              </a:buClr>
              <a:buSzPts val="3099"/>
              <a:buFont typeface="Arial"/>
              <a:buChar char="–"/>
              <a:defRPr b="0" i="0" sz="3099" u="none" cap="none" strike="noStrike">
                <a:solidFill>
                  <a:srgbClr val="13294B"/>
                </a:solidFill>
                <a:latin typeface="Arial"/>
                <a:ea typeface="Arial"/>
                <a:cs typeface="Arial"/>
                <a:sym typeface="Arial"/>
              </a:defRPr>
            </a:lvl2pPr>
            <a:lvl3pPr indent="-400050" lvl="2" marL="1371600" marR="0" rtl="0" algn="l">
              <a:spcBef>
                <a:spcPts val="540"/>
              </a:spcBef>
              <a:spcAft>
                <a:spcPts val="0"/>
              </a:spcAft>
              <a:buClr>
                <a:srgbClr val="13294B"/>
              </a:buClr>
              <a:buSzPts val="2700"/>
              <a:buFont typeface="Arial"/>
              <a:buChar char="•"/>
              <a:defRPr b="0" i="0" sz="2700" u="none" cap="none" strike="noStrike">
                <a:solidFill>
                  <a:srgbClr val="13294B"/>
                </a:solidFill>
                <a:latin typeface="Arial"/>
                <a:ea typeface="Arial"/>
                <a:cs typeface="Arial"/>
                <a:sym typeface="Arial"/>
              </a:defRPr>
            </a:lvl3pPr>
            <a:lvl4pPr indent="-368300" lvl="3" marL="1828800" marR="0" rtl="0" algn="l">
              <a:spcBef>
                <a:spcPts val="440"/>
              </a:spcBef>
              <a:spcAft>
                <a:spcPts val="0"/>
              </a:spcAft>
              <a:buClr>
                <a:srgbClr val="13294B"/>
              </a:buClr>
              <a:buSzPts val="2200"/>
              <a:buFont typeface="Arial"/>
              <a:buChar char="–"/>
              <a:defRPr b="0" i="0" sz="2200" u="none" cap="none" strike="noStrike">
                <a:solidFill>
                  <a:srgbClr val="13294B"/>
                </a:solidFill>
                <a:latin typeface="Arial"/>
                <a:ea typeface="Arial"/>
                <a:cs typeface="Arial"/>
                <a:sym typeface="Arial"/>
              </a:defRPr>
            </a:lvl4pPr>
            <a:lvl5pPr indent="-368300" lvl="4" marL="2286000" marR="0" rtl="0" algn="l">
              <a:spcBef>
                <a:spcPts val="440"/>
              </a:spcBef>
              <a:spcAft>
                <a:spcPts val="0"/>
              </a:spcAft>
              <a:buClr>
                <a:srgbClr val="13294B"/>
              </a:buClr>
              <a:buSzPts val="2200"/>
              <a:buFont typeface="Arial"/>
              <a:buChar char="»"/>
              <a:defRPr b="0" i="0" sz="2200" u="none" cap="none" strike="noStrike">
                <a:solidFill>
                  <a:srgbClr val="13294B"/>
                </a:solidFill>
                <a:latin typeface="Arial"/>
                <a:ea typeface="Arial"/>
                <a:cs typeface="Arial"/>
                <a:sym typeface="Arial"/>
              </a:defRPr>
            </a:lvl5pPr>
            <a:lvl6pPr indent="-368300" lvl="5" marL="27432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6pPr>
            <a:lvl7pPr indent="-368300" lvl="6" marL="32004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7pPr>
            <a:lvl8pPr indent="-368300" lvl="7" marL="36576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8pPr>
            <a:lvl9pPr indent="-368300" lvl="8" marL="41148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9pPr>
          </a:lstStyle>
          <a:p/>
        </p:txBody>
      </p:sp>
      <p:sp>
        <p:nvSpPr>
          <p:cNvPr id="30" name="Google Shape;30;p17"/>
          <p:cNvSpPr txBox="1"/>
          <p:nvPr>
            <p:ph idx="2" type="body"/>
          </p:nvPr>
        </p:nvSpPr>
        <p:spPr>
          <a:xfrm>
            <a:off x="610626" y="635276"/>
            <a:ext cx="12631240" cy="726801"/>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960"/>
              </a:spcBef>
              <a:spcAft>
                <a:spcPts val="0"/>
              </a:spcAft>
              <a:buClr>
                <a:srgbClr val="13294B"/>
              </a:buClr>
              <a:buSzPts val="4800"/>
              <a:buFont typeface="Arial"/>
              <a:buNone/>
              <a:defRPr b="1" i="0" sz="4800" u="none" cap="none" strike="noStrike">
                <a:solidFill>
                  <a:srgbClr val="13294B"/>
                </a:solidFill>
                <a:latin typeface="Arial Narrow"/>
                <a:ea typeface="Arial Narrow"/>
                <a:cs typeface="Arial Narrow"/>
                <a:sym typeface="Arial Narrow"/>
              </a:defRPr>
            </a:lvl1pPr>
            <a:lvl2pPr indent="-425386" lvl="1" marL="914400" marR="0" rtl="0" algn="l">
              <a:spcBef>
                <a:spcPts val="620"/>
              </a:spcBef>
              <a:spcAft>
                <a:spcPts val="0"/>
              </a:spcAft>
              <a:buClr>
                <a:schemeClr val="dk1"/>
              </a:buClr>
              <a:buSzPts val="3099"/>
              <a:buFont typeface="Arial"/>
              <a:buChar char="–"/>
              <a:defRPr b="0" i="0" sz="3099" u="none" cap="none" strike="noStrike">
                <a:solidFill>
                  <a:schemeClr val="dk1"/>
                </a:solidFill>
                <a:latin typeface="Calibri"/>
                <a:ea typeface="Calibri"/>
                <a:cs typeface="Calibri"/>
                <a:sym typeface="Calibri"/>
              </a:defRPr>
            </a:lvl2pPr>
            <a:lvl3pPr indent="-400050" lvl="2" marL="1371600" marR="0" rtl="0" algn="l">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3pPr>
            <a:lvl4pPr indent="-368300" lvl="3" marL="18288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4pPr>
            <a:lvl5pPr indent="-368300" lvl="4" marL="22860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5pPr>
            <a:lvl6pPr indent="-368300" lvl="5" marL="27432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6pPr>
            <a:lvl7pPr indent="-368300" lvl="6" marL="32004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7pPr>
            <a:lvl8pPr indent="-368300" lvl="7" marL="36576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8pPr>
            <a:lvl9pPr indent="-368300" lvl="8" marL="41148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9pPr>
          </a:lstStyle>
          <a:p/>
        </p:txBody>
      </p:sp>
      <p:sp>
        <p:nvSpPr>
          <p:cNvPr id="31" name="Google Shape;31;p17"/>
          <p:cNvSpPr txBox="1"/>
          <p:nvPr>
            <p:ph idx="12" type="sldNum"/>
          </p:nvPr>
        </p:nvSpPr>
        <p:spPr>
          <a:xfrm>
            <a:off x="829504" y="7237049"/>
            <a:ext cx="533709" cy="414338"/>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0" i="0" sz="1000" u="none" cap="none" strike="noStrike">
                <a:solidFill>
                  <a:schemeClr val="lt1"/>
                </a:solidFill>
                <a:latin typeface="Arial"/>
                <a:ea typeface="Arial"/>
                <a:cs typeface="Arial"/>
                <a:sym typeface="Arial"/>
              </a:defRPr>
            </a:lvl1pPr>
            <a:lvl2pPr indent="0" lvl="1" marL="0" algn="l">
              <a:spcBef>
                <a:spcPts val="0"/>
              </a:spcBef>
              <a:buNone/>
              <a:defRPr b="0" i="0" sz="1000" u="none" cap="none" strike="noStrike">
                <a:solidFill>
                  <a:schemeClr val="lt1"/>
                </a:solidFill>
                <a:latin typeface="Arial"/>
                <a:ea typeface="Arial"/>
                <a:cs typeface="Arial"/>
                <a:sym typeface="Arial"/>
              </a:defRPr>
            </a:lvl2pPr>
            <a:lvl3pPr indent="0" lvl="2" marL="0" algn="l">
              <a:spcBef>
                <a:spcPts val="0"/>
              </a:spcBef>
              <a:buNone/>
              <a:defRPr b="0" i="0" sz="1000" u="none" cap="none" strike="noStrike">
                <a:solidFill>
                  <a:schemeClr val="lt1"/>
                </a:solidFill>
                <a:latin typeface="Arial"/>
                <a:ea typeface="Arial"/>
                <a:cs typeface="Arial"/>
                <a:sym typeface="Arial"/>
              </a:defRPr>
            </a:lvl3pPr>
            <a:lvl4pPr indent="0" lvl="3" marL="0" algn="l">
              <a:spcBef>
                <a:spcPts val="0"/>
              </a:spcBef>
              <a:buNone/>
              <a:defRPr b="0" i="0" sz="1000" u="none" cap="none" strike="noStrike">
                <a:solidFill>
                  <a:schemeClr val="lt1"/>
                </a:solidFill>
                <a:latin typeface="Arial"/>
                <a:ea typeface="Arial"/>
                <a:cs typeface="Arial"/>
                <a:sym typeface="Arial"/>
              </a:defRPr>
            </a:lvl4pPr>
            <a:lvl5pPr indent="0" lvl="4" marL="0" algn="l">
              <a:spcBef>
                <a:spcPts val="0"/>
              </a:spcBef>
              <a:buNone/>
              <a:defRPr b="0" i="0" sz="1000" u="none" cap="none" strike="noStrike">
                <a:solidFill>
                  <a:schemeClr val="lt1"/>
                </a:solidFill>
                <a:latin typeface="Arial"/>
                <a:ea typeface="Arial"/>
                <a:cs typeface="Arial"/>
                <a:sym typeface="Arial"/>
              </a:defRPr>
            </a:lvl5pPr>
            <a:lvl6pPr indent="0" lvl="5" marL="0" algn="l">
              <a:spcBef>
                <a:spcPts val="0"/>
              </a:spcBef>
              <a:buNone/>
              <a:defRPr b="0" i="0" sz="1000" u="none" cap="none" strike="noStrike">
                <a:solidFill>
                  <a:schemeClr val="lt1"/>
                </a:solidFill>
                <a:latin typeface="Arial"/>
                <a:ea typeface="Arial"/>
                <a:cs typeface="Arial"/>
                <a:sym typeface="Arial"/>
              </a:defRPr>
            </a:lvl6pPr>
            <a:lvl7pPr indent="0" lvl="6" marL="0" algn="l">
              <a:spcBef>
                <a:spcPts val="0"/>
              </a:spcBef>
              <a:buNone/>
              <a:defRPr b="0" i="0" sz="1000" u="none" cap="none" strike="noStrike">
                <a:solidFill>
                  <a:schemeClr val="lt1"/>
                </a:solidFill>
                <a:latin typeface="Arial"/>
                <a:ea typeface="Arial"/>
                <a:cs typeface="Arial"/>
                <a:sym typeface="Arial"/>
              </a:defRPr>
            </a:lvl7pPr>
            <a:lvl8pPr indent="0" lvl="7" marL="0" algn="l">
              <a:spcBef>
                <a:spcPts val="0"/>
              </a:spcBef>
              <a:buNone/>
              <a:defRPr b="0" i="0" sz="1000" u="none" cap="none" strike="noStrike">
                <a:solidFill>
                  <a:schemeClr val="lt1"/>
                </a:solidFill>
                <a:latin typeface="Arial"/>
                <a:ea typeface="Arial"/>
                <a:cs typeface="Arial"/>
                <a:sym typeface="Arial"/>
              </a:defRPr>
            </a:lvl8pPr>
            <a:lvl9pPr indent="0" lvl="8" marL="0" algn="l">
              <a:spcBef>
                <a:spcPts val="0"/>
              </a:spcBef>
              <a:buNone/>
              <a:defRPr b="0" i="0" sz="10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Media">
  <p:cSld name="Title and Media">
    <p:spTree>
      <p:nvGrpSpPr>
        <p:cNvPr id="32" name="Shape 32"/>
        <p:cNvGrpSpPr/>
        <p:nvPr/>
      </p:nvGrpSpPr>
      <p:grpSpPr>
        <a:xfrm>
          <a:off x="0" y="0"/>
          <a:ext cx="0" cy="0"/>
          <a:chOff x="0" y="0"/>
          <a:chExt cx="0" cy="0"/>
        </a:xfrm>
      </p:grpSpPr>
      <p:sp>
        <p:nvSpPr>
          <p:cNvPr id="33" name="Google Shape;33;p18"/>
          <p:cNvSpPr txBox="1"/>
          <p:nvPr>
            <p:ph idx="1" type="body"/>
          </p:nvPr>
        </p:nvSpPr>
        <p:spPr>
          <a:xfrm>
            <a:off x="610626" y="1608096"/>
            <a:ext cx="12583500" cy="5097504"/>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20"/>
              </a:spcBef>
              <a:spcAft>
                <a:spcPts val="0"/>
              </a:spcAft>
              <a:buClr>
                <a:srgbClr val="7F7F7F"/>
              </a:buClr>
              <a:buSzPts val="1600"/>
              <a:buFont typeface="Arial"/>
              <a:buNone/>
              <a:defRPr b="0" i="1" sz="1600" u="none" cap="none" strike="noStrike">
                <a:solidFill>
                  <a:srgbClr val="7F7F7F"/>
                </a:solidFill>
                <a:latin typeface="Arial"/>
                <a:ea typeface="Arial"/>
                <a:cs typeface="Arial"/>
                <a:sym typeface="Arial"/>
              </a:defRPr>
            </a:lvl1pPr>
            <a:lvl2pPr indent="-425386" lvl="1" marL="914400" marR="0" rtl="0" algn="l">
              <a:spcBef>
                <a:spcPts val="620"/>
              </a:spcBef>
              <a:spcAft>
                <a:spcPts val="0"/>
              </a:spcAft>
              <a:buClr>
                <a:schemeClr val="dk1"/>
              </a:buClr>
              <a:buSzPts val="3099"/>
              <a:buFont typeface="Arial"/>
              <a:buChar char="–"/>
              <a:defRPr b="0" i="0" sz="3099" u="none" cap="none" strike="noStrike">
                <a:solidFill>
                  <a:schemeClr val="dk1"/>
                </a:solidFill>
                <a:latin typeface="Calibri"/>
                <a:ea typeface="Calibri"/>
                <a:cs typeface="Calibri"/>
                <a:sym typeface="Calibri"/>
              </a:defRPr>
            </a:lvl2pPr>
            <a:lvl3pPr indent="-400050" lvl="2" marL="1371600" marR="0" rtl="0" algn="l">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3pPr>
            <a:lvl4pPr indent="-368300" lvl="3" marL="18288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4pPr>
            <a:lvl5pPr indent="-368300" lvl="4" marL="22860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5pPr>
            <a:lvl6pPr indent="-368300" lvl="5" marL="27432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6pPr>
            <a:lvl7pPr indent="-368300" lvl="6" marL="32004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7pPr>
            <a:lvl8pPr indent="-368300" lvl="7" marL="36576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8pPr>
            <a:lvl9pPr indent="-368300" lvl="8" marL="41148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9pPr>
          </a:lstStyle>
          <a:p/>
        </p:txBody>
      </p:sp>
      <p:sp>
        <p:nvSpPr>
          <p:cNvPr id="34" name="Google Shape;34;p18"/>
          <p:cNvSpPr txBox="1"/>
          <p:nvPr>
            <p:ph idx="2" type="body"/>
          </p:nvPr>
        </p:nvSpPr>
        <p:spPr>
          <a:xfrm>
            <a:off x="610626" y="635276"/>
            <a:ext cx="12631240" cy="726801"/>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960"/>
              </a:spcBef>
              <a:spcAft>
                <a:spcPts val="0"/>
              </a:spcAft>
              <a:buClr>
                <a:srgbClr val="142958"/>
              </a:buClr>
              <a:buSzPts val="4800"/>
              <a:buFont typeface="Arial"/>
              <a:buNone/>
              <a:defRPr b="1" i="0" sz="4800" u="none" cap="none" strike="noStrike">
                <a:solidFill>
                  <a:srgbClr val="142958"/>
                </a:solidFill>
                <a:latin typeface="Arial Narrow"/>
                <a:ea typeface="Arial Narrow"/>
                <a:cs typeface="Arial Narrow"/>
                <a:sym typeface="Arial Narrow"/>
              </a:defRPr>
            </a:lvl1pPr>
            <a:lvl2pPr indent="-425386" lvl="1" marL="914400" marR="0" rtl="0" algn="l">
              <a:spcBef>
                <a:spcPts val="620"/>
              </a:spcBef>
              <a:spcAft>
                <a:spcPts val="0"/>
              </a:spcAft>
              <a:buClr>
                <a:schemeClr val="dk1"/>
              </a:buClr>
              <a:buSzPts val="3099"/>
              <a:buFont typeface="Arial"/>
              <a:buChar char="–"/>
              <a:defRPr b="0" i="0" sz="3099" u="none" cap="none" strike="noStrike">
                <a:solidFill>
                  <a:schemeClr val="dk1"/>
                </a:solidFill>
                <a:latin typeface="Calibri"/>
                <a:ea typeface="Calibri"/>
                <a:cs typeface="Calibri"/>
                <a:sym typeface="Calibri"/>
              </a:defRPr>
            </a:lvl2pPr>
            <a:lvl3pPr indent="-400050" lvl="2" marL="1371600" marR="0" rtl="0" algn="l">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3pPr>
            <a:lvl4pPr indent="-368300" lvl="3" marL="18288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4pPr>
            <a:lvl5pPr indent="-368300" lvl="4" marL="22860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5pPr>
            <a:lvl6pPr indent="-368300" lvl="5" marL="27432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6pPr>
            <a:lvl7pPr indent="-368300" lvl="6" marL="32004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7pPr>
            <a:lvl8pPr indent="-368300" lvl="7" marL="36576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8pPr>
            <a:lvl9pPr indent="-368300" lvl="8" marL="41148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9pPr>
          </a:lstStyle>
          <a:p/>
        </p:txBody>
      </p:sp>
      <p:sp>
        <p:nvSpPr>
          <p:cNvPr id="35" name="Google Shape;35;p18"/>
          <p:cNvSpPr txBox="1"/>
          <p:nvPr>
            <p:ph idx="12" type="sldNum"/>
          </p:nvPr>
        </p:nvSpPr>
        <p:spPr>
          <a:xfrm>
            <a:off x="829504" y="7237049"/>
            <a:ext cx="533709" cy="414338"/>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0" i="0" sz="1000" u="none" cap="none" strike="noStrike">
                <a:solidFill>
                  <a:schemeClr val="lt1"/>
                </a:solidFill>
                <a:latin typeface="Arial"/>
                <a:ea typeface="Arial"/>
                <a:cs typeface="Arial"/>
                <a:sym typeface="Arial"/>
              </a:defRPr>
            </a:lvl1pPr>
            <a:lvl2pPr indent="0" lvl="1" marL="0" algn="l">
              <a:spcBef>
                <a:spcPts val="0"/>
              </a:spcBef>
              <a:buNone/>
              <a:defRPr b="0" i="0" sz="1000" u="none" cap="none" strike="noStrike">
                <a:solidFill>
                  <a:schemeClr val="lt1"/>
                </a:solidFill>
                <a:latin typeface="Arial"/>
                <a:ea typeface="Arial"/>
                <a:cs typeface="Arial"/>
                <a:sym typeface="Arial"/>
              </a:defRPr>
            </a:lvl2pPr>
            <a:lvl3pPr indent="0" lvl="2" marL="0" algn="l">
              <a:spcBef>
                <a:spcPts val="0"/>
              </a:spcBef>
              <a:buNone/>
              <a:defRPr b="0" i="0" sz="1000" u="none" cap="none" strike="noStrike">
                <a:solidFill>
                  <a:schemeClr val="lt1"/>
                </a:solidFill>
                <a:latin typeface="Arial"/>
                <a:ea typeface="Arial"/>
                <a:cs typeface="Arial"/>
                <a:sym typeface="Arial"/>
              </a:defRPr>
            </a:lvl3pPr>
            <a:lvl4pPr indent="0" lvl="3" marL="0" algn="l">
              <a:spcBef>
                <a:spcPts val="0"/>
              </a:spcBef>
              <a:buNone/>
              <a:defRPr b="0" i="0" sz="1000" u="none" cap="none" strike="noStrike">
                <a:solidFill>
                  <a:schemeClr val="lt1"/>
                </a:solidFill>
                <a:latin typeface="Arial"/>
                <a:ea typeface="Arial"/>
                <a:cs typeface="Arial"/>
                <a:sym typeface="Arial"/>
              </a:defRPr>
            </a:lvl4pPr>
            <a:lvl5pPr indent="0" lvl="4" marL="0" algn="l">
              <a:spcBef>
                <a:spcPts val="0"/>
              </a:spcBef>
              <a:buNone/>
              <a:defRPr b="0" i="0" sz="1000" u="none" cap="none" strike="noStrike">
                <a:solidFill>
                  <a:schemeClr val="lt1"/>
                </a:solidFill>
                <a:latin typeface="Arial"/>
                <a:ea typeface="Arial"/>
                <a:cs typeface="Arial"/>
                <a:sym typeface="Arial"/>
              </a:defRPr>
            </a:lvl5pPr>
            <a:lvl6pPr indent="0" lvl="5" marL="0" algn="l">
              <a:spcBef>
                <a:spcPts val="0"/>
              </a:spcBef>
              <a:buNone/>
              <a:defRPr b="0" i="0" sz="1000" u="none" cap="none" strike="noStrike">
                <a:solidFill>
                  <a:schemeClr val="lt1"/>
                </a:solidFill>
                <a:latin typeface="Arial"/>
                <a:ea typeface="Arial"/>
                <a:cs typeface="Arial"/>
                <a:sym typeface="Arial"/>
              </a:defRPr>
            </a:lvl6pPr>
            <a:lvl7pPr indent="0" lvl="6" marL="0" algn="l">
              <a:spcBef>
                <a:spcPts val="0"/>
              </a:spcBef>
              <a:buNone/>
              <a:defRPr b="0" i="0" sz="1000" u="none" cap="none" strike="noStrike">
                <a:solidFill>
                  <a:schemeClr val="lt1"/>
                </a:solidFill>
                <a:latin typeface="Arial"/>
                <a:ea typeface="Arial"/>
                <a:cs typeface="Arial"/>
                <a:sym typeface="Arial"/>
              </a:defRPr>
            </a:lvl7pPr>
            <a:lvl8pPr indent="0" lvl="7" marL="0" algn="l">
              <a:spcBef>
                <a:spcPts val="0"/>
              </a:spcBef>
              <a:buNone/>
              <a:defRPr b="0" i="0" sz="1000" u="none" cap="none" strike="noStrike">
                <a:solidFill>
                  <a:schemeClr val="lt1"/>
                </a:solidFill>
                <a:latin typeface="Arial"/>
                <a:ea typeface="Arial"/>
                <a:cs typeface="Arial"/>
                <a:sym typeface="Arial"/>
              </a:defRPr>
            </a:lvl8pPr>
            <a:lvl9pPr indent="0" lvl="8" marL="0" algn="l">
              <a:spcBef>
                <a:spcPts val="0"/>
              </a:spcBef>
              <a:buNone/>
              <a:defRPr b="0" i="0" sz="10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Title and Text">
    <p:spTree>
      <p:nvGrpSpPr>
        <p:cNvPr id="36" name="Shape 36"/>
        <p:cNvGrpSpPr/>
        <p:nvPr/>
      </p:nvGrpSpPr>
      <p:grpSpPr>
        <a:xfrm>
          <a:off x="0" y="0"/>
          <a:ext cx="0" cy="0"/>
          <a:chOff x="0" y="0"/>
          <a:chExt cx="0" cy="0"/>
        </a:xfrm>
      </p:grpSpPr>
      <p:sp>
        <p:nvSpPr>
          <p:cNvPr id="37" name="Google Shape;37;p19"/>
          <p:cNvSpPr txBox="1"/>
          <p:nvPr>
            <p:ph idx="1" type="body"/>
          </p:nvPr>
        </p:nvSpPr>
        <p:spPr>
          <a:xfrm>
            <a:off x="610626" y="635276"/>
            <a:ext cx="12631240" cy="726801"/>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960"/>
              </a:spcBef>
              <a:spcAft>
                <a:spcPts val="0"/>
              </a:spcAft>
              <a:buClr>
                <a:srgbClr val="13294B"/>
              </a:buClr>
              <a:buSzPts val="4800"/>
              <a:buFont typeface="Arial"/>
              <a:buNone/>
              <a:defRPr b="1" i="0" sz="4800" u="none" cap="none" strike="noStrike">
                <a:solidFill>
                  <a:srgbClr val="13294B"/>
                </a:solidFill>
                <a:latin typeface="Arial Narrow"/>
                <a:ea typeface="Arial Narrow"/>
                <a:cs typeface="Arial Narrow"/>
                <a:sym typeface="Arial Narrow"/>
              </a:defRPr>
            </a:lvl1pPr>
            <a:lvl2pPr indent="-425386" lvl="1" marL="914400" marR="0" rtl="0" algn="l">
              <a:spcBef>
                <a:spcPts val="620"/>
              </a:spcBef>
              <a:spcAft>
                <a:spcPts val="0"/>
              </a:spcAft>
              <a:buClr>
                <a:schemeClr val="dk1"/>
              </a:buClr>
              <a:buSzPts val="3099"/>
              <a:buFont typeface="Arial"/>
              <a:buChar char="–"/>
              <a:defRPr b="0" i="0" sz="3099" u="none" cap="none" strike="noStrike">
                <a:solidFill>
                  <a:schemeClr val="dk1"/>
                </a:solidFill>
                <a:latin typeface="Calibri"/>
                <a:ea typeface="Calibri"/>
                <a:cs typeface="Calibri"/>
                <a:sym typeface="Calibri"/>
              </a:defRPr>
            </a:lvl2pPr>
            <a:lvl3pPr indent="-400050" lvl="2" marL="1371600" marR="0" rtl="0" algn="l">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3pPr>
            <a:lvl4pPr indent="-368300" lvl="3" marL="18288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4pPr>
            <a:lvl5pPr indent="-368300" lvl="4" marL="22860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5pPr>
            <a:lvl6pPr indent="-368300" lvl="5" marL="27432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6pPr>
            <a:lvl7pPr indent="-368300" lvl="6" marL="32004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7pPr>
            <a:lvl8pPr indent="-368300" lvl="7" marL="36576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8pPr>
            <a:lvl9pPr indent="-368300" lvl="8" marL="41148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9pPr>
          </a:lstStyle>
          <a:p/>
        </p:txBody>
      </p:sp>
      <p:sp>
        <p:nvSpPr>
          <p:cNvPr id="38" name="Google Shape;38;p19"/>
          <p:cNvSpPr txBox="1"/>
          <p:nvPr>
            <p:ph idx="2" type="body"/>
          </p:nvPr>
        </p:nvSpPr>
        <p:spPr>
          <a:xfrm>
            <a:off x="610626" y="1628416"/>
            <a:ext cx="12631240" cy="5077184"/>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720"/>
              </a:spcBef>
              <a:spcAft>
                <a:spcPts val="0"/>
              </a:spcAft>
              <a:buClr>
                <a:srgbClr val="13294B"/>
              </a:buClr>
              <a:buSzPts val="3599"/>
              <a:buFont typeface="Arial"/>
              <a:buNone/>
              <a:defRPr b="0" i="0" sz="3599" u="none" cap="none" strike="noStrike">
                <a:solidFill>
                  <a:srgbClr val="13294B"/>
                </a:solidFill>
                <a:latin typeface="Arial"/>
                <a:ea typeface="Arial"/>
                <a:cs typeface="Arial"/>
                <a:sym typeface="Arial"/>
              </a:defRPr>
            </a:lvl1pPr>
            <a:lvl2pPr indent="-425386" lvl="1" marL="914400" marR="0" rtl="0" algn="l">
              <a:spcBef>
                <a:spcPts val="620"/>
              </a:spcBef>
              <a:spcAft>
                <a:spcPts val="0"/>
              </a:spcAft>
              <a:buClr>
                <a:schemeClr val="dk1"/>
              </a:buClr>
              <a:buSzPts val="3099"/>
              <a:buFont typeface="Arial"/>
              <a:buChar char="–"/>
              <a:defRPr b="0" i="0" sz="3099" u="none" cap="none" strike="noStrike">
                <a:solidFill>
                  <a:schemeClr val="dk1"/>
                </a:solidFill>
                <a:latin typeface="Calibri"/>
                <a:ea typeface="Calibri"/>
                <a:cs typeface="Calibri"/>
                <a:sym typeface="Calibri"/>
              </a:defRPr>
            </a:lvl2pPr>
            <a:lvl3pPr indent="-400050" lvl="2" marL="1371600" marR="0" rtl="0" algn="l">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3pPr>
            <a:lvl4pPr indent="-368300" lvl="3" marL="18288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4pPr>
            <a:lvl5pPr indent="-368300" lvl="4" marL="22860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5pPr>
            <a:lvl6pPr indent="-368300" lvl="5" marL="27432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6pPr>
            <a:lvl7pPr indent="-368300" lvl="6" marL="32004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7pPr>
            <a:lvl8pPr indent="-368300" lvl="7" marL="36576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8pPr>
            <a:lvl9pPr indent="-368300" lvl="8" marL="41148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9pPr>
          </a:lstStyle>
          <a:p/>
        </p:txBody>
      </p:sp>
      <p:sp>
        <p:nvSpPr>
          <p:cNvPr id="39" name="Google Shape;39;p19"/>
          <p:cNvSpPr txBox="1"/>
          <p:nvPr>
            <p:ph idx="12" type="sldNum"/>
          </p:nvPr>
        </p:nvSpPr>
        <p:spPr>
          <a:xfrm>
            <a:off x="829504" y="7237049"/>
            <a:ext cx="533709" cy="414338"/>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0" i="0" sz="1000" u="none" cap="none" strike="noStrike">
                <a:solidFill>
                  <a:schemeClr val="lt1"/>
                </a:solidFill>
                <a:latin typeface="Arial"/>
                <a:ea typeface="Arial"/>
                <a:cs typeface="Arial"/>
                <a:sym typeface="Arial"/>
              </a:defRPr>
            </a:lvl1pPr>
            <a:lvl2pPr indent="0" lvl="1" marL="0" algn="l">
              <a:spcBef>
                <a:spcPts val="0"/>
              </a:spcBef>
              <a:buNone/>
              <a:defRPr b="0" i="0" sz="1000" u="none" cap="none" strike="noStrike">
                <a:solidFill>
                  <a:schemeClr val="lt1"/>
                </a:solidFill>
                <a:latin typeface="Arial"/>
                <a:ea typeface="Arial"/>
                <a:cs typeface="Arial"/>
                <a:sym typeface="Arial"/>
              </a:defRPr>
            </a:lvl2pPr>
            <a:lvl3pPr indent="0" lvl="2" marL="0" algn="l">
              <a:spcBef>
                <a:spcPts val="0"/>
              </a:spcBef>
              <a:buNone/>
              <a:defRPr b="0" i="0" sz="1000" u="none" cap="none" strike="noStrike">
                <a:solidFill>
                  <a:schemeClr val="lt1"/>
                </a:solidFill>
                <a:latin typeface="Arial"/>
                <a:ea typeface="Arial"/>
                <a:cs typeface="Arial"/>
                <a:sym typeface="Arial"/>
              </a:defRPr>
            </a:lvl3pPr>
            <a:lvl4pPr indent="0" lvl="3" marL="0" algn="l">
              <a:spcBef>
                <a:spcPts val="0"/>
              </a:spcBef>
              <a:buNone/>
              <a:defRPr b="0" i="0" sz="1000" u="none" cap="none" strike="noStrike">
                <a:solidFill>
                  <a:schemeClr val="lt1"/>
                </a:solidFill>
                <a:latin typeface="Arial"/>
                <a:ea typeface="Arial"/>
                <a:cs typeface="Arial"/>
                <a:sym typeface="Arial"/>
              </a:defRPr>
            </a:lvl4pPr>
            <a:lvl5pPr indent="0" lvl="4" marL="0" algn="l">
              <a:spcBef>
                <a:spcPts val="0"/>
              </a:spcBef>
              <a:buNone/>
              <a:defRPr b="0" i="0" sz="1000" u="none" cap="none" strike="noStrike">
                <a:solidFill>
                  <a:schemeClr val="lt1"/>
                </a:solidFill>
                <a:latin typeface="Arial"/>
                <a:ea typeface="Arial"/>
                <a:cs typeface="Arial"/>
                <a:sym typeface="Arial"/>
              </a:defRPr>
            </a:lvl5pPr>
            <a:lvl6pPr indent="0" lvl="5" marL="0" algn="l">
              <a:spcBef>
                <a:spcPts val="0"/>
              </a:spcBef>
              <a:buNone/>
              <a:defRPr b="0" i="0" sz="1000" u="none" cap="none" strike="noStrike">
                <a:solidFill>
                  <a:schemeClr val="lt1"/>
                </a:solidFill>
                <a:latin typeface="Arial"/>
                <a:ea typeface="Arial"/>
                <a:cs typeface="Arial"/>
                <a:sym typeface="Arial"/>
              </a:defRPr>
            </a:lvl6pPr>
            <a:lvl7pPr indent="0" lvl="6" marL="0" algn="l">
              <a:spcBef>
                <a:spcPts val="0"/>
              </a:spcBef>
              <a:buNone/>
              <a:defRPr b="0" i="0" sz="1000" u="none" cap="none" strike="noStrike">
                <a:solidFill>
                  <a:schemeClr val="lt1"/>
                </a:solidFill>
                <a:latin typeface="Arial"/>
                <a:ea typeface="Arial"/>
                <a:cs typeface="Arial"/>
                <a:sym typeface="Arial"/>
              </a:defRPr>
            </a:lvl7pPr>
            <a:lvl8pPr indent="0" lvl="7" marL="0" algn="l">
              <a:spcBef>
                <a:spcPts val="0"/>
              </a:spcBef>
              <a:buNone/>
              <a:defRPr b="0" i="0" sz="1000" u="none" cap="none" strike="noStrike">
                <a:solidFill>
                  <a:schemeClr val="lt1"/>
                </a:solidFill>
                <a:latin typeface="Arial"/>
                <a:ea typeface="Arial"/>
                <a:cs typeface="Arial"/>
                <a:sym typeface="Arial"/>
              </a:defRPr>
            </a:lvl8pPr>
            <a:lvl9pPr indent="0" lvl="8" marL="0" algn="l">
              <a:spcBef>
                <a:spcPts val="0"/>
              </a:spcBef>
              <a:buNone/>
              <a:defRPr b="0" i="0" sz="10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Text and Media">
  <p:cSld name="Title with Text and Media">
    <p:spTree>
      <p:nvGrpSpPr>
        <p:cNvPr id="40" name="Shape 40"/>
        <p:cNvGrpSpPr/>
        <p:nvPr/>
      </p:nvGrpSpPr>
      <p:grpSpPr>
        <a:xfrm>
          <a:off x="0" y="0"/>
          <a:ext cx="0" cy="0"/>
          <a:chOff x="0" y="0"/>
          <a:chExt cx="0" cy="0"/>
        </a:xfrm>
      </p:grpSpPr>
      <p:sp>
        <p:nvSpPr>
          <p:cNvPr id="41" name="Google Shape;41;p20"/>
          <p:cNvSpPr txBox="1"/>
          <p:nvPr>
            <p:ph idx="1" type="body"/>
          </p:nvPr>
        </p:nvSpPr>
        <p:spPr>
          <a:xfrm>
            <a:off x="9124501" y="1608096"/>
            <a:ext cx="4069626" cy="5067024"/>
          </a:xfrm>
          <a:prstGeom prst="rect">
            <a:avLst/>
          </a:prstGeom>
          <a:noFill/>
          <a:ln>
            <a:noFill/>
          </a:ln>
        </p:spPr>
        <p:txBody>
          <a:bodyPr anchorCtr="0" anchor="t" bIns="45700" lIns="91425" spcFirstLastPara="1" rIns="91425" wrap="square" tIns="45700">
            <a:noAutofit/>
          </a:bodyPr>
          <a:lstStyle>
            <a:lvl1pPr indent="-228600" lvl="0" marL="457200" marR="0" rtl="0" algn="ctr">
              <a:spcBef>
                <a:spcPts val="320"/>
              </a:spcBef>
              <a:spcAft>
                <a:spcPts val="0"/>
              </a:spcAft>
              <a:buClr>
                <a:srgbClr val="7F7F7F"/>
              </a:buClr>
              <a:buSzPts val="1600"/>
              <a:buFont typeface="Arial"/>
              <a:buNone/>
              <a:defRPr b="0" i="1" sz="1600" u="none" cap="none" strike="noStrike">
                <a:solidFill>
                  <a:srgbClr val="7F7F7F"/>
                </a:solidFill>
                <a:latin typeface="Arial"/>
                <a:ea typeface="Arial"/>
                <a:cs typeface="Arial"/>
                <a:sym typeface="Arial"/>
              </a:defRPr>
            </a:lvl1pPr>
            <a:lvl2pPr indent="-425386" lvl="1" marL="914400" marR="0" rtl="0" algn="l">
              <a:spcBef>
                <a:spcPts val="620"/>
              </a:spcBef>
              <a:spcAft>
                <a:spcPts val="0"/>
              </a:spcAft>
              <a:buClr>
                <a:schemeClr val="dk1"/>
              </a:buClr>
              <a:buSzPts val="3099"/>
              <a:buFont typeface="Arial"/>
              <a:buChar char="–"/>
              <a:defRPr b="0" i="0" sz="3099" u="none" cap="none" strike="noStrike">
                <a:solidFill>
                  <a:schemeClr val="dk1"/>
                </a:solidFill>
                <a:latin typeface="Calibri"/>
                <a:ea typeface="Calibri"/>
                <a:cs typeface="Calibri"/>
                <a:sym typeface="Calibri"/>
              </a:defRPr>
            </a:lvl2pPr>
            <a:lvl3pPr indent="-400050" lvl="2" marL="1371600" marR="0" rtl="0" algn="l">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3pPr>
            <a:lvl4pPr indent="-368300" lvl="3" marL="18288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4pPr>
            <a:lvl5pPr indent="-368300" lvl="4" marL="22860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5pPr>
            <a:lvl6pPr indent="-368300" lvl="5" marL="27432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6pPr>
            <a:lvl7pPr indent="-368300" lvl="6" marL="32004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7pPr>
            <a:lvl8pPr indent="-368300" lvl="7" marL="36576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8pPr>
            <a:lvl9pPr indent="-368300" lvl="8" marL="41148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9pPr>
          </a:lstStyle>
          <a:p/>
        </p:txBody>
      </p:sp>
      <p:sp>
        <p:nvSpPr>
          <p:cNvPr id="42" name="Google Shape;42;p20"/>
          <p:cNvSpPr txBox="1"/>
          <p:nvPr>
            <p:ph idx="2" type="body"/>
          </p:nvPr>
        </p:nvSpPr>
        <p:spPr>
          <a:xfrm>
            <a:off x="610626" y="1628416"/>
            <a:ext cx="8182392" cy="5046704"/>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720"/>
              </a:spcBef>
              <a:spcAft>
                <a:spcPts val="0"/>
              </a:spcAft>
              <a:buClr>
                <a:srgbClr val="13294B"/>
              </a:buClr>
              <a:buSzPts val="3599"/>
              <a:buFont typeface="Arial"/>
              <a:buNone/>
              <a:defRPr b="0" i="0" sz="3599" u="none" cap="none" strike="noStrike">
                <a:solidFill>
                  <a:srgbClr val="13294B"/>
                </a:solidFill>
                <a:latin typeface="Arial"/>
                <a:ea typeface="Arial"/>
                <a:cs typeface="Arial"/>
                <a:sym typeface="Arial"/>
              </a:defRPr>
            </a:lvl1pPr>
            <a:lvl2pPr indent="-425386" lvl="1" marL="914400" marR="0" rtl="0" algn="l">
              <a:spcBef>
                <a:spcPts val="620"/>
              </a:spcBef>
              <a:spcAft>
                <a:spcPts val="0"/>
              </a:spcAft>
              <a:buClr>
                <a:schemeClr val="dk1"/>
              </a:buClr>
              <a:buSzPts val="3099"/>
              <a:buFont typeface="Arial"/>
              <a:buChar char="–"/>
              <a:defRPr b="0" i="0" sz="3099" u="none" cap="none" strike="noStrike">
                <a:solidFill>
                  <a:schemeClr val="dk1"/>
                </a:solidFill>
                <a:latin typeface="Calibri"/>
                <a:ea typeface="Calibri"/>
                <a:cs typeface="Calibri"/>
                <a:sym typeface="Calibri"/>
              </a:defRPr>
            </a:lvl2pPr>
            <a:lvl3pPr indent="-400050" lvl="2" marL="1371600" marR="0" rtl="0" algn="l">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3pPr>
            <a:lvl4pPr indent="-368300" lvl="3" marL="18288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4pPr>
            <a:lvl5pPr indent="-368300" lvl="4" marL="22860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5pPr>
            <a:lvl6pPr indent="-368300" lvl="5" marL="27432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6pPr>
            <a:lvl7pPr indent="-368300" lvl="6" marL="32004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7pPr>
            <a:lvl8pPr indent="-368300" lvl="7" marL="36576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8pPr>
            <a:lvl9pPr indent="-368300" lvl="8" marL="41148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9pPr>
          </a:lstStyle>
          <a:p/>
        </p:txBody>
      </p:sp>
      <p:sp>
        <p:nvSpPr>
          <p:cNvPr id="43" name="Google Shape;43;p20"/>
          <p:cNvSpPr txBox="1"/>
          <p:nvPr>
            <p:ph idx="3" type="body"/>
          </p:nvPr>
        </p:nvSpPr>
        <p:spPr>
          <a:xfrm>
            <a:off x="610626" y="635276"/>
            <a:ext cx="12631240" cy="726801"/>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960"/>
              </a:spcBef>
              <a:spcAft>
                <a:spcPts val="0"/>
              </a:spcAft>
              <a:buClr>
                <a:srgbClr val="13294B"/>
              </a:buClr>
              <a:buSzPts val="4800"/>
              <a:buFont typeface="Arial"/>
              <a:buNone/>
              <a:defRPr b="1" i="0" sz="4800" u="none" cap="none" strike="noStrike">
                <a:solidFill>
                  <a:srgbClr val="13294B"/>
                </a:solidFill>
                <a:latin typeface="Arial Narrow"/>
                <a:ea typeface="Arial Narrow"/>
                <a:cs typeface="Arial Narrow"/>
                <a:sym typeface="Arial Narrow"/>
              </a:defRPr>
            </a:lvl1pPr>
            <a:lvl2pPr indent="-425386" lvl="1" marL="914400" marR="0" rtl="0" algn="l">
              <a:spcBef>
                <a:spcPts val="620"/>
              </a:spcBef>
              <a:spcAft>
                <a:spcPts val="0"/>
              </a:spcAft>
              <a:buClr>
                <a:schemeClr val="dk1"/>
              </a:buClr>
              <a:buSzPts val="3099"/>
              <a:buFont typeface="Arial"/>
              <a:buChar char="–"/>
              <a:defRPr b="0" i="0" sz="3099" u="none" cap="none" strike="noStrike">
                <a:solidFill>
                  <a:schemeClr val="dk1"/>
                </a:solidFill>
                <a:latin typeface="Calibri"/>
                <a:ea typeface="Calibri"/>
                <a:cs typeface="Calibri"/>
                <a:sym typeface="Calibri"/>
              </a:defRPr>
            </a:lvl2pPr>
            <a:lvl3pPr indent="-400050" lvl="2" marL="1371600" marR="0" rtl="0" algn="l">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3pPr>
            <a:lvl4pPr indent="-368300" lvl="3" marL="18288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4pPr>
            <a:lvl5pPr indent="-368300" lvl="4" marL="22860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5pPr>
            <a:lvl6pPr indent="-368300" lvl="5" marL="27432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6pPr>
            <a:lvl7pPr indent="-368300" lvl="6" marL="32004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7pPr>
            <a:lvl8pPr indent="-368300" lvl="7" marL="36576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8pPr>
            <a:lvl9pPr indent="-368300" lvl="8" marL="41148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9pPr>
          </a:lstStyle>
          <a:p/>
        </p:txBody>
      </p:sp>
      <p:sp>
        <p:nvSpPr>
          <p:cNvPr id="44" name="Google Shape;44;p20"/>
          <p:cNvSpPr txBox="1"/>
          <p:nvPr>
            <p:ph idx="12" type="sldNum"/>
          </p:nvPr>
        </p:nvSpPr>
        <p:spPr>
          <a:xfrm>
            <a:off x="829504" y="7237049"/>
            <a:ext cx="533709" cy="414338"/>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0" i="0" sz="1000" u="none" cap="none" strike="noStrike">
                <a:solidFill>
                  <a:schemeClr val="lt1"/>
                </a:solidFill>
                <a:latin typeface="Arial"/>
                <a:ea typeface="Arial"/>
                <a:cs typeface="Arial"/>
                <a:sym typeface="Arial"/>
              </a:defRPr>
            </a:lvl1pPr>
            <a:lvl2pPr indent="0" lvl="1" marL="0" algn="l">
              <a:spcBef>
                <a:spcPts val="0"/>
              </a:spcBef>
              <a:buNone/>
              <a:defRPr b="0" i="0" sz="1000" u="none" cap="none" strike="noStrike">
                <a:solidFill>
                  <a:schemeClr val="lt1"/>
                </a:solidFill>
                <a:latin typeface="Arial"/>
                <a:ea typeface="Arial"/>
                <a:cs typeface="Arial"/>
                <a:sym typeface="Arial"/>
              </a:defRPr>
            </a:lvl2pPr>
            <a:lvl3pPr indent="0" lvl="2" marL="0" algn="l">
              <a:spcBef>
                <a:spcPts val="0"/>
              </a:spcBef>
              <a:buNone/>
              <a:defRPr b="0" i="0" sz="1000" u="none" cap="none" strike="noStrike">
                <a:solidFill>
                  <a:schemeClr val="lt1"/>
                </a:solidFill>
                <a:latin typeface="Arial"/>
                <a:ea typeface="Arial"/>
                <a:cs typeface="Arial"/>
                <a:sym typeface="Arial"/>
              </a:defRPr>
            </a:lvl3pPr>
            <a:lvl4pPr indent="0" lvl="3" marL="0" algn="l">
              <a:spcBef>
                <a:spcPts val="0"/>
              </a:spcBef>
              <a:buNone/>
              <a:defRPr b="0" i="0" sz="1000" u="none" cap="none" strike="noStrike">
                <a:solidFill>
                  <a:schemeClr val="lt1"/>
                </a:solidFill>
                <a:latin typeface="Arial"/>
                <a:ea typeface="Arial"/>
                <a:cs typeface="Arial"/>
                <a:sym typeface="Arial"/>
              </a:defRPr>
            </a:lvl4pPr>
            <a:lvl5pPr indent="0" lvl="4" marL="0" algn="l">
              <a:spcBef>
                <a:spcPts val="0"/>
              </a:spcBef>
              <a:buNone/>
              <a:defRPr b="0" i="0" sz="1000" u="none" cap="none" strike="noStrike">
                <a:solidFill>
                  <a:schemeClr val="lt1"/>
                </a:solidFill>
                <a:latin typeface="Arial"/>
                <a:ea typeface="Arial"/>
                <a:cs typeface="Arial"/>
                <a:sym typeface="Arial"/>
              </a:defRPr>
            </a:lvl5pPr>
            <a:lvl6pPr indent="0" lvl="5" marL="0" algn="l">
              <a:spcBef>
                <a:spcPts val="0"/>
              </a:spcBef>
              <a:buNone/>
              <a:defRPr b="0" i="0" sz="1000" u="none" cap="none" strike="noStrike">
                <a:solidFill>
                  <a:schemeClr val="lt1"/>
                </a:solidFill>
                <a:latin typeface="Arial"/>
                <a:ea typeface="Arial"/>
                <a:cs typeface="Arial"/>
                <a:sym typeface="Arial"/>
              </a:defRPr>
            </a:lvl6pPr>
            <a:lvl7pPr indent="0" lvl="6" marL="0" algn="l">
              <a:spcBef>
                <a:spcPts val="0"/>
              </a:spcBef>
              <a:buNone/>
              <a:defRPr b="0" i="0" sz="1000" u="none" cap="none" strike="noStrike">
                <a:solidFill>
                  <a:schemeClr val="lt1"/>
                </a:solidFill>
                <a:latin typeface="Arial"/>
                <a:ea typeface="Arial"/>
                <a:cs typeface="Arial"/>
                <a:sym typeface="Arial"/>
              </a:defRPr>
            </a:lvl7pPr>
            <a:lvl8pPr indent="0" lvl="7" marL="0" algn="l">
              <a:spcBef>
                <a:spcPts val="0"/>
              </a:spcBef>
              <a:buNone/>
              <a:defRPr b="0" i="0" sz="1000" u="none" cap="none" strike="noStrike">
                <a:solidFill>
                  <a:schemeClr val="lt1"/>
                </a:solidFill>
                <a:latin typeface="Arial"/>
                <a:ea typeface="Arial"/>
                <a:cs typeface="Arial"/>
                <a:sym typeface="Arial"/>
              </a:defRPr>
            </a:lvl8pPr>
            <a:lvl9pPr indent="0" lvl="8" marL="0" algn="l">
              <a:spcBef>
                <a:spcPts val="0"/>
              </a:spcBef>
              <a:buNone/>
              <a:defRPr b="0" i="0" sz="10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by-side Text">
  <p:cSld name="Side-by-side Text">
    <p:spTree>
      <p:nvGrpSpPr>
        <p:cNvPr id="45" name="Shape 45"/>
        <p:cNvGrpSpPr/>
        <p:nvPr/>
      </p:nvGrpSpPr>
      <p:grpSpPr>
        <a:xfrm>
          <a:off x="0" y="0"/>
          <a:ext cx="0" cy="0"/>
          <a:chOff x="0" y="0"/>
          <a:chExt cx="0" cy="0"/>
        </a:xfrm>
      </p:grpSpPr>
      <p:sp>
        <p:nvSpPr>
          <p:cNvPr id="46" name="Google Shape;46;p21"/>
          <p:cNvSpPr txBox="1"/>
          <p:nvPr>
            <p:ph idx="1" type="body"/>
          </p:nvPr>
        </p:nvSpPr>
        <p:spPr>
          <a:xfrm>
            <a:off x="610626" y="1628416"/>
            <a:ext cx="6144645" cy="5087344"/>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720"/>
              </a:spcBef>
              <a:spcAft>
                <a:spcPts val="0"/>
              </a:spcAft>
              <a:buClr>
                <a:srgbClr val="13294B"/>
              </a:buClr>
              <a:buSzPts val="3599"/>
              <a:buFont typeface="Arial"/>
              <a:buNone/>
              <a:defRPr b="0" i="0" sz="3599" u="none" cap="none" strike="noStrike">
                <a:solidFill>
                  <a:srgbClr val="13294B"/>
                </a:solidFill>
                <a:latin typeface="Arial"/>
                <a:ea typeface="Arial"/>
                <a:cs typeface="Arial"/>
                <a:sym typeface="Arial"/>
              </a:defRPr>
            </a:lvl1pPr>
            <a:lvl2pPr indent="-425386" lvl="1" marL="914400" marR="0" rtl="0" algn="l">
              <a:spcBef>
                <a:spcPts val="620"/>
              </a:spcBef>
              <a:spcAft>
                <a:spcPts val="0"/>
              </a:spcAft>
              <a:buClr>
                <a:schemeClr val="dk1"/>
              </a:buClr>
              <a:buSzPts val="3099"/>
              <a:buFont typeface="Arial"/>
              <a:buChar char="–"/>
              <a:defRPr b="0" i="0" sz="3099" u="none" cap="none" strike="noStrike">
                <a:solidFill>
                  <a:schemeClr val="dk1"/>
                </a:solidFill>
                <a:latin typeface="Calibri"/>
                <a:ea typeface="Calibri"/>
                <a:cs typeface="Calibri"/>
                <a:sym typeface="Calibri"/>
              </a:defRPr>
            </a:lvl2pPr>
            <a:lvl3pPr indent="-400050" lvl="2" marL="1371600" marR="0" rtl="0" algn="l">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3pPr>
            <a:lvl4pPr indent="-368300" lvl="3" marL="18288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4pPr>
            <a:lvl5pPr indent="-368300" lvl="4" marL="22860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5pPr>
            <a:lvl6pPr indent="-368300" lvl="5" marL="27432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6pPr>
            <a:lvl7pPr indent="-368300" lvl="6" marL="32004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7pPr>
            <a:lvl8pPr indent="-368300" lvl="7" marL="36576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8pPr>
            <a:lvl9pPr indent="-368300" lvl="8" marL="41148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9pPr>
          </a:lstStyle>
          <a:p/>
        </p:txBody>
      </p:sp>
      <p:sp>
        <p:nvSpPr>
          <p:cNvPr id="47" name="Google Shape;47;p21"/>
          <p:cNvSpPr txBox="1"/>
          <p:nvPr>
            <p:ph idx="2" type="body"/>
          </p:nvPr>
        </p:nvSpPr>
        <p:spPr>
          <a:xfrm>
            <a:off x="6964630" y="1628416"/>
            <a:ext cx="6144645" cy="5087344"/>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720"/>
              </a:spcBef>
              <a:spcAft>
                <a:spcPts val="0"/>
              </a:spcAft>
              <a:buClr>
                <a:srgbClr val="13294B"/>
              </a:buClr>
              <a:buSzPts val="3599"/>
              <a:buFont typeface="Arial"/>
              <a:buNone/>
              <a:defRPr b="0" i="0" sz="3599" u="none" cap="none" strike="noStrike">
                <a:solidFill>
                  <a:srgbClr val="13294B"/>
                </a:solidFill>
                <a:latin typeface="Arial"/>
                <a:ea typeface="Arial"/>
                <a:cs typeface="Arial"/>
                <a:sym typeface="Arial"/>
              </a:defRPr>
            </a:lvl1pPr>
            <a:lvl2pPr indent="-425386" lvl="1" marL="914400" marR="0" rtl="0" algn="l">
              <a:spcBef>
                <a:spcPts val="620"/>
              </a:spcBef>
              <a:spcAft>
                <a:spcPts val="0"/>
              </a:spcAft>
              <a:buClr>
                <a:schemeClr val="dk1"/>
              </a:buClr>
              <a:buSzPts val="3099"/>
              <a:buFont typeface="Arial"/>
              <a:buChar char="–"/>
              <a:defRPr b="0" i="0" sz="3099" u="none" cap="none" strike="noStrike">
                <a:solidFill>
                  <a:schemeClr val="dk1"/>
                </a:solidFill>
                <a:latin typeface="Calibri"/>
                <a:ea typeface="Calibri"/>
                <a:cs typeface="Calibri"/>
                <a:sym typeface="Calibri"/>
              </a:defRPr>
            </a:lvl2pPr>
            <a:lvl3pPr indent="-400050" lvl="2" marL="1371600" marR="0" rtl="0" algn="l">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3pPr>
            <a:lvl4pPr indent="-368300" lvl="3" marL="18288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4pPr>
            <a:lvl5pPr indent="-368300" lvl="4" marL="22860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5pPr>
            <a:lvl6pPr indent="-368300" lvl="5" marL="27432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6pPr>
            <a:lvl7pPr indent="-368300" lvl="6" marL="32004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7pPr>
            <a:lvl8pPr indent="-368300" lvl="7" marL="36576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8pPr>
            <a:lvl9pPr indent="-368300" lvl="8" marL="41148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9pPr>
          </a:lstStyle>
          <a:p/>
        </p:txBody>
      </p:sp>
      <p:sp>
        <p:nvSpPr>
          <p:cNvPr id="48" name="Google Shape;48;p21"/>
          <p:cNvSpPr txBox="1"/>
          <p:nvPr>
            <p:ph idx="3" type="body"/>
          </p:nvPr>
        </p:nvSpPr>
        <p:spPr>
          <a:xfrm>
            <a:off x="610626" y="635276"/>
            <a:ext cx="12631240" cy="726801"/>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960"/>
              </a:spcBef>
              <a:spcAft>
                <a:spcPts val="0"/>
              </a:spcAft>
              <a:buClr>
                <a:srgbClr val="13294B"/>
              </a:buClr>
              <a:buSzPts val="4800"/>
              <a:buFont typeface="Arial"/>
              <a:buNone/>
              <a:defRPr b="1" i="0" sz="4800" u="none" cap="none" strike="noStrike">
                <a:solidFill>
                  <a:srgbClr val="13294B"/>
                </a:solidFill>
                <a:latin typeface="Arial Narrow"/>
                <a:ea typeface="Arial Narrow"/>
                <a:cs typeface="Arial Narrow"/>
                <a:sym typeface="Arial Narrow"/>
              </a:defRPr>
            </a:lvl1pPr>
            <a:lvl2pPr indent="-425386" lvl="1" marL="914400" marR="0" rtl="0" algn="l">
              <a:spcBef>
                <a:spcPts val="620"/>
              </a:spcBef>
              <a:spcAft>
                <a:spcPts val="0"/>
              </a:spcAft>
              <a:buClr>
                <a:schemeClr val="dk1"/>
              </a:buClr>
              <a:buSzPts val="3099"/>
              <a:buFont typeface="Arial"/>
              <a:buChar char="–"/>
              <a:defRPr b="0" i="0" sz="3099" u="none" cap="none" strike="noStrike">
                <a:solidFill>
                  <a:schemeClr val="dk1"/>
                </a:solidFill>
                <a:latin typeface="Calibri"/>
                <a:ea typeface="Calibri"/>
                <a:cs typeface="Calibri"/>
                <a:sym typeface="Calibri"/>
              </a:defRPr>
            </a:lvl2pPr>
            <a:lvl3pPr indent="-400050" lvl="2" marL="1371600" marR="0" rtl="0" algn="l">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3pPr>
            <a:lvl4pPr indent="-368300" lvl="3" marL="18288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4pPr>
            <a:lvl5pPr indent="-368300" lvl="4" marL="22860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5pPr>
            <a:lvl6pPr indent="-368300" lvl="5" marL="27432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6pPr>
            <a:lvl7pPr indent="-368300" lvl="6" marL="32004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7pPr>
            <a:lvl8pPr indent="-368300" lvl="7" marL="36576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8pPr>
            <a:lvl9pPr indent="-368300" lvl="8" marL="41148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9pPr>
          </a:lstStyle>
          <a:p/>
        </p:txBody>
      </p:sp>
      <p:sp>
        <p:nvSpPr>
          <p:cNvPr id="49" name="Google Shape;49;p21"/>
          <p:cNvSpPr txBox="1"/>
          <p:nvPr>
            <p:ph idx="12" type="sldNum"/>
          </p:nvPr>
        </p:nvSpPr>
        <p:spPr>
          <a:xfrm>
            <a:off x="829504" y="7237049"/>
            <a:ext cx="533709" cy="414338"/>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0" i="0" sz="1000" u="none" cap="none" strike="noStrike">
                <a:solidFill>
                  <a:schemeClr val="lt1"/>
                </a:solidFill>
                <a:latin typeface="Arial"/>
                <a:ea typeface="Arial"/>
                <a:cs typeface="Arial"/>
                <a:sym typeface="Arial"/>
              </a:defRPr>
            </a:lvl1pPr>
            <a:lvl2pPr indent="0" lvl="1" marL="0" algn="l">
              <a:spcBef>
                <a:spcPts val="0"/>
              </a:spcBef>
              <a:buNone/>
              <a:defRPr b="0" i="0" sz="1000" u="none" cap="none" strike="noStrike">
                <a:solidFill>
                  <a:schemeClr val="lt1"/>
                </a:solidFill>
                <a:latin typeface="Arial"/>
                <a:ea typeface="Arial"/>
                <a:cs typeface="Arial"/>
                <a:sym typeface="Arial"/>
              </a:defRPr>
            </a:lvl2pPr>
            <a:lvl3pPr indent="0" lvl="2" marL="0" algn="l">
              <a:spcBef>
                <a:spcPts val="0"/>
              </a:spcBef>
              <a:buNone/>
              <a:defRPr b="0" i="0" sz="1000" u="none" cap="none" strike="noStrike">
                <a:solidFill>
                  <a:schemeClr val="lt1"/>
                </a:solidFill>
                <a:latin typeface="Arial"/>
                <a:ea typeface="Arial"/>
                <a:cs typeface="Arial"/>
                <a:sym typeface="Arial"/>
              </a:defRPr>
            </a:lvl3pPr>
            <a:lvl4pPr indent="0" lvl="3" marL="0" algn="l">
              <a:spcBef>
                <a:spcPts val="0"/>
              </a:spcBef>
              <a:buNone/>
              <a:defRPr b="0" i="0" sz="1000" u="none" cap="none" strike="noStrike">
                <a:solidFill>
                  <a:schemeClr val="lt1"/>
                </a:solidFill>
                <a:latin typeface="Arial"/>
                <a:ea typeface="Arial"/>
                <a:cs typeface="Arial"/>
                <a:sym typeface="Arial"/>
              </a:defRPr>
            </a:lvl4pPr>
            <a:lvl5pPr indent="0" lvl="4" marL="0" algn="l">
              <a:spcBef>
                <a:spcPts val="0"/>
              </a:spcBef>
              <a:buNone/>
              <a:defRPr b="0" i="0" sz="1000" u="none" cap="none" strike="noStrike">
                <a:solidFill>
                  <a:schemeClr val="lt1"/>
                </a:solidFill>
                <a:latin typeface="Arial"/>
                <a:ea typeface="Arial"/>
                <a:cs typeface="Arial"/>
                <a:sym typeface="Arial"/>
              </a:defRPr>
            </a:lvl5pPr>
            <a:lvl6pPr indent="0" lvl="5" marL="0" algn="l">
              <a:spcBef>
                <a:spcPts val="0"/>
              </a:spcBef>
              <a:buNone/>
              <a:defRPr b="0" i="0" sz="1000" u="none" cap="none" strike="noStrike">
                <a:solidFill>
                  <a:schemeClr val="lt1"/>
                </a:solidFill>
                <a:latin typeface="Arial"/>
                <a:ea typeface="Arial"/>
                <a:cs typeface="Arial"/>
                <a:sym typeface="Arial"/>
              </a:defRPr>
            </a:lvl6pPr>
            <a:lvl7pPr indent="0" lvl="6" marL="0" algn="l">
              <a:spcBef>
                <a:spcPts val="0"/>
              </a:spcBef>
              <a:buNone/>
              <a:defRPr b="0" i="0" sz="1000" u="none" cap="none" strike="noStrike">
                <a:solidFill>
                  <a:schemeClr val="lt1"/>
                </a:solidFill>
                <a:latin typeface="Arial"/>
                <a:ea typeface="Arial"/>
                <a:cs typeface="Arial"/>
                <a:sym typeface="Arial"/>
              </a:defRPr>
            </a:lvl7pPr>
            <a:lvl8pPr indent="0" lvl="7" marL="0" algn="l">
              <a:spcBef>
                <a:spcPts val="0"/>
              </a:spcBef>
              <a:buNone/>
              <a:defRPr b="0" i="0" sz="1000" u="none" cap="none" strike="noStrike">
                <a:solidFill>
                  <a:schemeClr val="lt1"/>
                </a:solidFill>
                <a:latin typeface="Arial"/>
                <a:ea typeface="Arial"/>
                <a:cs typeface="Arial"/>
                <a:sym typeface="Arial"/>
              </a:defRPr>
            </a:lvl8pPr>
            <a:lvl9pPr indent="0" lvl="8" marL="0" algn="l">
              <a:spcBef>
                <a:spcPts val="0"/>
              </a:spcBef>
              <a:buNone/>
              <a:defRPr b="0" i="0" sz="10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50" name="Shape 50"/>
        <p:cNvGrpSpPr/>
        <p:nvPr/>
      </p:nvGrpSpPr>
      <p:grpSpPr>
        <a:xfrm>
          <a:off x="0" y="0"/>
          <a:ext cx="0" cy="0"/>
          <a:chOff x="0" y="0"/>
          <a:chExt cx="0" cy="0"/>
        </a:xfrm>
      </p:grpSpPr>
      <p:sp>
        <p:nvSpPr>
          <p:cNvPr id="51" name="Google Shape;51;p22"/>
          <p:cNvSpPr/>
          <p:nvPr/>
        </p:nvSpPr>
        <p:spPr>
          <a:xfrm>
            <a:off x="0" y="2834640"/>
            <a:ext cx="13817600" cy="2038696"/>
          </a:xfrm>
          <a:prstGeom prst="rect">
            <a:avLst/>
          </a:prstGeom>
          <a:solidFill>
            <a:srgbClr val="13294B"/>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000" u="none" cap="none" strike="noStrike">
              <a:solidFill>
                <a:schemeClr val="lt1"/>
              </a:solidFill>
              <a:latin typeface="Calibri"/>
              <a:ea typeface="Calibri"/>
              <a:cs typeface="Calibri"/>
              <a:sym typeface="Calibri"/>
            </a:endParaRPr>
          </a:p>
        </p:txBody>
      </p:sp>
      <p:sp>
        <p:nvSpPr>
          <p:cNvPr id="52" name="Google Shape;52;p22"/>
          <p:cNvSpPr txBox="1"/>
          <p:nvPr>
            <p:ph idx="1" type="body"/>
          </p:nvPr>
        </p:nvSpPr>
        <p:spPr>
          <a:xfrm>
            <a:off x="610626" y="2977958"/>
            <a:ext cx="12631240" cy="630555"/>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960"/>
              </a:spcBef>
              <a:spcAft>
                <a:spcPts val="0"/>
              </a:spcAft>
              <a:buClr>
                <a:schemeClr val="lt1"/>
              </a:buClr>
              <a:buSzPts val="4800"/>
              <a:buFont typeface="Arial"/>
              <a:buNone/>
              <a:defRPr b="1" i="0" sz="4800" u="none" cap="none" strike="noStrike">
                <a:solidFill>
                  <a:schemeClr val="lt1"/>
                </a:solidFill>
                <a:latin typeface="Arial Narrow"/>
                <a:ea typeface="Arial Narrow"/>
                <a:cs typeface="Arial Narrow"/>
                <a:sym typeface="Arial Narrow"/>
              </a:defRPr>
            </a:lvl1pPr>
            <a:lvl2pPr indent="-425386" lvl="1" marL="914400" marR="0" rtl="0" algn="l">
              <a:spcBef>
                <a:spcPts val="620"/>
              </a:spcBef>
              <a:spcAft>
                <a:spcPts val="0"/>
              </a:spcAft>
              <a:buClr>
                <a:schemeClr val="dk1"/>
              </a:buClr>
              <a:buSzPts val="3099"/>
              <a:buFont typeface="Arial"/>
              <a:buChar char="–"/>
              <a:defRPr b="0" i="0" sz="3099" u="none" cap="none" strike="noStrike">
                <a:solidFill>
                  <a:schemeClr val="dk1"/>
                </a:solidFill>
                <a:latin typeface="Calibri"/>
                <a:ea typeface="Calibri"/>
                <a:cs typeface="Calibri"/>
                <a:sym typeface="Calibri"/>
              </a:defRPr>
            </a:lvl2pPr>
            <a:lvl3pPr indent="-400050" lvl="2" marL="1371600" marR="0" rtl="0" algn="l">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3pPr>
            <a:lvl4pPr indent="-368300" lvl="3" marL="18288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4pPr>
            <a:lvl5pPr indent="-368300" lvl="4" marL="22860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5pPr>
            <a:lvl6pPr indent="-368300" lvl="5" marL="27432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6pPr>
            <a:lvl7pPr indent="-368300" lvl="6" marL="32004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7pPr>
            <a:lvl8pPr indent="-368300" lvl="7" marL="36576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8pPr>
            <a:lvl9pPr indent="-368300" lvl="8" marL="41148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9pPr>
          </a:lstStyle>
          <a:p/>
        </p:txBody>
      </p:sp>
      <p:sp>
        <p:nvSpPr>
          <p:cNvPr id="53" name="Google Shape;53;p22"/>
          <p:cNvSpPr txBox="1"/>
          <p:nvPr>
            <p:ph idx="2" type="body"/>
          </p:nvPr>
        </p:nvSpPr>
        <p:spPr>
          <a:xfrm>
            <a:off x="610626" y="3833136"/>
            <a:ext cx="12631240" cy="718544"/>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720"/>
              </a:spcBef>
              <a:spcAft>
                <a:spcPts val="0"/>
              </a:spcAft>
              <a:buClr>
                <a:schemeClr val="lt1"/>
              </a:buClr>
              <a:buSzPts val="3599"/>
              <a:buFont typeface="Arial"/>
              <a:buNone/>
              <a:defRPr b="0" i="1" sz="3599" u="none" cap="none" strike="noStrike">
                <a:solidFill>
                  <a:schemeClr val="lt1"/>
                </a:solidFill>
                <a:latin typeface="Arial"/>
                <a:ea typeface="Arial"/>
                <a:cs typeface="Arial"/>
                <a:sym typeface="Arial"/>
              </a:defRPr>
            </a:lvl1pPr>
            <a:lvl2pPr indent="-425386" lvl="1" marL="914400" marR="0" rtl="0" algn="l">
              <a:spcBef>
                <a:spcPts val="620"/>
              </a:spcBef>
              <a:spcAft>
                <a:spcPts val="0"/>
              </a:spcAft>
              <a:buClr>
                <a:schemeClr val="dk1"/>
              </a:buClr>
              <a:buSzPts val="3099"/>
              <a:buFont typeface="Arial"/>
              <a:buChar char="–"/>
              <a:defRPr b="0" i="0" sz="3099" u="none" cap="none" strike="noStrike">
                <a:solidFill>
                  <a:schemeClr val="dk1"/>
                </a:solidFill>
                <a:latin typeface="Calibri"/>
                <a:ea typeface="Calibri"/>
                <a:cs typeface="Calibri"/>
                <a:sym typeface="Calibri"/>
              </a:defRPr>
            </a:lvl2pPr>
            <a:lvl3pPr indent="-400050" lvl="2" marL="1371600" marR="0" rtl="0" algn="l">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3pPr>
            <a:lvl4pPr indent="-368300" lvl="3" marL="18288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4pPr>
            <a:lvl5pPr indent="-368300" lvl="4" marL="22860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5pPr>
            <a:lvl6pPr indent="-368300" lvl="5" marL="27432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6pPr>
            <a:lvl7pPr indent="-368300" lvl="6" marL="32004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7pPr>
            <a:lvl8pPr indent="-368300" lvl="7" marL="36576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8pPr>
            <a:lvl9pPr indent="-368300" lvl="8" marL="4114800" marR="0" rtl="0" algn="l">
              <a:spcBef>
                <a:spcPts val="44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9pPr>
          </a:lstStyle>
          <a:p/>
        </p:txBody>
      </p:sp>
      <p:sp>
        <p:nvSpPr>
          <p:cNvPr id="54" name="Google Shape;54;p22"/>
          <p:cNvSpPr txBox="1"/>
          <p:nvPr>
            <p:ph idx="12" type="sldNum"/>
          </p:nvPr>
        </p:nvSpPr>
        <p:spPr>
          <a:xfrm>
            <a:off x="829504" y="7237049"/>
            <a:ext cx="533709" cy="414338"/>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0" i="0" sz="1000" u="none" cap="none" strike="noStrike">
                <a:solidFill>
                  <a:schemeClr val="lt1"/>
                </a:solidFill>
                <a:latin typeface="Arial"/>
                <a:ea typeface="Arial"/>
                <a:cs typeface="Arial"/>
                <a:sym typeface="Arial"/>
              </a:defRPr>
            </a:lvl1pPr>
            <a:lvl2pPr indent="0" lvl="1" marL="0" algn="l">
              <a:spcBef>
                <a:spcPts val="0"/>
              </a:spcBef>
              <a:buNone/>
              <a:defRPr b="0" i="0" sz="1000" u="none" cap="none" strike="noStrike">
                <a:solidFill>
                  <a:schemeClr val="lt1"/>
                </a:solidFill>
                <a:latin typeface="Arial"/>
                <a:ea typeface="Arial"/>
                <a:cs typeface="Arial"/>
                <a:sym typeface="Arial"/>
              </a:defRPr>
            </a:lvl2pPr>
            <a:lvl3pPr indent="0" lvl="2" marL="0" algn="l">
              <a:spcBef>
                <a:spcPts val="0"/>
              </a:spcBef>
              <a:buNone/>
              <a:defRPr b="0" i="0" sz="1000" u="none" cap="none" strike="noStrike">
                <a:solidFill>
                  <a:schemeClr val="lt1"/>
                </a:solidFill>
                <a:latin typeface="Arial"/>
                <a:ea typeface="Arial"/>
                <a:cs typeface="Arial"/>
                <a:sym typeface="Arial"/>
              </a:defRPr>
            </a:lvl3pPr>
            <a:lvl4pPr indent="0" lvl="3" marL="0" algn="l">
              <a:spcBef>
                <a:spcPts val="0"/>
              </a:spcBef>
              <a:buNone/>
              <a:defRPr b="0" i="0" sz="1000" u="none" cap="none" strike="noStrike">
                <a:solidFill>
                  <a:schemeClr val="lt1"/>
                </a:solidFill>
                <a:latin typeface="Arial"/>
                <a:ea typeface="Arial"/>
                <a:cs typeface="Arial"/>
                <a:sym typeface="Arial"/>
              </a:defRPr>
            </a:lvl4pPr>
            <a:lvl5pPr indent="0" lvl="4" marL="0" algn="l">
              <a:spcBef>
                <a:spcPts val="0"/>
              </a:spcBef>
              <a:buNone/>
              <a:defRPr b="0" i="0" sz="1000" u="none" cap="none" strike="noStrike">
                <a:solidFill>
                  <a:schemeClr val="lt1"/>
                </a:solidFill>
                <a:latin typeface="Arial"/>
                <a:ea typeface="Arial"/>
                <a:cs typeface="Arial"/>
                <a:sym typeface="Arial"/>
              </a:defRPr>
            </a:lvl5pPr>
            <a:lvl6pPr indent="0" lvl="5" marL="0" algn="l">
              <a:spcBef>
                <a:spcPts val="0"/>
              </a:spcBef>
              <a:buNone/>
              <a:defRPr b="0" i="0" sz="1000" u="none" cap="none" strike="noStrike">
                <a:solidFill>
                  <a:schemeClr val="lt1"/>
                </a:solidFill>
                <a:latin typeface="Arial"/>
                <a:ea typeface="Arial"/>
                <a:cs typeface="Arial"/>
                <a:sym typeface="Arial"/>
              </a:defRPr>
            </a:lvl6pPr>
            <a:lvl7pPr indent="0" lvl="6" marL="0" algn="l">
              <a:spcBef>
                <a:spcPts val="0"/>
              </a:spcBef>
              <a:buNone/>
              <a:defRPr b="0" i="0" sz="1000" u="none" cap="none" strike="noStrike">
                <a:solidFill>
                  <a:schemeClr val="lt1"/>
                </a:solidFill>
                <a:latin typeface="Arial"/>
                <a:ea typeface="Arial"/>
                <a:cs typeface="Arial"/>
                <a:sym typeface="Arial"/>
              </a:defRPr>
            </a:lvl7pPr>
            <a:lvl8pPr indent="0" lvl="7" marL="0" algn="l">
              <a:spcBef>
                <a:spcPts val="0"/>
              </a:spcBef>
              <a:buNone/>
              <a:defRPr b="0" i="0" sz="1000" u="none" cap="none" strike="noStrike">
                <a:solidFill>
                  <a:schemeClr val="lt1"/>
                </a:solidFill>
                <a:latin typeface="Arial"/>
                <a:ea typeface="Arial"/>
                <a:cs typeface="Arial"/>
                <a:sym typeface="Arial"/>
              </a:defRPr>
            </a:lvl8pPr>
            <a:lvl9pPr indent="0" lvl="8" marL="0" algn="l">
              <a:spcBef>
                <a:spcPts val="0"/>
              </a:spcBef>
              <a:buNone/>
              <a:defRPr b="0" i="0" sz="10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55" name="Shape 55"/>
        <p:cNvGrpSpPr/>
        <p:nvPr/>
      </p:nvGrpSpPr>
      <p:grpSpPr>
        <a:xfrm>
          <a:off x="0" y="0"/>
          <a:ext cx="0" cy="0"/>
          <a:chOff x="0" y="0"/>
          <a:chExt cx="0" cy="0"/>
        </a:xfrm>
      </p:grpSpPr>
      <p:sp>
        <p:nvSpPr>
          <p:cNvPr id="56" name="Google Shape;56;p23"/>
          <p:cNvSpPr txBox="1"/>
          <p:nvPr>
            <p:ph idx="12" type="sldNum"/>
          </p:nvPr>
        </p:nvSpPr>
        <p:spPr>
          <a:xfrm>
            <a:off x="829504" y="7237049"/>
            <a:ext cx="533709" cy="414338"/>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b="0" i="0" sz="1000" u="none" cap="none" strike="noStrike">
                <a:solidFill>
                  <a:schemeClr val="lt1"/>
                </a:solidFill>
                <a:latin typeface="Arial"/>
                <a:ea typeface="Arial"/>
                <a:cs typeface="Arial"/>
                <a:sym typeface="Arial"/>
              </a:defRPr>
            </a:lvl1pPr>
            <a:lvl2pPr indent="0" lvl="1" marL="0" algn="l">
              <a:spcBef>
                <a:spcPts val="0"/>
              </a:spcBef>
              <a:buNone/>
              <a:defRPr b="0" i="0" sz="1000" u="none" cap="none" strike="noStrike">
                <a:solidFill>
                  <a:schemeClr val="lt1"/>
                </a:solidFill>
                <a:latin typeface="Arial"/>
                <a:ea typeface="Arial"/>
                <a:cs typeface="Arial"/>
                <a:sym typeface="Arial"/>
              </a:defRPr>
            </a:lvl2pPr>
            <a:lvl3pPr indent="0" lvl="2" marL="0" algn="l">
              <a:spcBef>
                <a:spcPts val="0"/>
              </a:spcBef>
              <a:buNone/>
              <a:defRPr b="0" i="0" sz="1000" u="none" cap="none" strike="noStrike">
                <a:solidFill>
                  <a:schemeClr val="lt1"/>
                </a:solidFill>
                <a:latin typeface="Arial"/>
                <a:ea typeface="Arial"/>
                <a:cs typeface="Arial"/>
                <a:sym typeface="Arial"/>
              </a:defRPr>
            </a:lvl3pPr>
            <a:lvl4pPr indent="0" lvl="3" marL="0" algn="l">
              <a:spcBef>
                <a:spcPts val="0"/>
              </a:spcBef>
              <a:buNone/>
              <a:defRPr b="0" i="0" sz="1000" u="none" cap="none" strike="noStrike">
                <a:solidFill>
                  <a:schemeClr val="lt1"/>
                </a:solidFill>
                <a:latin typeface="Arial"/>
                <a:ea typeface="Arial"/>
                <a:cs typeface="Arial"/>
                <a:sym typeface="Arial"/>
              </a:defRPr>
            </a:lvl4pPr>
            <a:lvl5pPr indent="0" lvl="4" marL="0" algn="l">
              <a:spcBef>
                <a:spcPts val="0"/>
              </a:spcBef>
              <a:buNone/>
              <a:defRPr b="0" i="0" sz="1000" u="none" cap="none" strike="noStrike">
                <a:solidFill>
                  <a:schemeClr val="lt1"/>
                </a:solidFill>
                <a:latin typeface="Arial"/>
                <a:ea typeface="Arial"/>
                <a:cs typeface="Arial"/>
                <a:sym typeface="Arial"/>
              </a:defRPr>
            </a:lvl5pPr>
            <a:lvl6pPr indent="0" lvl="5" marL="0" algn="l">
              <a:spcBef>
                <a:spcPts val="0"/>
              </a:spcBef>
              <a:buNone/>
              <a:defRPr b="0" i="0" sz="1000" u="none" cap="none" strike="noStrike">
                <a:solidFill>
                  <a:schemeClr val="lt1"/>
                </a:solidFill>
                <a:latin typeface="Arial"/>
                <a:ea typeface="Arial"/>
                <a:cs typeface="Arial"/>
                <a:sym typeface="Arial"/>
              </a:defRPr>
            </a:lvl6pPr>
            <a:lvl7pPr indent="0" lvl="6" marL="0" algn="l">
              <a:spcBef>
                <a:spcPts val="0"/>
              </a:spcBef>
              <a:buNone/>
              <a:defRPr b="0" i="0" sz="1000" u="none" cap="none" strike="noStrike">
                <a:solidFill>
                  <a:schemeClr val="lt1"/>
                </a:solidFill>
                <a:latin typeface="Arial"/>
                <a:ea typeface="Arial"/>
                <a:cs typeface="Arial"/>
                <a:sym typeface="Arial"/>
              </a:defRPr>
            </a:lvl7pPr>
            <a:lvl8pPr indent="0" lvl="7" marL="0" algn="l">
              <a:spcBef>
                <a:spcPts val="0"/>
              </a:spcBef>
              <a:buNone/>
              <a:defRPr b="0" i="0" sz="1000" u="none" cap="none" strike="noStrike">
                <a:solidFill>
                  <a:schemeClr val="lt1"/>
                </a:solidFill>
                <a:latin typeface="Arial"/>
                <a:ea typeface="Arial"/>
                <a:cs typeface="Arial"/>
                <a:sym typeface="Arial"/>
              </a:defRPr>
            </a:lvl8pPr>
            <a:lvl9pPr indent="0" lvl="8" marL="0" algn="l">
              <a:spcBef>
                <a:spcPts val="0"/>
              </a:spcBef>
              <a:buNone/>
              <a:defRPr b="0" i="0" sz="10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7.jpg"/><Relationship Id="rId2" Type="http://schemas.openxmlformats.org/officeDocument/2006/relationships/image" Target="../media/image5.jpg"/><Relationship Id="rId3" Type="http://schemas.openxmlformats.org/officeDocument/2006/relationships/image" Target="../media/image4.jpg"/><Relationship Id="rId4" Type="http://schemas.openxmlformats.org/officeDocument/2006/relationships/image" Target="../media/image1.jpg"/><Relationship Id="rId5" Type="http://schemas.openxmlformats.org/officeDocument/2006/relationships/image" Target="../media/image14.jpg"/><Relationship Id="rId6" Type="http://schemas.openxmlformats.org/officeDocument/2006/relationships/image" Target="../media/image3.png"/><Relationship Id="rId7" Type="http://schemas.openxmlformats.org/officeDocument/2006/relationships/slideLayout" Target="../slideLayouts/slideLayout1.xml"/><Relationship Id="rId8"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2.jpg"/><Relationship Id="rId2" Type="http://schemas.openxmlformats.org/officeDocument/2006/relationships/image" Target="../media/image2.png"/><Relationship Id="rId3" Type="http://schemas.openxmlformats.org/officeDocument/2006/relationships/image" Target="../media/image6.png"/><Relationship Id="rId4" Type="http://schemas.openxmlformats.org/officeDocument/2006/relationships/slideLayout" Target="../slideLayouts/slideLayout2.xml"/><Relationship Id="rId11" Type="http://schemas.openxmlformats.org/officeDocument/2006/relationships/theme" Target="../theme/theme3.xml"/><Relationship Id="rId10" Type="http://schemas.openxmlformats.org/officeDocument/2006/relationships/slideLayout" Target="../slideLayouts/slideLayout8.xml"/><Relationship Id="rId9" Type="http://schemas.openxmlformats.org/officeDocument/2006/relationships/slideLayout" Target="../slideLayouts/slideLayout7.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grpSp>
        <p:nvGrpSpPr>
          <p:cNvPr id="10" name="Google Shape;10;p14"/>
          <p:cNvGrpSpPr/>
          <p:nvPr/>
        </p:nvGrpSpPr>
        <p:grpSpPr>
          <a:xfrm>
            <a:off x="-2940" y="2695073"/>
            <a:ext cx="13820539" cy="2352030"/>
            <a:chOff x="-1069" y="2880073"/>
            <a:chExt cx="10056262" cy="1676400"/>
          </a:xfrm>
        </p:grpSpPr>
        <p:pic>
          <p:nvPicPr>
            <p:cNvPr id="11" name="Google Shape;11;p14"/>
            <p:cNvPicPr preferRelativeResize="0"/>
            <p:nvPr/>
          </p:nvPicPr>
          <p:blipFill rotWithShape="1">
            <a:blip r:embed="rId1">
              <a:alphaModFix/>
            </a:blip>
            <a:srcRect b="0" l="0" r="0" t="196"/>
            <a:stretch/>
          </p:blipFill>
          <p:spPr>
            <a:xfrm>
              <a:off x="-1069" y="2881477"/>
              <a:ext cx="2514600" cy="1673098"/>
            </a:xfrm>
            <a:prstGeom prst="rect">
              <a:avLst/>
            </a:prstGeom>
            <a:noFill/>
            <a:ln>
              <a:noFill/>
            </a:ln>
          </p:spPr>
        </p:pic>
        <p:pic>
          <p:nvPicPr>
            <p:cNvPr id="12" name="Google Shape;12;p14"/>
            <p:cNvPicPr preferRelativeResize="0"/>
            <p:nvPr/>
          </p:nvPicPr>
          <p:blipFill rotWithShape="1">
            <a:blip r:embed="rId2">
              <a:alphaModFix/>
            </a:blip>
            <a:srcRect b="0" l="0" r="0" t="0"/>
            <a:stretch/>
          </p:blipFill>
          <p:spPr>
            <a:xfrm>
              <a:off x="2513531" y="2880073"/>
              <a:ext cx="2514600" cy="1676400"/>
            </a:xfrm>
            <a:prstGeom prst="rect">
              <a:avLst/>
            </a:prstGeom>
            <a:noFill/>
            <a:ln>
              <a:noFill/>
            </a:ln>
          </p:spPr>
        </p:pic>
        <p:pic>
          <p:nvPicPr>
            <p:cNvPr id="13" name="Google Shape;13;p14"/>
            <p:cNvPicPr preferRelativeResize="0"/>
            <p:nvPr/>
          </p:nvPicPr>
          <p:blipFill rotWithShape="1">
            <a:blip r:embed="rId3">
              <a:alphaModFix/>
            </a:blip>
            <a:srcRect b="0" l="0" r="0" t="0"/>
            <a:stretch/>
          </p:blipFill>
          <p:spPr>
            <a:xfrm>
              <a:off x="5027062" y="2880073"/>
              <a:ext cx="2514600" cy="1676400"/>
            </a:xfrm>
            <a:prstGeom prst="rect">
              <a:avLst/>
            </a:prstGeom>
            <a:noFill/>
            <a:ln>
              <a:noFill/>
            </a:ln>
          </p:spPr>
        </p:pic>
        <p:pic>
          <p:nvPicPr>
            <p:cNvPr id="14" name="Google Shape;14;p14"/>
            <p:cNvPicPr preferRelativeResize="0"/>
            <p:nvPr/>
          </p:nvPicPr>
          <p:blipFill rotWithShape="1">
            <a:blip r:embed="rId4">
              <a:alphaModFix/>
            </a:blip>
            <a:srcRect b="0" l="0" r="0" t="0"/>
            <a:stretch/>
          </p:blipFill>
          <p:spPr>
            <a:xfrm>
              <a:off x="7540593" y="2881978"/>
              <a:ext cx="2514600" cy="1674495"/>
            </a:xfrm>
            <a:prstGeom prst="rect">
              <a:avLst/>
            </a:prstGeom>
            <a:noFill/>
            <a:ln>
              <a:noFill/>
            </a:ln>
          </p:spPr>
        </p:pic>
      </p:grpSp>
      <p:pic>
        <p:nvPicPr>
          <p:cNvPr id="15" name="Google Shape;15;p14"/>
          <p:cNvPicPr preferRelativeResize="0"/>
          <p:nvPr/>
        </p:nvPicPr>
        <p:blipFill rotWithShape="1">
          <a:blip r:embed="rId5">
            <a:alphaModFix/>
          </a:blip>
          <a:srcRect b="0" l="0" r="0" t="0"/>
          <a:stretch/>
        </p:blipFill>
        <p:spPr>
          <a:xfrm>
            <a:off x="2" y="5111273"/>
            <a:ext cx="13817597" cy="2673879"/>
          </a:xfrm>
          <a:prstGeom prst="rect">
            <a:avLst/>
          </a:prstGeom>
          <a:noFill/>
          <a:ln>
            <a:noFill/>
          </a:ln>
        </p:spPr>
      </p:pic>
      <p:sp>
        <p:nvSpPr>
          <p:cNvPr id="16" name="Google Shape;16;p14"/>
          <p:cNvSpPr/>
          <p:nvPr/>
        </p:nvSpPr>
        <p:spPr>
          <a:xfrm>
            <a:off x="13099" y="5528603"/>
            <a:ext cx="13804501" cy="2256549"/>
          </a:xfrm>
          <a:prstGeom prst="rect">
            <a:avLst/>
          </a:prstGeom>
          <a:solidFill>
            <a:srgbClr val="E84A26"/>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000" u="none" cap="none" strike="noStrike">
              <a:solidFill>
                <a:schemeClr val="lt1"/>
              </a:solidFill>
              <a:latin typeface="Calibri"/>
              <a:ea typeface="Calibri"/>
              <a:cs typeface="Calibri"/>
              <a:sym typeface="Calibri"/>
            </a:endParaRPr>
          </a:p>
        </p:txBody>
      </p:sp>
      <p:pic>
        <p:nvPicPr>
          <p:cNvPr id="17" name="Google Shape;17;p14"/>
          <p:cNvPicPr preferRelativeResize="0"/>
          <p:nvPr/>
        </p:nvPicPr>
        <p:blipFill rotWithShape="1">
          <a:blip r:embed="rId6">
            <a:alphaModFix/>
          </a:blip>
          <a:srcRect b="0" l="0" r="0" t="0"/>
          <a:stretch/>
        </p:blipFill>
        <p:spPr>
          <a:xfrm>
            <a:off x="531710" y="5698404"/>
            <a:ext cx="4446031" cy="1499616"/>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 name="Shape 22"/>
        <p:cNvGrpSpPr/>
        <p:nvPr/>
      </p:nvGrpSpPr>
      <p:grpSpPr>
        <a:xfrm>
          <a:off x="0" y="0"/>
          <a:ext cx="0" cy="0"/>
          <a:chOff x="0" y="0"/>
          <a:chExt cx="0" cy="0"/>
        </a:xfrm>
      </p:grpSpPr>
      <p:sp>
        <p:nvSpPr>
          <p:cNvPr id="23" name="Google Shape;23;p16"/>
          <p:cNvSpPr/>
          <p:nvPr/>
        </p:nvSpPr>
        <p:spPr>
          <a:xfrm>
            <a:off x="0" y="7172772"/>
            <a:ext cx="13817600" cy="599627"/>
          </a:xfrm>
          <a:prstGeom prst="rect">
            <a:avLst/>
          </a:prstGeom>
          <a:solidFill>
            <a:srgbClr val="E84A26"/>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000" u="none" cap="none" strike="noStrike">
              <a:solidFill>
                <a:schemeClr val="lt1"/>
              </a:solidFill>
              <a:latin typeface="Calibri"/>
              <a:ea typeface="Calibri"/>
              <a:cs typeface="Calibri"/>
              <a:sym typeface="Calibri"/>
            </a:endParaRPr>
          </a:p>
        </p:txBody>
      </p:sp>
      <p:pic>
        <p:nvPicPr>
          <p:cNvPr id="24" name="Google Shape;24;p16"/>
          <p:cNvPicPr preferRelativeResize="0"/>
          <p:nvPr/>
        </p:nvPicPr>
        <p:blipFill rotWithShape="1">
          <a:blip r:embed="rId1">
            <a:alphaModFix/>
          </a:blip>
          <a:srcRect b="75362" l="0" r="0" t="0"/>
          <a:stretch/>
        </p:blipFill>
        <p:spPr>
          <a:xfrm>
            <a:off x="-2" y="7022370"/>
            <a:ext cx="13817601" cy="253507"/>
          </a:xfrm>
          <a:prstGeom prst="rect">
            <a:avLst/>
          </a:prstGeom>
          <a:noFill/>
          <a:ln>
            <a:noFill/>
          </a:ln>
        </p:spPr>
      </p:pic>
      <p:pic>
        <p:nvPicPr>
          <p:cNvPr id="25" name="Google Shape;25;p16"/>
          <p:cNvPicPr preferRelativeResize="0"/>
          <p:nvPr/>
        </p:nvPicPr>
        <p:blipFill rotWithShape="1">
          <a:blip r:embed="rId2">
            <a:alphaModFix/>
          </a:blip>
          <a:srcRect b="0" l="0" r="0" t="0"/>
          <a:stretch/>
        </p:blipFill>
        <p:spPr>
          <a:xfrm>
            <a:off x="11301509" y="7353309"/>
            <a:ext cx="1940310" cy="196986"/>
          </a:xfrm>
          <a:prstGeom prst="rect">
            <a:avLst/>
          </a:prstGeom>
          <a:noFill/>
          <a:ln>
            <a:noFill/>
          </a:ln>
        </p:spPr>
      </p:pic>
      <p:pic>
        <p:nvPicPr>
          <p:cNvPr id="26" name="Google Shape;26;p16"/>
          <p:cNvPicPr preferRelativeResize="0"/>
          <p:nvPr/>
        </p:nvPicPr>
        <p:blipFill rotWithShape="1">
          <a:blip r:embed="rId3">
            <a:alphaModFix/>
          </a:blip>
          <a:srcRect b="63560" l="0" r="92703" t="0"/>
          <a:stretch/>
        </p:blipFill>
        <p:spPr>
          <a:xfrm>
            <a:off x="499630" y="7239543"/>
            <a:ext cx="368073" cy="424519"/>
          </a:xfrm>
          <a:prstGeom prst="rect">
            <a:avLst/>
          </a:prstGeom>
          <a:noFill/>
          <a:ln>
            <a:noFill/>
          </a:ln>
        </p:spPr>
      </p:pic>
      <p:sp>
        <p:nvSpPr>
          <p:cNvPr id="27" name="Google Shape;27;p16"/>
          <p:cNvSpPr txBox="1"/>
          <p:nvPr>
            <p:ph idx="12" type="sldNum"/>
          </p:nvPr>
        </p:nvSpPr>
        <p:spPr>
          <a:xfrm>
            <a:off x="829504" y="7237049"/>
            <a:ext cx="533709" cy="414338"/>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b="0" i="0" sz="1000" u="none" cap="none" strike="noStrike">
                <a:solidFill>
                  <a:schemeClr val="lt1"/>
                </a:solidFill>
                <a:latin typeface="Arial"/>
                <a:ea typeface="Arial"/>
                <a:cs typeface="Arial"/>
                <a:sym typeface="Arial"/>
              </a:defRPr>
            </a:lvl1pPr>
            <a:lvl2pPr indent="0" lvl="1" marL="0" marR="0" rtl="0" algn="l">
              <a:spcBef>
                <a:spcPts val="0"/>
              </a:spcBef>
              <a:buNone/>
              <a:defRPr b="0" i="0" sz="1000" u="none" cap="none" strike="noStrike">
                <a:solidFill>
                  <a:schemeClr val="lt1"/>
                </a:solidFill>
                <a:latin typeface="Arial"/>
                <a:ea typeface="Arial"/>
                <a:cs typeface="Arial"/>
                <a:sym typeface="Arial"/>
              </a:defRPr>
            </a:lvl2pPr>
            <a:lvl3pPr indent="0" lvl="2" marL="0" marR="0" rtl="0" algn="l">
              <a:spcBef>
                <a:spcPts val="0"/>
              </a:spcBef>
              <a:buNone/>
              <a:defRPr b="0" i="0" sz="1000" u="none" cap="none" strike="noStrike">
                <a:solidFill>
                  <a:schemeClr val="lt1"/>
                </a:solidFill>
                <a:latin typeface="Arial"/>
                <a:ea typeface="Arial"/>
                <a:cs typeface="Arial"/>
                <a:sym typeface="Arial"/>
              </a:defRPr>
            </a:lvl3pPr>
            <a:lvl4pPr indent="0" lvl="3" marL="0" marR="0" rtl="0" algn="l">
              <a:spcBef>
                <a:spcPts val="0"/>
              </a:spcBef>
              <a:buNone/>
              <a:defRPr b="0" i="0" sz="1000" u="none" cap="none" strike="noStrike">
                <a:solidFill>
                  <a:schemeClr val="lt1"/>
                </a:solidFill>
                <a:latin typeface="Arial"/>
                <a:ea typeface="Arial"/>
                <a:cs typeface="Arial"/>
                <a:sym typeface="Arial"/>
              </a:defRPr>
            </a:lvl4pPr>
            <a:lvl5pPr indent="0" lvl="4" marL="0" marR="0" rtl="0" algn="l">
              <a:spcBef>
                <a:spcPts val="0"/>
              </a:spcBef>
              <a:buNone/>
              <a:defRPr b="0" i="0" sz="1000" u="none" cap="none" strike="noStrike">
                <a:solidFill>
                  <a:schemeClr val="lt1"/>
                </a:solidFill>
                <a:latin typeface="Arial"/>
                <a:ea typeface="Arial"/>
                <a:cs typeface="Arial"/>
                <a:sym typeface="Arial"/>
              </a:defRPr>
            </a:lvl5pPr>
            <a:lvl6pPr indent="0" lvl="5" marL="0" marR="0" rtl="0" algn="l">
              <a:spcBef>
                <a:spcPts val="0"/>
              </a:spcBef>
              <a:buNone/>
              <a:defRPr b="0" i="0" sz="1000" u="none" cap="none" strike="noStrike">
                <a:solidFill>
                  <a:schemeClr val="lt1"/>
                </a:solidFill>
                <a:latin typeface="Arial"/>
                <a:ea typeface="Arial"/>
                <a:cs typeface="Arial"/>
                <a:sym typeface="Arial"/>
              </a:defRPr>
            </a:lvl6pPr>
            <a:lvl7pPr indent="0" lvl="6" marL="0" marR="0" rtl="0" algn="l">
              <a:spcBef>
                <a:spcPts val="0"/>
              </a:spcBef>
              <a:buNone/>
              <a:defRPr b="0" i="0" sz="1000" u="none" cap="none" strike="noStrike">
                <a:solidFill>
                  <a:schemeClr val="lt1"/>
                </a:solidFill>
                <a:latin typeface="Arial"/>
                <a:ea typeface="Arial"/>
                <a:cs typeface="Arial"/>
                <a:sym typeface="Arial"/>
              </a:defRPr>
            </a:lvl7pPr>
            <a:lvl8pPr indent="0" lvl="7" marL="0" marR="0" rtl="0" algn="l">
              <a:spcBef>
                <a:spcPts val="0"/>
              </a:spcBef>
              <a:buNone/>
              <a:defRPr b="0" i="0" sz="1000" u="none" cap="none" strike="noStrike">
                <a:solidFill>
                  <a:schemeClr val="lt1"/>
                </a:solidFill>
                <a:latin typeface="Arial"/>
                <a:ea typeface="Arial"/>
                <a:cs typeface="Arial"/>
                <a:sym typeface="Arial"/>
              </a:defRPr>
            </a:lvl8pPr>
            <a:lvl9pPr indent="0" lvl="8" marL="0" marR="0" rtl="0" algn="l">
              <a:spcBef>
                <a:spcPts val="0"/>
              </a:spcBef>
              <a:buNone/>
              <a:defRPr b="0" i="0" sz="10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1" r:id="rId4"/>
    <p:sldLayoutId id="2147483652" r:id="rId5"/>
    <p:sldLayoutId id="2147483653" r:id="rId6"/>
    <p:sldLayoutId id="2147483654" r:id="rId7"/>
    <p:sldLayoutId id="2147483655" r:id="rId8"/>
    <p:sldLayoutId id="2147483656" r:id="rId9"/>
    <p:sldLayoutId id="2147483657"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75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3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3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4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4.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9.png"/><Relationship Id="rId5" Type="http://schemas.openxmlformats.org/officeDocument/2006/relationships/image" Target="../media/image8.png"/><Relationship Id="rId6"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2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3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hyperlink" Target="http://drive.google.com/file/d/1wV8Zh4gtdewd7ibEbH-gzCzih7CmiboU/view" TargetMode="External"/><Relationship Id="rId4" Type="http://schemas.openxmlformats.org/officeDocument/2006/relationships/image" Target="../media/image26.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8.png"/><Relationship Id="rId4" Type="http://schemas.openxmlformats.org/officeDocument/2006/relationships/image" Target="../media/image11.png"/><Relationship Id="rId5" Type="http://schemas.openxmlformats.org/officeDocument/2006/relationships/image" Target="../media/image16.png"/><Relationship Id="rId6"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
          <p:cNvSpPr txBox="1"/>
          <p:nvPr>
            <p:ph idx="1" type="body"/>
          </p:nvPr>
        </p:nvSpPr>
        <p:spPr>
          <a:xfrm>
            <a:off x="610627" y="619125"/>
            <a:ext cx="12736405" cy="7429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13294B"/>
              </a:buClr>
              <a:buSzPts val="4800"/>
              <a:buNone/>
            </a:pPr>
            <a:r>
              <a:rPr lang="en-US"/>
              <a:t>Integrated Brushless Motor Exploration Platform</a:t>
            </a:r>
            <a:endParaRPr/>
          </a:p>
        </p:txBody>
      </p:sp>
      <p:sp>
        <p:nvSpPr>
          <p:cNvPr id="62" name="Google Shape;62;p1"/>
          <p:cNvSpPr txBox="1"/>
          <p:nvPr>
            <p:ph idx="2" type="body"/>
          </p:nvPr>
        </p:nvSpPr>
        <p:spPr>
          <a:xfrm>
            <a:off x="610627" y="1570071"/>
            <a:ext cx="12736405" cy="32731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E84A27"/>
              </a:buClr>
              <a:buSzPts val="1700"/>
              <a:buNone/>
            </a:pPr>
            <a:r>
              <a:rPr lang="en-US"/>
              <a:t>Alex Roberts, Jason Vasko</a:t>
            </a:r>
            <a:endParaRPr/>
          </a:p>
        </p:txBody>
      </p:sp>
      <p:sp>
        <p:nvSpPr>
          <p:cNvPr id="63" name="Google Shape;63;p1"/>
          <p:cNvSpPr txBox="1"/>
          <p:nvPr>
            <p:ph idx="3" type="body"/>
          </p:nvPr>
        </p:nvSpPr>
        <p:spPr>
          <a:xfrm>
            <a:off x="610627" y="1860825"/>
            <a:ext cx="12736405" cy="30170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E84A27"/>
              </a:buClr>
              <a:buSzPts val="1200"/>
              <a:buNone/>
            </a:pPr>
            <a:r>
              <a:rPr lang="en-US"/>
              <a:t>Team 17</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g353d64f05f7_0_61"/>
          <p:cNvSpPr txBox="1"/>
          <p:nvPr>
            <p:ph idx="1" type="body"/>
          </p:nvPr>
        </p:nvSpPr>
        <p:spPr>
          <a:xfrm>
            <a:off x="610626" y="1628416"/>
            <a:ext cx="6144600" cy="5087400"/>
          </a:xfrm>
          <a:prstGeom prst="rect">
            <a:avLst/>
          </a:prstGeom>
        </p:spPr>
        <p:txBody>
          <a:bodyPr anchorCtr="0" anchor="t" bIns="45700" lIns="91425" spcFirstLastPara="1" rIns="91425" wrap="square" tIns="45700">
            <a:noAutofit/>
          </a:bodyPr>
          <a:lstStyle/>
          <a:p>
            <a:pPr indent="0" lvl="0" marL="0" rtl="0" algn="l">
              <a:spcBef>
                <a:spcPts val="720"/>
              </a:spcBef>
              <a:spcAft>
                <a:spcPts val="0"/>
              </a:spcAft>
              <a:buNone/>
            </a:pPr>
            <a:r>
              <a:t/>
            </a:r>
            <a:endParaRPr/>
          </a:p>
        </p:txBody>
      </p:sp>
      <p:sp>
        <p:nvSpPr>
          <p:cNvPr id="153" name="Google Shape;153;g353d64f05f7_0_61"/>
          <p:cNvSpPr txBox="1"/>
          <p:nvPr>
            <p:ph idx="3" type="body"/>
          </p:nvPr>
        </p:nvSpPr>
        <p:spPr>
          <a:xfrm>
            <a:off x="610626" y="635276"/>
            <a:ext cx="12631200" cy="726900"/>
          </a:xfrm>
          <a:prstGeom prst="rect">
            <a:avLst/>
          </a:prstGeom>
        </p:spPr>
        <p:txBody>
          <a:bodyPr anchorCtr="0" anchor="t" bIns="45700" lIns="91425" spcFirstLastPara="1" rIns="91425" wrap="square" tIns="45700">
            <a:noAutofit/>
          </a:bodyPr>
          <a:lstStyle/>
          <a:p>
            <a:pPr indent="0" lvl="0" marL="0" rtl="0" algn="l">
              <a:spcBef>
                <a:spcPts val="960"/>
              </a:spcBef>
              <a:spcAft>
                <a:spcPts val="0"/>
              </a:spcAft>
              <a:buNone/>
            </a:pPr>
            <a:r>
              <a:rPr lang="en-US" sz="4400"/>
              <a:t>BLDC Motor Theory</a:t>
            </a:r>
            <a:endParaRPr sz="4400"/>
          </a:p>
        </p:txBody>
      </p:sp>
      <p:pic>
        <p:nvPicPr>
          <p:cNvPr id="154" name="Google Shape;154;g353d64f05f7_0_61" title="Screenshot 2025-05-05 at 5.06.01 PM.png"/>
          <p:cNvPicPr preferRelativeResize="0"/>
          <p:nvPr/>
        </p:nvPicPr>
        <p:blipFill>
          <a:blip r:embed="rId3">
            <a:alphaModFix/>
          </a:blip>
          <a:stretch>
            <a:fillRect/>
          </a:stretch>
        </p:blipFill>
        <p:spPr>
          <a:xfrm>
            <a:off x="3789302" y="1581637"/>
            <a:ext cx="5432126" cy="41968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g353d64f05f7_0_69"/>
          <p:cNvSpPr txBox="1"/>
          <p:nvPr>
            <p:ph idx="1" type="body"/>
          </p:nvPr>
        </p:nvSpPr>
        <p:spPr>
          <a:xfrm>
            <a:off x="610626" y="1628416"/>
            <a:ext cx="6144600" cy="5087400"/>
          </a:xfrm>
          <a:prstGeom prst="rect">
            <a:avLst/>
          </a:prstGeom>
        </p:spPr>
        <p:txBody>
          <a:bodyPr anchorCtr="0" anchor="t" bIns="45700" lIns="91425" spcFirstLastPara="1" rIns="91425" wrap="square" tIns="45700">
            <a:noAutofit/>
          </a:bodyPr>
          <a:lstStyle/>
          <a:p>
            <a:pPr indent="0" lvl="0" marL="0" rtl="0" algn="l">
              <a:spcBef>
                <a:spcPts val="720"/>
              </a:spcBef>
              <a:spcAft>
                <a:spcPts val="0"/>
              </a:spcAft>
              <a:buNone/>
            </a:pPr>
            <a:r>
              <a:t/>
            </a:r>
            <a:endParaRPr/>
          </a:p>
        </p:txBody>
      </p:sp>
      <p:sp>
        <p:nvSpPr>
          <p:cNvPr id="161" name="Google Shape;161;g353d64f05f7_0_69"/>
          <p:cNvSpPr txBox="1"/>
          <p:nvPr>
            <p:ph idx="3" type="body"/>
          </p:nvPr>
        </p:nvSpPr>
        <p:spPr>
          <a:xfrm>
            <a:off x="610626" y="635276"/>
            <a:ext cx="12631200" cy="726900"/>
          </a:xfrm>
          <a:prstGeom prst="rect">
            <a:avLst/>
          </a:prstGeom>
        </p:spPr>
        <p:txBody>
          <a:bodyPr anchorCtr="0" anchor="t" bIns="45700" lIns="91425" spcFirstLastPara="1" rIns="91425" wrap="square" tIns="45700">
            <a:noAutofit/>
          </a:bodyPr>
          <a:lstStyle/>
          <a:p>
            <a:pPr indent="0" lvl="0" marL="0" rtl="0" algn="l">
              <a:spcBef>
                <a:spcPts val="960"/>
              </a:spcBef>
              <a:spcAft>
                <a:spcPts val="0"/>
              </a:spcAft>
              <a:buNone/>
            </a:pPr>
            <a:r>
              <a:rPr lang="en-US" sz="4400"/>
              <a:t>BLDC Motor Theory</a:t>
            </a:r>
            <a:endParaRPr sz="4400"/>
          </a:p>
        </p:txBody>
      </p:sp>
      <p:pic>
        <p:nvPicPr>
          <p:cNvPr id="162" name="Google Shape;162;g353d64f05f7_0_69" title="Screenshot 2025-05-05 at 5.10.19 PM.png"/>
          <p:cNvPicPr preferRelativeResize="0"/>
          <p:nvPr/>
        </p:nvPicPr>
        <p:blipFill>
          <a:blip r:embed="rId3">
            <a:alphaModFix/>
          </a:blip>
          <a:stretch>
            <a:fillRect/>
          </a:stretch>
        </p:blipFill>
        <p:spPr>
          <a:xfrm>
            <a:off x="3718597" y="1563678"/>
            <a:ext cx="5678015" cy="42675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g353d64f05f7_0_95"/>
          <p:cNvSpPr txBox="1"/>
          <p:nvPr>
            <p:ph idx="1" type="body"/>
          </p:nvPr>
        </p:nvSpPr>
        <p:spPr>
          <a:xfrm>
            <a:off x="610626" y="1628416"/>
            <a:ext cx="6144600" cy="5087400"/>
          </a:xfrm>
          <a:prstGeom prst="rect">
            <a:avLst/>
          </a:prstGeom>
        </p:spPr>
        <p:txBody>
          <a:bodyPr anchorCtr="0" anchor="t" bIns="45700" lIns="91425" spcFirstLastPara="1" rIns="91425" wrap="square" tIns="45700">
            <a:noAutofit/>
          </a:bodyPr>
          <a:lstStyle/>
          <a:p>
            <a:pPr indent="0" lvl="0" marL="0" rtl="0" algn="l">
              <a:spcBef>
                <a:spcPts val="720"/>
              </a:spcBef>
              <a:spcAft>
                <a:spcPts val="0"/>
              </a:spcAft>
              <a:buNone/>
            </a:pPr>
            <a:r>
              <a:t/>
            </a:r>
            <a:endParaRPr/>
          </a:p>
        </p:txBody>
      </p:sp>
      <p:sp>
        <p:nvSpPr>
          <p:cNvPr id="169" name="Google Shape;169;g353d64f05f7_0_95"/>
          <p:cNvSpPr txBox="1"/>
          <p:nvPr>
            <p:ph idx="3" type="body"/>
          </p:nvPr>
        </p:nvSpPr>
        <p:spPr>
          <a:xfrm>
            <a:off x="610626" y="635276"/>
            <a:ext cx="12631200" cy="726900"/>
          </a:xfrm>
          <a:prstGeom prst="rect">
            <a:avLst/>
          </a:prstGeom>
        </p:spPr>
        <p:txBody>
          <a:bodyPr anchorCtr="0" anchor="t" bIns="45700" lIns="91425" spcFirstLastPara="1" rIns="91425" wrap="square" tIns="45700">
            <a:noAutofit/>
          </a:bodyPr>
          <a:lstStyle/>
          <a:p>
            <a:pPr indent="0" lvl="0" marL="0" rtl="0" algn="l">
              <a:spcBef>
                <a:spcPts val="960"/>
              </a:spcBef>
              <a:spcAft>
                <a:spcPts val="0"/>
              </a:spcAft>
              <a:buNone/>
            </a:pPr>
            <a:r>
              <a:rPr lang="en-US" sz="4400"/>
              <a:t>BLDC Motor Theory</a:t>
            </a:r>
            <a:endParaRPr sz="4400"/>
          </a:p>
        </p:txBody>
      </p:sp>
      <p:pic>
        <p:nvPicPr>
          <p:cNvPr id="170" name="Google Shape;170;g353d64f05f7_0_95" title="Screenshot 2025-05-05 at 5.15.20 PM.png"/>
          <p:cNvPicPr preferRelativeResize="0"/>
          <p:nvPr/>
        </p:nvPicPr>
        <p:blipFill>
          <a:blip r:embed="rId3">
            <a:alphaModFix/>
          </a:blip>
          <a:stretch>
            <a:fillRect/>
          </a:stretch>
        </p:blipFill>
        <p:spPr>
          <a:xfrm>
            <a:off x="4387941" y="1963486"/>
            <a:ext cx="4575449" cy="462237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g353d64f05f7_0_104"/>
          <p:cNvSpPr txBox="1"/>
          <p:nvPr>
            <p:ph idx="1" type="body"/>
          </p:nvPr>
        </p:nvSpPr>
        <p:spPr>
          <a:xfrm>
            <a:off x="610626" y="1628416"/>
            <a:ext cx="6144600" cy="5087400"/>
          </a:xfrm>
          <a:prstGeom prst="rect">
            <a:avLst/>
          </a:prstGeom>
        </p:spPr>
        <p:txBody>
          <a:bodyPr anchorCtr="0" anchor="t" bIns="45700" lIns="91425" spcFirstLastPara="1" rIns="91425" wrap="square" tIns="45700">
            <a:noAutofit/>
          </a:bodyPr>
          <a:lstStyle/>
          <a:p>
            <a:pPr indent="0" lvl="0" marL="0" rtl="0" algn="l">
              <a:spcBef>
                <a:spcPts val="720"/>
              </a:spcBef>
              <a:spcAft>
                <a:spcPts val="0"/>
              </a:spcAft>
              <a:buNone/>
            </a:pPr>
            <a:r>
              <a:t/>
            </a:r>
            <a:endParaRPr/>
          </a:p>
        </p:txBody>
      </p:sp>
      <p:sp>
        <p:nvSpPr>
          <p:cNvPr id="177" name="Google Shape;177;g353d64f05f7_0_104"/>
          <p:cNvSpPr txBox="1"/>
          <p:nvPr>
            <p:ph idx="3" type="body"/>
          </p:nvPr>
        </p:nvSpPr>
        <p:spPr>
          <a:xfrm>
            <a:off x="610626" y="635276"/>
            <a:ext cx="12631200" cy="726900"/>
          </a:xfrm>
          <a:prstGeom prst="rect">
            <a:avLst/>
          </a:prstGeom>
        </p:spPr>
        <p:txBody>
          <a:bodyPr anchorCtr="0" anchor="t" bIns="45700" lIns="91425" spcFirstLastPara="1" rIns="91425" wrap="square" tIns="45700">
            <a:noAutofit/>
          </a:bodyPr>
          <a:lstStyle/>
          <a:p>
            <a:pPr indent="0" lvl="0" marL="0" rtl="0" algn="l">
              <a:spcBef>
                <a:spcPts val="960"/>
              </a:spcBef>
              <a:spcAft>
                <a:spcPts val="0"/>
              </a:spcAft>
              <a:buNone/>
            </a:pPr>
            <a:r>
              <a:rPr lang="en-US" sz="4400"/>
              <a:t>BLDC Motor Theory</a:t>
            </a:r>
            <a:endParaRPr sz="4400"/>
          </a:p>
        </p:txBody>
      </p:sp>
      <p:pic>
        <p:nvPicPr>
          <p:cNvPr id="178" name="Google Shape;178;g353d64f05f7_0_104" title="Screenshot 2025-05-05 at 5.12.23 PM.png"/>
          <p:cNvPicPr preferRelativeResize="0"/>
          <p:nvPr/>
        </p:nvPicPr>
        <p:blipFill>
          <a:blip r:embed="rId3">
            <a:alphaModFix/>
          </a:blip>
          <a:stretch>
            <a:fillRect/>
          </a:stretch>
        </p:blipFill>
        <p:spPr>
          <a:xfrm>
            <a:off x="4528917" y="1980794"/>
            <a:ext cx="4466925" cy="47438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g353d64f05f7_0_52"/>
          <p:cNvSpPr txBox="1"/>
          <p:nvPr>
            <p:ph idx="1" type="body"/>
          </p:nvPr>
        </p:nvSpPr>
        <p:spPr>
          <a:xfrm>
            <a:off x="610625" y="1628425"/>
            <a:ext cx="4880400" cy="5087400"/>
          </a:xfrm>
          <a:prstGeom prst="rect">
            <a:avLst/>
          </a:prstGeom>
        </p:spPr>
        <p:txBody>
          <a:bodyPr anchorCtr="0" anchor="t" bIns="45700" lIns="91425" spcFirstLastPara="1" rIns="91425" wrap="square" tIns="45700">
            <a:noAutofit/>
          </a:bodyPr>
          <a:lstStyle/>
          <a:p>
            <a:pPr indent="0" lvl="0" marL="0" rtl="0" algn="l">
              <a:spcBef>
                <a:spcPts val="720"/>
              </a:spcBef>
              <a:spcAft>
                <a:spcPts val="0"/>
              </a:spcAft>
              <a:buNone/>
            </a:pPr>
            <a:r>
              <a:rPr lang="en-US" sz="2800">
                <a:solidFill>
                  <a:srgbClr val="000000"/>
                </a:solidFill>
              </a:rPr>
              <a:t>Simplest drive (trapezoidal) has 6 discrete states.</a:t>
            </a:r>
            <a:endParaRPr sz="2800">
              <a:solidFill>
                <a:srgbClr val="000000"/>
              </a:solidFill>
            </a:endParaRPr>
          </a:p>
          <a:p>
            <a:pPr indent="0" lvl="0" marL="0" rtl="0" algn="l">
              <a:spcBef>
                <a:spcPts val="720"/>
              </a:spcBef>
              <a:spcAft>
                <a:spcPts val="0"/>
              </a:spcAft>
              <a:buNone/>
            </a:pPr>
            <a:r>
              <a:t/>
            </a:r>
            <a:endParaRPr sz="2800">
              <a:solidFill>
                <a:srgbClr val="000000"/>
              </a:solidFill>
            </a:endParaRPr>
          </a:p>
          <a:p>
            <a:pPr indent="0" lvl="0" marL="0" rtl="0" algn="l">
              <a:spcBef>
                <a:spcPts val="720"/>
              </a:spcBef>
              <a:spcAft>
                <a:spcPts val="0"/>
              </a:spcAft>
              <a:buNone/>
            </a:pPr>
            <a:r>
              <a:rPr lang="en-US" sz="2800">
                <a:solidFill>
                  <a:srgbClr val="000000"/>
                </a:solidFill>
              </a:rPr>
              <a:t>Advanced drives typically don’t require vastly different hardware, only control.</a:t>
            </a:r>
            <a:endParaRPr sz="2800">
              <a:solidFill>
                <a:srgbClr val="000000"/>
              </a:solidFill>
            </a:endParaRPr>
          </a:p>
          <a:p>
            <a:pPr indent="0" lvl="0" marL="0" rtl="0" algn="l">
              <a:spcBef>
                <a:spcPts val="720"/>
              </a:spcBef>
              <a:spcAft>
                <a:spcPts val="0"/>
              </a:spcAft>
              <a:buNone/>
            </a:pPr>
            <a:r>
              <a:t/>
            </a:r>
            <a:endParaRPr sz="2800">
              <a:solidFill>
                <a:srgbClr val="000000"/>
              </a:solidFill>
            </a:endParaRPr>
          </a:p>
        </p:txBody>
      </p:sp>
      <p:sp>
        <p:nvSpPr>
          <p:cNvPr id="185" name="Google Shape;185;g353d64f05f7_0_52"/>
          <p:cNvSpPr txBox="1"/>
          <p:nvPr>
            <p:ph idx="3" type="body"/>
          </p:nvPr>
        </p:nvSpPr>
        <p:spPr>
          <a:xfrm>
            <a:off x="610626" y="635276"/>
            <a:ext cx="12631200" cy="726900"/>
          </a:xfrm>
          <a:prstGeom prst="rect">
            <a:avLst/>
          </a:prstGeom>
        </p:spPr>
        <p:txBody>
          <a:bodyPr anchorCtr="0" anchor="t" bIns="45700" lIns="91425" spcFirstLastPara="1" rIns="91425" wrap="square" tIns="45700">
            <a:noAutofit/>
          </a:bodyPr>
          <a:lstStyle/>
          <a:p>
            <a:pPr indent="0" lvl="0" marL="0" rtl="0" algn="l">
              <a:spcBef>
                <a:spcPts val="960"/>
              </a:spcBef>
              <a:spcAft>
                <a:spcPts val="0"/>
              </a:spcAft>
              <a:buNone/>
            </a:pPr>
            <a:r>
              <a:rPr lang="en-US" sz="4400"/>
              <a:t>BLDC Motor Theory</a:t>
            </a:r>
            <a:endParaRPr sz="4400"/>
          </a:p>
        </p:txBody>
      </p:sp>
      <p:pic>
        <p:nvPicPr>
          <p:cNvPr id="186" name="Google Shape;186;g353d64f05f7_0_52" title="Screenshot 2025-05-06 at 1.23.11 AM.png"/>
          <p:cNvPicPr preferRelativeResize="0"/>
          <p:nvPr/>
        </p:nvPicPr>
        <p:blipFill>
          <a:blip r:embed="rId3">
            <a:alphaModFix/>
          </a:blip>
          <a:stretch>
            <a:fillRect/>
          </a:stretch>
        </p:blipFill>
        <p:spPr>
          <a:xfrm>
            <a:off x="5490900" y="211950"/>
            <a:ext cx="7955301" cy="676907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g35350a49683_0_35"/>
          <p:cNvSpPr txBox="1"/>
          <p:nvPr>
            <p:ph idx="1" type="body"/>
          </p:nvPr>
        </p:nvSpPr>
        <p:spPr>
          <a:xfrm>
            <a:off x="610625" y="1628425"/>
            <a:ext cx="9736200" cy="5087400"/>
          </a:xfrm>
          <a:prstGeom prst="rect">
            <a:avLst/>
          </a:prstGeom>
        </p:spPr>
        <p:txBody>
          <a:bodyPr anchorCtr="0" anchor="t" bIns="45700" lIns="91425" spcFirstLastPara="1" rIns="91425" wrap="square" tIns="45700">
            <a:noAutofit/>
          </a:bodyPr>
          <a:lstStyle/>
          <a:p>
            <a:pPr indent="0" lvl="0" marL="0" rtl="0" algn="l">
              <a:spcBef>
                <a:spcPts val="720"/>
              </a:spcBef>
              <a:spcAft>
                <a:spcPts val="0"/>
              </a:spcAft>
              <a:buNone/>
            </a:pPr>
            <a:r>
              <a:rPr lang="en-US" sz="3000"/>
              <a:t>Takeaways for circuit</a:t>
            </a:r>
            <a:endParaRPr sz="3000"/>
          </a:p>
          <a:p>
            <a:pPr indent="-419100" lvl="0" marL="457200" rtl="0" algn="l">
              <a:spcBef>
                <a:spcPts val="720"/>
              </a:spcBef>
              <a:spcAft>
                <a:spcPts val="0"/>
              </a:spcAft>
              <a:buSzPts val="3000"/>
              <a:buFont typeface="Noto Sans Symbols"/>
              <a:buChar char="▪"/>
            </a:pPr>
            <a:r>
              <a:rPr lang="en-US" sz="3000"/>
              <a:t>Each phase needs </a:t>
            </a:r>
            <a:r>
              <a:rPr lang="en-US" sz="3000"/>
              <a:t>these abilities</a:t>
            </a:r>
            <a:r>
              <a:rPr lang="en-US" sz="3000"/>
              <a:t>:</a:t>
            </a:r>
            <a:endParaRPr sz="3000"/>
          </a:p>
          <a:p>
            <a:pPr indent="-419100" lvl="1" marL="914400" rtl="0" algn="l">
              <a:spcBef>
                <a:spcPts val="0"/>
              </a:spcBef>
              <a:spcAft>
                <a:spcPts val="0"/>
              </a:spcAft>
              <a:buClr>
                <a:srgbClr val="13294B"/>
              </a:buClr>
              <a:buSzPts val="3000"/>
              <a:buChar char="–"/>
            </a:pPr>
            <a:r>
              <a:rPr lang="en-US" sz="3000"/>
              <a:t>Connect</a:t>
            </a:r>
            <a:r>
              <a:rPr lang="en-US" sz="3000"/>
              <a:t>ion</a:t>
            </a:r>
            <a:r>
              <a:rPr lang="en-US" sz="3000"/>
              <a:t> to VBUS</a:t>
            </a:r>
            <a:endParaRPr sz="3000"/>
          </a:p>
          <a:p>
            <a:pPr indent="-419100" lvl="1" marL="914400" rtl="0" algn="l">
              <a:spcBef>
                <a:spcPts val="0"/>
              </a:spcBef>
              <a:spcAft>
                <a:spcPts val="0"/>
              </a:spcAft>
              <a:buClr>
                <a:srgbClr val="13294B"/>
              </a:buClr>
              <a:buSzPts val="3000"/>
              <a:buChar char="–"/>
            </a:pPr>
            <a:r>
              <a:rPr lang="en-US" sz="3000"/>
              <a:t>Connect</a:t>
            </a:r>
            <a:r>
              <a:rPr lang="en-US" sz="3000"/>
              <a:t>ion</a:t>
            </a:r>
            <a:r>
              <a:rPr lang="en-US" sz="3000"/>
              <a:t> to GND</a:t>
            </a:r>
            <a:endParaRPr sz="3000"/>
          </a:p>
          <a:p>
            <a:pPr indent="-419100" lvl="1" marL="914400" rtl="0" algn="l">
              <a:spcBef>
                <a:spcPts val="0"/>
              </a:spcBef>
              <a:spcAft>
                <a:spcPts val="0"/>
              </a:spcAft>
              <a:buClr>
                <a:srgbClr val="13294B"/>
              </a:buClr>
              <a:buSzPts val="3000"/>
              <a:buChar char="–"/>
            </a:pPr>
            <a:r>
              <a:rPr lang="en-US" sz="3000"/>
              <a:t>High-Z state</a:t>
            </a:r>
            <a:endParaRPr sz="3000"/>
          </a:p>
          <a:p>
            <a:pPr indent="-419100" lvl="1" marL="914400" rtl="0" algn="l">
              <a:spcBef>
                <a:spcPts val="0"/>
              </a:spcBef>
              <a:spcAft>
                <a:spcPts val="0"/>
              </a:spcAft>
              <a:buClr>
                <a:srgbClr val="13294B"/>
              </a:buClr>
              <a:buSzPts val="3000"/>
              <a:buChar char="–"/>
            </a:pPr>
            <a:r>
              <a:rPr lang="en-US" sz="3000"/>
              <a:t>Precise Timing and Synchronization</a:t>
            </a:r>
            <a:endParaRPr sz="3000"/>
          </a:p>
          <a:p>
            <a:pPr indent="-419100" lvl="0" marL="457200" rtl="0" algn="l">
              <a:spcBef>
                <a:spcPts val="0"/>
              </a:spcBef>
              <a:spcAft>
                <a:spcPts val="0"/>
              </a:spcAft>
              <a:buSzPts val="3000"/>
              <a:buFont typeface="Noto Sans Symbols"/>
              <a:buChar char="▪"/>
            </a:pPr>
            <a:r>
              <a:rPr lang="en-US" sz="3000"/>
              <a:t>Each phase is </a:t>
            </a:r>
            <a:r>
              <a:rPr lang="en-US" sz="3000"/>
              <a:t>independent</a:t>
            </a:r>
            <a:r>
              <a:rPr lang="en-US" sz="3000"/>
              <a:t> -&gt; can parallelize circuit</a:t>
            </a:r>
            <a:endParaRPr sz="3000"/>
          </a:p>
          <a:p>
            <a:pPr indent="0" lvl="0" marL="0" rtl="0" algn="l">
              <a:spcBef>
                <a:spcPts val="720"/>
              </a:spcBef>
              <a:spcAft>
                <a:spcPts val="0"/>
              </a:spcAft>
              <a:buNone/>
            </a:pPr>
            <a:r>
              <a:t/>
            </a:r>
            <a:endParaRPr sz="3400"/>
          </a:p>
        </p:txBody>
      </p:sp>
      <p:sp>
        <p:nvSpPr>
          <p:cNvPr id="193" name="Google Shape;193;g35350a49683_0_35"/>
          <p:cNvSpPr txBox="1"/>
          <p:nvPr>
            <p:ph idx="3" type="body"/>
          </p:nvPr>
        </p:nvSpPr>
        <p:spPr>
          <a:xfrm>
            <a:off x="610626" y="635276"/>
            <a:ext cx="12631200" cy="726900"/>
          </a:xfrm>
          <a:prstGeom prst="rect">
            <a:avLst/>
          </a:prstGeom>
        </p:spPr>
        <p:txBody>
          <a:bodyPr anchorCtr="0" anchor="t" bIns="45700" lIns="91425" spcFirstLastPara="1" rIns="91425" wrap="square" tIns="45700">
            <a:noAutofit/>
          </a:bodyPr>
          <a:lstStyle/>
          <a:p>
            <a:pPr indent="0" lvl="0" marL="0" rtl="0" algn="l">
              <a:spcBef>
                <a:spcPts val="960"/>
              </a:spcBef>
              <a:spcAft>
                <a:spcPts val="0"/>
              </a:spcAft>
              <a:buNone/>
            </a:pPr>
            <a:r>
              <a:rPr lang="en-US" sz="4400"/>
              <a:t>BLDC Motor Theory</a:t>
            </a:r>
            <a:endParaRPr sz="44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pic>
        <p:nvPicPr>
          <p:cNvPr id="198" name="Google Shape;198;p6" title="IBMEP-Page-1.jpg"/>
          <p:cNvPicPr preferRelativeResize="0"/>
          <p:nvPr/>
        </p:nvPicPr>
        <p:blipFill>
          <a:blip r:embed="rId3">
            <a:alphaModFix/>
          </a:blip>
          <a:stretch>
            <a:fillRect/>
          </a:stretch>
        </p:blipFill>
        <p:spPr>
          <a:xfrm>
            <a:off x="1905312" y="1391438"/>
            <a:ext cx="9994124" cy="5530826"/>
          </a:xfrm>
          <a:prstGeom prst="rect">
            <a:avLst/>
          </a:prstGeom>
          <a:noFill/>
          <a:ln>
            <a:noFill/>
          </a:ln>
        </p:spPr>
      </p:pic>
      <p:sp>
        <p:nvSpPr>
          <p:cNvPr id="199" name="Google Shape;199;p6"/>
          <p:cNvSpPr txBox="1"/>
          <p:nvPr>
            <p:ph idx="2" type="body"/>
          </p:nvPr>
        </p:nvSpPr>
        <p:spPr>
          <a:xfrm>
            <a:off x="610626" y="635276"/>
            <a:ext cx="12631200" cy="7269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42958"/>
              </a:buClr>
              <a:buSzPts val="4400"/>
              <a:buNone/>
            </a:pPr>
            <a:r>
              <a:rPr lang="en-US" sz="4400"/>
              <a:t>Block Diagram</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g35350a49683_1_5"/>
          <p:cNvSpPr txBox="1"/>
          <p:nvPr>
            <p:ph idx="1" type="body"/>
          </p:nvPr>
        </p:nvSpPr>
        <p:spPr>
          <a:xfrm>
            <a:off x="610626" y="1633220"/>
            <a:ext cx="12701100" cy="5082600"/>
          </a:xfrm>
          <a:prstGeom prst="rect">
            <a:avLst/>
          </a:prstGeom>
          <a:noFill/>
          <a:ln>
            <a:noFill/>
          </a:ln>
        </p:spPr>
        <p:txBody>
          <a:bodyPr anchorCtr="0" anchor="t" bIns="45700" lIns="91425" spcFirstLastPara="1" rIns="91425" wrap="square" tIns="45700">
            <a:noAutofit/>
          </a:bodyPr>
          <a:lstStyle/>
          <a:p>
            <a:pPr indent="-337544" lvl="0" marL="381994" rtl="0" algn="l">
              <a:spcBef>
                <a:spcPts val="0"/>
              </a:spcBef>
              <a:spcAft>
                <a:spcPts val="0"/>
              </a:spcAft>
              <a:buSzPts val="2800"/>
              <a:buChar char="▪"/>
            </a:pPr>
            <a:r>
              <a:rPr lang="en-US" sz="2800"/>
              <a:t>Purpose: to generate the three motor phase waveforms</a:t>
            </a:r>
            <a:endParaRPr sz="2800"/>
          </a:p>
          <a:p>
            <a:pPr indent="-337544" lvl="0" marL="381994" rtl="0" algn="l">
              <a:spcBef>
                <a:spcPts val="0"/>
              </a:spcBef>
              <a:spcAft>
                <a:spcPts val="0"/>
              </a:spcAft>
              <a:buSzPts val="2800"/>
              <a:buChar char="▪"/>
            </a:pPr>
            <a:r>
              <a:rPr lang="en-US" sz="2800"/>
              <a:t>Requirements:</a:t>
            </a:r>
            <a:endParaRPr sz="2800"/>
          </a:p>
          <a:p>
            <a:pPr indent="-299342" lvl="1" marL="827656" rtl="0" algn="l">
              <a:spcBef>
                <a:spcPts val="0"/>
              </a:spcBef>
              <a:spcAft>
                <a:spcPts val="0"/>
              </a:spcAft>
              <a:buSzPts val="2800"/>
              <a:buChar char="–"/>
            </a:pPr>
            <a:r>
              <a:rPr lang="en-US" sz="2800"/>
              <a:t>O</a:t>
            </a:r>
            <a:r>
              <a:rPr lang="en-US" sz="2800"/>
              <a:t>perates on 12-24V motor bus input</a:t>
            </a:r>
            <a:endParaRPr sz="2800"/>
          </a:p>
          <a:p>
            <a:pPr indent="-299342" lvl="1" marL="827656" rtl="0" algn="l">
              <a:spcBef>
                <a:spcPts val="0"/>
              </a:spcBef>
              <a:spcAft>
                <a:spcPts val="0"/>
              </a:spcAft>
              <a:buSzPts val="2800"/>
              <a:buChar char="–"/>
            </a:pPr>
            <a:r>
              <a:rPr lang="en-US" sz="2800"/>
              <a:t>Can generate trapezoidal and sinusoidal phase waveforms</a:t>
            </a:r>
            <a:endParaRPr sz="2800"/>
          </a:p>
          <a:p>
            <a:pPr indent="-299342" lvl="1" marL="827656" rtl="0" algn="l">
              <a:spcBef>
                <a:spcPts val="0"/>
              </a:spcBef>
              <a:spcAft>
                <a:spcPts val="0"/>
              </a:spcAft>
              <a:buSzPts val="2800"/>
              <a:buChar char="–"/>
            </a:pPr>
            <a:r>
              <a:rPr lang="en-US" sz="2800"/>
              <a:t>Prevent MOSFET shoot-through and ensure 2ns of dead time minimum</a:t>
            </a:r>
            <a:endParaRPr sz="2800"/>
          </a:p>
          <a:p>
            <a:pPr indent="-299342" lvl="1" marL="827656" rtl="0" algn="l">
              <a:spcBef>
                <a:spcPts val="0"/>
              </a:spcBef>
              <a:spcAft>
                <a:spcPts val="0"/>
              </a:spcAft>
              <a:buSzPts val="2800"/>
              <a:buChar char="–"/>
            </a:pPr>
            <a:r>
              <a:rPr lang="en-US" sz="2800"/>
              <a:t>Phases need &gt;100kHz max PWM frequency</a:t>
            </a:r>
            <a:endParaRPr sz="2800"/>
          </a:p>
        </p:txBody>
      </p:sp>
      <p:sp>
        <p:nvSpPr>
          <p:cNvPr id="205" name="Google Shape;205;g35350a49683_1_5"/>
          <p:cNvSpPr txBox="1"/>
          <p:nvPr>
            <p:ph idx="2" type="body"/>
          </p:nvPr>
        </p:nvSpPr>
        <p:spPr>
          <a:xfrm>
            <a:off x="610626" y="635276"/>
            <a:ext cx="12631200" cy="726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13294B"/>
              </a:buClr>
              <a:buSzPts val="4800"/>
              <a:buNone/>
            </a:pPr>
            <a:r>
              <a:rPr lang="en-US"/>
              <a:t>Motor Drive Subsystem</a:t>
            </a:r>
            <a:endParaRPr/>
          </a:p>
          <a:p>
            <a:pPr indent="0" lvl="0" marL="0" rtl="0" algn="l">
              <a:spcBef>
                <a:spcPts val="960"/>
              </a:spcBef>
              <a:spcAft>
                <a:spcPts val="0"/>
              </a:spcAft>
              <a:buClr>
                <a:srgbClr val="13294B"/>
              </a:buClr>
              <a:buSzPts val="4800"/>
              <a:buNone/>
            </a:pPr>
            <a:r>
              <a:t/>
            </a:r>
            <a:endParaRPr/>
          </a:p>
        </p:txBody>
      </p:sp>
      <p:pic>
        <p:nvPicPr>
          <p:cNvPr id="206" name="Google Shape;206;g35350a49683_1_5" title="Screenshot 2025-05-02 at 1.14.02 PM.png"/>
          <p:cNvPicPr preferRelativeResize="0"/>
          <p:nvPr/>
        </p:nvPicPr>
        <p:blipFill>
          <a:blip r:embed="rId3">
            <a:alphaModFix/>
          </a:blip>
          <a:stretch>
            <a:fillRect/>
          </a:stretch>
        </p:blipFill>
        <p:spPr>
          <a:xfrm>
            <a:off x="4741423" y="4357849"/>
            <a:ext cx="4334749" cy="24607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g35350a49683_0_55"/>
          <p:cNvSpPr txBox="1"/>
          <p:nvPr>
            <p:ph idx="2" type="body"/>
          </p:nvPr>
        </p:nvSpPr>
        <p:spPr>
          <a:xfrm>
            <a:off x="610626" y="635276"/>
            <a:ext cx="12631200" cy="726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13294B"/>
              </a:buClr>
              <a:buSzPts val="4800"/>
              <a:buNone/>
            </a:pPr>
            <a:r>
              <a:rPr lang="en-US"/>
              <a:t>Motor Drive Subsystem</a:t>
            </a:r>
            <a:endParaRPr/>
          </a:p>
          <a:p>
            <a:pPr indent="0" lvl="0" marL="0" rtl="0" algn="l">
              <a:spcBef>
                <a:spcPts val="960"/>
              </a:spcBef>
              <a:spcAft>
                <a:spcPts val="0"/>
              </a:spcAft>
              <a:buClr>
                <a:srgbClr val="13294B"/>
              </a:buClr>
              <a:buSzPts val="4800"/>
              <a:buNone/>
            </a:pPr>
            <a:r>
              <a:t/>
            </a:r>
            <a:endParaRPr/>
          </a:p>
        </p:txBody>
      </p:sp>
      <p:pic>
        <p:nvPicPr>
          <p:cNvPr id="212" name="Google Shape;212;g35350a49683_0_55" title="Screenshot 2025-05-02 at 12.51.05 PM.png"/>
          <p:cNvPicPr preferRelativeResize="0"/>
          <p:nvPr/>
        </p:nvPicPr>
        <p:blipFill>
          <a:blip r:embed="rId3">
            <a:alphaModFix/>
          </a:blip>
          <a:stretch>
            <a:fillRect/>
          </a:stretch>
        </p:blipFill>
        <p:spPr>
          <a:xfrm>
            <a:off x="152400" y="1674001"/>
            <a:ext cx="13512800" cy="4914990"/>
          </a:xfrm>
          <a:prstGeom prst="rect">
            <a:avLst/>
          </a:prstGeom>
          <a:noFill/>
          <a:ln>
            <a:noFill/>
          </a:ln>
        </p:spPr>
      </p:pic>
      <p:sp>
        <p:nvSpPr>
          <p:cNvPr id="213" name="Google Shape;213;g35350a49683_0_55"/>
          <p:cNvSpPr txBox="1"/>
          <p:nvPr>
            <p:ph idx="1" type="body"/>
          </p:nvPr>
        </p:nvSpPr>
        <p:spPr>
          <a:xfrm>
            <a:off x="327875" y="4952075"/>
            <a:ext cx="7247400" cy="2042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2400"/>
              <a:t>Requirements</a:t>
            </a:r>
            <a:endParaRPr sz="2400"/>
          </a:p>
          <a:p>
            <a:pPr indent="-312144" lvl="0" marL="381994" rtl="0" algn="l">
              <a:spcBef>
                <a:spcPts val="0"/>
              </a:spcBef>
              <a:spcAft>
                <a:spcPts val="0"/>
              </a:spcAft>
              <a:buSzPts val="2400"/>
              <a:buChar char="▪"/>
            </a:pPr>
            <a:r>
              <a:rPr lang="en-US" sz="2400"/>
              <a:t>12-24V input</a:t>
            </a:r>
            <a:endParaRPr sz="2400"/>
          </a:p>
          <a:p>
            <a:pPr indent="-305857" lvl="0" marL="381994" rtl="0" algn="l">
              <a:spcBef>
                <a:spcPts val="0"/>
              </a:spcBef>
              <a:spcAft>
                <a:spcPts val="0"/>
              </a:spcAft>
              <a:buSzPts val="2400"/>
              <a:buChar char="▪"/>
            </a:pPr>
            <a:r>
              <a:rPr lang="en-US" sz="2400"/>
              <a:t>Trap and sine output</a:t>
            </a:r>
            <a:endParaRPr sz="2400"/>
          </a:p>
          <a:p>
            <a:pPr indent="-305857" lvl="0" marL="381994" rtl="0" algn="l">
              <a:spcBef>
                <a:spcPts val="0"/>
              </a:spcBef>
              <a:spcAft>
                <a:spcPts val="0"/>
              </a:spcAft>
              <a:buSzPts val="2400"/>
              <a:buChar char="▪"/>
            </a:pPr>
            <a:r>
              <a:rPr lang="en-US" sz="2400"/>
              <a:t>Shoot-through and dead time</a:t>
            </a:r>
            <a:endParaRPr sz="2400"/>
          </a:p>
          <a:p>
            <a:pPr indent="-305857" lvl="0" marL="381994" rtl="0" algn="l">
              <a:spcBef>
                <a:spcPts val="0"/>
              </a:spcBef>
              <a:spcAft>
                <a:spcPts val="0"/>
              </a:spcAft>
              <a:buSzPts val="2400"/>
              <a:buChar char="▪"/>
            </a:pPr>
            <a:r>
              <a:rPr lang="en-US" sz="2400"/>
              <a:t>&gt;100kHz max PWM frequency</a:t>
            </a:r>
            <a:endParaRPr sz="24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g35350a49683_1_10"/>
          <p:cNvSpPr txBox="1"/>
          <p:nvPr>
            <p:ph idx="1" type="body"/>
          </p:nvPr>
        </p:nvSpPr>
        <p:spPr>
          <a:xfrm>
            <a:off x="610626" y="1633220"/>
            <a:ext cx="12701100" cy="5082600"/>
          </a:xfrm>
          <a:prstGeom prst="rect">
            <a:avLst/>
          </a:prstGeom>
          <a:noFill/>
          <a:ln>
            <a:noFill/>
          </a:ln>
        </p:spPr>
        <p:txBody>
          <a:bodyPr anchorCtr="0" anchor="t" bIns="45700" lIns="91425" spcFirstLastPara="1" rIns="91425" wrap="square" tIns="45700">
            <a:noAutofit/>
          </a:bodyPr>
          <a:lstStyle/>
          <a:p>
            <a:pPr indent="-337544" lvl="0" marL="381994" rtl="0" algn="l">
              <a:spcBef>
                <a:spcPts val="0"/>
              </a:spcBef>
              <a:spcAft>
                <a:spcPts val="0"/>
              </a:spcAft>
              <a:buSzPts val="2800"/>
              <a:buChar char="▪"/>
            </a:pPr>
            <a:r>
              <a:rPr lang="en-US" sz="2800"/>
              <a:t>Purpose: to control and monitor all other subsystems</a:t>
            </a:r>
            <a:endParaRPr sz="2800"/>
          </a:p>
          <a:p>
            <a:pPr indent="-337544" lvl="0" marL="381994" rtl="0" algn="l">
              <a:spcBef>
                <a:spcPts val="0"/>
              </a:spcBef>
              <a:spcAft>
                <a:spcPts val="0"/>
              </a:spcAft>
              <a:buSzPts val="2800"/>
              <a:buChar char="▪"/>
            </a:pPr>
            <a:r>
              <a:rPr lang="en-US" sz="2800"/>
              <a:t>Requirements:</a:t>
            </a:r>
            <a:endParaRPr sz="2800"/>
          </a:p>
          <a:p>
            <a:pPr indent="-299342" lvl="1" marL="827656" rtl="0" algn="l">
              <a:spcBef>
                <a:spcPts val="0"/>
              </a:spcBef>
              <a:spcAft>
                <a:spcPts val="0"/>
              </a:spcAft>
              <a:buSzPts val="2800"/>
              <a:buChar char="–"/>
            </a:pPr>
            <a:r>
              <a:rPr lang="en-US" sz="2800"/>
              <a:t>Program/debug MCU over SWD</a:t>
            </a:r>
            <a:endParaRPr sz="2800"/>
          </a:p>
          <a:p>
            <a:pPr indent="-299342" lvl="1" marL="827656" rtl="0" algn="l">
              <a:spcBef>
                <a:spcPts val="0"/>
              </a:spcBef>
              <a:spcAft>
                <a:spcPts val="0"/>
              </a:spcAft>
              <a:buSzPts val="2800"/>
              <a:buChar char="–"/>
            </a:pPr>
            <a:r>
              <a:rPr lang="en-US" sz="2800"/>
              <a:t>Program MCU over USB-C</a:t>
            </a:r>
            <a:endParaRPr sz="2800"/>
          </a:p>
          <a:p>
            <a:pPr indent="-299342" lvl="1" marL="827656" rtl="0" algn="l">
              <a:spcBef>
                <a:spcPts val="0"/>
              </a:spcBef>
              <a:spcAft>
                <a:spcPts val="0"/>
              </a:spcAft>
              <a:buSzPts val="2800"/>
              <a:buChar char="–"/>
            </a:pPr>
            <a:r>
              <a:rPr lang="en-US" sz="2800"/>
              <a:t>MCU reports data to GUI in real time (&gt;1Hz update rate, &lt;500ms latency)</a:t>
            </a:r>
            <a:endParaRPr sz="2800"/>
          </a:p>
          <a:p>
            <a:pPr indent="-299342" lvl="1" marL="827656" rtl="0" algn="l">
              <a:spcBef>
                <a:spcPts val="0"/>
              </a:spcBef>
              <a:spcAft>
                <a:spcPts val="0"/>
              </a:spcAft>
              <a:buSzPts val="2800"/>
              <a:buChar char="–"/>
            </a:pPr>
            <a:r>
              <a:rPr lang="en-US" sz="2800"/>
              <a:t>Failed connection between GUI and PCB should stop motor within 2 seconds</a:t>
            </a:r>
            <a:endParaRPr sz="2800"/>
          </a:p>
        </p:txBody>
      </p:sp>
      <p:sp>
        <p:nvSpPr>
          <p:cNvPr id="219" name="Google Shape;219;g35350a49683_1_10"/>
          <p:cNvSpPr txBox="1"/>
          <p:nvPr>
            <p:ph idx="2" type="body"/>
          </p:nvPr>
        </p:nvSpPr>
        <p:spPr>
          <a:xfrm>
            <a:off x="610626" y="635276"/>
            <a:ext cx="12631200" cy="726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13294B"/>
              </a:buClr>
              <a:buSzPts val="4800"/>
              <a:buNone/>
            </a:pPr>
            <a:r>
              <a:rPr lang="en-US"/>
              <a:t>Control Subsystem</a:t>
            </a:r>
            <a:endParaRPr/>
          </a:p>
        </p:txBody>
      </p:sp>
      <p:pic>
        <p:nvPicPr>
          <p:cNvPr id="220" name="Google Shape;220;g35350a49683_1_10" title="Screenshot 2025-05-02 at 1.12.39 PM.png"/>
          <p:cNvPicPr preferRelativeResize="0"/>
          <p:nvPr/>
        </p:nvPicPr>
        <p:blipFill>
          <a:blip r:embed="rId3">
            <a:alphaModFix/>
          </a:blip>
          <a:stretch>
            <a:fillRect/>
          </a:stretch>
        </p:blipFill>
        <p:spPr>
          <a:xfrm>
            <a:off x="4276162" y="4544725"/>
            <a:ext cx="5370025" cy="21711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g35350a49683_0_0"/>
          <p:cNvSpPr txBox="1"/>
          <p:nvPr>
            <p:ph idx="1" type="body"/>
          </p:nvPr>
        </p:nvSpPr>
        <p:spPr>
          <a:xfrm>
            <a:off x="610626" y="1633220"/>
            <a:ext cx="12701100" cy="5082600"/>
          </a:xfrm>
          <a:prstGeom prst="rect">
            <a:avLst/>
          </a:prstGeom>
          <a:noFill/>
          <a:ln>
            <a:noFill/>
          </a:ln>
        </p:spPr>
        <p:txBody>
          <a:bodyPr anchorCtr="0" anchor="t" bIns="45700" lIns="91425" spcFirstLastPara="1" rIns="91425" wrap="square" tIns="45700">
            <a:noAutofit/>
          </a:bodyPr>
          <a:lstStyle/>
          <a:p>
            <a:pPr indent="-350244" lvl="0" marL="381994" rtl="0" algn="l">
              <a:spcBef>
                <a:spcPts val="0"/>
              </a:spcBef>
              <a:spcAft>
                <a:spcPts val="0"/>
              </a:spcAft>
              <a:buClr>
                <a:srgbClr val="13294B"/>
              </a:buClr>
              <a:buSzPts val="3000"/>
              <a:buFont typeface="Noto Sans Symbols"/>
              <a:buChar char="▪"/>
            </a:pPr>
            <a:r>
              <a:rPr lang="en-US" sz="3000"/>
              <a:t>Problem and Solution</a:t>
            </a:r>
            <a:endParaRPr sz="3000"/>
          </a:p>
          <a:p>
            <a:pPr indent="-350244" lvl="0" marL="381994" rtl="0" algn="l">
              <a:spcBef>
                <a:spcPts val="0"/>
              </a:spcBef>
              <a:spcAft>
                <a:spcPts val="0"/>
              </a:spcAft>
              <a:buSzPts val="3000"/>
              <a:buChar char="▪"/>
            </a:pPr>
            <a:r>
              <a:rPr lang="en-US" sz="3000"/>
              <a:t>Hardware</a:t>
            </a:r>
            <a:endParaRPr sz="3000"/>
          </a:p>
          <a:p>
            <a:pPr indent="-312042" lvl="1" marL="827656" rtl="0" algn="l">
              <a:spcBef>
                <a:spcPts val="0"/>
              </a:spcBef>
              <a:spcAft>
                <a:spcPts val="0"/>
              </a:spcAft>
              <a:buSzPts val="3000"/>
              <a:buChar char="–"/>
            </a:pPr>
            <a:r>
              <a:rPr lang="en-US" sz="3000"/>
              <a:t>BLDC Theory</a:t>
            </a:r>
            <a:endParaRPr sz="3000"/>
          </a:p>
          <a:p>
            <a:pPr indent="-312042" lvl="1" marL="827656" rtl="0" algn="l">
              <a:spcBef>
                <a:spcPts val="0"/>
              </a:spcBef>
              <a:spcAft>
                <a:spcPts val="0"/>
              </a:spcAft>
              <a:buSzPts val="3000"/>
              <a:buChar char="–"/>
            </a:pPr>
            <a:r>
              <a:rPr lang="en-US" sz="3000"/>
              <a:t>Design Overview</a:t>
            </a:r>
            <a:endParaRPr sz="3000"/>
          </a:p>
          <a:p>
            <a:pPr indent="-312042" lvl="1" marL="827656" rtl="0" algn="l">
              <a:spcBef>
                <a:spcPts val="0"/>
              </a:spcBef>
              <a:spcAft>
                <a:spcPts val="0"/>
              </a:spcAft>
              <a:buSzPts val="3000"/>
              <a:buChar char="–"/>
            </a:pPr>
            <a:r>
              <a:rPr lang="en-US" sz="3000"/>
              <a:t>Subsystem Dive</a:t>
            </a:r>
            <a:endParaRPr sz="3000"/>
          </a:p>
          <a:p>
            <a:pPr indent="-343957" lvl="0" marL="381994" rtl="0" algn="l">
              <a:spcBef>
                <a:spcPts val="0"/>
              </a:spcBef>
              <a:spcAft>
                <a:spcPts val="0"/>
              </a:spcAft>
              <a:buSzPts val="3000"/>
              <a:buChar char="▪"/>
            </a:pPr>
            <a:r>
              <a:rPr lang="en-US" sz="3000"/>
              <a:t>Software</a:t>
            </a:r>
            <a:endParaRPr sz="3000"/>
          </a:p>
          <a:p>
            <a:pPr indent="-312042" lvl="1" marL="827656" rtl="0" algn="l">
              <a:spcBef>
                <a:spcPts val="0"/>
              </a:spcBef>
              <a:spcAft>
                <a:spcPts val="0"/>
              </a:spcAft>
              <a:buSzPts val="3000"/>
              <a:buChar char="–"/>
            </a:pPr>
            <a:r>
              <a:rPr lang="en-US" sz="3000"/>
              <a:t>Motor Control Algorithms</a:t>
            </a:r>
            <a:endParaRPr sz="3000"/>
          </a:p>
          <a:p>
            <a:pPr indent="-312042" lvl="1" marL="827656" rtl="0" algn="l">
              <a:spcBef>
                <a:spcPts val="0"/>
              </a:spcBef>
              <a:spcAft>
                <a:spcPts val="0"/>
              </a:spcAft>
              <a:buSzPts val="3000"/>
              <a:buChar char="–"/>
            </a:pPr>
            <a:r>
              <a:rPr lang="en-US" sz="3000"/>
              <a:t>Software Design</a:t>
            </a:r>
            <a:endParaRPr sz="3000"/>
          </a:p>
          <a:p>
            <a:pPr indent="-343957" lvl="0" marL="381994" rtl="0" algn="l">
              <a:spcBef>
                <a:spcPts val="0"/>
              </a:spcBef>
              <a:spcAft>
                <a:spcPts val="0"/>
              </a:spcAft>
              <a:buSzPts val="3000"/>
              <a:buChar char="▪"/>
            </a:pPr>
            <a:r>
              <a:rPr lang="en-US" sz="3000"/>
              <a:t>Results</a:t>
            </a:r>
            <a:endParaRPr sz="3000"/>
          </a:p>
          <a:p>
            <a:pPr indent="-343957" lvl="0" marL="381994" rtl="0" algn="l">
              <a:spcBef>
                <a:spcPts val="0"/>
              </a:spcBef>
              <a:spcAft>
                <a:spcPts val="0"/>
              </a:spcAft>
              <a:buSzPts val="3000"/>
              <a:buChar char="▪"/>
            </a:pPr>
            <a:r>
              <a:rPr lang="en-US" sz="3000"/>
              <a:t>Challenges</a:t>
            </a:r>
            <a:endParaRPr sz="3000"/>
          </a:p>
          <a:p>
            <a:pPr indent="-343957" lvl="0" marL="381994" rtl="0" algn="l">
              <a:spcBef>
                <a:spcPts val="0"/>
              </a:spcBef>
              <a:spcAft>
                <a:spcPts val="0"/>
              </a:spcAft>
              <a:buSzPts val="3000"/>
              <a:buChar char="▪"/>
            </a:pPr>
            <a:r>
              <a:rPr lang="en-US" sz="3000"/>
              <a:t>Further Work</a:t>
            </a:r>
            <a:endParaRPr sz="3000"/>
          </a:p>
        </p:txBody>
      </p:sp>
      <p:sp>
        <p:nvSpPr>
          <p:cNvPr id="69" name="Google Shape;69;g35350a49683_0_0"/>
          <p:cNvSpPr txBox="1"/>
          <p:nvPr>
            <p:ph idx="2" type="body"/>
          </p:nvPr>
        </p:nvSpPr>
        <p:spPr>
          <a:xfrm>
            <a:off x="610626" y="635276"/>
            <a:ext cx="12631200" cy="726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13294B"/>
              </a:buClr>
              <a:buSzPts val="4800"/>
              <a:buNone/>
            </a:pPr>
            <a:r>
              <a:rPr lang="en-US"/>
              <a:t>Agenda</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7"/>
          <p:cNvSpPr txBox="1"/>
          <p:nvPr>
            <p:ph idx="1" type="body"/>
          </p:nvPr>
        </p:nvSpPr>
        <p:spPr>
          <a:xfrm>
            <a:off x="610626" y="1633220"/>
            <a:ext cx="12701100" cy="5082600"/>
          </a:xfrm>
          <a:prstGeom prst="rect">
            <a:avLst/>
          </a:prstGeom>
          <a:noFill/>
          <a:ln>
            <a:noFill/>
          </a:ln>
        </p:spPr>
        <p:txBody>
          <a:bodyPr anchorCtr="0" anchor="t" bIns="45700" lIns="91425" spcFirstLastPara="1" rIns="91425" wrap="square" tIns="45700">
            <a:noAutofit/>
          </a:bodyPr>
          <a:lstStyle/>
          <a:p>
            <a:pPr indent="-337544" lvl="0" marL="381994" rtl="0" algn="l">
              <a:spcBef>
                <a:spcPts val="0"/>
              </a:spcBef>
              <a:spcAft>
                <a:spcPts val="0"/>
              </a:spcAft>
              <a:buSzPts val="2800"/>
              <a:buChar char="▪"/>
            </a:pPr>
            <a:r>
              <a:rPr lang="en-US" sz="2800"/>
              <a:t>Purpose: generate 3.3V and 10V power rails</a:t>
            </a:r>
            <a:endParaRPr sz="2800"/>
          </a:p>
          <a:p>
            <a:pPr indent="-337544" lvl="0" marL="381994" rtl="0" algn="l">
              <a:spcBef>
                <a:spcPts val="0"/>
              </a:spcBef>
              <a:spcAft>
                <a:spcPts val="0"/>
              </a:spcAft>
              <a:buSzPts val="2800"/>
              <a:buChar char="▪"/>
            </a:pPr>
            <a:r>
              <a:rPr lang="en-US" sz="2800"/>
              <a:t>Requirements:</a:t>
            </a:r>
            <a:endParaRPr sz="2800"/>
          </a:p>
          <a:p>
            <a:pPr indent="-299342" lvl="1" marL="827656" rtl="0" algn="l">
              <a:spcBef>
                <a:spcPts val="0"/>
              </a:spcBef>
              <a:spcAft>
                <a:spcPts val="0"/>
              </a:spcAft>
              <a:buSzPts val="2800"/>
              <a:buChar char="–"/>
            </a:pPr>
            <a:r>
              <a:rPr lang="en-US" sz="2800"/>
              <a:t>All voltages generated on PCB</a:t>
            </a:r>
            <a:endParaRPr sz="2800"/>
          </a:p>
          <a:p>
            <a:pPr indent="-299342" lvl="1" marL="827656" rtl="0" algn="l">
              <a:spcBef>
                <a:spcPts val="0"/>
              </a:spcBef>
              <a:spcAft>
                <a:spcPts val="0"/>
              </a:spcAft>
              <a:buSzPts val="2800"/>
              <a:buChar char="–"/>
            </a:pPr>
            <a:r>
              <a:rPr lang="en-US" sz="2800"/>
              <a:t>All voltages should have accuracy of +/-5% around their set-point</a:t>
            </a:r>
            <a:endParaRPr sz="2800"/>
          </a:p>
          <a:p>
            <a:pPr indent="-299342" lvl="1" marL="827656" rtl="0" algn="l">
              <a:spcBef>
                <a:spcPts val="0"/>
              </a:spcBef>
              <a:spcAft>
                <a:spcPts val="0"/>
              </a:spcAft>
              <a:buSzPts val="2800"/>
              <a:buChar char="–"/>
            </a:pPr>
            <a:r>
              <a:rPr lang="en-US" sz="2800"/>
              <a:t>PCB should accept any input voltage in the range 12-24V</a:t>
            </a:r>
            <a:endParaRPr sz="2800"/>
          </a:p>
        </p:txBody>
      </p:sp>
      <p:sp>
        <p:nvSpPr>
          <p:cNvPr id="226" name="Google Shape;226;p7"/>
          <p:cNvSpPr txBox="1"/>
          <p:nvPr>
            <p:ph idx="2" type="body"/>
          </p:nvPr>
        </p:nvSpPr>
        <p:spPr>
          <a:xfrm>
            <a:off x="610626" y="635276"/>
            <a:ext cx="12631200" cy="726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13294B"/>
              </a:buClr>
              <a:buSzPts val="4800"/>
              <a:buNone/>
            </a:pPr>
            <a:r>
              <a:rPr lang="en-US"/>
              <a:t>Power Subsystem</a:t>
            </a:r>
            <a:endParaRPr/>
          </a:p>
          <a:p>
            <a:pPr indent="0" lvl="0" marL="0" rtl="0" algn="l">
              <a:spcBef>
                <a:spcPts val="960"/>
              </a:spcBef>
              <a:spcAft>
                <a:spcPts val="0"/>
              </a:spcAft>
              <a:buClr>
                <a:srgbClr val="13294B"/>
              </a:buClr>
              <a:buSzPts val="4800"/>
              <a:buNone/>
            </a:pPr>
            <a:r>
              <a:t/>
            </a:r>
            <a:endParaRPr/>
          </a:p>
        </p:txBody>
      </p:sp>
      <p:pic>
        <p:nvPicPr>
          <p:cNvPr id="227" name="Google Shape;227;p7" title="Screenshot 2025-05-02 at 1.09.41 PM.png"/>
          <p:cNvPicPr preferRelativeResize="0"/>
          <p:nvPr/>
        </p:nvPicPr>
        <p:blipFill>
          <a:blip r:embed="rId3">
            <a:alphaModFix/>
          </a:blip>
          <a:stretch>
            <a:fillRect/>
          </a:stretch>
        </p:blipFill>
        <p:spPr>
          <a:xfrm>
            <a:off x="3595850" y="3886200"/>
            <a:ext cx="6625901" cy="26768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g35350a49683_1_0"/>
          <p:cNvSpPr txBox="1"/>
          <p:nvPr>
            <p:ph idx="1" type="body"/>
          </p:nvPr>
        </p:nvSpPr>
        <p:spPr>
          <a:xfrm>
            <a:off x="610626" y="1633220"/>
            <a:ext cx="12701100" cy="5082600"/>
          </a:xfrm>
          <a:prstGeom prst="rect">
            <a:avLst/>
          </a:prstGeom>
          <a:noFill/>
          <a:ln>
            <a:noFill/>
          </a:ln>
        </p:spPr>
        <p:txBody>
          <a:bodyPr anchorCtr="0" anchor="t" bIns="45700" lIns="91425" spcFirstLastPara="1" rIns="91425" wrap="square" tIns="45700">
            <a:noAutofit/>
          </a:bodyPr>
          <a:lstStyle/>
          <a:p>
            <a:pPr indent="-331257" lvl="0" marL="381994" rtl="0" algn="l">
              <a:spcBef>
                <a:spcPts val="0"/>
              </a:spcBef>
              <a:spcAft>
                <a:spcPts val="0"/>
              </a:spcAft>
              <a:buSzPts val="2800"/>
              <a:buChar char="▪"/>
            </a:pPr>
            <a:r>
              <a:rPr lang="en-US" sz="2800"/>
              <a:t>Purpose: to report data related to motor functionality and system health to GUI</a:t>
            </a:r>
            <a:endParaRPr sz="2800"/>
          </a:p>
          <a:p>
            <a:pPr indent="-299342" lvl="1" marL="827656" rtl="0" algn="l">
              <a:spcBef>
                <a:spcPts val="0"/>
              </a:spcBef>
              <a:spcAft>
                <a:spcPts val="0"/>
              </a:spcAft>
              <a:buSzPts val="2800"/>
              <a:buChar char="–"/>
            </a:pPr>
            <a:r>
              <a:rPr lang="en-US" sz="2800"/>
              <a:t>3-phase voltage and current measurements within ±150mV and ±100mA</a:t>
            </a:r>
            <a:endParaRPr sz="2800"/>
          </a:p>
          <a:p>
            <a:pPr indent="-299342" lvl="1" marL="827656" rtl="0" algn="l">
              <a:spcBef>
                <a:spcPts val="0"/>
              </a:spcBef>
              <a:spcAft>
                <a:spcPts val="0"/>
              </a:spcAft>
              <a:buSzPts val="2800"/>
              <a:buChar char="–"/>
            </a:pPr>
            <a:r>
              <a:rPr lang="en-US" sz="2800"/>
              <a:t>Any voltage rail should have voltage, current, and power reported (±5%)</a:t>
            </a:r>
            <a:endParaRPr sz="2800"/>
          </a:p>
          <a:p>
            <a:pPr indent="-299342" lvl="1" marL="827656" rtl="0" algn="l">
              <a:spcBef>
                <a:spcPts val="0"/>
              </a:spcBef>
              <a:spcAft>
                <a:spcPts val="0"/>
              </a:spcAft>
              <a:buSzPts val="2800"/>
              <a:buChar char="–"/>
            </a:pPr>
            <a:r>
              <a:rPr lang="en-US" sz="2800"/>
              <a:t>Motor speed should be collected through an encoder or back-EMF within ±10% of true rpm value</a:t>
            </a:r>
            <a:endParaRPr sz="2800"/>
          </a:p>
        </p:txBody>
      </p:sp>
      <p:sp>
        <p:nvSpPr>
          <p:cNvPr id="233" name="Google Shape;233;g35350a49683_1_0"/>
          <p:cNvSpPr txBox="1"/>
          <p:nvPr>
            <p:ph idx="2" type="body"/>
          </p:nvPr>
        </p:nvSpPr>
        <p:spPr>
          <a:xfrm>
            <a:off x="610626" y="635276"/>
            <a:ext cx="12631200" cy="726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13294B"/>
              </a:buClr>
              <a:buSzPts val="4800"/>
              <a:buNone/>
            </a:pPr>
            <a:r>
              <a:rPr lang="en-US"/>
              <a:t>Sensing Subsystem</a:t>
            </a:r>
            <a:endParaRPr/>
          </a:p>
          <a:p>
            <a:pPr indent="0" lvl="0" marL="0" rtl="0" algn="l">
              <a:spcBef>
                <a:spcPts val="960"/>
              </a:spcBef>
              <a:spcAft>
                <a:spcPts val="0"/>
              </a:spcAft>
              <a:buClr>
                <a:srgbClr val="13294B"/>
              </a:buClr>
              <a:buSzPts val="4800"/>
              <a:buNone/>
            </a:pPr>
            <a:r>
              <a:t/>
            </a:r>
            <a:endParaRPr/>
          </a:p>
        </p:txBody>
      </p:sp>
      <p:pic>
        <p:nvPicPr>
          <p:cNvPr id="234" name="Google Shape;234;g35350a49683_1_0" title="Screenshot 2025-05-02 at 1.16.16 PM.png"/>
          <p:cNvPicPr preferRelativeResize="0"/>
          <p:nvPr/>
        </p:nvPicPr>
        <p:blipFill>
          <a:blip r:embed="rId3">
            <a:alphaModFix/>
          </a:blip>
          <a:stretch>
            <a:fillRect/>
          </a:stretch>
        </p:blipFill>
        <p:spPr>
          <a:xfrm>
            <a:off x="2568363" y="4715950"/>
            <a:ext cx="8715726" cy="1861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g35350a49683_0_49"/>
          <p:cNvSpPr txBox="1"/>
          <p:nvPr>
            <p:ph idx="2" type="body"/>
          </p:nvPr>
        </p:nvSpPr>
        <p:spPr>
          <a:xfrm>
            <a:off x="610626" y="635276"/>
            <a:ext cx="12631200" cy="726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13294B"/>
              </a:buClr>
              <a:buSzPts val="4800"/>
              <a:buNone/>
            </a:pPr>
            <a:r>
              <a:rPr lang="en-US"/>
              <a:t>Power Subsystem</a:t>
            </a:r>
            <a:endParaRPr/>
          </a:p>
          <a:p>
            <a:pPr indent="0" lvl="0" marL="0" rtl="0" algn="l">
              <a:spcBef>
                <a:spcPts val="960"/>
              </a:spcBef>
              <a:spcAft>
                <a:spcPts val="0"/>
              </a:spcAft>
              <a:buClr>
                <a:srgbClr val="13294B"/>
              </a:buClr>
              <a:buSzPts val="4800"/>
              <a:buNone/>
            </a:pPr>
            <a:r>
              <a:t/>
            </a:r>
            <a:endParaRPr/>
          </a:p>
        </p:txBody>
      </p:sp>
      <p:pic>
        <p:nvPicPr>
          <p:cNvPr id="240" name="Google Shape;240;g35350a49683_0_49" title="Screenshot 2025-05-02 at 12.49.57 PM.png"/>
          <p:cNvPicPr preferRelativeResize="0"/>
          <p:nvPr/>
        </p:nvPicPr>
        <p:blipFill>
          <a:blip r:embed="rId3">
            <a:alphaModFix/>
          </a:blip>
          <a:stretch>
            <a:fillRect/>
          </a:stretch>
        </p:blipFill>
        <p:spPr>
          <a:xfrm>
            <a:off x="152400" y="2590751"/>
            <a:ext cx="13512798" cy="321805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pic>
        <p:nvPicPr>
          <p:cNvPr id="245" name="Google Shape;245;g353d64f05f7_0_125" title="IBMEP-Page-1.jpg"/>
          <p:cNvPicPr preferRelativeResize="0"/>
          <p:nvPr/>
        </p:nvPicPr>
        <p:blipFill>
          <a:blip r:embed="rId3">
            <a:alphaModFix/>
          </a:blip>
          <a:stretch>
            <a:fillRect/>
          </a:stretch>
        </p:blipFill>
        <p:spPr>
          <a:xfrm>
            <a:off x="1905312" y="1391438"/>
            <a:ext cx="9994124" cy="5530826"/>
          </a:xfrm>
          <a:prstGeom prst="rect">
            <a:avLst/>
          </a:prstGeom>
          <a:noFill/>
          <a:ln>
            <a:noFill/>
          </a:ln>
        </p:spPr>
      </p:pic>
      <p:sp>
        <p:nvSpPr>
          <p:cNvPr id="246" name="Google Shape;246;g353d64f05f7_0_125"/>
          <p:cNvSpPr txBox="1"/>
          <p:nvPr>
            <p:ph idx="2" type="body"/>
          </p:nvPr>
        </p:nvSpPr>
        <p:spPr>
          <a:xfrm>
            <a:off x="610626" y="635276"/>
            <a:ext cx="12631200" cy="7269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142958"/>
              </a:buClr>
              <a:buSzPts val="4400"/>
              <a:buNone/>
            </a:pPr>
            <a:r>
              <a:rPr lang="en-US" sz="4400"/>
              <a:t>Block Diagram</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51" name="Shape 251"/>
        <p:cNvGrpSpPr/>
        <p:nvPr/>
      </p:nvGrpSpPr>
      <p:grpSpPr>
        <a:xfrm>
          <a:off x="0" y="0"/>
          <a:ext cx="0" cy="0"/>
          <a:chOff x="0" y="0"/>
          <a:chExt cx="0" cy="0"/>
        </a:xfrm>
      </p:grpSpPr>
      <p:sp>
        <p:nvSpPr>
          <p:cNvPr id="252" name="Google Shape;252;g353d64f05f7_0_149"/>
          <p:cNvSpPr txBox="1"/>
          <p:nvPr>
            <p:ph idx="2" type="body"/>
          </p:nvPr>
        </p:nvSpPr>
        <p:spPr>
          <a:xfrm>
            <a:off x="610626" y="635276"/>
            <a:ext cx="12631200" cy="726900"/>
          </a:xfrm>
          <a:prstGeom prst="rect">
            <a:avLst/>
          </a:prstGeom>
        </p:spPr>
        <p:txBody>
          <a:bodyPr anchorCtr="0" anchor="t" bIns="45700" lIns="91425" spcFirstLastPara="1" rIns="91425" wrap="square" tIns="45700">
            <a:noAutofit/>
          </a:bodyPr>
          <a:lstStyle/>
          <a:p>
            <a:pPr indent="0" lvl="0" marL="0" rtl="0" algn="l">
              <a:spcBef>
                <a:spcPts val="960"/>
              </a:spcBef>
              <a:spcAft>
                <a:spcPts val="0"/>
              </a:spcAft>
              <a:buNone/>
            </a:pPr>
            <a:r>
              <a:rPr lang="en-US"/>
              <a:t>Requirements and Verifications</a:t>
            </a:r>
            <a:endParaRPr/>
          </a:p>
        </p:txBody>
      </p:sp>
      <p:pic>
        <p:nvPicPr>
          <p:cNvPr id="253" name="Google Shape;253;g353d64f05f7_0_149" title="Screenshot 2025-05-06 at 12.43.31 PM.png"/>
          <p:cNvPicPr preferRelativeResize="0"/>
          <p:nvPr/>
        </p:nvPicPr>
        <p:blipFill>
          <a:blip r:embed="rId3">
            <a:alphaModFix/>
          </a:blip>
          <a:stretch>
            <a:fillRect/>
          </a:stretch>
        </p:blipFill>
        <p:spPr>
          <a:xfrm>
            <a:off x="2380363" y="1858575"/>
            <a:ext cx="9091723" cy="48387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58" name="Shape 258"/>
        <p:cNvGrpSpPr/>
        <p:nvPr/>
      </p:nvGrpSpPr>
      <p:grpSpPr>
        <a:xfrm>
          <a:off x="0" y="0"/>
          <a:ext cx="0" cy="0"/>
          <a:chOff x="0" y="0"/>
          <a:chExt cx="0" cy="0"/>
        </a:xfrm>
      </p:grpSpPr>
      <p:sp>
        <p:nvSpPr>
          <p:cNvPr id="259" name="Google Shape;259;g353d64f05f7_0_156"/>
          <p:cNvSpPr txBox="1"/>
          <p:nvPr>
            <p:ph idx="2" type="body"/>
          </p:nvPr>
        </p:nvSpPr>
        <p:spPr>
          <a:xfrm>
            <a:off x="610626" y="635276"/>
            <a:ext cx="12631200" cy="726900"/>
          </a:xfrm>
          <a:prstGeom prst="rect">
            <a:avLst/>
          </a:prstGeom>
        </p:spPr>
        <p:txBody>
          <a:bodyPr anchorCtr="0" anchor="t" bIns="45700" lIns="91425" spcFirstLastPara="1" rIns="91425" wrap="square" tIns="45700">
            <a:noAutofit/>
          </a:bodyPr>
          <a:lstStyle/>
          <a:p>
            <a:pPr indent="0" lvl="0" marL="0" rtl="0" algn="l">
              <a:spcBef>
                <a:spcPts val="960"/>
              </a:spcBef>
              <a:spcAft>
                <a:spcPts val="0"/>
              </a:spcAft>
              <a:buNone/>
            </a:pPr>
            <a:r>
              <a:rPr lang="en-US"/>
              <a:t>Requirements and Verifications</a:t>
            </a:r>
            <a:endParaRPr/>
          </a:p>
        </p:txBody>
      </p:sp>
      <p:pic>
        <p:nvPicPr>
          <p:cNvPr id="260" name="Google Shape;260;g353d64f05f7_0_156" title="Screenshot 2025-05-06 at 12.44.01 PM.png"/>
          <p:cNvPicPr preferRelativeResize="0"/>
          <p:nvPr/>
        </p:nvPicPr>
        <p:blipFill>
          <a:blip r:embed="rId3">
            <a:alphaModFix/>
          </a:blip>
          <a:stretch>
            <a:fillRect/>
          </a:stretch>
        </p:blipFill>
        <p:spPr>
          <a:xfrm>
            <a:off x="3599713" y="1362175"/>
            <a:ext cx="6653031" cy="55815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65" name="Shape 265"/>
        <p:cNvGrpSpPr/>
        <p:nvPr/>
      </p:nvGrpSpPr>
      <p:grpSpPr>
        <a:xfrm>
          <a:off x="0" y="0"/>
          <a:ext cx="0" cy="0"/>
          <a:chOff x="0" y="0"/>
          <a:chExt cx="0" cy="0"/>
        </a:xfrm>
      </p:grpSpPr>
      <p:sp>
        <p:nvSpPr>
          <p:cNvPr id="266" name="Google Shape;266;g353d64f05f7_0_169"/>
          <p:cNvSpPr txBox="1"/>
          <p:nvPr>
            <p:ph idx="2" type="body"/>
          </p:nvPr>
        </p:nvSpPr>
        <p:spPr>
          <a:xfrm>
            <a:off x="610626" y="635276"/>
            <a:ext cx="12631200" cy="726900"/>
          </a:xfrm>
          <a:prstGeom prst="rect">
            <a:avLst/>
          </a:prstGeom>
        </p:spPr>
        <p:txBody>
          <a:bodyPr anchorCtr="0" anchor="t" bIns="45700" lIns="91425" spcFirstLastPara="1" rIns="91425" wrap="square" tIns="45700">
            <a:noAutofit/>
          </a:bodyPr>
          <a:lstStyle/>
          <a:p>
            <a:pPr indent="0" lvl="0" marL="0" rtl="0" algn="l">
              <a:spcBef>
                <a:spcPts val="960"/>
              </a:spcBef>
              <a:spcAft>
                <a:spcPts val="0"/>
              </a:spcAft>
              <a:buNone/>
            </a:pPr>
            <a:r>
              <a:rPr lang="en-US"/>
              <a:t>Requirements and Verifications</a:t>
            </a:r>
            <a:endParaRPr/>
          </a:p>
        </p:txBody>
      </p:sp>
      <p:pic>
        <p:nvPicPr>
          <p:cNvPr id="267" name="Google Shape;267;g353d64f05f7_0_169" title="Screenshot 2025-05-06 at 12.44.45 PM.png"/>
          <p:cNvPicPr preferRelativeResize="0"/>
          <p:nvPr/>
        </p:nvPicPr>
        <p:blipFill>
          <a:blip r:embed="rId3">
            <a:alphaModFix/>
          </a:blip>
          <a:stretch>
            <a:fillRect/>
          </a:stretch>
        </p:blipFill>
        <p:spPr>
          <a:xfrm>
            <a:off x="2284575" y="1446299"/>
            <a:ext cx="9283299" cy="54331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72" name="Shape 272"/>
        <p:cNvGrpSpPr/>
        <p:nvPr/>
      </p:nvGrpSpPr>
      <p:grpSpPr>
        <a:xfrm>
          <a:off x="0" y="0"/>
          <a:ext cx="0" cy="0"/>
          <a:chOff x="0" y="0"/>
          <a:chExt cx="0" cy="0"/>
        </a:xfrm>
      </p:grpSpPr>
      <p:sp>
        <p:nvSpPr>
          <p:cNvPr id="273" name="Google Shape;273;g353d64f05f7_0_163"/>
          <p:cNvSpPr txBox="1"/>
          <p:nvPr>
            <p:ph idx="2" type="body"/>
          </p:nvPr>
        </p:nvSpPr>
        <p:spPr>
          <a:xfrm>
            <a:off x="610626" y="635276"/>
            <a:ext cx="12631200" cy="726900"/>
          </a:xfrm>
          <a:prstGeom prst="rect">
            <a:avLst/>
          </a:prstGeom>
        </p:spPr>
        <p:txBody>
          <a:bodyPr anchorCtr="0" anchor="t" bIns="45700" lIns="91425" spcFirstLastPara="1" rIns="91425" wrap="square" tIns="45700">
            <a:noAutofit/>
          </a:bodyPr>
          <a:lstStyle/>
          <a:p>
            <a:pPr indent="0" lvl="0" marL="0" rtl="0" algn="l">
              <a:spcBef>
                <a:spcPts val="960"/>
              </a:spcBef>
              <a:spcAft>
                <a:spcPts val="0"/>
              </a:spcAft>
              <a:buNone/>
            </a:pPr>
            <a:r>
              <a:rPr lang="en-US"/>
              <a:t>Requirements and Verifications</a:t>
            </a:r>
            <a:endParaRPr/>
          </a:p>
        </p:txBody>
      </p:sp>
      <p:pic>
        <p:nvPicPr>
          <p:cNvPr id="274" name="Google Shape;274;g353d64f05f7_0_163" title="Screenshot 2025-05-06 at 12.45.07 PM.png"/>
          <p:cNvPicPr preferRelativeResize="0"/>
          <p:nvPr/>
        </p:nvPicPr>
        <p:blipFill>
          <a:blip r:embed="rId3">
            <a:alphaModFix/>
          </a:blip>
          <a:stretch>
            <a:fillRect/>
          </a:stretch>
        </p:blipFill>
        <p:spPr>
          <a:xfrm>
            <a:off x="3582950" y="1562700"/>
            <a:ext cx="6686550" cy="52238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g353d64f05f7_0_177"/>
          <p:cNvSpPr txBox="1"/>
          <p:nvPr>
            <p:ph idx="2" type="body"/>
          </p:nvPr>
        </p:nvSpPr>
        <p:spPr>
          <a:xfrm>
            <a:off x="610626" y="635276"/>
            <a:ext cx="12631200" cy="726900"/>
          </a:xfrm>
          <a:prstGeom prst="rect">
            <a:avLst/>
          </a:prstGeom>
        </p:spPr>
        <p:txBody>
          <a:bodyPr anchorCtr="0" anchor="t" bIns="45700" lIns="91425" spcFirstLastPara="1" rIns="91425" wrap="square" tIns="45700">
            <a:noAutofit/>
          </a:bodyPr>
          <a:lstStyle/>
          <a:p>
            <a:pPr indent="0" lvl="0" marL="0" rtl="0" algn="l">
              <a:spcBef>
                <a:spcPts val="960"/>
              </a:spcBef>
              <a:spcAft>
                <a:spcPts val="0"/>
              </a:spcAft>
              <a:buNone/>
            </a:pPr>
            <a:r>
              <a:rPr lang="en-US"/>
              <a:t>Requirements and Verifications</a:t>
            </a:r>
            <a:endParaRPr/>
          </a:p>
        </p:txBody>
      </p:sp>
      <p:pic>
        <p:nvPicPr>
          <p:cNvPr id="281" name="Google Shape;281;g353d64f05f7_0_177" title="Screenshot 2025-05-06 at 12.45.59 PM.png"/>
          <p:cNvPicPr preferRelativeResize="0"/>
          <p:nvPr/>
        </p:nvPicPr>
        <p:blipFill>
          <a:blip r:embed="rId3">
            <a:alphaModFix/>
          </a:blip>
          <a:stretch>
            <a:fillRect/>
          </a:stretch>
        </p:blipFill>
        <p:spPr>
          <a:xfrm>
            <a:off x="1750063" y="1937750"/>
            <a:ext cx="10352313" cy="2171700"/>
          </a:xfrm>
          <a:prstGeom prst="rect">
            <a:avLst/>
          </a:prstGeom>
          <a:noFill/>
          <a:ln>
            <a:noFill/>
          </a:ln>
        </p:spPr>
      </p:pic>
      <p:pic>
        <p:nvPicPr>
          <p:cNvPr id="282" name="Google Shape;282;g353d64f05f7_0_177" title="Screenshot 2025-05-06 at 12.46.31 PM.png"/>
          <p:cNvPicPr preferRelativeResize="0"/>
          <p:nvPr/>
        </p:nvPicPr>
        <p:blipFill>
          <a:blip r:embed="rId4">
            <a:alphaModFix/>
          </a:blip>
          <a:stretch>
            <a:fillRect/>
          </a:stretch>
        </p:blipFill>
        <p:spPr>
          <a:xfrm>
            <a:off x="1750075" y="4513593"/>
            <a:ext cx="10352300" cy="185853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g35350a49683_0_43"/>
          <p:cNvSpPr txBox="1"/>
          <p:nvPr>
            <p:ph idx="1" type="body"/>
          </p:nvPr>
        </p:nvSpPr>
        <p:spPr>
          <a:xfrm>
            <a:off x="610626" y="2977958"/>
            <a:ext cx="12631200" cy="630600"/>
          </a:xfrm>
          <a:prstGeom prst="rect">
            <a:avLst/>
          </a:prstGeom>
        </p:spPr>
        <p:txBody>
          <a:bodyPr anchorCtr="0" anchor="t" bIns="45700" lIns="91425" spcFirstLastPara="1" rIns="91425" wrap="square" tIns="45700">
            <a:noAutofit/>
          </a:bodyPr>
          <a:lstStyle/>
          <a:p>
            <a:pPr indent="0" lvl="0" marL="0" rtl="0" algn="l">
              <a:spcBef>
                <a:spcPts val="960"/>
              </a:spcBef>
              <a:spcAft>
                <a:spcPts val="0"/>
              </a:spcAft>
              <a:buNone/>
            </a:pPr>
            <a:r>
              <a:rPr lang="en-US"/>
              <a:t>Software Design</a:t>
            </a:r>
            <a:endParaRPr/>
          </a:p>
        </p:txBody>
      </p:sp>
      <p:sp>
        <p:nvSpPr>
          <p:cNvPr id="289" name="Google Shape;289;g35350a49683_0_43"/>
          <p:cNvSpPr txBox="1"/>
          <p:nvPr>
            <p:ph idx="2" type="body"/>
          </p:nvPr>
        </p:nvSpPr>
        <p:spPr>
          <a:xfrm>
            <a:off x="610626" y="3833136"/>
            <a:ext cx="12631200" cy="718500"/>
          </a:xfrm>
          <a:prstGeom prst="rect">
            <a:avLst/>
          </a:prstGeom>
        </p:spPr>
        <p:txBody>
          <a:bodyPr anchorCtr="0" anchor="t" bIns="45700" lIns="91425" spcFirstLastPara="1" rIns="91425" wrap="square" tIns="45700">
            <a:noAutofit/>
          </a:bodyPr>
          <a:lstStyle/>
          <a:p>
            <a:pPr indent="0" lvl="0" marL="0" rtl="0" algn="l">
              <a:spcBef>
                <a:spcPts val="720"/>
              </a:spcBef>
              <a:spcAft>
                <a:spcPts val="0"/>
              </a:spcAft>
              <a:buNone/>
            </a:pPr>
            <a:r>
              <a:rPr lang="en-US"/>
              <a:t>Control Algorithms and Communication</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g353d64f05f7_0_0"/>
          <p:cNvSpPr txBox="1"/>
          <p:nvPr>
            <p:ph idx="1" type="body"/>
          </p:nvPr>
        </p:nvSpPr>
        <p:spPr>
          <a:xfrm>
            <a:off x="610626" y="1633220"/>
            <a:ext cx="12701100" cy="5082600"/>
          </a:xfrm>
          <a:prstGeom prst="rect">
            <a:avLst/>
          </a:prstGeom>
          <a:noFill/>
          <a:ln>
            <a:noFill/>
          </a:ln>
        </p:spPr>
        <p:txBody>
          <a:bodyPr anchorCtr="0" anchor="t" bIns="45700" lIns="91425" spcFirstLastPara="1" rIns="91425" wrap="square" tIns="45700">
            <a:noAutofit/>
          </a:bodyPr>
          <a:lstStyle/>
          <a:p>
            <a:pPr indent="-393700" lvl="0" marL="457200" rtl="0" algn="l">
              <a:spcBef>
                <a:spcPts val="720"/>
              </a:spcBef>
              <a:spcAft>
                <a:spcPts val="0"/>
              </a:spcAft>
              <a:buSzPts val="2600"/>
              <a:buChar char="▪"/>
            </a:pPr>
            <a:r>
              <a:rPr lang="en-US" sz="2600"/>
              <a:t>Motors are becoming more common with robotics, EVs, and automation</a:t>
            </a:r>
            <a:endParaRPr sz="2600"/>
          </a:p>
          <a:p>
            <a:pPr indent="-393700" lvl="0" marL="457200" rtl="0" algn="l">
              <a:spcBef>
                <a:spcPts val="0"/>
              </a:spcBef>
              <a:spcAft>
                <a:spcPts val="0"/>
              </a:spcAft>
              <a:buSzPts val="2600"/>
              <a:buChar char="▪"/>
            </a:pPr>
            <a:r>
              <a:rPr lang="en-US" sz="2600"/>
              <a:t>Few integrated motor prototyping solutions</a:t>
            </a:r>
            <a:endParaRPr sz="2600"/>
          </a:p>
          <a:p>
            <a:pPr indent="-393700" lvl="0" marL="457200" rtl="0" algn="l">
              <a:spcBef>
                <a:spcPts val="0"/>
              </a:spcBef>
              <a:spcAft>
                <a:spcPts val="0"/>
              </a:spcAft>
              <a:buSzPts val="2600"/>
              <a:buChar char="▪"/>
            </a:pPr>
            <a:r>
              <a:rPr lang="en-US" sz="2600"/>
              <a:t>Typically need lots of electronics experience to choose and combine modules</a:t>
            </a:r>
            <a:endParaRPr sz="2600"/>
          </a:p>
        </p:txBody>
      </p:sp>
      <p:sp>
        <p:nvSpPr>
          <p:cNvPr id="75" name="Google Shape;75;g353d64f05f7_0_0"/>
          <p:cNvSpPr txBox="1"/>
          <p:nvPr>
            <p:ph idx="2" type="body"/>
          </p:nvPr>
        </p:nvSpPr>
        <p:spPr>
          <a:xfrm>
            <a:off x="610626" y="635276"/>
            <a:ext cx="12631200" cy="726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13294B"/>
              </a:buClr>
              <a:buSzPts val="4800"/>
              <a:buNone/>
            </a:pPr>
            <a:r>
              <a:rPr lang="en-US"/>
              <a:t>Problem</a:t>
            </a:r>
            <a:endParaRPr/>
          </a:p>
        </p:txBody>
      </p:sp>
      <p:pic>
        <p:nvPicPr>
          <p:cNvPr id="76" name="Google Shape;76;g353d64f05f7_0_0"/>
          <p:cNvPicPr preferRelativeResize="0"/>
          <p:nvPr/>
        </p:nvPicPr>
        <p:blipFill>
          <a:blip r:embed="rId3">
            <a:alphaModFix/>
          </a:blip>
          <a:stretch>
            <a:fillRect/>
          </a:stretch>
        </p:blipFill>
        <p:spPr>
          <a:xfrm>
            <a:off x="3752012" y="3481000"/>
            <a:ext cx="2611101" cy="2006201"/>
          </a:xfrm>
          <a:prstGeom prst="rect">
            <a:avLst/>
          </a:prstGeom>
          <a:noFill/>
          <a:ln>
            <a:noFill/>
          </a:ln>
        </p:spPr>
      </p:pic>
      <p:pic>
        <p:nvPicPr>
          <p:cNvPr id="77" name="Google Shape;77;g353d64f05f7_0_0"/>
          <p:cNvPicPr preferRelativeResize="0"/>
          <p:nvPr/>
        </p:nvPicPr>
        <p:blipFill>
          <a:blip r:embed="rId4">
            <a:alphaModFix/>
          </a:blip>
          <a:stretch>
            <a:fillRect/>
          </a:stretch>
        </p:blipFill>
        <p:spPr>
          <a:xfrm>
            <a:off x="803587" y="3251525"/>
            <a:ext cx="2465150" cy="2465149"/>
          </a:xfrm>
          <a:prstGeom prst="rect">
            <a:avLst/>
          </a:prstGeom>
          <a:noFill/>
          <a:ln>
            <a:noFill/>
          </a:ln>
        </p:spPr>
      </p:pic>
      <p:pic>
        <p:nvPicPr>
          <p:cNvPr id="78" name="Google Shape;78;g353d64f05f7_0_0"/>
          <p:cNvPicPr preferRelativeResize="0"/>
          <p:nvPr/>
        </p:nvPicPr>
        <p:blipFill>
          <a:blip r:embed="rId5">
            <a:alphaModFix/>
          </a:blip>
          <a:stretch>
            <a:fillRect/>
          </a:stretch>
        </p:blipFill>
        <p:spPr>
          <a:xfrm>
            <a:off x="6884738" y="3386238"/>
            <a:ext cx="2711700" cy="2115125"/>
          </a:xfrm>
          <a:prstGeom prst="rect">
            <a:avLst/>
          </a:prstGeom>
          <a:noFill/>
          <a:ln>
            <a:noFill/>
          </a:ln>
        </p:spPr>
      </p:pic>
      <p:sp>
        <p:nvSpPr>
          <p:cNvPr id="79" name="Google Shape;79;g353d64f05f7_0_0"/>
          <p:cNvSpPr txBox="1"/>
          <p:nvPr/>
        </p:nvSpPr>
        <p:spPr>
          <a:xfrm>
            <a:off x="1146050" y="5541650"/>
            <a:ext cx="17802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800"/>
              <a:t>Microcontroller</a:t>
            </a:r>
            <a:endParaRPr sz="1800"/>
          </a:p>
        </p:txBody>
      </p:sp>
      <p:sp>
        <p:nvSpPr>
          <p:cNvPr id="80" name="Google Shape;80;g353d64f05f7_0_0"/>
          <p:cNvSpPr txBox="1"/>
          <p:nvPr/>
        </p:nvSpPr>
        <p:spPr>
          <a:xfrm>
            <a:off x="3959713" y="5541650"/>
            <a:ext cx="21957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800"/>
              <a:t>Voltage Regulator</a:t>
            </a:r>
            <a:endParaRPr sz="1800"/>
          </a:p>
        </p:txBody>
      </p:sp>
      <p:sp>
        <p:nvSpPr>
          <p:cNvPr id="81" name="Google Shape;81;g353d64f05f7_0_0"/>
          <p:cNvSpPr txBox="1"/>
          <p:nvPr/>
        </p:nvSpPr>
        <p:spPr>
          <a:xfrm>
            <a:off x="7350488" y="5541650"/>
            <a:ext cx="17802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800"/>
              <a:t>Half-bridge</a:t>
            </a:r>
            <a:endParaRPr sz="1800"/>
          </a:p>
        </p:txBody>
      </p:sp>
      <p:pic>
        <p:nvPicPr>
          <p:cNvPr id="82" name="Google Shape;82;g353d64f05f7_0_0"/>
          <p:cNvPicPr preferRelativeResize="0"/>
          <p:nvPr/>
        </p:nvPicPr>
        <p:blipFill>
          <a:blip r:embed="rId6">
            <a:alphaModFix/>
          </a:blip>
          <a:stretch>
            <a:fillRect/>
          </a:stretch>
        </p:blipFill>
        <p:spPr>
          <a:xfrm>
            <a:off x="9910325" y="3386248"/>
            <a:ext cx="2195700" cy="2195700"/>
          </a:xfrm>
          <a:prstGeom prst="rect">
            <a:avLst/>
          </a:prstGeom>
          <a:noFill/>
          <a:ln>
            <a:noFill/>
          </a:ln>
        </p:spPr>
      </p:pic>
      <p:sp>
        <p:nvSpPr>
          <p:cNvPr id="83" name="Google Shape;83;g353d64f05f7_0_0"/>
          <p:cNvSpPr txBox="1"/>
          <p:nvPr/>
        </p:nvSpPr>
        <p:spPr>
          <a:xfrm>
            <a:off x="10118063" y="5541650"/>
            <a:ext cx="17802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800"/>
              <a:t>H-bridge</a:t>
            </a:r>
            <a:endParaRPr sz="18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8"/>
          <p:cNvSpPr txBox="1"/>
          <p:nvPr>
            <p:ph idx="1" type="body"/>
          </p:nvPr>
        </p:nvSpPr>
        <p:spPr>
          <a:xfrm>
            <a:off x="610626" y="1633220"/>
            <a:ext cx="12701026" cy="5082540"/>
          </a:xfrm>
          <a:prstGeom prst="rect">
            <a:avLst/>
          </a:prstGeom>
          <a:noFill/>
          <a:ln>
            <a:noFill/>
          </a:ln>
        </p:spPr>
        <p:txBody>
          <a:bodyPr anchorCtr="0" anchor="t" bIns="45700" lIns="91425" spcFirstLastPara="1" rIns="91425" wrap="square" tIns="45700">
            <a:noAutofit/>
          </a:bodyPr>
          <a:lstStyle/>
          <a:p>
            <a:pPr indent="-381995" lvl="0" marL="381995" rtl="0" algn="l">
              <a:spcBef>
                <a:spcPts val="0"/>
              </a:spcBef>
              <a:spcAft>
                <a:spcPts val="0"/>
              </a:spcAft>
              <a:buClr>
                <a:srgbClr val="13294B"/>
              </a:buClr>
              <a:buSzPts val="3500"/>
              <a:buFont typeface="Noto Sans Symbols"/>
              <a:buChar char="▪"/>
            </a:pPr>
            <a:r>
              <a:rPr lang="en-US"/>
              <a:t>Comms</a:t>
            </a:r>
            <a:endParaRPr/>
          </a:p>
          <a:p>
            <a:pPr indent="-318330" lvl="1" marL="827657" rtl="0" algn="l">
              <a:spcBef>
                <a:spcPts val="600"/>
              </a:spcBef>
              <a:spcAft>
                <a:spcPts val="0"/>
              </a:spcAft>
              <a:buClr>
                <a:srgbClr val="13294B"/>
              </a:buClr>
              <a:buSzPts val="3000"/>
              <a:buChar char="–"/>
            </a:pPr>
            <a:r>
              <a:rPr lang="en-US"/>
              <a:t>Serial connection over USB with keepalive messaging convention</a:t>
            </a:r>
            <a:endParaRPr/>
          </a:p>
          <a:p>
            <a:pPr indent="-381995" lvl="0" marL="381995" rtl="0" algn="l">
              <a:spcBef>
                <a:spcPts val="700"/>
              </a:spcBef>
              <a:spcAft>
                <a:spcPts val="0"/>
              </a:spcAft>
              <a:buClr>
                <a:srgbClr val="13294B"/>
              </a:buClr>
              <a:buSzPts val="3500"/>
              <a:buFont typeface="Noto Sans Symbols"/>
              <a:buChar char="▪"/>
            </a:pPr>
            <a:r>
              <a:rPr lang="en-US"/>
              <a:t>Trapezoidal control</a:t>
            </a:r>
            <a:endParaRPr/>
          </a:p>
          <a:p>
            <a:pPr indent="-318330" lvl="1" marL="827657" rtl="0" algn="l">
              <a:spcBef>
                <a:spcPts val="600"/>
              </a:spcBef>
              <a:spcAft>
                <a:spcPts val="0"/>
              </a:spcAft>
              <a:buClr>
                <a:srgbClr val="13294B"/>
              </a:buClr>
              <a:buSzPts val="3000"/>
              <a:buChar char="–"/>
            </a:pPr>
            <a:r>
              <a:rPr lang="en-US"/>
              <a:t>Output compare forced output mode, commute through six stages</a:t>
            </a:r>
            <a:endParaRPr/>
          </a:p>
          <a:p>
            <a:pPr indent="-381995" lvl="0" marL="381995" rtl="0" algn="l">
              <a:spcBef>
                <a:spcPts val="700"/>
              </a:spcBef>
              <a:spcAft>
                <a:spcPts val="0"/>
              </a:spcAft>
              <a:buClr>
                <a:srgbClr val="13294B"/>
              </a:buClr>
              <a:buSzPts val="3500"/>
              <a:buFont typeface="Noto Sans Symbols"/>
              <a:buChar char="▪"/>
            </a:pPr>
            <a:r>
              <a:rPr lang="en-US"/>
              <a:t>Sinusoidal control</a:t>
            </a:r>
            <a:endParaRPr/>
          </a:p>
          <a:p>
            <a:pPr indent="-318330" lvl="1" marL="827657" rtl="0" algn="l">
              <a:spcBef>
                <a:spcPts val="600"/>
              </a:spcBef>
              <a:spcAft>
                <a:spcPts val="0"/>
              </a:spcAft>
              <a:buClr>
                <a:srgbClr val="13294B"/>
              </a:buClr>
              <a:buSzPts val="3000"/>
              <a:buChar char="–"/>
            </a:pPr>
            <a:r>
              <a:rPr lang="en-US"/>
              <a:t>PWM mode, loop through duty cycle lookup table</a:t>
            </a:r>
            <a:endParaRPr/>
          </a:p>
          <a:p>
            <a:pPr indent="-381995" lvl="0" marL="381995" rtl="0" algn="l">
              <a:spcBef>
                <a:spcPts val="700"/>
              </a:spcBef>
              <a:spcAft>
                <a:spcPts val="0"/>
              </a:spcAft>
              <a:buClr>
                <a:srgbClr val="13294B"/>
              </a:buClr>
              <a:buSzPts val="3500"/>
              <a:buFont typeface="Noto Sans Symbols"/>
              <a:buChar char="▪"/>
            </a:pPr>
            <a:r>
              <a:rPr lang="en-US"/>
              <a:t>Safety</a:t>
            </a:r>
            <a:endParaRPr/>
          </a:p>
          <a:p>
            <a:pPr indent="-318330" lvl="1" marL="827657" rtl="0" algn="l">
              <a:spcBef>
                <a:spcPts val="600"/>
              </a:spcBef>
              <a:spcAft>
                <a:spcPts val="0"/>
              </a:spcAft>
              <a:buClr>
                <a:srgbClr val="13294B"/>
              </a:buClr>
              <a:buSzPts val="3000"/>
              <a:buChar char="–"/>
            </a:pPr>
            <a:r>
              <a:rPr lang="en-US"/>
              <a:t>“Debounced” system health flags updated once per main loop (hysteresis)</a:t>
            </a:r>
            <a:endParaRPr/>
          </a:p>
        </p:txBody>
      </p:sp>
      <p:sp>
        <p:nvSpPr>
          <p:cNvPr id="295" name="Google Shape;295;p8"/>
          <p:cNvSpPr txBox="1"/>
          <p:nvPr>
            <p:ph idx="2" type="body"/>
          </p:nvPr>
        </p:nvSpPr>
        <p:spPr>
          <a:xfrm>
            <a:off x="610626" y="635276"/>
            <a:ext cx="12631240" cy="72680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13294B"/>
              </a:buClr>
              <a:buSzPts val="4800"/>
              <a:buNone/>
            </a:pPr>
            <a:r>
              <a:rPr lang="en-US"/>
              <a:t>Software Design</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g353d64f05f7_0_14"/>
          <p:cNvSpPr txBox="1"/>
          <p:nvPr>
            <p:ph idx="1" type="body"/>
          </p:nvPr>
        </p:nvSpPr>
        <p:spPr>
          <a:xfrm>
            <a:off x="610626" y="635276"/>
            <a:ext cx="12631200" cy="726900"/>
          </a:xfrm>
          <a:prstGeom prst="rect">
            <a:avLst/>
          </a:prstGeom>
        </p:spPr>
        <p:txBody>
          <a:bodyPr anchorCtr="0" anchor="t" bIns="45700" lIns="91425" spcFirstLastPara="1" rIns="91425" wrap="square" tIns="45700">
            <a:noAutofit/>
          </a:bodyPr>
          <a:lstStyle/>
          <a:p>
            <a:pPr indent="0" lvl="0" marL="0" rtl="0" algn="l">
              <a:spcBef>
                <a:spcPts val="960"/>
              </a:spcBef>
              <a:spcAft>
                <a:spcPts val="0"/>
              </a:spcAft>
              <a:buClr>
                <a:schemeClr val="dk1"/>
              </a:buClr>
              <a:buSzPts val="1100"/>
              <a:buFont typeface="Arial"/>
              <a:buNone/>
            </a:pPr>
            <a:r>
              <a:rPr lang="en-US"/>
              <a:t>Trapezoidal Control</a:t>
            </a:r>
            <a:endParaRPr/>
          </a:p>
          <a:p>
            <a:pPr indent="0" lvl="0" marL="0" rtl="0" algn="l">
              <a:spcBef>
                <a:spcPts val="960"/>
              </a:spcBef>
              <a:spcAft>
                <a:spcPts val="0"/>
              </a:spcAft>
              <a:buNone/>
            </a:pPr>
            <a:r>
              <a:t/>
            </a:r>
            <a:endParaRPr/>
          </a:p>
        </p:txBody>
      </p:sp>
      <p:pic>
        <p:nvPicPr>
          <p:cNvPr id="302" name="Google Shape;302;g353d64f05f7_0_14" title="trapezoidalcontrol.jpg"/>
          <p:cNvPicPr preferRelativeResize="0"/>
          <p:nvPr/>
        </p:nvPicPr>
        <p:blipFill>
          <a:blip r:embed="rId3">
            <a:alphaModFix/>
          </a:blip>
          <a:stretch>
            <a:fillRect/>
          </a:stretch>
        </p:blipFill>
        <p:spPr>
          <a:xfrm>
            <a:off x="2125225" y="1585875"/>
            <a:ext cx="9260024" cy="50529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g353d64f05f7_0_26"/>
          <p:cNvSpPr txBox="1"/>
          <p:nvPr>
            <p:ph idx="1" type="body"/>
          </p:nvPr>
        </p:nvSpPr>
        <p:spPr>
          <a:xfrm>
            <a:off x="610626" y="635276"/>
            <a:ext cx="12631200" cy="726900"/>
          </a:xfrm>
          <a:prstGeom prst="rect">
            <a:avLst/>
          </a:prstGeom>
        </p:spPr>
        <p:txBody>
          <a:bodyPr anchorCtr="0" anchor="t" bIns="45700" lIns="91425" spcFirstLastPara="1" rIns="91425" wrap="square" tIns="45700">
            <a:noAutofit/>
          </a:bodyPr>
          <a:lstStyle/>
          <a:p>
            <a:pPr indent="0" lvl="0" marL="0" rtl="0" algn="l">
              <a:spcBef>
                <a:spcPts val="960"/>
              </a:spcBef>
              <a:spcAft>
                <a:spcPts val="0"/>
              </a:spcAft>
              <a:buNone/>
            </a:pPr>
            <a:r>
              <a:rPr lang="en-US"/>
              <a:t>Sinusoidal Control</a:t>
            </a:r>
            <a:endParaRPr/>
          </a:p>
        </p:txBody>
      </p:sp>
      <p:sp>
        <p:nvSpPr>
          <p:cNvPr id="309" name="Google Shape;309;g353d64f05f7_0_26"/>
          <p:cNvSpPr txBox="1"/>
          <p:nvPr>
            <p:ph idx="2" type="body"/>
          </p:nvPr>
        </p:nvSpPr>
        <p:spPr>
          <a:xfrm>
            <a:off x="610626" y="1628416"/>
            <a:ext cx="12631200" cy="5077200"/>
          </a:xfrm>
          <a:prstGeom prst="rect">
            <a:avLst/>
          </a:prstGeom>
        </p:spPr>
        <p:txBody>
          <a:bodyPr anchorCtr="0" anchor="t" bIns="45700" lIns="91425" spcFirstLastPara="1" rIns="91425" wrap="square" tIns="45700">
            <a:noAutofit/>
          </a:bodyPr>
          <a:lstStyle/>
          <a:p>
            <a:pPr indent="0" lvl="0" marL="0" rtl="0" algn="l">
              <a:spcBef>
                <a:spcPts val="720"/>
              </a:spcBef>
              <a:spcAft>
                <a:spcPts val="0"/>
              </a:spcAft>
              <a:buNone/>
            </a:pPr>
            <a:r>
              <a:t/>
            </a:r>
            <a:endParaRPr/>
          </a:p>
        </p:txBody>
      </p:sp>
      <p:pic>
        <p:nvPicPr>
          <p:cNvPr id="310" name="Google Shape;310;g353d64f05f7_0_26" title="Screenshot 2025-05-05 at 4.07.29 PM.png"/>
          <p:cNvPicPr preferRelativeResize="0"/>
          <p:nvPr/>
        </p:nvPicPr>
        <p:blipFill>
          <a:blip r:embed="rId3">
            <a:alphaModFix/>
          </a:blip>
          <a:stretch>
            <a:fillRect/>
          </a:stretch>
        </p:blipFill>
        <p:spPr>
          <a:xfrm>
            <a:off x="2803375" y="2781300"/>
            <a:ext cx="7878699" cy="311604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9"/>
          <p:cNvSpPr txBox="1"/>
          <p:nvPr>
            <p:ph idx="1" type="body"/>
          </p:nvPr>
        </p:nvSpPr>
        <p:spPr>
          <a:xfrm>
            <a:off x="610626" y="1633220"/>
            <a:ext cx="12701026" cy="5082540"/>
          </a:xfrm>
          <a:prstGeom prst="rect">
            <a:avLst/>
          </a:prstGeom>
          <a:noFill/>
          <a:ln>
            <a:noFill/>
          </a:ln>
        </p:spPr>
        <p:txBody>
          <a:bodyPr anchorCtr="0" anchor="t" bIns="45700" lIns="91425" spcFirstLastPara="1" rIns="91425" wrap="square" tIns="45700">
            <a:noAutofit/>
          </a:bodyPr>
          <a:lstStyle/>
          <a:p>
            <a:pPr indent="-381994" lvl="0" marL="381994" rtl="0" algn="l">
              <a:spcBef>
                <a:spcPts val="0"/>
              </a:spcBef>
              <a:spcAft>
                <a:spcPts val="0"/>
              </a:spcAft>
              <a:buClr>
                <a:srgbClr val="13294B"/>
              </a:buClr>
              <a:buSzPts val="3500"/>
              <a:buFont typeface="Noto Sans Symbols"/>
              <a:buChar char="▪"/>
            </a:pPr>
            <a:r>
              <a:rPr lang="en-US"/>
              <a:t>Motor spun, but not in demo</a:t>
            </a:r>
            <a:endParaRPr/>
          </a:p>
          <a:p>
            <a:pPr indent="-318329" lvl="1" marL="827656" rtl="0" algn="l">
              <a:spcBef>
                <a:spcPts val="600"/>
              </a:spcBef>
              <a:spcAft>
                <a:spcPts val="0"/>
              </a:spcAft>
              <a:buClr>
                <a:srgbClr val="13294B"/>
              </a:buClr>
              <a:buSzPts val="3000"/>
              <a:buChar char="–"/>
            </a:pPr>
            <a:r>
              <a:rPr lang="en-US"/>
              <a:t>Gate-drive (hardware) failure meant only 2 phases were working</a:t>
            </a:r>
            <a:endParaRPr/>
          </a:p>
          <a:p>
            <a:pPr indent="-324616" lvl="1" marL="827657" rtl="0" algn="l">
              <a:spcBef>
                <a:spcPts val="600"/>
              </a:spcBef>
              <a:spcAft>
                <a:spcPts val="0"/>
              </a:spcAft>
              <a:buSzPts val="3099"/>
              <a:buChar char="–"/>
            </a:pPr>
            <a:r>
              <a:rPr lang="en-US"/>
              <a:t>During testing both trapezoidal and sinusoidal worked</a:t>
            </a:r>
            <a:endParaRPr/>
          </a:p>
          <a:p>
            <a:pPr indent="-381995" lvl="0" marL="381995" rtl="0" algn="l">
              <a:spcBef>
                <a:spcPts val="700"/>
              </a:spcBef>
              <a:spcAft>
                <a:spcPts val="0"/>
              </a:spcAft>
              <a:buClr>
                <a:srgbClr val="13294B"/>
              </a:buClr>
              <a:buSzPts val="3500"/>
              <a:buFont typeface="Noto Sans Symbols"/>
              <a:buChar char="▪"/>
            </a:pPr>
            <a:r>
              <a:rPr lang="en-US"/>
              <a:t>Real-time phase voltage and system health monitoring</a:t>
            </a:r>
            <a:endParaRPr/>
          </a:p>
          <a:p>
            <a:pPr indent="-381994" lvl="0" marL="381994" rtl="0" algn="l">
              <a:spcBef>
                <a:spcPts val="700"/>
              </a:spcBef>
              <a:spcAft>
                <a:spcPts val="0"/>
              </a:spcAft>
              <a:buClr>
                <a:srgbClr val="13294B"/>
              </a:buClr>
              <a:buSzPts val="3500"/>
              <a:buFont typeface="Noto Sans Symbols"/>
              <a:buChar char="▪"/>
            </a:pPr>
            <a:r>
              <a:rPr lang="en-US"/>
              <a:t>Selection of algorithm and speed</a:t>
            </a:r>
            <a:endParaRPr/>
          </a:p>
        </p:txBody>
      </p:sp>
      <p:sp>
        <p:nvSpPr>
          <p:cNvPr id="316" name="Google Shape;316;p9"/>
          <p:cNvSpPr txBox="1"/>
          <p:nvPr>
            <p:ph idx="2" type="body"/>
          </p:nvPr>
        </p:nvSpPr>
        <p:spPr>
          <a:xfrm>
            <a:off x="610626" y="635276"/>
            <a:ext cx="12631240" cy="72680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13294B"/>
              </a:buClr>
              <a:buSzPts val="4800"/>
              <a:buNone/>
            </a:pPr>
            <a:r>
              <a:rPr lang="en-US"/>
              <a:t>Results (Qualitative)</a:t>
            </a:r>
            <a:endParaRPr/>
          </a:p>
          <a:p>
            <a:pPr indent="0" lvl="0" marL="0" rtl="0" algn="l">
              <a:spcBef>
                <a:spcPts val="960"/>
              </a:spcBef>
              <a:spcAft>
                <a:spcPts val="0"/>
              </a:spcAft>
              <a:buClr>
                <a:srgbClr val="13294B"/>
              </a:buClr>
              <a:buSzPts val="4800"/>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10"/>
          <p:cNvSpPr txBox="1"/>
          <p:nvPr>
            <p:ph idx="1" type="body"/>
          </p:nvPr>
        </p:nvSpPr>
        <p:spPr>
          <a:xfrm>
            <a:off x="610626" y="1633220"/>
            <a:ext cx="12701026" cy="5082540"/>
          </a:xfrm>
          <a:prstGeom prst="rect">
            <a:avLst/>
          </a:prstGeom>
          <a:noFill/>
          <a:ln>
            <a:noFill/>
          </a:ln>
        </p:spPr>
        <p:txBody>
          <a:bodyPr anchorCtr="0" anchor="t" bIns="45700" lIns="91425" spcFirstLastPara="1" rIns="91425" wrap="square" tIns="45700">
            <a:noAutofit/>
          </a:bodyPr>
          <a:lstStyle/>
          <a:p>
            <a:pPr indent="-153458" lvl="0" marL="381995" rtl="0" algn="l">
              <a:spcBef>
                <a:spcPts val="0"/>
              </a:spcBef>
              <a:spcAft>
                <a:spcPts val="0"/>
              </a:spcAft>
              <a:buClr>
                <a:srgbClr val="13294B"/>
              </a:buClr>
              <a:buSzPts val="3599"/>
              <a:buFont typeface="Noto Sans Symbols"/>
              <a:buNone/>
            </a:pPr>
            <a:r>
              <a:t/>
            </a:r>
            <a:endParaRPr/>
          </a:p>
        </p:txBody>
      </p:sp>
      <p:sp>
        <p:nvSpPr>
          <p:cNvPr id="322" name="Google Shape;322;p10"/>
          <p:cNvSpPr txBox="1"/>
          <p:nvPr>
            <p:ph idx="2" type="body"/>
          </p:nvPr>
        </p:nvSpPr>
        <p:spPr>
          <a:xfrm>
            <a:off x="610626" y="635276"/>
            <a:ext cx="12631240" cy="72680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13294B"/>
              </a:buClr>
              <a:buSzPts val="4800"/>
              <a:buNone/>
            </a:pPr>
            <a:r>
              <a:rPr lang="en-US"/>
              <a:t>Results</a:t>
            </a:r>
            <a:endParaRPr/>
          </a:p>
          <a:p>
            <a:pPr indent="0" lvl="0" marL="0" rtl="0" algn="l">
              <a:spcBef>
                <a:spcPts val="960"/>
              </a:spcBef>
              <a:spcAft>
                <a:spcPts val="0"/>
              </a:spcAft>
              <a:buClr>
                <a:srgbClr val="13294B"/>
              </a:buClr>
              <a:buSzPts val="4800"/>
              <a:buNone/>
            </a:pPr>
            <a:r>
              <a:t/>
            </a:r>
            <a:endParaRPr/>
          </a:p>
        </p:txBody>
      </p:sp>
      <p:pic>
        <p:nvPicPr>
          <p:cNvPr id="323" name="Google Shape;323;p10" title="IMG_3584.MOV">
            <a:hlinkClick r:id="rId3"/>
          </p:cNvPr>
          <p:cNvPicPr preferRelativeResize="0"/>
          <p:nvPr/>
        </p:nvPicPr>
        <p:blipFill>
          <a:blip r:embed="rId4">
            <a:alphaModFix/>
          </a:blip>
          <a:stretch>
            <a:fillRect/>
          </a:stretch>
        </p:blipFill>
        <p:spPr>
          <a:xfrm>
            <a:off x="0" y="0"/>
            <a:ext cx="13817602" cy="77724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3"/>
                                        </p:tgtEl>
                                        <p:attrNameLst>
                                          <p:attrName>style.visibility</p:attrName>
                                        </p:attrNameLst>
                                      </p:cBhvr>
                                      <p:to>
                                        <p:strVal val="visible"/>
                                      </p:to>
                                    </p:set>
                                    <p:animEffect filter="fade" transition="in">
                                      <p:cBhvr>
                                        <p:cTn dur="1000"/>
                                        <p:tgtEl>
                                          <p:spTgt spid="3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g353d64f05f7_0_144"/>
          <p:cNvSpPr txBox="1"/>
          <p:nvPr>
            <p:ph idx="1" type="body"/>
          </p:nvPr>
        </p:nvSpPr>
        <p:spPr>
          <a:xfrm>
            <a:off x="610626" y="1633220"/>
            <a:ext cx="12701100" cy="5082600"/>
          </a:xfrm>
          <a:prstGeom prst="rect">
            <a:avLst/>
          </a:prstGeom>
          <a:noFill/>
          <a:ln>
            <a:noFill/>
          </a:ln>
        </p:spPr>
        <p:txBody>
          <a:bodyPr anchorCtr="0" anchor="t" bIns="45700" lIns="91425" spcFirstLastPara="1" rIns="91425" wrap="square" tIns="45700">
            <a:noAutofit/>
          </a:bodyPr>
          <a:lstStyle/>
          <a:p>
            <a:pPr indent="-381994" lvl="0" marL="381994" rtl="0" algn="l">
              <a:spcBef>
                <a:spcPts val="700"/>
              </a:spcBef>
              <a:spcAft>
                <a:spcPts val="0"/>
              </a:spcAft>
              <a:buSzPts val="3599"/>
              <a:buChar char="▪"/>
            </a:pPr>
            <a:r>
              <a:rPr lang="en-US"/>
              <a:t>2 Algorithms working</a:t>
            </a:r>
            <a:endParaRPr/>
          </a:p>
          <a:p>
            <a:pPr indent="-318329" lvl="1" marL="827656" rtl="0" algn="l">
              <a:spcBef>
                <a:spcPts val="700"/>
              </a:spcBef>
              <a:spcAft>
                <a:spcPts val="0"/>
              </a:spcAft>
              <a:buSzPts val="3099"/>
              <a:buChar char="–"/>
            </a:pPr>
            <a:r>
              <a:rPr lang="en-US"/>
              <a:t>sinusoidal at f</a:t>
            </a:r>
            <a:r>
              <a:rPr baseline="-25000" lang="en-US"/>
              <a:t>sw</a:t>
            </a:r>
            <a:r>
              <a:rPr lang="en-US"/>
              <a:t>= 50kHz, 0.3% resolution, 198 divisions</a:t>
            </a:r>
            <a:endParaRPr/>
          </a:p>
          <a:p>
            <a:pPr indent="-381994" lvl="0" marL="381994" rtl="0" algn="l">
              <a:spcBef>
                <a:spcPts val="700"/>
              </a:spcBef>
              <a:spcAft>
                <a:spcPts val="0"/>
              </a:spcAft>
              <a:buSzPts val="3599"/>
              <a:buChar char="▪"/>
            </a:pPr>
            <a:r>
              <a:rPr lang="en-US"/>
              <a:t>~700rpm max speed (less than desired)</a:t>
            </a:r>
            <a:endParaRPr/>
          </a:p>
          <a:p>
            <a:pPr indent="-381994" lvl="0" marL="381994" rtl="0" algn="l">
              <a:spcBef>
                <a:spcPts val="700"/>
              </a:spcBef>
              <a:spcAft>
                <a:spcPts val="0"/>
              </a:spcAft>
              <a:buSzPts val="3599"/>
              <a:buChar char="▪"/>
            </a:pPr>
            <a:r>
              <a:rPr lang="en-US"/>
              <a:t>65W maximum output (limited by power supply) </a:t>
            </a:r>
            <a:endParaRPr/>
          </a:p>
        </p:txBody>
      </p:sp>
      <p:sp>
        <p:nvSpPr>
          <p:cNvPr id="329" name="Google Shape;329;g353d64f05f7_0_144"/>
          <p:cNvSpPr txBox="1"/>
          <p:nvPr>
            <p:ph idx="2" type="body"/>
          </p:nvPr>
        </p:nvSpPr>
        <p:spPr>
          <a:xfrm>
            <a:off x="610626" y="635276"/>
            <a:ext cx="12631200" cy="726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13294B"/>
              </a:buClr>
              <a:buSzPts val="4800"/>
              <a:buNone/>
            </a:pPr>
            <a:r>
              <a:rPr lang="en-US"/>
              <a:t>Results (</a:t>
            </a:r>
            <a:r>
              <a:rPr lang="en-US"/>
              <a:t>Quantitative</a:t>
            </a:r>
            <a:r>
              <a:rPr lang="en-US"/>
              <a:t>)</a:t>
            </a:r>
            <a:endParaRPr/>
          </a:p>
          <a:p>
            <a:pPr indent="0" lvl="0" marL="0" rtl="0" algn="l">
              <a:spcBef>
                <a:spcPts val="960"/>
              </a:spcBef>
              <a:spcAft>
                <a:spcPts val="0"/>
              </a:spcAft>
              <a:buClr>
                <a:srgbClr val="13294B"/>
              </a:buClr>
              <a:buSzPts val="4800"/>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11"/>
          <p:cNvSpPr txBox="1"/>
          <p:nvPr>
            <p:ph idx="1" type="body"/>
          </p:nvPr>
        </p:nvSpPr>
        <p:spPr>
          <a:xfrm>
            <a:off x="610626" y="1633220"/>
            <a:ext cx="12701026" cy="5082540"/>
          </a:xfrm>
          <a:prstGeom prst="rect">
            <a:avLst/>
          </a:prstGeom>
          <a:noFill/>
          <a:ln>
            <a:noFill/>
          </a:ln>
        </p:spPr>
        <p:txBody>
          <a:bodyPr anchorCtr="0" anchor="t" bIns="45700" lIns="91425" spcFirstLastPara="1" rIns="91425" wrap="square" tIns="45700">
            <a:noAutofit/>
          </a:bodyPr>
          <a:lstStyle/>
          <a:p>
            <a:pPr indent="-381994" lvl="0" marL="381994" rtl="0" algn="l">
              <a:spcBef>
                <a:spcPts val="0"/>
              </a:spcBef>
              <a:spcAft>
                <a:spcPts val="0"/>
              </a:spcAft>
              <a:buClr>
                <a:srgbClr val="13294B"/>
              </a:buClr>
              <a:buSzPts val="3500"/>
              <a:buFont typeface="Noto Sans Symbols"/>
              <a:buChar char="▪"/>
            </a:pPr>
            <a:r>
              <a:rPr lang="en-US"/>
              <a:t>Unexpected hardware failures</a:t>
            </a:r>
            <a:endParaRPr/>
          </a:p>
          <a:p>
            <a:pPr indent="-381994" lvl="0" marL="381994" rtl="0" algn="l">
              <a:spcBef>
                <a:spcPts val="600"/>
              </a:spcBef>
              <a:spcAft>
                <a:spcPts val="0"/>
              </a:spcAft>
              <a:buSzPts val="3599"/>
              <a:buChar char="▪"/>
            </a:pPr>
            <a:r>
              <a:rPr lang="en-US"/>
              <a:t>Quality of available benchtop power supplies</a:t>
            </a:r>
            <a:endParaRPr/>
          </a:p>
          <a:p>
            <a:pPr indent="-381994" lvl="0" marL="381994" rtl="0" algn="l">
              <a:spcBef>
                <a:spcPts val="600"/>
              </a:spcBef>
              <a:spcAft>
                <a:spcPts val="0"/>
              </a:spcAft>
              <a:buSzPts val="3599"/>
              <a:buChar char="▪"/>
            </a:pPr>
            <a:r>
              <a:rPr lang="en-US"/>
              <a:t>Take more videos!!</a:t>
            </a:r>
            <a:endParaRPr/>
          </a:p>
          <a:p>
            <a:pPr indent="-375707" lvl="0" marL="381994" rtl="0" algn="l">
              <a:spcBef>
                <a:spcPts val="700"/>
              </a:spcBef>
              <a:spcAft>
                <a:spcPts val="0"/>
              </a:spcAft>
              <a:buSzPts val="3500"/>
              <a:buChar char="▪"/>
            </a:pPr>
            <a:r>
              <a:rPr lang="en-US"/>
              <a:t>Different than expected hardware timer functionality</a:t>
            </a:r>
            <a:endParaRPr/>
          </a:p>
          <a:p>
            <a:pPr indent="-312042" lvl="1" marL="827656" rtl="0" algn="l">
              <a:spcBef>
                <a:spcPts val="600"/>
              </a:spcBef>
              <a:spcAft>
                <a:spcPts val="0"/>
              </a:spcAft>
              <a:buSzPts val="3000"/>
              <a:buChar char="–"/>
            </a:pPr>
            <a:r>
              <a:rPr lang="en-US"/>
              <a:t>Cannot phase shift individual timer channels</a:t>
            </a:r>
            <a:endParaRPr/>
          </a:p>
          <a:p>
            <a:pPr indent="-375707" lvl="0" marL="381994" rtl="0" algn="l">
              <a:spcBef>
                <a:spcPts val="700"/>
              </a:spcBef>
              <a:spcAft>
                <a:spcPts val="0"/>
              </a:spcAft>
              <a:buSzPts val="3500"/>
              <a:buChar char="▪"/>
            </a:pPr>
            <a:r>
              <a:rPr lang="en-US"/>
              <a:t>Sensor reading speed</a:t>
            </a:r>
            <a:endParaRPr/>
          </a:p>
          <a:p>
            <a:pPr indent="-312042" lvl="1" marL="827656" rtl="0" algn="l">
              <a:spcBef>
                <a:spcPts val="600"/>
              </a:spcBef>
              <a:spcAft>
                <a:spcPts val="0"/>
              </a:spcAft>
              <a:buSzPts val="3000"/>
              <a:buChar char="–"/>
            </a:pPr>
            <a:r>
              <a:rPr lang="en-US"/>
              <a:t>Back-EMF detection basically impossible with current hardware</a:t>
            </a:r>
            <a:endParaRPr/>
          </a:p>
        </p:txBody>
      </p:sp>
      <p:sp>
        <p:nvSpPr>
          <p:cNvPr id="335" name="Google Shape;335;p11"/>
          <p:cNvSpPr txBox="1"/>
          <p:nvPr>
            <p:ph idx="2" type="body"/>
          </p:nvPr>
        </p:nvSpPr>
        <p:spPr>
          <a:xfrm>
            <a:off x="610626" y="635276"/>
            <a:ext cx="12631240" cy="72680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13294B"/>
              </a:buClr>
              <a:buSzPts val="4800"/>
              <a:buNone/>
            </a:pPr>
            <a:r>
              <a:rPr lang="en-US"/>
              <a:t>Challenges</a:t>
            </a:r>
            <a:endParaRPr/>
          </a:p>
          <a:p>
            <a:pPr indent="0" lvl="0" marL="0" rtl="0" algn="l">
              <a:spcBef>
                <a:spcPts val="960"/>
              </a:spcBef>
              <a:spcAft>
                <a:spcPts val="0"/>
              </a:spcAft>
              <a:buClr>
                <a:srgbClr val="13294B"/>
              </a:buClr>
              <a:buSzPts val="4800"/>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13"/>
          <p:cNvSpPr txBox="1"/>
          <p:nvPr>
            <p:ph idx="1" type="body"/>
          </p:nvPr>
        </p:nvSpPr>
        <p:spPr>
          <a:xfrm>
            <a:off x="610626" y="1633220"/>
            <a:ext cx="12701026" cy="5082540"/>
          </a:xfrm>
          <a:prstGeom prst="rect">
            <a:avLst/>
          </a:prstGeom>
          <a:noFill/>
          <a:ln>
            <a:noFill/>
          </a:ln>
        </p:spPr>
        <p:txBody>
          <a:bodyPr anchorCtr="0" anchor="t" bIns="45700" lIns="91425" spcFirstLastPara="1" rIns="91425" wrap="square" tIns="45700">
            <a:noAutofit/>
          </a:bodyPr>
          <a:lstStyle/>
          <a:p>
            <a:pPr indent="-381995" lvl="0" marL="381995" rtl="0" algn="l">
              <a:spcBef>
                <a:spcPts val="0"/>
              </a:spcBef>
              <a:spcAft>
                <a:spcPts val="0"/>
              </a:spcAft>
              <a:buClr>
                <a:srgbClr val="13294B"/>
              </a:buClr>
              <a:buSzPts val="3500"/>
              <a:buFont typeface="Noto Sans Symbols"/>
              <a:buChar char="▪"/>
            </a:pPr>
            <a:r>
              <a:rPr lang="en-US"/>
              <a:t>Investigate gate driver failure</a:t>
            </a:r>
            <a:endParaRPr/>
          </a:p>
          <a:p>
            <a:pPr indent="-381995" lvl="0" marL="381995" rtl="0" algn="l">
              <a:spcBef>
                <a:spcPts val="700"/>
              </a:spcBef>
              <a:spcAft>
                <a:spcPts val="0"/>
              </a:spcAft>
              <a:buClr>
                <a:srgbClr val="13294B"/>
              </a:buClr>
              <a:buSzPts val="3500"/>
              <a:buFont typeface="Noto Sans Symbols"/>
              <a:buChar char="▪"/>
            </a:pPr>
            <a:r>
              <a:rPr lang="en-US"/>
              <a:t>Implement accurate motor speed control</a:t>
            </a:r>
            <a:endParaRPr/>
          </a:p>
          <a:p>
            <a:pPr indent="-318330" lvl="1" marL="827657" rtl="0" algn="l">
              <a:spcBef>
                <a:spcPts val="600"/>
              </a:spcBef>
              <a:spcAft>
                <a:spcPts val="0"/>
              </a:spcAft>
              <a:buClr>
                <a:srgbClr val="13294B"/>
              </a:buClr>
              <a:buSzPts val="3000"/>
              <a:buChar char="–"/>
            </a:pPr>
            <a:r>
              <a:rPr lang="en-US"/>
              <a:t>Update hardware if necessary for faster sensor communication or to add rotary encoder</a:t>
            </a:r>
            <a:endParaRPr/>
          </a:p>
          <a:p>
            <a:pPr indent="-381995" lvl="0" marL="381995" rtl="0" algn="l">
              <a:spcBef>
                <a:spcPts val="700"/>
              </a:spcBef>
              <a:spcAft>
                <a:spcPts val="0"/>
              </a:spcAft>
              <a:buClr>
                <a:srgbClr val="13294B"/>
              </a:buClr>
              <a:buSzPts val="3500"/>
              <a:buFont typeface="Noto Sans Symbols"/>
              <a:buChar char="▪"/>
            </a:pPr>
            <a:r>
              <a:rPr lang="en-US"/>
              <a:t>Implement more advanced algorithms</a:t>
            </a:r>
            <a:endParaRPr/>
          </a:p>
          <a:p>
            <a:pPr indent="-318329" lvl="1" marL="827656" rtl="0" algn="l">
              <a:spcBef>
                <a:spcPts val="600"/>
              </a:spcBef>
              <a:spcAft>
                <a:spcPts val="0"/>
              </a:spcAft>
              <a:buClr>
                <a:srgbClr val="13294B"/>
              </a:buClr>
              <a:buSzPts val="3000"/>
              <a:buChar char="–"/>
            </a:pPr>
            <a:r>
              <a:rPr lang="en-US"/>
              <a:t>Field oriented control, etc.</a:t>
            </a:r>
            <a:endParaRPr/>
          </a:p>
          <a:p>
            <a:pPr indent="-381994" lvl="0" marL="381994" rtl="0" algn="l">
              <a:spcBef>
                <a:spcPts val="600"/>
              </a:spcBef>
              <a:spcAft>
                <a:spcPts val="0"/>
              </a:spcAft>
              <a:buSzPts val="3599"/>
              <a:buChar char="▪"/>
            </a:pPr>
            <a:r>
              <a:rPr lang="en-US"/>
              <a:t>Integrate AC/DC power supply</a:t>
            </a:r>
            <a:endParaRPr/>
          </a:p>
        </p:txBody>
      </p:sp>
      <p:sp>
        <p:nvSpPr>
          <p:cNvPr id="341" name="Google Shape;341;p13"/>
          <p:cNvSpPr txBox="1"/>
          <p:nvPr>
            <p:ph idx="2" type="body"/>
          </p:nvPr>
        </p:nvSpPr>
        <p:spPr>
          <a:xfrm>
            <a:off x="610626" y="635276"/>
            <a:ext cx="12631240" cy="72680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13294B"/>
              </a:buClr>
              <a:buSzPts val="4800"/>
              <a:buNone/>
            </a:pPr>
            <a:r>
              <a:rPr lang="en-US"/>
              <a:t>Further Work</a:t>
            </a:r>
            <a:endParaRPr/>
          </a:p>
          <a:p>
            <a:pPr indent="0" lvl="0" marL="0" rtl="0" algn="l">
              <a:spcBef>
                <a:spcPts val="960"/>
              </a:spcBef>
              <a:spcAft>
                <a:spcPts val="0"/>
              </a:spcAft>
              <a:buClr>
                <a:srgbClr val="13294B"/>
              </a:buClr>
              <a:buSzPts val="4800"/>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g353d64f05f7_0_196"/>
          <p:cNvSpPr txBox="1"/>
          <p:nvPr>
            <p:ph idx="1" type="body"/>
          </p:nvPr>
        </p:nvSpPr>
        <p:spPr>
          <a:xfrm>
            <a:off x="610626" y="2977958"/>
            <a:ext cx="12631200" cy="630600"/>
          </a:xfrm>
          <a:prstGeom prst="rect">
            <a:avLst/>
          </a:prstGeom>
        </p:spPr>
        <p:txBody>
          <a:bodyPr anchorCtr="0" anchor="t" bIns="45700" lIns="91425" spcFirstLastPara="1" rIns="91425" wrap="square" tIns="45700">
            <a:noAutofit/>
          </a:bodyPr>
          <a:lstStyle/>
          <a:p>
            <a:pPr indent="0" lvl="0" marL="0" rtl="0" algn="l">
              <a:spcBef>
                <a:spcPts val="960"/>
              </a:spcBef>
              <a:spcAft>
                <a:spcPts val="0"/>
              </a:spcAft>
              <a:buNone/>
            </a:pPr>
            <a:r>
              <a:rPr lang="en-US"/>
              <a:t>Thank You For Watching</a:t>
            </a:r>
            <a:endParaRPr/>
          </a:p>
        </p:txBody>
      </p:sp>
      <p:sp>
        <p:nvSpPr>
          <p:cNvPr id="348" name="Google Shape;348;g353d64f05f7_0_196"/>
          <p:cNvSpPr txBox="1"/>
          <p:nvPr>
            <p:ph idx="2" type="body"/>
          </p:nvPr>
        </p:nvSpPr>
        <p:spPr>
          <a:xfrm>
            <a:off x="610626" y="3833136"/>
            <a:ext cx="12631200" cy="718500"/>
          </a:xfrm>
          <a:prstGeom prst="rect">
            <a:avLst/>
          </a:prstGeom>
        </p:spPr>
        <p:txBody>
          <a:bodyPr anchorCtr="0" anchor="t" bIns="45700" lIns="91425" spcFirstLastPara="1" rIns="91425" wrap="square" tIns="45700">
            <a:noAutofit/>
          </a:bodyPr>
          <a:lstStyle/>
          <a:p>
            <a:pPr indent="0" lvl="0" marL="0" rtl="0" algn="l">
              <a:spcBef>
                <a:spcPts val="720"/>
              </a:spcBef>
              <a:spcAft>
                <a:spcPts val="0"/>
              </a:spcAft>
              <a:buNone/>
            </a:pPr>
            <a:r>
              <a:rPr lang="en-US"/>
              <a:t>Questions? Comments?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4"/>
          <p:cNvSpPr txBox="1"/>
          <p:nvPr>
            <p:ph idx="1" type="body"/>
          </p:nvPr>
        </p:nvSpPr>
        <p:spPr>
          <a:xfrm>
            <a:off x="610626" y="1633220"/>
            <a:ext cx="12701026" cy="5082540"/>
          </a:xfrm>
          <a:prstGeom prst="rect">
            <a:avLst/>
          </a:prstGeom>
          <a:noFill/>
          <a:ln>
            <a:noFill/>
          </a:ln>
        </p:spPr>
        <p:txBody>
          <a:bodyPr anchorCtr="0" anchor="t" bIns="45700" lIns="91425" spcFirstLastPara="1" rIns="91425" wrap="square" tIns="45700">
            <a:noAutofit/>
          </a:bodyPr>
          <a:lstStyle/>
          <a:p>
            <a:pPr indent="-324844" lvl="0" marL="381994" rtl="0" algn="l">
              <a:spcBef>
                <a:spcPts val="0"/>
              </a:spcBef>
              <a:spcAft>
                <a:spcPts val="0"/>
              </a:spcAft>
              <a:buClr>
                <a:srgbClr val="13294B"/>
              </a:buClr>
              <a:buSzPts val="2600"/>
              <a:buFont typeface="Noto Sans Symbols"/>
              <a:buChar char="▪"/>
            </a:pPr>
            <a:r>
              <a:rPr lang="en-US" sz="2600"/>
              <a:t>Integrated</a:t>
            </a:r>
            <a:r>
              <a:rPr lang="en-US" sz="2600"/>
              <a:t> platform to drive (BLDC) motors with a single PCB</a:t>
            </a:r>
            <a:endParaRPr sz="2600"/>
          </a:p>
          <a:p>
            <a:pPr indent="-286642" lvl="1" marL="827656" rtl="0" algn="l">
              <a:spcBef>
                <a:spcPts val="0"/>
              </a:spcBef>
              <a:spcAft>
                <a:spcPts val="0"/>
              </a:spcAft>
              <a:buSzPts val="2600"/>
              <a:buChar char="–"/>
            </a:pPr>
            <a:r>
              <a:rPr lang="en-US" sz="2600"/>
              <a:t>Sandbox to explore motors and control algorithms</a:t>
            </a:r>
            <a:endParaRPr sz="2600"/>
          </a:p>
          <a:p>
            <a:pPr indent="-286642" lvl="1" marL="827656" rtl="0" algn="l">
              <a:spcBef>
                <a:spcPts val="0"/>
              </a:spcBef>
              <a:spcAft>
                <a:spcPts val="0"/>
              </a:spcAft>
              <a:buSzPts val="2600"/>
              <a:buChar char="–"/>
            </a:pPr>
            <a:r>
              <a:rPr lang="en-US" sz="2600"/>
              <a:t>Provides starting point to learn hardware theory second</a:t>
            </a:r>
            <a:endParaRPr sz="2600"/>
          </a:p>
          <a:p>
            <a:pPr indent="0" lvl="0" marL="0" rtl="0" algn="l">
              <a:spcBef>
                <a:spcPts val="700"/>
              </a:spcBef>
              <a:spcAft>
                <a:spcPts val="0"/>
              </a:spcAft>
              <a:buNone/>
            </a:pPr>
            <a:r>
              <a:t/>
            </a:r>
            <a:endParaRPr sz="2600"/>
          </a:p>
          <a:p>
            <a:pPr indent="0" lvl="0" marL="0" rtl="0" algn="l">
              <a:spcBef>
                <a:spcPts val="700"/>
              </a:spcBef>
              <a:spcAft>
                <a:spcPts val="0"/>
              </a:spcAft>
              <a:buNone/>
            </a:pPr>
            <a:r>
              <a:t/>
            </a:r>
            <a:endParaRPr sz="2600"/>
          </a:p>
        </p:txBody>
      </p:sp>
      <p:sp>
        <p:nvSpPr>
          <p:cNvPr id="89" name="Google Shape;89;p4"/>
          <p:cNvSpPr txBox="1"/>
          <p:nvPr>
            <p:ph idx="2" type="body"/>
          </p:nvPr>
        </p:nvSpPr>
        <p:spPr>
          <a:xfrm>
            <a:off x="610626" y="635276"/>
            <a:ext cx="12631240" cy="72680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13294B"/>
              </a:buClr>
              <a:buSzPts val="4800"/>
              <a:buNone/>
            </a:pPr>
            <a:r>
              <a:rPr lang="en-US"/>
              <a:t>Solution</a:t>
            </a:r>
            <a:endParaRPr/>
          </a:p>
        </p:txBody>
      </p:sp>
      <p:pic>
        <p:nvPicPr>
          <p:cNvPr id="90" name="Google Shape;90;p4" title="Screenshot 2025-05-02 at 12.25.35 PM.png"/>
          <p:cNvPicPr preferRelativeResize="0"/>
          <p:nvPr/>
        </p:nvPicPr>
        <p:blipFill>
          <a:blip r:embed="rId3">
            <a:alphaModFix/>
          </a:blip>
          <a:stretch>
            <a:fillRect/>
          </a:stretch>
        </p:blipFill>
        <p:spPr>
          <a:xfrm>
            <a:off x="6514934" y="3082000"/>
            <a:ext cx="6005617" cy="3779899"/>
          </a:xfrm>
          <a:prstGeom prst="rect">
            <a:avLst/>
          </a:prstGeom>
          <a:noFill/>
          <a:ln>
            <a:noFill/>
          </a:ln>
        </p:spPr>
      </p:pic>
      <p:pic>
        <p:nvPicPr>
          <p:cNvPr id="91" name="Google Shape;91;p4" title="Screenshot 2025-05-02 at 12.26.24 PM.png"/>
          <p:cNvPicPr preferRelativeResize="0"/>
          <p:nvPr/>
        </p:nvPicPr>
        <p:blipFill>
          <a:blip r:embed="rId4">
            <a:alphaModFix/>
          </a:blip>
          <a:stretch>
            <a:fillRect/>
          </a:stretch>
        </p:blipFill>
        <p:spPr>
          <a:xfrm>
            <a:off x="1577275" y="3082000"/>
            <a:ext cx="3773574" cy="37799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g353d64f05f7_0_112"/>
          <p:cNvSpPr txBox="1"/>
          <p:nvPr>
            <p:ph idx="2" type="body"/>
          </p:nvPr>
        </p:nvSpPr>
        <p:spPr>
          <a:xfrm>
            <a:off x="610626" y="635276"/>
            <a:ext cx="12631200" cy="726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13294B"/>
              </a:buClr>
              <a:buSzPts val="4800"/>
              <a:buNone/>
            </a:pPr>
            <a:r>
              <a:rPr lang="en-US"/>
              <a:t>Solution In Use</a:t>
            </a:r>
            <a:endParaRPr/>
          </a:p>
        </p:txBody>
      </p:sp>
      <p:pic>
        <p:nvPicPr>
          <p:cNvPr id="97" name="Google Shape;97;g353d64f05f7_0_112" title="Screenshot 2025-05-02 at 12.26.24 PM.png"/>
          <p:cNvPicPr preferRelativeResize="0"/>
          <p:nvPr/>
        </p:nvPicPr>
        <p:blipFill>
          <a:blip r:embed="rId3">
            <a:alphaModFix/>
          </a:blip>
          <a:stretch>
            <a:fillRect/>
          </a:stretch>
        </p:blipFill>
        <p:spPr>
          <a:xfrm rot="5400000">
            <a:off x="5602562" y="1839350"/>
            <a:ext cx="3773574" cy="3779901"/>
          </a:xfrm>
          <a:prstGeom prst="rect">
            <a:avLst/>
          </a:prstGeom>
          <a:noFill/>
          <a:ln>
            <a:noFill/>
          </a:ln>
        </p:spPr>
      </p:pic>
      <p:pic>
        <p:nvPicPr>
          <p:cNvPr id="98" name="Google Shape;98;g353d64f05f7_0_112"/>
          <p:cNvPicPr preferRelativeResize="0"/>
          <p:nvPr/>
        </p:nvPicPr>
        <p:blipFill>
          <a:blip r:embed="rId4">
            <a:alphaModFix/>
          </a:blip>
          <a:stretch>
            <a:fillRect/>
          </a:stretch>
        </p:blipFill>
        <p:spPr>
          <a:xfrm>
            <a:off x="10450750" y="1842525"/>
            <a:ext cx="2883100" cy="2883100"/>
          </a:xfrm>
          <a:prstGeom prst="rect">
            <a:avLst/>
          </a:prstGeom>
          <a:noFill/>
          <a:ln>
            <a:noFill/>
          </a:ln>
        </p:spPr>
      </p:pic>
      <p:pic>
        <p:nvPicPr>
          <p:cNvPr id="99" name="Google Shape;99;g353d64f05f7_0_112"/>
          <p:cNvPicPr preferRelativeResize="0"/>
          <p:nvPr/>
        </p:nvPicPr>
        <p:blipFill rotWithShape="1">
          <a:blip r:embed="rId5">
            <a:alphaModFix/>
          </a:blip>
          <a:srcRect b="15983" l="17896" r="19875" t="17558"/>
          <a:stretch/>
        </p:blipFill>
        <p:spPr>
          <a:xfrm>
            <a:off x="610625" y="4618103"/>
            <a:ext cx="3679225" cy="2210847"/>
          </a:xfrm>
          <a:prstGeom prst="rect">
            <a:avLst/>
          </a:prstGeom>
          <a:noFill/>
          <a:ln>
            <a:noFill/>
          </a:ln>
        </p:spPr>
      </p:pic>
      <p:pic>
        <p:nvPicPr>
          <p:cNvPr id="100" name="Google Shape;100;g353d64f05f7_0_112"/>
          <p:cNvPicPr preferRelativeResize="0"/>
          <p:nvPr/>
        </p:nvPicPr>
        <p:blipFill>
          <a:blip r:embed="rId6">
            <a:alphaModFix/>
          </a:blip>
          <a:stretch>
            <a:fillRect/>
          </a:stretch>
        </p:blipFill>
        <p:spPr>
          <a:xfrm>
            <a:off x="1278750" y="1609813"/>
            <a:ext cx="2342976" cy="2342976"/>
          </a:xfrm>
          <a:prstGeom prst="rect">
            <a:avLst/>
          </a:prstGeom>
          <a:noFill/>
          <a:ln>
            <a:noFill/>
          </a:ln>
        </p:spPr>
      </p:pic>
      <p:cxnSp>
        <p:nvCxnSpPr>
          <p:cNvPr id="101" name="Google Shape;101;g353d64f05f7_0_112"/>
          <p:cNvCxnSpPr/>
          <p:nvPr/>
        </p:nvCxnSpPr>
        <p:spPr>
          <a:xfrm flipH="1" rot="10800000">
            <a:off x="3705825" y="4881650"/>
            <a:ext cx="2083500" cy="1741200"/>
          </a:xfrm>
          <a:prstGeom prst="straightConnector1">
            <a:avLst/>
          </a:prstGeom>
          <a:noFill/>
          <a:ln cap="flat" cmpd="sng" w="114300">
            <a:solidFill>
              <a:schemeClr val="dk2"/>
            </a:solidFill>
            <a:prstDash val="solid"/>
            <a:round/>
            <a:headEnd len="med" w="med" type="none"/>
            <a:tailEnd len="med" w="med" type="none"/>
          </a:ln>
        </p:spPr>
      </p:cxnSp>
      <p:cxnSp>
        <p:nvCxnSpPr>
          <p:cNvPr id="102" name="Google Shape;102;g353d64f05f7_0_112"/>
          <p:cNvCxnSpPr/>
          <p:nvPr/>
        </p:nvCxnSpPr>
        <p:spPr>
          <a:xfrm>
            <a:off x="3333750" y="3408175"/>
            <a:ext cx="2812800" cy="134100"/>
          </a:xfrm>
          <a:prstGeom prst="straightConnector1">
            <a:avLst/>
          </a:prstGeom>
          <a:noFill/>
          <a:ln cap="flat" cmpd="sng" w="114300">
            <a:solidFill>
              <a:srgbClr val="FF0000"/>
            </a:solidFill>
            <a:prstDash val="solid"/>
            <a:round/>
            <a:headEnd len="med" w="med" type="none"/>
            <a:tailEnd len="med" w="med" type="none"/>
          </a:ln>
        </p:spPr>
      </p:cxnSp>
      <p:cxnSp>
        <p:nvCxnSpPr>
          <p:cNvPr id="103" name="Google Shape;103;g353d64f05f7_0_112"/>
          <p:cNvCxnSpPr/>
          <p:nvPr/>
        </p:nvCxnSpPr>
        <p:spPr>
          <a:xfrm>
            <a:off x="2917025" y="3482575"/>
            <a:ext cx="3199800" cy="952500"/>
          </a:xfrm>
          <a:prstGeom prst="straightConnector1">
            <a:avLst/>
          </a:prstGeom>
          <a:noFill/>
          <a:ln cap="flat" cmpd="sng" w="114300">
            <a:solidFill>
              <a:srgbClr val="000000"/>
            </a:solidFill>
            <a:prstDash val="solid"/>
            <a:round/>
            <a:headEnd len="med" w="med" type="none"/>
            <a:tailEnd len="med" w="med" type="none"/>
          </a:ln>
        </p:spPr>
      </p:cxnSp>
      <p:cxnSp>
        <p:nvCxnSpPr>
          <p:cNvPr id="104" name="Google Shape;104;g353d64f05f7_0_112"/>
          <p:cNvCxnSpPr/>
          <p:nvPr/>
        </p:nvCxnSpPr>
        <p:spPr>
          <a:xfrm>
            <a:off x="8944575" y="3259325"/>
            <a:ext cx="1533000" cy="535800"/>
          </a:xfrm>
          <a:prstGeom prst="straightConnector1">
            <a:avLst/>
          </a:prstGeom>
          <a:noFill/>
          <a:ln cap="flat" cmpd="sng" w="114300">
            <a:solidFill>
              <a:srgbClr val="FF9900"/>
            </a:solidFill>
            <a:prstDash val="solid"/>
            <a:round/>
            <a:headEnd len="med" w="med" type="none"/>
            <a:tailEnd len="med" w="med" type="none"/>
          </a:ln>
        </p:spPr>
      </p:cxnSp>
      <p:cxnSp>
        <p:nvCxnSpPr>
          <p:cNvPr id="105" name="Google Shape;105;g353d64f05f7_0_112"/>
          <p:cNvCxnSpPr/>
          <p:nvPr/>
        </p:nvCxnSpPr>
        <p:spPr>
          <a:xfrm>
            <a:off x="8959450" y="3780225"/>
            <a:ext cx="1518000" cy="119100"/>
          </a:xfrm>
          <a:prstGeom prst="straightConnector1">
            <a:avLst/>
          </a:prstGeom>
          <a:noFill/>
          <a:ln cap="flat" cmpd="sng" w="114300">
            <a:solidFill>
              <a:srgbClr val="38761D"/>
            </a:solidFill>
            <a:prstDash val="solid"/>
            <a:round/>
            <a:headEnd len="med" w="med" type="none"/>
            <a:tailEnd len="med" w="med" type="none"/>
          </a:ln>
        </p:spPr>
      </p:cxnSp>
      <p:cxnSp>
        <p:nvCxnSpPr>
          <p:cNvPr id="106" name="Google Shape;106;g353d64f05f7_0_112"/>
          <p:cNvCxnSpPr/>
          <p:nvPr/>
        </p:nvCxnSpPr>
        <p:spPr>
          <a:xfrm flipH="1" rot="10800000">
            <a:off x="8959450" y="3958950"/>
            <a:ext cx="1473300" cy="327300"/>
          </a:xfrm>
          <a:prstGeom prst="straightConnector1">
            <a:avLst/>
          </a:prstGeom>
          <a:noFill/>
          <a:ln cap="flat" cmpd="sng" w="114300">
            <a:solidFill>
              <a:srgbClr val="9900FF"/>
            </a:solidFill>
            <a:prstDash val="solid"/>
            <a:round/>
            <a:headEnd len="med" w="med" type="none"/>
            <a:tailEnd len="med" w="med" type="none"/>
          </a:ln>
        </p:spPr>
      </p:cxnSp>
      <p:sp>
        <p:nvSpPr>
          <p:cNvPr id="107" name="Google Shape;107;g353d64f05f7_0_112"/>
          <p:cNvSpPr txBox="1"/>
          <p:nvPr/>
        </p:nvSpPr>
        <p:spPr>
          <a:xfrm>
            <a:off x="119075" y="4881650"/>
            <a:ext cx="2083500" cy="1323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700"/>
              <a:t>GUI Software</a:t>
            </a:r>
            <a:endParaRPr sz="3700"/>
          </a:p>
        </p:txBody>
      </p:sp>
      <p:sp>
        <p:nvSpPr>
          <p:cNvPr id="108" name="Google Shape;108;g353d64f05f7_0_112"/>
          <p:cNvSpPr txBox="1"/>
          <p:nvPr/>
        </p:nvSpPr>
        <p:spPr>
          <a:xfrm>
            <a:off x="3663000" y="2814100"/>
            <a:ext cx="7652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800"/>
              <a:t>Power</a:t>
            </a:r>
            <a:endParaRPr sz="2800"/>
          </a:p>
        </p:txBody>
      </p:sp>
      <p:sp>
        <p:nvSpPr>
          <p:cNvPr id="109" name="Google Shape;109;g353d64f05f7_0_112"/>
          <p:cNvSpPr txBox="1"/>
          <p:nvPr/>
        </p:nvSpPr>
        <p:spPr>
          <a:xfrm>
            <a:off x="4589300" y="5902950"/>
            <a:ext cx="7652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800"/>
              <a:t>USB</a:t>
            </a:r>
            <a:endParaRPr sz="2800"/>
          </a:p>
        </p:txBody>
      </p:sp>
      <p:sp>
        <p:nvSpPr>
          <p:cNvPr id="110" name="Google Shape;110;g353d64f05f7_0_112"/>
          <p:cNvSpPr txBox="1"/>
          <p:nvPr/>
        </p:nvSpPr>
        <p:spPr>
          <a:xfrm>
            <a:off x="9379300" y="4358525"/>
            <a:ext cx="7652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800"/>
              <a:t>3 Phases</a:t>
            </a:r>
            <a:endParaRPr sz="28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5"/>
          <p:cNvSpPr txBox="1"/>
          <p:nvPr>
            <p:ph idx="1" type="body"/>
          </p:nvPr>
        </p:nvSpPr>
        <p:spPr>
          <a:xfrm>
            <a:off x="610626" y="1633220"/>
            <a:ext cx="12701026" cy="5082540"/>
          </a:xfrm>
          <a:prstGeom prst="rect">
            <a:avLst/>
          </a:prstGeom>
          <a:noFill/>
          <a:ln>
            <a:noFill/>
          </a:ln>
        </p:spPr>
        <p:txBody>
          <a:bodyPr anchorCtr="0" anchor="t" bIns="45700" lIns="91425" spcFirstLastPara="1" rIns="91425" wrap="square" tIns="45700">
            <a:noAutofit/>
          </a:bodyPr>
          <a:lstStyle/>
          <a:p>
            <a:pPr indent="-381995" lvl="0" marL="381995" rtl="0" algn="l">
              <a:spcBef>
                <a:spcPts val="0"/>
              </a:spcBef>
              <a:spcAft>
                <a:spcPts val="0"/>
              </a:spcAft>
              <a:buClr>
                <a:srgbClr val="13294B"/>
              </a:buClr>
              <a:buSzPts val="3500"/>
              <a:buFont typeface="Noto Sans Symbols"/>
              <a:buChar char="▪"/>
            </a:pPr>
            <a:r>
              <a:rPr lang="en-US"/>
              <a:t>Motor operation and control</a:t>
            </a:r>
            <a:endParaRPr/>
          </a:p>
          <a:p>
            <a:pPr indent="-318330" lvl="1" marL="827657" rtl="0" algn="l">
              <a:spcBef>
                <a:spcPts val="600"/>
              </a:spcBef>
              <a:spcAft>
                <a:spcPts val="0"/>
              </a:spcAft>
              <a:buClr>
                <a:srgbClr val="13294B"/>
              </a:buClr>
              <a:buSzPts val="3000"/>
              <a:buChar char="–"/>
            </a:pPr>
            <a:r>
              <a:rPr lang="en-US"/>
              <a:t>Start, stop, control speed</a:t>
            </a:r>
            <a:endParaRPr/>
          </a:p>
          <a:p>
            <a:pPr indent="-381995" lvl="0" marL="381995" rtl="0" algn="l">
              <a:spcBef>
                <a:spcPts val="700"/>
              </a:spcBef>
              <a:spcAft>
                <a:spcPts val="0"/>
              </a:spcAft>
              <a:buClr>
                <a:srgbClr val="13294B"/>
              </a:buClr>
              <a:buSzPts val="3500"/>
              <a:buFont typeface="Noto Sans Symbols"/>
              <a:buChar char="▪"/>
            </a:pPr>
            <a:r>
              <a:rPr lang="en-US"/>
              <a:t>Configurability</a:t>
            </a:r>
            <a:endParaRPr/>
          </a:p>
          <a:p>
            <a:pPr indent="-318330" lvl="1" marL="827657" rtl="0" algn="l">
              <a:spcBef>
                <a:spcPts val="600"/>
              </a:spcBef>
              <a:spcAft>
                <a:spcPts val="0"/>
              </a:spcAft>
              <a:buClr>
                <a:srgbClr val="13294B"/>
              </a:buClr>
              <a:buSzPts val="3000"/>
              <a:buChar char="–"/>
            </a:pPr>
            <a:r>
              <a:rPr lang="en-US"/>
              <a:t>Trapezoidal and sinusoidal algorithms</a:t>
            </a:r>
            <a:endParaRPr/>
          </a:p>
          <a:p>
            <a:pPr indent="-381995" lvl="0" marL="381995" rtl="0" algn="l">
              <a:spcBef>
                <a:spcPts val="700"/>
              </a:spcBef>
              <a:spcAft>
                <a:spcPts val="0"/>
              </a:spcAft>
              <a:buClr>
                <a:srgbClr val="13294B"/>
              </a:buClr>
              <a:buSzPts val="3500"/>
              <a:buFont typeface="Noto Sans Symbols"/>
              <a:buChar char="▪"/>
            </a:pPr>
            <a:r>
              <a:rPr lang="en-US"/>
              <a:t>Motor performance and system health monitoring</a:t>
            </a:r>
            <a:endParaRPr/>
          </a:p>
          <a:p>
            <a:pPr indent="-318330" lvl="1" marL="827657" rtl="0" algn="l">
              <a:spcBef>
                <a:spcPts val="600"/>
              </a:spcBef>
              <a:spcAft>
                <a:spcPts val="0"/>
              </a:spcAft>
              <a:buClr>
                <a:srgbClr val="13294B"/>
              </a:buClr>
              <a:buSzPts val="3000"/>
              <a:buChar char="–"/>
            </a:pPr>
            <a:r>
              <a:rPr lang="en-US"/>
              <a:t>Phase voltages/currents, power consumption</a:t>
            </a:r>
            <a:endParaRPr/>
          </a:p>
        </p:txBody>
      </p:sp>
      <p:sp>
        <p:nvSpPr>
          <p:cNvPr id="116" name="Google Shape;116;p5"/>
          <p:cNvSpPr txBox="1"/>
          <p:nvPr>
            <p:ph idx="2" type="body"/>
          </p:nvPr>
        </p:nvSpPr>
        <p:spPr>
          <a:xfrm>
            <a:off x="610626" y="635276"/>
            <a:ext cx="12631240" cy="726801"/>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13294B"/>
              </a:buClr>
              <a:buSzPts val="4800"/>
              <a:buNone/>
            </a:pPr>
            <a:r>
              <a:rPr lang="en-US"/>
              <a:t>High-Level Requirements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g35350a49683_0_20"/>
          <p:cNvSpPr txBox="1"/>
          <p:nvPr>
            <p:ph idx="1" type="body"/>
          </p:nvPr>
        </p:nvSpPr>
        <p:spPr>
          <a:xfrm>
            <a:off x="610626" y="2977958"/>
            <a:ext cx="12631200" cy="630600"/>
          </a:xfrm>
          <a:prstGeom prst="rect">
            <a:avLst/>
          </a:prstGeom>
        </p:spPr>
        <p:txBody>
          <a:bodyPr anchorCtr="0" anchor="t" bIns="45700" lIns="91425" spcFirstLastPara="1" rIns="91425" wrap="square" tIns="45700">
            <a:noAutofit/>
          </a:bodyPr>
          <a:lstStyle/>
          <a:p>
            <a:pPr indent="0" lvl="0" marL="0" rtl="0" algn="l">
              <a:spcBef>
                <a:spcPts val="960"/>
              </a:spcBef>
              <a:spcAft>
                <a:spcPts val="0"/>
              </a:spcAft>
              <a:buNone/>
            </a:pPr>
            <a:r>
              <a:rPr lang="en-US"/>
              <a:t>Hardware</a:t>
            </a:r>
            <a:endParaRPr/>
          </a:p>
        </p:txBody>
      </p:sp>
      <p:sp>
        <p:nvSpPr>
          <p:cNvPr id="123" name="Google Shape;123;g35350a49683_0_20"/>
          <p:cNvSpPr txBox="1"/>
          <p:nvPr>
            <p:ph idx="2" type="body"/>
          </p:nvPr>
        </p:nvSpPr>
        <p:spPr>
          <a:xfrm>
            <a:off x="610626" y="3833136"/>
            <a:ext cx="12631200" cy="718500"/>
          </a:xfrm>
          <a:prstGeom prst="rect">
            <a:avLst/>
          </a:prstGeom>
        </p:spPr>
        <p:txBody>
          <a:bodyPr anchorCtr="0" anchor="t" bIns="45700" lIns="91425" spcFirstLastPara="1" rIns="91425" wrap="square" tIns="45700">
            <a:noAutofit/>
          </a:bodyPr>
          <a:lstStyle/>
          <a:p>
            <a:pPr indent="0" lvl="0" marL="0" rtl="0" algn="l">
              <a:spcBef>
                <a:spcPts val="720"/>
              </a:spcBef>
              <a:spcAft>
                <a:spcPts val="0"/>
              </a:spcAft>
              <a:buNone/>
            </a:pPr>
            <a:r>
              <a:rPr lang="en-US"/>
              <a:t>BLDC Theory and System Design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g35350a49683_0_26"/>
          <p:cNvSpPr txBox="1"/>
          <p:nvPr>
            <p:ph idx="1" type="body"/>
          </p:nvPr>
        </p:nvSpPr>
        <p:spPr>
          <a:xfrm>
            <a:off x="610625" y="1628425"/>
            <a:ext cx="6657000" cy="5087400"/>
          </a:xfrm>
          <a:prstGeom prst="rect">
            <a:avLst/>
          </a:prstGeom>
        </p:spPr>
        <p:txBody>
          <a:bodyPr anchorCtr="0" anchor="t" bIns="45700" lIns="91425" spcFirstLastPara="1" rIns="91425" wrap="square" tIns="45700">
            <a:noAutofit/>
          </a:bodyPr>
          <a:lstStyle/>
          <a:p>
            <a:pPr indent="0" lvl="0" marL="0" rtl="0" algn="l">
              <a:spcBef>
                <a:spcPts val="720"/>
              </a:spcBef>
              <a:spcAft>
                <a:spcPts val="0"/>
              </a:spcAft>
              <a:buNone/>
            </a:pPr>
            <a:r>
              <a:rPr lang="en-US" sz="3000"/>
              <a:t>Stator -&gt; Stays, has coils</a:t>
            </a:r>
            <a:endParaRPr sz="3000"/>
          </a:p>
          <a:p>
            <a:pPr indent="0" lvl="0" marL="0" rtl="0" algn="l">
              <a:spcBef>
                <a:spcPts val="720"/>
              </a:spcBef>
              <a:spcAft>
                <a:spcPts val="0"/>
              </a:spcAft>
              <a:buNone/>
            </a:pPr>
            <a:r>
              <a:rPr lang="en-US" sz="3000"/>
              <a:t>Rotor -&gt; Rotates, has magnets</a:t>
            </a:r>
            <a:endParaRPr sz="3000"/>
          </a:p>
          <a:p>
            <a:pPr indent="0" lvl="0" marL="0" rtl="0" algn="l">
              <a:spcBef>
                <a:spcPts val="720"/>
              </a:spcBef>
              <a:spcAft>
                <a:spcPts val="0"/>
              </a:spcAft>
              <a:buClr>
                <a:schemeClr val="dk1"/>
              </a:buClr>
              <a:buSzPts val="1100"/>
              <a:buFont typeface="Arial"/>
              <a:buNone/>
            </a:pPr>
            <a:r>
              <a:rPr lang="en-US" sz="3000"/>
              <a:t>3 wires are 3 “phases” (A, B, and C)</a:t>
            </a:r>
            <a:endParaRPr sz="3000"/>
          </a:p>
          <a:p>
            <a:pPr indent="0" lvl="0" marL="0" rtl="0" algn="l">
              <a:spcBef>
                <a:spcPts val="720"/>
              </a:spcBef>
              <a:spcAft>
                <a:spcPts val="0"/>
              </a:spcAft>
              <a:buNone/>
            </a:pPr>
            <a:r>
              <a:t/>
            </a:r>
            <a:endParaRPr sz="3000"/>
          </a:p>
        </p:txBody>
      </p:sp>
      <p:sp>
        <p:nvSpPr>
          <p:cNvPr id="130" name="Google Shape;130;g35350a49683_0_26"/>
          <p:cNvSpPr txBox="1"/>
          <p:nvPr>
            <p:ph idx="3" type="body"/>
          </p:nvPr>
        </p:nvSpPr>
        <p:spPr>
          <a:xfrm>
            <a:off x="610626" y="635276"/>
            <a:ext cx="12631200" cy="726900"/>
          </a:xfrm>
          <a:prstGeom prst="rect">
            <a:avLst/>
          </a:prstGeom>
        </p:spPr>
        <p:txBody>
          <a:bodyPr anchorCtr="0" anchor="t" bIns="45700" lIns="91425" spcFirstLastPara="1" rIns="91425" wrap="square" tIns="45700">
            <a:noAutofit/>
          </a:bodyPr>
          <a:lstStyle/>
          <a:p>
            <a:pPr indent="0" lvl="0" marL="0" rtl="0" algn="l">
              <a:spcBef>
                <a:spcPts val="960"/>
              </a:spcBef>
              <a:spcAft>
                <a:spcPts val="0"/>
              </a:spcAft>
              <a:buNone/>
            </a:pPr>
            <a:r>
              <a:rPr lang="en-US" sz="4400"/>
              <a:t>BLDC Motor Construction</a:t>
            </a:r>
            <a:endParaRPr sz="4400"/>
          </a:p>
        </p:txBody>
      </p:sp>
      <p:pic>
        <p:nvPicPr>
          <p:cNvPr id="131" name="Google Shape;131;g35350a49683_0_26"/>
          <p:cNvPicPr preferRelativeResize="0"/>
          <p:nvPr/>
        </p:nvPicPr>
        <p:blipFill>
          <a:blip r:embed="rId3">
            <a:alphaModFix/>
          </a:blip>
          <a:stretch>
            <a:fillRect/>
          </a:stretch>
        </p:blipFill>
        <p:spPr>
          <a:xfrm>
            <a:off x="7121375" y="2227276"/>
            <a:ext cx="5892101" cy="3889701"/>
          </a:xfrm>
          <a:prstGeom prst="rect">
            <a:avLst/>
          </a:prstGeom>
          <a:noFill/>
          <a:ln>
            <a:noFill/>
          </a:ln>
        </p:spPr>
      </p:pic>
      <p:pic>
        <p:nvPicPr>
          <p:cNvPr id="132" name="Google Shape;132;g35350a49683_0_26"/>
          <p:cNvPicPr preferRelativeResize="0"/>
          <p:nvPr/>
        </p:nvPicPr>
        <p:blipFill>
          <a:blip r:embed="rId4">
            <a:alphaModFix/>
          </a:blip>
          <a:stretch>
            <a:fillRect/>
          </a:stretch>
        </p:blipFill>
        <p:spPr>
          <a:xfrm>
            <a:off x="1973000" y="3653700"/>
            <a:ext cx="2883100" cy="2883100"/>
          </a:xfrm>
          <a:prstGeom prst="rect">
            <a:avLst/>
          </a:prstGeom>
          <a:noFill/>
          <a:ln>
            <a:noFill/>
          </a:ln>
        </p:spPr>
      </p:pic>
      <p:cxnSp>
        <p:nvCxnSpPr>
          <p:cNvPr id="133" name="Google Shape;133;g35350a49683_0_26"/>
          <p:cNvCxnSpPr/>
          <p:nvPr/>
        </p:nvCxnSpPr>
        <p:spPr>
          <a:xfrm rot="10800000">
            <a:off x="2271925" y="4676700"/>
            <a:ext cx="0" cy="597900"/>
          </a:xfrm>
          <a:prstGeom prst="straightConnector1">
            <a:avLst/>
          </a:prstGeom>
          <a:noFill/>
          <a:ln cap="flat" cmpd="sng" w="38100">
            <a:solidFill>
              <a:schemeClr val="dk2"/>
            </a:solidFill>
            <a:prstDash val="solid"/>
            <a:round/>
            <a:headEnd len="med" w="med" type="none"/>
            <a:tailEnd len="med" w="med" type="triangle"/>
          </a:ln>
        </p:spPr>
      </p:cxnSp>
      <p:cxnSp>
        <p:nvCxnSpPr>
          <p:cNvPr id="134" name="Google Shape;134;g35350a49683_0_26"/>
          <p:cNvCxnSpPr/>
          <p:nvPr/>
        </p:nvCxnSpPr>
        <p:spPr>
          <a:xfrm>
            <a:off x="4693050" y="4789700"/>
            <a:ext cx="7200" cy="611100"/>
          </a:xfrm>
          <a:prstGeom prst="straightConnector1">
            <a:avLst/>
          </a:prstGeom>
          <a:noFill/>
          <a:ln cap="flat" cmpd="sng" w="38100">
            <a:solidFill>
              <a:schemeClr val="dk2"/>
            </a:solidFill>
            <a:prstDash val="solid"/>
            <a:round/>
            <a:headEnd len="med" w="med" type="none"/>
            <a:tailEnd len="med" w="med" type="triangle"/>
          </a:ln>
        </p:spPr>
      </p:cxnSp>
      <p:cxnSp>
        <p:nvCxnSpPr>
          <p:cNvPr id="135" name="Google Shape;135;g35350a49683_0_26"/>
          <p:cNvCxnSpPr/>
          <p:nvPr/>
        </p:nvCxnSpPr>
        <p:spPr>
          <a:xfrm flipH="1" rot="10800000">
            <a:off x="2483725" y="4198375"/>
            <a:ext cx="492300" cy="272700"/>
          </a:xfrm>
          <a:prstGeom prst="straightConnector1">
            <a:avLst/>
          </a:prstGeom>
          <a:noFill/>
          <a:ln cap="flat" cmpd="sng" w="38100">
            <a:solidFill>
              <a:schemeClr val="dk2"/>
            </a:solidFill>
            <a:prstDash val="solid"/>
            <a:round/>
            <a:headEnd len="med" w="med" type="none"/>
            <a:tailEnd len="med" w="med" type="triangle"/>
          </a:ln>
        </p:spPr>
      </p:cxnSp>
      <p:cxnSp>
        <p:nvCxnSpPr>
          <p:cNvPr id="136" name="Google Shape;136;g35350a49683_0_26"/>
          <p:cNvCxnSpPr/>
          <p:nvPr/>
        </p:nvCxnSpPr>
        <p:spPr>
          <a:xfrm>
            <a:off x="3899275" y="4144825"/>
            <a:ext cx="657900" cy="412200"/>
          </a:xfrm>
          <a:prstGeom prst="straightConnector1">
            <a:avLst/>
          </a:prstGeom>
          <a:noFill/>
          <a:ln cap="flat" cmpd="sng" w="38100">
            <a:solidFill>
              <a:schemeClr val="dk2"/>
            </a:solidFill>
            <a:prstDash val="solid"/>
            <a:round/>
            <a:headEnd len="med" w="med" type="none"/>
            <a:tailEnd len="med" w="med" type="triangle"/>
          </a:ln>
        </p:spPr>
      </p:cxnSp>
      <p:sp>
        <p:nvSpPr>
          <p:cNvPr id="137" name="Google Shape;137;g35350a49683_0_26"/>
          <p:cNvSpPr txBox="1"/>
          <p:nvPr/>
        </p:nvSpPr>
        <p:spPr>
          <a:xfrm>
            <a:off x="8529725" y="4986025"/>
            <a:ext cx="57264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600">
                <a:solidFill>
                  <a:schemeClr val="lt1"/>
                </a:solidFill>
              </a:rPr>
              <a:t>STATOR</a:t>
            </a:r>
            <a:endParaRPr b="1" sz="3600">
              <a:solidFill>
                <a:schemeClr val="lt1"/>
              </a:solidFill>
            </a:endParaRPr>
          </a:p>
        </p:txBody>
      </p:sp>
      <p:sp>
        <p:nvSpPr>
          <p:cNvPr id="138" name="Google Shape;138;g35350a49683_0_26"/>
          <p:cNvSpPr txBox="1"/>
          <p:nvPr/>
        </p:nvSpPr>
        <p:spPr>
          <a:xfrm>
            <a:off x="10900900" y="2914800"/>
            <a:ext cx="57264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600">
                <a:solidFill>
                  <a:schemeClr val="lt1"/>
                </a:solidFill>
              </a:rPr>
              <a:t>ROTOR</a:t>
            </a:r>
            <a:endParaRPr b="1" sz="3600">
              <a:solidFill>
                <a:schemeClr val="lt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g353d64f05f7_0_36"/>
          <p:cNvSpPr txBox="1"/>
          <p:nvPr>
            <p:ph idx="1" type="body"/>
          </p:nvPr>
        </p:nvSpPr>
        <p:spPr>
          <a:xfrm>
            <a:off x="610626" y="1628416"/>
            <a:ext cx="6144600" cy="5087400"/>
          </a:xfrm>
          <a:prstGeom prst="rect">
            <a:avLst/>
          </a:prstGeom>
        </p:spPr>
        <p:txBody>
          <a:bodyPr anchorCtr="0" anchor="t" bIns="45700" lIns="91425" spcFirstLastPara="1" rIns="91425" wrap="square" tIns="45700">
            <a:noAutofit/>
          </a:bodyPr>
          <a:lstStyle/>
          <a:p>
            <a:pPr indent="0" lvl="0" marL="0" rtl="0" algn="l">
              <a:spcBef>
                <a:spcPts val="720"/>
              </a:spcBef>
              <a:spcAft>
                <a:spcPts val="0"/>
              </a:spcAft>
              <a:buNone/>
            </a:pPr>
            <a:r>
              <a:t/>
            </a:r>
            <a:endParaRPr/>
          </a:p>
        </p:txBody>
      </p:sp>
      <p:sp>
        <p:nvSpPr>
          <p:cNvPr id="145" name="Google Shape;145;g353d64f05f7_0_36"/>
          <p:cNvSpPr txBox="1"/>
          <p:nvPr>
            <p:ph idx="3" type="body"/>
          </p:nvPr>
        </p:nvSpPr>
        <p:spPr>
          <a:xfrm>
            <a:off x="610626" y="635276"/>
            <a:ext cx="12631200" cy="726900"/>
          </a:xfrm>
          <a:prstGeom prst="rect">
            <a:avLst/>
          </a:prstGeom>
        </p:spPr>
        <p:txBody>
          <a:bodyPr anchorCtr="0" anchor="t" bIns="45700" lIns="91425" spcFirstLastPara="1" rIns="91425" wrap="square" tIns="45700">
            <a:noAutofit/>
          </a:bodyPr>
          <a:lstStyle/>
          <a:p>
            <a:pPr indent="0" lvl="0" marL="0" rtl="0" algn="l">
              <a:spcBef>
                <a:spcPts val="960"/>
              </a:spcBef>
              <a:spcAft>
                <a:spcPts val="0"/>
              </a:spcAft>
              <a:buNone/>
            </a:pPr>
            <a:r>
              <a:rPr lang="en-US" sz="4400"/>
              <a:t>BLDC Motor Theory</a:t>
            </a:r>
            <a:endParaRPr sz="4400"/>
          </a:p>
        </p:txBody>
      </p:sp>
      <p:pic>
        <p:nvPicPr>
          <p:cNvPr id="146" name="Google Shape;146;g353d64f05f7_0_36" title="Screenshot 2025-05-05 at 5.04.47 PM.png"/>
          <p:cNvPicPr preferRelativeResize="0"/>
          <p:nvPr/>
        </p:nvPicPr>
        <p:blipFill>
          <a:blip r:embed="rId3">
            <a:alphaModFix/>
          </a:blip>
          <a:stretch>
            <a:fillRect/>
          </a:stretch>
        </p:blipFill>
        <p:spPr>
          <a:xfrm>
            <a:off x="4554950" y="1628425"/>
            <a:ext cx="5061450" cy="410324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Cover Slid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ontent Slides - Blue Text">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2025-05-02T12:48:06Z</dcterms:created>
  <dc:creator>jvasko6674@gmail.com</dc:creator>
</cp:coreProperties>
</file>