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acdf8d39c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acdf8d39c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6ccc8e38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6ccc8e3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6a26df8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6a26df8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acdf8d39c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acdf8d39c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acdf8d39c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acdf8d39c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acdf8d39c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acdf8d39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acdf8d39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acdf8d39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acdf8d39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acdf8d39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acdf8d39c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acdf8d39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acdf8d39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acdf8d39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cdf8d39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acdf8d39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6d0328e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6d0328e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6d0328e9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6d0328e9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acdf8d39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acdf8d39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jehc1ErwLbnMHlMFm1mZr1wtJlU_6Ghf/view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Durazno Wind Turbine</a:t>
            </a:r>
            <a:r>
              <a:rPr lang="en"/>
              <a:t> 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212"/>
              <a:t>Team 12</a:t>
            </a:r>
            <a:endParaRPr sz="12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212"/>
              <a:t>Saanil Joshi, Ganpath Karl, Alexander Hardiek</a:t>
            </a:r>
            <a:endParaRPr sz="12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212"/>
              <a:t>TA: AJ Schroeder</a:t>
            </a:r>
            <a:endParaRPr sz="121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1297500" y="1116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Three “generators” tested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Original DC Motor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Alternator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Minertia P Motor</a:t>
            </a:r>
            <a:endParaRPr sz="1500"/>
          </a:p>
        </p:txBody>
      </p:sp>
      <p:pic>
        <p:nvPicPr>
          <p:cNvPr id="201" name="Google Shape;201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525" y="181275"/>
            <a:ext cx="3581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5796425" y="2436975"/>
            <a:ext cx="30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Original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DC Motor with 0.91 Ω load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2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050" y="2320550"/>
            <a:ext cx="401955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4915650" y="4406375"/>
            <a:ext cx="30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Minetia P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Motor with 6 Ω load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Gear Ratio</a:t>
            </a:r>
            <a:endParaRPr/>
          </a:p>
        </p:txBody>
      </p: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 b="0" l="19820" r="0" t="0"/>
          <a:stretch/>
        </p:blipFill>
        <p:spPr>
          <a:xfrm>
            <a:off x="2302225" y="1399725"/>
            <a:ext cx="4440301" cy="301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Testing</a:t>
            </a:r>
            <a:endParaRPr/>
          </a:p>
        </p:txBody>
      </p:sp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1297500" y="8600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Testing for the characteristics of the battery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used in the wind turbine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4" title="Battery Charging Characteristics with 14V and 1.80A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102" y="303220"/>
            <a:ext cx="3981150" cy="24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 title="Battery Discharging Characteristics across 5 Ω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05" y="1808100"/>
            <a:ext cx="4449750" cy="27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Video</a:t>
            </a:r>
            <a:endParaRPr/>
          </a:p>
        </p:txBody>
      </p:sp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5" title="recorded-1062917035227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27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Further Work</a:t>
            </a:r>
            <a:endParaRPr/>
          </a:p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Wind Turbine is working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Able to power the inverter to charge a phone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Able to power two </a:t>
            </a:r>
            <a:r>
              <a:rPr lang="en" sz="1500"/>
              <a:t>12V</a:t>
            </a:r>
            <a:r>
              <a:rPr lang="en" sz="1500"/>
              <a:t> DC light bulbs in parallel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Able to charge the battery at ~13.5 mph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Future Work: Add a capacitive circuit to prevent flickering of bulbs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Future Work: </a:t>
            </a:r>
            <a:r>
              <a:rPr lang="en" sz="1500"/>
              <a:t>Test the powering of pump to transport water from one place to another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Questions?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Introduction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9948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El Durazno, remote village in Guatemala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Need access to water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Situated on the top of a hill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Two water sources: 200 feet and 373 feet </a:t>
            </a:r>
            <a:r>
              <a:rPr lang="en" sz="1500">
                <a:solidFill>
                  <a:srgbClr val="000000"/>
                </a:solidFill>
              </a:rPr>
              <a:t>below the village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Wind Turbine proposed to power a pump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775" y="2347150"/>
            <a:ext cx="5417225" cy="25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94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6657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Install low-cost, easily-maintained wind turbine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Made up of used car parts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Able to power a battery and also be able to connect to the grid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Able to generate electricity around ~15 mph winds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350" y="1594025"/>
            <a:ext cx="2717475" cy="342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796" y="0"/>
            <a:ext cx="761940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42775" y="-420501"/>
            <a:ext cx="4488349" cy="598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1943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&amp; Verification</a:t>
            </a:r>
            <a:endParaRPr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1297500" y="1567550"/>
            <a:ext cx="34032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182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Rotor Blades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Aerodynamic Shape to turn easily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Rotating without Opposition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Hub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Interconnects Internal system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Withstands Changing wind speed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Shaft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Central connection of all components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Less Friction to Spin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4700700" y="1567550"/>
            <a:ext cx="34032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Verification</a:t>
            </a:r>
            <a:endParaRPr b="1" sz="182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Rotor Blades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Wind Tunnel Testing: 8-15mph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Hub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Wind Tunnel Testing: 8-15mph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Shaft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Wind Tunnel Testing: 8-15mph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Visual Inspection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1297500" y="1943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&amp; Verification</a:t>
            </a:r>
            <a:endParaRPr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1297500" y="1567550"/>
            <a:ext cx="34032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182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Metal Plate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Cut and Threaded appropriately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Connects well with Fan belt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Gear Ratio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1:10 Ratio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Gears identified online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Generator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Minertia P Motor Compatibility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2.5A, 12V, across 9.1 Ohm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4700700" y="1567550"/>
            <a:ext cx="34032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Verification</a:t>
            </a:r>
            <a:endParaRPr b="1" sz="182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Rotor Blades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Attachment to shaft at Machine Shop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Gear Ratio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Wb = Ra/Rb * Wa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Gear B distanced from Metal rotor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Shaft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Voltage/Current Characteristics testing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Produces desired voltage/current at 1000 RPM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635775" y="634125"/>
            <a:ext cx="8790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1297500" y="1943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&amp; Verification</a:t>
            </a:r>
            <a:endParaRPr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1297500" y="1567550"/>
            <a:ext cx="34032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182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Charge Controller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Renogy Wanderer, 10A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 Efficiency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Inverter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Converts 12V DC to 120V AC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Battery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Low Cost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Powers two 9.6W, 12V parallel bulbs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5" name="Google Shape;185;p20"/>
          <p:cNvSpPr txBox="1"/>
          <p:nvPr>
            <p:ph idx="1" type="body"/>
          </p:nvPr>
        </p:nvSpPr>
        <p:spPr>
          <a:xfrm>
            <a:off x="4700700" y="1567550"/>
            <a:ext cx="34032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Verification</a:t>
            </a:r>
            <a:endParaRPr b="1" sz="182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Charge Controller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Displays appropriate values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88% efficiency lab testing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Inverter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Multi-meter outputs 120V AC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Battery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27$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Bulbs light up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Brightness increased when charging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1297500" y="1943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513" y="1033475"/>
            <a:ext cx="3505175" cy="35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9976" y="1079700"/>
            <a:ext cx="3449701" cy="345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