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Ubuntu Light"/>
      <p:regular r:id="rId26"/>
      <p:bold r:id="rId27"/>
      <p:italic r:id="rId28"/>
      <p:boldItalic r:id="rId29"/>
    </p:embeddedFont>
    <p:embeddedFont>
      <p:font typeface="Proza Libre Medium"/>
      <p:regular r:id="rId30"/>
      <p:bold r:id="rId31"/>
      <p:italic r:id="rId32"/>
      <p:boldItalic r:id="rId33"/>
    </p:embeddedFont>
    <p:embeddedFont>
      <p:font typeface="Prompt Light"/>
      <p:regular r:id="rId34"/>
      <p:bold r:id="rId35"/>
      <p:italic r:id="rId36"/>
      <p:boldItalic r:id="rId37"/>
    </p:embeddedFont>
    <p:embeddedFont>
      <p:font typeface="Roboto"/>
      <p:regular r:id="rId38"/>
      <p:bold r:id="rId39"/>
      <p:italic r:id="rId40"/>
      <p:boldItalic r:id="rId41"/>
    </p:embeddedFont>
    <p:embeddedFont>
      <p:font typeface="Proza Libre SemiBold"/>
      <p:regular r:id="rId42"/>
      <p:bold r:id="rId43"/>
      <p:italic r:id="rId44"/>
      <p:boldItalic r:id="rId45"/>
    </p:embeddedFont>
    <p:embeddedFont>
      <p:font typeface="Prompt"/>
      <p:regular r:id="rId46"/>
      <p:bold r:id="rId47"/>
      <p:italic r:id="rId48"/>
      <p:boldItalic r:id="rId49"/>
    </p:embeddedFont>
    <p:embeddedFont>
      <p:font typeface="Oswald"/>
      <p:regular r:id="rId50"/>
      <p:bold r:id="rId51"/>
    </p:embeddedFont>
    <p:embeddedFont>
      <p:font typeface="Fira Sans Extra Condensed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B414A0D-64BF-4957-BCBE-EC2990417D22}">
  <a:tblStyle styleId="{8B414A0D-64BF-4957-BCBE-EC2990417D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italic.fntdata"/><Relationship Id="rId42" Type="http://schemas.openxmlformats.org/officeDocument/2006/relationships/font" Target="fonts/ProzaLibreSemiBold-regular.fntdata"/><Relationship Id="rId41" Type="http://schemas.openxmlformats.org/officeDocument/2006/relationships/font" Target="fonts/Roboto-boldItalic.fntdata"/><Relationship Id="rId44" Type="http://schemas.openxmlformats.org/officeDocument/2006/relationships/font" Target="fonts/ProzaLibreSemiBold-italic.fntdata"/><Relationship Id="rId43" Type="http://schemas.openxmlformats.org/officeDocument/2006/relationships/font" Target="fonts/ProzaLibreSemiBold-bold.fntdata"/><Relationship Id="rId46" Type="http://schemas.openxmlformats.org/officeDocument/2006/relationships/font" Target="fonts/Prompt-regular.fntdata"/><Relationship Id="rId45" Type="http://schemas.openxmlformats.org/officeDocument/2006/relationships/font" Target="fonts/ProzaLibreSemiBold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Prompt-italic.fntdata"/><Relationship Id="rId47" Type="http://schemas.openxmlformats.org/officeDocument/2006/relationships/font" Target="fonts/Prompt-bold.fntdata"/><Relationship Id="rId49" Type="http://schemas.openxmlformats.org/officeDocument/2006/relationships/font" Target="fonts/Prompt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rozaLibreMedium-bold.fntdata"/><Relationship Id="rId30" Type="http://schemas.openxmlformats.org/officeDocument/2006/relationships/font" Target="fonts/ProzaLibreMedium-regular.fntdata"/><Relationship Id="rId33" Type="http://schemas.openxmlformats.org/officeDocument/2006/relationships/font" Target="fonts/ProzaLibreMedium-boldItalic.fntdata"/><Relationship Id="rId32" Type="http://schemas.openxmlformats.org/officeDocument/2006/relationships/font" Target="fonts/ProzaLibreMedium-italic.fntdata"/><Relationship Id="rId35" Type="http://schemas.openxmlformats.org/officeDocument/2006/relationships/font" Target="fonts/PromptLight-bold.fntdata"/><Relationship Id="rId34" Type="http://schemas.openxmlformats.org/officeDocument/2006/relationships/font" Target="fonts/PromptLight-regular.fntdata"/><Relationship Id="rId37" Type="http://schemas.openxmlformats.org/officeDocument/2006/relationships/font" Target="fonts/PromptLight-boldItalic.fntdata"/><Relationship Id="rId36" Type="http://schemas.openxmlformats.org/officeDocument/2006/relationships/font" Target="fonts/PromptLight-italic.fntdata"/><Relationship Id="rId39" Type="http://schemas.openxmlformats.org/officeDocument/2006/relationships/font" Target="fonts/Roboto-bold.fntdata"/><Relationship Id="rId38" Type="http://schemas.openxmlformats.org/officeDocument/2006/relationships/font" Target="fonts/Roboto-regular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font" Target="fonts/UbuntuLight-regular.fntdata"/><Relationship Id="rId25" Type="http://schemas.openxmlformats.org/officeDocument/2006/relationships/slide" Target="slides/slide20.xml"/><Relationship Id="rId28" Type="http://schemas.openxmlformats.org/officeDocument/2006/relationships/font" Target="fonts/UbuntuLight-italic.fntdata"/><Relationship Id="rId27" Type="http://schemas.openxmlformats.org/officeDocument/2006/relationships/font" Target="fonts/UbuntuLight-bold.fntdata"/><Relationship Id="rId29" Type="http://schemas.openxmlformats.org/officeDocument/2006/relationships/font" Target="fonts/UbuntuLight-boldItalic.fntdata"/><Relationship Id="rId51" Type="http://schemas.openxmlformats.org/officeDocument/2006/relationships/font" Target="fonts/Oswald-bold.fntdata"/><Relationship Id="rId50" Type="http://schemas.openxmlformats.org/officeDocument/2006/relationships/font" Target="fonts/Oswald-regular.fntdata"/><Relationship Id="rId53" Type="http://schemas.openxmlformats.org/officeDocument/2006/relationships/font" Target="fonts/FiraSansExtraCondensed-bold.fntdata"/><Relationship Id="rId52" Type="http://schemas.openxmlformats.org/officeDocument/2006/relationships/font" Target="fonts/FiraSansExtraCondensed-regular.fntdata"/><Relationship Id="rId11" Type="http://schemas.openxmlformats.org/officeDocument/2006/relationships/slide" Target="slides/slide6.xml"/><Relationship Id="rId55" Type="http://schemas.openxmlformats.org/officeDocument/2006/relationships/font" Target="fonts/FiraSansExtraCondensed-boldItalic.fntdata"/><Relationship Id="rId10" Type="http://schemas.openxmlformats.org/officeDocument/2006/relationships/slide" Target="slides/slide5.xml"/><Relationship Id="rId54" Type="http://schemas.openxmlformats.org/officeDocument/2006/relationships/font" Target="fonts/FiraSansExtraCondensed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Julianna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6f2aaccb3c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6f2aaccb3c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Apoorva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6f2aaccb3c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6f2aaccb3c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Julianna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d728816881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d728816881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Julianna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d728816881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d728816881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Apoorva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d728816881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d728816881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Apoorva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d728816881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d728816881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Rohan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6f2aaccb3c_4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6f2aaccb3c_4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Rohan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6f2aaccb3c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6f2aaccb3c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Julianna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6f2aaccb3c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6f2aaccb3c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Julianna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f2aaccb3c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f2aaccb3c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Apoorva: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f2aaccb3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f2aaccb3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Julianna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6f2aaccb3c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6f2aaccb3c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d72881688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d72881688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Julianna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f2aaccb3c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6f2aaccb3c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Julianna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6f2aaccb3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6f2aaccb3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Rohan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6f2aaccb3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6f2aaccb3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Rohan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7353c0b4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7353c0b4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Rohan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6f2aaccb3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6f2aaccb3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Apoorva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d728816881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d728816881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Apoorva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333751" y="-739851"/>
            <a:ext cx="9467915" cy="7216853"/>
          </a:xfrm>
          <a:custGeom>
            <a:rect b="b" l="l" r="r" t="t"/>
            <a:pathLst>
              <a:path extrusionOk="0" h="62466" w="81952">
                <a:moveTo>
                  <a:pt x="18420" y="0"/>
                </a:moveTo>
                <a:lnTo>
                  <a:pt x="18568" y="706"/>
                </a:lnTo>
                <a:cubicBezTo>
                  <a:pt x="24023" y="2563"/>
                  <a:pt x="29534" y="5825"/>
                  <a:pt x="31576" y="11214"/>
                </a:cubicBezTo>
                <a:cubicBezTo>
                  <a:pt x="32362" y="13288"/>
                  <a:pt x="32574" y="15542"/>
                  <a:pt x="32556" y="17759"/>
                </a:cubicBezTo>
                <a:cubicBezTo>
                  <a:pt x="32525" y="21845"/>
                  <a:pt x="31659" y="26102"/>
                  <a:pt x="29068" y="29259"/>
                </a:cubicBezTo>
                <a:cubicBezTo>
                  <a:pt x="25131" y="34058"/>
                  <a:pt x="18348" y="35187"/>
                  <a:pt x="12974" y="38295"/>
                </a:cubicBezTo>
                <a:cubicBezTo>
                  <a:pt x="4766" y="43041"/>
                  <a:pt x="1" y="53109"/>
                  <a:pt x="1535" y="62466"/>
                </a:cubicBezTo>
                <a:lnTo>
                  <a:pt x="81951" y="61686"/>
                </a:lnTo>
                <a:lnTo>
                  <a:pt x="81951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78000">
                <a:schemeClr val="lt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694850" y="632825"/>
            <a:ext cx="5429700" cy="249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accent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694849" y="3129725"/>
            <a:ext cx="233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53250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2505175" y="2052725"/>
            <a:ext cx="4133700" cy="103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/>
          <p:nvPr/>
        </p:nvSpPr>
        <p:spPr>
          <a:xfrm rot="-8100000">
            <a:off x="1711201" y="-1344803"/>
            <a:ext cx="10362077" cy="5562138"/>
          </a:xfrm>
          <a:custGeom>
            <a:rect b="b" l="l" r="r" t="t"/>
            <a:pathLst>
              <a:path extrusionOk="0" h="46069" w="85825">
                <a:moveTo>
                  <a:pt x="69112" y="0"/>
                </a:moveTo>
                <a:cubicBezTo>
                  <a:pt x="62448" y="0"/>
                  <a:pt x="56014" y="3211"/>
                  <a:pt x="51306" y="7938"/>
                </a:cubicBezTo>
                <a:cubicBezTo>
                  <a:pt x="45961" y="13310"/>
                  <a:pt x="42615" y="20529"/>
                  <a:pt x="36764" y="25343"/>
                </a:cubicBezTo>
                <a:cubicBezTo>
                  <a:pt x="33687" y="27872"/>
                  <a:pt x="30027" y="29632"/>
                  <a:pt x="26216" y="30783"/>
                </a:cubicBezTo>
                <a:cubicBezTo>
                  <a:pt x="21053" y="32343"/>
                  <a:pt x="15579" y="32829"/>
                  <a:pt x="10551" y="34780"/>
                </a:cubicBezTo>
                <a:cubicBezTo>
                  <a:pt x="5523" y="36731"/>
                  <a:pt x="751" y="40685"/>
                  <a:pt x="0" y="46025"/>
                </a:cubicBezTo>
                <a:lnTo>
                  <a:pt x="1626" y="46068"/>
                </a:lnTo>
                <a:lnTo>
                  <a:pt x="85819" y="44985"/>
                </a:lnTo>
                <a:lnTo>
                  <a:pt x="85825" y="9915"/>
                </a:lnTo>
                <a:cubicBezTo>
                  <a:pt x="82916" y="3821"/>
                  <a:pt x="76108" y="79"/>
                  <a:pt x="69357" y="2"/>
                </a:cubicBezTo>
                <a:cubicBezTo>
                  <a:pt x="69275" y="1"/>
                  <a:pt x="69193" y="0"/>
                  <a:pt x="69112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8000">
                <a:schemeClr val="lt1"/>
              </a:gs>
              <a:gs pos="100000">
                <a:schemeClr val="lt1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/>
          <p:nvPr/>
        </p:nvSpPr>
        <p:spPr>
          <a:xfrm flipH="1" rot="-5097234">
            <a:off x="1714535" y="-4594643"/>
            <a:ext cx="6694942" cy="10269269"/>
          </a:xfrm>
          <a:custGeom>
            <a:rect b="b" l="l" r="r" t="t"/>
            <a:pathLst>
              <a:path extrusionOk="0" h="59510" w="81901">
                <a:moveTo>
                  <a:pt x="5488" y="1"/>
                </a:moveTo>
                <a:cubicBezTo>
                  <a:pt x="2472" y="1"/>
                  <a:pt x="470" y="30"/>
                  <a:pt x="381" y="106"/>
                </a:cubicBezTo>
                <a:cubicBezTo>
                  <a:pt x="1" y="432"/>
                  <a:pt x="381" y="58752"/>
                  <a:pt x="381" y="58752"/>
                </a:cubicBezTo>
                <a:lnTo>
                  <a:pt x="81900" y="59509"/>
                </a:lnTo>
                <a:cubicBezTo>
                  <a:pt x="81357" y="57949"/>
                  <a:pt x="81266" y="56275"/>
                  <a:pt x="80917" y="54661"/>
                </a:cubicBezTo>
                <a:cubicBezTo>
                  <a:pt x="80200" y="51349"/>
                  <a:pt x="78423" y="48384"/>
                  <a:pt x="76675" y="45481"/>
                </a:cubicBezTo>
                <a:cubicBezTo>
                  <a:pt x="75112" y="42893"/>
                  <a:pt x="73535" y="40284"/>
                  <a:pt x="71535" y="38016"/>
                </a:cubicBezTo>
                <a:cubicBezTo>
                  <a:pt x="67115" y="33010"/>
                  <a:pt x="60944" y="29982"/>
                  <a:pt x="55093" y="26765"/>
                </a:cubicBezTo>
                <a:cubicBezTo>
                  <a:pt x="49242" y="23545"/>
                  <a:pt x="43316" y="19774"/>
                  <a:pt x="40039" y="13954"/>
                </a:cubicBezTo>
                <a:cubicBezTo>
                  <a:pt x="37711" y="9814"/>
                  <a:pt x="36936" y="5009"/>
                  <a:pt x="36199" y="315"/>
                </a:cubicBezTo>
                <a:cubicBezTo>
                  <a:pt x="36199" y="315"/>
                  <a:pt x="15384" y="1"/>
                  <a:pt x="5488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8000">
                <a:schemeClr val="lt1"/>
              </a:gs>
              <a:gs pos="100000">
                <a:schemeClr val="lt1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2"/>
          <p:cNvSpPr txBox="1"/>
          <p:nvPr>
            <p:ph type="title"/>
          </p:nvPr>
        </p:nvSpPr>
        <p:spPr>
          <a:xfrm>
            <a:off x="4932743" y="357850"/>
            <a:ext cx="35955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2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 rot="-6626529">
            <a:off x="5670623" y="-573356"/>
            <a:ext cx="5587392" cy="3024916"/>
          </a:xfrm>
          <a:custGeom>
            <a:rect b="b" l="l" r="r" t="t"/>
            <a:pathLst>
              <a:path extrusionOk="0" h="44076" w="102587">
                <a:moveTo>
                  <a:pt x="88560" y="0"/>
                </a:moveTo>
                <a:cubicBezTo>
                  <a:pt x="81844" y="0"/>
                  <a:pt x="75079" y="1247"/>
                  <a:pt x="69788" y="5236"/>
                </a:cubicBezTo>
                <a:cubicBezTo>
                  <a:pt x="63294" y="10131"/>
                  <a:pt x="59874" y="18519"/>
                  <a:pt x="52852" y="22616"/>
                </a:cubicBezTo>
                <a:cubicBezTo>
                  <a:pt x="48312" y="25262"/>
                  <a:pt x="43253" y="26007"/>
                  <a:pt x="38116" y="26007"/>
                </a:cubicBezTo>
                <a:cubicBezTo>
                  <a:pt x="33753" y="26007"/>
                  <a:pt x="29333" y="25470"/>
                  <a:pt x="25127" y="25104"/>
                </a:cubicBezTo>
                <a:cubicBezTo>
                  <a:pt x="23700" y="24979"/>
                  <a:pt x="22245" y="24899"/>
                  <a:pt x="20790" y="24899"/>
                </a:cubicBezTo>
                <a:cubicBezTo>
                  <a:pt x="16315" y="24899"/>
                  <a:pt x="11851" y="25657"/>
                  <a:pt x="8248" y="28204"/>
                </a:cubicBezTo>
                <a:cubicBezTo>
                  <a:pt x="4677" y="30730"/>
                  <a:pt x="3228" y="34249"/>
                  <a:pt x="2034" y="38269"/>
                </a:cubicBezTo>
                <a:cubicBezTo>
                  <a:pt x="1796" y="39079"/>
                  <a:pt x="0" y="44076"/>
                  <a:pt x="1776" y="44076"/>
                </a:cubicBezTo>
                <a:cubicBezTo>
                  <a:pt x="1918" y="44076"/>
                  <a:pt x="2083" y="44044"/>
                  <a:pt x="2274" y="43975"/>
                </a:cubicBezTo>
                <a:cubicBezTo>
                  <a:pt x="2963" y="43723"/>
                  <a:pt x="102115" y="43560"/>
                  <a:pt x="102115" y="43560"/>
                </a:cubicBezTo>
                <a:lnTo>
                  <a:pt x="102587" y="2308"/>
                </a:lnTo>
                <a:cubicBezTo>
                  <a:pt x="99721" y="877"/>
                  <a:pt x="96470" y="431"/>
                  <a:pt x="93276" y="188"/>
                </a:cubicBezTo>
                <a:cubicBezTo>
                  <a:pt x="91720" y="69"/>
                  <a:pt x="90141" y="0"/>
                  <a:pt x="8856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8000">
                <a:schemeClr val="lt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type="title"/>
          </p:nvPr>
        </p:nvSpPr>
        <p:spPr>
          <a:xfrm>
            <a:off x="4932743" y="357850"/>
            <a:ext cx="35955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TITLE_ONLY_2_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 rot="8099912">
            <a:off x="-1529129" y="-1363594"/>
            <a:ext cx="7040163" cy="4077088"/>
          </a:xfrm>
          <a:custGeom>
            <a:rect b="b" l="l" r="r" t="t"/>
            <a:pathLst>
              <a:path extrusionOk="0" h="29669" w="51230">
                <a:moveTo>
                  <a:pt x="8743" y="0"/>
                </a:moveTo>
                <a:cubicBezTo>
                  <a:pt x="6012" y="0"/>
                  <a:pt x="3288" y="625"/>
                  <a:pt x="875" y="1913"/>
                </a:cubicBezTo>
                <a:cubicBezTo>
                  <a:pt x="0" y="11421"/>
                  <a:pt x="498" y="19652"/>
                  <a:pt x="1638" y="29128"/>
                </a:cubicBezTo>
                <a:lnTo>
                  <a:pt x="47370" y="29128"/>
                </a:lnTo>
                <a:cubicBezTo>
                  <a:pt x="48658" y="29128"/>
                  <a:pt x="49921" y="29506"/>
                  <a:pt x="51198" y="29668"/>
                </a:cubicBezTo>
                <a:cubicBezTo>
                  <a:pt x="51230" y="25794"/>
                  <a:pt x="49118" y="21975"/>
                  <a:pt x="45821" y="19937"/>
                </a:cubicBezTo>
                <a:cubicBezTo>
                  <a:pt x="41184" y="17078"/>
                  <a:pt x="35005" y="17812"/>
                  <a:pt x="30328" y="15009"/>
                </a:cubicBezTo>
                <a:cubicBezTo>
                  <a:pt x="26151" y="12506"/>
                  <a:pt x="23979" y="7689"/>
                  <a:pt x="20391" y="4392"/>
                </a:cubicBezTo>
                <a:cubicBezTo>
                  <a:pt x="17257" y="1512"/>
                  <a:pt x="12992" y="0"/>
                  <a:pt x="874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3000">
                <a:schemeClr val="lt1"/>
              </a:gs>
              <a:gs pos="100000">
                <a:schemeClr val="lt1"/>
              </a:gs>
            </a:gsLst>
            <a:lin ang="59999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4"/>
          <p:cNvSpPr txBox="1"/>
          <p:nvPr>
            <p:ph type="title"/>
          </p:nvPr>
        </p:nvSpPr>
        <p:spPr>
          <a:xfrm>
            <a:off x="4932743" y="357850"/>
            <a:ext cx="35955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TITLE_ONLY_2_1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/>
          <p:nvPr/>
        </p:nvSpPr>
        <p:spPr>
          <a:xfrm flipH="1" rot="2700093">
            <a:off x="-2568195" y="1917318"/>
            <a:ext cx="10016506" cy="5800735"/>
          </a:xfrm>
          <a:custGeom>
            <a:rect b="b" l="l" r="r" t="t"/>
            <a:pathLst>
              <a:path extrusionOk="0" h="29669" w="51230">
                <a:moveTo>
                  <a:pt x="8743" y="0"/>
                </a:moveTo>
                <a:cubicBezTo>
                  <a:pt x="6012" y="0"/>
                  <a:pt x="3288" y="625"/>
                  <a:pt x="875" y="1913"/>
                </a:cubicBezTo>
                <a:cubicBezTo>
                  <a:pt x="0" y="11421"/>
                  <a:pt x="498" y="19652"/>
                  <a:pt x="1638" y="29128"/>
                </a:cubicBezTo>
                <a:lnTo>
                  <a:pt x="47370" y="29128"/>
                </a:lnTo>
                <a:cubicBezTo>
                  <a:pt x="48658" y="29128"/>
                  <a:pt x="49921" y="29506"/>
                  <a:pt x="51198" y="29668"/>
                </a:cubicBezTo>
                <a:cubicBezTo>
                  <a:pt x="51230" y="25794"/>
                  <a:pt x="49118" y="21975"/>
                  <a:pt x="45821" y="19937"/>
                </a:cubicBezTo>
                <a:cubicBezTo>
                  <a:pt x="41184" y="17078"/>
                  <a:pt x="35005" y="17812"/>
                  <a:pt x="30328" y="15009"/>
                </a:cubicBezTo>
                <a:cubicBezTo>
                  <a:pt x="26151" y="12506"/>
                  <a:pt x="23979" y="7689"/>
                  <a:pt x="20391" y="4392"/>
                </a:cubicBezTo>
                <a:cubicBezTo>
                  <a:pt x="17257" y="1512"/>
                  <a:pt x="12992" y="0"/>
                  <a:pt x="874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8000">
                <a:schemeClr val="lt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5"/>
          <p:cNvSpPr txBox="1"/>
          <p:nvPr>
            <p:ph type="title"/>
          </p:nvPr>
        </p:nvSpPr>
        <p:spPr>
          <a:xfrm>
            <a:off x="4932743" y="357850"/>
            <a:ext cx="35955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">
  <p:cSld name="MAIN_POINT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/>
          <p:nvPr/>
        </p:nvSpPr>
        <p:spPr>
          <a:xfrm>
            <a:off x="3489425" y="2412800"/>
            <a:ext cx="5748975" cy="2730729"/>
          </a:xfrm>
          <a:custGeom>
            <a:rect b="b" l="l" r="r" t="t"/>
            <a:pathLst>
              <a:path extrusionOk="0" h="44076" w="102587">
                <a:moveTo>
                  <a:pt x="88560" y="0"/>
                </a:moveTo>
                <a:cubicBezTo>
                  <a:pt x="81844" y="0"/>
                  <a:pt x="75079" y="1247"/>
                  <a:pt x="69788" y="5236"/>
                </a:cubicBezTo>
                <a:cubicBezTo>
                  <a:pt x="63294" y="10131"/>
                  <a:pt x="59874" y="18519"/>
                  <a:pt x="52852" y="22616"/>
                </a:cubicBezTo>
                <a:cubicBezTo>
                  <a:pt x="48312" y="25262"/>
                  <a:pt x="43253" y="26007"/>
                  <a:pt x="38116" y="26007"/>
                </a:cubicBezTo>
                <a:cubicBezTo>
                  <a:pt x="33753" y="26007"/>
                  <a:pt x="29333" y="25470"/>
                  <a:pt x="25127" y="25104"/>
                </a:cubicBezTo>
                <a:cubicBezTo>
                  <a:pt x="23700" y="24979"/>
                  <a:pt x="22245" y="24899"/>
                  <a:pt x="20790" y="24899"/>
                </a:cubicBezTo>
                <a:cubicBezTo>
                  <a:pt x="16315" y="24899"/>
                  <a:pt x="11851" y="25657"/>
                  <a:pt x="8248" y="28204"/>
                </a:cubicBezTo>
                <a:cubicBezTo>
                  <a:pt x="4677" y="30730"/>
                  <a:pt x="3228" y="34249"/>
                  <a:pt x="2034" y="38269"/>
                </a:cubicBezTo>
                <a:cubicBezTo>
                  <a:pt x="1796" y="39079"/>
                  <a:pt x="0" y="44076"/>
                  <a:pt x="1776" y="44076"/>
                </a:cubicBezTo>
                <a:cubicBezTo>
                  <a:pt x="1918" y="44076"/>
                  <a:pt x="2083" y="44044"/>
                  <a:pt x="2274" y="43975"/>
                </a:cubicBezTo>
                <a:cubicBezTo>
                  <a:pt x="2963" y="43723"/>
                  <a:pt x="102115" y="43560"/>
                  <a:pt x="102115" y="43560"/>
                </a:cubicBezTo>
                <a:lnTo>
                  <a:pt x="102587" y="2308"/>
                </a:lnTo>
                <a:cubicBezTo>
                  <a:pt x="99721" y="877"/>
                  <a:pt x="96470" y="431"/>
                  <a:pt x="93276" y="188"/>
                </a:cubicBezTo>
                <a:cubicBezTo>
                  <a:pt x="91720" y="69"/>
                  <a:pt x="90141" y="0"/>
                  <a:pt x="88560" y="0"/>
                </a:cubicBezTo>
                <a:close/>
              </a:path>
            </a:pathLst>
          </a:custGeom>
          <a:gradFill>
            <a:gsLst>
              <a:gs pos="0">
                <a:srgbClr val="FDC03D"/>
              </a:gs>
              <a:gs pos="37000">
                <a:srgbClr val="FEE09E"/>
              </a:gs>
              <a:gs pos="83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35000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6"/>
          <p:cNvSpPr txBox="1"/>
          <p:nvPr>
            <p:ph type="title"/>
          </p:nvPr>
        </p:nvSpPr>
        <p:spPr>
          <a:xfrm>
            <a:off x="3555515" y="2771846"/>
            <a:ext cx="5004000" cy="289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/>
          <p:nvPr/>
        </p:nvSpPr>
        <p:spPr>
          <a:xfrm rot="10800000">
            <a:off x="-4370765" y="-2105675"/>
            <a:ext cx="11276390" cy="8595165"/>
          </a:xfrm>
          <a:custGeom>
            <a:rect b="b" l="l" r="r" t="t"/>
            <a:pathLst>
              <a:path extrusionOk="0" h="62466" w="81952">
                <a:moveTo>
                  <a:pt x="18420" y="0"/>
                </a:moveTo>
                <a:lnTo>
                  <a:pt x="18568" y="706"/>
                </a:lnTo>
                <a:cubicBezTo>
                  <a:pt x="24023" y="2563"/>
                  <a:pt x="29534" y="5825"/>
                  <a:pt x="31576" y="11214"/>
                </a:cubicBezTo>
                <a:cubicBezTo>
                  <a:pt x="32362" y="13288"/>
                  <a:pt x="32574" y="15542"/>
                  <a:pt x="32556" y="17759"/>
                </a:cubicBezTo>
                <a:cubicBezTo>
                  <a:pt x="32525" y="21845"/>
                  <a:pt x="31659" y="26102"/>
                  <a:pt x="29068" y="29259"/>
                </a:cubicBezTo>
                <a:cubicBezTo>
                  <a:pt x="25131" y="34058"/>
                  <a:pt x="18348" y="35187"/>
                  <a:pt x="12974" y="38295"/>
                </a:cubicBezTo>
                <a:cubicBezTo>
                  <a:pt x="4766" y="43041"/>
                  <a:pt x="1" y="53109"/>
                  <a:pt x="1535" y="62466"/>
                </a:cubicBezTo>
                <a:lnTo>
                  <a:pt x="81951" y="61686"/>
                </a:lnTo>
                <a:lnTo>
                  <a:pt x="81951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78000">
                <a:schemeClr val="lt1"/>
              </a:gs>
              <a:gs pos="100000">
                <a:schemeClr val="lt1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7"/>
          <p:cNvSpPr txBox="1"/>
          <p:nvPr>
            <p:ph type="title"/>
          </p:nvPr>
        </p:nvSpPr>
        <p:spPr>
          <a:xfrm rot="-242">
            <a:off x="4155600" y="1674115"/>
            <a:ext cx="42684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8" name="Google Shape;68;p17"/>
          <p:cNvSpPr txBox="1"/>
          <p:nvPr>
            <p:ph idx="1" type="subTitle"/>
          </p:nvPr>
        </p:nvSpPr>
        <p:spPr>
          <a:xfrm flipH="1">
            <a:off x="5457900" y="2522950"/>
            <a:ext cx="2966100" cy="60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9" name="Google Shape;69;p17"/>
          <p:cNvSpPr txBox="1"/>
          <p:nvPr>
            <p:ph hasCustomPrompt="1" idx="2" type="title"/>
          </p:nvPr>
        </p:nvSpPr>
        <p:spPr>
          <a:xfrm>
            <a:off x="6544200" y="3155536"/>
            <a:ext cx="1879800" cy="123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ITLE_1">
    <p:bg>
      <p:bgPr>
        <a:solidFill>
          <a:schemeClr val="lt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/>
          <p:nvPr/>
        </p:nvSpPr>
        <p:spPr>
          <a:xfrm flipH="1">
            <a:off x="-2806039" y="1500773"/>
            <a:ext cx="11533087" cy="4955244"/>
          </a:xfrm>
          <a:custGeom>
            <a:rect b="b" l="l" r="r" t="t"/>
            <a:pathLst>
              <a:path extrusionOk="0" h="44076" w="102587">
                <a:moveTo>
                  <a:pt x="88560" y="0"/>
                </a:moveTo>
                <a:cubicBezTo>
                  <a:pt x="81844" y="0"/>
                  <a:pt x="75079" y="1247"/>
                  <a:pt x="69788" y="5236"/>
                </a:cubicBezTo>
                <a:cubicBezTo>
                  <a:pt x="63294" y="10131"/>
                  <a:pt x="59874" y="18519"/>
                  <a:pt x="52852" y="22616"/>
                </a:cubicBezTo>
                <a:cubicBezTo>
                  <a:pt x="48312" y="25262"/>
                  <a:pt x="43253" y="26007"/>
                  <a:pt x="38116" y="26007"/>
                </a:cubicBezTo>
                <a:cubicBezTo>
                  <a:pt x="33753" y="26007"/>
                  <a:pt x="29333" y="25470"/>
                  <a:pt x="25127" y="25104"/>
                </a:cubicBezTo>
                <a:cubicBezTo>
                  <a:pt x="23700" y="24979"/>
                  <a:pt x="22245" y="24899"/>
                  <a:pt x="20790" y="24899"/>
                </a:cubicBezTo>
                <a:cubicBezTo>
                  <a:pt x="16315" y="24899"/>
                  <a:pt x="11851" y="25657"/>
                  <a:pt x="8248" y="28204"/>
                </a:cubicBezTo>
                <a:cubicBezTo>
                  <a:pt x="4677" y="30730"/>
                  <a:pt x="3228" y="34249"/>
                  <a:pt x="2034" y="38269"/>
                </a:cubicBezTo>
                <a:cubicBezTo>
                  <a:pt x="1796" y="39079"/>
                  <a:pt x="0" y="44076"/>
                  <a:pt x="1776" y="44076"/>
                </a:cubicBezTo>
                <a:cubicBezTo>
                  <a:pt x="1918" y="44076"/>
                  <a:pt x="2083" y="44044"/>
                  <a:pt x="2274" y="43975"/>
                </a:cubicBezTo>
                <a:cubicBezTo>
                  <a:pt x="2963" y="43723"/>
                  <a:pt x="102115" y="43560"/>
                  <a:pt x="102115" y="43560"/>
                </a:cubicBezTo>
                <a:lnTo>
                  <a:pt x="102587" y="2308"/>
                </a:lnTo>
                <a:cubicBezTo>
                  <a:pt x="99721" y="877"/>
                  <a:pt x="96470" y="431"/>
                  <a:pt x="93276" y="188"/>
                </a:cubicBezTo>
                <a:cubicBezTo>
                  <a:pt x="91720" y="69"/>
                  <a:pt x="90141" y="0"/>
                  <a:pt x="8856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8000">
                <a:schemeClr val="lt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8"/>
          <p:cNvSpPr txBox="1"/>
          <p:nvPr>
            <p:ph hasCustomPrompt="1" type="title"/>
          </p:nvPr>
        </p:nvSpPr>
        <p:spPr>
          <a:xfrm>
            <a:off x="1976925" y="854501"/>
            <a:ext cx="1753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None/>
              <a:defRPr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None/>
              <a:defRPr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None/>
              <a:defRPr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None/>
              <a:defRPr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None/>
              <a:defRPr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None/>
              <a:defRPr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None/>
              <a:defRPr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None/>
              <a:defRPr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8"/>
          <p:cNvSpPr txBox="1"/>
          <p:nvPr>
            <p:ph hasCustomPrompt="1" idx="2" type="title"/>
          </p:nvPr>
        </p:nvSpPr>
        <p:spPr>
          <a:xfrm>
            <a:off x="1967400" y="2860187"/>
            <a:ext cx="1753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None/>
              <a:defRPr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None/>
              <a:defRPr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None/>
              <a:defRPr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None/>
              <a:defRPr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None/>
              <a:defRPr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None/>
              <a:defRPr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None/>
              <a:defRPr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None/>
              <a:defRPr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74" name="Google Shape;74;p18"/>
          <p:cNvSpPr txBox="1"/>
          <p:nvPr>
            <p:ph idx="3" type="ctrTitle"/>
          </p:nvPr>
        </p:nvSpPr>
        <p:spPr>
          <a:xfrm>
            <a:off x="1539225" y="1682588"/>
            <a:ext cx="26292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 sz="2400">
                <a:latin typeface="Proza Libre Medium"/>
                <a:ea typeface="Proza Libre Medium"/>
                <a:cs typeface="Proza Libre Medium"/>
                <a:sym typeface="Proza Libre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Oswald"/>
              <a:buNone/>
              <a:defRPr sz="1600">
                <a:latin typeface="Oswald"/>
                <a:ea typeface="Oswald"/>
                <a:cs typeface="Oswald"/>
                <a:sym typeface="Oswa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Oswald"/>
              <a:buNone/>
              <a:defRPr sz="1600">
                <a:latin typeface="Oswald"/>
                <a:ea typeface="Oswald"/>
                <a:cs typeface="Oswald"/>
                <a:sym typeface="Oswa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Oswald"/>
              <a:buNone/>
              <a:defRPr sz="1600">
                <a:latin typeface="Oswald"/>
                <a:ea typeface="Oswald"/>
                <a:cs typeface="Oswald"/>
                <a:sym typeface="Oswa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Oswald"/>
              <a:buNone/>
              <a:defRPr sz="1600">
                <a:latin typeface="Oswald"/>
                <a:ea typeface="Oswald"/>
                <a:cs typeface="Oswald"/>
                <a:sym typeface="Oswa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Oswald"/>
              <a:buNone/>
              <a:defRPr sz="1600">
                <a:latin typeface="Oswald"/>
                <a:ea typeface="Oswald"/>
                <a:cs typeface="Oswald"/>
                <a:sym typeface="Oswa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Oswald"/>
              <a:buNone/>
              <a:defRPr sz="1600">
                <a:latin typeface="Oswald"/>
                <a:ea typeface="Oswald"/>
                <a:cs typeface="Oswald"/>
                <a:sym typeface="Oswa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Oswald"/>
              <a:buNone/>
              <a:defRPr sz="1600">
                <a:latin typeface="Oswald"/>
                <a:ea typeface="Oswald"/>
                <a:cs typeface="Oswald"/>
                <a:sym typeface="Oswa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Oswald"/>
              <a:buNone/>
              <a:defRPr sz="16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5" name="Google Shape;75;p18"/>
          <p:cNvSpPr txBox="1"/>
          <p:nvPr>
            <p:ph idx="4" type="ctrTitle"/>
          </p:nvPr>
        </p:nvSpPr>
        <p:spPr>
          <a:xfrm>
            <a:off x="1529700" y="3711199"/>
            <a:ext cx="26292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 sz="2400">
                <a:latin typeface="Proza Libre Medium"/>
                <a:ea typeface="Proza Libre Medium"/>
                <a:cs typeface="Proza Libre Medium"/>
                <a:sym typeface="Proza Libre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6" name="Google Shape;76;p18"/>
          <p:cNvSpPr txBox="1"/>
          <p:nvPr>
            <p:ph idx="5" type="ctrTitle"/>
          </p:nvPr>
        </p:nvSpPr>
        <p:spPr>
          <a:xfrm>
            <a:off x="4975575" y="1682587"/>
            <a:ext cx="26292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 sz="2400">
                <a:latin typeface="Proza Libre Medium"/>
                <a:ea typeface="Proza Libre Medium"/>
                <a:cs typeface="Proza Libre Medium"/>
                <a:sym typeface="Proza Libre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Oswald"/>
              <a:buNone/>
              <a:defRPr sz="1600">
                <a:latin typeface="Oswald"/>
                <a:ea typeface="Oswald"/>
                <a:cs typeface="Oswald"/>
                <a:sym typeface="Oswa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Oswald"/>
              <a:buNone/>
              <a:defRPr sz="1600">
                <a:latin typeface="Oswald"/>
                <a:ea typeface="Oswald"/>
                <a:cs typeface="Oswald"/>
                <a:sym typeface="Oswa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Oswald"/>
              <a:buNone/>
              <a:defRPr sz="1600">
                <a:latin typeface="Oswald"/>
                <a:ea typeface="Oswald"/>
                <a:cs typeface="Oswald"/>
                <a:sym typeface="Oswa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Oswald"/>
              <a:buNone/>
              <a:defRPr sz="1600">
                <a:latin typeface="Oswald"/>
                <a:ea typeface="Oswald"/>
                <a:cs typeface="Oswald"/>
                <a:sym typeface="Oswa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Oswald"/>
              <a:buNone/>
              <a:defRPr sz="1600">
                <a:latin typeface="Oswald"/>
                <a:ea typeface="Oswald"/>
                <a:cs typeface="Oswald"/>
                <a:sym typeface="Oswa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Oswald"/>
              <a:buNone/>
              <a:defRPr sz="1600">
                <a:latin typeface="Oswald"/>
                <a:ea typeface="Oswald"/>
                <a:cs typeface="Oswald"/>
                <a:sym typeface="Oswa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Oswald"/>
              <a:buNone/>
              <a:defRPr sz="1600">
                <a:latin typeface="Oswald"/>
                <a:ea typeface="Oswald"/>
                <a:cs typeface="Oswald"/>
                <a:sym typeface="Oswa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Oswald"/>
              <a:buNone/>
              <a:defRPr sz="16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7" name="Google Shape;77;p18"/>
          <p:cNvSpPr txBox="1"/>
          <p:nvPr>
            <p:ph idx="6" type="ctrTitle"/>
          </p:nvPr>
        </p:nvSpPr>
        <p:spPr>
          <a:xfrm>
            <a:off x="4985100" y="3711199"/>
            <a:ext cx="26292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 sz="2400">
                <a:latin typeface="Proza Libre Medium"/>
                <a:ea typeface="Proza Libre Medium"/>
                <a:cs typeface="Proza Libre Medium"/>
                <a:sym typeface="Proza Libre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8" name="Google Shape;78;p18"/>
          <p:cNvSpPr txBox="1"/>
          <p:nvPr>
            <p:ph hasCustomPrompt="1" idx="7" type="title"/>
          </p:nvPr>
        </p:nvSpPr>
        <p:spPr>
          <a:xfrm>
            <a:off x="5413275" y="854501"/>
            <a:ext cx="1753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None/>
              <a:defRPr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None/>
              <a:defRPr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None/>
              <a:defRPr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None/>
              <a:defRPr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None/>
              <a:defRPr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None/>
              <a:defRPr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None/>
              <a:defRPr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None/>
              <a:defRPr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18"/>
          <p:cNvSpPr txBox="1"/>
          <p:nvPr>
            <p:ph hasCustomPrompt="1" idx="8" type="title"/>
          </p:nvPr>
        </p:nvSpPr>
        <p:spPr>
          <a:xfrm>
            <a:off x="5422800" y="2860187"/>
            <a:ext cx="1753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"/>
              <a:buNone/>
              <a:defRPr sz="48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"/>
              <a:buNone/>
              <a:defRPr sz="48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"/>
              <a:buNone/>
              <a:defRPr sz="48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"/>
              <a:buNone/>
              <a:defRPr sz="48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"/>
              <a:buNone/>
              <a:defRPr sz="48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"/>
              <a:buNone/>
              <a:defRPr sz="48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"/>
              <a:buNone/>
              <a:defRPr sz="48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"/>
              <a:buNone/>
              <a:defRPr sz="48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80" name="Google Shape;80;p18"/>
          <p:cNvSpPr txBox="1"/>
          <p:nvPr/>
        </p:nvSpPr>
        <p:spPr>
          <a:xfrm>
            <a:off x="2517907" y="1182564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1" name="Google Shape;81;p18"/>
          <p:cNvSpPr txBox="1"/>
          <p:nvPr/>
        </p:nvSpPr>
        <p:spPr>
          <a:xfrm>
            <a:off x="2080207" y="1603139"/>
            <a:ext cx="26292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/>
          <p:nvPr/>
        </p:nvSpPr>
        <p:spPr>
          <a:xfrm rot="896772">
            <a:off x="2411112" y="-941561"/>
            <a:ext cx="8010651" cy="2527627"/>
          </a:xfrm>
          <a:custGeom>
            <a:rect b="b" l="l" r="r" t="t"/>
            <a:pathLst>
              <a:path extrusionOk="0" h="22495" w="71292">
                <a:moveTo>
                  <a:pt x="71015" y="0"/>
                </a:moveTo>
                <a:lnTo>
                  <a:pt x="249" y="257"/>
                </a:lnTo>
                <a:lnTo>
                  <a:pt x="524" y="4440"/>
                </a:lnTo>
                <a:cubicBezTo>
                  <a:pt x="258" y="7017"/>
                  <a:pt x="1" y="9680"/>
                  <a:pt x="778" y="12151"/>
                </a:cubicBezTo>
                <a:cubicBezTo>
                  <a:pt x="1798" y="15399"/>
                  <a:pt x="4486" y="17882"/>
                  <a:pt x="7435" y="19591"/>
                </a:cubicBezTo>
                <a:cubicBezTo>
                  <a:pt x="10641" y="21447"/>
                  <a:pt x="14410" y="22494"/>
                  <a:pt x="18108" y="22494"/>
                </a:cubicBezTo>
                <a:cubicBezTo>
                  <a:pt x="21540" y="22494"/>
                  <a:pt x="24911" y="21592"/>
                  <a:pt x="27711" y="19596"/>
                </a:cubicBezTo>
                <a:cubicBezTo>
                  <a:pt x="31922" y="16599"/>
                  <a:pt x="34611" y="11448"/>
                  <a:pt x="39459" y="9657"/>
                </a:cubicBezTo>
                <a:cubicBezTo>
                  <a:pt x="40765" y="9175"/>
                  <a:pt x="42134" y="8979"/>
                  <a:pt x="43520" y="8979"/>
                </a:cubicBezTo>
                <a:cubicBezTo>
                  <a:pt x="45520" y="8979"/>
                  <a:pt x="47556" y="9387"/>
                  <a:pt x="49490" y="9934"/>
                </a:cubicBezTo>
                <a:cubicBezTo>
                  <a:pt x="52764" y="10862"/>
                  <a:pt x="55958" y="12177"/>
                  <a:pt x="59338" y="12562"/>
                </a:cubicBezTo>
                <a:cubicBezTo>
                  <a:pt x="59894" y="12625"/>
                  <a:pt x="60460" y="12658"/>
                  <a:pt x="61027" y="12658"/>
                </a:cubicBezTo>
                <a:cubicBezTo>
                  <a:pt x="63909" y="12658"/>
                  <a:pt x="66834" y="11805"/>
                  <a:pt x="68729" y="9685"/>
                </a:cubicBezTo>
                <a:cubicBezTo>
                  <a:pt x="71000" y="7140"/>
                  <a:pt x="71292" y="3400"/>
                  <a:pt x="71015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80000">
                <a:schemeClr val="lt1"/>
              </a:gs>
              <a:gs pos="100000">
                <a:schemeClr val="lt1"/>
              </a:gs>
            </a:gsLst>
            <a:lin ang="80993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9"/>
          <p:cNvSpPr txBox="1"/>
          <p:nvPr>
            <p:ph type="ctrTitle"/>
          </p:nvPr>
        </p:nvSpPr>
        <p:spPr>
          <a:xfrm flipH="1">
            <a:off x="3799328" y="3137350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85" name="Google Shape;85;p19"/>
          <p:cNvSpPr txBox="1"/>
          <p:nvPr>
            <p:ph idx="1" type="subTitle"/>
          </p:nvPr>
        </p:nvSpPr>
        <p:spPr>
          <a:xfrm flipH="1">
            <a:off x="3653978" y="3580568"/>
            <a:ext cx="18513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86" name="Google Shape;86;p19"/>
          <p:cNvSpPr txBox="1"/>
          <p:nvPr>
            <p:ph idx="2" type="ctrTitle"/>
          </p:nvPr>
        </p:nvSpPr>
        <p:spPr>
          <a:xfrm flipH="1">
            <a:off x="6545180" y="3137350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87" name="Google Shape;87;p19"/>
          <p:cNvSpPr txBox="1"/>
          <p:nvPr>
            <p:ph idx="3" type="subTitle"/>
          </p:nvPr>
        </p:nvSpPr>
        <p:spPr>
          <a:xfrm flipH="1">
            <a:off x="6358430" y="3579648"/>
            <a:ext cx="19341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88" name="Google Shape;88;p19"/>
          <p:cNvSpPr txBox="1"/>
          <p:nvPr>
            <p:ph idx="4" type="ctrTitle"/>
          </p:nvPr>
        </p:nvSpPr>
        <p:spPr>
          <a:xfrm flipH="1">
            <a:off x="1094866" y="3137350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89" name="Google Shape;89;p19"/>
          <p:cNvSpPr txBox="1"/>
          <p:nvPr>
            <p:ph idx="5" type="subTitle"/>
          </p:nvPr>
        </p:nvSpPr>
        <p:spPr>
          <a:xfrm flipH="1">
            <a:off x="949516" y="3577518"/>
            <a:ext cx="18513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0" name="Google Shape;90;p19"/>
          <p:cNvSpPr txBox="1"/>
          <p:nvPr>
            <p:ph idx="6" type="title"/>
          </p:nvPr>
        </p:nvSpPr>
        <p:spPr>
          <a:xfrm>
            <a:off x="4932743" y="357850"/>
            <a:ext cx="35955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">
  <p:cSld name="CUSTOM_2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/>
          <p:nvPr/>
        </p:nvSpPr>
        <p:spPr>
          <a:xfrm rot="-5400000">
            <a:off x="2161430" y="-354620"/>
            <a:ext cx="8770573" cy="10709866"/>
          </a:xfrm>
          <a:custGeom>
            <a:rect b="b" l="l" r="r" t="t"/>
            <a:pathLst>
              <a:path extrusionOk="0" h="59510" w="81901">
                <a:moveTo>
                  <a:pt x="5488" y="1"/>
                </a:moveTo>
                <a:cubicBezTo>
                  <a:pt x="2472" y="1"/>
                  <a:pt x="470" y="30"/>
                  <a:pt x="381" y="106"/>
                </a:cubicBezTo>
                <a:cubicBezTo>
                  <a:pt x="1" y="432"/>
                  <a:pt x="381" y="58752"/>
                  <a:pt x="381" y="58752"/>
                </a:cubicBezTo>
                <a:lnTo>
                  <a:pt x="81900" y="59509"/>
                </a:lnTo>
                <a:cubicBezTo>
                  <a:pt x="81357" y="57949"/>
                  <a:pt x="81266" y="56275"/>
                  <a:pt x="80917" y="54661"/>
                </a:cubicBezTo>
                <a:cubicBezTo>
                  <a:pt x="80200" y="51349"/>
                  <a:pt x="78423" y="48384"/>
                  <a:pt x="76675" y="45481"/>
                </a:cubicBezTo>
                <a:cubicBezTo>
                  <a:pt x="75112" y="42893"/>
                  <a:pt x="73535" y="40284"/>
                  <a:pt x="71535" y="38016"/>
                </a:cubicBezTo>
                <a:cubicBezTo>
                  <a:pt x="67115" y="33010"/>
                  <a:pt x="60944" y="29982"/>
                  <a:pt x="55093" y="26765"/>
                </a:cubicBezTo>
                <a:cubicBezTo>
                  <a:pt x="49242" y="23545"/>
                  <a:pt x="43316" y="19774"/>
                  <a:pt x="40039" y="13954"/>
                </a:cubicBezTo>
                <a:cubicBezTo>
                  <a:pt x="37711" y="9814"/>
                  <a:pt x="36936" y="5009"/>
                  <a:pt x="36199" y="315"/>
                </a:cubicBezTo>
                <a:cubicBezTo>
                  <a:pt x="36199" y="315"/>
                  <a:pt x="15384" y="1"/>
                  <a:pt x="5488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8000">
                <a:schemeClr val="lt1"/>
              </a:gs>
              <a:gs pos="100000">
                <a:schemeClr val="lt1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0"/>
          <p:cNvSpPr txBox="1"/>
          <p:nvPr>
            <p:ph type="ctrTitle"/>
          </p:nvPr>
        </p:nvSpPr>
        <p:spPr>
          <a:xfrm flipH="1">
            <a:off x="2770428" y="1270231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94" name="Google Shape;94;p20"/>
          <p:cNvSpPr txBox="1"/>
          <p:nvPr>
            <p:ph idx="1" type="subTitle"/>
          </p:nvPr>
        </p:nvSpPr>
        <p:spPr>
          <a:xfrm flipH="1">
            <a:off x="2695128" y="1688960"/>
            <a:ext cx="16359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5" name="Google Shape;95;p20"/>
          <p:cNvSpPr txBox="1"/>
          <p:nvPr>
            <p:ph idx="2" type="ctrTitle"/>
          </p:nvPr>
        </p:nvSpPr>
        <p:spPr>
          <a:xfrm flipH="1">
            <a:off x="2770428" y="2954056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96" name="Google Shape;96;p20"/>
          <p:cNvSpPr txBox="1"/>
          <p:nvPr>
            <p:ph idx="3" type="subTitle"/>
          </p:nvPr>
        </p:nvSpPr>
        <p:spPr>
          <a:xfrm flipH="1">
            <a:off x="2695128" y="3372785"/>
            <a:ext cx="16359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7" name="Google Shape;97;p20"/>
          <p:cNvSpPr txBox="1"/>
          <p:nvPr>
            <p:ph idx="4" type="ctrTitle"/>
          </p:nvPr>
        </p:nvSpPr>
        <p:spPr>
          <a:xfrm flipH="1">
            <a:off x="825652" y="1270231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5" type="subTitle"/>
          </p:nvPr>
        </p:nvSpPr>
        <p:spPr>
          <a:xfrm flipH="1">
            <a:off x="750352" y="1688960"/>
            <a:ext cx="16359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9" name="Google Shape;99;p20"/>
          <p:cNvSpPr txBox="1"/>
          <p:nvPr>
            <p:ph idx="6" type="ctrTitle"/>
          </p:nvPr>
        </p:nvSpPr>
        <p:spPr>
          <a:xfrm flipH="1">
            <a:off x="570952" y="2954056"/>
            <a:ext cx="18153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00" name="Google Shape;100;p20"/>
          <p:cNvSpPr txBox="1"/>
          <p:nvPr>
            <p:ph idx="7" type="subTitle"/>
          </p:nvPr>
        </p:nvSpPr>
        <p:spPr>
          <a:xfrm flipH="1">
            <a:off x="750352" y="3372785"/>
            <a:ext cx="16359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1" name="Google Shape;101;p20"/>
          <p:cNvSpPr txBox="1"/>
          <p:nvPr>
            <p:ph idx="8" type="title"/>
          </p:nvPr>
        </p:nvSpPr>
        <p:spPr>
          <a:xfrm>
            <a:off x="4932743" y="357850"/>
            <a:ext cx="35955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flipH="1">
            <a:off x="2009047" y="-798425"/>
            <a:ext cx="9037366" cy="6566631"/>
          </a:xfrm>
          <a:custGeom>
            <a:rect b="b" l="l" r="r" t="t"/>
            <a:pathLst>
              <a:path extrusionOk="0" h="59510" w="81901">
                <a:moveTo>
                  <a:pt x="5488" y="1"/>
                </a:moveTo>
                <a:cubicBezTo>
                  <a:pt x="2472" y="1"/>
                  <a:pt x="470" y="30"/>
                  <a:pt x="381" y="106"/>
                </a:cubicBezTo>
                <a:cubicBezTo>
                  <a:pt x="1" y="432"/>
                  <a:pt x="381" y="58752"/>
                  <a:pt x="381" y="58752"/>
                </a:cubicBezTo>
                <a:lnTo>
                  <a:pt x="81900" y="59509"/>
                </a:lnTo>
                <a:cubicBezTo>
                  <a:pt x="81357" y="57949"/>
                  <a:pt x="81266" y="56275"/>
                  <a:pt x="80917" y="54661"/>
                </a:cubicBezTo>
                <a:cubicBezTo>
                  <a:pt x="80200" y="51349"/>
                  <a:pt x="78423" y="48384"/>
                  <a:pt x="76675" y="45481"/>
                </a:cubicBezTo>
                <a:cubicBezTo>
                  <a:pt x="75112" y="42893"/>
                  <a:pt x="73535" y="40284"/>
                  <a:pt x="71535" y="38016"/>
                </a:cubicBezTo>
                <a:cubicBezTo>
                  <a:pt x="67115" y="33010"/>
                  <a:pt x="60944" y="29982"/>
                  <a:pt x="55093" y="26765"/>
                </a:cubicBezTo>
                <a:cubicBezTo>
                  <a:pt x="49242" y="23545"/>
                  <a:pt x="43316" y="19774"/>
                  <a:pt x="40039" y="13954"/>
                </a:cubicBezTo>
                <a:cubicBezTo>
                  <a:pt x="37711" y="9814"/>
                  <a:pt x="36936" y="5009"/>
                  <a:pt x="36199" y="315"/>
                </a:cubicBezTo>
                <a:cubicBezTo>
                  <a:pt x="36199" y="315"/>
                  <a:pt x="15384" y="1"/>
                  <a:pt x="5488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68000">
                <a:schemeClr val="lt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3"/>
          <p:cNvSpPr txBox="1"/>
          <p:nvPr>
            <p:ph type="title"/>
          </p:nvPr>
        </p:nvSpPr>
        <p:spPr>
          <a:xfrm rot="-242">
            <a:off x="720275" y="540140"/>
            <a:ext cx="42684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 flipH="1">
            <a:off x="719975" y="1388975"/>
            <a:ext cx="2785500" cy="60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6" name="Google Shape;16;p3"/>
          <p:cNvSpPr txBox="1"/>
          <p:nvPr>
            <p:ph hasCustomPrompt="1" idx="2" type="title"/>
          </p:nvPr>
        </p:nvSpPr>
        <p:spPr>
          <a:xfrm>
            <a:off x="720275" y="1947677"/>
            <a:ext cx="1879800" cy="123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3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/>
          <p:nvPr/>
        </p:nvSpPr>
        <p:spPr>
          <a:xfrm rot="-6626529">
            <a:off x="5670623" y="146869"/>
            <a:ext cx="5587392" cy="3024916"/>
          </a:xfrm>
          <a:custGeom>
            <a:rect b="b" l="l" r="r" t="t"/>
            <a:pathLst>
              <a:path extrusionOk="0" h="44076" w="102587">
                <a:moveTo>
                  <a:pt x="88560" y="0"/>
                </a:moveTo>
                <a:cubicBezTo>
                  <a:pt x="81844" y="0"/>
                  <a:pt x="75079" y="1247"/>
                  <a:pt x="69788" y="5236"/>
                </a:cubicBezTo>
                <a:cubicBezTo>
                  <a:pt x="63294" y="10131"/>
                  <a:pt x="59874" y="18519"/>
                  <a:pt x="52852" y="22616"/>
                </a:cubicBezTo>
                <a:cubicBezTo>
                  <a:pt x="48312" y="25262"/>
                  <a:pt x="43253" y="26007"/>
                  <a:pt x="38116" y="26007"/>
                </a:cubicBezTo>
                <a:cubicBezTo>
                  <a:pt x="33753" y="26007"/>
                  <a:pt x="29333" y="25470"/>
                  <a:pt x="25127" y="25104"/>
                </a:cubicBezTo>
                <a:cubicBezTo>
                  <a:pt x="23700" y="24979"/>
                  <a:pt x="22245" y="24899"/>
                  <a:pt x="20790" y="24899"/>
                </a:cubicBezTo>
                <a:cubicBezTo>
                  <a:pt x="16315" y="24899"/>
                  <a:pt x="11851" y="25657"/>
                  <a:pt x="8248" y="28204"/>
                </a:cubicBezTo>
                <a:cubicBezTo>
                  <a:pt x="4677" y="30730"/>
                  <a:pt x="3228" y="34249"/>
                  <a:pt x="2034" y="38269"/>
                </a:cubicBezTo>
                <a:cubicBezTo>
                  <a:pt x="1796" y="39079"/>
                  <a:pt x="0" y="44076"/>
                  <a:pt x="1776" y="44076"/>
                </a:cubicBezTo>
                <a:cubicBezTo>
                  <a:pt x="1918" y="44076"/>
                  <a:pt x="2083" y="44044"/>
                  <a:pt x="2274" y="43975"/>
                </a:cubicBezTo>
                <a:cubicBezTo>
                  <a:pt x="2963" y="43723"/>
                  <a:pt x="102115" y="43560"/>
                  <a:pt x="102115" y="43560"/>
                </a:cubicBezTo>
                <a:lnTo>
                  <a:pt x="102587" y="2308"/>
                </a:lnTo>
                <a:cubicBezTo>
                  <a:pt x="99721" y="877"/>
                  <a:pt x="96470" y="431"/>
                  <a:pt x="93276" y="188"/>
                </a:cubicBezTo>
                <a:cubicBezTo>
                  <a:pt x="91720" y="69"/>
                  <a:pt x="90141" y="0"/>
                  <a:pt x="8856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8000">
                <a:schemeClr val="lt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1"/>
          <p:cNvSpPr txBox="1"/>
          <p:nvPr>
            <p:ph type="ctrTitle"/>
          </p:nvPr>
        </p:nvSpPr>
        <p:spPr>
          <a:xfrm flipH="1">
            <a:off x="792237" y="1945913"/>
            <a:ext cx="18240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Proza Libre Medium"/>
                <a:ea typeface="Proza Libre Medium"/>
                <a:cs typeface="Proza Libre Medium"/>
                <a:sym typeface="Proza Libre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5" name="Google Shape;105;p21"/>
          <p:cNvSpPr txBox="1"/>
          <p:nvPr>
            <p:ph idx="1" type="subTitle"/>
          </p:nvPr>
        </p:nvSpPr>
        <p:spPr>
          <a:xfrm flipH="1">
            <a:off x="610425" y="2359700"/>
            <a:ext cx="21876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6" name="Google Shape;106;p21"/>
          <p:cNvSpPr txBox="1"/>
          <p:nvPr>
            <p:ph idx="2" type="ctrTitle"/>
          </p:nvPr>
        </p:nvSpPr>
        <p:spPr>
          <a:xfrm flipH="1">
            <a:off x="6455344" y="1945913"/>
            <a:ext cx="1897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Proza Libre Medium"/>
                <a:ea typeface="Proza Libre Medium"/>
                <a:cs typeface="Proza Libre Medium"/>
                <a:sym typeface="Proza Libre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7" name="Google Shape;107;p21"/>
          <p:cNvSpPr txBox="1"/>
          <p:nvPr>
            <p:ph idx="3" type="subTitle"/>
          </p:nvPr>
        </p:nvSpPr>
        <p:spPr>
          <a:xfrm flipH="1">
            <a:off x="6310487" y="2359700"/>
            <a:ext cx="21876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8" name="Google Shape;108;p21"/>
          <p:cNvSpPr txBox="1"/>
          <p:nvPr>
            <p:ph idx="4" type="ctrTitle"/>
          </p:nvPr>
        </p:nvSpPr>
        <p:spPr>
          <a:xfrm flipH="1">
            <a:off x="3623094" y="1945913"/>
            <a:ext cx="1897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Proza Libre Medium"/>
                <a:ea typeface="Proza Libre Medium"/>
                <a:cs typeface="Proza Libre Medium"/>
                <a:sym typeface="Proza Libre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9" name="Google Shape;109;p21"/>
          <p:cNvSpPr txBox="1"/>
          <p:nvPr>
            <p:ph idx="5" type="subTitle"/>
          </p:nvPr>
        </p:nvSpPr>
        <p:spPr>
          <a:xfrm flipH="1">
            <a:off x="3478201" y="2359700"/>
            <a:ext cx="21876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0" name="Google Shape;110;p21"/>
          <p:cNvSpPr txBox="1"/>
          <p:nvPr>
            <p:ph idx="6" type="ctrTitle"/>
          </p:nvPr>
        </p:nvSpPr>
        <p:spPr>
          <a:xfrm flipH="1">
            <a:off x="923937" y="3456228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Proza Libre Medium"/>
                <a:ea typeface="Proza Libre Medium"/>
                <a:cs typeface="Proza Libre Medium"/>
                <a:sym typeface="Proza Libre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11" name="Google Shape;111;p21"/>
          <p:cNvSpPr txBox="1"/>
          <p:nvPr>
            <p:ph idx="7" type="subTitle"/>
          </p:nvPr>
        </p:nvSpPr>
        <p:spPr>
          <a:xfrm flipH="1">
            <a:off x="610425" y="3853750"/>
            <a:ext cx="21876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2" name="Google Shape;112;p21"/>
          <p:cNvSpPr txBox="1"/>
          <p:nvPr>
            <p:ph idx="8" type="ctrTitle"/>
          </p:nvPr>
        </p:nvSpPr>
        <p:spPr>
          <a:xfrm flipH="1">
            <a:off x="6623944" y="3456228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Proza Libre Medium"/>
                <a:ea typeface="Proza Libre Medium"/>
                <a:cs typeface="Proza Libre Medium"/>
                <a:sym typeface="Proza Libre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13" name="Google Shape;113;p21"/>
          <p:cNvSpPr txBox="1"/>
          <p:nvPr>
            <p:ph idx="9" type="subTitle"/>
          </p:nvPr>
        </p:nvSpPr>
        <p:spPr>
          <a:xfrm flipH="1">
            <a:off x="6310451" y="3853750"/>
            <a:ext cx="21876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4" name="Google Shape;114;p21"/>
          <p:cNvSpPr txBox="1"/>
          <p:nvPr>
            <p:ph idx="13" type="ctrTitle"/>
          </p:nvPr>
        </p:nvSpPr>
        <p:spPr>
          <a:xfrm flipH="1">
            <a:off x="3659994" y="3456228"/>
            <a:ext cx="18240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Proza Libre Medium"/>
                <a:ea typeface="Proza Libre Medium"/>
                <a:cs typeface="Proza Libre Medium"/>
                <a:sym typeface="Proza Libre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15" name="Google Shape;115;p21"/>
          <p:cNvSpPr txBox="1"/>
          <p:nvPr>
            <p:ph idx="14" type="subTitle"/>
          </p:nvPr>
        </p:nvSpPr>
        <p:spPr>
          <a:xfrm flipH="1">
            <a:off x="3478201" y="3853750"/>
            <a:ext cx="21876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6" name="Google Shape;116;p21"/>
          <p:cNvSpPr txBox="1"/>
          <p:nvPr>
            <p:ph idx="15" type="title"/>
          </p:nvPr>
        </p:nvSpPr>
        <p:spPr>
          <a:xfrm>
            <a:off x="4932743" y="357850"/>
            <a:ext cx="35955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TITLE_ONLY_1_1_1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/>
          <p:nvPr/>
        </p:nvSpPr>
        <p:spPr>
          <a:xfrm flipH="1" rot="576232">
            <a:off x="2614838" y="-587476"/>
            <a:ext cx="10914141" cy="7930313"/>
          </a:xfrm>
          <a:custGeom>
            <a:rect b="b" l="l" r="r" t="t"/>
            <a:pathLst>
              <a:path extrusionOk="0" h="59510" w="81901">
                <a:moveTo>
                  <a:pt x="5488" y="1"/>
                </a:moveTo>
                <a:cubicBezTo>
                  <a:pt x="2472" y="1"/>
                  <a:pt x="470" y="30"/>
                  <a:pt x="381" y="106"/>
                </a:cubicBezTo>
                <a:cubicBezTo>
                  <a:pt x="1" y="432"/>
                  <a:pt x="381" y="58752"/>
                  <a:pt x="381" y="58752"/>
                </a:cubicBezTo>
                <a:lnTo>
                  <a:pt x="81900" y="59509"/>
                </a:lnTo>
                <a:cubicBezTo>
                  <a:pt x="81357" y="57949"/>
                  <a:pt x="81266" y="56275"/>
                  <a:pt x="80917" y="54661"/>
                </a:cubicBezTo>
                <a:cubicBezTo>
                  <a:pt x="80200" y="51349"/>
                  <a:pt x="78423" y="48384"/>
                  <a:pt x="76675" y="45481"/>
                </a:cubicBezTo>
                <a:cubicBezTo>
                  <a:pt x="75112" y="42893"/>
                  <a:pt x="73535" y="40284"/>
                  <a:pt x="71535" y="38016"/>
                </a:cubicBezTo>
                <a:cubicBezTo>
                  <a:pt x="67115" y="33010"/>
                  <a:pt x="60944" y="29982"/>
                  <a:pt x="55093" y="26765"/>
                </a:cubicBezTo>
                <a:cubicBezTo>
                  <a:pt x="49242" y="23545"/>
                  <a:pt x="43316" y="19774"/>
                  <a:pt x="40039" y="13954"/>
                </a:cubicBezTo>
                <a:cubicBezTo>
                  <a:pt x="37711" y="9814"/>
                  <a:pt x="36936" y="5009"/>
                  <a:pt x="36199" y="315"/>
                </a:cubicBezTo>
                <a:cubicBezTo>
                  <a:pt x="36199" y="315"/>
                  <a:pt x="15384" y="1"/>
                  <a:pt x="5488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83000">
                <a:schemeClr val="lt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2"/>
          <p:cNvSpPr txBox="1"/>
          <p:nvPr>
            <p:ph type="title"/>
          </p:nvPr>
        </p:nvSpPr>
        <p:spPr>
          <a:xfrm>
            <a:off x="4645725" y="255600"/>
            <a:ext cx="3902100" cy="11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0" name="Google Shape;120;p22"/>
          <p:cNvSpPr txBox="1"/>
          <p:nvPr>
            <p:ph idx="1" type="subTitle"/>
          </p:nvPr>
        </p:nvSpPr>
        <p:spPr>
          <a:xfrm>
            <a:off x="672375" y="1336500"/>
            <a:ext cx="3270900" cy="13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1" name="Google Shape;121;p22"/>
          <p:cNvSpPr txBox="1"/>
          <p:nvPr/>
        </p:nvSpPr>
        <p:spPr>
          <a:xfrm>
            <a:off x="672375" y="3351925"/>
            <a:ext cx="2417700" cy="9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rompt Light"/>
                <a:ea typeface="Prompt Light"/>
                <a:cs typeface="Prompt Light"/>
                <a:sym typeface="Prompt Light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Prompt"/>
                <a:ea typeface="Prompt"/>
                <a:cs typeface="Prompt"/>
                <a:sym typeface="Promp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Prompt Light"/>
                <a:ea typeface="Prompt Light"/>
                <a:cs typeface="Prompt Light"/>
                <a:sym typeface="Prompt Light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Prompt"/>
                <a:ea typeface="Prompt"/>
                <a:cs typeface="Prompt"/>
                <a:sym typeface="Promp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Prompt Light"/>
                <a:ea typeface="Prompt Light"/>
                <a:cs typeface="Prompt Light"/>
                <a:sym typeface="Prompt Light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Prompt"/>
                <a:ea typeface="Prompt"/>
                <a:cs typeface="Prompt"/>
                <a:sym typeface="Promp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sz="1000">
              <a:solidFill>
                <a:schemeClr val="dk1"/>
              </a:solidFill>
              <a:latin typeface="Prompt Light"/>
              <a:ea typeface="Prompt Light"/>
              <a:cs typeface="Prompt Light"/>
              <a:sym typeface="Prompt Light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ources">
  <p:cSld name="TITLE_ONLY_2_1_2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/>
          <p:nvPr/>
        </p:nvSpPr>
        <p:spPr>
          <a:xfrm rot="8099912">
            <a:off x="-1529129" y="-1973194"/>
            <a:ext cx="7040163" cy="4077088"/>
          </a:xfrm>
          <a:custGeom>
            <a:rect b="b" l="l" r="r" t="t"/>
            <a:pathLst>
              <a:path extrusionOk="0" h="29669" w="51230">
                <a:moveTo>
                  <a:pt x="8743" y="0"/>
                </a:moveTo>
                <a:cubicBezTo>
                  <a:pt x="6012" y="0"/>
                  <a:pt x="3288" y="625"/>
                  <a:pt x="875" y="1913"/>
                </a:cubicBezTo>
                <a:cubicBezTo>
                  <a:pt x="0" y="11421"/>
                  <a:pt x="498" y="19652"/>
                  <a:pt x="1638" y="29128"/>
                </a:cubicBezTo>
                <a:lnTo>
                  <a:pt x="47370" y="29128"/>
                </a:lnTo>
                <a:cubicBezTo>
                  <a:pt x="48658" y="29128"/>
                  <a:pt x="49921" y="29506"/>
                  <a:pt x="51198" y="29668"/>
                </a:cubicBezTo>
                <a:cubicBezTo>
                  <a:pt x="51230" y="25794"/>
                  <a:pt x="49118" y="21975"/>
                  <a:pt x="45821" y="19937"/>
                </a:cubicBezTo>
                <a:cubicBezTo>
                  <a:pt x="41184" y="17078"/>
                  <a:pt x="35005" y="17812"/>
                  <a:pt x="30328" y="15009"/>
                </a:cubicBezTo>
                <a:cubicBezTo>
                  <a:pt x="26151" y="12506"/>
                  <a:pt x="23979" y="7689"/>
                  <a:pt x="20391" y="4392"/>
                </a:cubicBezTo>
                <a:cubicBezTo>
                  <a:pt x="17257" y="1512"/>
                  <a:pt x="12992" y="0"/>
                  <a:pt x="874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3000">
                <a:schemeClr val="lt1"/>
              </a:gs>
              <a:gs pos="100000">
                <a:schemeClr val="lt1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3"/>
          <p:cNvSpPr txBox="1"/>
          <p:nvPr>
            <p:ph type="title"/>
          </p:nvPr>
        </p:nvSpPr>
        <p:spPr>
          <a:xfrm>
            <a:off x="4932743" y="357850"/>
            <a:ext cx="35955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720000" y="1236777"/>
            <a:ext cx="36777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Raleway Thin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/>
            </a:lvl9pPr>
          </a:lstStyle>
          <a:p/>
        </p:txBody>
      </p:sp>
      <p:sp>
        <p:nvSpPr>
          <p:cNvPr id="126" name="Google Shape;126;p23"/>
          <p:cNvSpPr txBox="1"/>
          <p:nvPr>
            <p:ph idx="2" type="body"/>
          </p:nvPr>
        </p:nvSpPr>
        <p:spPr>
          <a:xfrm>
            <a:off x="4478125" y="1846377"/>
            <a:ext cx="3677700" cy="25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Raleway Thin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/>
            </a:lvl9pPr>
          </a:lstStyle>
          <a:p/>
        </p:txBody>
      </p:sp>
      <p:sp>
        <p:nvSpPr>
          <p:cNvPr id="127" name="Google Shape;127;p23"/>
          <p:cNvSpPr/>
          <p:nvPr/>
        </p:nvSpPr>
        <p:spPr>
          <a:xfrm rot="-2145485">
            <a:off x="3853871" y="3081671"/>
            <a:ext cx="7040174" cy="4077113"/>
          </a:xfrm>
          <a:custGeom>
            <a:rect b="b" l="l" r="r" t="t"/>
            <a:pathLst>
              <a:path extrusionOk="0" h="29669" w="51230">
                <a:moveTo>
                  <a:pt x="8743" y="0"/>
                </a:moveTo>
                <a:cubicBezTo>
                  <a:pt x="6012" y="0"/>
                  <a:pt x="3288" y="625"/>
                  <a:pt x="875" y="1913"/>
                </a:cubicBezTo>
                <a:cubicBezTo>
                  <a:pt x="0" y="11421"/>
                  <a:pt x="498" y="19652"/>
                  <a:pt x="1638" y="29128"/>
                </a:cubicBezTo>
                <a:lnTo>
                  <a:pt x="47370" y="29128"/>
                </a:lnTo>
                <a:cubicBezTo>
                  <a:pt x="48658" y="29128"/>
                  <a:pt x="49921" y="29506"/>
                  <a:pt x="51198" y="29668"/>
                </a:cubicBezTo>
                <a:cubicBezTo>
                  <a:pt x="51230" y="25794"/>
                  <a:pt x="49118" y="21975"/>
                  <a:pt x="45821" y="19937"/>
                </a:cubicBezTo>
                <a:cubicBezTo>
                  <a:pt x="41184" y="17078"/>
                  <a:pt x="35005" y="17812"/>
                  <a:pt x="30328" y="15009"/>
                </a:cubicBezTo>
                <a:cubicBezTo>
                  <a:pt x="26151" y="12506"/>
                  <a:pt x="23979" y="7689"/>
                  <a:pt x="20391" y="4392"/>
                </a:cubicBezTo>
                <a:cubicBezTo>
                  <a:pt x="17257" y="1512"/>
                  <a:pt x="12992" y="0"/>
                  <a:pt x="874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8000">
                <a:schemeClr val="lt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 flipH="1" rot="-5400000">
            <a:off x="124360" y="-4594597"/>
            <a:ext cx="9315624" cy="10269194"/>
          </a:xfrm>
          <a:custGeom>
            <a:rect b="b" l="l" r="r" t="t"/>
            <a:pathLst>
              <a:path extrusionOk="0" h="59510" w="81901">
                <a:moveTo>
                  <a:pt x="5488" y="1"/>
                </a:moveTo>
                <a:cubicBezTo>
                  <a:pt x="2472" y="1"/>
                  <a:pt x="470" y="30"/>
                  <a:pt x="381" y="106"/>
                </a:cubicBezTo>
                <a:cubicBezTo>
                  <a:pt x="1" y="432"/>
                  <a:pt x="381" y="58752"/>
                  <a:pt x="381" y="58752"/>
                </a:cubicBezTo>
                <a:lnTo>
                  <a:pt x="81900" y="59509"/>
                </a:lnTo>
                <a:cubicBezTo>
                  <a:pt x="81357" y="57949"/>
                  <a:pt x="81266" y="56275"/>
                  <a:pt x="80917" y="54661"/>
                </a:cubicBezTo>
                <a:cubicBezTo>
                  <a:pt x="80200" y="51349"/>
                  <a:pt x="78423" y="48384"/>
                  <a:pt x="76675" y="45481"/>
                </a:cubicBezTo>
                <a:cubicBezTo>
                  <a:pt x="75112" y="42893"/>
                  <a:pt x="73535" y="40284"/>
                  <a:pt x="71535" y="38016"/>
                </a:cubicBezTo>
                <a:cubicBezTo>
                  <a:pt x="67115" y="33010"/>
                  <a:pt x="60944" y="29982"/>
                  <a:pt x="55093" y="26765"/>
                </a:cubicBezTo>
                <a:cubicBezTo>
                  <a:pt x="49242" y="23545"/>
                  <a:pt x="43316" y="19774"/>
                  <a:pt x="40039" y="13954"/>
                </a:cubicBezTo>
                <a:cubicBezTo>
                  <a:pt x="37711" y="9814"/>
                  <a:pt x="36936" y="5009"/>
                  <a:pt x="36199" y="315"/>
                </a:cubicBezTo>
                <a:cubicBezTo>
                  <a:pt x="36199" y="315"/>
                  <a:pt x="15384" y="1"/>
                  <a:pt x="5488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8000">
                <a:schemeClr val="lt1"/>
              </a:gs>
              <a:gs pos="100000">
                <a:schemeClr val="lt1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4"/>
          <p:cNvSpPr txBox="1"/>
          <p:nvPr>
            <p:ph type="title"/>
          </p:nvPr>
        </p:nvSpPr>
        <p:spPr>
          <a:xfrm>
            <a:off x="658375" y="1971425"/>
            <a:ext cx="3313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658375" y="2663350"/>
            <a:ext cx="3038700" cy="15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 flipH="1" rot="5400000">
            <a:off x="-986745" y="-353445"/>
            <a:ext cx="8770573" cy="10709866"/>
          </a:xfrm>
          <a:custGeom>
            <a:rect b="b" l="l" r="r" t="t"/>
            <a:pathLst>
              <a:path extrusionOk="0" h="59510" w="81901">
                <a:moveTo>
                  <a:pt x="5488" y="1"/>
                </a:moveTo>
                <a:cubicBezTo>
                  <a:pt x="2472" y="1"/>
                  <a:pt x="470" y="30"/>
                  <a:pt x="381" y="106"/>
                </a:cubicBezTo>
                <a:cubicBezTo>
                  <a:pt x="1" y="432"/>
                  <a:pt x="381" y="58752"/>
                  <a:pt x="381" y="58752"/>
                </a:cubicBezTo>
                <a:lnTo>
                  <a:pt x="81900" y="59509"/>
                </a:lnTo>
                <a:cubicBezTo>
                  <a:pt x="81357" y="57949"/>
                  <a:pt x="81266" y="56275"/>
                  <a:pt x="80917" y="54661"/>
                </a:cubicBezTo>
                <a:cubicBezTo>
                  <a:pt x="80200" y="51349"/>
                  <a:pt x="78423" y="48384"/>
                  <a:pt x="76675" y="45481"/>
                </a:cubicBezTo>
                <a:cubicBezTo>
                  <a:pt x="75112" y="42893"/>
                  <a:pt x="73535" y="40284"/>
                  <a:pt x="71535" y="38016"/>
                </a:cubicBezTo>
                <a:cubicBezTo>
                  <a:pt x="67115" y="33010"/>
                  <a:pt x="60944" y="29982"/>
                  <a:pt x="55093" y="26765"/>
                </a:cubicBezTo>
                <a:cubicBezTo>
                  <a:pt x="49242" y="23545"/>
                  <a:pt x="43316" y="19774"/>
                  <a:pt x="40039" y="13954"/>
                </a:cubicBezTo>
                <a:cubicBezTo>
                  <a:pt x="37711" y="9814"/>
                  <a:pt x="36936" y="5009"/>
                  <a:pt x="36199" y="315"/>
                </a:cubicBezTo>
                <a:cubicBezTo>
                  <a:pt x="36199" y="315"/>
                  <a:pt x="15384" y="1"/>
                  <a:pt x="5488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8000">
                <a:schemeClr val="lt1"/>
              </a:gs>
              <a:gs pos="100000">
                <a:schemeClr val="lt1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5"/>
          <p:cNvSpPr txBox="1"/>
          <p:nvPr>
            <p:ph type="ctrTitle"/>
          </p:nvPr>
        </p:nvSpPr>
        <p:spPr>
          <a:xfrm flipH="1">
            <a:off x="5261760" y="3277790"/>
            <a:ext cx="2470800" cy="45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2" type="ctrTitle"/>
          </p:nvPr>
        </p:nvSpPr>
        <p:spPr>
          <a:xfrm flipH="1">
            <a:off x="1605555" y="3277790"/>
            <a:ext cx="2082600" cy="45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1" type="subTitle"/>
          </p:nvPr>
        </p:nvSpPr>
        <p:spPr>
          <a:xfrm flipH="1">
            <a:off x="5261754" y="3586604"/>
            <a:ext cx="24708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6" name="Google Shape;26;p5"/>
          <p:cNvSpPr txBox="1"/>
          <p:nvPr>
            <p:ph idx="3" type="subTitle"/>
          </p:nvPr>
        </p:nvSpPr>
        <p:spPr>
          <a:xfrm flipH="1">
            <a:off x="1411440" y="3586604"/>
            <a:ext cx="24708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7" name="Google Shape;27;p5"/>
          <p:cNvSpPr txBox="1"/>
          <p:nvPr>
            <p:ph idx="4" type="title"/>
          </p:nvPr>
        </p:nvSpPr>
        <p:spPr>
          <a:xfrm>
            <a:off x="4932743" y="357850"/>
            <a:ext cx="35955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 rot="8099912">
            <a:off x="-1257854" y="-2127794"/>
            <a:ext cx="7040163" cy="4077088"/>
          </a:xfrm>
          <a:custGeom>
            <a:rect b="b" l="l" r="r" t="t"/>
            <a:pathLst>
              <a:path extrusionOk="0" h="29669" w="51230">
                <a:moveTo>
                  <a:pt x="8743" y="0"/>
                </a:moveTo>
                <a:cubicBezTo>
                  <a:pt x="6012" y="0"/>
                  <a:pt x="3288" y="625"/>
                  <a:pt x="875" y="1913"/>
                </a:cubicBezTo>
                <a:cubicBezTo>
                  <a:pt x="0" y="11421"/>
                  <a:pt x="498" y="19652"/>
                  <a:pt x="1638" y="29128"/>
                </a:cubicBezTo>
                <a:lnTo>
                  <a:pt x="47370" y="29128"/>
                </a:lnTo>
                <a:cubicBezTo>
                  <a:pt x="48658" y="29128"/>
                  <a:pt x="49921" y="29506"/>
                  <a:pt x="51198" y="29668"/>
                </a:cubicBezTo>
                <a:cubicBezTo>
                  <a:pt x="51230" y="25794"/>
                  <a:pt x="49118" y="21975"/>
                  <a:pt x="45821" y="19937"/>
                </a:cubicBezTo>
                <a:cubicBezTo>
                  <a:pt x="41184" y="17078"/>
                  <a:pt x="35005" y="17812"/>
                  <a:pt x="30328" y="15009"/>
                </a:cubicBezTo>
                <a:cubicBezTo>
                  <a:pt x="26151" y="12506"/>
                  <a:pt x="23979" y="7689"/>
                  <a:pt x="20391" y="4392"/>
                </a:cubicBezTo>
                <a:cubicBezTo>
                  <a:pt x="17257" y="1512"/>
                  <a:pt x="12992" y="0"/>
                  <a:pt x="874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8000">
                <a:schemeClr val="lt1"/>
              </a:gs>
              <a:gs pos="100000">
                <a:schemeClr val="lt1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6"/>
          <p:cNvSpPr/>
          <p:nvPr/>
        </p:nvSpPr>
        <p:spPr>
          <a:xfrm rot="-2145485">
            <a:off x="3853871" y="3157871"/>
            <a:ext cx="7040174" cy="4077113"/>
          </a:xfrm>
          <a:custGeom>
            <a:rect b="b" l="l" r="r" t="t"/>
            <a:pathLst>
              <a:path extrusionOk="0" h="29669" w="51230">
                <a:moveTo>
                  <a:pt x="8743" y="0"/>
                </a:moveTo>
                <a:cubicBezTo>
                  <a:pt x="6012" y="0"/>
                  <a:pt x="3288" y="625"/>
                  <a:pt x="875" y="1913"/>
                </a:cubicBezTo>
                <a:cubicBezTo>
                  <a:pt x="0" y="11421"/>
                  <a:pt x="498" y="19652"/>
                  <a:pt x="1638" y="29128"/>
                </a:cubicBezTo>
                <a:lnTo>
                  <a:pt x="47370" y="29128"/>
                </a:lnTo>
                <a:cubicBezTo>
                  <a:pt x="48658" y="29128"/>
                  <a:pt x="49921" y="29506"/>
                  <a:pt x="51198" y="29668"/>
                </a:cubicBezTo>
                <a:cubicBezTo>
                  <a:pt x="51230" y="25794"/>
                  <a:pt x="49118" y="21975"/>
                  <a:pt x="45821" y="19937"/>
                </a:cubicBezTo>
                <a:cubicBezTo>
                  <a:pt x="41184" y="17078"/>
                  <a:pt x="35005" y="17812"/>
                  <a:pt x="30328" y="15009"/>
                </a:cubicBezTo>
                <a:cubicBezTo>
                  <a:pt x="26151" y="12506"/>
                  <a:pt x="23979" y="7689"/>
                  <a:pt x="20391" y="4392"/>
                </a:cubicBezTo>
                <a:cubicBezTo>
                  <a:pt x="17257" y="1512"/>
                  <a:pt x="12992" y="0"/>
                  <a:pt x="874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8000">
                <a:schemeClr val="lt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6"/>
          <p:cNvSpPr txBox="1"/>
          <p:nvPr>
            <p:ph type="title"/>
          </p:nvPr>
        </p:nvSpPr>
        <p:spPr>
          <a:xfrm>
            <a:off x="4932743" y="357850"/>
            <a:ext cx="35955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 rot="10800000">
            <a:off x="3002367" y="-1112406"/>
            <a:ext cx="8295034" cy="4803930"/>
          </a:xfrm>
          <a:custGeom>
            <a:rect b="b" l="l" r="r" t="t"/>
            <a:pathLst>
              <a:path extrusionOk="0" h="29669" w="51230">
                <a:moveTo>
                  <a:pt x="8743" y="0"/>
                </a:moveTo>
                <a:cubicBezTo>
                  <a:pt x="6012" y="0"/>
                  <a:pt x="3288" y="625"/>
                  <a:pt x="875" y="1913"/>
                </a:cubicBezTo>
                <a:cubicBezTo>
                  <a:pt x="0" y="11421"/>
                  <a:pt x="498" y="19652"/>
                  <a:pt x="1638" y="29128"/>
                </a:cubicBezTo>
                <a:lnTo>
                  <a:pt x="47370" y="29128"/>
                </a:lnTo>
                <a:cubicBezTo>
                  <a:pt x="48658" y="29128"/>
                  <a:pt x="49921" y="29506"/>
                  <a:pt x="51198" y="29668"/>
                </a:cubicBezTo>
                <a:cubicBezTo>
                  <a:pt x="51230" y="25794"/>
                  <a:pt x="49118" y="21975"/>
                  <a:pt x="45821" y="19937"/>
                </a:cubicBezTo>
                <a:cubicBezTo>
                  <a:pt x="41184" y="17078"/>
                  <a:pt x="35005" y="17812"/>
                  <a:pt x="30328" y="15009"/>
                </a:cubicBezTo>
                <a:cubicBezTo>
                  <a:pt x="26151" y="12506"/>
                  <a:pt x="23979" y="7689"/>
                  <a:pt x="20391" y="4392"/>
                </a:cubicBezTo>
                <a:cubicBezTo>
                  <a:pt x="17257" y="1512"/>
                  <a:pt x="12992" y="0"/>
                  <a:pt x="874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8000">
                <a:schemeClr val="lt1"/>
              </a:gs>
              <a:gs pos="100000">
                <a:schemeClr val="lt1"/>
              </a:gs>
            </a:gsLst>
            <a:lin ang="8100019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81852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type="title"/>
          </p:nvPr>
        </p:nvSpPr>
        <p:spPr>
          <a:xfrm>
            <a:off x="4932743" y="357850"/>
            <a:ext cx="35955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 flipH="1">
            <a:off x="-3676199" y="-827926"/>
            <a:ext cx="9467915" cy="7216853"/>
          </a:xfrm>
          <a:custGeom>
            <a:rect b="b" l="l" r="r" t="t"/>
            <a:pathLst>
              <a:path extrusionOk="0" h="62466" w="81952">
                <a:moveTo>
                  <a:pt x="18420" y="0"/>
                </a:moveTo>
                <a:lnTo>
                  <a:pt x="18568" y="706"/>
                </a:lnTo>
                <a:cubicBezTo>
                  <a:pt x="24023" y="2563"/>
                  <a:pt x="29534" y="5825"/>
                  <a:pt x="31576" y="11214"/>
                </a:cubicBezTo>
                <a:cubicBezTo>
                  <a:pt x="32362" y="13288"/>
                  <a:pt x="32574" y="15542"/>
                  <a:pt x="32556" y="17759"/>
                </a:cubicBezTo>
                <a:cubicBezTo>
                  <a:pt x="32525" y="21845"/>
                  <a:pt x="31659" y="26102"/>
                  <a:pt x="29068" y="29259"/>
                </a:cubicBezTo>
                <a:cubicBezTo>
                  <a:pt x="25131" y="34058"/>
                  <a:pt x="18348" y="35187"/>
                  <a:pt x="12974" y="38295"/>
                </a:cubicBezTo>
                <a:cubicBezTo>
                  <a:pt x="4766" y="43041"/>
                  <a:pt x="1" y="53109"/>
                  <a:pt x="1535" y="62466"/>
                </a:cubicBezTo>
                <a:lnTo>
                  <a:pt x="81951" y="61686"/>
                </a:lnTo>
                <a:lnTo>
                  <a:pt x="81951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78000">
                <a:schemeClr val="lt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8"/>
          <p:cNvSpPr txBox="1"/>
          <p:nvPr>
            <p:ph type="title"/>
          </p:nvPr>
        </p:nvSpPr>
        <p:spPr>
          <a:xfrm>
            <a:off x="2752725" y="605375"/>
            <a:ext cx="5591100" cy="258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subTitle"/>
          </p:nvPr>
        </p:nvSpPr>
        <p:spPr>
          <a:xfrm flipH="1">
            <a:off x="5895900" y="2134050"/>
            <a:ext cx="2202000" cy="87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5" name="Google Shape;45;p10"/>
          <p:cNvSpPr txBox="1"/>
          <p:nvPr>
            <p:ph type="title"/>
          </p:nvPr>
        </p:nvSpPr>
        <p:spPr>
          <a:xfrm>
            <a:off x="4932743" y="357850"/>
            <a:ext cx="35955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za Libre SemiBold"/>
              <a:buNone/>
              <a:defRPr sz="2800">
                <a:solidFill>
                  <a:schemeClr val="dk1"/>
                </a:solidFill>
                <a:latin typeface="Proza Libre SemiBold"/>
                <a:ea typeface="Proza Libre SemiBold"/>
                <a:cs typeface="Proza Libre SemiBold"/>
                <a:sym typeface="Proza Libr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za Libre SemiBold"/>
              <a:buNone/>
              <a:defRPr sz="2800">
                <a:solidFill>
                  <a:schemeClr val="dk1"/>
                </a:solidFill>
                <a:latin typeface="Proza Libre SemiBold"/>
                <a:ea typeface="Proza Libre SemiBold"/>
                <a:cs typeface="Proza Libre SemiBold"/>
                <a:sym typeface="Proza Libr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za Libre SemiBold"/>
              <a:buNone/>
              <a:defRPr sz="2800">
                <a:solidFill>
                  <a:schemeClr val="dk1"/>
                </a:solidFill>
                <a:latin typeface="Proza Libre SemiBold"/>
                <a:ea typeface="Proza Libre SemiBold"/>
                <a:cs typeface="Proza Libre SemiBold"/>
                <a:sym typeface="Proza Libr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za Libre SemiBold"/>
              <a:buNone/>
              <a:defRPr sz="2800">
                <a:solidFill>
                  <a:schemeClr val="dk1"/>
                </a:solidFill>
                <a:latin typeface="Proza Libre SemiBold"/>
                <a:ea typeface="Proza Libre SemiBold"/>
                <a:cs typeface="Proza Libre SemiBold"/>
                <a:sym typeface="Proza Libr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za Libre SemiBold"/>
              <a:buNone/>
              <a:defRPr sz="2800">
                <a:solidFill>
                  <a:schemeClr val="dk1"/>
                </a:solidFill>
                <a:latin typeface="Proza Libre SemiBold"/>
                <a:ea typeface="Proza Libre SemiBold"/>
                <a:cs typeface="Proza Libre SemiBold"/>
                <a:sym typeface="Proza Libr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za Libre SemiBold"/>
              <a:buNone/>
              <a:defRPr sz="2800">
                <a:solidFill>
                  <a:schemeClr val="dk1"/>
                </a:solidFill>
                <a:latin typeface="Proza Libre SemiBold"/>
                <a:ea typeface="Proza Libre SemiBold"/>
                <a:cs typeface="Proza Libre SemiBold"/>
                <a:sym typeface="Proza Libr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za Libre SemiBold"/>
              <a:buNone/>
              <a:defRPr sz="2800">
                <a:solidFill>
                  <a:schemeClr val="dk1"/>
                </a:solidFill>
                <a:latin typeface="Proza Libre SemiBold"/>
                <a:ea typeface="Proza Libre SemiBold"/>
                <a:cs typeface="Proza Libre SemiBold"/>
                <a:sym typeface="Proza Libr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za Libre SemiBold"/>
              <a:buNone/>
              <a:defRPr sz="2800">
                <a:solidFill>
                  <a:schemeClr val="dk1"/>
                </a:solidFill>
                <a:latin typeface="Proza Libre SemiBold"/>
                <a:ea typeface="Proza Libre SemiBold"/>
                <a:cs typeface="Proza Libre SemiBold"/>
                <a:sym typeface="Proza Libr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za Libre SemiBold"/>
              <a:buNone/>
              <a:defRPr sz="2800">
                <a:solidFill>
                  <a:schemeClr val="dk1"/>
                </a:solidFill>
                <a:latin typeface="Proza Libre SemiBold"/>
                <a:ea typeface="Proza Libre SemiBold"/>
                <a:cs typeface="Proza Libre SemiBold"/>
                <a:sym typeface="Proza Libre Semi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mpt Light"/>
              <a:buChar char="●"/>
              <a:defRPr sz="1800">
                <a:solidFill>
                  <a:schemeClr val="dk1"/>
                </a:solidFill>
                <a:latin typeface="Prompt Light"/>
                <a:ea typeface="Prompt Light"/>
                <a:cs typeface="Prompt Light"/>
                <a:sym typeface="Prompt Light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 Light"/>
              <a:buChar char="○"/>
              <a:defRPr>
                <a:solidFill>
                  <a:schemeClr val="dk1"/>
                </a:solidFill>
                <a:latin typeface="Prompt Light"/>
                <a:ea typeface="Prompt Light"/>
                <a:cs typeface="Prompt Light"/>
                <a:sym typeface="Prompt Light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 Light"/>
              <a:buChar char="■"/>
              <a:defRPr>
                <a:solidFill>
                  <a:schemeClr val="dk1"/>
                </a:solidFill>
                <a:latin typeface="Prompt Light"/>
                <a:ea typeface="Prompt Light"/>
                <a:cs typeface="Prompt Light"/>
                <a:sym typeface="Prompt Light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 Light"/>
              <a:buChar char="●"/>
              <a:defRPr>
                <a:solidFill>
                  <a:schemeClr val="dk1"/>
                </a:solidFill>
                <a:latin typeface="Prompt Light"/>
                <a:ea typeface="Prompt Light"/>
                <a:cs typeface="Prompt Light"/>
                <a:sym typeface="Prompt Light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 Light"/>
              <a:buChar char="○"/>
              <a:defRPr>
                <a:solidFill>
                  <a:schemeClr val="dk1"/>
                </a:solidFill>
                <a:latin typeface="Prompt Light"/>
                <a:ea typeface="Prompt Light"/>
                <a:cs typeface="Prompt Light"/>
                <a:sym typeface="Prompt Light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 Light"/>
              <a:buChar char="■"/>
              <a:defRPr>
                <a:solidFill>
                  <a:schemeClr val="dk1"/>
                </a:solidFill>
                <a:latin typeface="Prompt Light"/>
                <a:ea typeface="Prompt Light"/>
                <a:cs typeface="Prompt Light"/>
                <a:sym typeface="Prompt Light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 Light"/>
              <a:buChar char="●"/>
              <a:defRPr>
                <a:solidFill>
                  <a:schemeClr val="dk1"/>
                </a:solidFill>
                <a:latin typeface="Prompt Light"/>
                <a:ea typeface="Prompt Light"/>
                <a:cs typeface="Prompt Light"/>
                <a:sym typeface="Prompt Light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 Light"/>
              <a:buChar char="○"/>
              <a:defRPr>
                <a:solidFill>
                  <a:schemeClr val="dk1"/>
                </a:solidFill>
                <a:latin typeface="Prompt Light"/>
                <a:ea typeface="Prompt Light"/>
                <a:cs typeface="Prompt Light"/>
                <a:sym typeface="Prompt Light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rompt Light"/>
              <a:buChar char="■"/>
              <a:defRPr>
                <a:solidFill>
                  <a:schemeClr val="dk1"/>
                </a:solidFill>
                <a:latin typeface="Prompt Light"/>
                <a:ea typeface="Prompt Light"/>
                <a:cs typeface="Prompt Light"/>
                <a:sym typeface="Prompt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g"/><Relationship Id="rId4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/>
          <p:nvPr>
            <p:ph type="ctrTitle"/>
          </p:nvPr>
        </p:nvSpPr>
        <p:spPr>
          <a:xfrm>
            <a:off x="694850" y="632825"/>
            <a:ext cx="5429700" cy="249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PERFECT POSTURE</a:t>
            </a:r>
            <a:endParaRPr/>
          </a:p>
        </p:txBody>
      </p:sp>
      <p:sp>
        <p:nvSpPr>
          <p:cNvPr id="135" name="Google Shape;135;p26"/>
          <p:cNvSpPr txBox="1"/>
          <p:nvPr>
            <p:ph idx="1" type="subTitle"/>
          </p:nvPr>
        </p:nvSpPr>
        <p:spPr>
          <a:xfrm>
            <a:off x="694850" y="3129725"/>
            <a:ext cx="2962800" cy="14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Group 38</a:t>
            </a:r>
            <a:endParaRPr sz="1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Apoorva Josyula</a:t>
            </a:r>
            <a:endParaRPr sz="1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Julianna Gecsey</a:t>
            </a:r>
            <a:endParaRPr sz="1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Rohan Kanianchalil</a:t>
            </a:r>
            <a:endParaRPr sz="1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ECE 445 SP21</a:t>
            </a:r>
            <a:endParaRPr sz="1600"/>
          </a:p>
        </p:txBody>
      </p:sp>
      <p:pic>
        <p:nvPicPr>
          <p:cNvPr id="136" name="Google Shape;13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425" y="1090350"/>
            <a:ext cx="2962800" cy="29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/>
          <p:nvPr>
            <p:ph type="title"/>
          </p:nvPr>
        </p:nvSpPr>
        <p:spPr>
          <a:xfrm>
            <a:off x="3089275" y="270550"/>
            <a:ext cx="58623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 Feedback System</a:t>
            </a:r>
            <a:endParaRPr/>
          </a:p>
        </p:txBody>
      </p:sp>
      <p:sp>
        <p:nvSpPr>
          <p:cNvPr id="292" name="Google Shape;292;p35"/>
          <p:cNvSpPr txBox="1"/>
          <p:nvPr>
            <p:ph idx="4294967295" type="ctrTitle"/>
          </p:nvPr>
        </p:nvSpPr>
        <p:spPr>
          <a:xfrm>
            <a:off x="29075" y="981475"/>
            <a:ext cx="27915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Vibrational Motor</a:t>
            </a:r>
            <a:endParaRPr sz="2000"/>
          </a:p>
        </p:txBody>
      </p:sp>
      <p:sp>
        <p:nvSpPr>
          <p:cNvPr id="293" name="Google Shape;293;p35"/>
          <p:cNvSpPr txBox="1"/>
          <p:nvPr>
            <p:ph idx="4294967295" type="subTitle"/>
          </p:nvPr>
        </p:nvSpPr>
        <p:spPr>
          <a:xfrm>
            <a:off x="559600" y="1504225"/>
            <a:ext cx="29892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Physically alert user to when their posture has changed</a:t>
            </a:r>
            <a:endParaRPr sz="1400"/>
          </a:p>
        </p:txBody>
      </p:sp>
      <p:sp>
        <p:nvSpPr>
          <p:cNvPr id="294" name="Google Shape;294;p35"/>
          <p:cNvSpPr txBox="1"/>
          <p:nvPr>
            <p:ph idx="4294967295" type="subTitle"/>
          </p:nvPr>
        </p:nvSpPr>
        <p:spPr>
          <a:xfrm>
            <a:off x="559600" y="2420750"/>
            <a:ext cx="25767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Sends 10 second digital signal after slouch has been detected</a:t>
            </a:r>
            <a:endParaRPr sz="1400"/>
          </a:p>
        </p:txBody>
      </p:sp>
      <p:sp>
        <p:nvSpPr>
          <p:cNvPr id="295" name="Google Shape;295;p35"/>
          <p:cNvSpPr txBox="1"/>
          <p:nvPr>
            <p:ph idx="4294967295" type="ctrTitle"/>
          </p:nvPr>
        </p:nvSpPr>
        <p:spPr>
          <a:xfrm>
            <a:off x="3619685" y="1853275"/>
            <a:ext cx="627300" cy="3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01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6" name="Google Shape;296;p35"/>
          <p:cNvSpPr txBox="1"/>
          <p:nvPr>
            <p:ph idx="4294967295" type="ctrTitle"/>
          </p:nvPr>
        </p:nvSpPr>
        <p:spPr>
          <a:xfrm>
            <a:off x="3927291" y="3669725"/>
            <a:ext cx="627300" cy="3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03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7" name="Google Shape;297;p35"/>
          <p:cNvSpPr/>
          <p:nvPr/>
        </p:nvSpPr>
        <p:spPr>
          <a:xfrm>
            <a:off x="379050" y="1642875"/>
            <a:ext cx="93300" cy="93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5"/>
          <p:cNvSpPr/>
          <p:nvPr/>
        </p:nvSpPr>
        <p:spPr>
          <a:xfrm>
            <a:off x="379050" y="2651225"/>
            <a:ext cx="93300" cy="93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5"/>
          <p:cNvSpPr/>
          <p:nvPr/>
        </p:nvSpPr>
        <p:spPr>
          <a:xfrm>
            <a:off x="379050" y="3718375"/>
            <a:ext cx="93300" cy="93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5"/>
          <p:cNvSpPr txBox="1"/>
          <p:nvPr/>
        </p:nvSpPr>
        <p:spPr>
          <a:xfrm>
            <a:off x="559600" y="3488800"/>
            <a:ext cx="2529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mpt Light"/>
                <a:ea typeface="Prompt Light"/>
                <a:cs typeface="Prompt Light"/>
                <a:sym typeface="Prompt Light"/>
              </a:rPr>
              <a:t>Two minute buffer period for posture fix</a:t>
            </a:r>
            <a:endParaRPr>
              <a:latin typeface="Prompt Light"/>
              <a:ea typeface="Prompt Light"/>
              <a:cs typeface="Prompt Light"/>
              <a:sym typeface="Prompt Light"/>
            </a:endParaRPr>
          </a:p>
        </p:txBody>
      </p:sp>
      <p:pic>
        <p:nvPicPr>
          <p:cNvPr id="301" name="Google Shape;30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7996" y="959838"/>
            <a:ext cx="1894080" cy="197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1411" y="2744513"/>
            <a:ext cx="1611476" cy="161147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5"/>
          <p:cNvSpPr txBox="1"/>
          <p:nvPr/>
        </p:nvSpPr>
        <p:spPr>
          <a:xfrm>
            <a:off x="6331950" y="2990875"/>
            <a:ext cx="2425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mpt Light"/>
                <a:ea typeface="Prompt Light"/>
                <a:cs typeface="Prompt Light"/>
                <a:sym typeface="Prompt Light"/>
              </a:rPr>
              <a:t>Fig 5: Vibrational Motor Circuit</a:t>
            </a:r>
            <a:endParaRPr sz="1200">
              <a:latin typeface="Prompt Light"/>
              <a:ea typeface="Prompt Light"/>
              <a:cs typeface="Prompt Light"/>
              <a:sym typeface="Prompt Light"/>
            </a:endParaRPr>
          </a:p>
        </p:txBody>
      </p:sp>
      <p:sp>
        <p:nvSpPr>
          <p:cNvPr id="304" name="Google Shape;304;p35"/>
          <p:cNvSpPr txBox="1"/>
          <p:nvPr/>
        </p:nvSpPr>
        <p:spPr>
          <a:xfrm>
            <a:off x="3918838" y="4182750"/>
            <a:ext cx="195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mpt Light"/>
                <a:ea typeface="Prompt Light"/>
                <a:cs typeface="Prompt Light"/>
                <a:sym typeface="Prompt Light"/>
              </a:rPr>
              <a:t>Fig 4: Size Comparison</a:t>
            </a:r>
            <a:r>
              <a:rPr lang="en">
                <a:latin typeface="Prompt Light"/>
                <a:ea typeface="Prompt Light"/>
                <a:cs typeface="Prompt Light"/>
                <a:sym typeface="Prompt Light"/>
              </a:rPr>
              <a:t> </a:t>
            </a:r>
            <a:endParaRPr>
              <a:latin typeface="Prompt Light"/>
              <a:ea typeface="Prompt Light"/>
              <a:cs typeface="Prompt Light"/>
              <a:sym typeface="Prompt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6"/>
          <p:cNvSpPr txBox="1"/>
          <p:nvPr>
            <p:ph idx="6" type="title"/>
          </p:nvPr>
        </p:nvSpPr>
        <p:spPr>
          <a:xfrm>
            <a:off x="4870043" y="253300"/>
            <a:ext cx="35955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 Unit</a:t>
            </a:r>
            <a:endParaRPr/>
          </a:p>
        </p:txBody>
      </p:sp>
      <p:sp>
        <p:nvSpPr>
          <p:cNvPr id="310" name="Google Shape;310;p36"/>
          <p:cNvSpPr/>
          <p:nvPr/>
        </p:nvSpPr>
        <p:spPr>
          <a:xfrm>
            <a:off x="-1090125" y="4139277"/>
            <a:ext cx="2314212" cy="2652845"/>
          </a:xfrm>
          <a:custGeom>
            <a:rect b="b" l="l" r="r" t="t"/>
            <a:pathLst>
              <a:path extrusionOk="0" h="69116" w="78408">
                <a:moveTo>
                  <a:pt x="43489" y="0"/>
                </a:moveTo>
                <a:cubicBezTo>
                  <a:pt x="35019" y="0"/>
                  <a:pt x="26940" y="4311"/>
                  <a:pt x="18983" y="7707"/>
                </a:cubicBezTo>
                <a:cubicBezTo>
                  <a:pt x="12115" y="10634"/>
                  <a:pt x="5360" y="14980"/>
                  <a:pt x="2253" y="21780"/>
                </a:cubicBezTo>
                <a:cubicBezTo>
                  <a:pt x="339" y="25969"/>
                  <a:pt x="1" y="30787"/>
                  <a:pt x="564" y="35359"/>
                </a:cubicBezTo>
                <a:cubicBezTo>
                  <a:pt x="1600" y="43510"/>
                  <a:pt x="5360" y="51076"/>
                  <a:pt x="11215" y="56863"/>
                </a:cubicBezTo>
                <a:cubicBezTo>
                  <a:pt x="16439" y="61997"/>
                  <a:pt x="23171" y="65487"/>
                  <a:pt x="30242" y="67446"/>
                </a:cubicBezTo>
                <a:cubicBezTo>
                  <a:pt x="34210" y="68549"/>
                  <a:pt x="38394" y="69115"/>
                  <a:pt x="42583" y="69115"/>
                </a:cubicBezTo>
                <a:cubicBezTo>
                  <a:pt x="54821" y="69115"/>
                  <a:pt x="67094" y="64280"/>
                  <a:pt x="74106" y="53846"/>
                </a:cubicBezTo>
                <a:cubicBezTo>
                  <a:pt x="76628" y="50108"/>
                  <a:pt x="78407" y="45537"/>
                  <a:pt x="77439" y="41123"/>
                </a:cubicBezTo>
                <a:cubicBezTo>
                  <a:pt x="76178" y="35291"/>
                  <a:pt x="70909" y="31868"/>
                  <a:pt x="66901" y="27950"/>
                </a:cubicBezTo>
                <a:cubicBezTo>
                  <a:pt x="60438" y="21645"/>
                  <a:pt x="62149" y="17097"/>
                  <a:pt x="59650" y="9170"/>
                </a:cubicBezTo>
                <a:cubicBezTo>
                  <a:pt x="58434" y="5297"/>
                  <a:pt x="54876" y="2550"/>
                  <a:pt x="51048" y="1244"/>
                </a:cubicBezTo>
                <a:cubicBezTo>
                  <a:pt x="48490" y="371"/>
                  <a:pt x="45973" y="0"/>
                  <a:pt x="43489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8000">
                <a:schemeClr val="lt1"/>
              </a:gs>
              <a:gs pos="100000">
                <a:schemeClr val="lt1"/>
              </a:gs>
            </a:gsLst>
            <a:lin ang="80993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6"/>
          <p:cNvSpPr txBox="1"/>
          <p:nvPr>
            <p:ph type="ctrTitle"/>
          </p:nvPr>
        </p:nvSpPr>
        <p:spPr>
          <a:xfrm flipH="1">
            <a:off x="6028303" y="2442150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6"/>
          <p:cNvSpPr txBox="1"/>
          <p:nvPr>
            <p:ph idx="5" type="subTitle"/>
          </p:nvPr>
        </p:nvSpPr>
        <p:spPr>
          <a:xfrm flipH="1">
            <a:off x="604475" y="1373050"/>
            <a:ext cx="23142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Atmega328pu used as main chip </a:t>
            </a:r>
            <a:endParaRPr/>
          </a:p>
        </p:txBody>
      </p:sp>
      <p:sp>
        <p:nvSpPr>
          <p:cNvPr id="313" name="Google Shape;313;p36"/>
          <p:cNvSpPr txBox="1"/>
          <p:nvPr>
            <p:ph idx="4" type="ctrTitle"/>
          </p:nvPr>
        </p:nvSpPr>
        <p:spPr>
          <a:xfrm flipH="1">
            <a:off x="-62325" y="876900"/>
            <a:ext cx="39879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Microcontroller</a:t>
            </a:r>
            <a:r>
              <a:rPr lang="en" sz="2400"/>
              <a:t> PCB </a:t>
            </a:r>
            <a:endParaRPr sz="2400"/>
          </a:p>
        </p:txBody>
      </p:sp>
      <p:sp>
        <p:nvSpPr>
          <p:cNvPr id="314" name="Google Shape;314;p36"/>
          <p:cNvSpPr/>
          <p:nvPr/>
        </p:nvSpPr>
        <p:spPr>
          <a:xfrm>
            <a:off x="458150" y="1454700"/>
            <a:ext cx="93300" cy="93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6"/>
          <p:cNvSpPr/>
          <p:nvPr/>
        </p:nvSpPr>
        <p:spPr>
          <a:xfrm>
            <a:off x="458150" y="2108900"/>
            <a:ext cx="93300" cy="93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6"/>
          <p:cNvSpPr txBox="1"/>
          <p:nvPr/>
        </p:nvSpPr>
        <p:spPr>
          <a:xfrm>
            <a:off x="632500" y="2007225"/>
            <a:ext cx="2901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mpt Light"/>
                <a:ea typeface="Prompt Light"/>
                <a:cs typeface="Prompt Light"/>
                <a:sym typeface="Prompt Light"/>
              </a:rPr>
              <a:t>Supplying power other components to overall system 3.3V</a:t>
            </a:r>
            <a:endParaRPr>
              <a:latin typeface="Prompt Light"/>
              <a:ea typeface="Prompt Light"/>
              <a:cs typeface="Prompt Light"/>
              <a:sym typeface="Prompt Light"/>
            </a:endParaRPr>
          </a:p>
        </p:txBody>
      </p:sp>
      <p:sp>
        <p:nvSpPr>
          <p:cNvPr id="317" name="Google Shape;317;p36"/>
          <p:cNvSpPr/>
          <p:nvPr/>
        </p:nvSpPr>
        <p:spPr>
          <a:xfrm>
            <a:off x="458150" y="2926650"/>
            <a:ext cx="93300" cy="93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6"/>
          <p:cNvSpPr txBox="1"/>
          <p:nvPr/>
        </p:nvSpPr>
        <p:spPr>
          <a:xfrm>
            <a:off x="632625" y="2768225"/>
            <a:ext cx="2598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mpt Light"/>
                <a:ea typeface="Prompt Light"/>
                <a:cs typeface="Prompt Light"/>
                <a:sym typeface="Prompt Light"/>
              </a:rPr>
              <a:t>Additional pull-up resistors added to SLA/SCA to communicate through I2C bus with two sensors </a:t>
            </a:r>
            <a:endParaRPr>
              <a:latin typeface="Prompt Light"/>
              <a:ea typeface="Prompt Light"/>
              <a:cs typeface="Prompt Light"/>
              <a:sym typeface="Prompt Light"/>
            </a:endParaRPr>
          </a:p>
        </p:txBody>
      </p:sp>
      <p:grpSp>
        <p:nvGrpSpPr>
          <p:cNvPr id="319" name="Google Shape;319;p36"/>
          <p:cNvGrpSpPr/>
          <p:nvPr/>
        </p:nvGrpSpPr>
        <p:grpSpPr>
          <a:xfrm>
            <a:off x="1224087" y="-1172975"/>
            <a:ext cx="1320979" cy="1860406"/>
            <a:chOff x="6539675" y="1741609"/>
            <a:chExt cx="387225" cy="545366"/>
          </a:xfrm>
        </p:grpSpPr>
        <p:sp>
          <p:nvSpPr>
            <p:cNvPr id="320" name="Google Shape;320;p36"/>
            <p:cNvSpPr/>
            <p:nvPr/>
          </p:nvSpPr>
          <p:spPr>
            <a:xfrm>
              <a:off x="6539675" y="2171675"/>
              <a:ext cx="387225" cy="115300"/>
            </a:xfrm>
            <a:custGeom>
              <a:rect b="b" l="l" r="r" t="t"/>
              <a:pathLst>
                <a:path extrusionOk="0" h="4612" w="15489">
                  <a:moveTo>
                    <a:pt x="7734" y="1"/>
                  </a:moveTo>
                  <a:cubicBezTo>
                    <a:pt x="7734" y="1"/>
                    <a:pt x="0" y="875"/>
                    <a:pt x="1110" y="4611"/>
                  </a:cubicBezTo>
                  <a:lnTo>
                    <a:pt x="14379" y="4611"/>
                  </a:lnTo>
                  <a:cubicBezTo>
                    <a:pt x="15489" y="875"/>
                    <a:pt x="7757" y="1"/>
                    <a:pt x="7757" y="1"/>
                  </a:cubicBezTo>
                  <a:lnTo>
                    <a:pt x="7744" y="3"/>
                  </a:lnTo>
                  <a:lnTo>
                    <a:pt x="77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36"/>
            <p:cNvSpPr/>
            <p:nvPr/>
          </p:nvSpPr>
          <p:spPr>
            <a:xfrm>
              <a:off x="6730799" y="1741609"/>
              <a:ext cx="4272" cy="405781"/>
            </a:xfrm>
            <a:custGeom>
              <a:rect b="b" l="l" r="r" t="t"/>
              <a:pathLst>
                <a:path extrusionOk="0" h="4057" w="171">
                  <a:moveTo>
                    <a:pt x="1" y="1"/>
                  </a:moveTo>
                  <a:lnTo>
                    <a:pt x="1" y="4057"/>
                  </a:lnTo>
                  <a:lnTo>
                    <a:pt x="171" y="4057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36"/>
            <p:cNvSpPr/>
            <p:nvPr/>
          </p:nvSpPr>
          <p:spPr>
            <a:xfrm>
              <a:off x="6707750" y="2141350"/>
              <a:ext cx="50350" cy="34025"/>
            </a:xfrm>
            <a:custGeom>
              <a:rect b="b" l="l" r="r" t="t"/>
              <a:pathLst>
                <a:path extrusionOk="0" h="1361" w="2014">
                  <a:moveTo>
                    <a:pt x="614" y="1"/>
                  </a:moveTo>
                  <a:cubicBezTo>
                    <a:pt x="614" y="1"/>
                    <a:pt x="736" y="831"/>
                    <a:pt x="0" y="1361"/>
                  </a:cubicBezTo>
                  <a:lnTo>
                    <a:pt x="2013" y="1361"/>
                  </a:lnTo>
                  <a:cubicBezTo>
                    <a:pt x="2013" y="1361"/>
                    <a:pt x="1402" y="1016"/>
                    <a:pt x="1402" y="1"/>
                  </a:cubicBezTo>
                  <a:close/>
                </a:path>
              </a:pathLst>
            </a:custGeom>
            <a:solidFill>
              <a:srgbClr val="FDC0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3" name="Google Shape;323;p36"/>
          <p:cNvSpPr/>
          <p:nvPr/>
        </p:nvSpPr>
        <p:spPr>
          <a:xfrm>
            <a:off x="458150" y="3881950"/>
            <a:ext cx="93300" cy="93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6"/>
          <p:cNvSpPr txBox="1"/>
          <p:nvPr/>
        </p:nvSpPr>
        <p:spPr>
          <a:xfrm>
            <a:off x="647825" y="3690675"/>
            <a:ext cx="2227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mpt Light"/>
                <a:ea typeface="Prompt Light"/>
                <a:cs typeface="Prompt Light"/>
                <a:sym typeface="Prompt Light"/>
              </a:rPr>
              <a:t>Communication with Bluetooth module via UART</a:t>
            </a:r>
            <a:endParaRPr>
              <a:latin typeface="Prompt Light"/>
              <a:ea typeface="Prompt Light"/>
              <a:cs typeface="Prompt Light"/>
              <a:sym typeface="Prompt Light"/>
            </a:endParaRPr>
          </a:p>
        </p:txBody>
      </p:sp>
      <p:pic>
        <p:nvPicPr>
          <p:cNvPr id="325" name="Google Shape;32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7650" y="987725"/>
            <a:ext cx="3987901" cy="3740941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6"/>
          <p:cNvSpPr txBox="1"/>
          <p:nvPr/>
        </p:nvSpPr>
        <p:spPr>
          <a:xfrm>
            <a:off x="5731275" y="4728675"/>
            <a:ext cx="296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mpt Light"/>
                <a:ea typeface="Prompt Light"/>
                <a:cs typeface="Prompt Light"/>
                <a:sym typeface="Prompt Light"/>
              </a:rPr>
              <a:t>Fig 6: PCB Design </a:t>
            </a:r>
            <a:endParaRPr sz="1100">
              <a:latin typeface="Prompt Light"/>
              <a:ea typeface="Prompt Light"/>
              <a:cs typeface="Prompt Light"/>
              <a:sym typeface="Prompt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7"/>
          <p:cNvSpPr txBox="1"/>
          <p:nvPr>
            <p:ph idx="6" type="title"/>
          </p:nvPr>
        </p:nvSpPr>
        <p:spPr>
          <a:xfrm>
            <a:off x="-921632" y="259600"/>
            <a:ext cx="35955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 Unit</a:t>
            </a:r>
            <a:endParaRPr/>
          </a:p>
        </p:txBody>
      </p:sp>
      <p:sp>
        <p:nvSpPr>
          <p:cNvPr id="332" name="Google Shape;332;p37"/>
          <p:cNvSpPr/>
          <p:nvPr/>
        </p:nvSpPr>
        <p:spPr>
          <a:xfrm>
            <a:off x="-627600" y="3647202"/>
            <a:ext cx="2314212" cy="2652845"/>
          </a:xfrm>
          <a:custGeom>
            <a:rect b="b" l="l" r="r" t="t"/>
            <a:pathLst>
              <a:path extrusionOk="0" h="69116" w="78408">
                <a:moveTo>
                  <a:pt x="43489" y="0"/>
                </a:moveTo>
                <a:cubicBezTo>
                  <a:pt x="35019" y="0"/>
                  <a:pt x="26940" y="4311"/>
                  <a:pt x="18983" y="7707"/>
                </a:cubicBezTo>
                <a:cubicBezTo>
                  <a:pt x="12115" y="10634"/>
                  <a:pt x="5360" y="14980"/>
                  <a:pt x="2253" y="21780"/>
                </a:cubicBezTo>
                <a:cubicBezTo>
                  <a:pt x="339" y="25969"/>
                  <a:pt x="1" y="30787"/>
                  <a:pt x="564" y="35359"/>
                </a:cubicBezTo>
                <a:cubicBezTo>
                  <a:pt x="1600" y="43510"/>
                  <a:pt x="5360" y="51076"/>
                  <a:pt x="11215" y="56863"/>
                </a:cubicBezTo>
                <a:cubicBezTo>
                  <a:pt x="16439" y="61997"/>
                  <a:pt x="23171" y="65487"/>
                  <a:pt x="30242" y="67446"/>
                </a:cubicBezTo>
                <a:cubicBezTo>
                  <a:pt x="34210" y="68549"/>
                  <a:pt x="38394" y="69115"/>
                  <a:pt x="42583" y="69115"/>
                </a:cubicBezTo>
                <a:cubicBezTo>
                  <a:pt x="54821" y="69115"/>
                  <a:pt x="67094" y="64280"/>
                  <a:pt x="74106" y="53846"/>
                </a:cubicBezTo>
                <a:cubicBezTo>
                  <a:pt x="76628" y="50108"/>
                  <a:pt x="78407" y="45537"/>
                  <a:pt x="77439" y="41123"/>
                </a:cubicBezTo>
                <a:cubicBezTo>
                  <a:pt x="76178" y="35291"/>
                  <a:pt x="70909" y="31868"/>
                  <a:pt x="66901" y="27950"/>
                </a:cubicBezTo>
                <a:cubicBezTo>
                  <a:pt x="60438" y="21645"/>
                  <a:pt x="62149" y="17097"/>
                  <a:pt x="59650" y="9170"/>
                </a:cubicBezTo>
                <a:cubicBezTo>
                  <a:pt x="58434" y="5297"/>
                  <a:pt x="54876" y="2550"/>
                  <a:pt x="51048" y="1244"/>
                </a:cubicBezTo>
                <a:cubicBezTo>
                  <a:pt x="48490" y="371"/>
                  <a:pt x="45973" y="0"/>
                  <a:pt x="43489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78000">
                <a:schemeClr val="lt1"/>
              </a:gs>
              <a:gs pos="100000">
                <a:schemeClr val="lt1"/>
              </a:gs>
            </a:gsLst>
            <a:lin ang="80993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7"/>
          <p:cNvSpPr txBox="1"/>
          <p:nvPr>
            <p:ph idx="5" type="subTitle"/>
          </p:nvPr>
        </p:nvSpPr>
        <p:spPr>
          <a:xfrm flipH="1">
            <a:off x="604475" y="1373050"/>
            <a:ext cx="23142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34" name="Google Shape;334;p37"/>
          <p:cNvSpPr txBox="1"/>
          <p:nvPr/>
        </p:nvSpPr>
        <p:spPr>
          <a:xfrm>
            <a:off x="152300" y="893800"/>
            <a:ext cx="4300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Proza Libre SemiBold"/>
                <a:ea typeface="Proza Libre SemiBold"/>
                <a:cs typeface="Proza Libre SemiBold"/>
                <a:sym typeface="Proza Libre SemiBold"/>
              </a:rPr>
              <a:t>Embedded Programming Issues</a:t>
            </a:r>
            <a:endParaRPr sz="2000">
              <a:solidFill>
                <a:schemeClr val="lt2"/>
              </a:solidFill>
              <a:latin typeface="Proza Libre SemiBold"/>
              <a:ea typeface="Proza Libre SemiBold"/>
              <a:cs typeface="Proza Libre SemiBold"/>
              <a:sym typeface="Proza Libre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mpt Light"/>
              <a:ea typeface="Prompt Light"/>
              <a:cs typeface="Prompt Light"/>
              <a:sym typeface="Prompt Light"/>
            </a:endParaRPr>
          </a:p>
        </p:txBody>
      </p:sp>
      <p:pic>
        <p:nvPicPr>
          <p:cNvPr id="335" name="Google Shape;335;p37"/>
          <p:cNvPicPr preferRelativeResize="0"/>
          <p:nvPr/>
        </p:nvPicPr>
        <p:blipFill rotWithShape="1">
          <a:blip r:embed="rId3">
            <a:alphaModFix/>
          </a:blip>
          <a:srcRect b="0" l="0" r="0" t="25228"/>
          <a:stretch/>
        </p:blipFill>
        <p:spPr>
          <a:xfrm>
            <a:off x="2757488" y="1373050"/>
            <a:ext cx="3629024" cy="36180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37"/>
          <p:cNvCxnSpPr/>
          <p:nvPr/>
        </p:nvCxnSpPr>
        <p:spPr>
          <a:xfrm rot="10800000">
            <a:off x="5153650" y="4316025"/>
            <a:ext cx="1522500" cy="213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7" name="Google Shape;337;p37"/>
          <p:cNvSpPr txBox="1"/>
          <p:nvPr/>
        </p:nvSpPr>
        <p:spPr>
          <a:xfrm>
            <a:off x="6635875" y="4365275"/>
            <a:ext cx="1031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34343"/>
                </a:solidFill>
                <a:latin typeface="Prompt"/>
                <a:ea typeface="Prompt"/>
                <a:cs typeface="Prompt"/>
                <a:sym typeface="Prompt"/>
              </a:rPr>
              <a:t>ISP Pins</a:t>
            </a:r>
            <a:endParaRPr b="1" sz="1200">
              <a:solidFill>
                <a:srgbClr val="434343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38" name="Google Shape;338;p37"/>
          <p:cNvSpPr/>
          <p:nvPr/>
        </p:nvSpPr>
        <p:spPr>
          <a:xfrm>
            <a:off x="4064475" y="3161300"/>
            <a:ext cx="568200" cy="14391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9" name="Google Shape;339;p37"/>
          <p:cNvCxnSpPr/>
          <p:nvPr/>
        </p:nvCxnSpPr>
        <p:spPr>
          <a:xfrm flipH="1">
            <a:off x="4691950" y="3733725"/>
            <a:ext cx="2415000" cy="17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0" name="Google Shape;340;p37"/>
          <p:cNvSpPr txBox="1"/>
          <p:nvPr/>
        </p:nvSpPr>
        <p:spPr>
          <a:xfrm>
            <a:off x="7075300" y="3557625"/>
            <a:ext cx="148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34343"/>
                </a:solidFill>
                <a:latin typeface="Prompt"/>
                <a:ea typeface="Prompt"/>
                <a:cs typeface="Prompt"/>
                <a:sym typeface="Prompt"/>
              </a:rPr>
              <a:t>AMTEGA328P</a:t>
            </a:r>
            <a:endParaRPr b="1" sz="1200">
              <a:solidFill>
                <a:srgbClr val="434343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41" name="Google Shape;341;p37"/>
          <p:cNvSpPr/>
          <p:nvPr/>
        </p:nvSpPr>
        <p:spPr>
          <a:xfrm>
            <a:off x="4667263" y="4048600"/>
            <a:ext cx="451800" cy="4116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7"/>
          <p:cNvSpPr/>
          <p:nvPr/>
        </p:nvSpPr>
        <p:spPr>
          <a:xfrm>
            <a:off x="3368075" y="2252175"/>
            <a:ext cx="727500" cy="4821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3" name="Google Shape;343;p37"/>
          <p:cNvCxnSpPr/>
          <p:nvPr/>
        </p:nvCxnSpPr>
        <p:spPr>
          <a:xfrm>
            <a:off x="2403825" y="2351250"/>
            <a:ext cx="937500" cy="186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4" name="Google Shape;344;p37"/>
          <p:cNvSpPr txBox="1"/>
          <p:nvPr/>
        </p:nvSpPr>
        <p:spPr>
          <a:xfrm>
            <a:off x="1399325" y="2146600"/>
            <a:ext cx="1031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34343"/>
                </a:solidFill>
                <a:latin typeface="Prompt"/>
                <a:ea typeface="Prompt"/>
                <a:cs typeface="Prompt"/>
                <a:sym typeface="Prompt"/>
              </a:rPr>
              <a:t>Linear Voltage Regulator</a:t>
            </a:r>
            <a:endParaRPr b="1" sz="1200">
              <a:solidFill>
                <a:srgbClr val="434343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8"/>
          <p:cNvSpPr txBox="1"/>
          <p:nvPr>
            <p:ph type="title"/>
          </p:nvPr>
        </p:nvSpPr>
        <p:spPr>
          <a:xfrm>
            <a:off x="4932743" y="357850"/>
            <a:ext cx="35955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Supply</a:t>
            </a:r>
            <a:endParaRPr/>
          </a:p>
        </p:txBody>
      </p:sp>
      <p:sp>
        <p:nvSpPr>
          <p:cNvPr id="350" name="Google Shape;350;p38"/>
          <p:cNvSpPr txBox="1"/>
          <p:nvPr>
            <p:ph idx="4294967295" type="ctrTitle"/>
          </p:nvPr>
        </p:nvSpPr>
        <p:spPr>
          <a:xfrm>
            <a:off x="6777700" y="2169775"/>
            <a:ext cx="24819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Lithium-Polymer Charger</a:t>
            </a:r>
            <a:endParaRPr sz="2000"/>
          </a:p>
        </p:txBody>
      </p:sp>
      <p:sp>
        <p:nvSpPr>
          <p:cNvPr id="351" name="Google Shape;351;p38"/>
          <p:cNvSpPr txBox="1"/>
          <p:nvPr>
            <p:ph idx="4294967295" type="subTitle"/>
          </p:nvPr>
        </p:nvSpPr>
        <p:spPr>
          <a:xfrm>
            <a:off x="6732687" y="2783500"/>
            <a:ext cx="18765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Attached to allow user to recharge at rate of every 4 hours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352" name="Google Shape;352;p38"/>
          <p:cNvSpPr txBox="1"/>
          <p:nvPr>
            <p:ph idx="4294967295" type="ctrTitle"/>
          </p:nvPr>
        </p:nvSpPr>
        <p:spPr>
          <a:xfrm>
            <a:off x="271375" y="1206925"/>
            <a:ext cx="26361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Lithium-Polymer Battery</a:t>
            </a:r>
            <a:endParaRPr sz="2000"/>
          </a:p>
        </p:txBody>
      </p:sp>
      <p:sp>
        <p:nvSpPr>
          <p:cNvPr id="353" name="Google Shape;353;p38"/>
          <p:cNvSpPr txBox="1"/>
          <p:nvPr>
            <p:ph idx="4294967295" type="subTitle"/>
          </p:nvPr>
        </p:nvSpPr>
        <p:spPr>
          <a:xfrm>
            <a:off x="271376" y="1694425"/>
            <a:ext cx="21264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3.7V output at 2500mAh</a:t>
            </a:r>
            <a:endParaRPr sz="1400"/>
          </a:p>
        </p:txBody>
      </p:sp>
      <p:sp>
        <p:nvSpPr>
          <p:cNvPr id="354" name="Google Shape;354;p38"/>
          <p:cNvSpPr txBox="1"/>
          <p:nvPr>
            <p:ph idx="4294967295" type="ctrTitle"/>
          </p:nvPr>
        </p:nvSpPr>
        <p:spPr>
          <a:xfrm>
            <a:off x="271375" y="2519263"/>
            <a:ext cx="24819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Linear Voltage Regulator</a:t>
            </a:r>
            <a:endParaRPr sz="2000"/>
          </a:p>
        </p:txBody>
      </p:sp>
      <p:sp>
        <p:nvSpPr>
          <p:cNvPr id="355" name="Google Shape;355;p38"/>
          <p:cNvSpPr txBox="1"/>
          <p:nvPr>
            <p:ph idx="4294967295" type="subTitle"/>
          </p:nvPr>
        </p:nvSpPr>
        <p:spPr>
          <a:xfrm>
            <a:off x="271370" y="3097075"/>
            <a:ext cx="18765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Placed on PCB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Supplies 3.3V to rest of components</a:t>
            </a:r>
            <a:endParaRPr sz="1400"/>
          </a:p>
        </p:txBody>
      </p:sp>
      <p:sp>
        <p:nvSpPr>
          <p:cNvPr id="356" name="Google Shape;356;p38"/>
          <p:cNvSpPr txBox="1"/>
          <p:nvPr>
            <p:ph idx="4294967295" type="ctrTitle"/>
          </p:nvPr>
        </p:nvSpPr>
        <p:spPr>
          <a:xfrm>
            <a:off x="3619685" y="1853275"/>
            <a:ext cx="627300" cy="3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01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57" name="Google Shape;357;p38"/>
          <p:cNvSpPr txBox="1"/>
          <p:nvPr>
            <p:ph idx="4294967295" type="ctrTitle"/>
          </p:nvPr>
        </p:nvSpPr>
        <p:spPr>
          <a:xfrm>
            <a:off x="3927291" y="3669725"/>
            <a:ext cx="627300" cy="3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03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358" name="Google Shape;35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5400" y="992050"/>
            <a:ext cx="1849200" cy="1434424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9" name="Google Shape;35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8337" y="2884825"/>
            <a:ext cx="1383323" cy="1434424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0" name="Google Shape;36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21">
            <a:off x="4621213" y="2074772"/>
            <a:ext cx="2089875" cy="1466806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61" name="Google Shape;361;p38"/>
          <p:cNvSpPr txBox="1"/>
          <p:nvPr/>
        </p:nvSpPr>
        <p:spPr>
          <a:xfrm>
            <a:off x="2753275" y="2342650"/>
            <a:ext cx="198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mpt Light"/>
                <a:ea typeface="Prompt Light"/>
                <a:cs typeface="Prompt Light"/>
                <a:sym typeface="Prompt Light"/>
              </a:rPr>
              <a:t>Fig 7: Li-Po Battery</a:t>
            </a:r>
            <a:endParaRPr sz="1200">
              <a:latin typeface="Prompt Light"/>
              <a:ea typeface="Prompt Light"/>
              <a:cs typeface="Prompt Light"/>
              <a:sym typeface="Prompt Light"/>
            </a:endParaRPr>
          </a:p>
        </p:txBody>
      </p:sp>
      <p:sp>
        <p:nvSpPr>
          <p:cNvPr id="362" name="Google Shape;362;p38"/>
          <p:cNvSpPr txBox="1"/>
          <p:nvPr/>
        </p:nvSpPr>
        <p:spPr>
          <a:xfrm>
            <a:off x="2777275" y="4370225"/>
            <a:ext cx="1933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mpt Light"/>
                <a:ea typeface="Prompt Light"/>
                <a:cs typeface="Prompt Light"/>
                <a:sym typeface="Prompt Light"/>
              </a:rPr>
              <a:t>Fig 8: Linear Voltage Regulator</a:t>
            </a:r>
            <a:endParaRPr sz="1200">
              <a:latin typeface="Prompt Light"/>
              <a:ea typeface="Prompt Light"/>
              <a:cs typeface="Prompt Light"/>
              <a:sym typeface="Prompt Light"/>
            </a:endParaRPr>
          </a:p>
        </p:txBody>
      </p:sp>
      <p:sp>
        <p:nvSpPr>
          <p:cNvPr id="363" name="Google Shape;363;p38"/>
          <p:cNvSpPr txBox="1"/>
          <p:nvPr/>
        </p:nvSpPr>
        <p:spPr>
          <a:xfrm>
            <a:off x="4818800" y="3949950"/>
            <a:ext cx="169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mpt Light"/>
                <a:ea typeface="Prompt Light"/>
                <a:cs typeface="Prompt Light"/>
                <a:sym typeface="Prompt Light"/>
              </a:rPr>
              <a:t>Fig 9: Li-Po Charger</a:t>
            </a:r>
            <a:endParaRPr sz="1200">
              <a:latin typeface="Prompt Light"/>
              <a:ea typeface="Prompt Light"/>
              <a:cs typeface="Prompt Light"/>
              <a:sym typeface="Prompt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9"/>
          <p:cNvSpPr txBox="1"/>
          <p:nvPr>
            <p:ph type="title"/>
          </p:nvPr>
        </p:nvSpPr>
        <p:spPr>
          <a:xfrm>
            <a:off x="2870250" y="265600"/>
            <a:ext cx="62424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Supply</a:t>
            </a:r>
            <a:endParaRPr/>
          </a:p>
        </p:txBody>
      </p:sp>
      <p:sp>
        <p:nvSpPr>
          <p:cNvPr id="369" name="Google Shape;369;p39"/>
          <p:cNvSpPr txBox="1"/>
          <p:nvPr>
            <p:ph idx="4294967295" type="ctrTitle"/>
          </p:nvPr>
        </p:nvSpPr>
        <p:spPr>
          <a:xfrm flipH="1">
            <a:off x="306150" y="474400"/>
            <a:ext cx="30663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</a:rPr>
              <a:t>Battery Supply Issues</a:t>
            </a:r>
            <a:endParaRPr sz="2000">
              <a:solidFill>
                <a:schemeClr val="lt2"/>
              </a:solidFill>
            </a:endParaRPr>
          </a:p>
        </p:txBody>
      </p:sp>
      <p:sp>
        <p:nvSpPr>
          <p:cNvPr id="370" name="Google Shape;370;p39"/>
          <p:cNvSpPr txBox="1"/>
          <p:nvPr/>
        </p:nvSpPr>
        <p:spPr>
          <a:xfrm>
            <a:off x="1208550" y="4605100"/>
            <a:ext cx="2163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rompt Light"/>
                <a:ea typeface="Prompt Light"/>
                <a:cs typeface="Prompt Light"/>
                <a:sym typeface="Prompt Light"/>
              </a:rPr>
              <a:t>Fig 10. Vout of circuit with 3.7V battery supply</a:t>
            </a:r>
            <a:endParaRPr sz="1000">
              <a:latin typeface="Prompt Light"/>
              <a:ea typeface="Prompt Light"/>
              <a:cs typeface="Prompt Light"/>
              <a:sym typeface="Prompt Light"/>
            </a:endParaRPr>
          </a:p>
        </p:txBody>
      </p:sp>
      <p:sp>
        <p:nvSpPr>
          <p:cNvPr id="371" name="Google Shape;371;p39"/>
          <p:cNvSpPr txBox="1"/>
          <p:nvPr/>
        </p:nvSpPr>
        <p:spPr>
          <a:xfrm>
            <a:off x="5425900" y="4573000"/>
            <a:ext cx="254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rompt Light"/>
                <a:ea typeface="Prompt Light"/>
                <a:cs typeface="Prompt Light"/>
                <a:sym typeface="Prompt Light"/>
              </a:rPr>
              <a:t>Fig 11. Vout of circuit with 5V battery supply</a:t>
            </a:r>
            <a:endParaRPr sz="1000">
              <a:latin typeface="Prompt Light"/>
              <a:ea typeface="Prompt Light"/>
              <a:cs typeface="Prompt Light"/>
              <a:sym typeface="Prompt Light"/>
            </a:endParaRPr>
          </a:p>
        </p:txBody>
      </p:sp>
      <p:pic>
        <p:nvPicPr>
          <p:cNvPr id="372" name="Google Shape;37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200" y="1052200"/>
            <a:ext cx="2640601" cy="352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2150" y="1109600"/>
            <a:ext cx="2540400" cy="338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0"/>
          <p:cNvSpPr/>
          <p:nvPr/>
        </p:nvSpPr>
        <p:spPr>
          <a:xfrm>
            <a:off x="-198675" y="-754202"/>
            <a:ext cx="5808851" cy="6133882"/>
          </a:xfrm>
          <a:custGeom>
            <a:rect b="b" l="l" r="r" t="t"/>
            <a:pathLst>
              <a:path extrusionOk="0" h="89999" w="85230">
                <a:moveTo>
                  <a:pt x="30790" y="1"/>
                </a:moveTo>
                <a:cubicBezTo>
                  <a:pt x="26683" y="1"/>
                  <a:pt x="22383" y="776"/>
                  <a:pt x="18149" y="2158"/>
                </a:cubicBezTo>
                <a:lnTo>
                  <a:pt x="17902" y="2225"/>
                </a:lnTo>
                <a:cubicBezTo>
                  <a:pt x="12588" y="4004"/>
                  <a:pt x="7679" y="7427"/>
                  <a:pt x="4999" y="12313"/>
                </a:cubicBezTo>
                <a:cubicBezTo>
                  <a:pt x="0" y="21433"/>
                  <a:pt x="2995" y="31881"/>
                  <a:pt x="4233" y="41541"/>
                </a:cubicBezTo>
                <a:cubicBezTo>
                  <a:pt x="4796" y="45910"/>
                  <a:pt x="5179" y="50391"/>
                  <a:pt x="4391" y="54759"/>
                </a:cubicBezTo>
                <a:cubicBezTo>
                  <a:pt x="3490" y="59735"/>
                  <a:pt x="811" y="64419"/>
                  <a:pt x="1419" y="69598"/>
                </a:cubicBezTo>
                <a:cubicBezTo>
                  <a:pt x="2184" y="76061"/>
                  <a:pt x="7949" y="80767"/>
                  <a:pt x="13758" y="83739"/>
                </a:cubicBezTo>
                <a:cubicBezTo>
                  <a:pt x="21656" y="87766"/>
                  <a:pt x="31145" y="89998"/>
                  <a:pt x="40596" y="89998"/>
                </a:cubicBezTo>
                <a:cubicBezTo>
                  <a:pt x="54238" y="89998"/>
                  <a:pt x="67800" y="85348"/>
                  <a:pt x="76380" y="74732"/>
                </a:cubicBezTo>
                <a:cubicBezTo>
                  <a:pt x="83428" y="65995"/>
                  <a:pt x="85229" y="52552"/>
                  <a:pt x="78497" y="43568"/>
                </a:cubicBezTo>
                <a:cubicBezTo>
                  <a:pt x="74646" y="38434"/>
                  <a:pt x="68837" y="35506"/>
                  <a:pt x="63928" y="31588"/>
                </a:cubicBezTo>
                <a:cubicBezTo>
                  <a:pt x="57758" y="26702"/>
                  <a:pt x="55821" y="20870"/>
                  <a:pt x="52736" y="13844"/>
                </a:cubicBezTo>
                <a:cubicBezTo>
                  <a:pt x="48381" y="3963"/>
                  <a:pt x="40075" y="1"/>
                  <a:pt x="30790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68000">
                <a:schemeClr val="lt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40"/>
          <p:cNvSpPr txBox="1"/>
          <p:nvPr>
            <p:ph idx="1" type="subTitle"/>
          </p:nvPr>
        </p:nvSpPr>
        <p:spPr>
          <a:xfrm flipH="1">
            <a:off x="5733000" y="1174000"/>
            <a:ext cx="2900700" cy="87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Bluetooth Connected to Mobile Device </a:t>
            </a:r>
            <a:endParaRPr/>
          </a:p>
        </p:txBody>
      </p:sp>
      <p:sp>
        <p:nvSpPr>
          <p:cNvPr id="380" name="Google Shape;380;p40"/>
          <p:cNvSpPr txBox="1"/>
          <p:nvPr>
            <p:ph type="title"/>
          </p:nvPr>
        </p:nvSpPr>
        <p:spPr>
          <a:xfrm>
            <a:off x="4932743" y="357850"/>
            <a:ext cx="35955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 Interface</a:t>
            </a:r>
            <a:endParaRPr/>
          </a:p>
        </p:txBody>
      </p:sp>
      <p:sp>
        <p:nvSpPr>
          <p:cNvPr id="381" name="Google Shape;381;p40"/>
          <p:cNvSpPr/>
          <p:nvPr/>
        </p:nvSpPr>
        <p:spPr>
          <a:xfrm>
            <a:off x="1687999" y="992050"/>
            <a:ext cx="1676440" cy="3390644"/>
          </a:xfrm>
          <a:custGeom>
            <a:rect b="b" l="l" r="r" t="t"/>
            <a:pathLst>
              <a:path extrusionOk="0" h="203276" w="100506">
                <a:moveTo>
                  <a:pt x="16435" y="1"/>
                </a:moveTo>
                <a:lnTo>
                  <a:pt x="84071" y="1"/>
                </a:lnTo>
                <a:cubicBezTo>
                  <a:pt x="93177" y="1"/>
                  <a:pt x="100506" y="7332"/>
                  <a:pt x="100506" y="16437"/>
                </a:cubicBezTo>
                <a:lnTo>
                  <a:pt x="100506" y="186841"/>
                </a:lnTo>
                <a:cubicBezTo>
                  <a:pt x="100506" y="195946"/>
                  <a:pt x="93177" y="203275"/>
                  <a:pt x="84071" y="203275"/>
                </a:cubicBezTo>
                <a:lnTo>
                  <a:pt x="16435" y="203275"/>
                </a:lnTo>
                <a:cubicBezTo>
                  <a:pt x="7329" y="203275"/>
                  <a:pt x="0" y="195946"/>
                  <a:pt x="0" y="186841"/>
                </a:cubicBezTo>
                <a:lnTo>
                  <a:pt x="0" y="16437"/>
                </a:lnTo>
                <a:cubicBezTo>
                  <a:pt x="0" y="7332"/>
                  <a:pt x="7329" y="1"/>
                  <a:pt x="16435" y="1"/>
                </a:cubicBezTo>
                <a:close/>
              </a:path>
            </a:pathLst>
          </a:cu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2" name="Google Shape;38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9600" y="1114800"/>
            <a:ext cx="1453250" cy="314517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0"/>
          <p:cNvSpPr txBox="1"/>
          <p:nvPr/>
        </p:nvSpPr>
        <p:spPr>
          <a:xfrm>
            <a:off x="5733000" y="2271738"/>
            <a:ext cx="2636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mpt Light"/>
                <a:ea typeface="Prompt Light"/>
                <a:cs typeface="Prompt Light"/>
                <a:sym typeface="Prompt Light"/>
              </a:rPr>
              <a:t>Store individual posture data through MongoDB per session</a:t>
            </a:r>
            <a:endParaRPr>
              <a:latin typeface="Prompt Light"/>
              <a:ea typeface="Prompt Light"/>
              <a:cs typeface="Prompt Light"/>
              <a:sym typeface="Prompt Light"/>
            </a:endParaRPr>
          </a:p>
        </p:txBody>
      </p:sp>
      <p:sp>
        <p:nvSpPr>
          <p:cNvPr id="384" name="Google Shape;384;p40"/>
          <p:cNvSpPr txBox="1"/>
          <p:nvPr/>
        </p:nvSpPr>
        <p:spPr>
          <a:xfrm>
            <a:off x="5733000" y="3386050"/>
            <a:ext cx="2511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mpt Light"/>
                <a:ea typeface="Prompt Light"/>
                <a:cs typeface="Prompt Light"/>
                <a:sym typeface="Prompt Light"/>
              </a:rPr>
              <a:t>Results graphed to visually see progress per session</a:t>
            </a:r>
            <a:endParaRPr>
              <a:latin typeface="Prompt Light"/>
              <a:ea typeface="Prompt Light"/>
              <a:cs typeface="Prompt Light"/>
              <a:sym typeface="Prompt Light"/>
            </a:endParaRPr>
          </a:p>
        </p:txBody>
      </p:sp>
      <p:sp>
        <p:nvSpPr>
          <p:cNvPr id="385" name="Google Shape;385;p40"/>
          <p:cNvSpPr txBox="1"/>
          <p:nvPr/>
        </p:nvSpPr>
        <p:spPr>
          <a:xfrm>
            <a:off x="1571325" y="4440525"/>
            <a:ext cx="190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mpt Light"/>
                <a:ea typeface="Prompt Light"/>
                <a:cs typeface="Prompt Light"/>
                <a:sym typeface="Prompt Light"/>
              </a:rPr>
              <a:t>Fig 12. User Interface</a:t>
            </a:r>
            <a:endParaRPr sz="1200">
              <a:latin typeface="Prompt Light"/>
              <a:ea typeface="Prompt Light"/>
              <a:cs typeface="Prompt Light"/>
              <a:sym typeface="Prompt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" name="Google Shape;390;p41"/>
          <p:cNvGraphicFramePr/>
          <p:nvPr/>
        </p:nvGraphicFramePr>
        <p:xfrm>
          <a:off x="2132313" y="165495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{8B414A0D-64BF-4957-BCBE-EC2990417D22}</a:tableStyleId>
              </a:tblPr>
              <a:tblGrid>
                <a:gridCol w="1626450"/>
                <a:gridCol w="1626450"/>
                <a:gridCol w="1626450"/>
              </a:tblGrid>
              <a:tr h="824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</a:txBody>
                  <a:tcPr marT="68575" marB="68575" marR="91425" marL="91425" anchor="ctr">
                    <a:lnL cap="flat" cmpd="sng" w="28575">
                      <a:solidFill>
                        <a:srgbClr val="0DA9B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DA9B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DA9B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DA9B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Proza Libre SemiBold"/>
                          <a:ea typeface="Proza Libre SemiBold"/>
                          <a:cs typeface="Proza Libre SemiBold"/>
                          <a:sym typeface="Proza Libre SemiBold"/>
                        </a:rPr>
                        <a:t>Bad Posture</a:t>
                      </a:r>
                      <a:endParaRPr sz="1800">
                        <a:solidFill>
                          <a:schemeClr val="dk1"/>
                        </a:solidFill>
                        <a:latin typeface="Proza Libre SemiBold"/>
                        <a:ea typeface="Proza Libre SemiBold"/>
                        <a:cs typeface="Proza Libre SemiBold"/>
                        <a:sym typeface="Proza Libre SemiBold"/>
                      </a:endParaRPr>
                    </a:p>
                  </a:txBody>
                  <a:tcPr marT="68575" marB="68575" marR="91425" marL="91425" anchor="b">
                    <a:lnL cap="flat" cmpd="sng" w="19050">
                      <a:solidFill>
                        <a:srgbClr val="0DA9B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DA9B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DA9B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Proza Libre SemiBold"/>
                          <a:ea typeface="Proza Libre SemiBold"/>
                          <a:cs typeface="Proza Libre SemiBold"/>
                          <a:sym typeface="Proza Libre SemiBold"/>
                        </a:rPr>
                        <a:t>Posture Correct</a:t>
                      </a:r>
                      <a:endParaRPr sz="1800">
                        <a:solidFill>
                          <a:schemeClr val="dk1"/>
                        </a:solidFill>
                        <a:latin typeface="Proza Libre SemiBold"/>
                        <a:ea typeface="Proza Libre SemiBold"/>
                        <a:cs typeface="Proza Libre SemiBold"/>
                        <a:sym typeface="Proza Libre SemiBold"/>
                      </a:endParaRPr>
                    </a:p>
                  </a:txBody>
                  <a:tcPr marT="68575" marB="68575" marR="91425" marL="91425" anchor="b">
                    <a:lnL cap="flat" cmpd="sng" w="19050">
                      <a:solidFill>
                        <a:srgbClr val="0DA9B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DA9B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DA9B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24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Proza Libre SemiBold"/>
                          <a:ea typeface="Proza Libre SemiBold"/>
                          <a:cs typeface="Proza Libre SemiBold"/>
                          <a:sym typeface="Proza Libre SemiBold"/>
                        </a:rPr>
                        <a:t>Vibrated</a:t>
                      </a:r>
                      <a:endParaRPr sz="1800">
                        <a:solidFill>
                          <a:schemeClr val="dk1"/>
                        </a:solidFill>
                        <a:latin typeface="Proza Libre SemiBold"/>
                        <a:ea typeface="Proza Libre SemiBold"/>
                        <a:cs typeface="Proza Libre SemiBold"/>
                        <a:sym typeface="Proza Libre SemiBold"/>
                      </a:endParaRPr>
                    </a:p>
                  </a:txBody>
                  <a:tcPr marT="68575" marB="68575" marR="91425" marL="91425" anchor="ctr">
                    <a:lnL cap="flat" cmpd="sng" w="19050">
                      <a:solidFill>
                        <a:srgbClr val="0DA9B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DA9B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DA9B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12</a:t>
                      </a:r>
                      <a:endParaRPr>
                        <a:solidFill>
                          <a:schemeClr val="dk1"/>
                        </a:solidFill>
                        <a:latin typeface="Prompt"/>
                        <a:ea typeface="Prompt"/>
                        <a:cs typeface="Prompt"/>
                        <a:sym typeface="Prompt"/>
                      </a:endParaRPr>
                    </a:p>
                  </a:txBody>
                  <a:tcPr marT="68575" marB="6857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6</a:t>
                      </a:r>
                      <a:endParaRPr>
                        <a:solidFill>
                          <a:schemeClr val="dk1"/>
                        </a:solidFill>
                        <a:latin typeface="Prompt"/>
                        <a:ea typeface="Prompt"/>
                        <a:cs typeface="Prompt"/>
                        <a:sym typeface="Prompt"/>
                      </a:endParaRPr>
                    </a:p>
                  </a:txBody>
                  <a:tcPr marT="68575" marB="6857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</a:tr>
              <a:tr h="824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Proza Libre SemiBold"/>
                          <a:ea typeface="Proza Libre SemiBold"/>
                          <a:cs typeface="Proza Libre SemiBold"/>
                          <a:sym typeface="Proza Libre SemiBold"/>
                        </a:rPr>
                        <a:t>No Vibration</a:t>
                      </a:r>
                      <a:endParaRPr sz="1800">
                        <a:solidFill>
                          <a:schemeClr val="dk1"/>
                        </a:solidFill>
                        <a:latin typeface="Proza Libre SemiBold"/>
                        <a:ea typeface="Proza Libre SemiBold"/>
                        <a:cs typeface="Proza Libre SemiBold"/>
                        <a:sym typeface="Proza Libre SemiBold"/>
                      </a:endParaRPr>
                    </a:p>
                  </a:txBody>
                  <a:tcPr marT="68575" marB="68575" marR="91425" marL="91425" anchor="ctr">
                    <a:lnL cap="flat" cmpd="sng" w="19050">
                      <a:solidFill>
                        <a:srgbClr val="0DA9B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DA9B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DA9B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4</a:t>
                      </a:r>
                      <a:endParaRPr>
                        <a:solidFill>
                          <a:schemeClr val="dk1"/>
                        </a:solidFill>
                        <a:latin typeface="Prompt"/>
                        <a:ea typeface="Prompt"/>
                        <a:cs typeface="Prompt"/>
                        <a:sym typeface="Prompt"/>
                      </a:endParaRPr>
                    </a:p>
                  </a:txBody>
                  <a:tcPr marT="68575" marB="6857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12</a:t>
                      </a:r>
                      <a:endParaRPr>
                        <a:solidFill>
                          <a:schemeClr val="dk1"/>
                        </a:solidFill>
                        <a:latin typeface="Prompt"/>
                        <a:ea typeface="Prompt"/>
                        <a:cs typeface="Prompt"/>
                        <a:sym typeface="Prompt"/>
                      </a:endParaRPr>
                    </a:p>
                  </a:txBody>
                  <a:tcPr marT="68575" marB="6857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sp>
        <p:nvSpPr>
          <p:cNvPr id="391" name="Google Shape;391;p41"/>
          <p:cNvSpPr txBox="1"/>
          <p:nvPr>
            <p:ph type="title"/>
          </p:nvPr>
        </p:nvSpPr>
        <p:spPr>
          <a:xfrm>
            <a:off x="4098075" y="357850"/>
            <a:ext cx="44304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Reliability of System </a:t>
            </a:r>
            <a:endParaRPr/>
          </a:p>
        </p:txBody>
      </p:sp>
      <p:grpSp>
        <p:nvGrpSpPr>
          <p:cNvPr id="392" name="Google Shape;392;p41"/>
          <p:cNvGrpSpPr/>
          <p:nvPr/>
        </p:nvGrpSpPr>
        <p:grpSpPr>
          <a:xfrm>
            <a:off x="-231864" y="1811502"/>
            <a:ext cx="1442585" cy="646430"/>
            <a:chOff x="6092250" y="2429075"/>
            <a:chExt cx="465200" cy="208425"/>
          </a:xfrm>
        </p:grpSpPr>
        <p:sp>
          <p:nvSpPr>
            <p:cNvPr id="393" name="Google Shape;393;p41"/>
            <p:cNvSpPr/>
            <p:nvPr/>
          </p:nvSpPr>
          <p:spPr>
            <a:xfrm>
              <a:off x="6092250" y="2615375"/>
              <a:ext cx="465200" cy="22125"/>
            </a:xfrm>
            <a:custGeom>
              <a:rect b="b" l="l" r="r" t="t"/>
              <a:pathLst>
                <a:path extrusionOk="0" h="885" w="18608">
                  <a:moveTo>
                    <a:pt x="0" y="0"/>
                  </a:moveTo>
                  <a:lnTo>
                    <a:pt x="0" y="885"/>
                  </a:lnTo>
                  <a:lnTo>
                    <a:pt x="18607" y="885"/>
                  </a:lnTo>
                  <a:lnTo>
                    <a:pt x="18607" y="0"/>
                  </a:ln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41"/>
            <p:cNvSpPr/>
            <p:nvPr/>
          </p:nvSpPr>
          <p:spPr>
            <a:xfrm>
              <a:off x="6136750" y="2463100"/>
              <a:ext cx="30125" cy="151600"/>
            </a:xfrm>
            <a:custGeom>
              <a:rect b="b" l="l" r="r" t="t"/>
              <a:pathLst>
                <a:path extrusionOk="0" h="6064" w="1205">
                  <a:moveTo>
                    <a:pt x="36" y="1"/>
                  </a:moveTo>
                  <a:cubicBezTo>
                    <a:pt x="15" y="1"/>
                    <a:pt x="0" y="16"/>
                    <a:pt x="0" y="37"/>
                  </a:cubicBezTo>
                  <a:lnTo>
                    <a:pt x="0" y="6028"/>
                  </a:lnTo>
                  <a:cubicBezTo>
                    <a:pt x="0" y="6049"/>
                    <a:pt x="15" y="6064"/>
                    <a:pt x="36" y="6064"/>
                  </a:cubicBezTo>
                  <a:lnTo>
                    <a:pt x="1169" y="6064"/>
                  </a:lnTo>
                  <a:cubicBezTo>
                    <a:pt x="1188" y="6064"/>
                    <a:pt x="1205" y="6049"/>
                    <a:pt x="1205" y="6028"/>
                  </a:cubicBezTo>
                  <a:lnTo>
                    <a:pt x="1205" y="37"/>
                  </a:lnTo>
                  <a:cubicBezTo>
                    <a:pt x="1205" y="16"/>
                    <a:pt x="1188" y="1"/>
                    <a:pt x="1169" y="1"/>
                  </a:cubicBezTo>
                  <a:close/>
                </a:path>
              </a:pathLst>
            </a:custGeom>
            <a:solidFill>
              <a:srgbClr val="FDC0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41"/>
            <p:cNvSpPr/>
            <p:nvPr/>
          </p:nvSpPr>
          <p:spPr>
            <a:xfrm>
              <a:off x="6171900" y="2463100"/>
              <a:ext cx="30125" cy="151600"/>
            </a:xfrm>
            <a:custGeom>
              <a:rect b="b" l="l" r="r" t="t"/>
              <a:pathLst>
                <a:path extrusionOk="0" h="6064" w="1205">
                  <a:moveTo>
                    <a:pt x="36" y="1"/>
                  </a:moveTo>
                  <a:cubicBezTo>
                    <a:pt x="17" y="1"/>
                    <a:pt x="0" y="16"/>
                    <a:pt x="0" y="37"/>
                  </a:cubicBezTo>
                  <a:lnTo>
                    <a:pt x="0" y="6028"/>
                  </a:lnTo>
                  <a:cubicBezTo>
                    <a:pt x="0" y="6049"/>
                    <a:pt x="17" y="6064"/>
                    <a:pt x="36" y="6064"/>
                  </a:cubicBezTo>
                  <a:lnTo>
                    <a:pt x="1169" y="6064"/>
                  </a:lnTo>
                  <a:cubicBezTo>
                    <a:pt x="1188" y="6064"/>
                    <a:pt x="1204" y="6049"/>
                    <a:pt x="1204" y="6028"/>
                  </a:cubicBezTo>
                  <a:lnTo>
                    <a:pt x="1204" y="37"/>
                  </a:lnTo>
                  <a:cubicBezTo>
                    <a:pt x="1204" y="16"/>
                    <a:pt x="1188" y="1"/>
                    <a:pt x="1169" y="1"/>
                  </a:cubicBezTo>
                  <a:close/>
                </a:path>
              </a:pathLst>
            </a:custGeom>
            <a:solidFill>
              <a:srgbClr val="FDC0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41"/>
            <p:cNvSpPr/>
            <p:nvPr/>
          </p:nvSpPr>
          <p:spPr>
            <a:xfrm>
              <a:off x="6206300" y="2463100"/>
              <a:ext cx="30125" cy="151600"/>
            </a:xfrm>
            <a:custGeom>
              <a:rect b="b" l="l" r="r" t="t"/>
              <a:pathLst>
                <a:path extrusionOk="0" h="6064" w="1205">
                  <a:moveTo>
                    <a:pt x="37" y="1"/>
                  </a:moveTo>
                  <a:cubicBezTo>
                    <a:pt x="18" y="1"/>
                    <a:pt x="1" y="16"/>
                    <a:pt x="1" y="37"/>
                  </a:cubicBezTo>
                  <a:lnTo>
                    <a:pt x="1" y="6028"/>
                  </a:lnTo>
                  <a:cubicBezTo>
                    <a:pt x="1" y="6049"/>
                    <a:pt x="18" y="6064"/>
                    <a:pt x="37" y="6064"/>
                  </a:cubicBezTo>
                  <a:lnTo>
                    <a:pt x="1169" y="6064"/>
                  </a:lnTo>
                  <a:cubicBezTo>
                    <a:pt x="1190" y="6064"/>
                    <a:pt x="1205" y="6049"/>
                    <a:pt x="1205" y="6028"/>
                  </a:cubicBezTo>
                  <a:lnTo>
                    <a:pt x="1205" y="37"/>
                  </a:lnTo>
                  <a:cubicBezTo>
                    <a:pt x="1205" y="16"/>
                    <a:pt x="1190" y="1"/>
                    <a:pt x="1169" y="1"/>
                  </a:cubicBezTo>
                  <a:close/>
                </a:path>
              </a:pathLst>
            </a:custGeom>
            <a:solidFill>
              <a:srgbClr val="DDA4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41"/>
            <p:cNvSpPr/>
            <p:nvPr/>
          </p:nvSpPr>
          <p:spPr>
            <a:xfrm>
              <a:off x="6239625" y="2470125"/>
              <a:ext cx="94425" cy="144175"/>
            </a:xfrm>
            <a:custGeom>
              <a:rect b="b" l="l" r="r" t="t"/>
              <a:pathLst>
                <a:path extrusionOk="0" h="5767" w="3777">
                  <a:moveTo>
                    <a:pt x="943" y="0"/>
                  </a:moveTo>
                  <a:cubicBezTo>
                    <a:pt x="914" y="0"/>
                    <a:pt x="884" y="8"/>
                    <a:pt x="858" y="25"/>
                  </a:cubicBezTo>
                  <a:lnTo>
                    <a:pt x="109" y="491"/>
                  </a:lnTo>
                  <a:cubicBezTo>
                    <a:pt x="28" y="546"/>
                    <a:pt x="0" y="655"/>
                    <a:pt x="49" y="743"/>
                  </a:cubicBezTo>
                  <a:lnTo>
                    <a:pt x="2686" y="5676"/>
                  </a:lnTo>
                  <a:cubicBezTo>
                    <a:pt x="2714" y="5734"/>
                    <a:pt x="2773" y="5767"/>
                    <a:pt x="2834" y="5767"/>
                  </a:cubicBezTo>
                  <a:cubicBezTo>
                    <a:pt x="2863" y="5767"/>
                    <a:pt x="2893" y="5759"/>
                    <a:pt x="2919" y="5743"/>
                  </a:cubicBezTo>
                  <a:lnTo>
                    <a:pt x="3667" y="5276"/>
                  </a:lnTo>
                  <a:cubicBezTo>
                    <a:pt x="3749" y="5222"/>
                    <a:pt x="3777" y="5112"/>
                    <a:pt x="3730" y="5026"/>
                  </a:cubicBezTo>
                  <a:lnTo>
                    <a:pt x="1091" y="92"/>
                  </a:lnTo>
                  <a:cubicBezTo>
                    <a:pt x="1063" y="34"/>
                    <a:pt x="1004" y="0"/>
                    <a:pt x="943" y="0"/>
                  </a:cubicBezTo>
                  <a:close/>
                </a:path>
              </a:pathLst>
            </a:custGeom>
            <a:solidFill>
              <a:srgbClr val="A8E5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41"/>
            <p:cNvSpPr/>
            <p:nvPr/>
          </p:nvSpPr>
          <p:spPr>
            <a:xfrm>
              <a:off x="6281375" y="2470125"/>
              <a:ext cx="94400" cy="144175"/>
            </a:xfrm>
            <a:custGeom>
              <a:rect b="b" l="l" r="r" t="t"/>
              <a:pathLst>
                <a:path extrusionOk="0" h="5767" w="3776">
                  <a:moveTo>
                    <a:pt x="943" y="0"/>
                  </a:moveTo>
                  <a:cubicBezTo>
                    <a:pt x="914" y="0"/>
                    <a:pt x="885" y="8"/>
                    <a:pt x="858" y="25"/>
                  </a:cubicBezTo>
                  <a:lnTo>
                    <a:pt x="110" y="491"/>
                  </a:lnTo>
                  <a:cubicBezTo>
                    <a:pt x="28" y="546"/>
                    <a:pt x="1" y="655"/>
                    <a:pt x="47" y="743"/>
                  </a:cubicBezTo>
                  <a:lnTo>
                    <a:pt x="2685" y="5676"/>
                  </a:lnTo>
                  <a:cubicBezTo>
                    <a:pt x="2714" y="5734"/>
                    <a:pt x="2773" y="5767"/>
                    <a:pt x="2833" y="5767"/>
                  </a:cubicBezTo>
                  <a:cubicBezTo>
                    <a:pt x="2862" y="5767"/>
                    <a:pt x="2891" y="5759"/>
                    <a:pt x="2918" y="5743"/>
                  </a:cubicBezTo>
                  <a:lnTo>
                    <a:pt x="3666" y="5276"/>
                  </a:lnTo>
                  <a:cubicBezTo>
                    <a:pt x="3748" y="5222"/>
                    <a:pt x="3775" y="5112"/>
                    <a:pt x="3729" y="5026"/>
                  </a:cubicBezTo>
                  <a:lnTo>
                    <a:pt x="1092" y="92"/>
                  </a:lnTo>
                  <a:cubicBezTo>
                    <a:pt x="1062" y="34"/>
                    <a:pt x="1003" y="0"/>
                    <a:pt x="943" y="0"/>
                  </a:cubicBezTo>
                  <a:close/>
                </a:path>
              </a:pathLst>
            </a:custGeom>
            <a:solidFill>
              <a:srgbClr val="A8E5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41"/>
            <p:cNvSpPr/>
            <p:nvPr/>
          </p:nvSpPr>
          <p:spPr>
            <a:xfrm>
              <a:off x="6440725" y="2431575"/>
              <a:ext cx="71125" cy="165750"/>
            </a:xfrm>
            <a:custGeom>
              <a:rect b="b" l="l" r="r" t="t"/>
              <a:pathLst>
                <a:path extrusionOk="0" h="6630" w="2845">
                  <a:moveTo>
                    <a:pt x="2781" y="1"/>
                  </a:moveTo>
                  <a:cubicBezTo>
                    <a:pt x="1939" y="213"/>
                    <a:pt x="1298" y="688"/>
                    <a:pt x="875" y="1411"/>
                  </a:cubicBezTo>
                  <a:cubicBezTo>
                    <a:pt x="270" y="2445"/>
                    <a:pt x="224" y="3811"/>
                    <a:pt x="291" y="4773"/>
                  </a:cubicBezTo>
                  <a:cubicBezTo>
                    <a:pt x="333" y="5400"/>
                    <a:pt x="430" y="6020"/>
                    <a:pt x="581" y="6629"/>
                  </a:cubicBezTo>
                  <a:lnTo>
                    <a:pt x="831" y="6560"/>
                  </a:lnTo>
                  <a:cubicBezTo>
                    <a:pt x="823" y="6530"/>
                    <a:pt x="1" y="3418"/>
                    <a:pt x="1098" y="1543"/>
                  </a:cubicBezTo>
                  <a:cubicBezTo>
                    <a:pt x="1485" y="881"/>
                    <a:pt x="2073" y="448"/>
                    <a:pt x="2844" y="253"/>
                  </a:cubicBezTo>
                  <a:lnTo>
                    <a:pt x="2781" y="1"/>
                  </a:ln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41"/>
            <p:cNvSpPr/>
            <p:nvPr/>
          </p:nvSpPr>
          <p:spPr>
            <a:xfrm>
              <a:off x="6411900" y="2501925"/>
              <a:ext cx="41000" cy="34300"/>
            </a:xfrm>
            <a:custGeom>
              <a:rect b="b" l="l" r="r" t="t"/>
              <a:pathLst>
                <a:path extrusionOk="0" h="1372" w="1640">
                  <a:moveTo>
                    <a:pt x="481" y="1"/>
                  </a:moveTo>
                  <a:cubicBezTo>
                    <a:pt x="337" y="1"/>
                    <a:pt x="177" y="36"/>
                    <a:pt x="0" y="119"/>
                  </a:cubicBezTo>
                  <a:cubicBezTo>
                    <a:pt x="0" y="119"/>
                    <a:pt x="230" y="1371"/>
                    <a:pt x="1141" y="1371"/>
                  </a:cubicBezTo>
                  <a:cubicBezTo>
                    <a:pt x="1289" y="1371"/>
                    <a:pt x="1454" y="1338"/>
                    <a:pt x="1639" y="1262"/>
                  </a:cubicBezTo>
                  <a:cubicBezTo>
                    <a:pt x="1639" y="1262"/>
                    <a:pt x="1342" y="1"/>
                    <a:pt x="481" y="1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41"/>
            <p:cNvSpPr/>
            <p:nvPr/>
          </p:nvSpPr>
          <p:spPr>
            <a:xfrm>
              <a:off x="6450075" y="2504075"/>
              <a:ext cx="50800" cy="25250"/>
            </a:xfrm>
            <a:custGeom>
              <a:rect b="b" l="l" r="r" t="t"/>
              <a:pathLst>
                <a:path extrusionOk="0" h="1010" w="2032">
                  <a:moveTo>
                    <a:pt x="1472" y="1"/>
                  </a:moveTo>
                  <a:cubicBezTo>
                    <a:pt x="976" y="1"/>
                    <a:pt x="285" y="154"/>
                    <a:pt x="1" y="934"/>
                  </a:cubicBezTo>
                  <a:cubicBezTo>
                    <a:pt x="1" y="934"/>
                    <a:pt x="247" y="1010"/>
                    <a:pt x="575" y="1010"/>
                  </a:cubicBezTo>
                  <a:cubicBezTo>
                    <a:pt x="1053" y="1010"/>
                    <a:pt x="1705" y="850"/>
                    <a:pt x="2031" y="64"/>
                  </a:cubicBezTo>
                  <a:cubicBezTo>
                    <a:pt x="2031" y="64"/>
                    <a:pt x="1792" y="1"/>
                    <a:pt x="1472" y="1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41"/>
            <p:cNvSpPr/>
            <p:nvPr/>
          </p:nvSpPr>
          <p:spPr>
            <a:xfrm>
              <a:off x="6425050" y="2434375"/>
              <a:ext cx="46075" cy="55300"/>
            </a:xfrm>
            <a:custGeom>
              <a:rect b="b" l="l" r="r" t="t"/>
              <a:pathLst>
                <a:path extrusionOk="0" h="2212" w="1843">
                  <a:moveTo>
                    <a:pt x="655" y="0"/>
                  </a:moveTo>
                  <a:lnTo>
                    <a:pt x="655" y="0"/>
                  </a:lnTo>
                  <a:cubicBezTo>
                    <a:pt x="655" y="0"/>
                    <a:pt x="655" y="0"/>
                    <a:pt x="655" y="0"/>
                  </a:cubicBezTo>
                  <a:lnTo>
                    <a:pt x="655" y="0"/>
                  </a:lnTo>
                  <a:cubicBezTo>
                    <a:pt x="655" y="0"/>
                    <a:pt x="655" y="0"/>
                    <a:pt x="655" y="0"/>
                  </a:cubicBezTo>
                  <a:close/>
                  <a:moveTo>
                    <a:pt x="655" y="0"/>
                  </a:moveTo>
                  <a:cubicBezTo>
                    <a:pt x="656" y="2"/>
                    <a:pt x="0" y="1447"/>
                    <a:pt x="1216" y="2211"/>
                  </a:cubicBezTo>
                  <a:cubicBezTo>
                    <a:pt x="1216" y="2211"/>
                    <a:pt x="1843" y="673"/>
                    <a:pt x="655" y="0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41"/>
            <p:cNvSpPr/>
            <p:nvPr/>
          </p:nvSpPr>
          <p:spPr>
            <a:xfrm>
              <a:off x="6459275" y="2464175"/>
              <a:ext cx="52425" cy="22200"/>
            </a:xfrm>
            <a:custGeom>
              <a:rect b="b" l="l" r="r" t="t"/>
              <a:pathLst>
                <a:path extrusionOk="0" h="888" w="2097">
                  <a:moveTo>
                    <a:pt x="1124" y="0"/>
                  </a:moveTo>
                  <a:cubicBezTo>
                    <a:pt x="761" y="0"/>
                    <a:pt x="352" y="137"/>
                    <a:pt x="1" y="597"/>
                  </a:cubicBezTo>
                  <a:cubicBezTo>
                    <a:pt x="1" y="597"/>
                    <a:pt x="467" y="888"/>
                    <a:pt x="1009" y="888"/>
                  </a:cubicBezTo>
                  <a:cubicBezTo>
                    <a:pt x="1378" y="888"/>
                    <a:pt x="1781" y="753"/>
                    <a:pt x="2096" y="300"/>
                  </a:cubicBezTo>
                  <a:cubicBezTo>
                    <a:pt x="2096" y="300"/>
                    <a:pt x="1660" y="0"/>
                    <a:pt x="1124" y="0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41"/>
            <p:cNvSpPr/>
            <p:nvPr/>
          </p:nvSpPr>
          <p:spPr>
            <a:xfrm>
              <a:off x="6487975" y="2429075"/>
              <a:ext cx="52450" cy="22250"/>
            </a:xfrm>
            <a:custGeom>
              <a:rect b="b" l="l" r="r" t="t"/>
              <a:pathLst>
                <a:path extrusionOk="0" h="890" w="2098">
                  <a:moveTo>
                    <a:pt x="1125" y="1"/>
                  </a:moveTo>
                  <a:cubicBezTo>
                    <a:pt x="762" y="1"/>
                    <a:pt x="352" y="138"/>
                    <a:pt x="0" y="599"/>
                  </a:cubicBezTo>
                  <a:cubicBezTo>
                    <a:pt x="0" y="599"/>
                    <a:pt x="467" y="890"/>
                    <a:pt x="1009" y="890"/>
                  </a:cubicBezTo>
                  <a:cubicBezTo>
                    <a:pt x="1378" y="890"/>
                    <a:pt x="1782" y="755"/>
                    <a:pt x="2098" y="301"/>
                  </a:cubicBezTo>
                  <a:cubicBezTo>
                    <a:pt x="2098" y="301"/>
                    <a:pt x="1662" y="1"/>
                    <a:pt x="1125" y="1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41"/>
            <p:cNvSpPr/>
            <p:nvPr/>
          </p:nvSpPr>
          <p:spPr>
            <a:xfrm>
              <a:off x="6400900" y="2547175"/>
              <a:ext cx="104125" cy="67625"/>
            </a:xfrm>
            <a:custGeom>
              <a:rect b="b" l="l" r="r" t="t"/>
              <a:pathLst>
                <a:path extrusionOk="0" h="2705" w="4165">
                  <a:moveTo>
                    <a:pt x="961" y="0"/>
                  </a:moveTo>
                  <a:lnTo>
                    <a:pt x="173" y="1041"/>
                  </a:lnTo>
                  <a:cubicBezTo>
                    <a:pt x="18" y="1246"/>
                    <a:pt x="1" y="1526"/>
                    <a:pt x="129" y="1749"/>
                  </a:cubicBezTo>
                  <a:lnTo>
                    <a:pt x="682" y="2705"/>
                  </a:lnTo>
                  <a:lnTo>
                    <a:pt x="3483" y="2705"/>
                  </a:lnTo>
                  <a:lnTo>
                    <a:pt x="4036" y="1749"/>
                  </a:lnTo>
                  <a:cubicBezTo>
                    <a:pt x="4164" y="1524"/>
                    <a:pt x="4147" y="1246"/>
                    <a:pt x="3990" y="1041"/>
                  </a:cubicBezTo>
                  <a:lnTo>
                    <a:pt x="3202" y="0"/>
                  </a:lnTo>
                  <a:close/>
                </a:path>
              </a:pathLst>
            </a:custGeom>
            <a:solidFill>
              <a:srgbClr val="76B1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6" name="Google Shape;406;p41"/>
          <p:cNvGrpSpPr/>
          <p:nvPr/>
        </p:nvGrpSpPr>
        <p:grpSpPr>
          <a:xfrm>
            <a:off x="1088174" y="-618875"/>
            <a:ext cx="1320979" cy="1860406"/>
            <a:chOff x="6539675" y="1741609"/>
            <a:chExt cx="387225" cy="545366"/>
          </a:xfrm>
        </p:grpSpPr>
        <p:sp>
          <p:nvSpPr>
            <p:cNvPr id="407" name="Google Shape;407;p41"/>
            <p:cNvSpPr/>
            <p:nvPr/>
          </p:nvSpPr>
          <p:spPr>
            <a:xfrm>
              <a:off x="6539675" y="2171675"/>
              <a:ext cx="387225" cy="115300"/>
            </a:xfrm>
            <a:custGeom>
              <a:rect b="b" l="l" r="r" t="t"/>
              <a:pathLst>
                <a:path extrusionOk="0" h="4612" w="15489">
                  <a:moveTo>
                    <a:pt x="7734" y="1"/>
                  </a:moveTo>
                  <a:cubicBezTo>
                    <a:pt x="7734" y="1"/>
                    <a:pt x="0" y="875"/>
                    <a:pt x="1110" y="4611"/>
                  </a:cubicBezTo>
                  <a:lnTo>
                    <a:pt x="14379" y="4611"/>
                  </a:lnTo>
                  <a:cubicBezTo>
                    <a:pt x="15489" y="875"/>
                    <a:pt x="7757" y="1"/>
                    <a:pt x="7757" y="1"/>
                  </a:cubicBezTo>
                  <a:lnTo>
                    <a:pt x="7744" y="3"/>
                  </a:lnTo>
                  <a:lnTo>
                    <a:pt x="77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41"/>
            <p:cNvSpPr/>
            <p:nvPr/>
          </p:nvSpPr>
          <p:spPr>
            <a:xfrm>
              <a:off x="6730799" y="1741609"/>
              <a:ext cx="4272" cy="405781"/>
            </a:xfrm>
            <a:custGeom>
              <a:rect b="b" l="l" r="r" t="t"/>
              <a:pathLst>
                <a:path extrusionOk="0" h="4057" w="171">
                  <a:moveTo>
                    <a:pt x="1" y="1"/>
                  </a:moveTo>
                  <a:lnTo>
                    <a:pt x="1" y="4057"/>
                  </a:lnTo>
                  <a:lnTo>
                    <a:pt x="171" y="4057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41"/>
            <p:cNvSpPr/>
            <p:nvPr/>
          </p:nvSpPr>
          <p:spPr>
            <a:xfrm>
              <a:off x="6707750" y="2141350"/>
              <a:ext cx="50350" cy="34025"/>
            </a:xfrm>
            <a:custGeom>
              <a:rect b="b" l="l" r="r" t="t"/>
              <a:pathLst>
                <a:path extrusionOk="0" h="1361" w="2014">
                  <a:moveTo>
                    <a:pt x="614" y="1"/>
                  </a:moveTo>
                  <a:cubicBezTo>
                    <a:pt x="614" y="1"/>
                    <a:pt x="736" y="831"/>
                    <a:pt x="0" y="1361"/>
                  </a:cubicBezTo>
                  <a:lnTo>
                    <a:pt x="2013" y="1361"/>
                  </a:lnTo>
                  <a:cubicBezTo>
                    <a:pt x="2013" y="1361"/>
                    <a:pt x="1402" y="1016"/>
                    <a:pt x="1402" y="1"/>
                  </a:cubicBezTo>
                  <a:close/>
                </a:path>
              </a:pathLst>
            </a:custGeom>
            <a:solidFill>
              <a:srgbClr val="FDC0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0" name="Google Shape;410;p41"/>
          <p:cNvSpPr txBox="1"/>
          <p:nvPr/>
        </p:nvSpPr>
        <p:spPr>
          <a:xfrm>
            <a:off x="7011675" y="2949650"/>
            <a:ext cx="1939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False Positivity Rate: 30%</a:t>
            </a:r>
            <a:endParaRPr b="1" sz="1100">
              <a:solidFill>
                <a:schemeClr val="accen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411" name="Google Shape;411;p41"/>
          <p:cNvSpPr txBox="1"/>
          <p:nvPr/>
        </p:nvSpPr>
        <p:spPr>
          <a:xfrm>
            <a:off x="4027775" y="4206200"/>
            <a:ext cx="291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mpt Light"/>
                <a:ea typeface="Prompt Light"/>
                <a:cs typeface="Prompt Light"/>
                <a:sym typeface="Prompt Light"/>
              </a:rPr>
              <a:t>Table 1: Tested Reliability Table</a:t>
            </a:r>
            <a:endParaRPr>
              <a:latin typeface="Prompt Light"/>
              <a:ea typeface="Prompt Light"/>
              <a:cs typeface="Prompt Light"/>
              <a:sym typeface="Prompt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2"/>
          <p:cNvSpPr txBox="1"/>
          <p:nvPr>
            <p:ph type="title"/>
          </p:nvPr>
        </p:nvSpPr>
        <p:spPr>
          <a:xfrm>
            <a:off x="2752725" y="605375"/>
            <a:ext cx="5591100" cy="258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Successes &amp; Challenges</a:t>
            </a:r>
            <a:endParaRPr/>
          </a:p>
        </p:txBody>
      </p:sp>
      <p:grpSp>
        <p:nvGrpSpPr>
          <p:cNvPr id="417" name="Google Shape;417;p42"/>
          <p:cNvGrpSpPr/>
          <p:nvPr/>
        </p:nvGrpSpPr>
        <p:grpSpPr>
          <a:xfrm rot="-5400000">
            <a:off x="41845" y="588127"/>
            <a:ext cx="1356303" cy="1981365"/>
            <a:chOff x="1332775" y="1873375"/>
            <a:chExt cx="599100" cy="875200"/>
          </a:xfrm>
        </p:grpSpPr>
        <p:sp>
          <p:nvSpPr>
            <p:cNvPr id="418" name="Google Shape;418;p42"/>
            <p:cNvSpPr/>
            <p:nvPr/>
          </p:nvSpPr>
          <p:spPr>
            <a:xfrm>
              <a:off x="1556775" y="1873375"/>
              <a:ext cx="277375" cy="491725"/>
            </a:xfrm>
            <a:custGeom>
              <a:rect b="b" l="l" r="r" t="t"/>
              <a:pathLst>
                <a:path extrusionOk="0" h="19669" w="11095">
                  <a:moveTo>
                    <a:pt x="1" y="0"/>
                  </a:moveTo>
                  <a:lnTo>
                    <a:pt x="1" y="19668"/>
                  </a:lnTo>
                  <a:lnTo>
                    <a:pt x="11095" y="19668"/>
                  </a:lnTo>
                  <a:lnTo>
                    <a:pt x="11095" y="0"/>
                  </a:lnTo>
                  <a:close/>
                </a:path>
              </a:pathLst>
            </a:custGeom>
            <a:solidFill>
              <a:srgbClr val="FEFE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42"/>
            <p:cNvSpPr/>
            <p:nvPr/>
          </p:nvSpPr>
          <p:spPr>
            <a:xfrm>
              <a:off x="1332775" y="2071064"/>
              <a:ext cx="169400" cy="302429"/>
            </a:xfrm>
            <a:custGeom>
              <a:rect b="b" l="l" r="r" t="t"/>
              <a:pathLst>
                <a:path extrusionOk="0" h="10425" w="10423">
                  <a:moveTo>
                    <a:pt x="1" y="1"/>
                  </a:moveTo>
                  <a:lnTo>
                    <a:pt x="1" y="10425"/>
                  </a:lnTo>
                  <a:lnTo>
                    <a:pt x="10422" y="10425"/>
                  </a:lnTo>
                  <a:lnTo>
                    <a:pt x="10422" y="1"/>
                  </a:lnTo>
                  <a:close/>
                </a:path>
              </a:pathLst>
            </a:custGeom>
            <a:solidFill>
              <a:srgbClr val="FEFE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42"/>
            <p:cNvSpPr/>
            <p:nvPr/>
          </p:nvSpPr>
          <p:spPr>
            <a:xfrm>
              <a:off x="1622925" y="1918550"/>
              <a:ext cx="308950" cy="506450"/>
            </a:xfrm>
            <a:custGeom>
              <a:rect b="b" l="l" r="r" t="t"/>
              <a:pathLst>
                <a:path extrusionOk="0" h="20258" w="12358">
                  <a:moveTo>
                    <a:pt x="12272" y="84"/>
                  </a:moveTo>
                  <a:lnTo>
                    <a:pt x="12272" y="20171"/>
                  </a:lnTo>
                  <a:lnTo>
                    <a:pt x="87" y="20171"/>
                  </a:lnTo>
                  <a:lnTo>
                    <a:pt x="87" y="84"/>
                  </a:lnTo>
                  <a:close/>
                  <a:moveTo>
                    <a:pt x="1" y="0"/>
                  </a:moveTo>
                  <a:lnTo>
                    <a:pt x="1" y="20257"/>
                  </a:lnTo>
                  <a:lnTo>
                    <a:pt x="12358" y="20257"/>
                  </a:lnTo>
                  <a:lnTo>
                    <a:pt x="12358" y="0"/>
                  </a:lnTo>
                  <a:close/>
                </a:path>
              </a:pathLst>
            </a:custGeom>
            <a:solidFill>
              <a:srgbClr val="FEFEFC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42"/>
            <p:cNvSpPr/>
            <p:nvPr/>
          </p:nvSpPr>
          <p:spPr>
            <a:xfrm>
              <a:off x="1690175" y="2494275"/>
              <a:ext cx="161850" cy="254300"/>
            </a:xfrm>
            <a:custGeom>
              <a:rect b="b" l="l" r="r" t="t"/>
              <a:pathLst>
                <a:path extrusionOk="0" h="10172" w="6474">
                  <a:moveTo>
                    <a:pt x="6389" y="86"/>
                  </a:moveTo>
                  <a:lnTo>
                    <a:pt x="6389" y="10085"/>
                  </a:lnTo>
                  <a:lnTo>
                    <a:pt x="87" y="10085"/>
                  </a:lnTo>
                  <a:lnTo>
                    <a:pt x="87" y="86"/>
                  </a:lnTo>
                  <a:close/>
                  <a:moveTo>
                    <a:pt x="1" y="0"/>
                  </a:moveTo>
                  <a:lnTo>
                    <a:pt x="1" y="10171"/>
                  </a:lnTo>
                  <a:lnTo>
                    <a:pt x="6473" y="10171"/>
                  </a:lnTo>
                  <a:lnTo>
                    <a:pt x="6473" y="0"/>
                  </a:lnTo>
                  <a:close/>
                </a:path>
              </a:pathLst>
            </a:custGeom>
            <a:solidFill>
              <a:srgbClr val="FEFEFC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2" name="Google Shape;422;p42"/>
          <p:cNvGrpSpPr/>
          <p:nvPr/>
        </p:nvGrpSpPr>
        <p:grpSpPr>
          <a:xfrm>
            <a:off x="-480371" y="1849814"/>
            <a:ext cx="1147272" cy="1266847"/>
            <a:chOff x="4131350" y="2264825"/>
            <a:chExt cx="641400" cy="708250"/>
          </a:xfrm>
        </p:grpSpPr>
        <p:sp>
          <p:nvSpPr>
            <p:cNvPr id="423" name="Google Shape;423;p42"/>
            <p:cNvSpPr/>
            <p:nvPr/>
          </p:nvSpPr>
          <p:spPr>
            <a:xfrm>
              <a:off x="4142375" y="2276975"/>
              <a:ext cx="619300" cy="684000"/>
            </a:xfrm>
            <a:custGeom>
              <a:rect b="b" l="l" r="r" t="t"/>
              <a:pathLst>
                <a:path extrusionOk="0" h="27360" w="24772">
                  <a:moveTo>
                    <a:pt x="0" y="0"/>
                  </a:moveTo>
                  <a:lnTo>
                    <a:pt x="0" y="27360"/>
                  </a:lnTo>
                  <a:lnTo>
                    <a:pt x="24771" y="27360"/>
                  </a:lnTo>
                  <a:lnTo>
                    <a:pt x="247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42"/>
            <p:cNvSpPr/>
            <p:nvPr/>
          </p:nvSpPr>
          <p:spPr>
            <a:xfrm>
              <a:off x="4131350" y="2264825"/>
              <a:ext cx="641400" cy="708250"/>
            </a:xfrm>
            <a:custGeom>
              <a:rect b="b" l="l" r="r" t="t"/>
              <a:pathLst>
                <a:path extrusionOk="0" h="28330" w="25656">
                  <a:moveTo>
                    <a:pt x="24773" y="971"/>
                  </a:moveTo>
                  <a:lnTo>
                    <a:pt x="24773" y="27361"/>
                  </a:lnTo>
                  <a:lnTo>
                    <a:pt x="883" y="27361"/>
                  </a:lnTo>
                  <a:lnTo>
                    <a:pt x="883" y="971"/>
                  </a:lnTo>
                  <a:close/>
                  <a:moveTo>
                    <a:pt x="0" y="1"/>
                  </a:moveTo>
                  <a:lnTo>
                    <a:pt x="0" y="28329"/>
                  </a:lnTo>
                  <a:lnTo>
                    <a:pt x="25656" y="28329"/>
                  </a:lnTo>
                  <a:lnTo>
                    <a:pt x="25656" y="1"/>
                  </a:ln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42"/>
            <p:cNvSpPr/>
            <p:nvPr/>
          </p:nvSpPr>
          <p:spPr>
            <a:xfrm>
              <a:off x="4228900" y="2364175"/>
              <a:ext cx="445725" cy="501925"/>
            </a:xfrm>
            <a:custGeom>
              <a:rect b="b" l="l" r="r" t="t"/>
              <a:pathLst>
                <a:path extrusionOk="0" h="20077" w="17829">
                  <a:moveTo>
                    <a:pt x="1" y="1"/>
                  </a:moveTo>
                  <a:lnTo>
                    <a:pt x="1" y="20077"/>
                  </a:lnTo>
                  <a:lnTo>
                    <a:pt x="17828" y="20077"/>
                  </a:lnTo>
                  <a:lnTo>
                    <a:pt x="178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42"/>
            <p:cNvSpPr/>
            <p:nvPr/>
          </p:nvSpPr>
          <p:spPr>
            <a:xfrm>
              <a:off x="4263275" y="2414025"/>
              <a:ext cx="155575" cy="137025"/>
            </a:xfrm>
            <a:custGeom>
              <a:rect b="b" l="l" r="r" t="t"/>
              <a:pathLst>
                <a:path extrusionOk="0" h="5481" w="6223">
                  <a:moveTo>
                    <a:pt x="3112" y="1"/>
                  </a:moveTo>
                  <a:cubicBezTo>
                    <a:pt x="2758" y="1"/>
                    <a:pt x="2398" y="70"/>
                    <a:pt x="2051" y="215"/>
                  </a:cubicBezTo>
                  <a:cubicBezTo>
                    <a:pt x="656" y="800"/>
                    <a:pt x="0" y="2405"/>
                    <a:pt x="586" y="3801"/>
                  </a:cubicBezTo>
                  <a:cubicBezTo>
                    <a:pt x="1026" y="4849"/>
                    <a:pt x="2041" y="5480"/>
                    <a:pt x="3111" y="5480"/>
                  </a:cubicBezTo>
                  <a:cubicBezTo>
                    <a:pt x="3465" y="5480"/>
                    <a:pt x="3825" y="5411"/>
                    <a:pt x="4172" y="5265"/>
                  </a:cubicBezTo>
                  <a:cubicBezTo>
                    <a:pt x="5567" y="4681"/>
                    <a:pt x="6223" y="3076"/>
                    <a:pt x="5639" y="1680"/>
                  </a:cubicBezTo>
                  <a:cubicBezTo>
                    <a:pt x="5198" y="631"/>
                    <a:pt x="4182" y="1"/>
                    <a:pt x="3112" y="1"/>
                  </a:cubicBezTo>
                  <a:close/>
                </a:path>
              </a:pathLst>
            </a:custGeom>
            <a:solidFill>
              <a:srgbClr val="A8E5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42"/>
            <p:cNvSpPr/>
            <p:nvPr/>
          </p:nvSpPr>
          <p:spPr>
            <a:xfrm>
              <a:off x="4376950" y="2559075"/>
              <a:ext cx="282075" cy="256975"/>
            </a:xfrm>
            <a:custGeom>
              <a:rect b="b" l="l" r="r" t="t"/>
              <a:pathLst>
                <a:path extrusionOk="0" h="10279" w="11283">
                  <a:moveTo>
                    <a:pt x="5641" y="1"/>
                  </a:moveTo>
                  <a:cubicBezTo>
                    <a:pt x="4326" y="1"/>
                    <a:pt x="3011" y="503"/>
                    <a:pt x="2008" y="1506"/>
                  </a:cubicBezTo>
                  <a:cubicBezTo>
                    <a:pt x="1" y="3513"/>
                    <a:pt x="1" y="6766"/>
                    <a:pt x="2008" y="8773"/>
                  </a:cubicBezTo>
                  <a:cubicBezTo>
                    <a:pt x="3011" y="9777"/>
                    <a:pt x="4326" y="10278"/>
                    <a:pt x="5641" y="10278"/>
                  </a:cubicBezTo>
                  <a:cubicBezTo>
                    <a:pt x="6957" y="10278"/>
                    <a:pt x="8272" y="9777"/>
                    <a:pt x="9275" y="8773"/>
                  </a:cubicBezTo>
                  <a:cubicBezTo>
                    <a:pt x="11282" y="6766"/>
                    <a:pt x="11282" y="3513"/>
                    <a:pt x="9275" y="1506"/>
                  </a:cubicBezTo>
                  <a:cubicBezTo>
                    <a:pt x="8272" y="503"/>
                    <a:pt x="6957" y="1"/>
                    <a:pt x="5641" y="1"/>
                  </a:cubicBezTo>
                  <a:close/>
                </a:path>
              </a:pathLst>
            </a:custGeom>
            <a:solidFill>
              <a:srgbClr val="A8E5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42"/>
            <p:cNvSpPr/>
            <p:nvPr/>
          </p:nvSpPr>
          <p:spPr>
            <a:xfrm>
              <a:off x="4447475" y="2448400"/>
              <a:ext cx="136825" cy="61500"/>
            </a:xfrm>
            <a:custGeom>
              <a:rect b="b" l="l" r="r" t="t"/>
              <a:pathLst>
                <a:path extrusionOk="0" h="2460" w="5473">
                  <a:moveTo>
                    <a:pt x="0" y="0"/>
                  </a:moveTo>
                  <a:lnTo>
                    <a:pt x="0" y="2459"/>
                  </a:lnTo>
                  <a:lnTo>
                    <a:pt x="5473" y="2459"/>
                  </a:lnTo>
                  <a:lnTo>
                    <a:pt x="5473" y="0"/>
                  </a:lnTo>
                  <a:close/>
                </a:path>
              </a:pathLst>
            </a:custGeom>
            <a:solidFill>
              <a:srgbClr val="CF33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9" name="Google Shape;429;p42"/>
          <p:cNvGrpSpPr/>
          <p:nvPr/>
        </p:nvGrpSpPr>
        <p:grpSpPr>
          <a:xfrm>
            <a:off x="1522311" y="1921640"/>
            <a:ext cx="1478007" cy="2663865"/>
            <a:chOff x="5490200" y="2806925"/>
            <a:chExt cx="382725" cy="733100"/>
          </a:xfrm>
        </p:grpSpPr>
        <p:sp>
          <p:nvSpPr>
            <p:cNvPr id="430" name="Google Shape;430;p42"/>
            <p:cNvSpPr/>
            <p:nvPr/>
          </p:nvSpPr>
          <p:spPr>
            <a:xfrm>
              <a:off x="5586775" y="3348175"/>
              <a:ext cx="139100" cy="191850"/>
            </a:xfrm>
            <a:custGeom>
              <a:rect b="b" l="l" r="r" t="t"/>
              <a:pathLst>
                <a:path extrusionOk="0" h="7674" w="5564">
                  <a:moveTo>
                    <a:pt x="240" y="0"/>
                  </a:moveTo>
                  <a:lnTo>
                    <a:pt x="0" y="168"/>
                  </a:lnTo>
                  <a:lnTo>
                    <a:pt x="5326" y="7673"/>
                  </a:lnTo>
                  <a:lnTo>
                    <a:pt x="5563" y="7505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42"/>
            <p:cNvSpPr/>
            <p:nvPr/>
          </p:nvSpPr>
          <p:spPr>
            <a:xfrm>
              <a:off x="5586625" y="3347900"/>
              <a:ext cx="138975" cy="191950"/>
            </a:xfrm>
            <a:custGeom>
              <a:rect b="b" l="l" r="r" t="t"/>
              <a:pathLst>
                <a:path extrusionOk="0" h="7678" w="5559">
                  <a:moveTo>
                    <a:pt x="5321" y="1"/>
                  </a:moveTo>
                  <a:lnTo>
                    <a:pt x="0" y="7508"/>
                  </a:lnTo>
                  <a:lnTo>
                    <a:pt x="240" y="7678"/>
                  </a:lnTo>
                  <a:lnTo>
                    <a:pt x="5559" y="169"/>
                  </a:lnTo>
                  <a:lnTo>
                    <a:pt x="5321" y="1"/>
                  </a:ln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42"/>
            <p:cNvSpPr/>
            <p:nvPr/>
          </p:nvSpPr>
          <p:spPr>
            <a:xfrm>
              <a:off x="5563800" y="3343800"/>
              <a:ext cx="184350" cy="13125"/>
            </a:xfrm>
            <a:custGeom>
              <a:rect b="b" l="l" r="r" t="t"/>
              <a:pathLst>
                <a:path extrusionOk="0" h="525" w="7374">
                  <a:moveTo>
                    <a:pt x="1" y="1"/>
                  </a:moveTo>
                  <a:lnTo>
                    <a:pt x="1" y="524"/>
                  </a:lnTo>
                  <a:lnTo>
                    <a:pt x="7373" y="524"/>
                  </a:lnTo>
                  <a:lnTo>
                    <a:pt x="7373" y="1"/>
                  </a:ln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42"/>
            <p:cNvSpPr/>
            <p:nvPr/>
          </p:nvSpPr>
          <p:spPr>
            <a:xfrm>
              <a:off x="5646675" y="3158925"/>
              <a:ext cx="27125" cy="51725"/>
            </a:xfrm>
            <a:custGeom>
              <a:rect b="b" l="l" r="r" t="t"/>
              <a:pathLst>
                <a:path extrusionOk="0" h="2069" w="1085">
                  <a:moveTo>
                    <a:pt x="1011" y="1"/>
                  </a:moveTo>
                  <a:cubicBezTo>
                    <a:pt x="1007" y="13"/>
                    <a:pt x="969" y="62"/>
                    <a:pt x="929" y="112"/>
                  </a:cubicBezTo>
                  <a:cubicBezTo>
                    <a:pt x="675" y="438"/>
                    <a:pt x="0" y="1301"/>
                    <a:pt x="124" y="2069"/>
                  </a:cubicBezTo>
                  <a:lnTo>
                    <a:pt x="198" y="2056"/>
                  </a:lnTo>
                  <a:cubicBezTo>
                    <a:pt x="78" y="1322"/>
                    <a:pt x="740" y="476"/>
                    <a:pt x="988" y="158"/>
                  </a:cubicBezTo>
                  <a:cubicBezTo>
                    <a:pt x="1057" y="68"/>
                    <a:pt x="1078" y="41"/>
                    <a:pt x="1084" y="22"/>
                  </a:cubicBezTo>
                  <a:lnTo>
                    <a:pt x="1011" y="1"/>
                  </a:ln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42"/>
            <p:cNvSpPr/>
            <p:nvPr/>
          </p:nvSpPr>
          <p:spPr>
            <a:xfrm>
              <a:off x="5687025" y="2806925"/>
              <a:ext cx="185900" cy="246250"/>
            </a:xfrm>
            <a:custGeom>
              <a:rect b="b" l="l" r="r" t="t"/>
              <a:pathLst>
                <a:path extrusionOk="0" h="9850" w="7436">
                  <a:moveTo>
                    <a:pt x="7435" y="0"/>
                  </a:moveTo>
                  <a:lnTo>
                    <a:pt x="7435" y="0"/>
                  </a:lnTo>
                  <a:cubicBezTo>
                    <a:pt x="5353" y="700"/>
                    <a:pt x="3222" y="2587"/>
                    <a:pt x="1793" y="4277"/>
                  </a:cubicBezTo>
                  <a:cubicBezTo>
                    <a:pt x="1709" y="4376"/>
                    <a:pt x="1622" y="4481"/>
                    <a:pt x="1536" y="4586"/>
                  </a:cubicBezTo>
                  <a:cubicBezTo>
                    <a:pt x="1515" y="5080"/>
                    <a:pt x="1452" y="5553"/>
                    <a:pt x="1250" y="5956"/>
                  </a:cubicBezTo>
                  <a:cubicBezTo>
                    <a:pt x="1250" y="5651"/>
                    <a:pt x="1223" y="5347"/>
                    <a:pt x="1173" y="5046"/>
                  </a:cubicBezTo>
                  <a:cubicBezTo>
                    <a:pt x="874" y="5441"/>
                    <a:pt x="601" y="5864"/>
                    <a:pt x="437" y="6280"/>
                  </a:cubicBezTo>
                  <a:cubicBezTo>
                    <a:pt x="0" y="7383"/>
                    <a:pt x="1097" y="8806"/>
                    <a:pt x="511" y="9804"/>
                  </a:cubicBezTo>
                  <a:cubicBezTo>
                    <a:pt x="534" y="9835"/>
                    <a:pt x="563" y="9849"/>
                    <a:pt x="598" y="9849"/>
                  </a:cubicBezTo>
                  <a:cubicBezTo>
                    <a:pt x="790" y="9849"/>
                    <a:pt x="1158" y="9406"/>
                    <a:pt x="1646" y="8768"/>
                  </a:cubicBezTo>
                  <a:cubicBezTo>
                    <a:pt x="2268" y="7950"/>
                    <a:pt x="2673" y="6944"/>
                    <a:pt x="3100" y="6004"/>
                  </a:cubicBezTo>
                  <a:cubicBezTo>
                    <a:pt x="4077" y="3861"/>
                    <a:pt x="5279" y="1219"/>
                    <a:pt x="7435" y="0"/>
                  </a:cubicBezTo>
                  <a:close/>
                </a:path>
              </a:pathLst>
            </a:custGeom>
            <a:solidFill>
              <a:srgbClr val="707F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42"/>
            <p:cNvSpPr/>
            <p:nvPr/>
          </p:nvSpPr>
          <p:spPr>
            <a:xfrm>
              <a:off x="5699725" y="2806925"/>
              <a:ext cx="173200" cy="245050"/>
            </a:xfrm>
            <a:custGeom>
              <a:rect b="b" l="l" r="r" t="t"/>
              <a:pathLst>
                <a:path extrusionOk="0" h="9802" w="6928">
                  <a:moveTo>
                    <a:pt x="6927" y="0"/>
                  </a:moveTo>
                  <a:cubicBezTo>
                    <a:pt x="6085" y="292"/>
                    <a:pt x="5236" y="793"/>
                    <a:pt x="4431" y="1396"/>
                  </a:cubicBezTo>
                  <a:cubicBezTo>
                    <a:pt x="4208" y="1642"/>
                    <a:pt x="3994" y="1894"/>
                    <a:pt x="3777" y="2142"/>
                  </a:cubicBezTo>
                  <a:cubicBezTo>
                    <a:pt x="3701" y="2228"/>
                    <a:pt x="3626" y="2314"/>
                    <a:pt x="3550" y="2398"/>
                  </a:cubicBezTo>
                  <a:cubicBezTo>
                    <a:pt x="3527" y="2921"/>
                    <a:pt x="3382" y="3329"/>
                    <a:pt x="3111" y="3735"/>
                  </a:cubicBezTo>
                  <a:cubicBezTo>
                    <a:pt x="3159" y="3445"/>
                    <a:pt x="3142" y="3167"/>
                    <a:pt x="3100" y="2898"/>
                  </a:cubicBezTo>
                  <a:cubicBezTo>
                    <a:pt x="2457" y="3607"/>
                    <a:pt x="1825" y="4319"/>
                    <a:pt x="1362" y="5176"/>
                  </a:cubicBezTo>
                  <a:cubicBezTo>
                    <a:pt x="764" y="6286"/>
                    <a:pt x="749" y="7412"/>
                    <a:pt x="509" y="8621"/>
                  </a:cubicBezTo>
                  <a:cubicBezTo>
                    <a:pt x="417" y="9083"/>
                    <a:pt x="247" y="9464"/>
                    <a:pt x="1" y="9777"/>
                  </a:cubicBezTo>
                  <a:cubicBezTo>
                    <a:pt x="23" y="9793"/>
                    <a:pt x="52" y="9801"/>
                    <a:pt x="87" y="9801"/>
                  </a:cubicBezTo>
                  <a:cubicBezTo>
                    <a:pt x="331" y="9801"/>
                    <a:pt x="850" y="9398"/>
                    <a:pt x="1314" y="8768"/>
                  </a:cubicBezTo>
                  <a:cubicBezTo>
                    <a:pt x="1917" y="7952"/>
                    <a:pt x="2310" y="6944"/>
                    <a:pt x="2724" y="6004"/>
                  </a:cubicBezTo>
                  <a:cubicBezTo>
                    <a:pt x="3672" y="3861"/>
                    <a:pt x="4836" y="1219"/>
                    <a:pt x="6927" y="0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42"/>
            <p:cNvSpPr/>
            <p:nvPr/>
          </p:nvSpPr>
          <p:spPr>
            <a:xfrm>
              <a:off x="5490200" y="3057125"/>
              <a:ext cx="160850" cy="183000"/>
            </a:xfrm>
            <a:custGeom>
              <a:rect b="b" l="l" r="r" t="t"/>
              <a:pathLst>
                <a:path extrusionOk="0" h="7320" w="6434">
                  <a:moveTo>
                    <a:pt x="5277" y="0"/>
                  </a:moveTo>
                  <a:cubicBezTo>
                    <a:pt x="5079" y="0"/>
                    <a:pt x="4795" y="134"/>
                    <a:pt x="4359" y="452"/>
                  </a:cubicBezTo>
                  <a:cubicBezTo>
                    <a:pt x="4061" y="668"/>
                    <a:pt x="3765" y="733"/>
                    <a:pt x="3399" y="767"/>
                  </a:cubicBezTo>
                  <a:cubicBezTo>
                    <a:pt x="3379" y="769"/>
                    <a:pt x="3358" y="770"/>
                    <a:pt x="3337" y="770"/>
                  </a:cubicBezTo>
                  <a:cubicBezTo>
                    <a:pt x="3098" y="770"/>
                    <a:pt x="2808" y="656"/>
                    <a:pt x="2543" y="656"/>
                  </a:cubicBezTo>
                  <a:cubicBezTo>
                    <a:pt x="2453" y="656"/>
                    <a:pt x="2366" y="669"/>
                    <a:pt x="2285" y="704"/>
                  </a:cubicBezTo>
                  <a:cubicBezTo>
                    <a:pt x="1404" y="1084"/>
                    <a:pt x="1762" y="1996"/>
                    <a:pt x="1493" y="2633"/>
                  </a:cubicBezTo>
                  <a:cubicBezTo>
                    <a:pt x="1346" y="2984"/>
                    <a:pt x="873" y="3167"/>
                    <a:pt x="658" y="3503"/>
                  </a:cubicBezTo>
                  <a:cubicBezTo>
                    <a:pt x="358" y="3974"/>
                    <a:pt x="410" y="4300"/>
                    <a:pt x="434" y="4808"/>
                  </a:cubicBezTo>
                  <a:cubicBezTo>
                    <a:pt x="478" y="5815"/>
                    <a:pt x="610" y="6454"/>
                    <a:pt x="1" y="7319"/>
                  </a:cubicBezTo>
                  <a:cubicBezTo>
                    <a:pt x="587" y="7141"/>
                    <a:pt x="1106" y="6452"/>
                    <a:pt x="1320" y="5901"/>
                  </a:cubicBezTo>
                  <a:cubicBezTo>
                    <a:pt x="1587" y="5210"/>
                    <a:pt x="1535" y="4512"/>
                    <a:pt x="2037" y="3835"/>
                  </a:cubicBezTo>
                  <a:cubicBezTo>
                    <a:pt x="2552" y="3142"/>
                    <a:pt x="3687" y="3032"/>
                    <a:pt x="4139" y="2393"/>
                  </a:cubicBezTo>
                  <a:cubicBezTo>
                    <a:pt x="4479" y="1912"/>
                    <a:pt x="4269" y="1130"/>
                    <a:pt x="4952" y="912"/>
                  </a:cubicBezTo>
                  <a:cubicBezTo>
                    <a:pt x="5032" y="886"/>
                    <a:pt x="5104" y="874"/>
                    <a:pt x="5170" y="874"/>
                  </a:cubicBezTo>
                  <a:cubicBezTo>
                    <a:pt x="5784" y="874"/>
                    <a:pt x="5832" y="1905"/>
                    <a:pt x="6434" y="2173"/>
                  </a:cubicBezTo>
                  <a:cubicBezTo>
                    <a:pt x="5699" y="1131"/>
                    <a:pt x="5851" y="0"/>
                    <a:pt x="5277" y="0"/>
                  </a:cubicBezTo>
                  <a:close/>
                </a:path>
              </a:pathLst>
            </a:custGeom>
            <a:solidFill>
              <a:srgbClr val="707F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42"/>
            <p:cNvSpPr/>
            <p:nvPr/>
          </p:nvSpPr>
          <p:spPr>
            <a:xfrm>
              <a:off x="5597650" y="3049400"/>
              <a:ext cx="70950" cy="109175"/>
            </a:xfrm>
            <a:custGeom>
              <a:rect b="b" l="l" r="r" t="t"/>
              <a:pathLst>
                <a:path extrusionOk="0" h="4367" w="2838">
                  <a:moveTo>
                    <a:pt x="1347" y="1"/>
                  </a:moveTo>
                  <a:cubicBezTo>
                    <a:pt x="545" y="1"/>
                    <a:pt x="228" y="1549"/>
                    <a:pt x="89" y="1925"/>
                  </a:cubicBezTo>
                  <a:cubicBezTo>
                    <a:pt x="0" y="2438"/>
                    <a:pt x="1060" y="2581"/>
                    <a:pt x="1450" y="2868"/>
                  </a:cubicBezTo>
                  <a:cubicBezTo>
                    <a:pt x="1955" y="3240"/>
                    <a:pt x="1818" y="3831"/>
                    <a:pt x="2060" y="4367"/>
                  </a:cubicBezTo>
                  <a:cubicBezTo>
                    <a:pt x="2045" y="3501"/>
                    <a:pt x="2837" y="704"/>
                    <a:pt x="1728" y="107"/>
                  </a:cubicBezTo>
                  <a:cubicBezTo>
                    <a:pt x="1590" y="34"/>
                    <a:pt x="1464" y="1"/>
                    <a:pt x="1347" y="1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42"/>
            <p:cNvSpPr/>
            <p:nvPr/>
          </p:nvSpPr>
          <p:spPr>
            <a:xfrm>
              <a:off x="5643250" y="3046550"/>
              <a:ext cx="65325" cy="182650"/>
            </a:xfrm>
            <a:custGeom>
              <a:rect b="b" l="l" r="r" t="t"/>
              <a:pathLst>
                <a:path extrusionOk="0" h="7306" w="2613">
                  <a:moveTo>
                    <a:pt x="2575" y="0"/>
                  </a:moveTo>
                  <a:cubicBezTo>
                    <a:pt x="2548" y="15"/>
                    <a:pt x="1900" y="387"/>
                    <a:pt x="1280" y="1478"/>
                  </a:cubicBezTo>
                  <a:cubicBezTo>
                    <a:pt x="709" y="2480"/>
                    <a:pt x="59" y="4304"/>
                    <a:pt x="209" y="7305"/>
                  </a:cubicBezTo>
                  <a:lnTo>
                    <a:pt x="284" y="7301"/>
                  </a:lnTo>
                  <a:cubicBezTo>
                    <a:pt x="0" y="1606"/>
                    <a:pt x="2587" y="80"/>
                    <a:pt x="2613" y="66"/>
                  </a:cubicBezTo>
                  <a:lnTo>
                    <a:pt x="2575" y="0"/>
                  </a:ln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42"/>
            <p:cNvSpPr/>
            <p:nvPr/>
          </p:nvSpPr>
          <p:spPr>
            <a:xfrm>
              <a:off x="5641925" y="3122425"/>
              <a:ext cx="21950" cy="133725"/>
            </a:xfrm>
            <a:custGeom>
              <a:rect b="b" l="l" r="r" t="t"/>
              <a:pathLst>
                <a:path extrusionOk="0" h="5349" w="878">
                  <a:moveTo>
                    <a:pt x="327" y="0"/>
                  </a:moveTo>
                  <a:lnTo>
                    <a:pt x="327" y="0"/>
                  </a:lnTo>
                  <a:cubicBezTo>
                    <a:pt x="322" y="38"/>
                    <a:pt x="1" y="3840"/>
                    <a:pt x="812" y="5348"/>
                  </a:cubicBezTo>
                  <a:lnTo>
                    <a:pt x="877" y="5313"/>
                  </a:lnTo>
                  <a:cubicBezTo>
                    <a:pt x="79" y="3825"/>
                    <a:pt x="398" y="44"/>
                    <a:pt x="402" y="6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42"/>
            <p:cNvSpPr/>
            <p:nvPr/>
          </p:nvSpPr>
          <p:spPr>
            <a:xfrm>
              <a:off x="5657425" y="3104000"/>
              <a:ext cx="129550" cy="162500"/>
            </a:xfrm>
            <a:custGeom>
              <a:rect b="b" l="l" r="r" t="t"/>
              <a:pathLst>
                <a:path extrusionOk="0" h="6500" w="5182">
                  <a:moveTo>
                    <a:pt x="188" y="1"/>
                  </a:moveTo>
                  <a:cubicBezTo>
                    <a:pt x="126" y="1"/>
                    <a:pt x="64" y="4"/>
                    <a:pt x="1" y="10"/>
                  </a:cubicBezTo>
                  <a:cubicBezTo>
                    <a:pt x="5" y="924"/>
                    <a:pt x="457" y="1399"/>
                    <a:pt x="684" y="2084"/>
                  </a:cubicBezTo>
                  <a:cubicBezTo>
                    <a:pt x="876" y="1766"/>
                    <a:pt x="1228" y="1456"/>
                    <a:pt x="1564" y="1456"/>
                  </a:cubicBezTo>
                  <a:cubicBezTo>
                    <a:pt x="1577" y="1456"/>
                    <a:pt x="1589" y="1457"/>
                    <a:pt x="1602" y="1458"/>
                  </a:cubicBezTo>
                  <a:cubicBezTo>
                    <a:pt x="1647" y="1374"/>
                    <a:pt x="1742" y="1353"/>
                    <a:pt x="1833" y="1353"/>
                  </a:cubicBezTo>
                  <a:cubicBezTo>
                    <a:pt x="1925" y="1353"/>
                    <a:pt x="2015" y="1374"/>
                    <a:pt x="2052" y="1374"/>
                  </a:cubicBezTo>
                  <a:cubicBezTo>
                    <a:pt x="2422" y="1374"/>
                    <a:pt x="2199" y="2145"/>
                    <a:pt x="2254" y="2582"/>
                  </a:cubicBezTo>
                  <a:cubicBezTo>
                    <a:pt x="2390" y="3177"/>
                    <a:pt x="2617" y="3746"/>
                    <a:pt x="2924" y="4274"/>
                  </a:cubicBezTo>
                  <a:cubicBezTo>
                    <a:pt x="3225" y="4789"/>
                    <a:pt x="3529" y="6399"/>
                    <a:pt x="4296" y="6499"/>
                  </a:cubicBezTo>
                  <a:cubicBezTo>
                    <a:pt x="3924" y="5610"/>
                    <a:pt x="5181" y="4066"/>
                    <a:pt x="4080" y="3372"/>
                  </a:cubicBezTo>
                  <a:cubicBezTo>
                    <a:pt x="4242" y="2937"/>
                    <a:pt x="4748" y="1748"/>
                    <a:pt x="3855" y="1723"/>
                  </a:cubicBezTo>
                  <a:cubicBezTo>
                    <a:pt x="4189" y="1054"/>
                    <a:pt x="3786" y="674"/>
                    <a:pt x="3677" y="18"/>
                  </a:cubicBezTo>
                  <a:cubicBezTo>
                    <a:pt x="3280" y="16"/>
                    <a:pt x="2806" y="3"/>
                    <a:pt x="2344" y="3"/>
                  </a:cubicBezTo>
                  <a:cubicBezTo>
                    <a:pt x="1842" y="3"/>
                    <a:pt x="1355" y="19"/>
                    <a:pt x="1001" y="83"/>
                  </a:cubicBezTo>
                  <a:cubicBezTo>
                    <a:pt x="689" y="45"/>
                    <a:pt x="437" y="1"/>
                    <a:pt x="188" y="1"/>
                  </a:cubicBezTo>
                  <a:close/>
                </a:path>
              </a:pathLst>
            </a:custGeom>
            <a:solidFill>
              <a:srgbClr val="76B1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42"/>
            <p:cNvSpPr/>
            <p:nvPr/>
          </p:nvSpPr>
          <p:spPr>
            <a:xfrm>
              <a:off x="5647775" y="3102650"/>
              <a:ext cx="61700" cy="67275"/>
            </a:xfrm>
            <a:custGeom>
              <a:rect b="b" l="l" r="r" t="t"/>
              <a:pathLst>
                <a:path extrusionOk="0" h="2691" w="2468">
                  <a:moveTo>
                    <a:pt x="427" y="0"/>
                  </a:moveTo>
                  <a:cubicBezTo>
                    <a:pt x="256" y="0"/>
                    <a:pt x="121" y="89"/>
                    <a:pt x="76" y="337"/>
                  </a:cubicBezTo>
                  <a:cubicBezTo>
                    <a:pt x="0" y="741"/>
                    <a:pt x="397" y="1140"/>
                    <a:pt x="582" y="1464"/>
                  </a:cubicBezTo>
                  <a:cubicBezTo>
                    <a:pt x="778" y="1810"/>
                    <a:pt x="980" y="2300"/>
                    <a:pt x="771" y="2691"/>
                  </a:cubicBezTo>
                  <a:cubicBezTo>
                    <a:pt x="1019" y="2411"/>
                    <a:pt x="1011" y="2203"/>
                    <a:pt x="1478" y="2027"/>
                  </a:cubicBezTo>
                  <a:cubicBezTo>
                    <a:pt x="1837" y="1892"/>
                    <a:pt x="2035" y="1655"/>
                    <a:pt x="2467" y="1340"/>
                  </a:cubicBezTo>
                  <a:lnTo>
                    <a:pt x="2467" y="1340"/>
                  </a:lnTo>
                  <a:cubicBezTo>
                    <a:pt x="2428" y="1343"/>
                    <a:pt x="2391" y="1344"/>
                    <a:pt x="2355" y="1344"/>
                  </a:cubicBezTo>
                  <a:cubicBezTo>
                    <a:pt x="1512" y="1344"/>
                    <a:pt x="1551" y="451"/>
                    <a:pt x="851" y="121"/>
                  </a:cubicBezTo>
                  <a:cubicBezTo>
                    <a:pt x="704" y="50"/>
                    <a:pt x="555" y="0"/>
                    <a:pt x="427" y="0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42"/>
            <p:cNvSpPr/>
            <p:nvPr/>
          </p:nvSpPr>
          <p:spPr>
            <a:xfrm>
              <a:off x="5593550" y="3191250"/>
              <a:ext cx="114825" cy="154750"/>
            </a:xfrm>
            <a:custGeom>
              <a:rect b="b" l="l" r="r" t="t"/>
              <a:pathLst>
                <a:path extrusionOk="0" h="6190" w="4593">
                  <a:moveTo>
                    <a:pt x="1822" y="0"/>
                  </a:moveTo>
                  <a:lnTo>
                    <a:pt x="2028" y="385"/>
                  </a:lnTo>
                  <a:cubicBezTo>
                    <a:pt x="2068" y="477"/>
                    <a:pt x="2098" y="576"/>
                    <a:pt x="2112" y="677"/>
                  </a:cubicBezTo>
                  <a:lnTo>
                    <a:pt x="2180" y="1049"/>
                  </a:lnTo>
                  <a:cubicBezTo>
                    <a:pt x="0" y="2427"/>
                    <a:pt x="236" y="6189"/>
                    <a:pt x="236" y="6189"/>
                  </a:cubicBezTo>
                  <a:lnTo>
                    <a:pt x="4357" y="6189"/>
                  </a:lnTo>
                  <a:cubicBezTo>
                    <a:pt x="4357" y="6189"/>
                    <a:pt x="4592" y="2427"/>
                    <a:pt x="2415" y="1049"/>
                  </a:cubicBezTo>
                  <a:lnTo>
                    <a:pt x="2482" y="677"/>
                  </a:lnTo>
                  <a:cubicBezTo>
                    <a:pt x="2495" y="576"/>
                    <a:pt x="2524" y="477"/>
                    <a:pt x="2566" y="385"/>
                  </a:cubicBezTo>
                  <a:lnTo>
                    <a:pt x="27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3"/>
          <p:cNvSpPr txBox="1"/>
          <p:nvPr>
            <p:ph type="title"/>
          </p:nvPr>
        </p:nvSpPr>
        <p:spPr>
          <a:xfrm rot="-242">
            <a:off x="4875600" y="979190"/>
            <a:ext cx="42684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Verification</a:t>
            </a:r>
            <a:endParaRPr/>
          </a:p>
        </p:txBody>
      </p:sp>
      <p:grpSp>
        <p:nvGrpSpPr>
          <p:cNvPr id="448" name="Google Shape;448;p43"/>
          <p:cNvGrpSpPr/>
          <p:nvPr/>
        </p:nvGrpSpPr>
        <p:grpSpPr>
          <a:xfrm>
            <a:off x="7066783" y="2150711"/>
            <a:ext cx="2010380" cy="2892908"/>
            <a:chOff x="6171750" y="1751100"/>
            <a:chExt cx="445800" cy="641500"/>
          </a:xfrm>
        </p:grpSpPr>
        <p:sp>
          <p:nvSpPr>
            <p:cNvPr id="449" name="Google Shape;449;p43"/>
            <p:cNvSpPr/>
            <p:nvPr/>
          </p:nvSpPr>
          <p:spPr>
            <a:xfrm>
              <a:off x="6285900" y="2112375"/>
              <a:ext cx="113150" cy="280225"/>
            </a:xfrm>
            <a:custGeom>
              <a:rect b="b" l="l" r="r" t="t"/>
              <a:pathLst>
                <a:path extrusionOk="0" h="11209" w="4526">
                  <a:moveTo>
                    <a:pt x="1" y="0"/>
                  </a:moveTo>
                  <a:lnTo>
                    <a:pt x="504" y="11208"/>
                  </a:lnTo>
                  <a:lnTo>
                    <a:pt x="4124" y="11208"/>
                  </a:lnTo>
                  <a:lnTo>
                    <a:pt x="4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43"/>
            <p:cNvSpPr/>
            <p:nvPr/>
          </p:nvSpPr>
          <p:spPr>
            <a:xfrm>
              <a:off x="6285900" y="2112375"/>
              <a:ext cx="113150" cy="155750"/>
            </a:xfrm>
            <a:custGeom>
              <a:rect b="b" l="l" r="r" t="t"/>
              <a:pathLst>
                <a:path extrusionOk="0" h="6230" w="4526">
                  <a:moveTo>
                    <a:pt x="1" y="0"/>
                  </a:moveTo>
                  <a:lnTo>
                    <a:pt x="55" y="1195"/>
                  </a:lnTo>
                  <a:cubicBezTo>
                    <a:pt x="1320" y="2771"/>
                    <a:pt x="2586" y="4347"/>
                    <a:pt x="4022" y="5923"/>
                  </a:cubicBezTo>
                  <a:cubicBezTo>
                    <a:pt x="4117" y="6025"/>
                    <a:pt x="4210" y="6127"/>
                    <a:pt x="4302" y="6229"/>
                  </a:cubicBezTo>
                  <a:lnTo>
                    <a:pt x="4525" y="0"/>
                  </a:lnTo>
                  <a:close/>
                </a:path>
              </a:pathLst>
            </a:custGeom>
            <a:solidFill>
              <a:srgbClr val="707F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43"/>
            <p:cNvSpPr/>
            <p:nvPr/>
          </p:nvSpPr>
          <p:spPr>
            <a:xfrm>
              <a:off x="6321900" y="1786875"/>
              <a:ext cx="87225" cy="264350"/>
            </a:xfrm>
            <a:custGeom>
              <a:rect b="b" l="l" r="r" t="t"/>
              <a:pathLst>
                <a:path extrusionOk="0" h="10574" w="3489">
                  <a:moveTo>
                    <a:pt x="3489" y="1"/>
                  </a:moveTo>
                  <a:lnTo>
                    <a:pt x="3489" y="1"/>
                  </a:lnTo>
                  <a:cubicBezTo>
                    <a:pt x="3148" y="776"/>
                    <a:pt x="2271" y="1100"/>
                    <a:pt x="1628" y="1603"/>
                  </a:cubicBezTo>
                  <a:cubicBezTo>
                    <a:pt x="1619" y="1896"/>
                    <a:pt x="1583" y="2189"/>
                    <a:pt x="1483" y="2482"/>
                  </a:cubicBezTo>
                  <a:cubicBezTo>
                    <a:pt x="1310" y="2370"/>
                    <a:pt x="1221" y="2232"/>
                    <a:pt x="1164" y="2079"/>
                  </a:cubicBezTo>
                  <a:cubicBezTo>
                    <a:pt x="1111" y="2151"/>
                    <a:pt x="1065" y="2230"/>
                    <a:pt x="1025" y="2311"/>
                  </a:cubicBezTo>
                  <a:cubicBezTo>
                    <a:pt x="825" y="2743"/>
                    <a:pt x="968" y="3217"/>
                    <a:pt x="775" y="3619"/>
                  </a:cubicBezTo>
                  <a:cubicBezTo>
                    <a:pt x="494" y="4200"/>
                    <a:pt x="218" y="4537"/>
                    <a:pt x="117" y="5210"/>
                  </a:cubicBezTo>
                  <a:cubicBezTo>
                    <a:pt x="51" y="5651"/>
                    <a:pt x="0" y="6176"/>
                    <a:pt x="377" y="6506"/>
                  </a:cubicBezTo>
                  <a:cubicBezTo>
                    <a:pt x="502" y="6617"/>
                    <a:pt x="734" y="6506"/>
                    <a:pt x="853" y="6672"/>
                  </a:cubicBezTo>
                  <a:cubicBezTo>
                    <a:pt x="951" y="6814"/>
                    <a:pt x="905" y="7138"/>
                    <a:pt x="895" y="7314"/>
                  </a:cubicBezTo>
                  <a:cubicBezTo>
                    <a:pt x="849" y="8189"/>
                    <a:pt x="836" y="9132"/>
                    <a:pt x="836" y="10040"/>
                  </a:cubicBezTo>
                  <a:cubicBezTo>
                    <a:pt x="836" y="10220"/>
                    <a:pt x="838" y="10397"/>
                    <a:pt x="841" y="10574"/>
                  </a:cubicBezTo>
                  <a:cubicBezTo>
                    <a:pt x="897" y="10565"/>
                    <a:pt x="955" y="10560"/>
                    <a:pt x="1014" y="10557"/>
                  </a:cubicBezTo>
                  <a:cubicBezTo>
                    <a:pt x="994" y="10078"/>
                    <a:pt x="984" y="9598"/>
                    <a:pt x="1009" y="9119"/>
                  </a:cubicBezTo>
                  <a:cubicBezTo>
                    <a:pt x="1037" y="8602"/>
                    <a:pt x="974" y="7994"/>
                    <a:pt x="1072" y="7484"/>
                  </a:cubicBezTo>
                  <a:cubicBezTo>
                    <a:pt x="1197" y="6814"/>
                    <a:pt x="1393" y="6187"/>
                    <a:pt x="1577" y="6187"/>
                  </a:cubicBezTo>
                  <a:cubicBezTo>
                    <a:pt x="1605" y="6187"/>
                    <a:pt x="1633" y="6202"/>
                    <a:pt x="1661" y="6233"/>
                  </a:cubicBezTo>
                  <a:cubicBezTo>
                    <a:pt x="1699" y="6240"/>
                    <a:pt x="1735" y="6244"/>
                    <a:pt x="1770" y="6244"/>
                  </a:cubicBezTo>
                  <a:cubicBezTo>
                    <a:pt x="2757" y="6244"/>
                    <a:pt x="2378" y="3386"/>
                    <a:pt x="2483" y="2750"/>
                  </a:cubicBezTo>
                  <a:cubicBezTo>
                    <a:pt x="2561" y="2270"/>
                    <a:pt x="2893" y="1873"/>
                    <a:pt x="3066" y="1426"/>
                  </a:cubicBezTo>
                  <a:cubicBezTo>
                    <a:pt x="3238" y="983"/>
                    <a:pt x="3329" y="435"/>
                    <a:pt x="3489" y="1"/>
                  </a:cubicBezTo>
                  <a:close/>
                </a:path>
              </a:pathLst>
            </a:custGeom>
            <a:solidFill>
              <a:srgbClr val="707F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43"/>
            <p:cNvSpPr/>
            <p:nvPr/>
          </p:nvSpPr>
          <p:spPr>
            <a:xfrm>
              <a:off x="6209900" y="1874825"/>
              <a:ext cx="138875" cy="129300"/>
            </a:xfrm>
            <a:custGeom>
              <a:rect b="b" l="l" r="r" t="t"/>
              <a:pathLst>
                <a:path extrusionOk="0" h="5172" w="5555">
                  <a:moveTo>
                    <a:pt x="422" y="1"/>
                  </a:moveTo>
                  <a:cubicBezTo>
                    <a:pt x="393" y="1"/>
                    <a:pt x="365" y="4"/>
                    <a:pt x="337" y="10"/>
                  </a:cubicBezTo>
                  <a:cubicBezTo>
                    <a:pt x="0" y="617"/>
                    <a:pt x="1252" y="1206"/>
                    <a:pt x="1387" y="1786"/>
                  </a:cubicBezTo>
                  <a:cubicBezTo>
                    <a:pt x="1479" y="2177"/>
                    <a:pt x="1239" y="2659"/>
                    <a:pt x="1492" y="3018"/>
                  </a:cubicBezTo>
                  <a:cubicBezTo>
                    <a:pt x="1626" y="3207"/>
                    <a:pt x="1760" y="3250"/>
                    <a:pt x="1899" y="3250"/>
                  </a:cubicBezTo>
                  <a:cubicBezTo>
                    <a:pt x="2012" y="3250"/>
                    <a:pt x="2129" y="3222"/>
                    <a:pt x="2254" y="3222"/>
                  </a:cubicBezTo>
                  <a:cubicBezTo>
                    <a:pt x="2330" y="3222"/>
                    <a:pt x="2409" y="3232"/>
                    <a:pt x="2491" y="3266"/>
                  </a:cubicBezTo>
                  <a:cubicBezTo>
                    <a:pt x="3023" y="3488"/>
                    <a:pt x="2843" y="4357"/>
                    <a:pt x="3343" y="4764"/>
                  </a:cubicBezTo>
                  <a:cubicBezTo>
                    <a:pt x="3634" y="5001"/>
                    <a:pt x="4117" y="5171"/>
                    <a:pt x="4573" y="5171"/>
                  </a:cubicBezTo>
                  <a:cubicBezTo>
                    <a:pt x="4840" y="5171"/>
                    <a:pt x="5097" y="5113"/>
                    <a:pt x="5303" y="4977"/>
                  </a:cubicBezTo>
                  <a:cubicBezTo>
                    <a:pt x="5555" y="4163"/>
                    <a:pt x="5048" y="3615"/>
                    <a:pt x="4298" y="3316"/>
                  </a:cubicBezTo>
                  <a:cubicBezTo>
                    <a:pt x="3798" y="3117"/>
                    <a:pt x="3763" y="3103"/>
                    <a:pt x="3497" y="2567"/>
                  </a:cubicBezTo>
                  <a:cubicBezTo>
                    <a:pt x="3085" y="1741"/>
                    <a:pt x="2838" y="1794"/>
                    <a:pt x="2100" y="1424"/>
                  </a:cubicBezTo>
                  <a:cubicBezTo>
                    <a:pt x="1645" y="1197"/>
                    <a:pt x="981" y="1"/>
                    <a:pt x="422" y="1"/>
                  </a:cubicBezTo>
                  <a:close/>
                </a:path>
              </a:pathLst>
            </a:custGeom>
            <a:solidFill>
              <a:srgbClr val="A8E5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43"/>
            <p:cNvSpPr/>
            <p:nvPr/>
          </p:nvSpPr>
          <p:spPr>
            <a:xfrm>
              <a:off x="6318475" y="1898575"/>
              <a:ext cx="187025" cy="152900"/>
            </a:xfrm>
            <a:custGeom>
              <a:rect b="b" l="l" r="r" t="t"/>
              <a:pathLst>
                <a:path extrusionOk="0" h="6116" w="7481">
                  <a:moveTo>
                    <a:pt x="3346" y="1"/>
                  </a:moveTo>
                  <a:cubicBezTo>
                    <a:pt x="2886" y="1"/>
                    <a:pt x="2366" y="206"/>
                    <a:pt x="2076" y="561"/>
                  </a:cubicBezTo>
                  <a:cubicBezTo>
                    <a:pt x="1947" y="717"/>
                    <a:pt x="1952" y="923"/>
                    <a:pt x="1766" y="1063"/>
                  </a:cubicBezTo>
                  <a:cubicBezTo>
                    <a:pt x="1559" y="1222"/>
                    <a:pt x="1294" y="1170"/>
                    <a:pt x="1085" y="1291"/>
                  </a:cubicBezTo>
                  <a:cubicBezTo>
                    <a:pt x="304" y="1749"/>
                    <a:pt x="1" y="2971"/>
                    <a:pt x="156" y="3815"/>
                  </a:cubicBezTo>
                  <a:cubicBezTo>
                    <a:pt x="233" y="4235"/>
                    <a:pt x="529" y="4511"/>
                    <a:pt x="670" y="4881"/>
                  </a:cubicBezTo>
                  <a:cubicBezTo>
                    <a:pt x="787" y="5186"/>
                    <a:pt x="792" y="5614"/>
                    <a:pt x="809" y="5934"/>
                  </a:cubicBezTo>
                  <a:cubicBezTo>
                    <a:pt x="810" y="5982"/>
                    <a:pt x="810" y="6043"/>
                    <a:pt x="809" y="6115"/>
                  </a:cubicBezTo>
                  <a:cubicBezTo>
                    <a:pt x="876" y="6104"/>
                    <a:pt x="944" y="6096"/>
                    <a:pt x="1011" y="6092"/>
                  </a:cubicBezTo>
                  <a:lnTo>
                    <a:pt x="1011" y="6022"/>
                  </a:lnTo>
                  <a:cubicBezTo>
                    <a:pt x="1011" y="5628"/>
                    <a:pt x="945" y="5171"/>
                    <a:pt x="1064" y="4794"/>
                  </a:cubicBezTo>
                  <a:cubicBezTo>
                    <a:pt x="1194" y="4381"/>
                    <a:pt x="1488" y="3985"/>
                    <a:pt x="1640" y="3568"/>
                  </a:cubicBezTo>
                  <a:cubicBezTo>
                    <a:pt x="1868" y="2942"/>
                    <a:pt x="2071" y="2774"/>
                    <a:pt x="2640" y="2399"/>
                  </a:cubicBezTo>
                  <a:cubicBezTo>
                    <a:pt x="3181" y="2042"/>
                    <a:pt x="3400" y="1415"/>
                    <a:pt x="4027" y="1202"/>
                  </a:cubicBezTo>
                  <a:cubicBezTo>
                    <a:pt x="4462" y="1055"/>
                    <a:pt x="4940" y="1020"/>
                    <a:pt x="5428" y="1020"/>
                  </a:cubicBezTo>
                  <a:cubicBezTo>
                    <a:pt x="5873" y="1020"/>
                    <a:pt x="6327" y="1049"/>
                    <a:pt x="6766" y="1049"/>
                  </a:cubicBezTo>
                  <a:cubicBezTo>
                    <a:pt x="7010" y="1049"/>
                    <a:pt x="7250" y="1040"/>
                    <a:pt x="7481" y="1012"/>
                  </a:cubicBezTo>
                  <a:lnTo>
                    <a:pt x="7481" y="1012"/>
                  </a:lnTo>
                  <a:cubicBezTo>
                    <a:pt x="7459" y="1012"/>
                    <a:pt x="7437" y="1012"/>
                    <a:pt x="7415" y="1012"/>
                  </a:cubicBezTo>
                  <a:cubicBezTo>
                    <a:pt x="6065" y="1012"/>
                    <a:pt x="4755" y="118"/>
                    <a:pt x="3474" y="6"/>
                  </a:cubicBezTo>
                  <a:cubicBezTo>
                    <a:pt x="3432" y="3"/>
                    <a:pt x="3389" y="1"/>
                    <a:pt x="3346" y="1"/>
                  </a:cubicBezTo>
                  <a:close/>
                </a:path>
              </a:pathLst>
            </a:custGeom>
            <a:solidFill>
              <a:srgbClr val="92AB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43"/>
            <p:cNvSpPr/>
            <p:nvPr/>
          </p:nvSpPr>
          <p:spPr>
            <a:xfrm>
              <a:off x="6171750" y="1947925"/>
              <a:ext cx="167625" cy="102850"/>
            </a:xfrm>
            <a:custGeom>
              <a:rect b="b" l="l" r="r" t="t"/>
              <a:pathLst>
                <a:path extrusionOk="0" h="4114" w="6705">
                  <a:moveTo>
                    <a:pt x="1" y="0"/>
                  </a:moveTo>
                  <a:lnTo>
                    <a:pt x="1" y="0"/>
                  </a:lnTo>
                  <a:cubicBezTo>
                    <a:pt x="77" y="438"/>
                    <a:pt x="1095" y="1051"/>
                    <a:pt x="1526" y="1150"/>
                  </a:cubicBezTo>
                  <a:cubicBezTo>
                    <a:pt x="1946" y="1246"/>
                    <a:pt x="2316" y="1152"/>
                    <a:pt x="2693" y="1364"/>
                  </a:cubicBezTo>
                  <a:cubicBezTo>
                    <a:pt x="3158" y="1626"/>
                    <a:pt x="3278" y="2174"/>
                    <a:pt x="3691" y="2508"/>
                  </a:cubicBezTo>
                  <a:cubicBezTo>
                    <a:pt x="4262" y="2970"/>
                    <a:pt x="5060" y="2927"/>
                    <a:pt x="5722" y="3108"/>
                  </a:cubicBezTo>
                  <a:cubicBezTo>
                    <a:pt x="6278" y="3261"/>
                    <a:pt x="6546" y="3587"/>
                    <a:pt x="6704" y="4113"/>
                  </a:cubicBezTo>
                  <a:lnTo>
                    <a:pt x="6577" y="3612"/>
                  </a:lnTo>
                  <a:cubicBezTo>
                    <a:pt x="6046" y="2769"/>
                    <a:pt x="5812" y="1966"/>
                    <a:pt x="4871" y="1550"/>
                  </a:cubicBezTo>
                  <a:cubicBezTo>
                    <a:pt x="4430" y="1354"/>
                    <a:pt x="3840" y="1060"/>
                    <a:pt x="3354" y="1005"/>
                  </a:cubicBezTo>
                  <a:cubicBezTo>
                    <a:pt x="2645" y="926"/>
                    <a:pt x="2202" y="1126"/>
                    <a:pt x="1557" y="617"/>
                  </a:cubicBezTo>
                  <a:cubicBezTo>
                    <a:pt x="1312" y="425"/>
                    <a:pt x="1164" y="153"/>
                    <a:pt x="842" y="51"/>
                  </a:cubicBezTo>
                  <a:cubicBezTo>
                    <a:pt x="738" y="18"/>
                    <a:pt x="619" y="11"/>
                    <a:pt x="497" y="11"/>
                  </a:cubicBezTo>
                  <a:cubicBezTo>
                    <a:pt x="407" y="11"/>
                    <a:pt x="316" y="15"/>
                    <a:pt x="228" y="15"/>
                  </a:cubicBezTo>
                  <a:cubicBezTo>
                    <a:pt x="148" y="15"/>
                    <a:pt x="71" y="12"/>
                    <a:pt x="1" y="0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43"/>
            <p:cNvSpPr/>
            <p:nvPr/>
          </p:nvSpPr>
          <p:spPr>
            <a:xfrm>
              <a:off x="6171750" y="1947925"/>
              <a:ext cx="49350" cy="22750"/>
            </a:xfrm>
            <a:custGeom>
              <a:rect b="b" l="l" r="r" t="t"/>
              <a:pathLst>
                <a:path extrusionOk="0" h="910" w="1974">
                  <a:moveTo>
                    <a:pt x="1" y="0"/>
                  </a:moveTo>
                  <a:cubicBezTo>
                    <a:pt x="49" y="272"/>
                    <a:pt x="457" y="609"/>
                    <a:pt x="861" y="851"/>
                  </a:cubicBezTo>
                  <a:cubicBezTo>
                    <a:pt x="1029" y="892"/>
                    <a:pt x="1209" y="909"/>
                    <a:pt x="1399" y="909"/>
                  </a:cubicBezTo>
                  <a:cubicBezTo>
                    <a:pt x="1583" y="909"/>
                    <a:pt x="1775" y="893"/>
                    <a:pt x="1974" y="866"/>
                  </a:cubicBezTo>
                  <a:cubicBezTo>
                    <a:pt x="1824" y="803"/>
                    <a:pt x="1684" y="719"/>
                    <a:pt x="1557" y="617"/>
                  </a:cubicBezTo>
                  <a:cubicBezTo>
                    <a:pt x="1312" y="425"/>
                    <a:pt x="1166" y="153"/>
                    <a:pt x="843" y="51"/>
                  </a:cubicBezTo>
                  <a:cubicBezTo>
                    <a:pt x="740" y="18"/>
                    <a:pt x="621" y="11"/>
                    <a:pt x="498" y="11"/>
                  </a:cubicBezTo>
                  <a:cubicBezTo>
                    <a:pt x="408" y="11"/>
                    <a:pt x="316" y="15"/>
                    <a:pt x="228" y="15"/>
                  </a:cubicBezTo>
                  <a:cubicBezTo>
                    <a:pt x="148" y="15"/>
                    <a:pt x="71" y="12"/>
                    <a:pt x="1" y="0"/>
                  </a:cubicBezTo>
                  <a:close/>
                </a:path>
              </a:pathLst>
            </a:custGeom>
            <a:solidFill>
              <a:srgbClr val="76B1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43"/>
            <p:cNvSpPr/>
            <p:nvPr/>
          </p:nvSpPr>
          <p:spPr>
            <a:xfrm>
              <a:off x="6262675" y="2029725"/>
              <a:ext cx="70400" cy="49975"/>
            </a:xfrm>
            <a:custGeom>
              <a:rect b="b" l="l" r="r" t="t"/>
              <a:pathLst>
                <a:path extrusionOk="0" h="1999" w="2816">
                  <a:moveTo>
                    <a:pt x="300" y="1"/>
                  </a:moveTo>
                  <a:cubicBezTo>
                    <a:pt x="206" y="114"/>
                    <a:pt x="105" y="223"/>
                    <a:pt x="0" y="325"/>
                  </a:cubicBezTo>
                  <a:cubicBezTo>
                    <a:pt x="12" y="317"/>
                    <a:pt x="23" y="308"/>
                    <a:pt x="35" y="298"/>
                  </a:cubicBezTo>
                  <a:cubicBezTo>
                    <a:pt x="719" y="1055"/>
                    <a:pt x="2401" y="1356"/>
                    <a:pt x="2536" y="1998"/>
                  </a:cubicBezTo>
                  <a:cubicBezTo>
                    <a:pt x="2815" y="1585"/>
                    <a:pt x="1920" y="647"/>
                    <a:pt x="1608" y="331"/>
                  </a:cubicBezTo>
                  <a:cubicBezTo>
                    <a:pt x="1307" y="28"/>
                    <a:pt x="1159" y="5"/>
                    <a:pt x="789" y="5"/>
                  </a:cubicBezTo>
                  <a:cubicBezTo>
                    <a:pt x="737" y="5"/>
                    <a:pt x="681" y="5"/>
                    <a:pt x="620" y="6"/>
                  </a:cubicBezTo>
                  <a:cubicBezTo>
                    <a:pt x="505" y="6"/>
                    <a:pt x="402" y="4"/>
                    <a:pt x="300" y="1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43"/>
            <p:cNvSpPr/>
            <p:nvPr/>
          </p:nvSpPr>
          <p:spPr>
            <a:xfrm>
              <a:off x="6202950" y="2018425"/>
              <a:ext cx="75325" cy="85900"/>
            </a:xfrm>
            <a:custGeom>
              <a:rect b="b" l="l" r="r" t="t"/>
              <a:pathLst>
                <a:path extrusionOk="0" h="3436" w="3013">
                  <a:moveTo>
                    <a:pt x="1213" y="0"/>
                  </a:moveTo>
                  <a:cubicBezTo>
                    <a:pt x="1071" y="597"/>
                    <a:pt x="499" y="1033"/>
                    <a:pt x="344" y="1672"/>
                  </a:cubicBezTo>
                  <a:cubicBezTo>
                    <a:pt x="224" y="2172"/>
                    <a:pt x="0" y="2899"/>
                    <a:pt x="114" y="3436"/>
                  </a:cubicBezTo>
                  <a:cubicBezTo>
                    <a:pt x="614" y="3261"/>
                    <a:pt x="894" y="2221"/>
                    <a:pt x="1183" y="1822"/>
                  </a:cubicBezTo>
                  <a:cubicBezTo>
                    <a:pt x="1464" y="1430"/>
                    <a:pt x="1884" y="1233"/>
                    <a:pt x="2256" y="968"/>
                  </a:cubicBezTo>
                  <a:cubicBezTo>
                    <a:pt x="2452" y="724"/>
                    <a:pt x="2715" y="542"/>
                    <a:pt x="3013" y="444"/>
                  </a:cubicBezTo>
                  <a:lnTo>
                    <a:pt x="3013" y="444"/>
                  </a:lnTo>
                  <a:cubicBezTo>
                    <a:pt x="2944" y="446"/>
                    <a:pt x="2877" y="446"/>
                    <a:pt x="2813" y="446"/>
                  </a:cubicBezTo>
                  <a:cubicBezTo>
                    <a:pt x="2187" y="446"/>
                    <a:pt x="1763" y="376"/>
                    <a:pt x="1213" y="0"/>
                  </a:cubicBezTo>
                  <a:close/>
                </a:path>
              </a:pathLst>
            </a:custGeom>
            <a:solidFill>
              <a:srgbClr val="A8E5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43"/>
            <p:cNvSpPr/>
            <p:nvPr/>
          </p:nvSpPr>
          <p:spPr>
            <a:xfrm>
              <a:off x="6190925" y="1751100"/>
              <a:ext cx="126300" cy="167250"/>
            </a:xfrm>
            <a:custGeom>
              <a:rect b="b" l="l" r="r" t="t"/>
              <a:pathLst>
                <a:path extrusionOk="0" h="6690" w="5052">
                  <a:moveTo>
                    <a:pt x="1" y="0"/>
                  </a:moveTo>
                  <a:lnTo>
                    <a:pt x="1" y="0"/>
                  </a:lnTo>
                  <a:cubicBezTo>
                    <a:pt x="1467" y="828"/>
                    <a:pt x="2284" y="2623"/>
                    <a:pt x="2946" y="4079"/>
                  </a:cubicBezTo>
                  <a:cubicBezTo>
                    <a:pt x="3237" y="4716"/>
                    <a:pt x="3512" y="5402"/>
                    <a:pt x="3935" y="5955"/>
                  </a:cubicBezTo>
                  <a:cubicBezTo>
                    <a:pt x="4264" y="6389"/>
                    <a:pt x="4515" y="6690"/>
                    <a:pt x="4646" y="6690"/>
                  </a:cubicBezTo>
                  <a:cubicBezTo>
                    <a:pt x="4669" y="6690"/>
                    <a:pt x="4689" y="6680"/>
                    <a:pt x="4705" y="6659"/>
                  </a:cubicBezTo>
                  <a:cubicBezTo>
                    <a:pt x="4308" y="5981"/>
                    <a:pt x="5052" y="5015"/>
                    <a:pt x="4756" y="4265"/>
                  </a:cubicBezTo>
                  <a:cubicBezTo>
                    <a:pt x="4644" y="3984"/>
                    <a:pt x="4458" y="3697"/>
                    <a:pt x="4256" y="3429"/>
                  </a:cubicBezTo>
                  <a:cubicBezTo>
                    <a:pt x="4221" y="3631"/>
                    <a:pt x="4203" y="3839"/>
                    <a:pt x="4203" y="4044"/>
                  </a:cubicBezTo>
                  <a:cubicBezTo>
                    <a:pt x="4066" y="3771"/>
                    <a:pt x="4024" y="3450"/>
                    <a:pt x="4009" y="3115"/>
                  </a:cubicBezTo>
                  <a:cubicBezTo>
                    <a:pt x="3949" y="3042"/>
                    <a:pt x="3890" y="2972"/>
                    <a:pt x="3834" y="2906"/>
                  </a:cubicBezTo>
                  <a:cubicBezTo>
                    <a:pt x="2864" y="1757"/>
                    <a:pt x="1416" y="474"/>
                    <a:pt x="1" y="0"/>
                  </a:cubicBezTo>
                  <a:close/>
                </a:path>
              </a:pathLst>
            </a:custGeom>
            <a:solidFill>
              <a:srgbClr val="92AB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43"/>
            <p:cNvSpPr/>
            <p:nvPr/>
          </p:nvSpPr>
          <p:spPr>
            <a:xfrm>
              <a:off x="6190925" y="1751125"/>
              <a:ext cx="117625" cy="166450"/>
            </a:xfrm>
            <a:custGeom>
              <a:rect b="b" l="l" r="r" t="t"/>
              <a:pathLst>
                <a:path extrusionOk="0" h="6658" w="4705">
                  <a:moveTo>
                    <a:pt x="1" y="1"/>
                  </a:moveTo>
                  <a:lnTo>
                    <a:pt x="1" y="1"/>
                  </a:lnTo>
                  <a:cubicBezTo>
                    <a:pt x="1421" y="827"/>
                    <a:pt x="2212" y="2622"/>
                    <a:pt x="2855" y="4078"/>
                  </a:cubicBezTo>
                  <a:cubicBezTo>
                    <a:pt x="3137" y="4716"/>
                    <a:pt x="3403" y="5401"/>
                    <a:pt x="3813" y="5955"/>
                  </a:cubicBezTo>
                  <a:cubicBezTo>
                    <a:pt x="4129" y="6383"/>
                    <a:pt x="4482" y="6658"/>
                    <a:pt x="4647" y="6658"/>
                  </a:cubicBezTo>
                  <a:cubicBezTo>
                    <a:pt x="4670" y="6658"/>
                    <a:pt x="4690" y="6653"/>
                    <a:pt x="4705" y="6641"/>
                  </a:cubicBezTo>
                  <a:cubicBezTo>
                    <a:pt x="4538" y="6429"/>
                    <a:pt x="4423" y="6169"/>
                    <a:pt x="4361" y="5855"/>
                  </a:cubicBezTo>
                  <a:cubicBezTo>
                    <a:pt x="4200" y="5036"/>
                    <a:pt x="4188" y="4270"/>
                    <a:pt x="3782" y="3515"/>
                  </a:cubicBezTo>
                  <a:cubicBezTo>
                    <a:pt x="3467" y="2933"/>
                    <a:pt x="3036" y="2449"/>
                    <a:pt x="2600" y="1969"/>
                  </a:cubicBezTo>
                  <a:cubicBezTo>
                    <a:pt x="2567" y="2156"/>
                    <a:pt x="2566" y="2349"/>
                    <a:pt x="2594" y="2536"/>
                  </a:cubicBezTo>
                  <a:cubicBezTo>
                    <a:pt x="2409" y="2260"/>
                    <a:pt x="2311" y="1983"/>
                    <a:pt x="2296" y="1630"/>
                  </a:cubicBezTo>
                  <a:cubicBezTo>
                    <a:pt x="2243" y="1571"/>
                    <a:pt x="2192" y="1513"/>
                    <a:pt x="2141" y="1454"/>
                  </a:cubicBezTo>
                  <a:cubicBezTo>
                    <a:pt x="1995" y="1286"/>
                    <a:pt x="1848" y="1115"/>
                    <a:pt x="1697" y="949"/>
                  </a:cubicBezTo>
                  <a:cubicBezTo>
                    <a:pt x="1149" y="537"/>
                    <a:pt x="573" y="198"/>
                    <a:pt x="1" y="1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43"/>
            <p:cNvSpPr/>
            <p:nvPr/>
          </p:nvSpPr>
          <p:spPr>
            <a:xfrm>
              <a:off x="6465775" y="1846250"/>
              <a:ext cx="151775" cy="57100"/>
            </a:xfrm>
            <a:custGeom>
              <a:rect b="b" l="l" r="r" t="t"/>
              <a:pathLst>
                <a:path extrusionOk="0" h="2284" w="6071">
                  <a:moveTo>
                    <a:pt x="1569" y="1"/>
                  </a:moveTo>
                  <a:cubicBezTo>
                    <a:pt x="1157" y="1"/>
                    <a:pt x="757" y="194"/>
                    <a:pt x="447" y="643"/>
                  </a:cubicBezTo>
                  <a:cubicBezTo>
                    <a:pt x="0" y="1320"/>
                    <a:pt x="2202" y="1746"/>
                    <a:pt x="2579" y="1746"/>
                  </a:cubicBezTo>
                  <a:cubicBezTo>
                    <a:pt x="2579" y="1746"/>
                    <a:pt x="2580" y="1746"/>
                    <a:pt x="2581" y="1746"/>
                  </a:cubicBezTo>
                  <a:cubicBezTo>
                    <a:pt x="2884" y="1745"/>
                    <a:pt x="3273" y="1729"/>
                    <a:pt x="3686" y="1729"/>
                  </a:cubicBezTo>
                  <a:cubicBezTo>
                    <a:pt x="4579" y="1729"/>
                    <a:pt x="5584" y="1805"/>
                    <a:pt x="6070" y="2284"/>
                  </a:cubicBezTo>
                  <a:cubicBezTo>
                    <a:pt x="5858" y="1785"/>
                    <a:pt x="5399" y="1614"/>
                    <a:pt x="4947" y="1397"/>
                  </a:cubicBezTo>
                  <a:cubicBezTo>
                    <a:pt x="4524" y="1196"/>
                    <a:pt x="4173" y="964"/>
                    <a:pt x="3724" y="882"/>
                  </a:cubicBezTo>
                  <a:cubicBezTo>
                    <a:pt x="3283" y="803"/>
                    <a:pt x="3059" y="753"/>
                    <a:pt x="2696" y="454"/>
                  </a:cubicBezTo>
                  <a:cubicBezTo>
                    <a:pt x="2350" y="169"/>
                    <a:pt x="1954" y="1"/>
                    <a:pt x="1569" y="1"/>
                  </a:cubicBezTo>
                  <a:close/>
                </a:path>
              </a:pathLst>
            </a:custGeom>
            <a:solidFill>
              <a:srgbClr val="76B1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43"/>
            <p:cNvSpPr/>
            <p:nvPr/>
          </p:nvSpPr>
          <p:spPr>
            <a:xfrm>
              <a:off x="6342950" y="1861800"/>
              <a:ext cx="192650" cy="178475"/>
            </a:xfrm>
            <a:custGeom>
              <a:rect b="b" l="l" r="r" t="t"/>
              <a:pathLst>
                <a:path extrusionOk="0" h="7139" w="7706">
                  <a:moveTo>
                    <a:pt x="4842" y="1"/>
                  </a:moveTo>
                  <a:cubicBezTo>
                    <a:pt x="4361" y="1"/>
                    <a:pt x="3882" y="120"/>
                    <a:pt x="3502" y="395"/>
                  </a:cubicBezTo>
                  <a:cubicBezTo>
                    <a:pt x="3170" y="633"/>
                    <a:pt x="3020" y="870"/>
                    <a:pt x="2635" y="964"/>
                  </a:cubicBezTo>
                  <a:cubicBezTo>
                    <a:pt x="2308" y="1043"/>
                    <a:pt x="1969" y="1025"/>
                    <a:pt x="1640" y="1125"/>
                  </a:cubicBezTo>
                  <a:cubicBezTo>
                    <a:pt x="730" y="1402"/>
                    <a:pt x="746" y="2048"/>
                    <a:pt x="443" y="2825"/>
                  </a:cubicBezTo>
                  <a:cubicBezTo>
                    <a:pt x="248" y="3328"/>
                    <a:pt x="1" y="3814"/>
                    <a:pt x="32" y="4365"/>
                  </a:cubicBezTo>
                  <a:cubicBezTo>
                    <a:pt x="65" y="4954"/>
                    <a:pt x="282" y="6489"/>
                    <a:pt x="276" y="7116"/>
                  </a:cubicBezTo>
                  <a:cubicBezTo>
                    <a:pt x="276" y="7128"/>
                    <a:pt x="330" y="7138"/>
                    <a:pt x="390" y="7138"/>
                  </a:cubicBezTo>
                  <a:cubicBezTo>
                    <a:pt x="451" y="7138"/>
                    <a:pt x="517" y="7128"/>
                    <a:pt x="542" y="7099"/>
                  </a:cubicBezTo>
                  <a:cubicBezTo>
                    <a:pt x="308" y="6412"/>
                    <a:pt x="549" y="5456"/>
                    <a:pt x="651" y="5189"/>
                  </a:cubicBezTo>
                  <a:cubicBezTo>
                    <a:pt x="802" y="4801"/>
                    <a:pt x="925" y="4633"/>
                    <a:pt x="962" y="4217"/>
                  </a:cubicBezTo>
                  <a:cubicBezTo>
                    <a:pt x="996" y="3797"/>
                    <a:pt x="1240" y="3309"/>
                    <a:pt x="1491" y="2932"/>
                  </a:cubicBezTo>
                  <a:cubicBezTo>
                    <a:pt x="1756" y="2532"/>
                    <a:pt x="1985" y="2571"/>
                    <a:pt x="2406" y="2282"/>
                  </a:cubicBezTo>
                  <a:cubicBezTo>
                    <a:pt x="2729" y="2060"/>
                    <a:pt x="2749" y="1737"/>
                    <a:pt x="2946" y="1502"/>
                  </a:cubicBezTo>
                  <a:cubicBezTo>
                    <a:pt x="3122" y="1295"/>
                    <a:pt x="3711" y="1030"/>
                    <a:pt x="4038" y="913"/>
                  </a:cubicBezTo>
                  <a:cubicBezTo>
                    <a:pt x="4161" y="869"/>
                    <a:pt x="4274" y="854"/>
                    <a:pt x="4384" y="854"/>
                  </a:cubicBezTo>
                  <a:cubicBezTo>
                    <a:pt x="4604" y="854"/>
                    <a:pt x="4814" y="913"/>
                    <a:pt x="5075" y="913"/>
                  </a:cubicBezTo>
                  <a:cubicBezTo>
                    <a:pt x="5082" y="913"/>
                    <a:pt x="5089" y="913"/>
                    <a:pt x="5096" y="913"/>
                  </a:cubicBezTo>
                  <a:cubicBezTo>
                    <a:pt x="5107" y="913"/>
                    <a:pt x="5118" y="913"/>
                    <a:pt x="5129" y="913"/>
                  </a:cubicBezTo>
                  <a:cubicBezTo>
                    <a:pt x="5912" y="913"/>
                    <a:pt x="6649" y="1174"/>
                    <a:pt x="7464" y="1174"/>
                  </a:cubicBezTo>
                  <a:cubicBezTo>
                    <a:pt x="7544" y="1174"/>
                    <a:pt x="7624" y="1172"/>
                    <a:pt x="7706" y="1166"/>
                  </a:cubicBezTo>
                  <a:cubicBezTo>
                    <a:pt x="7207" y="824"/>
                    <a:pt x="6556" y="465"/>
                    <a:pt x="6001" y="232"/>
                  </a:cubicBezTo>
                  <a:cubicBezTo>
                    <a:pt x="5651" y="85"/>
                    <a:pt x="5245" y="1"/>
                    <a:pt x="4842" y="1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43"/>
            <p:cNvSpPr/>
            <p:nvPr/>
          </p:nvSpPr>
          <p:spPr>
            <a:xfrm>
              <a:off x="6382700" y="1977450"/>
              <a:ext cx="109225" cy="124325"/>
            </a:xfrm>
            <a:custGeom>
              <a:rect b="b" l="l" r="r" t="t"/>
              <a:pathLst>
                <a:path extrusionOk="0" h="4973" w="4369">
                  <a:moveTo>
                    <a:pt x="786" y="1"/>
                  </a:moveTo>
                  <a:cubicBezTo>
                    <a:pt x="395" y="1"/>
                    <a:pt x="499" y="769"/>
                    <a:pt x="0" y="1476"/>
                  </a:cubicBezTo>
                  <a:cubicBezTo>
                    <a:pt x="409" y="1295"/>
                    <a:pt x="440" y="595"/>
                    <a:pt x="858" y="595"/>
                  </a:cubicBezTo>
                  <a:cubicBezTo>
                    <a:pt x="903" y="595"/>
                    <a:pt x="952" y="603"/>
                    <a:pt x="1007" y="621"/>
                  </a:cubicBezTo>
                  <a:cubicBezTo>
                    <a:pt x="1471" y="770"/>
                    <a:pt x="1326" y="1300"/>
                    <a:pt x="1558" y="1626"/>
                  </a:cubicBezTo>
                  <a:cubicBezTo>
                    <a:pt x="1866" y="2060"/>
                    <a:pt x="2636" y="2134"/>
                    <a:pt x="2986" y="2607"/>
                  </a:cubicBezTo>
                  <a:cubicBezTo>
                    <a:pt x="3327" y="3066"/>
                    <a:pt x="3291" y="3540"/>
                    <a:pt x="3474" y="4010"/>
                  </a:cubicBezTo>
                  <a:cubicBezTo>
                    <a:pt x="3618" y="4385"/>
                    <a:pt x="3970" y="4853"/>
                    <a:pt x="4369" y="4973"/>
                  </a:cubicBezTo>
                  <a:cubicBezTo>
                    <a:pt x="3956" y="4385"/>
                    <a:pt x="4044" y="3951"/>
                    <a:pt x="4076" y="3266"/>
                  </a:cubicBezTo>
                  <a:cubicBezTo>
                    <a:pt x="4091" y="2921"/>
                    <a:pt x="4127" y="2700"/>
                    <a:pt x="3923" y="2381"/>
                  </a:cubicBezTo>
                  <a:cubicBezTo>
                    <a:pt x="3778" y="2151"/>
                    <a:pt x="3455" y="2028"/>
                    <a:pt x="3355" y="1789"/>
                  </a:cubicBezTo>
                  <a:cubicBezTo>
                    <a:pt x="3172" y="1358"/>
                    <a:pt x="3416" y="738"/>
                    <a:pt x="2817" y="479"/>
                  </a:cubicBezTo>
                  <a:cubicBezTo>
                    <a:pt x="2762" y="455"/>
                    <a:pt x="2703" y="447"/>
                    <a:pt x="2642" y="447"/>
                  </a:cubicBezTo>
                  <a:cubicBezTo>
                    <a:pt x="2462" y="447"/>
                    <a:pt x="2264" y="524"/>
                    <a:pt x="2102" y="524"/>
                  </a:cubicBezTo>
                  <a:cubicBezTo>
                    <a:pt x="2088" y="524"/>
                    <a:pt x="2074" y="523"/>
                    <a:pt x="2060" y="522"/>
                  </a:cubicBezTo>
                  <a:cubicBezTo>
                    <a:pt x="1812" y="499"/>
                    <a:pt x="1611" y="455"/>
                    <a:pt x="1409" y="306"/>
                  </a:cubicBezTo>
                  <a:cubicBezTo>
                    <a:pt x="1113" y="91"/>
                    <a:pt x="920" y="1"/>
                    <a:pt x="786" y="1"/>
                  </a:cubicBezTo>
                  <a:close/>
                </a:path>
              </a:pathLst>
            </a:custGeom>
            <a:solidFill>
              <a:srgbClr val="707F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43"/>
            <p:cNvSpPr/>
            <p:nvPr/>
          </p:nvSpPr>
          <p:spPr>
            <a:xfrm>
              <a:off x="6370775" y="1972250"/>
              <a:ext cx="48175" cy="74175"/>
            </a:xfrm>
            <a:custGeom>
              <a:rect b="b" l="l" r="r" t="t"/>
              <a:pathLst>
                <a:path extrusionOk="0" h="2967" w="1927">
                  <a:moveTo>
                    <a:pt x="1013" y="1"/>
                  </a:moveTo>
                  <a:cubicBezTo>
                    <a:pt x="934" y="1"/>
                    <a:pt x="848" y="23"/>
                    <a:pt x="754" y="74"/>
                  </a:cubicBezTo>
                  <a:cubicBezTo>
                    <a:pt x="0" y="477"/>
                    <a:pt x="538" y="2379"/>
                    <a:pt x="527" y="2966"/>
                  </a:cubicBezTo>
                  <a:cubicBezTo>
                    <a:pt x="691" y="2601"/>
                    <a:pt x="601" y="2199"/>
                    <a:pt x="943" y="1948"/>
                  </a:cubicBezTo>
                  <a:cubicBezTo>
                    <a:pt x="1208" y="1752"/>
                    <a:pt x="1927" y="1655"/>
                    <a:pt x="1868" y="1308"/>
                  </a:cubicBezTo>
                  <a:cubicBezTo>
                    <a:pt x="1773" y="1051"/>
                    <a:pt x="1557" y="1"/>
                    <a:pt x="1013" y="1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43"/>
            <p:cNvSpPr/>
            <p:nvPr/>
          </p:nvSpPr>
          <p:spPr>
            <a:xfrm>
              <a:off x="6302575" y="1913900"/>
              <a:ext cx="44450" cy="124050"/>
            </a:xfrm>
            <a:custGeom>
              <a:rect b="b" l="l" r="r" t="t"/>
              <a:pathLst>
                <a:path extrusionOk="0" h="4962" w="1778">
                  <a:moveTo>
                    <a:pt x="23" y="0"/>
                  </a:moveTo>
                  <a:lnTo>
                    <a:pt x="0" y="42"/>
                  </a:lnTo>
                  <a:cubicBezTo>
                    <a:pt x="20" y="51"/>
                    <a:pt x="1777" y="1085"/>
                    <a:pt x="1585" y="4959"/>
                  </a:cubicBezTo>
                  <a:lnTo>
                    <a:pt x="1631" y="4961"/>
                  </a:lnTo>
                  <a:cubicBezTo>
                    <a:pt x="1733" y="2924"/>
                    <a:pt x="1292" y="1685"/>
                    <a:pt x="903" y="1004"/>
                  </a:cubicBezTo>
                  <a:cubicBezTo>
                    <a:pt x="482" y="264"/>
                    <a:pt x="41" y="12"/>
                    <a:pt x="23" y="0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43"/>
            <p:cNvSpPr/>
            <p:nvPr/>
          </p:nvSpPr>
          <p:spPr>
            <a:xfrm>
              <a:off x="6356975" y="2072625"/>
              <a:ext cx="14050" cy="38575"/>
            </a:xfrm>
            <a:custGeom>
              <a:rect b="b" l="l" r="r" t="t"/>
              <a:pathLst>
                <a:path extrusionOk="0" h="1543" w="562">
                  <a:moveTo>
                    <a:pt x="47" y="1"/>
                  </a:moveTo>
                  <a:lnTo>
                    <a:pt x="24" y="6"/>
                  </a:lnTo>
                  <a:lnTo>
                    <a:pt x="24" y="6"/>
                  </a:lnTo>
                  <a:lnTo>
                    <a:pt x="47" y="2"/>
                  </a:lnTo>
                  <a:lnTo>
                    <a:pt x="1" y="11"/>
                  </a:lnTo>
                  <a:cubicBezTo>
                    <a:pt x="3" y="22"/>
                    <a:pt x="14" y="44"/>
                    <a:pt x="49" y="108"/>
                  </a:cubicBezTo>
                  <a:cubicBezTo>
                    <a:pt x="175" y="348"/>
                    <a:pt x="514" y="983"/>
                    <a:pt x="453" y="1536"/>
                  </a:cubicBezTo>
                  <a:lnTo>
                    <a:pt x="499" y="1542"/>
                  </a:lnTo>
                  <a:cubicBezTo>
                    <a:pt x="562" y="975"/>
                    <a:pt x="218" y="330"/>
                    <a:pt x="90" y="86"/>
                  </a:cubicBezTo>
                  <a:cubicBezTo>
                    <a:pt x="68" y="47"/>
                    <a:pt x="49" y="9"/>
                    <a:pt x="47" y="1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43"/>
            <p:cNvSpPr/>
            <p:nvPr/>
          </p:nvSpPr>
          <p:spPr>
            <a:xfrm>
              <a:off x="6374025" y="2021825"/>
              <a:ext cx="14775" cy="90825"/>
            </a:xfrm>
            <a:custGeom>
              <a:rect b="b" l="l" r="r" t="t"/>
              <a:pathLst>
                <a:path extrusionOk="0" h="3633" w="591">
                  <a:moveTo>
                    <a:pt x="370" y="1"/>
                  </a:moveTo>
                  <a:lnTo>
                    <a:pt x="324" y="4"/>
                  </a:lnTo>
                  <a:cubicBezTo>
                    <a:pt x="326" y="30"/>
                    <a:pt x="543" y="2599"/>
                    <a:pt x="0" y="3611"/>
                  </a:cubicBezTo>
                  <a:lnTo>
                    <a:pt x="41" y="3632"/>
                  </a:lnTo>
                  <a:cubicBezTo>
                    <a:pt x="591" y="2607"/>
                    <a:pt x="372" y="27"/>
                    <a:pt x="370" y="1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43"/>
            <p:cNvSpPr/>
            <p:nvPr/>
          </p:nvSpPr>
          <p:spPr>
            <a:xfrm>
              <a:off x="6315350" y="2068200"/>
              <a:ext cx="31125" cy="43500"/>
            </a:xfrm>
            <a:custGeom>
              <a:rect b="b" l="l" r="r" t="t"/>
              <a:pathLst>
                <a:path extrusionOk="0" h="1740" w="1245">
                  <a:moveTo>
                    <a:pt x="21" y="0"/>
                  </a:moveTo>
                  <a:lnTo>
                    <a:pt x="1" y="41"/>
                  </a:lnTo>
                  <a:cubicBezTo>
                    <a:pt x="12" y="46"/>
                    <a:pt x="1108" y="563"/>
                    <a:pt x="1199" y="1739"/>
                  </a:cubicBezTo>
                  <a:lnTo>
                    <a:pt x="1245" y="1736"/>
                  </a:lnTo>
                  <a:cubicBezTo>
                    <a:pt x="1153" y="533"/>
                    <a:pt x="32" y="5"/>
                    <a:pt x="21" y="0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43"/>
            <p:cNvSpPr/>
            <p:nvPr/>
          </p:nvSpPr>
          <p:spPr>
            <a:xfrm>
              <a:off x="6281375" y="2038775"/>
              <a:ext cx="88025" cy="110400"/>
            </a:xfrm>
            <a:custGeom>
              <a:rect b="b" l="l" r="r" t="t"/>
              <a:pathLst>
                <a:path extrusionOk="0" h="4416" w="3521">
                  <a:moveTo>
                    <a:pt x="3398" y="0"/>
                  </a:moveTo>
                  <a:cubicBezTo>
                    <a:pt x="3227" y="0"/>
                    <a:pt x="3055" y="30"/>
                    <a:pt x="2841" y="57"/>
                  </a:cubicBezTo>
                  <a:cubicBezTo>
                    <a:pt x="2601" y="13"/>
                    <a:pt x="2271" y="2"/>
                    <a:pt x="1931" y="2"/>
                  </a:cubicBezTo>
                  <a:cubicBezTo>
                    <a:pt x="1616" y="2"/>
                    <a:pt x="1293" y="11"/>
                    <a:pt x="1023" y="12"/>
                  </a:cubicBezTo>
                  <a:cubicBezTo>
                    <a:pt x="948" y="460"/>
                    <a:pt x="675" y="716"/>
                    <a:pt x="901" y="1170"/>
                  </a:cubicBezTo>
                  <a:cubicBezTo>
                    <a:pt x="295" y="1187"/>
                    <a:pt x="638" y="1996"/>
                    <a:pt x="748" y="2291"/>
                  </a:cubicBezTo>
                  <a:cubicBezTo>
                    <a:pt x="1" y="2762"/>
                    <a:pt x="853" y="3811"/>
                    <a:pt x="601" y="4415"/>
                  </a:cubicBezTo>
                  <a:cubicBezTo>
                    <a:pt x="1123" y="4348"/>
                    <a:pt x="1330" y="3253"/>
                    <a:pt x="1534" y="2903"/>
                  </a:cubicBezTo>
                  <a:cubicBezTo>
                    <a:pt x="1742" y="2544"/>
                    <a:pt x="1896" y="2158"/>
                    <a:pt x="1988" y="1755"/>
                  </a:cubicBezTo>
                  <a:cubicBezTo>
                    <a:pt x="2026" y="1457"/>
                    <a:pt x="1875" y="934"/>
                    <a:pt x="2127" y="934"/>
                  </a:cubicBezTo>
                  <a:cubicBezTo>
                    <a:pt x="2151" y="934"/>
                    <a:pt x="2213" y="919"/>
                    <a:pt x="2276" y="919"/>
                  </a:cubicBezTo>
                  <a:cubicBezTo>
                    <a:pt x="2338" y="919"/>
                    <a:pt x="2401" y="933"/>
                    <a:pt x="2431" y="989"/>
                  </a:cubicBezTo>
                  <a:cubicBezTo>
                    <a:pt x="2439" y="989"/>
                    <a:pt x="2448" y="989"/>
                    <a:pt x="2456" y="989"/>
                  </a:cubicBezTo>
                  <a:cubicBezTo>
                    <a:pt x="2686" y="989"/>
                    <a:pt x="2924" y="1200"/>
                    <a:pt x="3056" y="1416"/>
                  </a:cubicBezTo>
                  <a:cubicBezTo>
                    <a:pt x="3211" y="950"/>
                    <a:pt x="3517" y="628"/>
                    <a:pt x="3520" y="6"/>
                  </a:cubicBezTo>
                  <a:cubicBezTo>
                    <a:pt x="3479" y="2"/>
                    <a:pt x="3439" y="0"/>
                    <a:pt x="3398" y="0"/>
                  </a:cubicBezTo>
                  <a:close/>
                </a:path>
              </a:pathLst>
            </a:custGeom>
            <a:solidFill>
              <a:srgbClr val="76B1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43"/>
            <p:cNvSpPr/>
            <p:nvPr/>
          </p:nvSpPr>
          <p:spPr>
            <a:xfrm>
              <a:off x="6334025" y="2037850"/>
              <a:ext cx="41900" cy="45700"/>
            </a:xfrm>
            <a:custGeom>
              <a:rect b="b" l="l" r="r" t="t"/>
              <a:pathLst>
                <a:path extrusionOk="0" h="1828" w="1676">
                  <a:moveTo>
                    <a:pt x="1387" y="1"/>
                  </a:moveTo>
                  <a:cubicBezTo>
                    <a:pt x="1300" y="1"/>
                    <a:pt x="1198" y="35"/>
                    <a:pt x="1098" y="82"/>
                  </a:cubicBezTo>
                  <a:cubicBezTo>
                    <a:pt x="623" y="306"/>
                    <a:pt x="649" y="913"/>
                    <a:pt x="77" y="913"/>
                  </a:cubicBezTo>
                  <a:cubicBezTo>
                    <a:pt x="53" y="913"/>
                    <a:pt x="27" y="912"/>
                    <a:pt x="1" y="910"/>
                  </a:cubicBezTo>
                  <a:lnTo>
                    <a:pt x="1" y="910"/>
                  </a:lnTo>
                  <a:cubicBezTo>
                    <a:pt x="294" y="1125"/>
                    <a:pt x="427" y="1286"/>
                    <a:pt x="672" y="1379"/>
                  </a:cubicBezTo>
                  <a:cubicBezTo>
                    <a:pt x="990" y="1497"/>
                    <a:pt x="983" y="1639"/>
                    <a:pt x="1153" y="1828"/>
                  </a:cubicBezTo>
                  <a:cubicBezTo>
                    <a:pt x="1011" y="1563"/>
                    <a:pt x="1148" y="1231"/>
                    <a:pt x="1281" y="995"/>
                  </a:cubicBezTo>
                  <a:cubicBezTo>
                    <a:pt x="1406" y="775"/>
                    <a:pt x="1676" y="503"/>
                    <a:pt x="1625" y="230"/>
                  </a:cubicBezTo>
                  <a:cubicBezTo>
                    <a:pt x="1595" y="61"/>
                    <a:pt x="1503" y="1"/>
                    <a:pt x="1387" y="1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0" name="Google Shape;470;p43"/>
          <p:cNvGrpSpPr/>
          <p:nvPr/>
        </p:nvGrpSpPr>
        <p:grpSpPr>
          <a:xfrm rot="5400000">
            <a:off x="-999140" y="1128542"/>
            <a:ext cx="1356783" cy="2160824"/>
            <a:chOff x="1530275" y="1764300"/>
            <a:chExt cx="207250" cy="346825"/>
          </a:xfrm>
        </p:grpSpPr>
        <p:sp>
          <p:nvSpPr>
            <p:cNvPr id="471" name="Google Shape;471;p43"/>
            <p:cNvSpPr/>
            <p:nvPr/>
          </p:nvSpPr>
          <p:spPr>
            <a:xfrm>
              <a:off x="1530275" y="1764300"/>
              <a:ext cx="174025" cy="346825"/>
            </a:xfrm>
            <a:custGeom>
              <a:rect b="b" l="l" r="r" t="t"/>
              <a:pathLst>
                <a:path extrusionOk="0" h="13873" w="6961">
                  <a:moveTo>
                    <a:pt x="6804" y="157"/>
                  </a:moveTo>
                  <a:lnTo>
                    <a:pt x="6804" y="13716"/>
                  </a:lnTo>
                  <a:lnTo>
                    <a:pt x="157" y="13716"/>
                  </a:lnTo>
                  <a:lnTo>
                    <a:pt x="157" y="157"/>
                  </a:lnTo>
                  <a:close/>
                  <a:moveTo>
                    <a:pt x="1" y="0"/>
                  </a:moveTo>
                  <a:lnTo>
                    <a:pt x="1" y="13872"/>
                  </a:lnTo>
                  <a:lnTo>
                    <a:pt x="6960" y="13872"/>
                  </a:lnTo>
                  <a:lnTo>
                    <a:pt x="69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43"/>
            <p:cNvSpPr/>
            <p:nvPr/>
          </p:nvSpPr>
          <p:spPr>
            <a:xfrm>
              <a:off x="1633900" y="1817075"/>
              <a:ext cx="103625" cy="207300"/>
            </a:xfrm>
            <a:custGeom>
              <a:rect b="b" l="l" r="r" t="t"/>
              <a:pathLst>
                <a:path extrusionOk="0" h="8292" w="4145">
                  <a:moveTo>
                    <a:pt x="3988" y="185"/>
                  </a:moveTo>
                  <a:lnTo>
                    <a:pt x="3988" y="8105"/>
                  </a:lnTo>
                  <a:lnTo>
                    <a:pt x="156" y="8105"/>
                  </a:lnTo>
                  <a:lnTo>
                    <a:pt x="156" y="185"/>
                  </a:lnTo>
                  <a:close/>
                  <a:moveTo>
                    <a:pt x="0" y="0"/>
                  </a:moveTo>
                  <a:lnTo>
                    <a:pt x="0" y="8291"/>
                  </a:lnTo>
                  <a:lnTo>
                    <a:pt x="4145" y="8291"/>
                  </a:lnTo>
                  <a:lnTo>
                    <a:pt x="41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73" name="Google Shape;47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2300" y="0"/>
            <a:ext cx="3250476" cy="4750001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43"/>
          <p:cNvSpPr txBox="1"/>
          <p:nvPr/>
        </p:nvSpPr>
        <p:spPr>
          <a:xfrm>
            <a:off x="1818588" y="4750000"/>
            <a:ext cx="305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mpt Light"/>
                <a:ea typeface="Prompt Light"/>
                <a:cs typeface="Prompt Light"/>
                <a:sym typeface="Prompt Light"/>
              </a:rPr>
              <a:t>Table 2. Requirements of System</a:t>
            </a:r>
            <a:endParaRPr sz="1200">
              <a:latin typeface="Prompt Light"/>
              <a:ea typeface="Prompt Light"/>
              <a:cs typeface="Prompt Light"/>
              <a:sym typeface="Prompt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4"/>
          <p:cNvSpPr txBox="1"/>
          <p:nvPr>
            <p:ph type="title"/>
          </p:nvPr>
        </p:nvSpPr>
        <p:spPr>
          <a:xfrm>
            <a:off x="311700" y="-10560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Future Work</a:t>
            </a:r>
            <a:endParaRPr sz="3600"/>
          </a:p>
        </p:txBody>
      </p:sp>
      <p:sp>
        <p:nvSpPr>
          <p:cNvPr id="480" name="Google Shape;480;p44"/>
          <p:cNvSpPr txBox="1"/>
          <p:nvPr>
            <p:ph idx="1" type="body"/>
          </p:nvPr>
        </p:nvSpPr>
        <p:spPr>
          <a:xfrm>
            <a:off x="311700" y="1071525"/>
            <a:ext cx="4133700" cy="8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mpt"/>
                <a:ea typeface="Prompt"/>
                <a:cs typeface="Prompt"/>
                <a:sym typeface="Prompt"/>
              </a:rPr>
              <a:t>Weight Considerations</a:t>
            </a:r>
            <a:r>
              <a:rPr lang="en"/>
              <a:t>: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3D Printed material for </a:t>
            </a:r>
            <a:r>
              <a:rPr lang="en"/>
              <a:t>lightweight</a:t>
            </a:r>
            <a:r>
              <a:rPr lang="en"/>
              <a:t> cases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Control Unit Reduced in Length</a:t>
            </a:r>
            <a:endParaRPr/>
          </a:p>
        </p:txBody>
      </p:sp>
      <p:grpSp>
        <p:nvGrpSpPr>
          <p:cNvPr id="481" name="Google Shape;481;p44"/>
          <p:cNvGrpSpPr/>
          <p:nvPr/>
        </p:nvGrpSpPr>
        <p:grpSpPr>
          <a:xfrm flipH="1">
            <a:off x="6915974" y="3650410"/>
            <a:ext cx="2552807" cy="1362105"/>
            <a:chOff x="4365050" y="3243725"/>
            <a:chExt cx="346350" cy="184800"/>
          </a:xfrm>
        </p:grpSpPr>
        <p:sp>
          <p:nvSpPr>
            <p:cNvPr id="482" name="Google Shape;482;p44"/>
            <p:cNvSpPr/>
            <p:nvPr/>
          </p:nvSpPr>
          <p:spPr>
            <a:xfrm>
              <a:off x="4365050" y="3349500"/>
              <a:ext cx="304175" cy="21125"/>
            </a:xfrm>
            <a:custGeom>
              <a:rect b="b" l="l" r="r" t="t"/>
              <a:pathLst>
                <a:path extrusionOk="0" h="845" w="12167">
                  <a:moveTo>
                    <a:pt x="424" y="0"/>
                  </a:moveTo>
                  <a:cubicBezTo>
                    <a:pt x="190" y="2"/>
                    <a:pt x="3" y="189"/>
                    <a:pt x="1" y="423"/>
                  </a:cubicBezTo>
                  <a:cubicBezTo>
                    <a:pt x="1" y="655"/>
                    <a:pt x="190" y="844"/>
                    <a:pt x="424" y="844"/>
                  </a:cubicBezTo>
                  <a:lnTo>
                    <a:pt x="11744" y="844"/>
                  </a:lnTo>
                  <a:cubicBezTo>
                    <a:pt x="11976" y="844"/>
                    <a:pt x="12165" y="655"/>
                    <a:pt x="12167" y="423"/>
                  </a:cubicBezTo>
                  <a:cubicBezTo>
                    <a:pt x="12165" y="189"/>
                    <a:pt x="11977" y="2"/>
                    <a:pt x="11744" y="0"/>
                  </a:cubicBezTo>
                  <a:close/>
                </a:path>
              </a:pathLst>
            </a:custGeom>
            <a:solidFill>
              <a:srgbClr val="CF33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44"/>
            <p:cNvSpPr/>
            <p:nvPr/>
          </p:nvSpPr>
          <p:spPr>
            <a:xfrm>
              <a:off x="4390450" y="3360025"/>
              <a:ext cx="32925" cy="51350"/>
            </a:xfrm>
            <a:custGeom>
              <a:rect b="b" l="l" r="r" t="t"/>
              <a:pathLst>
                <a:path extrusionOk="0" h="2054" w="1317">
                  <a:moveTo>
                    <a:pt x="819" y="0"/>
                  </a:moveTo>
                  <a:cubicBezTo>
                    <a:pt x="779" y="0"/>
                    <a:pt x="745" y="25"/>
                    <a:pt x="731" y="61"/>
                  </a:cubicBezTo>
                  <a:lnTo>
                    <a:pt x="25" y="1924"/>
                  </a:lnTo>
                  <a:cubicBezTo>
                    <a:pt x="0" y="1986"/>
                    <a:pt x="48" y="2054"/>
                    <a:pt x="115" y="2054"/>
                  </a:cubicBezTo>
                  <a:cubicBezTo>
                    <a:pt x="148" y="2054"/>
                    <a:pt x="181" y="2036"/>
                    <a:pt x="198" y="2006"/>
                  </a:cubicBezTo>
                  <a:lnTo>
                    <a:pt x="1279" y="158"/>
                  </a:lnTo>
                  <a:cubicBezTo>
                    <a:pt x="1316" y="96"/>
                    <a:pt x="1272" y="15"/>
                    <a:pt x="1200" y="14"/>
                  </a:cubicBezTo>
                  <a:lnTo>
                    <a:pt x="823" y="0"/>
                  </a:lnTo>
                  <a:cubicBezTo>
                    <a:pt x="822" y="0"/>
                    <a:pt x="820" y="0"/>
                    <a:pt x="819" y="0"/>
                  </a:cubicBezTo>
                  <a:close/>
                </a:path>
              </a:pathLst>
            </a:custGeom>
            <a:solidFill>
              <a:srgbClr val="CF33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44"/>
            <p:cNvSpPr/>
            <p:nvPr/>
          </p:nvSpPr>
          <p:spPr>
            <a:xfrm>
              <a:off x="4459000" y="3371250"/>
              <a:ext cx="32850" cy="51325"/>
            </a:xfrm>
            <a:custGeom>
              <a:rect b="b" l="l" r="r" t="t"/>
              <a:pathLst>
                <a:path extrusionOk="0" h="2053" w="1314">
                  <a:moveTo>
                    <a:pt x="820" y="0"/>
                  </a:moveTo>
                  <a:cubicBezTo>
                    <a:pt x="780" y="0"/>
                    <a:pt x="744" y="25"/>
                    <a:pt x="730" y="61"/>
                  </a:cubicBezTo>
                  <a:lnTo>
                    <a:pt x="26" y="1922"/>
                  </a:lnTo>
                  <a:cubicBezTo>
                    <a:pt x="1" y="1985"/>
                    <a:pt x="49" y="2052"/>
                    <a:pt x="114" y="2052"/>
                  </a:cubicBezTo>
                  <a:cubicBezTo>
                    <a:pt x="149" y="2052"/>
                    <a:pt x="180" y="2034"/>
                    <a:pt x="197" y="2005"/>
                  </a:cubicBezTo>
                  <a:lnTo>
                    <a:pt x="1279" y="157"/>
                  </a:lnTo>
                  <a:cubicBezTo>
                    <a:pt x="1314" y="94"/>
                    <a:pt x="1271" y="17"/>
                    <a:pt x="1199" y="14"/>
                  </a:cubicBezTo>
                  <a:lnTo>
                    <a:pt x="824" y="1"/>
                  </a:lnTo>
                  <a:cubicBezTo>
                    <a:pt x="822" y="0"/>
                    <a:pt x="821" y="0"/>
                    <a:pt x="820" y="0"/>
                  </a:cubicBezTo>
                  <a:close/>
                </a:path>
              </a:pathLst>
            </a:custGeom>
            <a:solidFill>
              <a:srgbClr val="CF33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44"/>
            <p:cNvSpPr/>
            <p:nvPr/>
          </p:nvSpPr>
          <p:spPr>
            <a:xfrm>
              <a:off x="4672500" y="3377175"/>
              <a:ext cx="32875" cy="51350"/>
            </a:xfrm>
            <a:custGeom>
              <a:rect b="b" l="l" r="r" t="t"/>
              <a:pathLst>
                <a:path extrusionOk="0" h="2054" w="1315">
                  <a:moveTo>
                    <a:pt x="496" y="0"/>
                  </a:moveTo>
                  <a:cubicBezTo>
                    <a:pt x="495" y="0"/>
                    <a:pt x="493" y="0"/>
                    <a:pt x="492" y="0"/>
                  </a:cubicBezTo>
                  <a:lnTo>
                    <a:pt x="117" y="14"/>
                  </a:lnTo>
                  <a:cubicBezTo>
                    <a:pt x="45" y="17"/>
                    <a:pt x="0" y="94"/>
                    <a:pt x="36" y="157"/>
                  </a:cubicBezTo>
                  <a:lnTo>
                    <a:pt x="1117" y="2006"/>
                  </a:lnTo>
                  <a:cubicBezTo>
                    <a:pt x="1135" y="2034"/>
                    <a:pt x="1167" y="2052"/>
                    <a:pt x="1200" y="2054"/>
                  </a:cubicBezTo>
                  <a:cubicBezTo>
                    <a:pt x="1267" y="2054"/>
                    <a:pt x="1315" y="1986"/>
                    <a:pt x="1290" y="1922"/>
                  </a:cubicBezTo>
                  <a:lnTo>
                    <a:pt x="584" y="61"/>
                  </a:lnTo>
                  <a:cubicBezTo>
                    <a:pt x="570" y="25"/>
                    <a:pt x="536" y="0"/>
                    <a:pt x="496" y="0"/>
                  </a:cubicBezTo>
                  <a:close/>
                </a:path>
              </a:pathLst>
            </a:custGeom>
            <a:solidFill>
              <a:srgbClr val="CF33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44"/>
            <p:cNvSpPr/>
            <p:nvPr/>
          </p:nvSpPr>
          <p:spPr>
            <a:xfrm>
              <a:off x="4627000" y="3360025"/>
              <a:ext cx="32900" cy="51350"/>
            </a:xfrm>
            <a:custGeom>
              <a:rect b="b" l="l" r="r" t="t"/>
              <a:pathLst>
                <a:path extrusionOk="0" h="2054" w="1316">
                  <a:moveTo>
                    <a:pt x="496" y="0"/>
                  </a:moveTo>
                  <a:cubicBezTo>
                    <a:pt x="495" y="0"/>
                    <a:pt x="494" y="0"/>
                    <a:pt x="492" y="0"/>
                  </a:cubicBezTo>
                  <a:lnTo>
                    <a:pt x="116" y="14"/>
                  </a:lnTo>
                  <a:cubicBezTo>
                    <a:pt x="43" y="15"/>
                    <a:pt x="0" y="96"/>
                    <a:pt x="37" y="158"/>
                  </a:cubicBezTo>
                  <a:lnTo>
                    <a:pt x="1118" y="2006"/>
                  </a:lnTo>
                  <a:cubicBezTo>
                    <a:pt x="1134" y="2036"/>
                    <a:pt x="1167" y="2054"/>
                    <a:pt x="1202" y="2054"/>
                  </a:cubicBezTo>
                  <a:cubicBezTo>
                    <a:pt x="1267" y="2054"/>
                    <a:pt x="1315" y="1986"/>
                    <a:pt x="1290" y="1924"/>
                  </a:cubicBezTo>
                  <a:lnTo>
                    <a:pt x="586" y="61"/>
                  </a:lnTo>
                  <a:cubicBezTo>
                    <a:pt x="572" y="25"/>
                    <a:pt x="536" y="0"/>
                    <a:pt x="496" y="0"/>
                  </a:cubicBezTo>
                  <a:close/>
                </a:path>
              </a:pathLst>
            </a:custGeom>
            <a:solidFill>
              <a:srgbClr val="CF33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44"/>
            <p:cNvSpPr/>
            <p:nvPr/>
          </p:nvSpPr>
          <p:spPr>
            <a:xfrm>
              <a:off x="4442400" y="3358300"/>
              <a:ext cx="269000" cy="26375"/>
            </a:xfrm>
            <a:custGeom>
              <a:rect b="b" l="l" r="r" t="t"/>
              <a:pathLst>
                <a:path extrusionOk="0" h="1055" w="10760">
                  <a:moveTo>
                    <a:pt x="528" y="0"/>
                  </a:moveTo>
                  <a:cubicBezTo>
                    <a:pt x="237" y="2"/>
                    <a:pt x="0" y="237"/>
                    <a:pt x="0" y="528"/>
                  </a:cubicBezTo>
                  <a:cubicBezTo>
                    <a:pt x="2" y="818"/>
                    <a:pt x="237" y="1055"/>
                    <a:pt x="528" y="1055"/>
                  </a:cubicBezTo>
                  <a:lnTo>
                    <a:pt x="10231" y="1055"/>
                  </a:lnTo>
                  <a:cubicBezTo>
                    <a:pt x="10522" y="1055"/>
                    <a:pt x="10757" y="818"/>
                    <a:pt x="10759" y="528"/>
                  </a:cubicBezTo>
                  <a:cubicBezTo>
                    <a:pt x="10759" y="237"/>
                    <a:pt x="10522" y="0"/>
                    <a:pt x="10231" y="0"/>
                  </a:cubicBezTo>
                  <a:close/>
                </a:path>
              </a:pathLst>
            </a:custGeom>
            <a:solidFill>
              <a:srgbClr val="CF33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44"/>
            <p:cNvSpPr/>
            <p:nvPr/>
          </p:nvSpPr>
          <p:spPr>
            <a:xfrm>
              <a:off x="4457400" y="3358300"/>
              <a:ext cx="254000" cy="16850"/>
            </a:xfrm>
            <a:custGeom>
              <a:rect b="b" l="l" r="r" t="t"/>
              <a:pathLst>
                <a:path extrusionOk="0" h="674" w="10160">
                  <a:moveTo>
                    <a:pt x="338" y="0"/>
                  </a:moveTo>
                  <a:cubicBezTo>
                    <a:pt x="152" y="0"/>
                    <a:pt x="2" y="152"/>
                    <a:pt x="1" y="338"/>
                  </a:cubicBezTo>
                  <a:cubicBezTo>
                    <a:pt x="2" y="522"/>
                    <a:pt x="152" y="673"/>
                    <a:pt x="338" y="673"/>
                  </a:cubicBezTo>
                  <a:lnTo>
                    <a:pt x="9822" y="673"/>
                  </a:lnTo>
                  <a:cubicBezTo>
                    <a:pt x="10008" y="673"/>
                    <a:pt x="10159" y="522"/>
                    <a:pt x="10159" y="338"/>
                  </a:cubicBezTo>
                  <a:cubicBezTo>
                    <a:pt x="10159" y="152"/>
                    <a:pt x="10008" y="0"/>
                    <a:pt x="9822" y="0"/>
                  </a:cubicBezTo>
                  <a:close/>
                </a:path>
              </a:pathLst>
            </a:custGeom>
            <a:solidFill>
              <a:srgbClr val="DDA4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44"/>
            <p:cNvSpPr/>
            <p:nvPr/>
          </p:nvSpPr>
          <p:spPr>
            <a:xfrm>
              <a:off x="4373825" y="3349500"/>
              <a:ext cx="295400" cy="12350"/>
            </a:xfrm>
            <a:custGeom>
              <a:rect b="b" l="l" r="r" t="t"/>
              <a:pathLst>
                <a:path extrusionOk="0" h="494" w="11816">
                  <a:moveTo>
                    <a:pt x="247" y="0"/>
                  </a:moveTo>
                  <a:cubicBezTo>
                    <a:pt x="111" y="0"/>
                    <a:pt x="0" y="110"/>
                    <a:pt x="0" y="247"/>
                  </a:cubicBezTo>
                  <a:cubicBezTo>
                    <a:pt x="0" y="382"/>
                    <a:pt x="111" y="494"/>
                    <a:pt x="247" y="494"/>
                  </a:cubicBezTo>
                  <a:lnTo>
                    <a:pt x="11569" y="494"/>
                  </a:lnTo>
                  <a:cubicBezTo>
                    <a:pt x="11705" y="494"/>
                    <a:pt x="11816" y="382"/>
                    <a:pt x="11816" y="247"/>
                  </a:cubicBezTo>
                  <a:cubicBezTo>
                    <a:pt x="11816" y="110"/>
                    <a:pt x="11705" y="0"/>
                    <a:pt x="11569" y="0"/>
                  </a:cubicBezTo>
                  <a:close/>
                </a:path>
              </a:pathLst>
            </a:custGeom>
            <a:solidFill>
              <a:srgbClr val="DDA4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44"/>
            <p:cNvSpPr/>
            <p:nvPr/>
          </p:nvSpPr>
          <p:spPr>
            <a:xfrm>
              <a:off x="4477550" y="3243725"/>
              <a:ext cx="54075" cy="118000"/>
            </a:xfrm>
            <a:custGeom>
              <a:rect b="b" l="l" r="r" t="t"/>
              <a:pathLst>
                <a:path extrusionOk="0" h="4720" w="2163">
                  <a:moveTo>
                    <a:pt x="1257" y="0"/>
                  </a:moveTo>
                  <a:cubicBezTo>
                    <a:pt x="1197" y="0"/>
                    <a:pt x="1143" y="16"/>
                    <a:pt x="1082" y="17"/>
                  </a:cubicBezTo>
                  <a:cubicBezTo>
                    <a:pt x="1080" y="17"/>
                    <a:pt x="1077" y="18"/>
                    <a:pt x="1075" y="18"/>
                  </a:cubicBezTo>
                  <a:cubicBezTo>
                    <a:pt x="1015" y="18"/>
                    <a:pt x="963" y="0"/>
                    <a:pt x="904" y="0"/>
                  </a:cubicBezTo>
                  <a:cubicBezTo>
                    <a:pt x="898" y="0"/>
                    <a:pt x="891" y="1"/>
                    <a:pt x="884" y="1"/>
                  </a:cubicBezTo>
                  <a:cubicBezTo>
                    <a:pt x="858" y="294"/>
                    <a:pt x="1042" y="330"/>
                    <a:pt x="1052" y="600"/>
                  </a:cubicBezTo>
                  <a:cubicBezTo>
                    <a:pt x="1061" y="827"/>
                    <a:pt x="1024" y="959"/>
                    <a:pt x="914" y="1090"/>
                  </a:cubicBezTo>
                  <a:cubicBezTo>
                    <a:pt x="713" y="1335"/>
                    <a:pt x="518" y="1464"/>
                    <a:pt x="366" y="1806"/>
                  </a:cubicBezTo>
                  <a:cubicBezTo>
                    <a:pt x="1" y="2634"/>
                    <a:pt x="83" y="3777"/>
                    <a:pt x="26" y="4720"/>
                  </a:cubicBezTo>
                  <a:lnTo>
                    <a:pt x="2138" y="4720"/>
                  </a:lnTo>
                  <a:cubicBezTo>
                    <a:pt x="2081" y="3777"/>
                    <a:pt x="2163" y="2634"/>
                    <a:pt x="1798" y="1806"/>
                  </a:cubicBezTo>
                  <a:cubicBezTo>
                    <a:pt x="1646" y="1464"/>
                    <a:pt x="1450" y="1335"/>
                    <a:pt x="1250" y="1090"/>
                  </a:cubicBezTo>
                  <a:cubicBezTo>
                    <a:pt x="1140" y="959"/>
                    <a:pt x="1103" y="825"/>
                    <a:pt x="1112" y="600"/>
                  </a:cubicBezTo>
                  <a:cubicBezTo>
                    <a:pt x="1121" y="330"/>
                    <a:pt x="1306" y="294"/>
                    <a:pt x="1279" y="1"/>
                  </a:cubicBezTo>
                  <a:cubicBezTo>
                    <a:pt x="1272" y="0"/>
                    <a:pt x="1264" y="0"/>
                    <a:pt x="1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44"/>
            <p:cNvSpPr/>
            <p:nvPr/>
          </p:nvSpPr>
          <p:spPr>
            <a:xfrm>
              <a:off x="4534625" y="3291650"/>
              <a:ext cx="32150" cy="70075"/>
            </a:xfrm>
            <a:custGeom>
              <a:rect b="b" l="l" r="r" t="t"/>
              <a:pathLst>
                <a:path extrusionOk="0" h="2803" w="1286">
                  <a:moveTo>
                    <a:pt x="538" y="0"/>
                  </a:moveTo>
                  <a:cubicBezTo>
                    <a:pt x="534" y="0"/>
                    <a:pt x="529" y="0"/>
                    <a:pt x="525" y="1"/>
                  </a:cubicBezTo>
                  <a:cubicBezTo>
                    <a:pt x="510" y="175"/>
                    <a:pt x="619" y="197"/>
                    <a:pt x="624" y="356"/>
                  </a:cubicBezTo>
                  <a:cubicBezTo>
                    <a:pt x="629" y="491"/>
                    <a:pt x="607" y="570"/>
                    <a:pt x="541" y="649"/>
                  </a:cubicBezTo>
                  <a:cubicBezTo>
                    <a:pt x="423" y="794"/>
                    <a:pt x="306" y="870"/>
                    <a:pt x="217" y="1074"/>
                  </a:cubicBezTo>
                  <a:cubicBezTo>
                    <a:pt x="0" y="1564"/>
                    <a:pt x="49" y="2243"/>
                    <a:pt x="15" y="2803"/>
                  </a:cubicBezTo>
                  <a:lnTo>
                    <a:pt x="1269" y="2803"/>
                  </a:lnTo>
                  <a:cubicBezTo>
                    <a:pt x="1236" y="2243"/>
                    <a:pt x="1285" y="1566"/>
                    <a:pt x="1068" y="1074"/>
                  </a:cubicBezTo>
                  <a:cubicBezTo>
                    <a:pt x="977" y="870"/>
                    <a:pt x="862" y="794"/>
                    <a:pt x="742" y="649"/>
                  </a:cubicBezTo>
                  <a:cubicBezTo>
                    <a:pt x="678" y="570"/>
                    <a:pt x="655" y="491"/>
                    <a:pt x="660" y="356"/>
                  </a:cubicBezTo>
                  <a:cubicBezTo>
                    <a:pt x="666" y="197"/>
                    <a:pt x="775" y="175"/>
                    <a:pt x="759" y="1"/>
                  </a:cubicBezTo>
                  <a:cubicBezTo>
                    <a:pt x="754" y="0"/>
                    <a:pt x="749" y="0"/>
                    <a:pt x="745" y="0"/>
                  </a:cubicBezTo>
                  <a:cubicBezTo>
                    <a:pt x="710" y="0"/>
                    <a:pt x="678" y="11"/>
                    <a:pt x="642" y="11"/>
                  </a:cubicBezTo>
                  <a:cubicBezTo>
                    <a:pt x="605" y="11"/>
                    <a:pt x="574" y="0"/>
                    <a:pt x="5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2" name="Google Shape;492;p44"/>
          <p:cNvSpPr txBox="1"/>
          <p:nvPr/>
        </p:nvSpPr>
        <p:spPr>
          <a:xfrm>
            <a:off x="311700" y="2984600"/>
            <a:ext cx="38664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rompt"/>
                <a:ea typeface="Prompt"/>
                <a:cs typeface="Prompt"/>
                <a:sym typeface="Prompt"/>
              </a:rPr>
              <a:t>E-Textiles: </a:t>
            </a:r>
            <a:endParaRPr b="1" sz="1800">
              <a:latin typeface="Prompt"/>
              <a:ea typeface="Prompt"/>
              <a:cs typeface="Prompt"/>
              <a:sym typeface="Promp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Light"/>
                <a:ea typeface="Prompt Light"/>
                <a:cs typeface="Prompt Light"/>
                <a:sym typeface="Prompt Light"/>
              </a:rPr>
              <a:t>Fabric flexible enough to wear, but stable for sensors to read better values</a:t>
            </a:r>
            <a:endParaRPr sz="1800">
              <a:latin typeface="Prompt Light"/>
              <a:ea typeface="Prompt Light"/>
              <a:cs typeface="Prompt Light"/>
              <a:sym typeface="Promp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rompt Light"/>
              <a:ea typeface="Prompt Light"/>
              <a:cs typeface="Prompt Light"/>
              <a:sym typeface="Promp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Light"/>
                <a:ea typeface="Prompt Light"/>
                <a:cs typeface="Prompt Light"/>
                <a:sym typeface="Prompt Light"/>
              </a:rPr>
              <a:t>Fabric should be simple enough to use by oneself</a:t>
            </a:r>
            <a:endParaRPr sz="1800">
              <a:latin typeface="Prompt Light"/>
              <a:ea typeface="Prompt Light"/>
              <a:cs typeface="Prompt Light"/>
              <a:sym typeface="Prompt Light"/>
            </a:endParaRPr>
          </a:p>
        </p:txBody>
      </p:sp>
      <p:sp>
        <p:nvSpPr>
          <p:cNvPr id="493" name="Google Shape;493;p44"/>
          <p:cNvSpPr txBox="1"/>
          <p:nvPr/>
        </p:nvSpPr>
        <p:spPr>
          <a:xfrm>
            <a:off x="3796125" y="1745750"/>
            <a:ext cx="67485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mpt Light"/>
              <a:ea typeface="Prompt Light"/>
              <a:cs typeface="Prompt Light"/>
              <a:sym typeface="Prompt Light"/>
            </a:endParaRPr>
          </a:p>
        </p:txBody>
      </p:sp>
      <p:pic>
        <p:nvPicPr>
          <p:cNvPr id="494" name="Google Shape;49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6325" y="1747400"/>
            <a:ext cx="3470076" cy="1648700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95" name="Google Shape;495;p44"/>
          <p:cNvSpPr txBox="1"/>
          <p:nvPr/>
        </p:nvSpPr>
        <p:spPr>
          <a:xfrm>
            <a:off x="5202813" y="3511800"/>
            <a:ext cx="2296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mpt Light"/>
                <a:ea typeface="Prompt Light"/>
                <a:cs typeface="Prompt Light"/>
                <a:sym typeface="Prompt Light"/>
              </a:rPr>
              <a:t>Fig 13. 3D model of sensor cases</a:t>
            </a:r>
            <a:endParaRPr sz="1200">
              <a:latin typeface="Prompt Light"/>
              <a:ea typeface="Prompt Light"/>
              <a:cs typeface="Prompt Light"/>
              <a:sym typeface="Prompt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/>
          <p:nvPr>
            <p:ph type="title"/>
          </p:nvPr>
        </p:nvSpPr>
        <p:spPr>
          <a:xfrm>
            <a:off x="324325" y="1700025"/>
            <a:ext cx="3313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142" name="Google Shape;142;p27"/>
          <p:cNvSpPr txBox="1"/>
          <p:nvPr>
            <p:ph idx="1" type="body"/>
          </p:nvPr>
        </p:nvSpPr>
        <p:spPr>
          <a:xfrm>
            <a:off x="324325" y="2661800"/>
            <a:ext cx="3652800" cy="12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“Work from Home” lifestyle has swept across the world to help curb the rise of COVID pandemic, but a new pandemic is being created in return.</a:t>
            </a:r>
            <a:endParaRPr/>
          </a:p>
        </p:txBody>
      </p:sp>
      <p:sp>
        <p:nvSpPr>
          <p:cNvPr id="143" name="Google Shape;143;p27"/>
          <p:cNvSpPr/>
          <p:nvPr/>
        </p:nvSpPr>
        <p:spPr>
          <a:xfrm>
            <a:off x="4336750" y="3801450"/>
            <a:ext cx="5157466" cy="644043"/>
          </a:xfrm>
          <a:custGeom>
            <a:rect b="b" l="l" r="r" t="t"/>
            <a:pathLst>
              <a:path extrusionOk="0" h="7733" w="54131">
                <a:moveTo>
                  <a:pt x="8238" y="1"/>
                </a:moveTo>
                <a:lnTo>
                  <a:pt x="0" y="7732"/>
                </a:lnTo>
                <a:lnTo>
                  <a:pt x="54130" y="7732"/>
                </a:lnTo>
                <a:lnTo>
                  <a:pt x="4488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4" name="Google Shape;144;p27"/>
          <p:cNvGrpSpPr/>
          <p:nvPr/>
        </p:nvGrpSpPr>
        <p:grpSpPr>
          <a:xfrm>
            <a:off x="1326524" y="-1998022"/>
            <a:ext cx="1146759" cy="3511891"/>
            <a:chOff x="1326524" y="-1998022"/>
            <a:chExt cx="1146759" cy="3511891"/>
          </a:xfrm>
        </p:grpSpPr>
        <p:grpSp>
          <p:nvGrpSpPr>
            <p:cNvPr id="145" name="Google Shape;145;p27"/>
            <p:cNvGrpSpPr/>
            <p:nvPr/>
          </p:nvGrpSpPr>
          <p:grpSpPr>
            <a:xfrm>
              <a:off x="1326524" y="-1998022"/>
              <a:ext cx="309063" cy="3055436"/>
              <a:chOff x="4360228" y="-1318825"/>
              <a:chExt cx="331826" cy="3280829"/>
            </a:xfrm>
          </p:grpSpPr>
          <p:sp>
            <p:nvSpPr>
              <p:cNvPr id="146" name="Google Shape;146;p27"/>
              <p:cNvSpPr/>
              <p:nvPr/>
            </p:nvSpPr>
            <p:spPr>
              <a:xfrm>
                <a:off x="4360228" y="1273817"/>
                <a:ext cx="331826" cy="688187"/>
              </a:xfrm>
              <a:custGeom>
                <a:rect b="b" l="l" r="r" t="t"/>
                <a:pathLst>
                  <a:path extrusionOk="0" h="8022" w="3868">
                    <a:moveTo>
                      <a:pt x="1934" y="0"/>
                    </a:moveTo>
                    <a:cubicBezTo>
                      <a:pt x="870" y="0"/>
                      <a:pt x="0" y="875"/>
                      <a:pt x="0" y="1942"/>
                    </a:cubicBezTo>
                    <a:lnTo>
                      <a:pt x="0" y="8022"/>
                    </a:lnTo>
                    <a:lnTo>
                      <a:pt x="3867" y="8022"/>
                    </a:lnTo>
                    <a:lnTo>
                      <a:pt x="3867" y="1942"/>
                    </a:lnTo>
                    <a:cubicBezTo>
                      <a:pt x="3867" y="875"/>
                      <a:pt x="2997" y="0"/>
                      <a:pt x="1934" y="0"/>
                    </a:cubicBezTo>
                    <a:close/>
                  </a:path>
                </a:pathLst>
              </a:custGeom>
              <a:solidFill>
                <a:srgbClr val="082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27"/>
              <p:cNvSpPr/>
              <p:nvPr/>
            </p:nvSpPr>
            <p:spPr>
              <a:xfrm>
                <a:off x="4527683" y="-1318825"/>
                <a:ext cx="7464" cy="2595072"/>
              </a:xfrm>
              <a:custGeom>
                <a:rect b="b" l="l" r="r" t="t"/>
                <a:pathLst>
                  <a:path extrusionOk="0" h="30250" w="87">
                    <a:moveTo>
                      <a:pt x="1" y="0"/>
                    </a:moveTo>
                    <a:lnTo>
                      <a:pt x="1" y="30250"/>
                    </a:lnTo>
                    <a:lnTo>
                      <a:pt x="87" y="30250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082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" name="Google Shape;148;p27"/>
            <p:cNvGrpSpPr/>
            <p:nvPr/>
          </p:nvGrpSpPr>
          <p:grpSpPr>
            <a:xfrm>
              <a:off x="2164220" y="-1541568"/>
              <a:ext cx="309063" cy="3055436"/>
              <a:chOff x="4360228" y="-1318825"/>
              <a:chExt cx="331826" cy="3280829"/>
            </a:xfrm>
          </p:grpSpPr>
          <p:sp>
            <p:nvSpPr>
              <p:cNvPr id="149" name="Google Shape;149;p27"/>
              <p:cNvSpPr/>
              <p:nvPr/>
            </p:nvSpPr>
            <p:spPr>
              <a:xfrm>
                <a:off x="4360228" y="1273817"/>
                <a:ext cx="331826" cy="688187"/>
              </a:xfrm>
              <a:custGeom>
                <a:rect b="b" l="l" r="r" t="t"/>
                <a:pathLst>
                  <a:path extrusionOk="0" h="8022" w="3868">
                    <a:moveTo>
                      <a:pt x="1934" y="0"/>
                    </a:moveTo>
                    <a:cubicBezTo>
                      <a:pt x="870" y="0"/>
                      <a:pt x="0" y="875"/>
                      <a:pt x="0" y="1942"/>
                    </a:cubicBezTo>
                    <a:lnTo>
                      <a:pt x="0" y="8022"/>
                    </a:lnTo>
                    <a:lnTo>
                      <a:pt x="3867" y="8022"/>
                    </a:lnTo>
                    <a:lnTo>
                      <a:pt x="3867" y="1942"/>
                    </a:lnTo>
                    <a:cubicBezTo>
                      <a:pt x="3867" y="875"/>
                      <a:pt x="2997" y="0"/>
                      <a:pt x="1934" y="0"/>
                    </a:cubicBezTo>
                    <a:close/>
                  </a:path>
                </a:pathLst>
              </a:custGeom>
              <a:solidFill>
                <a:srgbClr val="082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27"/>
              <p:cNvSpPr/>
              <p:nvPr/>
            </p:nvSpPr>
            <p:spPr>
              <a:xfrm>
                <a:off x="4527683" y="-1318825"/>
                <a:ext cx="7464" cy="2595072"/>
              </a:xfrm>
              <a:custGeom>
                <a:rect b="b" l="l" r="r" t="t"/>
                <a:pathLst>
                  <a:path extrusionOk="0" h="30250" w="87">
                    <a:moveTo>
                      <a:pt x="1" y="0"/>
                    </a:moveTo>
                    <a:lnTo>
                      <a:pt x="1" y="30250"/>
                    </a:lnTo>
                    <a:lnTo>
                      <a:pt x="87" y="30250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082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51" name="Google Shape;151;p27"/>
          <p:cNvGrpSpPr/>
          <p:nvPr/>
        </p:nvGrpSpPr>
        <p:grpSpPr>
          <a:xfrm rot="5400000">
            <a:off x="4710012" y="-1162175"/>
            <a:ext cx="2670399" cy="2768514"/>
            <a:chOff x="1274125" y="1873375"/>
            <a:chExt cx="657750" cy="681900"/>
          </a:xfrm>
        </p:grpSpPr>
        <p:sp>
          <p:nvSpPr>
            <p:cNvPr id="152" name="Google Shape;152;p27"/>
            <p:cNvSpPr/>
            <p:nvPr/>
          </p:nvSpPr>
          <p:spPr>
            <a:xfrm>
              <a:off x="1556775" y="1873375"/>
              <a:ext cx="277375" cy="491725"/>
            </a:xfrm>
            <a:custGeom>
              <a:rect b="b" l="l" r="r" t="t"/>
              <a:pathLst>
                <a:path extrusionOk="0" h="19669" w="11095">
                  <a:moveTo>
                    <a:pt x="1" y="0"/>
                  </a:moveTo>
                  <a:lnTo>
                    <a:pt x="1" y="19668"/>
                  </a:lnTo>
                  <a:lnTo>
                    <a:pt x="11095" y="19668"/>
                  </a:lnTo>
                  <a:lnTo>
                    <a:pt x="11095" y="0"/>
                  </a:lnTo>
                  <a:close/>
                </a:path>
              </a:pathLst>
            </a:cu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7"/>
            <p:cNvSpPr/>
            <p:nvPr/>
          </p:nvSpPr>
          <p:spPr>
            <a:xfrm>
              <a:off x="1622925" y="1918550"/>
              <a:ext cx="308950" cy="506450"/>
            </a:xfrm>
            <a:custGeom>
              <a:rect b="b" l="l" r="r" t="t"/>
              <a:pathLst>
                <a:path extrusionOk="0" h="20258" w="12358">
                  <a:moveTo>
                    <a:pt x="12272" y="84"/>
                  </a:moveTo>
                  <a:lnTo>
                    <a:pt x="12272" y="20171"/>
                  </a:lnTo>
                  <a:lnTo>
                    <a:pt x="87" y="20171"/>
                  </a:lnTo>
                  <a:lnTo>
                    <a:pt x="87" y="84"/>
                  </a:lnTo>
                  <a:close/>
                  <a:moveTo>
                    <a:pt x="1" y="0"/>
                  </a:moveTo>
                  <a:lnTo>
                    <a:pt x="1" y="20257"/>
                  </a:lnTo>
                  <a:lnTo>
                    <a:pt x="12358" y="20257"/>
                  </a:lnTo>
                  <a:lnTo>
                    <a:pt x="12358" y="0"/>
                  </a:lnTo>
                  <a:close/>
                </a:path>
              </a:pathLst>
            </a:custGeom>
            <a:solidFill>
              <a:srgbClr val="FEFEFC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27"/>
            <p:cNvSpPr/>
            <p:nvPr/>
          </p:nvSpPr>
          <p:spPr>
            <a:xfrm>
              <a:off x="1274125" y="2477450"/>
              <a:ext cx="304750" cy="77825"/>
            </a:xfrm>
            <a:custGeom>
              <a:rect b="b" l="l" r="r" t="t"/>
              <a:pathLst>
                <a:path extrusionOk="0" h="3113" w="12190">
                  <a:moveTo>
                    <a:pt x="12103" y="87"/>
                  </a:moveTo>
                  <a:lnTo>
                    <a:pt x="12103" y="3027"/>
                  </a:lnTo>
                  <a:lnTo>
                    <a:pt x="87" y="3027"/>
                  </a:lnTo>
                  <a:lnTo>
                    <a:pt x="87" y="87"/>
                  </a:lnTo>
                  <a:close/>
                  <a:moveTo>
                    <a:pt x="0" y="1"/>
                  </a:moveTo>
                  <a:lnTo>
                    <a:pt x="0" y="3113"/>
                  </a:lnTo>
                  <a:lnTo>
                    <a:pt x="12189" y="3113"/>
                  </a:lnTo>
                  <a:lnTo>
                    <a:pt x="12189" y="1"/>
                  </a:lnTo>
                  <a:close/>
                </a:path>
              </a:pathLst>
            </a:custGeom>
            <a:solidFill>
              <a:srgbClr val="FEFEFC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5388" y="1141550"/>
            <a:ext cx="3952676" cy="296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5"/>
          <p:cNvSpPr txBox="1"/>
          <p:nvPr>
            <p:ph type="title"/>
          </p:nvPr>
        </p:nvSpPr>
        <p:spPr>
          <a:xfrm>
            <a:off x="612925" y="255600"/>
            <a:ext cx="3902100" cy="11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THANKS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501" name="Google Shape;501;p45"/>
          <p:cNvSpPr txBox="1"/>
          <p:nvPr>
            <p:ph idx="1" type="subTitle"/>
          </p:nvPr>
        </p:nvSpPr>
        <p:spPr>
          <a:xfrm>
            <a:off x="738125" y="2277450"/>
            <a:ext cx="3270900" cy="13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Do you have any questions?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grpSp>
        <p:nvGrpSpPr>
          <p:cNvPr id="502" name="Google Shape;502;p45"/>
          <p:cNvGrpSpPr/>
          <p:nvPr/>
        </p:nvGrpSpPr>
        <p:grpSpPr>
          <a:xfrm>
            <a:off x="7608920" y="1413134"/>
            <a:ext cx="1135017" cy="2788459"/>
            <a:chOff x="-1609725" y="950975"/>
            <a:chExt cx="1609725" cy="3954700"/>
          </a:xfrm>
        </p:grpSpPr>
        <p:sp>
          <p:nvSpPr>
            <p:cNvPr id="503" name="Google Shape;503;p45"/>
            <p:cNvSpPr/>
            <p:nvPr/>
          </p:nvSpPr>
          <p:spPr>
            <a:xfrm>
              <a:off x="-1418749" y="950975"/>
              <a:ext cx="892681" cy="3921659"/>
            </a:xfrm>
            <a:custGeom>
              <a:rect b="b" l="l" r="r" t="t"/>
              <a:pathLst>
                <a:path extrusionOk="0" h="23266" w="5296">
                  <a:moveTo>
                    <a:pt x="2648" y="1"/>
                  </a:moveTo>
                  <a:cubicBezTo>
                    <a:pt x="1187" y="3"/>
                    <a:pt x="2" y="1186"/>
                    <a:pt x="1" y="2648"/>
                  </a:cubicBezTo>
                  <a:lnTo>
                    <a:pt x="1" y="22578"/>
                  </a:lnTo>
                  <a:cubicBezTo>
                    <a:pt x="1" y="22810"/>
                    <a:pt x="32" y="23042"/>
                    <a:pt x="93" y="23266"/>
                  </a:cubicBezTo>
                  <a:lnTo>
                    <a:pt x="343" y="23266"/>
                  </a:lnTo>
                  <a:cubicBezTo>
                    <a:pt x="276" y="23044"/>
                    <a:pt x="241" y="22812"/>
                    <a:pt x="241" y="22578"/>
                  </a:cubicBezTo>
                  <a:lnTo>
                    <a:pt x="241" y="2648"/>
                  </a:lnTo>
                  <a:cubicBezTo>
                    <a:pt x="241" y="1319"/>
                    <a:pt x="1319" y="241"/>
                    <a:pt x="2648" y="241"/>
                  </a:cubicBezTo>
                  <a:cubicBezTo>
                    <a:pt x="3978" y="241"/>
                    <a:pt x="5055" y="1319"/>
                    <a:pt x="5055" y="2648"/>
                  </a:cubicBezTo>
                  <a:lnTo>
                    <a:pt x="5055" y="6018"/>
                  </a:lnTo>
                  <a:lnTo>
                    <a:pt x="5296" y="6018"/>
                  </a:lnTo>
                  <a:lnTo>
                    <a:pt x="5296" y="2648"/>
                  </a:lnTo>
                  <a:cubicBezTo>
                    <a:pt x="5294" y="1186"/>
                    <a:pt x="4111" y="3"/>
                    <a:pt x="2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45"/>
            <p:cNvSpPr/>
            <p:nvPr/>
          </p:nvSpPr>
          <p:spPr>
            <a:xfrm>
              <a:off x="-1609725" y="4813474"/>
              <a:ext cx="777724" cy="92201"/>
            </a:xfrm>
            <a:custGeom>
              <a:rect b="b" l="l" r="r" t="t"/>
              <a:pathLst>
                <a:path extrusionOk="0" h="547" w="4614">
                  <a:moveTo>
                    <a:pt x="0" y="0"/>
                  </a:moveTo>
                  <a:lnTo>
                    <a:pt x="0" y="547"/>
                  </a:lnTo>
                  <a:lnTo>
                    <a:pt x="4614" y="547"/>
                  </a:lnTo>
                  <a:lnTo>
                    <a:pt x="46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45"/>
            <p:cNvSpPr/>
            <p:nvPr/>
          </p:nvSpPr>
          <p:spPr>
            <a:xfrm>
              <a:off x="-1110289" y="2031767"/>
              <a:ext cx="1110288" cy="362904"/>
            </a:xfrm>
            <a:custGeom>
              <a:rect b="b" l="l" r="r" t="t"/>
              <a:pathLst>
                <a:path extrusionOk="0" h="2153" w="6587">
                  <a:moveTo>
                    <a:pt x="3294" y="1"/>
                  </a:moveTo>
                  <a:cubicBezTo>
                    <a:pt x="1866" y="1"/>
                    <a:pt x="573" y="845"/>
                    <a:pt x="0" y="2153"/>
                  </a:cubicBezTo>
                  <a:lnTo>
                    <a:pt x="6587" y="2153"/>
                  </a:lnTo>
                  <a:cubicBezTo>
                    <a:pt x="6014" y="845"/>
                    <a:pt x="4721" y="1"/>
                    <a:pt x="32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45"/>
            <p:cNvSpPr/>
            <p:nvPr/>
          </p:nvSpPr>
          <p:spPr>
            <a:xfrm>
              <a:off x="-139903" y="2196616"/>
              <a:ext cx="139903" cy="198055"/>
            </a:xfrm>
            <a:custGeom>
              <a:rect b="b" l="l" r="r" t="t"/>
              <a:pathLst>
                <a:path extrusionOk="0" h="1175" w="830">
                  <a:moveTo>
                    <a:pt x="0" y="0"/>
                  </a:moveTo>
                  <a:lnTo>
                    <a:pt x="0" y="1175"/>
                  </a:lnTo>
                  <a:lnTo>
                    <a:pt x="830" y="1175"/>
                  </a:lnTo>
                  <a:cubicBezTo>
                    <a:pt x="636" y="731"/>
                    <a:pt x="353" y="332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45"/>
            <p:cNvSpPr/>
            <p:nvPr/>
          </p:nvSpPr>
          <p:spPr>
            <a:xfrm>
              <a:off x="-350937" y="2067332"/>
              <a:ext cx="171592" cy="327339"/>
            </a:xfrm>
            <a:custGeom>
              <a:rect b="b" l="l" r="r" t="t"/>
              <a:pathLst>
                <a:path extrusionOk="0" h="1942" w="1018">
                  <a:moveTo>
                    <a:pt x="0" y="0"/>
                  </a:moveTo>
                  <a:lnTo>
                    <a:pt x="0" y="1942"/>
                  </a:lnTo>
                  <a:lnTo>
                    <a:pt x="1017" y="1942"/>
                  </a:lnTo>
                  <a:lnTo>
                    <a:pt x="1017" y="566"/>
                  </a:lnTo>
                  <a:cubicBezTo>
                    <a:pt x="711" y="323"/>
                    <a:pt x="369" y="132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45"/>
            <p:cNvSpPr/>
            <p:nvPr/>
          </p:nvSpPr>
          <p:spPr>
            <a:xfrm>
              <a:off x="-1110289" y="2209258"/>
              <a:ext cx="126924" cy="185245"/>
            </a:xfrm>
            <a:custGeom>
              <a:rect b="b" l="l" r="r" t="t"/>
              <a:pathLst>
                <a:path extrusionOk="0" h="1099" w="753">
                  <a:moveTo>
                    <a:pt x="752" y="1"/>
                  </a:moveTo>
                  <a:cubicBezTo>
                    <a:pt x="435" y="317"/>
                    <a:pt x="180" y="689"/>
                    <a:pt x="0" y="1098"/>
                  </a:cubicBezTo>
                  <a:lnTo>
                    <a:pt x="752" y="1098"/>
                  </a:lnTo>
                  <a:lnTo>
                    <a:pt x="7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45"/>
            <p:cNvSpPr/>
            <p:nvPr/>
          </p:nvSpPr>
          <p:spPr>
            <a:xfrm>
              <a:off x="-944260" y="2109472"/>
              <a:ext cx="92538" cy="285031"/>
            </a:xfrm>
            <a:custGeom>
              <a:rect b="b" l="l" r="r" t="t"/>
              <a:pathLst>
                <a:path extrusionOk="0" h="1691" w="549">
                  <a:moveTo>
                    <a:pt x="549" y="0"/>
                  </a:moveTo>
                  <a:cubicBezTo>
                    <a:pt x="355" y="109"/>
                    <a:pt x="172" y="236"/>
                    <a:pt x="1" y="379"/>
                  </a:cubicBezTo>
                  <a:lnTo>
                    <a:pt x="1" y="1690"/>
                  </a:lnTo>
                  <a:lnTo>
                    <a:pt x="549" y="169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45"/>
            <p:cNvSpPr/>
            <p:nvPr/>
          </p:nvSpPr>
          <p:spPr>
            <a:xfrm>
              <a:off x="-456285" y="2040195"/>
              <a:ext cx="66075" cy="354476"/>
            </a:xfrm>
            <a:custGeom>
              <a:rect b="b" l="l" r="r" t="t"/>
              <a:pathLst>
                <a:path extrusionOk="0" h="2103" w="392">
                  <a:moveTo>
                    <a:pt x="0" y="0"/>
                  </a:moveTo>
                  <a:lnTo>
                    <a:pt x="0" y="2103"/>
                  </a:lnTo>
                  <a:lnTo>
                    <a:pt x="392" y="2103"/>
                  </a:lnTo>
                  <a:lnTo>
                    <a:pt x="392" y="87"/>
                  </a:lnTo>
                  <a:cubicBezTo>
                    <a:pt x="262" y="49"/>
                    <a:pt x="132" y="22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45"/>
            <p:cNvSpPr/>
            <p:nvPr/>
          </p:nvSpPr>
          <p:spPr>
            <a:xfrm>
              <a:off x="-581692" y="1768311"/>
              <a:ext cx="79559" cy="329698"/>
            </a:xfrm>
            <a:custGeom>
              <a:rect b="b" l="l" r="r" t="t"/>
              <a:pathLst>
                <a:path extrusionOk="0" h="1956" w="472">
                  <a:moveTo>
                    <a:pt x="0" y="1"/>
                  </a:moveTo>
                  <a:lnTo>
                    <a:pt x="0" y="1955"/>
                  </a:lnTo>
                  <a:lnTo>
                    <a:pt x="471" y="1955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2" name="Google Shape;512;p45"/>
          <p:cNvGrpSpPr/>
          <p:nvPr/>
        </p:nvGrpSpPr>
        <p:grpSpPr>
          <a:xfrm>
            <a:off x="4352944" y="2968957"/>
            <a:ext cx="2989156" cy="1633113"/>
            <a:chOff x="4087950" y="2736150"/>
            <a:chExt cx="317600" cy="173525"/>
          </a:xfrm>
        </p:grpSpPr>
        <p:sp>
          <p:nvSpPr>
            <p:cNvPr id="513" name="Google Shape;513;p45"/>
            <p:cNvSpPr/>
            <p:nvPr/>
          </p:nvSpPr>
          <p:spPr>
            <a:xfrm>
              <a:off x="4296700" y="2771900"/>
              <a:ext cx="108850" cy="58875"/>
            </a:xfrm>
            <a:custGeom>
              <a:rect b="b" l="l" r="r" t="t"/>
              <a:pathLst>
                <a:path extrusionOk="0" h="2355" w="4354">
                  <a:moveTo>
                    <a:pt x="140" y="0"/>
                  </a:moveTo>
                  <a:cubicBezTo>
                    <a:pt x="63" y="0"/>
                    <a:pt x="0" y="63"/>
                    <a:pt x="0" y="140"/>
                  </a:cubicBezTo>
                  <a:lnTo>
                    <a:pt x="0" y="2215"/>
                  </a:lnTo>
                  <a:cubicBezTo>
                    <a:pt x="0" y="2292"/>
                    <a:pt x="63" y="2355"/>
                    <a:pt x="140" y="2355"/>
                  </a:cubicBezTo>
                  <a:lnTo>
                    <a:pt x="4214" y="2355"/>
                  </a:lnTo>
                  <a:cubicBezTo>
                    <a:pt x="4291" y="2355"/>
                    <a:pt x="4354" y="2292"/>
                    <a:pt x="4354" y="2215"/>
                  </a:cubicBezTo>
                  <a:lnTo>
                    <a:pt x="4354" y="140"/>
                  </a:lnTo>
                  <a:cubicBezTo>
                    <a:pt x="4354" y="63"/>
                    <a:pt x="4291" y="0"/>
                    <a:pt x="4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45"/>
            <p:cNvSpPr/>
            <p:nvPr/>
          </p:nvSpPr>
          <p:spPr>
            <a:xfrm>
              <a:off x="4296700" y="2771900"/>
              <a:ext cx="92900" cy="58875"/>
            </a:xfrm>
            <a:custGeom>
              <a:rect b="b" l="l" r="r" t="t"/>
              <a:pathLst>
                <a:path extrusionOk="0" h="2355" w="3716">
                  <a:moveTo>
                    <a:pt x="130" y="0"/>
                  </a:moveTo>
                  <a:cubicBezTo>
                    <a:pt x="58" y="0"/>
                    <a:pt x="0" y="58"/>
                    <a:pt x="0" y="129"/>
                  </a:cubicBezTo>
                  <a:lnTo>
                    <a:pt x="0" y="2225"/>
                  </a:lnTo>
                  <a:cubicBezTo>
                    <a:pt x="0" y="2296"/>
                    <a:pt x="58" y="2355"/>
                    <a:pt x="130" y="2355"/>
                  </a:cubicBezTo>
                  <a:lnTo>
                    <a:pt x="3587" y="2355"/>
                  </a:lnTo>
                  <a:cubicBezTo>
                    <a:pt x="3658" y="2355"/>
                    <a:pt x="3716" y="2296"/>
                    <a:pt x="3716" y="2225"/>
                  </a:cubicBezTo>
                  <a:lnTo>
                    <a:pt x="3716" y="129"/>
                  </a:lnTo>
                  <a:cubicBezTo>
                    <a:pt x="3716" y="58"/>
                    <a:pt x="3658" y="0"/>
                    <a:pt x="3587" y="0"/>
                  </a:cubicBezTo>
                  <a:close/>
                </a:path>
              </a:pathLst>
            </a:custGeom>
            <a:solidFill>
              <a:srgbClr val="FDC0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45"/>
            <p:cNvSpPr/>
            <p:nvPr/>
          </p:nvSpPr>
          <p:spPr>
            <a:xfrm>
              <a:off x="4087950" y="2736150"/>
              <a:ext cx="232025" cy="98175"/>
            </a:xfrm>
            <a:custGeom>
              <a:rect b="b" l="l" r="r" t="t"/>
              <a:pathLst>
                <a:path extrusionOk="0" h="3927" w="9281">
                  <a:moveTo>
                    <a:pt x="7547" y="1"/>
                  </a:moveTo>
                  <a:cubicBezTo>
                    <a:pt x="7545" y="1"/>
                    <a:pt x="7543" y="1"/>
                    <a:pt x="7541" y="1"/>
                  </a:cubicBezTo>
                  <a:lnTo>
                    <a:pt x="782" y="43"/>
                  </a:lnTo>
                  <a:cubicBezTo>
                    <a:pt x="303" y="47"/>
                    <a:pt x="0" y="410"/>
                    <a:pt x="109" y="853"/>
                  </a:cubicBezTo>
                  <a:lnTo>
                    <a:pt x="670" y="3127"/>
                  </a:lnTo>
                  <a:cubicBezTo>
                    <a:pt x="780" y="3568"/>
                    <a:pt x="1258" y="3926"/>
                    <a:pt x="1736" y="3926"/>
                  </a:cubicBezTo>
                  <a:cubicBezTo>
                    <a:pt x="1737" y="3926"/>
                    <a:pt x="1738" y="3926"/>
                    <a:pt x="1739" y="3926"/>
                  </a:cubicBezTo>
                  <a:lnTo>
                    <a:pt x="8498" y="3884"/>
                  </a:lnTo>
                  <a:cubicBezTo>
                    <a:pt x="8977" y="3880"/>
                    <a:pt x="9280" y="3515"/>
                    <a:pt x="9170" y="3074"/>
                  </a:cubicBezTo>
                  <a:lnTo>
                    <a:pt x="8609" y="799"/>
                  </a:lnTo>
                  <a:cubicBezTo>
                    <a:pt x="8501" y="360"/>
                    <a:pt x="8024" y="1"/>
                    <a:pt x="75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45"/>
            <p:cNvSpPr/>
            <p:nvPr/>
          </p:nvSpPr>
          <p:spPr>
            <a:xfrm>
              <a:off x="4106425" y="2736150"/>
              <a:ext cx="213625" cy="98050"/>
            </a:xfrm>
            <a:custGeom>
              <a:rect b="b" l="l" r="r" t="t"/>
              <a:pathLst>
                <a:path extrusionOk="0" h="3922" w="8545">
                  <a:moveTo>
                    <a:pt x="6848" y="1"/>
                  </a:moveTo>
                  <a:cubicBezTo>
                    <a:pt x="6846" y="1"/>
                    <a:pt x="6844" y="1"/>
                    <a:pt x="6841" y="1"/>
                  </a:cubicBezTo>
                  <a:lnTo>
                    <a:pt x="747" y="38"/>
                  </a:lnTo>
                  <a:cubicBezTo>
                    <a:pt x="290" y="42"/>
                    <a:pt x="0" y="389"/>
                    <a:pt x="105" y="812"/>
                  </a:cubicBezTo>
                  <a:lnTo>
                    <a:pt x="685" y="3158"/>
                  </a:lnTo>
                  <a:cubicBezTo>
                    <a:pt x="788" y="3580"/>
                    <a:pt x="1245" y="3921"/>
                    <a:pt x="1701" y="3921"/>
                  </a:cubicBezTo>
                  <a:cubicBezTo>
                    <a:pt x="1702" y="3921"/>
                    <a:pt x="1704" y="3921"/>
                    <a:pt x="1705" y="3921"/>
                  </a:cubicBezTo>
                  <a:lnTo>
                    <a:pt x="7799" y="3882"/>
                  </a:lnTo>
                  <a:cubicBezTo>
                    <a:pt x="8256" y="3880"/>
                    <a:pt x="8544" y="3531"/>
                    <a:pt x="8441" y="3109"/>
                  </a:cubicBezTo>
                  <a:lnTo>
                    <a:pt x="7862" y="762"/>
                  </a:lnTo>
                  <a:cubicBezTo>
                    <a:pt x="7758" y="343"/>
                    <a:pt x="7303" y="1"/>
                    <a:pt x="6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45"/>
            <p:cNvSpPr/>
            <p:nvPr/>
          </p:nvSpPr>
          <p:spPr>
            <a:xfrm>
              <a:off x="4152925" y="2823525"/>
              <a:ext cx="209900" cy="33050"/>
            </a:xfrm>
            <a:custGeom>
              <a:rect b="b" l="l" r="r" t="t"/>
              <a:pathLst>
                <a:path extrusionOk="0" h="1322" w="8396">
                  <a:moveTo>
                    <a:pt x="1008" y="0"/>
                  </a:moveTo>
                  <a:cubicBezTo>
                    <a:pt x="453" y="0"/>
                    <a:pt x="1" y="361"/>
                    <a:pt x="1" y="800"/>
                  </a:cubicBezTo>
                  <a:lnTo>
                    <a:pt x="1" y="1155"/>
                  </a:lnTo>
                  <a:cubicBezTo>
                    <a:pt x="1" y="1211"/>
                    <a:pt x="8" y="1267"/>
                    <a:pt x="22" y="1321"/>
                  </a:cubicBezTo>
                  <a:lnTo>
                    <a:pt x="8374" y="1321"/>
                  </a:lnTo>
                  <a:cubicBezTo>
                    <a:pt x="8387" y="1267"/>
                    <a:pt x="8395" y="1211"/>
                    <a:pt x="8395" y="1155"/>
                  </a:cubicBezTo>
                  <a:lnTo>
                    <a:pt x="8395" y="800"/>
                  </a:lnTo>
                  <a:cubicBezTo>
                    <a:pt x="8395" y="361"/>
                    <a:pt x="7943" y="0"/>
                    <a:pt x="7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45"/>
            <p:cNvSpPr/>
            <p:nvPr/>
          </p:nvSpPr>
          <p:spPr>
            <a:xfrm>
              <a:off x="4146225" y="2780200"/>
              <a:ext cx="108875" cy="58900"/>
            </a:xfrm>
            <a:custGeom>
              <a:rect b="b" l="l" r="r" t="t"/>
              <a:pathLst>
                <a:path extrusionOk="0" h="2356" w="4355">
                  <a:moveTo>
                    <a:pt x="141" y="1"/>
                  </a:moveTo>
                  <a:cubicBezTo>
                    <a:pt x="63" y="1"/>
                    <a:pt x="1" y="63"/>
                    <a:pt x="1" y="141"/>
                  </a:cubicBezTo>
                  <a:lnTo>
                    <a:pt x="1" y="2215"/>
                  </a:lnTo>
                  <a:cubicBezTo>
                    <a:pt x="1" y="2293"/>
                    <a:pt x="63" y="2355"/>
                    <a:pt x="141" y="2355"/>
                  </a:cubicBezTo>
                  <a:lnTo>
                    <a:pt x="4214" y="2355"/>
                  </a:lnTo>
                  <a:cubicBezTo>
                    <a:pt x="4292" y="2355"/>
                    <a:pt x="4354" y="2293"/>
                    <a:pt x="4354" y="2215"/>
                  </a:cubicBezTo>
                  <a:lnTo>
                    <a:pt x="4354" y="141"/>
                  </a:lnTo>
                  <a:cubicBezTo>
                    <a:pt x="4354" y="63"/>
                    <a:pt x="4292" y="1"/>
                    <a:pt x="4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45"/>
            <p:cNvSpPr/>
            <p:nvPr/>
          </p:nvSpPr>
          <p:spPr>
            <a:xfrm>
              <a:off x="4146225" y="2780200"/>
              <a:ext cx="92900" cy="58900"/>
            </a:xfrm>
            <a:custGeom>
              <a:rect b="b" l="l" r="r" t="t"/>
              <a:pathLst>
                <a:path extrusionOk="0" h="2356" w="3716">
                  <a:moveTo>
                    <a:pt x="131" y="1"/>
                  </a:moveTo>
                  <a:cubicBezTo>
                    <a:pt x="60" y="1"/>
                    <a:pt x="1" y="58"/>
                    <a:pt x="1" y="131"/>
                  </a:cubicBezTo>
                  <a:lnTo>
                    <a:pt x="1" y="2227"/>
                  </a:lnTo>
                  <a:cubicBezTo>
                    <a:pt x="1" y="2298"/>
                    <a:pt x="60" y="2355"/>
                    <a:pt x="131" y="2355"/>
                  </a:cubicBezTo>
                  <a:lnTo>
                    <a:pt x="3588" y="2355"/>
                  </a:lnTo>
                  <a:cubicBezTo>
                    <a:pt x="3658" y="2355"/>
                    <a:pt x="3716" y="2298"/>
                    <a:pt x="3716" y="2227"/>
                  </a:cubicBezTo>
                  <a:lnTo>
                    <a:pt x="3716" y="131"/>
                  </a:lnTo>
                  <a:cubicBezTo>
                    <a:pt x="3716" y="58"/>
                    <a:pt x="3658" y="1"/>
                    <a:pt x="3588" y="1"/>
                  </a:cubicBezTo>
                  <a:close/>
                </a:path>
              </a:pathLst>
            </a:custGeom>
            <a:solidFill>
              <a:srgbClr val="FDC0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45"/>
            <p:cNvSpPr/>
            <p:nvPr/>
          </p:nvSpPr>
          <p:spPr>
            <a:xfrm>
              <a:off x="4090250" y="2828525"/>
              <a:ext cx="298000" cy="69975"/>
            </a:xfrm>
            <a:custGeom>
              <a:rect b="b" l="l" r="r" t="t"/>
              <a:pathLst>
                <a:path extrusionOk="0" h="2799" w="11920">
                  <a:moveTo>
                    <a:pt x="11768" y="1"/>
                  </a:moveTo>
                  <a:cubicBezTo>
                    <a:pt x="11742" y="1"/>
                    <a:pt x="11715" y="8"/>
                    <a:pt x="11692" y="24"/>
                  </a:cubicBezTo>
                  <a:lnTo>
                    <a:pt x="10471" y="866"/>
                  </a:lnTo>
                  <a:cubicBezTo>
                    <a:pt x="10445" y="885"/>
                    <a:pt x="10425" y="913"/>
                    <a:pt x="10419" y="944"/>
                  </a:cubicBezTo>
                  <a:lnTo>
                    <a:pt x="5154" y="944"/>
                  </a:lnTo>
                  <a:lnTo>
                    <a:pt x="5848" y="465"/>
                  </a:lnTo>
                  <a:cubicBezTo>
                    <a:pt x="5909" y="422"/>
                    <a:pt x="5924" y="340"/>
                    <a:pt x="5883" y="279"/>
                  </a:cubicBezTo>
                  <a:cubicBezTo>
                    <a:pt x="5856" y="242"/>
                    <a:pt x="5815" y="222"/>
                    <a:pt x="5773" y="222"/>
                  </a:cubicBezTo>
                  <a:cubicBezTo>
                    <a:pt x="5746" y="222"/>
                    <a:pt x="5720" y="230"/>
                    <a:pt x="5697" y="246"/>
                  </a:cubicBezTo>
                  <a:lnTo>
                    <a:pt x="4685" y="944"/>
                  </a:lnTo>
                  <a:lnTo>
                    <a:pt x="1532" y="944"/>
                  </a:lnTo>
                  <a:lnTo>
                    <a:pt x="2450" y="309"/>
                  </a:lnTo>
                  <a:cubicBezTo>
                    <a:pt x="2511" y="268"/>
                    <a:pt x="2526" y="184"/>
                    <a:pt x="2485" y="123"/>
                  </a:cubicBezTo>
                  <a:cubicBezTo>
                    <a:pt x="2459" y="85"/>
                    <a:pt x="2417" y="65"/>
                    <a:pt x="2375" y="65"/>
                  </a:cubicBezTo>
                  <a:cubicBezTo>
                    <a:pt x="2348" y="65"/>
                    <a:pt x="2321" y="73"/>
                    <a:pt x="2297" y="90"/>
                  </a:cubicBezTo>
                  <a:lnTo>
                    <a:pt x="1077" y="934"/>
                  </a:lnTo>
                  <a:cubicBezTo>
                    <a:pt x="1073" y="936"/>
                    <a:pt x="1068" y="939"/>
                    <a:pt x="1065" y="942"/>
                  </a:cubicBezTo>
                  <a:lnTo>
                    <a:pt x="1063" y="942"/>
                  </a:lnTo>
                  <a:cubicBezTo>
                    <a:pt x="960" y="942"/>
                    <a:pt x="874" y="1028"/>
                    <a:pt x="874" y="1131"/>
                  </a:cubicBezTo>
                  <a:cubicBezTo>
                    <a:pt x="874" y="1235"/>
                    <a:pt x="960" y="1321"/>
                    <a:pt x="1063" y="1321"/>
                  </a:cubicBezTo>
                  <a:lnTo>
                    <a:pt x="1096" y="1321"/>
                  </a:lnTo>
                  <a:lnTo>
                    <a:pt x="33" y="2691"/>
                  </a:lnTo>
                  <a:cubicBezTo>
                    <a:pt x="0" y="2734"/>
                    <a:pt x="32" y="2798"/>
                    <a:pt x="86" y="2798"/>
                  </a:cubicBezTo>
                  <a:cubicBezTo>
                    <a:pt x="102" y="2798"/>
                    <a:pt x="117" y="2793"/>
                    <a:pt x="129" y="2782"/>
                  </a:cubicBezTo>
                  <a:lnTo>
                    <a:pt x="1870" y="1321"/>
                  </a:lnTo>
                  <a:lnTo>
                    <a:pt x="4499" y="1321"/>
                  </a:lnTo>
                  <a:cubicBezTo>
                    <a:pt x="4515" y="1328"/>
                    <a:pt x="4533" y="1332"/>
                    <a:pt x="4550" y="1332"/>
                  </a:cubicBezTo>
                  <a:cubicBezTo>
                    <a:pt x="4567" y="1332"/>
                    <a:pt x="4584" y="1328"/>
                    <a:pt x="4601" y="1321"/>
                  </a:cubicBezTo>
                  <a:lnTo>
                    <a:pt x="11013" y="1321"/>
                  </a:lnTo>
                  <a:cubicBezTo>
                    <a:pt x="11116" y="1321"/>
                    <a:pt x="11202" y="1237"/>
                    <a:pt x="11202" y="1131"/>
                  </a:cubicBezTo>
                  <a:cubicBezTo>
                    <a:pt x="11202" y="1028"/>
                    <a:pt x="11116" y="944"/>
                    <a:pt x="11013" y="944"/>
                  </a:cubicBezTo>
                  <a:lnTo>
                    <a:pt x="10828" y="944"/>
                  </a:lnTo>
                  <a:lnTo>
                    <a:pt x="11844" y="243"/>
                  </a:lnTo>
                  <a:cubicBezTo>
                    <a:pt x="11904" y="200"/>
                    <a:pt x="11919" y="118"/>
                    <a:pt x="11878" y="59"/>
                  </a:cubicBezTo>
                  <a:cubicBezTo>
                    <a:pt x="11852" y="21"/>
                    <a:pt x="11810" y="1"/>
                    <a:pt x="11768" y="1"/>
                  </a:cubicBezTo>
                  <a:close/>
                </a:path>
              </a:pathLst>
            </a:custGeom>
            <a:solidFill>
              <a:srgbClr val="DDA4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45"/>
            <p:cNvSpPr/>
            <p:nvPr/>
          </p:nvSpPr>
          <p:spPr>
            <a:xfrm>
              <a:off x="4185350" y="2856500"/>
              <a:ext cx="34525" cy="47325"/>
            </a:xfrm>
            <a:custGeom>
              <a:rect b="b" l="l" r="r" t="t"/>
              <a:pathLst>
                <a:path extrusionOk="0" h="1893" w="1381">
                  <a:moveTo>
                    <a:pt x="1381" y="1"/>
                  </a:moveTo>
                  <a:lnTo>
                    <a:pt x="859" y="22"/>
                  </a:lnTo>
                  <a:lnTo>
                    <a:pt x="0" y="1893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DDA4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45"/>
            <p:cNvSpPr/>
            <p:nvPr/>
          </p:nvSpPr>
          <p:spPr>
            <a:xfrm>
              <a:off x="4183575" y="2855075"/>
              <a:ext cx="38175" cy="50200"/>
            </a:xfrm>
            <a:custGeom>
              <a:rect b="b" l="l" r="r" t="t"/>
              <a:pathLst>
                <a:path extrusionOk="0" h="2008" w="1527">
                  <a:moveTo>
                    <a:pt x="1333" y="120"/>
                  </a:moveTo>
                  <a:lnTo>
                    <a:pt x="366" y="1446"/>
                  </a:lnTo>
                  <a:lnTo>
                    <a:pt x="968" y="135"/>
                  </a:lnTo>
                  <a:lnTo>
                    <a:pt x="1333" y="120"/>
                  </a:lnTo>
                  <a:close/>
                  <a:moveTo>
                    <a:pt x="1454" y="0"/>
                  </a:moveTo>
                  <a:cubicBezTo>
                    <a:pt x="1453" y="0"/>
                    <a:pt x="1452" y="0"/>
                    <a:pt x="1450" y="0"/>
                  </a:cubicBezTo>
                  <a:lnTo>
                    <a:pt x="929" y="20"/>
                  </a:lnTo>
                  <a:cubicBezTo>
                    <a:pt x="907" y="22"/>
                    <a:pt x="888" y="35"/>
                    <a:pt x="878" y="55"/>
                  </a:cubicBezTo>
                  <a:lnTo>
                    <a:pt x="19" y="1925"/>
                  </a:lnTo>
                  <a:cubicBezTo>
                    <a:pt x="1" y="1965"/>
                    <a:pt x="29" y="2008"/>
                    <a:pt x="71" y="2008"/>
                  </a:cubicBezTo>
                  <a:cubicBezTo>
                    <a:pt x="90" y="2008"/>
                    <a:pt x="108" y="1999"/>
                    <a:pt x="118" y="1985"/>
                  </a:cubicBezTo>
                  <a:lnTo>
                    <a:pt x="1500" y="92"/>
                  </a:lnTo>
                  <a:cubicBezTo>
                    <a:pt x="1527" y="54"/>
                    <a:pt x="1500" y="0"/>
                    <a:pt x="1454" y="0"/>
                  </a:cubicBezTo>
                  <a:close/>
                </a:path>
              </a:pathLst>
            </a:custGeom>
            <a:solidFill>
              <a:srgbClr val="DDA4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45"/>
            <p:cNvSpPr/>
            <p:nvPr/>
          </p:nvSpPr>
          <p:spPr>
            <a:xfrm>
              <a:off x="4346150" y="2855025"/>
              <a:ext cx="27175" cy="52050"/>
            </a:xfrm>
            <a:custGeom>
              <a:rect b="b" l="l" r="r" t="t"/>
              <a:pathLst>
                <a:path extrusionOk="0" h="2082" w="1087">
                  <a:moveTo>
                    <a:pt x="456" y="1"/>
                  </a:moveTo>
                  <a:lnTo>
                    <a:pt x="0" y="17"/>
                  </a:lnTo>
                  <a:lnTo>
                    <a:pt x="1086" y="2082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rgbClr val="DDA4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45"/>
            <p:cNvSpPr/>
            <p:nvPr/>
          </p:nvSpPr>
          <p:spPr>
            <a:xfrm>
              <a:off x="4344375" y="2853600"/>
              <a:ext cx="30575" cy="54975"/>
            </a:xfrm>
            <a:custGeom>
              <a:rect b="b" l="l" r="r" t="t"/>
              <a:pathLst>
                <a:path extrusionOk="0" h="2199" w="1223">
                  <a:moveTo>
                    <a:pt x="484" y="117"/>
                  </a:moveTo>
                  <a:lnTo>
                    <a:pt x="925" y="1570"/>
                  </a:lnTo>
                  <a:lnTo>
                    <a:pt x="167" y="130"/>
                  </a:lnTo>
                  <a:lnTo>
                    <a:pt x="484" y="117"/>
                  </a:lnTo>
                  <a:close/>
                  <a:moveTo>
                    <a:pt x="524" y="0"/>
                  </a:moveTo>
                  <a:lnTo>
                    <a:pt x="69" y="16"/>
                  </a:lnTo>
                  <a:cubicBezTo>
                    <a:pt x="27" y="18"/>
                    <a:pt x="0" y="64"/>
                    <a:pt x="20" y="102"/>
                  </a:cubicBezTo>
                  <a:lnTo>
                    <a:pt x="1106" y="2167"/>
                  </a:lnTo>
                  <a:cubicBezTo>
                    <a:pt x="1116" y="2185"/>
                    <a:pt x="1136" y="2198"/>
                    <a:pt x="1157" y="2198"/>
                  </a:cubicBezTo>
                  <a:cubicBezTo>
                    <a:pt x="1165" y="2198"/>
                    <a:pt x="1173" y="2197"/>
                    <a:pt x="1180" y="2193"/>
                  </a:cubicBezTo>
                  <a:cubicBezTo>
                    <a:pt x="1208" y="2182"/>
                    <a:pt x="1223" y="2150"/>
                    <a:pt x="1213" y="2122"/>
                  </a:cubicBezTo>
                  <a:lnTo>
                    <a:pt x="583" y="41"/>
                  </a:lnTo>
                  <a:cubicBezTo>
                    <a:pt x="575" y="16"/>
                    <a:pt x="552" y="0"/>
                    <a:pt x="527" y="0"/>
                  </a:cubicBezTo>
                  <a:close/>
                </a:path>
              </a:pathLst>
            </a:custGeom>
            <a:solidFill>
              <a:srgbClr val="DDA4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45"/>
            <p:cNvSpPr/>
            <p:nvPr/>
          </p:nvSpPr>
          <p:spPr>
            <a:xfrm>
              <a:off x="4291725" y="2856150"/>
              <a:ext cx="27200" cy="52050"/>
            </a:xfrm>
            <a:custGeom>
              <a:rect b="b" l="l" r="r" t="t"/>
              <a:pathLst>
                <a:path extrusionOk="0" h="2082" w="1088">
                  <a:moveTo>
                    <a:pt x="456" y="0"/>
                  </a:moveTo>
                  <a:lnTo>
                    <a:pt x="0" y="16"/>
                  </a:lnTo>
                  <a:lnTo>
                    <a:pt x="1088" y="2081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DDA4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45"/>
            <p:cNvSpPr/>
            <p:nvPr/>
          </p:nvSpPr>
          <p:spPr>
            <a:xfrm>
              <a:off x="4289950" y="2854700"/>
              <a:ext cx="30600" cy="54975"/>
            </a:xfrm>
            <a:custGeom>
              <a:rect b="b" l="l" r="r" t="t"/>
              <a:pathLst>
                <a:path extrusionOk="0" h="2199" w="1224">
                  <a:moveTo>
                    <a:pt x="484" y="117"/>
                  </a:moveTo>
                  <a:lnTo>
                    <a:pt x="925" y="1570"/>
                  </a:lnTo>
                  <a:lnTo>
                    <a:pt x="167" y="130"/>
                  </a:lnTo>
                  <a:lnTo>
                    <a:pt x="484" y="117"/>
                  </a:lnTo>
                  <a:close/>
                  <a:moveTo>
                    <a:pt x="527" y="0"/>
                  </a:moveTo>
                  <a:cubicBezTo>
                    <a:pt x="526" y="0"/>
                    <a:pt x="525" y="0"/>
                    <a:pt x="524" y="0"/>
                  </a:cubicBezTo>
                  <a:lnTo>
                    <a:pt x="70" y="17"/>
                  </a:lnTo>
                  <a:cubicBezTo>
                    <a:pt x="27" y="19"/>
                    <a:pt x="1" y="65"/>
                    <a:pt x="20" y="102"/>
                  </a:cubicBezTo>
                  <a:lnTo>
                    <a:pt x="1106" y="2167"/>
                  </a:lnTo>
                  <a:cubicBezTo>
                    <a:pt x="1116" y="2187"/>
                    <a:pt x="1136" y="2199"/>
                    <a:pt x="1159" y="2199"/>
                  </a:cubicBezTo>
                  <a:cubicBezTo>
                    <a:pt x="1165" y="2199"/>
                    <a:pt x="1174" y="2197"/>
                    <a:pt x="1180" y="2194"/>
                  </a:cubicBezTo>
                  <a:cubicBezTo>
                    <a:pt x="1208" y="2182"/>
                    <a:pt x="1223" y="2153"/>
                    <a:pt x="1215" y="2123"/>
                  </a:cubicBezTo>
                  <a:lnTo>
                    <a:pt x="583" y="42"/>
                  </a:lnTo>
                  <a:cubicBezTo>
                    <a:pt x="575" y="18"/>
                    <a:pt x="554" y="0"/>
                    <a:pt x="527" y="0"/>
                  </a:cubicBezTo>
                  <a:close/>
                </a:path>
              </a:pathLst>
            </a:custGeom>
            <a:solidFill>
              <a:srgbClr val="DDA4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45"/>
            <p:cNvSpPr/>
            <p:nvPr/>
          </p:nvSpPr>
          <p:spPr>
            <a:xfrm>
              <a:off x="4182625" y="2760550"/>
              <a:ext cx="7225" cy="7225"/>
            </a:xfrm>
            <a:custGeom>
              <a:rect b="b" l="l" r="r" t="t"/>
              <a:pathLst>
                <a:path extrusionOk="0" h="289" w="289">
                  <a:moveTo>
                    <a:pt x="144" y="0"/>
                  </a:moveTo>
                  <a:cubicBezTo>
                    <a:pt x="65" y="0"/>
                    <a:pt x="1" y="64"/>
                    <a:pt x="1" y="145"/>
                  </a:cubicBezTo>
                  <a:cubicBezTo>
                    <a:pt x="1" y="224"/>
                    <a:pt x="65" y="288"/>
                    <a:pt x="144" y="288"/>
                  </a:cubicBezTo>
                  <a:cubicBezTo>
                    <a:pt x="225" y="288"/>
                    <a:pt x="289" y="224"/>
                    <a:pt x="289" y="145"/>
                  </a:cubicBezTo>
                  <a:cubicBezTo>
                    <a:pt x="289" y="64"/>
                    <a:pt x="225" y="0"/>
                    <a:pt x="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45"/>
            <p:cNvSpPr/>
            <p:nvPr/>
          </p:nvSpPr>
          <p:spPr>
            <a:xfrm>
              <a:off x="4257050" y="2760550"/>
              <a:ext cx="7225" cy="7225"/>
            </a:xfrm>
            <a:custGeom>
              <a:rect b="b" l="l" r="r" t="t"/>
              <a:pathLst>
                <a:path extrusionOk="0" h="289" w="289">
                  <a:moveTo>
                    <a:pt x="143" y="0"/>
                  </a:moveTo>
                  <a:cubicBezTo>
                    <a:pt x="64" y="0"/>
                    <a:pt x="0" y="64"/>
                    <a:pt x="0" y="145"/>
                  </a:cubicBezTo>
                  <a:cubicBezTo>
                    <a:pt x="0" y="224"/>
                    <a:pt x="64" y="288"/>
                    <a:pt x="143" y="288"/>
                  </a:cubicBezTo>
                  <a:cubicBezTo>
                    <a:pt x="222" y="288"/>
                    <a:pt x="288" y="224"/>
                    <a:pt x="288" y="145"/>
                  </a:cubicBezTo>
                  <a:cubicBezTo>
                    <a:pt x="288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9" name="Google Shape;529;p45"/>
          <p:cNvGrpSpPr/>
          <p:nvPr/>
        </p:nvGrpSpPr>
        <p:grpSpPr>
          <a:xfrm>
            <a:off x="5143866" y="-275245"/>
            <a:ext cx="1493326" cy="1849871"/>
            <a:chOff x="1773750" y="2039525"/>
            <a:chExt cx="349725" cy="433225"/>
          </a:xfrm>
        </p:grpSpPr>
        <p:sp>
          <p:nvSpPr>
            <p:cNvPr id="530" name="Google Shape;530;p45"/>
            <p:cNvSpPr/>
            <p:nvPr/>
          </p:nvSpPr>
          <p:spPr>
            <a:xfrm>
              <a:off x="1808575" y="2077125"/>
              <a:ext cx="280850" cy="352125"/>
            </a:xfrm>
            <a:custGeom>
              <a:rect b="b" l="l" r="r" t="t"/>
              <a:pathLst>
                <a:path extrusionOk="0" h="14085" w="11234">
                  <a:moveTo>
                    <a:pt x="1" y="0"/>
                  </a:moveTo>
                  <a:lnTo>
                    <a:pt x="1" y="14084"/>
                  </a:lnTo>
                  <a:lnTo>
                    <a:pt x="11234" y="14084"/>
                  </a:lnTo>
                  <a:lnTo>
                    <a:pt x="112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45"/>
            <p:cNvSpPr/>
            <p:nvPr/>
          </p:nvSpPr>
          <p:spPr>
            <a:xfrm>
              <a:off x="1773750" y="2039525"/>
              <a:ext cx="349725" cy="433225"/>
            </a:xfrm>
            <a:custGeom>
              <a:rect b="b" l="l" r="r" t="t"/>
              <a:pathLst>
                <a:path extrusionOk="0" h="17329" w="13989">
                  <a:moveTo>
                    <a:pt x="13597" y="390"/>
                  </a:moveTo>
                  <a:lnTo>
                    <a:pt x="13597" y="16937"/>
                  </a:lnTo>
                  <a:lnTo>
                    <a:pt x="392" y="16937"/>
                  </a:lnTo>
                  <a:lnTo>
                    <a:pt x="392" y="390"/>
                  </a:lnTo>
                  <a:close/>
                  <a:moveTo>
                    <a:pt x="0" y="0"/>
                  </a:moveTo>
                  <a:lnTo>
                    <a:pt x="0" y="17329"/>
                  </a:lnTo>
                  <a:lnTo>
                    <a:pt x="13989" y="17329"/>
                  </a:lnTo>
                  <a:lnTo>
                    <a:pt x="139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45"/>
            <p:cNvSpPr/>
            <p:nvPr/>
          </p:nvSpPr>
          <p:spPr>
            <a:xfrm>
              <a:off x="1852875" y="2165325"/>
              <a:ext cx="193600" cy="176375"/>
            </a:xfrm>
            <a:custGeom>
              <a:rect b="b" l="l" r="r" t="t"/>
              <a:pathLst>
                <a:path extrusionOk="0" h="7055" w="7744">
                  <a:moveTo>
                    <a:pt x="3872" y="0"/>
                  </a:moveTo>
                  <a:cubicBezTo>
                    <a:pt x="2969" y="0"/>
                    <a:pt x="2067" y="344"/>
                    <a:pt x="1378" y="1033"/>
                  </a:cubicBezTo>
                  <a:cubicBezTo>
                    <a:pt x="1" y="2410"/>
                    <a:pt x="1" y="4644"/>
                    <a:pt x="1378" y="6022"/>
                  </a:cubicBezTo>
                  <a:cubicBezTo>
                    <a:pt x="2067" y="6710"/>
                    <a:pt x="2969" y="7054"/>
                    <a:pt x="3872" y="7054"/>
                  </a:cubicBezTo>
                  <a:cubicBezTo>
                    <a:pt x="4775" y="7054"/>
                    <a:pt x="5678" y="6710"/>
                    <a:pt x="6367" y="6022"/>
                  </a:cubicBezTo>
                  <a:cubicBezTo>
                    <a:pt x="7744" y="4644"/>
                    <a:pt x="7744" y="2410"/>
                    <a:pt x="6367" y="1033"/>
                  </a:cubicBezTo>
                  <a:cubicBezTo>
                    <a:pt x="5678" y="344"/>
                    <a:pt x="4775" y="0"/>
                    <a:pt x="3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45"/>
            <p:cNvSpPr/>
            <p:nvPr/>
          </p:nvSpPr>
          <p:spPr>
            <a:xfrm>
              <a:off x="1861475" y="2246300"/>
              <a:ext cx="176400" cy="94050"/>
            </a:xfrm>
            <a:custGeom>
              <a:rect b="b" l="l" r="r" t="t"/>
              <a:pathLst>
                <a:path extrusionOk="0" h="3762" w="7056">
                  <a:moveTo>
                    <a:pt x="14" y="0"/>
                  </a:moveTo>
                  <a:cubicBezTo>
                    <a:pt x="6" y="96"/>
                    <a:pt x="1" y="191"/>
                    <a:pt x="1" y="288"/>
                  </a:cubicBezTo>
                  <a:cubicBezTo>
                    <a:pt x="30" y="2215"/>
                    <a:pt x="1600" y="3762"/>
                    <a:pt x="3528" y="3762"/>
                  </a:cubicBezTo>
                  <a:cubicBezTo>
                    <a:pt x="5455" y="3762"/>
                    <a:pt x="7026" y="2215"/>
                    <a:pt x="7056" y="288"/>
                  </a:cubicBezTo>
                  <a:cubicBezTo>
                    <a:pt x="7056" y="191"/>
                    <a:pt x="7051" y="94"/>
                    <a:pt x="70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45"/>
            <p:cNvSpPr/>
            <p:nvPr/>
          </p:nvSpPr>
          <p:spPr>
            <a:xfrm>
              <a:off x="1926175" y="2353700"/>
              <a:ext cx="47000" cy="24450"/>
            </a:xfrm>
            <a:custGeom>
              <a:rect b="b" l="l" r="r" t="t"/>
              <a:pathLst>
                <a:path extrusionOk="0" h="978" w="1880">
                  <a:moveTo>
                    <a:pt x="2" y="0"/>
                  </a:moveTo>
                  <a:cubicBezTo>
                    <a:pt x="2" y="18"/>
                    <a:pt x="1" y="35"/>
                    <a:pt x="1" y="51"/>
                  </a:cubicBezTo>
                  <a:cubicBezTo>
                    <a:pt x="7" y="565"/>
                    <a:pt x="427" y="978"/>
                    <a:pt x="940" y="978"/>
                  </a:cubicBezTo>
                  <a:cubicBezTo>
                    <a:pt x="1454" y="978"/>
                    <a:pt x="1873" y="565"/>
                    <a:pt x="1880" y="51"/>
                  </a:cubicBezTo>
                  <a:cubicBezTo>
                    <a:pt x="1880" y="35"/>
                    <a:pt x="1878" y="18"/>
                    <a:pt x="1878" y="0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45"/>
            <p:cNvSpPr/>
            <p:nvPr/>
          </p:nvSpPr>
          <p:spPr>
            <a:xfrm>
              <a:off x="1926175" y="2377850"/>
              <a:ext cx="47000" cy="24450"/>
            </a:xfrm>
            <a:custGeom>
              <a:rect b="b" l="l" r="r" t="t"/>
              <a:pathLst>
                <a:path extrusionOk="0" h="978" w="1880">
                  <a:moveTo>
                    <a:pt x="2" y="0"/>
                  </a:moveTo>
                  <a:cubicBezTo>
                    <a:pt x="2" y="17"/>
                    <a:pt x="1" y="35"/>
                    <a:pt x="1" y="51"/>
                  </a:cubicBezTo>
                  <a:cubicBezTo>
                    <a:pt x="7" y="564"/>
                    <a:pt x="427" y="977"/>
                    <a:pt x="940" y="977"/>
                  </a:cubicBezTo>
                  <a:cubicBezTo>
                    <a:pt x="1454" y="977"/>
                    <a:pt x="1873" y="564"/>
                    <a:pt x="1880" y="51"/>
                  </a:cubicBezTo>
                  <a:cubicBezTo>
                    <a:pt x="1880" y="35"/>
                    <a:pt x="1878" y="17"/>
                    <a:pt x="1878" y="0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45"/>
            <p:cNvSpPr/>
            <p:nvPr/>
          </p:nvSpPr>
          <p:spPr>
            <a:xfrm>
              <a:off x="1926175" y="2109200"/>
              <a:ext cx="47000" cy="24450"/>
            </a:xfrm>
            <a:custGeom>
              <a:rect b="b" l="l" r="r" t="t"/>
              <a:pathLst>
                <a:path extrusionOk="0" h="978" w="1880">
                  <a:moveTo>
                    <a:pt x="2" y="0"/>
                  </a:moveTo>
                  <a:cubicBezTo>
                    <a:pt x="2" y="17"/>
                    <a:pt x="1" y="33"/>
                    <a:pt x="1" y="51"/>
                  </a:cubicBezTo>
                  <a:cubicBezTo>
                    <a:pt x="7" y="565"/>
                    <a:pt x="427" y="978"/>
                    <a:pt x="940" y="978"/>
                  </a:cubicBezTo>
                  <a:cubicBezTo>
                    <a:pt x="1454" y="978"/>
                    <a:pt x="1873" y="565"/>
                    <a:pt x="1880" y="51"/>
                  </a:cubicBezTo>
                  <a:cubicBezTo>
                    <a:pt x="1880" y="33"/>
                    <a:pt x="1878" y="17"/>
                    <a:pt x="1878" y="0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45"/>
            <p:cNvSpPr/>
            <p:nvPr/>
          </p:nvSpPr>
          <p:spPr>
            <a:xfrm>
              <a:off x="1926175" y="2133350"/>
              <a:ext cx="47000" cy="24400"/>
            </a:xfrm>
            <a:custGeom>
              <a:rect b="b" l="l" r="r" t="t"/>
              <a:pathLst>
                <a:path extrusionOk="0" h="976" w="1880">
                  <a:moveTo>
                    <a:pt x="2" y="0"/>
                  </a:moveTo>
                  <a:cubicBezTo>
                    <a:pt x="2" y="17"/>
                    <a:pt x="1" y="33"/>
                    <a:pt x="1" y="51"/>
                  </a:cubicBezTo>
                  <a:cubicBezTo>
                    <a:pt x="7" y="565"/>
                    <a:pt x="427" y="976"/>
                    <a:pt x="940" y="976"/>
                  </a:cubicBezTo>
                  <a:cubicBezTo>
                    <a:pt x="1454" y="976"/>
                    <a:pt x="1873" y="565"/>
                    <a:pt x="1880" y="51"/>
                  </a:cubicBezTo>
                  <a:cubicBezTo>
                    <a:pt x="1880" y="33"/>
                    <a:pt x="1878" y="17"/>
                    <a:pt x="1878" y="0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45"/>
            <p:cNvSpPr/>
            <p:nvPr/>
          </p:nvSpPr>
          <p:spPr>
            <a:xfrm>
              <a:off x="1931500" y="2063500"/>
              <a:ext cx="36375" cy="32100"/>
            </a:xfrm>
            <a:custGeom>
              <a:rect b="b" l="l" r="r" t="t"/>
              <a:pathLst>
                <a:path extrusionOk="0" h="1284" w="1455">
                  <a:moveTo>
                    <a:pt x="728" y="0"/>
                  </a:moveTo>
                  <a:cubicBezTo>
                    <a:pt x="646" y="0"/>
                    <a:pt x="563" y="16"/>
                    <a:pt x="482" y="50"/>
                  </a:cubicBezTo>
                  <a:cubicBezTo>
                    <a:pt x="155" y="185"/>
                    <a:pt x="0" y="560"/>
                    <a:pt x="135" y="887"/>
                  </a:cubicBezTo>
                  <a:cubicBezTo>
                    <a:pt x="237" y="1135"/>
                    <a:pt x="476" y="1283"/>
                    <a:pt x="727" y="1283"/>
                  </a:cubicBezTo>
                  <a:cubicBezTo>
                    <a:pt x="809" y="1283"/>
                    <a:pt x="892" y="1268"/>
                    <a:pt x="972" y="1234"/>
                  </a:cubicBezTo>
                  <a:cubicBezTo>
                    <a:pt x="1300" y="1098"/>
                    <a:pt x="1455" y="723"/>
                    <a:pt x="1320" y="397"/>
                  </a:cubicBezTo>
                  <a:cubicBezTo>
                    <a:pt x="1218" y="150"/>
                    <a:pt x="979" y="0"/>
                    <a:pt x="728" y="0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9" name="Google Shape;539;p45"/>
          <p:cNvGrpSpPr/>
          <p:nvPr/>
        </p:nvGrpSpPr>
        <p:grpSpPr>
          <a:xfrm>
            <a:off x="8667306" y="186914"/>
            <a:ext cx="1063654" cy="2090529"/>
            <a:chOff x="3336900" y="1805875"/>
            <a:chExt cx="243650" cy="478875"/>
          </a:xfrm>
        </p:grpSpPr>
        <p:sp>
          <p:nvSpPr>
            <p:cNvPr id="540" name="Google Shape;540;p45"/>
            <p:cNvSpPr/>
            <p:nvPr/>
          </p:nvSpPr>
          <p:spPr>
            <a:xfrm>
              <a:off x="3383075" y="1805875"/>
              <a:ext cx="197475" cy="359875"/>
            </a:xfrm>
            <a:custGeom>
              <a:rect b="b" l="l" r="r" t="t"/>
              <a:pathLst>
                <a:path extrusionOk="0" h="14395" w="7899">
                  <a:moveTo>
                    <a:pt x="7841" y="58"/>
                  </a:moveTo>
                  <a:lnTo>
                    <a:pt x="7841" y="14335"/>
                  </a:lnTo>
                  <a:lnTo>
                    <a:pt x="60" y="14335"/>
                  </a:lnTo>
                  <a:lnTo>
                    <a:pt x="60" y="58"/>
                  </a:lnTo>
                  <a:close/>
                  <a:moveTo>
                    <a:pt x="1" y="1"/>
                  </a:moveTo>
                  <a:lnTo>
                    <a:pt x="1" y="14394"/>
                  </a:lnTo>
                  <a:lnTo>
                    <a:pt x="7899" y="14394"/>
                  </a:lnTo>
                  <a:lnTo>
                    <a:pt x="7899" y="1"/>
                  </a:lnTo>
                  <a:close/>
                </a:path>
              </a:pathLst>
            </a:custGeom>
            <a:solidFill>
              <a:srgbClr val="FEFEFC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45"/>
            <p:cNvSpPr/>
            <p:nvPr/>
          </p:nvSpPr>
          <p:spPr>
            <a:xfrm>
              <a:off x="3336900" y="1881450"/>
              <a:ext cx="207300" cy="403300"/>
            </a:xfrm>
            <a:custGeom>
              <a:rect b="b" l="l" r="r" t="t"/>
              <a:pathLst>
                <a:path extrusionOk="0" h="16132" w="8292">
                  <a:moveTo>
                    <a:pt x="8232" y="59"/>
                  </a:moveTo>
                  <a:lnTo>
                    <a:pt x="8232" y="16072"/>
                  </a:lnTo>
                  <a:lnTo>
                    <a:pt x="59" y="16072"/>
                  </a:lnTo>
                  <a:lnTo>
                    <a:pt x="58" y="59"/>
                  </a:lnTo>
                  <a:close/>
                  <a:moveTo>
                    <a:pt x="0" y="0"/>
                  </a:moveTo>
                  <a:lnTo>
                    <a:pt x="0" y="16131"/>
                  </a:lnTo>
                  <a:lnTo>
                    <a:pt x="8291" y="16131"/>
                  </a:lnTo>
                  <a:lnTo>
                    <a:pt x="8291" y="0"/>
                  </a:lnTo>
                  <a:close/>
                </a:path>
              </a:pathLst>
            </a:custGeom>
            <a:solidFill>
              <a:srgbClr val="FEFEFC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45"/>
            <p:cNvSpPr/>
            <p:nvPr/>
          </p:nvSpPr>
          <p:spPr>
            <a:xfrm>
              <a:off x="3379769" y="2035869"/>
              <a:ext cx="39212" cy="39212"/>
            </a:xfrm>
            <a:custGeom>
              <a:rect b="b" l="l" r="r" t="t"/>
              <a:pathLst>
                <a:path extrusionOk="0" h="2744" w="2744">
                  <a:moveTo>
                    <a:pt x="0" y="0"/>
                  </a:moveTo>
                  <a:lnTo>
                    <a:pt x="0" y="2743"/>
                  </a:lnTo>
                  <a:lnTo>
                    <a:pt x="2743" y="2743"/>
                  </a:lnTo>
                  <a:lnTo>
                    <a:pt x="2743" y="0"/>
                  </a:lnTo>
                  <a:close/>
                </a:path>
              </a:pathLst>
            </a:custGeom>
            <a:solidFill>
              <a:srgbClr val="FEFE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3" name="Google Shape;543;p45"/>
          <p:cNvSpPr txBox="1"/>
          <p:nvPr/>
        </p:nvSpPr>
        <p:spPr>
          <a:xfrm>
            <a:off x="738125" y="3409475"/>
            <a:ext cx="2390100" cy="101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mpt Light"/>
              <a:ea typeface="Prompt Light"/>
              <a:cs typeface="Prompt Light"/>
              <a:sym typeface="Prompt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/>
          <p:nvPr>
            <p:ph type="title"/>
          </p:nvPr>
        </p:nvSpPr>
        <p:spPr>
          <a:xfrm>
            <a:off x="4932743" y="357850"/>
            <a:ext cx="35955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</a:t>
            </a:r>
            <a:endParaRPr/>
          </a:p>
        </p:txBody>
      </p:sp>
      <p:grpSp>
        <p:nvGrpSpPr>
          <p:cNvPr id="161" name="Google Shape;161;p28"/>
          <p:cNvGrpSpPr/>
          <p:nvPr/>
        </p:nvGrpSpPr>
        <p:grpSpPr>
          <a:xfrm flipH="1" rot="-2397709">
            <a:off x="3209046" y="1450073"/>
            <a:ext cx="2634561" cy="2575586"/>
            <a:chOff x="3254870" y="1449981"/>
            <a:chExt cx="2634467" cy="2575494"/>
          </a:xfrm>
        </p:grpSpPr>
        <p:sp>
          <p:nvSpPr>
            <p:cNvPr id="162" name="Google Shape;162;p28"/>
            <p:cNvSpPr/>
            <p:nvPr/>
          </p:nvSpPr>
          <p:spPr>
            <a:xfrm>
              <a:off x="3383247" y="1622475"/>
              <a:ext cx="2403000" cy="2403000"/>
            </a:xfrm>
            <a:prstGeom prst="ellipse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3" name="Google Shape;163;p28"/>
            <p:cNvGrpSpPr/>
            <p:nvPr/>
          </p:nvGrpSpPr>
          <p:grpSpPr>
            <a:xfrm>
              <a:off x="3254870" y="1449981"/>
              <a:ext cx="2634467" cy="2292967"/>
              <a:chOff x="1706078" y="2092648"/>
              <a:chExt cx="660913" cy="575241"/>
            </a:xfrm>
          </p:grpSpPr>
          <p:sp>
            <p:nvSpPr>
              <p:cNvPr id="164" name="Google Shape;164;p28"/>
              <p:cNvSpPr/>
              <p:nvPr/>
            </p:nvSpPr>
            <p:spPr>
              <a:xfrm>
                <a:off x="1938891" y="2092648"/>
                <a:ext cx="192041" cy="353676"/>
              </a:xfrm>
              <a:custGeom>
                <a:rect b="b" l="l" r="r" t="t"/>
                <a:pathLst>
                  <a:path extrusionOk="0" h="66637" w="36183">
                    <a:moveTo>
                      <a:pt x="18094" y="1"/>
                    </a:moveTo>
                    <a:cubicBezTo>
                      <a:pt x="8801" y="1"/>
                      <a:pt x="1202" y="7552"/>
                      <a:pt x="1202" y="16877"/>
                    </a:cubicBezTo>
                    <a:cubicBezTo>
                      <a:pt x="1202" y="23723"/>
                      <a:pt x="5288" y="29491"/>
                      <a:pt x="11057" y="32260"/>
                    </a:cubicBezTo>
                    <a:cubicBezTo>
                      <a:pt x="13944" y="33580"/>
                      <a:pt x="15864" y="36464"/>
                      <a:pt x="15864" y="39714"/>
                    </a:cubicBezTo>
                    <a:cubicBezTo>
                      <a:pt x="15864" y="42954"/>
                      <a:pt x="13829" y="45963"/>
                      <a:pt x="10817" y="47040"/>
                    </a:cubicBezTo>
                    <a:cubicBezTo>
                      <a:pt x="6250" y="48723"/>
                      <a:pt x="2404" y="51972"/>
                      <a:pt x="1" y="56176"/>
                    </a:cubicBezTo>
                    <a:lnTo>
                      <a:pt x="18155" y="66637"/>
                    </a:lnTo>
                    <a:lnTo>
                      <a:pt x="36182" y="56176"/>
                    </a:lnTo>
                    <a:cubicBezTo>
                      <a:pt x="33779" y="51975"/>
                      <a:pt x="29930" y="48725"/>
                      <a:pt x="25479" y="47040"/>
                    </a:cubicBezTo>
                    <a:cubicBezTo>
                      <a:pt x="22352" y="45966"/>
                      <a:pt x="20316" y="42957"/>
                      <a:pt x="20316" y="39714"/>
                    </a:cubicBezTo>
                    <a:lnTo>
                      <a:pt x="20316" y="39474"/>
                    </a:lnTo>
                    <a:cubicBezTo>
                      <a:pt x="20316" y="36349"/>
                      <a:pt x="22239" y="33578"/>
                      <a:pt x="24998" y="32260"/>
                    </a:cubicBezTo>
                    <a:cubicBezTo>
                      <a:pt x="31250" y="29491"/>
                      <a:pt x="35461" y="22999"/>
                      <a:pt x="34980" y="15676"/>
                    </a:cubicBezTo>
                    <a:cubicBezTo>
                      <a:pt x="34375" y="7376"/>
                      <a:pt x="27644" y="646"/>
                      <a:pt x="19357" y="47"/>
                    </a:cubicBezTo>
                    <a:cubicBezTo>
                      <a:pt x="18933" y="18"/>
                      <a:pt x="18513" y="1"/>
                      <a:pt x="180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28"/>
              <p:cNvSpPr/>
              <p:nvPr/>
            </p:nvSpPr>
            <p:spPr>
              <a:xfrm>
                <a:off x="1706078" y="2390779"/>
                <a:ext cx="329208" cy="277004"/>
              </a:xfrm>
              <a:custGeom>
                <a:rect b="b" l="l" r="r" t="t"/>
                <a:pathLst>
                  <a:path extrusionOk="0" h="52191" w="62027">
                    <a:moveTo>
                      <a:pt x="43872" y="1"/>
                    </a:moveTo>
                    <a:cubicBezTo>
                      <a:pt x="41468" y="4212"/>
                      <a:pt x="40629" y="9019"/>
                      <a:pt x="41353" y="13829"/>
                    </a:cubicBezTo>
                    <a:cubicBezTo>
                      <a:pt x="41946" y="17069"/>
                      <a:pt x="40389" y="20321"/>
                      <a:pt x="37504" y="21878"/>
                    </a:cubicBezTo>
                    <a:lnTo>
                      <a:pt x="37379" y="22004"/>
                    </a:lnTo>
                    <a:cubicBezTo>
                      <a:pt x="36131" y="22712"/>
                      <a:pt x="34723" y="23085"/>
                      <a:pt x="33288" y="23090"/>
                    </a:cubicBezTo>
                    <a:cubicBezTo>
                      <a:pt x="31652" y="23095"/>
                      <a:pt x="30056" y="22587"/>
                      <a:pt x="28724" y="21638"/>
                    </a:cubicBezTo>
                    <a:cubicBezTo>
                      <a:pt x="25815" y="19553"/>
                      <a:pt x="22344" y="18435"/>
                      <a:pt x="18815" y="18435"/>
                    </a:cubicBezTo>
                    <a:cubicBezTo>
                      <a:pt x="15632" y="18435"/>
                      <a:pt x="12399" y="19345"/>
                      <a:pt x="9490" y="21282"/>
                    </a:cubicBezTo>
                    <a:cubicBezTo>
                      <a:pt x="2520" y="25965"/>
                      <a:pt x="1" y="35101"/>
                      <a:pt x="3721" y="42677"/>
                    </a:cubicBezTo>
                    <a:cubicBezTo>
                      <a:pt x="6677" y="48755"/>
                      <a:pt x="12664" y="52191"/>
                      <a:pt x="18840" y="52191"/>
                    </a:cubicBezTo>
                    <a:cubicBezTo>
                      <a:pt x="21707" y="52191"/>
                      <a:pt x="24613" y="51450"/>
                      <a:pt x="27282" y="49890"/>
                    </a:cubicBezTo>
                    <a:cubicBezTo>
                      <a:pt x="33291" y="46525"/>
                      <a:pt x="36303" y="40151"/>
                      <a:pt x="35694" y="33659"/>
                    </a:cubicBezTo>
                    <a:cubicBezTo>
                      <a:pt x="35456" y="30534"/>
                      <a:pt x="37024" y="27407"/>
                      <a:pt x="39783" y="25852"/>
                    </a:cubicBezTo>
                    <a:cubicBezTo>
                      <a:pt x="41044" y="25114"/>
                      <a:pt x="42424" y="24748"/>
                      <a:pt x="43786" y="24748"/>
                    </a:cubicBezTo>
                    <a:cubicBezTo>
                      <a:pt x="45537" y="24748"/>
                      <a:pt x="47261" y="25356"/>
                      <a:pt x="48676" y="26573"/>
                    </a:cubicBezTo>
                    <a:cubicBezTo>
                      <a:pt x="52525" y="29572"/>
                      <a:pt x="57216" y="31255"/>
                      <a:pt x="62026" y="31255"/>
                    </a:cubicBezTo>
                    <a:lnTo>
                      <a:pt x="62026" y="104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28"/>
              <p:cNvSpPr/>
              <p:nvPr/>
            </p:nvSpPr>
            <p:spPr>
              <a:xfrm>
                <a:off x="2035235" y="2390779"/>
                <a:ext cx="331756" cy="277110"/>
              </a:xfrm>
              <a:custGeom>
                <a:rect b="b" l="l" r="r" t="t"/>
                <a:pathLst>
                  <a:path extrusionOk="0" h="52211" w="62507">
                    <a:moveTo>
                      <a:pt x="18030" y="1"/>
                    </a:moveTo>
                    <a:lnTo>
                      <a:pt x="0" y="10461"/>
                    </a:lnTo>
                    <a:lnTo>
                      <a:pt x="0" y="31253"/>
                    </a:lnTo>
                    <a:cubicBezTo>
                      <a:pt x="4807" y="31253"/>
                      <a:pt x="9489" y="29570"/>
                      <a:pt x="13222" y="26570"/>
                    </a:cubicBezTo>
                    <a:cubicBezTo>
                      <a:pt x="15722" y="24434"/>
                      <a:pt x="19307" y="24145"/>
                      <a:pt x="22118" y="25849"/>
                    </a:cubicBezTo>
                    <a:lnTo>
                      <a:pt x="22359" y="25965"/>
                    </a:lnTo>
                    <a:cubicBezTo>
                      <a:pt x="25003" y="27532"/>
                      <a:pt x="26560" y="30534"/>
                      <a:pt x="26204" y="33659"/>
                    </a:cubicBezTo>
                    <a:cubicBezTo>
                      <a:pt x="25599" y="40389"/>
                      <a:pt x="28964" y="47244"/>
                      <a:pt x="35578" y="50486"/>
                    </a:cubicBezTo>
                    <a:cubicBezTo>
                      <a:pt x="37877" y="51619"/>
                      <a:pt x="40405" y="52210"/>
                      <a:pt x="42968" y="52208"/>
                    </a:cubicBezTo>
                    <a:cubicBezTo>
                      <a:pt x="48435" y="52208"/>
                      <a:pt x="53755" y="49544"/>
                      <a:pt x="56978" y="44840"/>
                    </a:cubicBezTo>
                    <a:cubicBezTo>
                      <a:pt x="62506" y="36540"/>
                      <a:pt x="59862" y="25484"/>
                      <a:pt x="51447" y="20674"/>
                    </a:cubicBezTo>
                    <a:cubicBezTo>
                      <a:pt x="48774" y="19149"/>
                      <a:pt x="45855" y="18413"/>
                      <a:pt x="42983" y="18413"/>
                    </a:cubicBezTo>
                    <a:cubicBezTo>
                      <a:pt x="39520" y="18413"/>
                      <a:pt x="36121" y="19482"/>
                      <a:pt x="33290" y="21523"/>
                    </a:cubicBezTo>
                    <a:cubicBezTo>
                      <a:pt x="30671" y="23429"/>
                      <a:pt x="27161" y="23571"/>
                      <a:pt x="24397" y="21878"/>
                    </a:cubicBezTo>
                    <a:cubicBezTo>
                      <a:pt x="21510" y="20321"/>
                      <a:pt x="19955" y="17069"/>
                      <a:pt x="20549" y="13829"/>
                    </a:cubicBezTo>
                    <a:cubicBezTo>
                      <a:pt x="21272" y="9019"/>
                      <a:pt x="20433" y="4212"/>
                      <a:pt x="180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67" name="Google Shape;167;p28"/>
          <p:cNvSpPr txBox="1"/>
          <p:nvPr>
            <p:ph idx="4294967295" type="ctrTitle"/>
          </p:nvPr>
        </p:nvSpPr>
        <p:spPr>
          <a:xfrm>
            <a:off x="6502026" y="2205700"/>
            <a:ext cx="20262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Existing</a:t>
            </a:r>
            <a:r>
              <a:rPr lang="en" sz="2000"/>
              <a:t> Products</a:t>
            </a:r>
            <a:endParaRPr sz="2000"/>
          </a:p>
        </p:txBody>
      </p:sp>
      <p:sp>
        <p:nvSpPr>
          <p:cNvPr id="168" name="Google Shape;168;p28"/>
          <p:cNvSpPr txBox="1"/>
          <p:nvPr>
            <p:ph idx="4294967295" type="subTitle"/>
          </p:nvPr>
        </p:nvSpPr>
        <p:spPr>
          <a:xfrm>
            <a:off x="6501999" y="2635550"/>
            <a:ext cx="21096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Either rely on a physical brace or </a:t>
            </a:r>
            <a:r>
              <a:rPr lang="en" sz="1400"/>
              <a:t>focus on one aspect of the spine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169" name="Google Shape;169;p28"/>
          <p:cNvSpPr txBox="1"/>
          <p:nvPr>
            <p:ph idx="4294967295" type="ctrTitle"/>
          </p:nvPr>
        </p:nvSpPr>
        <p:spPr>
          <a:xfrm>
            <a:off x="707625" y="1437025"/>
            <a:ext cx="24030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92% Reported</a:t>
            </a:r>
            <a:endParaRPr sz="2000"/>
          </a:p>
        </p:txBody>
      </p:sp>
      <p:sp>
        <p:nvSpPr>
          <p:cNvPr id="170" name="Google Shape;170;p28"/>
          <p:cNvSpPr txBox="1"/>
          <p:nvPr>
            <p:ph idx="4294967295" type="subTitle"/>
          </p:nvPr>
        </p:nvSpPr>
        <p:spPr>
          <a:xfrm>
            <a:off x="208725" y="1855975"/>
            <a:ext cx="29019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Chiropractors have noticed significant increase of posture issues since start of COVID</a:t>
            </a:r>
            <a:endParaRPr sz="1400"/>
          </a:p>
        </p:txBody>
      </p:sp>
      <p:sp>
        <p:nvSpPr>
          <p:cNvPr id="171" name="Google Shape;171;p28"/>
          <p:cNvSpPr txBox="1"/>
          <p:nvPr>
            <p:ph idx="4294967295" type="ctrTitle"/>
          </p:nvPr>
        </p:nvSpPr>
        <p:spPr>
          <a:xfrm>
            <a:off x="808395" y="3170213"/>
            <a:ext cx="18240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Kyphosis</a:t>
            </a:r>
            <a:endParaRPr sz="2000"/>
          </a:p>
        </p:txBody>
      </p:sp>
      <p:sp>
        <p:nvSpPr>
          <p:cNvPr id="172" name="Google Shape;172;p28"/>
          <p:cNvSpPr txBox="1"/>
          <p:nvPr>
            <p:ph idx="4294967295" type="subTitle"/>
          </p:nvPr>
        </p:nvSpPr>
        <p:spPr>
          <a:xfrm>
            <a:off x="350901" y="3669725"/>
            <a:ext cx="22815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Spinal </a:t>
            </a:r>
            <a:r>
              <a:rPr lang="en" sz="1400"/>
              <a:t>deformities</a:t>
            </a:r>
            <a:r>
              <a:rPr lang="en" sz="1400"/>
              <a:t> that alter the natural angle of a healthy spine curve</a:t>
            </a:r>
            <a:endParaRPr sz="1400"/>
          </a:p>
        </p:txBody>
      </p:sp>
      <p:sp>
        <p:nvSpPr>
          <p:cNvPr id="173" name="Google Shape;173;p28"/>
          <p:cNvSpPr txBox="1"/>
          <p:nvPr>
            <p:ph idx="4294967295" type="ctrTitle"/>
          </p:nvPr>
        </p:nvSpPr>
        <p:spPr>
          <a:xfrm>
            <a:off x="3619685" y="1853275"/>
            <a:ext cx="627300" cy="3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01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74" name="Google Shape;174;p28"/>
          <p:cNvSpPr txBox="1"/>
          <p:nvPr>
            <p:ph idx="4294967295" type="ctrTitle"/>
          </p:nvPr>
        </p:nvSpPr>
        <p:spPr>
          <a:xfrm>
            <a:off x="5334585" y="2467000"/>
            <a:ext cx="627300" cy="3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02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75" name="Google Shape;175;p28"/>
          <p:cNvSpPr txBox="1"/>
          <p:nvPr>
            <p:ph idx="4294967295" type="ctrTitle"/>
          </p:nvPr>
        </p:nvSpPr>
        <p:spPr>
          <a:xfrm>
            <a:off x="3927291" y="3669725"/>
            <a:ext cx="627300" cy="3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03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76" name="Google Shape;176;p28"/>
          <p:cNvSpPr txBox="1"/>
          <p:nvPr>
            <p:ph idx="4294967295" type="ctrTitle"/>
          </p:nvPr>
        </p:nvSpPr>
        <p:spPr>
          <a:xfrm>
            <a:off x="2483314" y="1275857"/>
            <a:ext cx="627300" cy="3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</a:rPr>
              <a:t>01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77" name="Google Shape;177;p28"/>
          <p:cNvSpPr txBox="1"/>
          <p:nvPr>
            <p:ph idx="4294967295" type="ctrTitle"/>
          </p:nvPr>
        </p:nvSpPr>
        <p:spPr>
          <a:xfrm>
            <a:off x="2005089" y="2964757"/>
            <a:ext cx="627300" cy="3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4"/>
                </a:solidFill>
              </a:rPr>
              <a:t>03</a:t>
            </a:r>
            <a:endParaRPr sz="2400">
              <a:solidFill>
                <a:schemeClr val="accent4"/>
              </a:solidFill>
            </a:endParaRPr>
          </a:p>
        </p:txBody>
      </p:sp>
      <p:sp>
        <p:nvSpPr>
          <p:cNvPr id="178" name="Google Shape;178;p28"/>
          <p:cNvSpPr txBox="1"/>
          <p:nvPr>
            <p:ph idx="4294967295" type="ctrTitle"/>
          </p:nvPr>
        </p:nvSpPr>
        <p:spPr>
          <a:xfrm>
            <a:off x="6502035" y="1698332"/>
            <a:ext cx="627300" cy="3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1"/>
                </a:solidFill>
              </a:rPr>
              <a:t>02</a:t>
            </a:r>
            <a:endParaRPr sz="24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/>
          <p:nvPr>
            <p:ph idx="8" type="title"/>
          </p:nvPr>
        </p:nvSpPr>
        <p:spPr>
          <a:xfrm>
            <a:off x="4932743" y="357850"/>
            <a:ext cx="35955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184" name="Google Shape;184;p29"/>
          <p:cNvSpPr txBox="1"/>
          <p:nvPr>
            <p:ph type="ctrTitle"/>
          </p:nvPr>
        </p:nvSpPr>
        <p:spPr>
          <a:xfrm flipH="1">
            <a:off x="3120678" y="2017893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</a:t>
            </a:r>
            <a:endParaRPr/>
          </a:p>
        </p:txBody>
      </p:sp>
      <p:sp>
        <p:nvSpPr>
          <p:cNvPr id="185" name="Google Shape;185;p29"/>
          <p:cNvSpPr txBox="1"/>
          <p:nvPr>
            <p:ph idx="1" type="subTitle"/>
          </p:nvPr>
        </p:nvSpPr>
        <p:spPr>
          <a:xfrm flipH="1">
            <a:off x="3862653" y="2458610"/>
            <a:ext cx="16359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Allow users to track and see their posture progress</a:t>
            </a:r>
            <a:endParaRPr/>
          </a:p>
        </p:txBody>
      </p:sp>
      <p:sp>
        <p:nvSpPr>
          <p:cNvPr id="186" name="Google Shape;186;p29"/>
          <p:cNvSpPr txBox="1"/>
          <p:nvPr>
            <p:ph idx="4" type="ctrTitle"/>
          </p:nvPr>
        </p:nvSpPr>
        <p:spPr>
          <a:xfrm flipH="1">
            <a:off x="175877" y="2070106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Wearable</a:t>
            </a:r>
            <a:endParaRPr/>
          </a:p>
        </p:txBody>
      </p:sp>
      <p:sp>
        <p:nvSpPr>
          <p:cNvPr id="187" name="Google Shape;187;p29"/>
          <p:cNvSpPr txBox="1"/>
          <p:nvPr>
            <p:ph idx="5" type="subTitle"/>
          </p:nvPr>
        </p:nvSpPr>
        <p:spPr>
          <a:xfrm flipH="1">
            <a:off x="175900" y="2526625"/>
            <a:ext cx="18909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an easy to wear device that tracks a user’s sitting posture</a:t>
            </a:r>
            <a:endParaRPr/>
          </a:p>
        </p:txBody>
      </p:sp>
      <p:sp>
        <p:nvSpPr>
          <p:cNvPr id="188" name="Google Shape;188;p29"/>
          <p:cNvSpPr txBox="1"/>
          <p:nvPr>
            <p:ph idx="6" type="ctrTitle"/>
          </p:nvPr>
        </p:nvSpPr>
        <p:spPr>
          <a:xfrm flipH="1">
            <a:off x="1684302" y="2070093"/>
            <a:ext cx="18153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Feedback</a:t>
            </a:r>
            <a:endParaRPr/>
          </a:p>
        </p:txBody>
      </p:sp>
      <p:sp>
        <p:nvSpPr>
          <p:cNvPr id="189" name="Google Shape;189;p29"/>
          <p:cNvSpPr txBox="1"/>
          <p:nvPr>
            <p:ph idx="7" type="subTitle"/>
          </p:nvPr>
        </p:nvSpPr>
        <p:spPr>
          <a:xfrm flipH="1">
            <a:off x="2101027" y="2458610"/>
            <a:ext cx="16359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 direct feedback to users when their posture is off</a:t>
            </a:r>
            <a:endParaRPr/>
          </a:p>
        </p:txBody>
      </p:sp>
      <p:grpSp>
        <p:nvGrpSpPr>
          <p:cNvPr id="190" name="Google Shape;190;p29"/>
          <p:cNvGrpSpPr/>
          <p:nvPr/>
        </p:nvGrpSpPr>
        <p:grpSpPr>
          <a:xfrm>
            <a:off x="464537" y="-2257860"/>
            <a:ext cx="476101" cy="3781748"/>
            <a:chOff x="5151975" y="-1182835"/>
            <a:chExt cx="476101" cy="3781748"/>
          </a:xfrm>
        </p:grpSpPr>
        <p:grpSp>
          <p:nvGrpSpPr>
            <p:cNvPr id="191" name="Google Shape;191;p29"/>
            <p:cNvGrpSpPr/>
            <p:nvPr/>
          </p:nvGrpSpPr>
          <p:grpSpPr>
            <a:xfrm>
              <a:off x="5483400" y="-1182835"/>
              <a:ext cx="144676" cy="2883073"/>
              <a:chOff x="4629150" y="1716800"/>
              <a:chExt cx="31150" cy="620750"/>
            </a:xfrm>
          </p:grpSpPr>
          <p:sp>
            <p:nvSpPr>
              <p:cNvPr id="192" name="Google Shape;192;p29"/>
              <p:cNvSpPr/>
              <p:nvPr/>
            </p:nvSpPr>
            <p:spPr>
              <a:xfrm>
                <a:off x="4629150" y="2234075"/>
                <a:ext cx="31150" cy="103475"/>
              </a:xfrm>
              <a:custGeom>
                <a:rect b="b" l="l" r="r" t="t"/>
                <a:pathLst>
                  <a:path extrusionOk="0" h="4139" w="1246">
                    <a:moveTo>
                      <a:pt x="624" y="1"/>
                    </a:moveTo>
                    <a:cubicBezTo>
                      <a:pt x="281" y="1"/>
                      <a:pt x="0" y="452"/>
                      <a:pt x="0" y="1003"/>
                    </a:cubicBezTo>
                    <a:lnTo>
                      <a:pt x="0" y="4139"/>
                    </a:lnTo>
                    <a:lnTo>
                      <a:pt x="1246" y="4139"/>
                    </a:lnTo>
                    <a:lnTo>
                      <a:pt x="1246" y="1003"/>
                    </a:lnTo>
                    <a:cubicBezTo>
                      <a:pt x="1246" y="452"/>
                      <a:pt x="966" y="1"/>
                      <a:pt x="624" y="1"/>
                    </a:cubicBezTo>
                    <a:close/>
                  </a:path>
                </a:pathLst>
              </a:custGeom>
              <a:solidFill>
                <a:srgbClr val="082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29"/>
              <p:cNvSpPr/>
              <p:nvPr/>
            </p:nvSpPr>
            <p:spPr>
              <a:xfrm>
                <a:off x="4641900" y="1716800"/>
                <a:ext cx="2925" cy="524125"/>
              </a:xfrm>
              <a:custGeom>
                <a:rect b="b" l="l" r="r" t="t"/>
                <a:pathLst>
                  <a:path extrusionOk="0" h="20965" w="117">
                    <a:moveTo>
                      <a:pt x="0" y="0"/>
                    </a:moveTo>
                    <a:lnTo>
                      <a:pt x="0" y="20965"/>
                    </a:lnTo>
                    <a:lnTo>
                      <a:pt x="117" y="20965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082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4" name="Google Shape;194;p29"/>
            <p:cNvGrpSpPr/>
            <p:nvPr/>
          </p:nvGrpSpPr>
          <p:grpSpPr>
            <a:xfrm>
              <a:off x="5151975" y="-284160"/>
              <a:ext cx="144676" cy="2883073"/>
              <a:chOff x="4629150" y="1716800"/>
              <a:chExt cx="31150" cy="620750"/>
            </a:xfrm>
          </p:grpSpPr>
          <p:sp>
            <p:nvSpPr>
              <p:cNvPr id="195" name="Google Shape;195;p29"/>
              <p:cNvSpPr/>
              <p:nvPr/>
            </p:nvSpPr>
            <p:spPr>
              <a:xfrm>
                <a:off x="4629150" y="2234075"/>
                <a:ext cx="31150" cy="103475"/>
              </a:xfrm>
              <a:custGeom>
                <a:rect b="b" l="l" r="r" t="t"/>
                <a:pathLst>
                  <a:path extrusionOk="0" h="4139" w="1246">
                    <a:moveTo>
                      <a:pt x="624" y="1"/>
                    </a:moveTo>
                    <a:cubicBezTo>
                      <a:pt x="281" y="1"/>
                      <a:pt x="0" y="452"/>
                      <a:pt x="0" y="1003"/>
                    </a:cubicBezTo>
                    <a:lnTo>
                      <a:pt x="0" y="4139"/>
                    </a:lnTo>
                    <a:lnTo>
                      <a:pt x="1246" y="4139"/>
                    </a:lnTo>
                    <a:lnTo>
                      <a:pt x="1246" y="1003"/>
                    </a:lnTo>
                    <a:cubicBezTo>
                      <a:pt x="1246" y="452"/>
                      <a:pt x="966" y="1"/>
                      <a:pt x="624" y="1"/>
                    </a:cubicBezTo>
                    <a:close/>
                  </a:path>
                </a:pathLst>
              </a:custGeom>
              <a:solidFill>
                <a:srgbClr val="082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29"/>
              <p:cNvSpPr/>
              <p:nvPr/>
            </p:nvSpPr>
            <p:spPr>
              <a:xfrm>
                <a:off x="4641900" y="1716800"/>
                <a:ext cx="2925" cy="524125"/>
              </a:xfrm>
              <a:custGeom>
                <a:rect b="b" l="l" r="r" t="t"/>
                <a:pathLst>
                  <a:path extrusionOk="0" h="20965" w="117">
                    <a:moveTo>
                      <a:pt x="0" y="0"/>
                    </a:moveTo>
                    <a:lnTo>
                      <a:pt x="0" y="20965"/>
                    </a:lnTo>
                    <a:lnTo>
                      <a:pt x="117" y="20965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082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97" name="Google Shape;197;p29"/>
          <p:cNvSpPr/>
          <p:nvPr/>
        </p:nvSpPr>
        <p:spPr>
          <a:xfrm>
            <a:off x="175865" y="2311463"/>
            <a:ext cx="199200" cy="19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9"/>
          <p:cNvSpPr/>
          <p:nvPr/>
        </p:nvSpPr>
        <p:spPr>
          <a:xfrm>
            <a:off x="1906590" y="2311463"/>
            <a:ext cx="199200" cy="19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9"/>
          <p:cNvSpPr/>
          <p:nvPr/>
        </p:nvSpPr>
        <p:spPr>
          <a:xfrm>
            <a:off x="3637327" y="2259388"/>
            <a:ext cx="199200" cy="19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9"/>
          <p:cNvSpPr/>
          <p:nvPr/>
        </p:nvSpPr>
        <p:spPr>
          <a:xfrm>
            <a:off x="5950050" y="1680475"/>
            <a:ext cx="2578200" cy="25677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9"/>
          <p:cNvSpPr/>
          <p:nvPr/>
        </p:nvSpPr>
        <p:spPr>
          <a:xfrm>
            <a:off x="6169875" y="1903975"/>
            <a:ext cx="2118900" cy="212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9"/>
          <p:cNvSpPr/>
          <p:nvPr/>
        </p:nvSpPr>
        <p:spPr>
          <a:xfrm>
            <a:off x="6449025" y="2159725"/>
            <a:ext cx="1560600" cy="16092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9"/>
          <p:cNvSpPr/>
          <p:nvPr/>
        </p:nvSpPr>
        <p:spPr>
          <a:xfrm>
            <a:off x="6651075" y="2385925"/>
            <a:ext cx="1156500" cy="11568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9"/>
          <p:cNvSpPr/>
          <p:nvPr/>
        </p:nvSpPr>
        <p:spPr>
          <a:xfrm>
            <a:off x="6976200" y="2701525"/>
            <a:ext cx="525900" cy="52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414877">
            <a:off x="5627444" y="2215875"/>
            <a:ext cx="1771907" cy="8859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6" name="Google Shape;206;p29"/>
          <p:cNvCxnSpPr>
            <a:endCxn id="205" idx="3"/>
          </p:cNvCxnSpPr>
          <p:nvPr/>
        </p:nvCxnSpPr>
        <p:spPr>
          <a:xfrm>
            <a:off x="5574190" y="2087667"/>
            <a:ext cx="124200" cy="22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7" name="Google Shape;207;p29"/>
          <p:cNvSpPr/>
          <p:nvPr/>
        </p:nvSpPr>
        <p:spPr>
          <a:xfrm rot="1285959">
            <a:off x="5513194" y="2164016"/>
            <a:ext cx="605899" cy="389968"/>
          </a:xfrm>
          <a:prstGeom prst="homePlate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0"/>
          <p:cNvSpPr txBox="1"/>
          <p:nvPr>
            <p:ph idx="15" type="title"/>
          </p:nvPr>
        </p:nvSpPr>
        <p:spPr>
          <a:xfrm>
            <a:off x="4932743" y="357850"/>
            <a:ext cx="35955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Overview</a:t>
            </a:r>
            <a:endParaRPr/>
          </a:p>
        </p:txBody>
      </p:sp>
      <p:pic>
        <p:nvPicPr>
          <p:cNvPr id="213" name="Google Shape;213;p30"/>
          <p:cNvPicPr preferRelativeResize="0"/>
          <p:nvPr/>
        </p:nvPicPr>
        <p:blipFill rotWithShape="1">
          <a:blip r:embed="rId3">
            <a:alphaModFix/>
          </a:blip>
          <a:srcRect b="0" l="0" r="4552" t="2515"/>
          <a:stretch/>
        </p:blipFill>
        <p:spPr>
          <a:xfrm>
            <a:off x="2921025" y="1171650"/>
            <a:ext cx="5695601" cy="30111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0"/>
          <p:cNvSpPr txBox="1"/>
          <p:nvPr/>
        </p:nvSpPr>
        <p:spPr>
          <a:xfrm>
            <a:off x="5156550" y="4362375"/>
            <a:ext cx="253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mpt Light"/>
                <a:ea typeface="Prompt Light"/>
                <a:cs typeface="Prompt Light"/>
                <a:sym typeface="Prompt Light"/>
              </a:rPr>
              <a:t>Fig 2: Block Diagram</a:t>
            </a:r>
            <a:endParaRPr sz="1200">
              <a:latin typeface="Prompt Light"/>
              <a:ea typeface="Prompt Light"/>
              <a:cs typeface="Prompt Light"/>
              <a:sym typeface="Prompt Light"/>
            </a:endParaRPr>
          </a:p>
        </p:txBody>
      </p:sp>
      <p:cxnSp>
        <p:nvCxnSpPr>
          <p:cNvPr id="215" name="Google Shape;215;p30"/>
          <p:cNvCxnSpPr/>
          <p:nvPr/>
        </p:nvCxnSpPr>
        <p:spPr>
          <a:xfrm rot="10800000">
            <a:off x="1640900" y="2429500"/>
            <a:ext cx="1536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16" name="Google Shape;2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575" y="1171650"/>
            <a:ext cx="2616225" cy="30522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7" name="Google Shape;217;p30"/>
          <p:cNvCxnSpPr/>
          <p:nvPr/>
        </p:nvCxnSpPr>
        <p:spPr>
          <a:xfrm rot="10800000">
            <a:off x="2702275" y="1637475"/>
            <a:ext cx="572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8" name="Google Shape;218;p30"/>
          <p:cNvSpPr txBox="1"/>
          <p:nvPr/>
        </p:nvSpPr>
        <p:spPr>
          <a:xfrm>
            <a:off x="1054475" y="4361175"/>
            <a:ext cx="1956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mpt Light"/>
                <a:ea typeface="Prompt Light"/>
                <a:cs typeface="Prompt Light"/>
                <a:sym typeface="Prompt Light"/>
              </a:rPr>
              <a:t>Fig 1: Kyphosis Angle Measurement</a:t>
            </a:r>
            <a:endParaRPr sz="1200">
              <a:latin typeface="Prompt Light"/>
              <a:ea typeface="Prompt Light"/>
              <a:cs typeface="Prompt Light"/>
              <a:sym typeface="Prompt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1"/>
          <p:cNvSpPr txBox="1"/>
          <p:nvPr>
            <p:ph idx="4" type="title"/>
          </p:nvPr>
        </p:nvSpPr>
        <p:spPr>
          <a:xfrm>
            <a:off x="3" y="253500"/>
            <a:ext cx="53862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Physical Implementation</a:t>
            </a:r>
            <a:endParaRPr/>
          </a:p>
        </p:txBody>
      </p:sp>
      <p:pic>
        <p:nvPicPr>
          <p:cNvPr id="224" name="Google Shape;22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8400" y="986250"/>
            <a:ext cx="2823770" cy="395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6200" y="986250"/>
            <a:ext cx="2932341" cy="3950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1"/>
          <p:cNvSpPr/>
          <p:nvPr/>
        </p:nvSpPr>
        <p:spPr>
          <a:xfrm>
            <a:off x="2208200" y="1494575"/>
            <a:ext cx="545100" cy="497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7" name="Google Shape;227;p31"/>
          <p:cNvCxnSpPr/>
          <p:nvPr/>
        </p:nvCxnSpPr>
        <p:spPr>
          <a:xfrm>
            <a:off x="1063503" y="1635799"/>
            <a:ext cx="1074000" cy="55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8" name="Google Shape;228;p31"/>
          <p:cNvSpPr/>
          <p:nvPr/>
        </p:nvSpPr>
        <p:spPr>
          <a:xfrm>
            <a:off x="2382350" y="2108950"/>
            <a:ext cx="257700" cy="2460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9" name="Google Shape;229;p31"/>
          <p:cNvCxnSpPr/>
          <p:nvPr/>
        </p:nvCxnSpPr>
        <p:spPr>
          <a:xfrm rot="10800000">
            <a:off x="3585300" y="1886350"/>
            <a:ext cx="480300" cy="11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0" name="Google Shape;230;p31"/>
          <p:cNvCxnSpPr/>
          <p:nvPr/>
        </p:nvCxnSpPr>
        <p:spPr>
          <a:xfrm rot="10800000">
            <a:off x="3533875" y="2954700"/>
            <a:ext cx="449700" cy="14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1" name="Google Shape;231;p31"/>
          <p:cNvCxnSpPr>
            <a:stCxn id="232" idx="3"/>
          </p:cNvCxnSpPr>
          <p:nvPr/>
        </p:nvCxnSpPr>
        <p:spPr>
          <a:xfrm>
            <a:off x="1155425" y="3563750"/>
            <a:ext cx="543300" cy="33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3" name="Google Shape;233;p31"/>
          <p:cNvSpPr txBox="1"/>
          <p:nvPr/>
        </p:nvSpPr>
        <p:spPr>
          <a:xfrm>
            <a:off x="1827750" y="5049775"/>
            <a:ext cx="14880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mpt Light"/>
              <a:ea typeface="Prompt Light"/>
              <a:cs typeface="Prompt Light"/>
              <a:sym typeface="Prompt Light"/>
            </a:endParaRPr>
          </a:p>
        </p:txBody>
      </p:sp>
      <p:sp>
        <p:nvSpPr>
          <p:cNvPr id="234" name="Google Shape;234;p31"/>
          <p:cNvSpPr txBox="1"/>
          <p:nvPr/>
        </p:nvSpPr>
        <p:spPr>
          <a:xfrm>
            <a:off x="413275" y="1419175"/>
            <a:ext cx="878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34343"/>
                </a:solidFill>
                <a:latin typeface="Prompt"/>
                <a:ea typeface="Prompt"/>
                <a:cs typeface="Prompt"/>
                <a:sym typeface="Prompt"/>
              </a:rPr>
              <a:t>Sensor</a:t>
            </a:r>
            <a:endParaRPr b="1" sz="1200">
              <a:solidFill>
                <a:srgbClr val="434343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cxnSp>
        <p:nvCxnSpPr>
          <p:cNvPr id="235" name="Google Shape;235;p31"/>
          <p:cNvCxnSpPr>
            <a:endCxn id="228" idx="6"/>
          </p:cNvCxnSpPr>
          <p:nvPr/>
        </p:nvCxnSpPr>
        <p:spPr>
          <a:xfrm rot="10800000">
            <a:off x="2640050" y="2231950"/>
            <a:ext cx="1522500" cy="213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6" name="Google Shape;236;p31"/>
          <p:cNvSpPr txBox="1"/>
          <p:nvPr/>
        </p:nvSpPr>
        <p:spPr>
          <a:xfrm>
            <a:off x="4019075" y="1707550"/>
            <a:ext cx="878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34343"/>
                </a:solidFill>
                <a:latin typeface="Prompt"/>
                <a:ea typeface="Prompt"/>
                <a:cs typeface="Prompt"/>
                <a:sym typeface="Prompt"/>
              </a:rPr>
              <a:t>Li-Po Battery</a:t>
            </a:r>
            <a:endParaRPr b="1" sz="1200">
              <a:solidFill>
                <a:srgbClr val="434343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37" name="Google Shape;237;p31"/>
          <p:cNvSpPr txBox="1"/>
          <p:nvPr/>
        </p:nvSpPr>
        <p:spPr>
          <a:xfrm>
            <a:off x="3983575" y="2732600"/>
            <a:ext cx="103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34343"/>
                </a:solidFill>
                <a:latin typeface="Prompt"/>
                <a:ea typeface="Prompt"/>
                <a:cs typeface="Prompt"/>
                <a:sym typeface="Prompt"/>
              </a:rPr>
              <a:t>Li-Po Charger</a:t>
            </a:r>
            <a:endParaRPr b="1" sz="1200">
              <a:solidFill>
                <a:srgbClr val="434343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38" name="Google Shape;238;p31"/>
          <p:cNvSpPr txBox="1"/>
          <p:nvPr/>
        </p:nvSpPr>
        <p:spPr>
          <a:xfrm>
            <a:off x="4096800" y="2231950"/>
            <a:ext cx="103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34343"/>
                </a:solidFill>
                <a:latin typeface="Prompt"/>
                <a:ea typeface="Prompt"/>
                <a:cs typeface="Prompt"/>
                <a:sym typeface="Prompt"/>
              </a:rPr>
              <a:t>Vibrational Motor</a:t>
            </a:r>
            <a:endParaRPr b="1" sz="1200">
              <a:solidFill>
                <a:srgbClr val="434343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32" name="Google Shape;232;p31"/>
          <p:cNvSpPr txBox="1"/>
          <p:nvPr/>
        </p:nvSpPr>
        <p:spPr>
          <a:xfrm>
            <a:off x="124325" y="3286700"/>
            <a:ext cx="103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34343"/>
                </a:solidFill>
                <a:latin typeface="Prompt"/>
                <a:ea typeface="Prompt"/>
                <a:cs typeface="Prompt"/>
                <a:sym typeface="Prompt"/>
              </a:rPr>
              <a:t>Control Unit</a:t>
            </a:r>
            <a:endParaRPr b="1" sz="1200">
              <a:solidFill>
                <a:srgbClr val="434343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 txBox="1"/>
          <p:nvPr>
            <p:ph type="title"/>
          </p:nvPr>
        </p:nvSpPr>
        <p:spPr>
          <a:xfrm>
            <a:off x="4932743" y="357850"/>
            <a:ext cx="35955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Ethics and </a:t>
            </a:r>
            <a:r>
              <a:rPr lang="en"/>
              <a:t>Safety</a:t>
            </a:r>
            <a:endParaRPr/>
          </a:p>
        </p:txBody>
      </p:sp>
      <p:cxnSp>
        <p:nvCxnSpPr>
          <p:cNvPr id="244" name="Google Shape;244;p32"/>
          <p:cNvCxnSpPr/>
          <p:nvPr/>
        </p:nvCxnSpPr>
        <p:spPr>
          <a:xfrm>
            <a:off x="728725" y="2777300"/>
            <a:ext cx="7711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245" name="Google Shape;245;p32"/>
          <p:cNvSpPr txBox="1"/>
          <p:nvPr>
            <p:ph idx="4294967295" type="ctrTitle"/>
          </p:nvPr>
        </p:nvSpPr>
        <p:spPr>
          <a:xfrm flipH="1">
            <a:off x="1187362" y="2811277"/>
            <a:ext cx="18240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Ethics</a:t>
            </a:r>
            <a:endParaRPr sz="2000"/>
          </a:p>
        </p:txBody>
      </p:sp>
      <p:sp>
        <p:nvSpPr>
          <p:cNvPr id="246" name="Google Shape;246;p32"/>
          <p:cNvSpPr txBox="1"/>
          <p:nvPr>
            <p:ph idx="4294967295" type="subTitle"/>
          </p:nvPr>
        </p:nvSpPr>
        <p:spPr>
          <a:xfrm flipH="1">
            <a:off x="821550" y="3263975"/>
            <a:ext cx="20817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Proper Usage of Medical Devices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247" name="Google Shape;247;p32"/>
          <p:cNvSpPr txBox="1"/>
          <p:nvPr>
            <p:ph idx="4294967295" type="ctrTitle"/>
          </p:nvPr>
        </p:nvSpPr>
        <p:spPr>
          <a:xfrm flipH="1">
            <a:off x="4519316" y="2816485"/>
            <a:ext cx="18240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Safety</a:t>
            </a:r>
            <a:endParaRPr sz="2000"/>
          </a:p>
        </p:txBody>
      </p:sp>
      <p:sp>
        <p:nvSpPr>
          <p:cNvPr id="248" name="Google Shape;248;p32"/>
          <p:cNvSpPr txBox="1"/>
          <p:nvPr>
            <p:ph idx="4294967295" type="subTitle"/>
          </p:nvPr>
        </p:nvSpPr>
        <p:spPr>
          <a:xfrm flipH="1">
            <a:off x="4201950" y="3263975"/>
            <a:ext cx="19161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This is being placed on the users skin</a:t>
            </a:r>
            <a:endParaRPr sz="1400"/>
          </a:p>
        </p:txBody>
      </p:sp>
      <p:sp>
        <p:nvSpPr>
          <p:cNvPr id="249" name="Google Shape;249;p32"/>
          <p:cNvSpPr txBox="1"/>
          <p:nvPr>
            <p:ph idx="4294967295" type="ctrTitle"/>
          </p:nvPr>
        </p:nvSpPr>
        <p:spPr>
          <a:xfrm flipH="1">
            <a:off x="3011339" y="1265988"/>
            <a:ext cx="18240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Ethics</a:t>
            </a:r>
            <a:endParaRPr sz="2000"/>
          </a:p>
        </p:txBody>
      </p:sp>
      <p:sp>
        <p:nvSpPr>
          <p:cNvPr id="250" name="Google Shape;250;p32"/>
          <p:cNvSpPr txBox="1"/>
          <p:nvPr>
            <p:ph idx="4294967295" type="subTitle"/>
          </p:nvPr>
        </p:nvSpPr>
        <p:spPr>
          <a:xfrm flipH="1">
            <a:off x="2498750" y="1992500"/>
            <a:ext cx="2532300" cy="63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We are gathering information from the user that they may want private</a:t>
            </a:r>
            <a:endParaRPr sz="1400"/>
          </a:p>
        </p:txBody>
      </p:sp>
      <p:sp>
        <p:nvSpPr>
          <p:cNvPr id="251" name="Google Shape;251;p32"/>
          <p:cNvSpPr txBox="1"/>
          <p:nvPr>
            <p:ph idx="4294967295" type="ctrTitle"/>
          </p:nvPr>
        </p:nvSpPr>
        <p:spPr>
          <a:xfrm flipH="1">
            <a:off x="6191262" y="1594815"/>
            <a:ext cx="18240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Safety</a:t>
            </a:r>
            <a:endParaRPr sz="2000"/>
          </a:p>
        </p:txBody>
      </p:sp>
      <p:sp>
        <p:nvSpPr>
          <p:cNvPr id="252" name="Google Shape;252;p32"/>
          <p:cNvSpPr txBox="1"/>
          <p:nvPr>
            <p:ph idx="4294967295" type="subTitle"/>
          </p:nvPr>
        </p:nvSpPr>
        <p:spPr>
          <a:xfrm flipH="1">
            <a:off x="6191250" y="2032741"/>
            <a:ext cx="1752900" cy="63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Weight of the actual device</a:t>
            </a:r>
            <a:endParaRPr sz="1400"/>
          </a:p>
        </p:txBody>
      </p:sp>
      <p:cxnSp>
        <p:nvCxnSpPr>
          <p:cNvPr id="253" name="Google Shape;253;p32"/>
          <p:cNvCxnSpPr/>
          <p:nvPr/>
        </p:nvCxnSpPr>
        <p:spPr>
          <a:xfrm rot="10800000">
            <a:off x="2099362" y="2542104"/>
            <a:ext cx="0" cy="235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4" name="Google Shape;254;p32"/>
          <p:cNvSpPr txBox="1"/>
          <p:nvPr>
            <p:ph idx="4294967295" type="ctrTitle"/>
          </p:nvPr>
        </p:nvSpPr>
        <p:spPr>
          <a:xfrm flipH="1">
            <a:off x="1708200" y="2191997"/>
            <a:ext cx="782400" cy="23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</a:rPr>
              <a:t>01</a:t>
            </a:r>
            <a:endParaRPr sz="3000">
              <a:solidFill>
                <a:schemeClr val="accent1"/>
              </a:solidFill>
            </a:endParaRPr>
          </a:p>
        </p:txBody>
      </p:sp>
      <p:cxnSp>
        <p:nvCxnSpPr>
          <p:cNvPr id="255" name="Google Shape;255;p32"/>
          <p:cNvCxnSpPr/>
          <p:nvPr/>
        </p:nvCxnSpPr>
        <p:spPr>
          <a:xfrm rot="10800000">
            <a:off x="5430438" y="2542050"/>
            <a:ext cx="0" cy="235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6" name="Google Shape;256;p32"/>
          <p:cNvSpPr txBox="1"/>
          <p:nvPr>
            <p:ph idx="4294967295" type="ctrTitle"/>
          </p:nvPr>
        </p:nvSpPr>
        <p:spPr>
          <a:xfrm flipH="1">
            <a:off x="5039288" y="2191997"/>
            <a:ext cx="782400" cy="23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</a:rPr>
              <a:t>03</a:t>
            </a:r>
            <a:endParaRPr sz="3000">
              <a:solidFill>
                <a:schemeClr val="accent1"/>
              </a:solidFill>
            </a:endParaRPr>
          </a:p>
        </p:txBody>
      </p:sp>
      <p:cxnSp>
        <p:nvCxnSpPr>
          <p:cNvPr id="257" name="Google Shape;257;p32"/>
          <p:cNvCxnSpPr/>
          <p:nvPr/>
        </p:nvCxnSpPr>
        <p:spPr>
          <a:xfrm rot="10800000">
            <a:off x="3728300" y="2775400"/>
            <a:ext cx="0" cy="235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8" name="Google Shape;258;p32"/>
          <p:cNvSpPr txBox="1"/>
          <p:nvPr>
            <p:ph idx="4294967295" type="ctrTitle"/>
          </p:nvPr>
        </p:nvSpPr>
        <p:spPr>
          <a:xfrm flipH="1">
            <a:off x="3337150" y="3125521"/>
            <a:ext cx="782400" cy="23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5"/>
                </a:solidFill>
              </a:rPr>
              <a:t>02</a:t>
            </a:r>
            <a:endParaRPr sz="3000">
              <a:solidFill>
                <a:schemeClr val="accent5"/>
              </a:solidFill>
            </a:endParaRPr>
          </a:p>
        </p:txBody>
      </p:sp>
      <p:cxnSp>
        <p:nvCxnSpPr>
          <p:cNvPr id="259" name="Google Shape;259;p32"/>
          <p:cNvCxnSpPr/>
          <p:nvPr/>
        </p:nvCxnSpPr>
        <p:spPr>
          <a:xfrm rot="10800000">
            <a:off x="7103250" y="2775400"/>
            <a:ext cx="0" cy="235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0" name="Google Shape;260;p32"/>
          <p:cNvSpPr txBox="1"/>
          <p:nvPr>
            <p:ph idx="4294967295" type="ctrTitle"/>
          </p:nvPr>
        </p:nvSpPr>
        <p:spPr>
          <a:xfrm flipH="1">
            <a:off x="6712100" y="3125521"/>
            <a:ext cx="782400" cy="23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5"/>
                </a:solidFill>
              </a:rPr>
              <a:t>04</a:t>
            </a:r>
            <a:endParaRPr sz="30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3"/>
          <p:cNvSpPr txBox="1"/>
          <p:nvPr/>
        </p:nvSpPr>
        <p:spPr>
          <a:xfrm>
            <a:off x="239050" y="1243475"/>
            <a:ext cx="3263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roza Libre SemiBold"/>
                <a:ea typeface="Proza Libre SemiBold"/>
                <a:cs typeface="Proza Libre SemiBold"/>
                <a:sym typeface="Proza Libre SemiBold"/>
              </a:rPr>
              <a:t>Gyroscope/Accelerometer</a:t>
            </a:r>
            <a:endParaRPr sz="1800">
              <a:solidFill>
                <a:schemeClr val="dk1"/>
              </a:solidFill>
              <a:latin typeface="Proza Libre SemiBold"/>
              <a:ea typeface="Proza Libre SemiBold"/>
              <a:cs typeface="Proza Libre SemiBold"/>
              <a:sym typeface="Proza Libre SemiBold"/>
            </a:endParaRPr>
          </a:p>
        </p:txBody>
      </p:sp>
      <p:sp>
        <p:nvSpPr>
          <p:cNvPr id="266" name="Google Shape;266;p33"/>
          <p:cNvSpPr txBox="1"/>
          <p:nvPr>
            <p:ph type="title"/>
          </p:nvPr>
        </p:nvSpPr>
        <p:spPr>
          <a:xfrm>
            <a:off x="2526075" y="225675"/>
            <a:ext cx="63258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 Feedback System</a:t>
            </a:r>
            <a:endParaRPr/>
          </a:p>
        </p:txBody>
      </p:sp>
      <p:sp>
        <p:nvSpPr>
          <p:cNvPr id="267" name="Google Shape;267;p33"/>
          <p:cNvSpPr/>
          <p:nvPr/>
        </p:nvSpPr>
        <p:spPr>
          <a:xfrm>
            <a:off x="390300" y="1810125"/>
            <a:ext cx="93300" cy="93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3"/>
          <p:cNvSpPr txBox="1"/>
          <p:nvPr>
            <p:ph idx="4294967295" type="subTitle"/>
          </p:nvPr>
        </p:nvSpPr>
        <p:spPr>
          <a:xfrm flipH="1">
            <a:off x="502200" y="1651300"/>
            <a:ext cx="25416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Sensors to determine if spinal curvature is correct 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269" name="Google Shape;269;p33"/>
          <p:cNvSpPr txBox="1"/>
          <p:nvPr>
            <p:ph idx="4294967295" type="subTitle"/>
          </p:nvPr>
        </p:nvSpPr>
        <p:spPr>
          <a:xfrm flipH="1">
            <a:off x="4932600" y="2620775"/>
            <a:ext cx="21276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270" name="Google Shape;270;p33"/>
          <p:cNvSpPr/>
          <p:nvPr/>
        </p:nvSpPr>
        <p:spPr>
          <a:xfrm>
            <a:off x="390300" y="2438775"/>
            <a:ext cx="93300" cy="93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3"/>
          <p:cNvSpPr txBox="1"/>
          <p:nvPr/>
        </p:nvSpPr>
        <p:spPr>
          <a:xfrm>
            <a:off x="502200" y="2258950"/>
            <a:ext cx="3151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mpt Light"/>
                <a:ea typeface="Prompt Light"/>
                <a:cs typeface="Prompt Light"/>
                <a:sym typeface="Prompt Light"/>
              </a:rPr>
              <a:t>Filter equation used to convert raw pitch and yaw angles to tilt angles</a:t>
            </a:r>
            <a:endParaRPr>
              <a:latin typeface="Prompt Light"/>
              <a:ea typeface="Prompt Light"/>
              <a:cs typeface="Prompt Light"/>
              <a:sym typeface="Prompt Light"/>
            </a:endParaRPr>
          </a:p>
        </p:txBody>
      </p:sp>
      <p:pic>
        <p:nvPicPr>
          <p:cNvPr id="272" name="Google Shape;272;p33"/>
          <p:cNvPicPr preferRelativeResize="0"/>
          <p:nvPr/>
        </p:nvPicPr>
        <p:blipFill rotWithShape="1">
          <a:blip r:embed="rId3">
            <a:alphaModFix/>
          </a:blip>
          <a:srcRect b="0" l="3010" r="-3009" t="0"/>
          <a:stretch/>
        </p:blipFill>
        <p:spPr>
          <a:xfrm>
            <a:off x="688838" y="3076927"/>
            <a:ext cx="2777924" cy="157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3750" y="1248250"/>
            <a:ext cx="4226625" cy="285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3"/>
          <p:cNvSpPr txBox="1"/>
          <p:nvPr/>
        </p:nvSpPr>
        <p:spPr>
          <a:xfrm>
            <a:off x="5970750" y="2056350"/>
            <a:ext cx="730800" cy="22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mpt Light"/>
              <a:ea typeface="Prompt Light"/>
              <a:cs typeface="Prompt Light"/>
              <a:sym typeface="Prompt Light"/>
            </a:endParaRPr>
          </a:p>
        </p:txBody>
      </p:sp>
      <p:sp>
        <p:nvSpPr>
          <p:cNvPr id="275" name="Google Shape;275;p33"/>
          <p:cNvSpPr txBox="1"/>
          <p:nvPr/>
        </p:nvSpPr>
        <p:spPr>
          <a:xfrm>
            <a:off x="7118950" y="1670125"/>
            <a:ext cx="647100" cy="22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mpt Light"/>
              <a:ea typeface="Prompt Light"/>
              <a:cs typeface="Prompt Light"/>
              <a:sym typeface="Prompt Light"/>
            </a:endParaRPr>
          </a:p>
        </p:txBody>
      </p:sp>
      <p:sp>
        <p:nvSpPr>
          <p:cNvPr id="276" name="Google Shape;276;p33"/>
          <p:cNvSpPr txBox="1"/>
          <p:nvPr/>
        </p:nvSpPr>
        <p:spPr>
          <a:xfrm>
            <a:off x="5365388" y="3933925"/>
            <a:ext cx="2672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mpt Light"/>
                <a:ea typeface="Prompt Light"/>
                <a:cs typeface="Prompt Light"/>
                <a:sym typeface="Prompt Light"/>
              </a:rPr>
              <a:t>Fig 3. Angle values </a:t>
            </a:r>
            <a:r>
              <a:rPr lang="en" sz="1200">
                <a:latin typeface="Prompt Light"/>
                <a:ea typeface="Prompt Light"/>
                <a:cs typeface="Prompt Light"/>
                <a:sym typeface="Prompt Light"/>
              </a:rPr>
              <a:t>reading</a:t>
            </a:r>
            <a:r>
              <a:rPr lang="en" sz="1200">
                <a:latin typeface="Prompt Light"/>
                <a:ea typeface="Prompt Light"/>
                <a:cs typeface="Prompt Light"/>
                <a:sym typeface="Prompt Light"/>
              </a:rPr>
              <a:t> slouching</a:t>
            </a:r>
            <a:endParaRPr sz="1200">
              <a:latin typeface="Prompt Light"/>
              <a:ea typeface="Prompt Light"/>
              <a:cs typeface="Prompt Light"/>
              <a:sym typeface="Prompt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4"/>
          <p:cNvSpPr txBox="1"/>
          <p:nvPr>
            <p:ph type="title"/>
          </p:nvPr>
        </p:nvSpPr>
        <p:spPr>
          <a:xfrm>
            <a:off x="2870250" y="265600"/>
            <a:ext cx="62424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 Feedback System</a:t>
            </a:r>
            <a:endParaRPr/>
          </a:p>
        </p:txBody>
      </p:sp>
      <p:sp>
        <p:nvSpPr>
          <p:cNvPr id="282" name="Google Shape;282;p34"/>
          <p:cNvSpPr txBox="1"/>
          <p:nvPr>
            <p:ph idx="4294967295" type="ctrTitle"/>
          </p:nvPr>
        </p:nvSpPr>
        <p:spPr>
          <a:xfrm flipH="1">
            <a:off x="221494" y="697263"/>
            <a:ext cx="18240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</a:rPr>
              <a:t>Drift Issues</a:t>
            </a:r>
            <a:endParaRPr sz="2000">
              <a:solidFill>
                <a:schemeClr val="lt2"/>
              </a:solidFill>
            </a:endParaRPr>
          </a:p>
        </p:txBody>
      </p:sp>
      <p:pic>
        <p:nvPicPr>
          <p:cNvPr id="283" name="Google Shape;28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575" y="1275075"/>
            <a:ext cx="3949875" cy="3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4200" y="1519163"/>
            <a:ext cx="4423775" cy="288304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4"/>
          <p:cNvSpPr txBox="1"/>
          <p:nvPr/>
        </p:nvSpPr>
        <p:spPr>
          <a:xfrm>
            <a:off x="1208550" y="4605100"/>
            <a:ext cx="2163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rompt Light"/>
                <a:ea typeface="Prompt Light"/>
                <a:cs typeface="Prompt Light"/>
                <a:sym typeface="Prompt Light"/>
              </a:rPr>
              <a:t>Fig 2. Graph of gyro drifting</a:t>
            </a:r>
            <a:endParaRPr sz="1000">
              <a:latin typeface="Prompt Light"/>
              <a:ea typeface="Prompt Light"/>
              <a:cs typeface="Prompt Light"/>
              <a:sym typeface="Prompt Light"/>
            </a:endParaRPr>
          </a:p>
        </p:txBody>
      </p:sp>
      <p:sp>
        <p:nvSpPr>
          <p:cNvPr id="286" name="Google Shape;286;p34"/>
          <p:cNvSpPr txBox="1"/>
          <p:nvPr/>
        </p:nvSpPr>
        <p:spPr>
          <a:xfrm>
            <a:off x="5425888" y="4573000"/>
            <a:ext cx="2540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rompt Light"/>
                <a:ea typeface="Prompt Light"/>
                <a:cs typeface="Prompt Light"/>
                <a:sym typeface="Prompt Light"/>
              </a:rPr>
              <a:t>Fig 3. Code to compensate for error</a:t>
            </a:r>
            <a:endParaRPr sz="1000">
              <a:latin typeface="Prompt Light"/>
              <a:ea typeface="Prompt Light"/>
              <a:cs typeface="Prompt Light"/>
              <a:sym typeface="Prompt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urniture And Product Design Portfolio by Slidesgo">
  <a:themeElements>
    <a:clrScheme name="Simple Light">
      <a:dk1>
        <a:srgbClr val="08281B"/>
      </a:dk1>
      <a:lt1>
        <a:srgbClr val="FFFFFF"/>
      </a:lt1>
      <a:dk2>
        <a:srgbClr val="CF332D"/>
      </a:dk2>
      <a:lt2>
        <a:srgbClr val="DDA466"/>
      </a:lt2>
      <a:accent1>
        <a:srgbClr val="FDC03D"/>
      </a:accent1>
      <a:accent2>
        <a:srgbClr val="E7D8C3"/>
      </a:accent2>
      <a:accent3>
        <a:srgbClr val="92AB34"/>
      </a:accent3>
      <a:accent4>
        <a:srgbClr val="707F58"/>
      </a:accent4>
      <a:accent5>
        <a:srgbClr val="A8E5C3"/>
      </a:accent5>
      <a:accent6>
        <a:srgbClr val="76B191"/>
      </a:accent6>
      <a:hlink>
        <a:srgbClr val="0828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