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2"/>
  </p:sldMasterIdLst>
  <p:notesMasterIdLst>
    <p:notesMasterId r:id="rId32"/>
  </p:notesMasterIdLst>
  <p:sldIdLst>
    <p:sldId id="283" r:id="rId3"/>
    <p:sldId id="257" r:id="rId4"/>
    <p:sldId id="282" r:id="rId5"/>
    <p:sldId id="277" r:id="rId6"/>
    <p:sldId id="293" r:id="rId7"/>
    <p:sldId id="302" r:id="rId8"/>
    <p:sldId id="301" r:id="rId9"/>
    <p:sldId id="303" r:id="rId10"/>
    <p:sldId id="305" r:id="rId11"/>
    <p:sldId id="304" r:id="rId12"/>
    <p:sldId id="306" r:id="rId13"/>
    <p:sldId id="307" r:id="rId14"/>
    <p:sldId id="308" r:id="rId15"/>
    <p:sldId id="309" r:id="rId16"/>
    <p:sldId id="310" r:id="rId17"/>
    <p:sldId id="311" r:id="rId18"/>
    <p:sldId id="312" r:id="rId19"/>
    <p:sldId id="314" r:id="rId20"/>
    <p:sldId id="315" r:id="rId21"/>
    <p:sldId id="323" r:id="rId22"/>
    <p:sldId id="325" r:id="rId23"/>
    <p:sldId id="316" r:id="rId24"/>
    <p:sldId id="317" r:id="rId25"/>
    <p:sldId id="318" r:id="rId26"/>
    <p:sldId id="319" r:id="rId27"/>
    <p:sldId id="320" r:id="rId28"/>
    <p:sldId id="298" r:id="rId29"/>
    <p:sldId id="321" r:id="rId30"/>
    <p:sldId id="285"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5" roundtripDataSignature="AMtx7mhSaRiTD9uDhGJ3nUfwohnl+c0R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94B"/>
    <a:srgbClr val="15264B"/>
    <a:srgbClr val="E84B36"/>
    <a:srgbClr val="1B4284"/>
    <a:srgbClr val="FA5738"/>
    <a:srgbClr val="FF552E"/>
    <a:srgbClr val="0E2248"/>
    <a:srgbClr val="0E2E5A"/>
    <a:srgbClr val="0B1A53"/>
    <a:srgbClr val="0309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9"/>
    <p:restoredTop sz="81229" autoAdjust="0"/>
  </p:normalViewPr>
  <p:slideViewPr>
    <p:cSldViewPr snapToGrid="0" snapToObjects="1">
      <p:cViewPr varScale="1">
        <p:scale>
          <a:sx n="133" d="100"/>
          <a:sy n="133" d="100"/>
        </p:scale>
        <p:origin x="14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祥桐 高" userId="ad1a00505d9168be" providerId="LiveId" clId="{D65D3362-6184-4E8B-A209-9933EFEED86D}"/>
    <pc:docChg chg="undo custSel addSld delSld modSld">
      <pc:chgData name="祥桐 高" userId="ad1a00505d9168be" providerId="LiveId" clId="{D65D3362-6184-4E8B-A209-9933EFEED86D}" dt="2025-05-05T07:23:53.111" v="18765" actId="20577"/>
      <pc:docMkLst>
        <pc:docMk/>
      </pc:docMkLst>
      <pc:sldChg chg="addSp modSp mod modNotesTx">
        <pc:chgData name="祥桐 高" userId="ad1a00505d9168be" providerId="LiveId" clId="{D65D3362-6184-4E8B-A209-9933EFEED86D}" dt="2025-05-04T22:23:03.920" v="468" actId="20577"/>
        <pc:sldMkLst>
          <pc:docMk/>
          <pc:sldMk cId="0" sldId="257"/>
        </pc:sldMkLst>
        <pc:spChg chg="mod">
          <ac:chgData name="祥桐 高" userId="ad1a00505d9168be" providerId="LiveId" clId="{D65D3362-6184-4E8B-A209-9933EFEED86D}" dt="2025-05-01T06:07:33.213" v="41" actId="403"/>
          <ac:spMkLst>
            <pc:docMk/>
            <pc:sldMk cId="0" sldId="257"/>
            <ac:spMk id="79" creationId="{00000000-0000-0000-0000-000000000000}"/>
          </ac:spMkLst>
        </pc:spChg>
        <pc:picChg chg="add mod">
          <ac:chgData name="祥桐 高" userId="ad1a00505d9168be" providerId="LiveId" clId="{D65D3362-6184-4E8B-A209-9933EFEED86D}" dt="2025-05-01T06:06:55.609" v="37" actId="1076"/>
          <ac:picMkLst>
            <pc:docMk/>
            <pc:sldMk cId="0" sldId="257"/>
            <ac:picMk id="2" creationId="{19C8221B-46E7-43CA-C22F-AF5AEE63F319}"/>
          </ac:picMkLst>
        </pc:picChg>
      </pc:sldChg>
      <pc:sldChg chg="modNotesTx">
        <pc:chgData name="祥桐 高" userId="ad1a00505d9168be" providerId="LiveId" clId="{D65D3362-6184-4E8B-A209-9933EFEED86D}" dt="2025-05-05T01:43:42.210" v="2787" actId="20577"/>
        <pc:sldMkLst>
          <pc:docMk/>
          <pc:sldMk cId="2492365327" sldId="277"/>
        </pc:sldMkLst>
      </pc:sldChg>
      <pc:sldChg chg="modNotesTx">
        <pc:chgData name="祥桐 高" userId="ad1a00505d9168be" providerId="LiveId" clId="{D65D3362-6184-4E8B-A209-9933EFEED86D}" dt="2025-05-04T22:23:14.354" v="484" actId="20577"/>
        <pc:sldMkLst>
          <pc:docMk/>
          <pc:sldMk cId="3833339706" sldId="282"/>
        </pc:sldMkLst>
      </pc:sldChg>
      <pc:sldChg chg="modSp mod modNotesTx">
        <pc:chgData name="祥桐 高" userId="ad1a00505d9168be" providerId="LiveId" clId="{D65D3362-6184-4E8B-A209-9933EFEED86D}" dt="2025-05-04T22:22:15.410" v="267" actId="20577"/>
        <pc:sldMkLst>
          <pc:docMk/>
          <pc:sldMk cId="2981613436" sldId="283"/>
        </pc:sldMkLst>
        <pc:spChg chg="mod">
          <ac:chgData name="祥桐 高" userId="ad1a00505d9168be" providerId="LiveId" clId="{D65D3362-6184-4E8B-A209-9933EFEED86D}" dt="2025-05-04T22:21:41.629" v="183" actId="20577"/>
          <ac:spMkLst>
            <pc:docMk/>
            <pc:sldMk cId="2981613436" sldId="283"/>
            <ac:spMk id="6" creationId="{5C6D8374-322F-A84C-B20A-504C6528FDDA}"/>
          </ac:spMkLst>
        </pc:spChg>
      </pc:sldChg>
      <pc:sldChg chg="modSp mod modNotesTx">
        <pc:chgData name="祥桐 高" userId="ad1a00505d9168be" providerId="LiveId" clId="{D65D3362-6184-4E8B-A209-9933EFEED86D}" dt="2025-05-05T02:01:32.825" v="2799" actId="20577"/>
        <pc:sldMkLst>
          <pc:docMk/>
          <pc:sldMk cId="4184520072" sldId="293"/>
        </pc:sldMkLst>
        <pc:spChg chg="mod">
          <ac:chgData name="祥桐 高" userId="ad1a00505d9168be" providerId="LiveId" clId="{D65D3362-6184-4E8B-A209-9933EFEED86D}" dt="2025-05-05T01:39:19.012" v="2766" actId="1076"/>
          <ac:spMkLst>
            <pc:docMk/>
            <pc:sldMk cId="4184520072" sldId="293"/>
            <ac:spMk id="14" creationId="{6D99BFCF-09F1-2A30-0148-6857C727FD0F}"/>
          </ac:spMkLst>
        </pc:spChg>
        <pc:picChg chg="mod">
          <ac:chgData name="祥桐 高" userId="ad1a00505d9168be" providerId="LiveId" clId="{D65D3362-6184-4E8B-A209-9933EFEED86D}" dt="2025-05-05T01:39:22.992" v="2767" actId="1076"/>
          <ac:picMkLst>
            <pc:docMk/>
            <pc:sldMk cId="4184520072" sldId="293"/>
            <ac:picMk id="9" creationId="{A6E9914F-CB73-09A5-E1AD-6BE5151E45D0}"/>
          </ac:picMkLst>
        </pc:picChg>
        <pc:picChg chg="mod">
          <ac:chgData name="祥桐 高" userId="ad1a00505d9168be" providerId="LiveId" clId="{D65D3362-6184-4E8B-A209-9933EFEED86D}" dt="2025-05-05T01:39:14.613" v="2764" actId="14100"/>
          <ac:picMkLst>
            <pc:docMk/>
            <pc:sldMk cId="4184520072" sldId="293"/>
            <ac:picMk id="12" creationId="{DF0C0C7F-B8D1-8E99-4B4D-0ED5DF9855FF}"/>
          </ac:picMkLst>
        </pc:picChg>
        <pc:picChg chg="mod">
          <ac:chgData name="祥桐 高" userId="ad1a00505d9168be" providerId="LiveId" clId="{D65D3362-6184-4E8B-A209-9933EFEED86D}" dt="2025-05-05T01:39:24.626" v="2768" actId="1076"/>
          <ac:picMkLst>
            <pc:docMk/>
            <pc:sldMk cId="4184520072" sldId="293"/>
            <ac:picMk id="13" creationId="{93CB4CD0-049B-ED52-FE54-CFDEF8FF7229}"/>
          </ac:picMkLst>
        </pc:picChg>
      </pc:sldChg>
      <pc:sldChg chg="modSp mod">
        <pc:chgData name="祥桐 高" userId="ad1a00505d9168be" providerId="LiveId" clId="{D65D3362-6184-4E8B-A209-9933EFEED86D}" dt="2025-05-05T07:23:53.111" v="18765" actId="20577"/>
        <pc:sldMkLst>
          <pc:docMk/>
          <pc:sldMk cId="4209093566" sldId="298"/>
        </pc:sldMkLst>
        <pc:spChg chg="mod">
          <ac:chgData name="祥桐 高" userId="ad1a00505d9168be" providerId="LiveId" clId="{D65D3362-6184-4E8B-A209-9933EFEED86D}" dt="2025-05-05T07:23:53.111" v="18765" actId="20577"/>
          <ac:spMkLst>
            <pc:docMk/>
            <pc:sldMk cId="4209093566" sldId="298"/>
            <ac:spMk id="11" creationId="{E0413B06-A2E6-C746-8C3D-87E15D354737}"/>
          </ac:spMkLst>
        </pc:spChg>
      </pc:sldChg>
      <pc:sldChg chg="modNotesTx">
        <pc:chgData name="祥桐 高" userId="ad1a00505d9168be" providerId="LiveId" clId="{D65D3362-6184-4E8B-A209-9933EFEED86D}" dt="2025-05-05T02:05:31.719" v="3431" actId="20577"/>
        <pc:sldMkLst>
          <pc:docMk/>
          <pc:sldMk cId="2496590541" sldId="301"/>
        </pc:sldMkLst>
      </pc:sldChg>
      <pc:sldChg chg="modNotesTx">
        <pc:chgData name="祥桐 高" userId="ad1a00505d9168be" providerId="LiveId" clId="{D65D3362-6184-4E8B-A209-9933EFEED86D}" dt="2025-05-05T02:05:27.275" v="3428" actId="20577"/>
        <pc:sldMkLst>
          <pc:docMk/>
          <pc:sldMk cId="3125938147" sldId="302"/>
        </pc:sldMkLst>
      </pc:sldChg>
      <pc:sldChg chg="modNotesTx">
        <pc:chgData name="祥桐 高" userId="ad1a00505d9168be" providerId="LiveId" clId="{D65D3362-6184-4E8B-A209-9933EFEED86D}" dt="2025-05-05T02:14:54.518" v="4547" actId="20577"/>
        <pc:sldMkLst>
          <pc:docMk/>
          <pc:sldMk cId="154110766" sldId="303"/>
        </pc:sldMkLst>
      </pc:sldChg>
      <pc:sldChg chg="modNotesTx">
        <pc:chgData name="祥桐 高" userId="ad1a00505d9168be" providerId="LiveId" clId="{D65D3362-6184-4E8B-A209-9933EFEED86D}" dt="2025-05-05T05:24:37.292" v="7707" actId="20577"/>
        <pc:sldMkLst>
          <pc:docMk/>
          <pc:sldMk cId="1332236585" sldId="304"/>
        </pc:sldMkLst>
      </pc:sldChg>
      <pc:sldChg chg="addSp delSp modSp mod modNotesTx">
        <pc:chgData name="祥桐 高" userId="ad1a00505d9168be" providerId="LiveId" clId="{D65D3362-6184-4E8B-A209-9933EFEED86D}" dt="2025-05-05T05:19:44.272" v="6853" actId="20577"/>
        <pc:sldMkLst>
          <pc:docMk/>
          <pc:sldMk cId="2046888385" sldId="305"/>
        </pc:sldMkLst>
        <pc:spChg chg="add mod">
          <ac:chgData name="祥桐 高" userId="ad1a00505d9168be" providerId="LiveId" clId="{D65D3362-6184-4E8B-A209-9933EFEED86D}" dt="2025-05-05T05:14:24.555" v="5768" actId="14100"/>
          <ac:spMkLst>
            <pc:docMk/>
            <pc:sldMk cId="2046888385" sldId="305"/>
            <ac:spMk id="4" creationId="{E04D1E73-76B0-4947-91AD-8DC96DB08FAF}"/>
          </ac:spMkLst>
        </pc:spChg>
        <pc:spChg chg="del mod">
          <ac:chgData name="祥桐 高" userId="ad1a00505d9168be" providerId="LiveId" clId="{D65D3362-6184-4E8B-A209-9933EFEED86D}" dt="2025-05-05T02:31:43.913" v="4625" actId="478"/>
          <ac:spMkLst>
            <pc:docMk/>
            <pc:sldMk cId="2046888385" sldId="305"/>
            <ac:spMk id="11" creationId="{7B4CA92E-8BA3-5EA7-DC1E-A4EEF04B8CEC}"/>
          </ac:spMkLst>
        </pc:spChg>
        <pc:spChg chg="mod">
          <ac:chgData name="祥桐 高" userId="ad1a00505d9168be" providerId="LiveId" clId="{D65D3362-6184-4E8B-A209-9933EFEED86D}" dt="2025-05-05T05:09:03.884" v="4711" actId="1076"/>
          <ac:spMkLst>
            <pc:docMk/>
            <pc:sldMk cId="2046888385" sldId="305"/>
            <ac:spMk id="17" creationId="{0E9C15A6-0F56-19DB-708A-1EBE34EAEECB}"/>
          </ac:spMkLst>
        </pc:spChg>
        <pc:graphicFrameChg chg="add del mod">
          <ac:chgData name="祥桐 高" userId="ad1a00505d9168be" providerId="LiveId" clId="{D65D3362-6184-4E8B-A209-9933EFEED86D}" dt="2025-05-05T02:31:56.576" v="4629" actId="478"/>
          <ac:graphicFrameMkLst>
            <pc:docMk/>
            <pc:sldMk cId="2046888385" sldId="305"/>
            <ac:graphicFrameMk id="4" creationId="{5B2D7712-4961-C05F-311F-87D689D59B71}"/>
          </ac:graphicFrameMkLst>
        </pc:graphicFrameChg>
        <pc:graphicFrameChg chg="add mod">
          <ac:chgData name="祥桐 高" userId="ad1a00505d9168be" providerId="LiveId" clId="{D65D3362-6184-4E8B-A209-9933EFEED86D}" dt="2025-05-05T02:32:01.309" v="4630"/>
          <ac:graphicFrameMkLst>
            <pc:docMk/>
            <pc:sldMk cId="2046888385" sldId="305"/>
            <ac:graphicFrameMk id="9" creationId="{11B98BCC-C984-59B8-6970-6111E341CF04}"/>
          </ac:graphicFrameMkLst>
        </pc:graphicFrameChg>
        <pc:graphicFrameChg chg="add mod modGraphic">
          <ac:chgData name="祥桐 高" userId="ad1a00505d9168be" providerId="LiveId" clId="{D65D3362-6184-4E8B-A209-9933EFEED86D}" dt="2025-05-05T05:14:30.580" v="5786" actId="20577"/>
          <ac:graphicFrameMkLst>
            <pc:docMk/>
            <pc:sldMk cId="2046888385" sldId="305"/>
            <ac:graphicFrameMk id="10" creationId="{838B5C04-4250-83D8-6FD9-4CA08ADBD607}"/>
          </ac:graphicFrameMkLst>
        </pc:graphicFrameChg>
      </pc:sldChg>
      <pc:sldChg chg="addSp delSp modSp mod modNotesTx">
        <pc:chgData name="祥桐 高" userId="ad1a00505d9168be" providerId="LiveId" clId="{D65D3362-6184-4E8B-A209-9933EFEED86D}" dt="2025-05-05T05:29:28.064" v="8376" actId="20577"/>
        <pc:sldMkLst>
          <pc:docMk/>
          <pc:sldMk cId="2453802513" sldId="306"/>
        </pc:sldMkLst>
        <pc:spChg chg="mod">
          <ac:chgData name="祥桐 高" userId="ad1a00505d9168be" providerId="LiveId" clId="{D65D3362-6184-4E8B-A209-9933EFEED86D}" dt="2025-05-05T05:24:56.687" v="7733" actId="20577"/>
          <ac:spMkLst>
            <pc:docMk/>
            <pc:sldMk cId="2453802513" sldId="306"/>
            <ac:spMk id="11" creationId="{722A2D7D-5D35-4BDD-6EAB-5049642179E8}"/>
          </ac:spMkLst>
        </pc:spChg>
        <pc:picChg chg="add del mod">
          <ac:chgData name="祥桐 高" userId="ad1a00505d9168be" providerId="LiveId" clId="{D65D3362-6184-4E8B-A209-9933EFEED86D}" dt="2025-05-05T02:35:13.120" v="4670" actId="1076"/>
          <ac:picMkLst>
            <pc:docMk/>
            <pc:sldMk cId="2453802513" sldId="306"/>
            <ac:picMk id="10" creationId="{30BB012E-4FA8-AADB-032E-789B8EE716BF}"/>
          </ac:picMkLst>
        </pc:picChg>
      </pc:sldChg>
      <pc:sldChg chg="modSp mod modNotesTx">
        <pc:chgData name="祥桐 高" userId="ad1a00505d9168be" providerId="LiveId" clId="{D65D3362-6184-4E8B-A209-9933EFEED86D}" dt="2025-05-05T05:33:35.850" v="8962" actId="20577"/>
        <pc:sldMkLst>
          <pc:docMk/>
          <pc:sldMk cId="655337086" sldId="307"/>
        </pc:sldMkLst>
        <pc:spChg chg="mod">
          <ac:chgData name="祥桐 高" userId="ad1a00505d9168be" providerId="LiveId" clId="{D65D3362-6184-4E8B-A209-9933EFEED86D}" dt="2025-05-05T05:32:11.653" v="8758" actId="20577"/>
          <ac:spMkLst>
            <pc:docMk/>
            <pc:sldMk cId="655337086" sldId="307"/>
            <ac:spMk id="11" creationId="{73BCC220-874A-76A5-2C26-536D9398C274}"/>
          </ac:spMkLst>
        </pc:spChg>
      </pc:sldChg>
      <pc:sldChg chg="modSp mod modNotesTx">
        <pc:chgData name="祥桐 高" userId="ad1a00505d9168be" providerId="LiveId" clId="{D65D3362-6184-4E8B-A209-9933EFEED86D}" dt="2025-05-05T05:46:14.716" v="10126" actId="20577"/>
        <pc:sldMkLst>
          <pc:docMk/>
          <pc:sldMk cId="3628724730" sldId="308"/>
        </pc:sldMkLst>
        <pc:spChg chg="mod">
          <ac:chgData name="祥桐 高" userId="ad1a00505d9168be" providerId="LiveId" clId="{D65D3362-6184-4E8B-A209-9933EFEED86D}" dt="2025-05-05T05:36:06.638" v="9397" actId="20577"/>
          <ac:spMkLst>
            <pc:docMk/>
            <pc:sldMk cId="3628724730" sldId="308"/>
            <ac:spMk id="11" creationId="{DC4465BF-EFEB-CC7A-09C3-57446D7AF2A5}"/>
          </ac:spMkLst>
        </pc:spChg>
      </pc:sldChg>
      <pc:sldChg chg="modNotesTx">
        <pc:chgData name="祥桐 高" userId="ad1a00505d9168be" providerId="LiveId" clId="{D65D3362-6184-4E8B-A209-9933EFEED86D}" dt="2025-05-05T05:47:37.768" v="10412" actId="20577"/>
        <pc:sldMkLst>
          <pc:docMk/>
          <pc:sldMk cId="2378454592" sldId="309"/>
        </pc:sldMkLst>
      </pc:sldChg>
      <pc:sldChg chg="modNotesTx">
        <pc:chgData name="祥桐 高" userId="ad1a00505d9168be" providerId="LiveId" clId="{D65D3362-6184-4E8B-A209-9933EFEED86D}" dt="2025-05-05T05:49:04.855" v="10630" actId="20577"/>
        <pc:sldMkLst>
          <pc:docMk/>
          <pc:sldMk cId="949058369" sldId="310"/>
        </pc:sldMkLst>
      </pc:sldChg>
      <pc:sldChg chg="addSp delSp modSp mod modNotesTx">
        <pc:chgData name="祥桐 高" userId="ad1a00505d9168be" providerId="LiveId" clId="{D65D3362-6184-4E8B-A209-9933EFEED86D}" dt="2025-05-05T05:57:20.959" v="11274" actId="20577"/>
        <pc:sldMkLst>
          <pc:docMk/>
          <pc:sldMk cId="2630869995" sldId="311"/>
        </pc:sldMkLst>
        <pc:spChg chg="add mod">
          <ac:chgData name="祥桐 高" userId="ad1a00505d9168be" providerId="LiveId" clId="{D65D3362-6184-4E8B-A209-9933EFEED86D}" dt="2025-05-05T05:53:37.092" v="10746" actId="164"/>
          <ac:spMkLst>
            <pc:docMk/>
            <pc:sldMk cId="2630869995" sldId="311"/>
            <ac:spMk id="4" creationId="{B9F330EC-9F74-4B61-3F94-EAFE881A4FF8}"/>
          </ac:spMkLst>
        </pc:spChg>
        <pc:spChg chg="del mod">
          <ac:chgData name="祥桐 高" userId="ad1a00505d9168be" providerId="LiveId" clId="{D65D3362-6184-4E8B-A209-9933EFEED86D}" dt="2025-05-05T05:51:06.777" v="10680" actId="478"/>
          <ac:spMkLst>
            <pc:docMk/>
            <pc:sldMk cId="2630869995" sldId="311"/>
            <ac:spMk id="9" creationId="{311FAB06-2E93-640F-6946-E897BE555473}"/>
          </ac:spMkLst>
        </pc:spChg>
        <pc:spChg chg="add del mod">
          <ac:chgData name="祥桐 高" userId="ad1a00505d9168be" providerId="LiveId" clId="{D65D3362-6184-4E8B-A209-9933EFEED86D}" dt="2025-05-05T05:50:10.851" v="10664" actId="478"/>
          <ac:spMkLst>
            <pc:docMk/>
            <pc:sldMk cId="2630869995" sldId="311"/>
            <ac:spMk id="10" creationId="{BA631A49-D6E1-9CAC-96CC-3698A0193536}"/>
          </ac:spMkLst>
        </pc:spChg>
        <pc:spChg chg="mod">
          <ac:chgData name="祥桐 高" userId="ad1a00505d9168be" providerId="LiveId" clId="{D65D3362-6184-4E8B-A209-9933EFEED86D}" dt="2025-05-05T05:52:50.878" v="10734" actId="1076"/>
          <ac:spMkLst>
            <pc:docMk/>
            <pc:sldMk cId="2630869995" sldId="311"/>
            <ac:spMk id="11" creationId="{89A2940C-9CCB-842D-74DF-12D75C89CB32}"/>
          </ac:spMkLst>
        </pc:spChg>
        <pc:spChg chg="add mod">
          <ac:chgData name="祥桐 高" userId="ad1a00505d9168be" providerId="LiveId" clId="{D65D3362-6184-4E8B-A209-9933EFEED86D}" dt="2025-05-05T05:53:37.092" v="10746" actId="164"/>
          <ac:spMkLst>
            <pc:docMk/>
            <pc:sldMk cId="2630869995" sldId="311"/>
            <ac:spMk id="15" creationId="{3AB9DC9B-D9BA-075F-7127-3E10BD0EB42D}"/>
          </ac:spMkLst>
        </pc:spChg>
        <pc:spChg chg="add mod">
          <ac:chgData name="祥桐 高" userId="ad1a00505d9168be" providerId="LiveId" clId="{D65D3362-6184-4E8B-A209-9933EFEED86D}" dt="2025-05-05T05:53:37.092" v="10746" actId="164"/>
          <ac:spMkLst>
            <pc:docMk/>
            <pc:sldMk cId="2630869995" sldId="311"/>
            <ac:spMk id="18" creationId="{9BF0A2B4-FDFF-A546-8EE7-D5D643EFC240}"/>
          </ac:spMkLst>
        </pc:spChg>
        <pc:spChg chg="add mod">
          <ac:chgData name="祥桐 高" userId="ad1a00505d9168be" providerId="LiveId" clId="{D65D3362-6184-4E8B-A209-9933EFEED86D}" dt="2025-05-05T05:54:17.917" v="10755" actId="164"/>
          <ac:spMkLst>
            <pc:docMk/>
            <pc:sldMk cId="2630869995" sldId="311"/>
            <ac:spMk id="27" creationId="{C9C8EDAB-528C-D550-220E-829FCCEEE619}"/>
          </ac:spMkLst>
        </pc:spChg>
        <pc:grpChg chg="add mod">
          <ac:chgData name="祥桐 高" userId="ad1a00505d9168be" providerId="LiveId" clId="{D65D3362-6184-4E8B-A209-9933EFEED86D}" dt="2025-05-05T05:54:17.917" v="10755" actId="164"/>
          <ac:grpSpMkLst>
            <pc:docMk/>
            <pc:sldMk cId="2630869995" sldId="311"/>
            <ac:grpSpMk id="24" creationId="{AD718694-64C6-43BA-EDEF-AA87CD3240D7}"/>
          </ac:grpSpMkLst>
        </pc:grpChg>
        <pc:grpChg chg="add mod">
          <ac:chgData name="祥桐 高" userId="ad1a00505d9168be" providerId="LiveId" clId="{D65D3362-6184-4E8B-A209-9933EFEED86D}" dt="2025-05-05T05:54:19.946" v="10756" actId="1076"/>
          <ac:grpSpMkLst>
            <pc:docMk/>
            <pc:sldMk cId="2630869995" sldId="311"/>
            <ac:grpSpMk id="28" creationId="{5F638AA3-A2DB-C4A1-782A-4D8E9882A647}"/>
          </ac:grpSpMkLst>
        </pc:grpChg>
        <pc:cxnChg chg="add mod">
          <ac:chgData name="祥桐 高" userId="ad1a00505d9168be" providerId="LiveId" clId="{D65D3362-6184-4E8B-A209-9933EFEED86D}" dt="2025-05-05T05:53:37.092" v="10746" actId="164"/>
          <ac:cxnSpMkLst>
            <pc:docMk/>
            <pc:sldMk cId="2630869995" sldId="311"/>
            <ac:cxnSpMk id="13" creationId="{C0754700-642B-4FEB-76A1-59EC4A2705B9}"/>
          </ac:cxnSpMkLst>
        </pc:cxnChg>
        <pc:cxnChg chg="add mod">
          <ac:chgData name="祥桐 高" userId="ad1a00505d9168be" providerId="LiveId" clId="{D65D3362-6184-4E8B-A209-9933EFEED86D}" dt="2025-05-05T05:54:17.917" v="10755" actId="164"/>
          <ac:cxnSpMkLst>
            <pc:docMk/>
            <pc:sldMk cId="2630869995" sldId="311"/>
            <ac:cxnSpMk id="26" creationId="{A39AFA30-E48C-20ED-53C2-456E2F303714}"/>
          </ac:cxnSpMkLst>
        </pc:cxnChg>
      </pc:sldChg>
      <pc:sldChg chg="addSp delSp modSp mod modNotesTx">
        <pc:chgData name="祥桐 高" userId="ad1a00505d9168be" providerId="LiveId" clId="{D65D3362-6184-4E8B-A209-9933EFEED86D}" dt="2025-05-05T06:23:34.633" v="13532" actId="20577"/>
        <pc:sldMkLst>
          <pc:docMk/>
          <pc:sldMk cId="3226699416" sldId="312"/>
        </pc:sldMkLst>
        <pc:spChg chg="del mod">
          <ac:chgData name="祥桐 高" userId="ad1a00505d9168be" providerId="LiveId" clId="{D65D3362-6184-4E8B-A209-9933EFEED86D}" dt="2025-05-05T06:04:04.621" v="11364" actId="478"/>
          <ac:spMkLst>
            <pc:docMk/>
            <pc:sldMk cId="3226699416" sldId="312"/>
            <ac:spMk id="4" creationId="{1BD6C038-BA0A-5904-5599-96976C59CEAA}"/>
          </ac:spMkLst>
        </pc:spChg>
        <pc:spChg chg="mod">
          <ac:chgData name="祥桐 高" userId="ad1a00505d9168be" providerId="LiveId" clId="{D65D3362-6184-4E8B-A209-9933EFEED86D}" dt="2025-05-05T06:13:16.086" v="11923" actId="1076"/>
          <ac:spMkLst>
            <pc:docMk/>
            <pc:sldMk cId="3226699416" sldId="312"/>
            <ac:spMk id="11" creationId="{B3778832-37A5-2C67-DAB1-41D0BA8B4DA5}"/>
          </ac:spMkLst>
        </pc:spChg>
        <pc:spChg chg="del mod topLvl">
          <ac:chgData name="祥桐 高" userId="ad1a00505d9168be" providerId="LiveId" clId="{D65D3362-6184-4E8B-A209-9933EFEED86D}" dt="2025-05-05T06:01:11.842" v="11291" actId="478"/>
          <ac:spMkLst>
            <pc:docMk/>
            <pc:sldMk cId="3226699416" sldId="312"/>
            <ac:spMk id="13" creationId="{9D65FF93-0A20-D07B-B658-0598FA9B6EDD}"/>
          </ac:spMkLst>
        </pc:spChg>
        <pc:spChg chg="mod topLvl">
          <ac:chgData name="祥桐 高" userId="ad1a00505d9168be" providerId="LiveId" clId="{D65D3362-6184-4E8B-A209-9933EFEED86D}" dt="2025-05-05T06:04:21.818" v="11367" actId="20577"/>
          <ac:spMkLst>
            <pc:docMk/>
            <pc:sldMk cId="3226699416" sldId="312"/>
            <ac:spMk id="14" creationId="{196BD233-F5CB-26EA-EDD7-07B63F9903D5}"/>
          </ac:spMkLst>
        </pc:spChg>
        <pc:spChg chg="del mod">
          <ac:chgData name="祥桐 高" userId="ad1a00505d9168be" providerId="LiveId" clId="{D65D3362-6184-4E8B-A209-9933EFEED86D}" dt="2025-05-05T06:01:03.512" v="11287" actId="478"/>
          <ac:spMkLst>
            <pc:docMk/>
            <pc:sldMk cId="3226699416" sldId="312"/>
            <ac:spMk id="18" creationId="{06420B85-D0D2-57AA-5ABA-F527014EDD55}"/>
          </ac:spMkLst>
        </pc:spChg>
        <pc:spChg chg="mod topLvl">
          <ac:chgData name="祥桐 高" userId="ad1a00505d9168be" providerId="LiveId" clId="{D65D3362-6184-4E8B-A209-9933EFEED86D}" dt="2025-05-05T06:04:16.597" v="11365" actId="164"/>
          <ac:spMkLst>
            <pc:docMk/>
            <pc:sldMk cId="3226699416" sldId="312"/>
            <ac:spMk id="19" creationId="{41B9F020-0BB8-D862-6758-1BB7893F57A2}"/>
          </ac:spMkLst>
        </pc:spChg>
        <pc:spChg chg="add mod">
          <ac:chgData name="祥桐 高" userId="ad1a00505d9168be" providerId="LiveId" clId="{D65D3362-6184-4E8B-A209-9933EFEED86D}" dt="2025-05-05T06:17:48.764" v="12465" actId="20577"/>
          <ac:spMkLst>
            <pc:docMk/>
            <pc:sldMk cId="3226699416" sldId="312"/>
            <ac:spMk id="21" creationId="{ECEA5FF8-C256-5987-3F1C-0658539B5193}"/>
          </ac:spMkLst>
        </pc:spChg>
        <pc:spChg chg="add mod">
          <ac:chgData name="祥桐 高" userId="ad1a00505d9168be" providerId="LiveId" clId="{D65D3362-6184-4E8B-A209-9933EFEED86D}" dt="2025-05-05T06:10:17.682" v="11702" actId="164"/>
          <ac:spMkLst>
            <pc:docMk/>
            <pc:sldMk cId="3226699416" sldId="312"/>
            <ac:spMk id="33" creationId="{FFAC1A29-EC8D-6447-9AD3-960A3C91E665}"/>
          </ac:spMkLst>
        </pc:spChg>
        <pc:spChg chg="add mod">
          <ac:chgData name="祥桐 高" userId="ad1a00505d9168be" providerId="LiveId" clId="{D65D3362-6184-4E8B-A209-9933EFEED86D}" dt="2025-05-05T06:13:21.106" v="11924" actId="164"/>
          <ac:spMkLst>
            <pc:docMk/>
            <pc:sldMk cId="3226699416" sldId="312"/>
            <ac:spMk id="35" creationId="{4451EBD6-BC16-CBF6-1772-07BD375399B9}"/>
          </ac:spMkLst>
        </pc:spChg>
        <pc:spChg chg="add mod">
          <ac:chgData name="祥桐 高" userId="ad1a00505d9168be" providerId="LiveId" clId="{D65D3362-6184-4E8B-A209-9933EFEED86D}" dt="2025-05-05T06:13:21.106" v="11924" actId="164"/>
          <ac:spMkLst>
            <pc:docMk/>
            <pc:sldMk cId="3226699416" sldId="312"/>
            <ac:spMk id="36" creationId="{AE20F454-B2B7-719F-B704-B1FB365C5C86}"/>
          </ac:spMkLst>
        </pc:spChg>
        <pc:spChg chg="add mod">
          <ac:chgData name="祥桐 高" userId="ad1a00505d9168be" providerId="LiveId" clId="{D65D3362-6184-4E8B-A209-9933EFEED86D}" dt="2025-05-05T06:20:25.687" v="12958" actId="20577"/>
          <ac:spMkLst>
            <pc:docMk/>
            <pc:sldMk cId="3226699416" sldId="312"/>
            <ac:spMk id="37" creationId="{84A76D98-1421-D236-0EED-1939CBCA4390}"/>
          </ac:spMkLst>
        </pc:spChg>
        <pc:grpChg chg="add del mod">
          <ac:chgData name="祥桐 高" userId="ad1a00505d9168be" providerId="LiveId" clId="{D65D3362-6184-4E8B-A209-9933EFEED86D}" dt="2025-05-05T06:01:09.293" v="11290" actId="165"/>
          <ac:grpSpMkLst>
            <pc:docMk/>
            <pc:sldMk cId="3226699416" sldId="312"/>
            <ac:grpSpMk id="9" creationId="{906DE311-8178-7397-148F-9DCBCA6BC6AF}"/>
          </ac:grpSpMkLst>
        </pc:grpChg>
        <pc:grpChg chg="add del mod topLvl">
          <ac:chgData name="祥桐 高" userId="ad1a00505d9168be" providerId="LiveId" clId="{D65D3362-6184-4E8B-A209-9933EFEED86D}" dt="2025-05-05T06:01:18.864" v="11295" actId="165"/>
          <ac:grpSpMkLst>
            <pc:docMk/>
            <pc:sldMk cId="3226699416" sldId="312"/>
            <ac:grpSpMk id="10" creationId="{FABE925F-8753-5CB7-4C53-5063884311C5}"/>
          </ac:grpSpMkLst>
        </pc:grpChg>
        <pc:grpChg chg="add mod">
          <ac:chgData name="祥桐 高" userId="ad1a00505d9168be" providerId="LiveId" clId="{D65D3362-6184-4E8B-A209-9933EFEED86D}" dt="2025-05-05T06:13:37.886" v="11929" actId="1076"/>
          <ac:grpSpMkLst>
            <pc:docMk/>
            <pc:sldMk cId="3226699416" sldId="312"/>
            <ac:grpSpMk id="20" creationId="{881DDCF1-4292-4D36-41E1-6E2E585E608E}"/>
          </ac:grpSpMkLst>
        </pc:grpChg>
        <pc:grpChg chg="add mod">
          <ac:chgData name="祥桐 高" userId="ad1a00505d9168be" providerId="LiveId" clId="{D65D3362-6184-4E8B-A209-9933EFEED86D}" dt="2025-05-05T06:13:28.328" v="11925" actId="164"/>
          <ac:grpSpMkLst>
            <pc:docMk/>
            <pc:sldMk cId="3226699416" sldId="312"/>
            <ac:grpSpMk id="34" creationId="{F468D41B-6566-61A8-7B17-922101E2F79C}"/>
          </ac:grpSpMkLst>
        </pc:grpChg>
        <pc:grpChg chg="add mod">
          <ac:chgData name="祥桐 高" userId="ad1a00505d9168be" providerId="LiveId" clId="{D65D3362-6184-4E8B-A209-9933EFEED86D}" dt="2025-05-05T06:13:28.328" v="11925" actId="164"/>
          <ac:grpSpMkLst>
            <pc:docMk/>
            <pc:sldMk cId="3226699416" sldId="312"/>
            <ac:grpSpMk id="38" creationId="{D778CF27-858C-80CA-DA05-7BAE4B2A97E0}"/>
          </ac:grpSpMkLst>
        </pc:grpChg>
        <pc:grpChg chg="add mod">
          <ac:chgData name="祥桐 高" userId="ad1a00505d9168be" providerId="LiveId" clId="{D65D3362-6184-4E8B-A209-9933EFEED86D}" dt="2025-05-05T06:13:46.507" v="11930" actId="1076"/>
          <ac:grpSpMkLst>
            <pc:docMk/>
            <pc:sldMk cId="3226699416" sldId="312"/>
            <ac:grpSpMk id="39" creationId="{97506C2C-5430-7C1C-C5C2-7514B374DDED}"/>
          </ac:grpSpMkLst>
        </pc:grpChg>
        <pc:cxnChg chg="del mod topLvl">
          <ac:chgData name="祥桐 高" userId="ad1a00505d9168be" providerId="LiveId" clId="{D65D3362-6184-4E8B-A209-9933EFEED86D}" dt="2025-05-05T06:01:12.627" v="11292" actId="478"/>
          <ac:cxnSpMkLst>
            <pc:docMk/>
            <pc:sldMk cId="3226699416" sldId="312"/>
            <ac:cxnSpMk id="12" creationId="{CADD8228-87BB-5341-D950-35CB72F1CBE3}"/>
          </ac:cxnSpMkLst>
        </pc:cxnChg>
        <pc:cxnChg chg="del mod topLvl">
          <ac:chgData name="祥桐 高" userId="ad1a00505d9168be" providerId="LiveId" clId="{D65D3362-6184-4E8B-A209-9933EFEED86D}" dt="2025-05-05T06:01:21.701" v="11296" actId="478"/>
          <ac:cxnSpMkLst>
            <pc:docMk/>
            <pc:sldMk cId="3226699416" sldId="312"/>
            <ac:cxnSpMk id="15" creationId="{DBCF24AF-32AE-265D-B5FE-0F90C5C46217}"/>
          </ac:cxnSpMkLst>
        </pc:cxnChg>
        <pc:cxnChg chg="add del mod">
          <ac:chgData name="祥桐 高" userId="ad1a00505d9168be" providerId="LiveId" clId="{D65D3362-6184-4E8B-A209-9933EFEED86D}" dt="2025-05-05T06:05:04.215" v="11375" actId="478"/>
          <ac:cxnSpMkLst>
            <pc:docMk/>
            <pc:sldMk cId="3226699416" sldId="312"/>
            <ac:cxnSpMk id="23" creationId="{06EA8CC2-0C7B-AAD4-A3B1-B6E0DBE4D5F5}"/>
          </ac:cxnSpMkLst>
        </pc:cxnChg>
        <pc:cxnChg chg="add mod">
          <ac:chgData name="祥桐 高" userId="ad1a00505d9168be" providerId="LiveId" clId="{D65D3362-6184-4E8B-A209-9933EFEED86D}" dt="2025-05-05T06:10:17.682" v="11702" actId="164"/>
          <ac:cxnSpMkLst>
            <pc:docMk/>
            <pc:sldMk cId="3226699416" sldId="312"/>
            <ac:cxnSpMk id="25" creationId="{31A4E33F-3361-8013-A3C4-48F9D716094B}"/>
          </ac:cxnSpMkLst>
        </pc:cxnChg>
        <pc:cxnChg chg="add mod">
          <ac:chgData name="祥桐 高" userId="ad1a00505d9168be" providerId="LiveId" clId="{D65D3362-6184-4E8B-A209-9933EFEED86D}" dt="2025-05-05T06:10:17.682" v="11702" actId="164"/>
          <ac:cxnSpMkLst>
            <pc:docMk/>
            <pc:sldMk cId="3226699416" sldId="312"/>
            <ac:cxnSpMk id="27" creationId="{30DE763F-1856-B00D-7710-ACB250A27D8D}"/>
          </ac:cxnSpMkLst>
        </pc:cxnChg>
      </pc:sldChg>
      <pc:sldChg chg="del">
        <pc:chgData name="祥桐 高" userId="ad1a00505d9168be" providerId="LiveId" clId="{D65D3362-6184-4E8B-A209-9933EFEED86D}" dt="2025-05-05T06:13:51.421" v="11931" actId="2696"/>
        <pc:sldMkLst>
          <pc:docMk/>
          <pc:sldMk cId="214369338" sldId="313"/>
        </pc:sldMkLst>
      </pc:sldChg>
      <pc:sldChg chg="modNotesTx">
        <pc:chgData name="祥桐 高" userId="ad1a00505d9168be" providerId="LiveId" clId="{D65D3362-6184-4E8B-A209-9933EFEED86D}" dt="2025-05-05T06:53:18.793" v="13865" actId="20577"/>
        <pc:sldMkLst>
          <pc:docMk/>
          <pc:sldMk cId="231056608" sldId="314"/>
        </pc:sldMkLst>
      </pc:sldChg>
      <pc:sldChg chg="addSp delSp modSp mod delAnim modAnim modNotesTx">
        <pc:chgData name="祥桐 高" userId="ad1a00505d9168be" providerId="LiveId" clId="{D65D3362-6184-4E8B-A209-9933EFEED86D}" dt="2025-05-05T06:55:58.811" v="14321" actId="20577"/>
        <pc:sldMkLst>
          <pc:docMk/>
          <pc:sldMk cId="3740746043" sldId="315"/>
        </pc:sldMkLst>
        <pc:spChg chg="mod">
          <ac:chgData name="祥桐 高" userId="ad1a00505d9168be" providerId="LiveId" clId="{D65D3362-6184-4E8B-A209-9933EFEED86D}" dt="2025-05-05T06:31:54.668" v="13574" actId="14100"/>
          <ac:spMkLst>
            <pc:docMk/>
            <pc:sldMk cId="3740746043" sldId="315"/>
            <ac:spMk id="11" creationId="{A24666BA-4419-89B2-D4B8-681D5198AC8D}"/>
          </ac:spMkLst>
        </pc:spChg>
        <pc:spChg chg="mod">
          <ac:chgData name="祥桐 高" userId="ad1a00505d9168be" providerId="LiveId" clId="{D65D3362-6184-4E8B-A209-9933EFEED86D}" dt="2025-05-05T06:25:43.240" v="13564" actId="20577"/>
          <ac:spMkLst>
            <pc:docMk/>
            <pc:sldMk cId="3740746043" sldId="315"/>
            <ac:spMk id="16" creationId="{2DDAD7D6-53D7-EFE6-A8ED-CD4C88F820F5}"/>
          </ac:spMkLst>
        </pc:spChg>
        <pc:graphicFrameChg chg="add del">
          <ac:chgData name="祥桐 高" userId="ad1a00505d9168be" providerId="LiveId" clId="{D65D3362-6184-4E8B-A209-9933EFEED86D}" dt="2025-05-05T06:32:44.835" v="13582" actId="478"/>
          <ac:graphicFrameMkLst>
            <pc:docMk/>
            <pc:sldMk cId="3740746043" sldId="315"/>
            <ac:graphicFrameMk id="10" creationId="{C162688A-42E1-6566-B78C-127540858DCC}"/>
          </ac:graphicFrameMkLst>
        </pc:graphicFrameChg>
        <pc:graphicFrameChg chg="add mod modGraphic">
          <ac:chgData name="祥桐 高" userId="ad1a00505d9168be" providerId="LiveId" clId="{D65D3362-6184-4E8B-A209-9933EFEED86D}" dt="2025-05-05T06:34:34.086" v="13676" actId="20577"/>
          <ac:graphicFrameMkLst>
            <pc:docMk/>
            <pc:sldMk cId="3740746043" sldId="315"/>
            <ac:graphicFrameMk id="12" creationId="{AE23DA94-E77C-B0CE-F214-B4CBFAB1B0B4}"/>
          </ac:graphicFrameMkLst>
        </pc:graphicFrameChg>
        <pc:picChg chg="del">
          <ac:chgData name="祥桐 高" userId="ad1a00505d9168be" providerId="LiveId" clId="{D65D3362-6184-4E8B-A209-9933EFEED86D}" dt="2025-05-05T06:25:32.469" v="13549" actId="478"/>
          <ac:picMkLst>
            <pc:docMk/>
            <pc:sldMk cId="3740746043" sldId="315"/>
            <ac:picMk id="4" creationId="{C567A6FC-3F6B-24AB-7D28-CB0A789745F8}"/>
          </ac:picMkLst>
        </pc:picChg>
        <pc:picChg chg="add mod">
          <ac:chgData name="祥桐 高" userId="ad1a00505d9168be" providerId="LiveId" clId="{D65D3362-6184-4E8B-A209-9933EFEED86D}" dt="2025-05-05T06:32:16.222" v="13580" actId="1076"/>
          <ac:picMkLst>
            <pc:docMk/>
            <pc:sldMk cId="3740746043" sldId="315"/>
            <ac:picMk id="9" creationId="{6FA2FAA8-7854-656B-709F-1A542200E731}"/>
          </ac:picMkLst>
        </pc:picChg>
      </pc:sldChg>
      <pc:sldChg chg="modNotesTx">
        <pc:chgData name="祥桐 高" userId="ad1a00505d9168be" providerId="LiveId" clId="{D65D3362-6184-4E8B-A209-9933EFEED86D}" dt="2025-05-05T07:00:21.026" v="15037" actId="20577"/>
        <pc:sldMkLst>
          <pc:docMk/>
          <pc:sldMk cId="2128013675" sldId="316"/>
        </pc:sldMkLst>
      </pc:sldChg>
      <pc:sldChg chg="modSp mod modNotesTx">
        <pc:chgData name="祥桐 高" userId="ad1a00505d9168be" providerId="LiveId" clId="{D65D3362-6184-4E8B-A209-9933EFEED86D}" dt="2025-05-05T07:10:48.217" v="16822" actId="20577"/>
        <pc:sldMkLst>
          <pc:docMk/>
          <pc:sldMk cId="4167053126" sldId="317"/>
        </pc:sldMkLst>
        <pc:spChg chg="mod">
          <ac:chgData name="祥桐 高" userId="ad1a00505d9168be" providerId="LiveId" clId="{D65D3362-6184-4E8B-A209-9933EFEED86D}" dt="2025-05-05T07:09:39.643" v="16558" actId="20577"/>
          <ac:spMkLst>
            <pc:docMk/>
            <pc:sldMk cId="4167053126" sldId="317"/>
            <ac:spMk id="9" creationId="{7B4A9B99-7897-011C-B0C0-BF3002B0BC74}"/>
          </ac:spMkLst>
        </pc:spChg>
      </pc:sldChg>
      <pc:sldChg chg="modNotesTx">
        <pc:chgData name="祥桐 高" userId="ad1a00505d9168be" providerId="LiveId" clId="{D65D3362-6184-4E8B-A209-9933EFEED86D}" dt="2025-05-05T07:11:05.303" v="16859" actId="20577"/>
        <pc:sldMkLst>
          <pc:docMk/>
          <pc:sldMk cId="3327010044" sldId="318"/>
        </pc:sldMkLst>
      </pc:sldChg>
      <pc:sldChg chg="modNotesTx">
        <pc:chgData name="祥桐 高" userId="ad1a00505d9168be" providerId="LiveId" clId="{D65D3362-6184-4E8B-A209-9933EFEED86D}" dt="2025-05-05T07:11:55.570" v="17069" actId="20577"/>
        <pc:sldMkLst>
          <pc:docMk/>
          <pc:sldMk cId="741767405" sldId="319"/>
        </pc:sldMkLst>
      </pc:sldChg>
      <pc:sldChg chg="modSp mod modNotesTx">
        <pc:chgData name="祥桐 高" userId="ad1a00505d9168be" providerId="LiveId" clId="{D65D3362-6184-4E8B-A209-9933EFEED86D}" dt="2025-05-05T07:19:41.654" v="18760" actId="20577"/>
        <pc:sldMkLst>
          <pc:docMk/>
          <pc:sldMk cId="2296754389" sldId="320"/>
        </pc:sldMkLst>
        <pc:spChg chg="mod">
          <ac:chgData name="祥桐 高" userId="ad1a00505d9168be" providerId="LiveId" clId="{D65D3362-6184-4E8B-A209-9933EFEED86D}" dt="2025-05-05T07:12:28.448" v="17174" actId="20577"/>
          <ac:spMkLst>
            <pc:docMk/>
            <pc:sldMk cId="2296754389" sldId="320"/>
            <ac:spMk id="4" creationId="{834B5DEE-919F-9439-247D-D3A3B0DC16FA}"/>
          </ac:spMkLst>
        </pc:spChg>
      </pc:sldChg>
      <pc:sldChg chg="addSp delSp modSp new del mod">
        <pc:chgData name="祥桐 高" userId="ad1a00505d9168be" providerId="LiveId" clId="{D65D3362-6184-4E8B-A209-9933EFEED86D}" dt="2025-05-05T06:34:56.934" v="13681" actId="47"/>
        <pc:sldMkLst>
          <pc:docMk/>
          <pc:sldMk cId="940325122" sldId="322"/>
        </pc:sldMkLst>
        <pc:spChg chg="add del mod">
          <ac:chgData name="祥桐 高" userId="ad1a00505d9168be" providerId="LiveId" clId="{D65D3362-6184-4E8B-A209-9933EFEED86D}" dt="2025-05-05T06:34:47.898" v="13679" actId="478"/>
          <ac:spMkLst>
            <pc:docMk/>
            <pc:sldMk cId="940325122" sldId="322"/>
            <ac:spMk id="2" creationId="{31325886-456B-FA70-D2EE-E99B8D840497}"/>
          </ac:spMkLst>
        </pc:spChg>
      </pc:sldChg>
      <pc:sldChg chg="new del">
        <pc:chgData name="祥桐 高" userId="ad1a00505d9168be" providerId="LiveId" clId="{D65D3362-6184-4E8B-A209-9933EFEED86D}" dt="2025-05-04T22:57:05.530" v="2658" actId="47"/>
        <pc:sldMkLst>
          <pc:docMk/>
          <pc:sldMk cId="2012242181" sldId="322"/>
        </pc:sldMkLst>
      </pc:sldChg>
      <pc:sldChg chg="addSp delSp modSp add mod delAnim modAnim modNotesTx">
        <pc:chgData name="祥桐 高" userId="ad1a00505d9168be" providerId="LiveId" clId="{D65D3362-6184-4E8B-A209-9933EFEED86D}" dt="2025-05-05T06:57:20.919" v="14608" actId="20577"/>
        <pc:sldMkLst>
          <pc:docMk/>
          <pc:sldMk cId="1202321051" sldId="323"/>
        </pc:sldMkLst>
        <pc:spChg chg="mod">
          <ac:chgData name="祥桐 高" userId="ad1a00505d9168be" providerId="LiveId" clId="{D65D3362-6184-4E8B-A209-9933EFEED86D}" dt="2025-05-05T06:35:19.629" v="13703" actId="20577"/>
          <ac:spMkLst>
            <pc:docMk/>
            <pc:sldMk cId="1202321051" sldId="323"/>
            <ac:spMk id="11" creationId="{93C1D49C-44D3-C417-9BB4-DDC706B88181}"/>
          </ac:spMkLst>
        </pc:spChg>
        <pc:spChg chg="add del mod">
          <ac:chgData name="祥桐 高" userId="ad1a00505d9168be" providerId="LiveId" clId="{D65D3362-6184-4E8B-A209-9933EFEED86D}" dt="2025-05-05T06:45:06.283" v="13729" actId="478"/>
          <ac:spMkLst>
            <pc:docMk/>
            <pc:sldMk cId="1202321051" sldId="323"/>
            <ac:spMk id="18" creationId="{5C2DFC31-853A-6626-9831-41BD6AC2A8A8}"/>
          </ac:spMkLst>
        </pc:spChg>
        <pc:graphicFrameChg chg="del modGraphic">
          <ac:chgData name="祥桐 高" userId="ad1a00505d9168be" providerId="LiveId" clId="{D65D3362-6184-4E8B-A209-9933EFEED86D}" dt="2025-05-05T06:35:26.892" v="13706" actId="478"/>
          <ac:graphicFrameMkLst>
            <pc:docMk/>
            <pc:sldMk cId="1202321051" sldId="323"/>
            <ac:graphicFrameMk id="12" creationId="{0BCFC798-5952-E392-76C0-E09164E69070}"/>
          </ac:graphicFrameMkLst>
        </pc:graphicFrameChg>
        <pc:picChg chg="add del mod">
          <ac:chgData name="祥桐 高" userId="ad1a00505d9168be" providerId="LiveId" clId="{D65D3362-6184-4E8B-A209-9933EFEED86D}" dt="2025-05-05T06:35:53.850" v="13711" actId="478"/>
          <ac:picMkLst>
            <pc:docMk/>
            <pc:sldMk cId="1202321051" sldId="323"/>
            <ac:picMk id="4" creationId="{EF3E60CB-469D-6835-EE1E-C4E55212E586}"/>
          </ac:picMkLst>
        </pc:picChg>
        <pc:picChg chg="del">
          <ac:chgData name="祥桐 高" userId="ad1a00505d9168be" providerId="LiveId" clId="{D65D3362-6184-4E8B-A209-9933EFEED86D}" dt="2025-05-05T06:35:23.033" v="13704" actId="478"/>
          <ac:picMkLst>
            <pc:docMk/>
            <pc:sldMk cId="1202321051" sldId="323"/>
            <ac:picMk id="9" creationId="{457BCD29-7F98-475C-CDCE-D2AA42A71571}"/>
          </ac:picMkLst>
        </pc:picChg>
        <pc:picChg chg="add del mod">
          <ac:chgData name="祥桐 高" userId="ad1a00505d9168be" providerId="LiveId" clId="{D65D3362-6184-4E8B-A209-9933EFEED86D}" dt="2025-05-05T06:36:47.413" v="13713" actId="478"/>
          <ac:picMkLst>
            <pc:docMk/>
            <pc:sldMk cId="1202321051" sldId="323"/>
            <ac:picMk id="10" creationId="{534D87E9-3EAB-7B16-D480-E95B815F9AAE}"/>
          </ac:picMkLst>
        </pc:picChg>
        <pc:picChg chg="add del mod">
          <ac:chgData name="祥桐 高" userId="ad1a00505d9168be" providerId="LiveId" clId="{D65D3362-6184-4E8B-A209-9933EFEED86D}" dt="2025-05-05T06:44:11.199" v="13715" actId="478"/>
          <ac:picMkLst>
            <pc:docMk/>
            <pc:sldMk cId="1202321051" sldId="323"/>
            <ac:picMk id="13" creationId="{A8D76089-34AA-91E0-6BB7-A9A6BAD7D4CC}"/>
          </ac:picMkLst>
        </pc:picChg>
        <pc:picChg chg="add mod">
          <ac:chgData name="祥桐 高" userId="ad1a00505d9168be" providerId="LiveId" clId="{D65D3362-6184-4E8B-A209-9933EFEED86D}" dt="2025-05-05T06:45:27.285" v="13738" actId="14100"/>
          <ac:picMkLst>
            <pc:docMk/>
            <pc:sldMk cId="1202321051" sldId="323"/>
            <ac:picMk id="14" creationId="{1E7F788D-89AE-CCC1-1FD2-9FAF40AF3CC7}"/>
          </ac:picMkLst>
        </pc:picChg>
        <pc:picChg chg="add mod">
          <ac:chgData name="祥桐 高" userId="ad1a00505d9168be" providerId="LiveId" clId="{D65D3362-6184-4E8B-A209-9933EFEED86D}" dt="2025-05-05T06:45:18.247" v="13734" actId="1076"/>
          <ac:picMkLst>
            <pc:docMk/>
            <pc:sldMk cId="1202321051" sldId="323"/>
            <ac:picMk id="19" creationId="{668CC723-AEF8-C7EE-960F-1F3DB6C8C860}"/>
          </ac:picMkLst>
        </pc:picChg>
      </pc:sldChg>
      <pc:sldChg chg="addSp delSp modSp add del mod">
        <pc:chgData name="祥桐 高" userId="ad1a00505d9168be" providerId="LiveId" clId="{D65D3362-6184-4E8B-A209-9933EFEED86D}" dt="2025-05-04T22:57:29.021" v="2661" actId="47"/>
        <pc:sldMkLst>
          <pc:docMk/>
          <pc:sldMk cId="2142919982" sldId="323"/>
        </pc:sldMkLst>
        <pc:spChg chg="add del mod">
          <ac:chgData name="祥桐 高" userId="ad1a00505d9168be" providerId="LiveId" clId="{D65D3362-6184-4E8B-A209-9933EFEED86D}" dt="2025-05-04T22:57:17.847" v="2660" actId="478"/>
          <ac:spMkLst>
            <pc:docMk/>
            <pc:sldMk cId="2142919982" sldId="323"/>
            <ac:spMk id="9" creationId="{2E528CE7-0CE9-54E3-679E-FC5432FDCE39}"/>
          </ac:spMkLst>
        </pc:spChg>
        <pc:spChg chg="del">
          <ac:chgData name="祥桐 高" userId="ad1a00505d9168be" providerId="LiveId" clId="{D65D3362-6184-4E8B-A209-9933EFEED86D}" dt="2025-05-04T22:57:16.825" v="2659" actId="478"/>
          <ac:spMkLst>
            <pc:docMk/>
            <pc:sldMk cId="2142919982" sldId="323"/>
            <ac:spMk id="147" creationId="{D5B47D67-45DB-E379-3C7A-92457F966549}"/>
          </ac:spMkLst>
        </pc:spChg>
      </pc:sldChg>
      <pc:sldChg chg="addSp delSp modSp new del mod">
        <pc:chgData name="祥桐 高" userId="ad1a00505d9168be" providerId="LiveId" clId="{D65D3362-6184-4E8B-A209-9933EFEED86D}" dt="2025-05-05T06:46:52.689" v="13748" actId="47"/>
        <pc:sldMkLst>
          <pc:docMk/>
          <pc:sldMk cId="2270890501" sldId="324"/>
        </pc:sldMkLst>
        <pc:picChg chg="add del mod">
          <ac:chgData name="祥桐 高" userId="ad1a00505d9168be" providerId="LiveId" clId="{D65D3362-6184-4E8B-A209-9933EFEED86D}" dt="2025-05-05T06:46:30.621" v="13742" actId="478"/>
          <ac:picMkLst>
            <pc:docMk/>
            <pc:sldMk cId="2270890501" sldId="324"/>
            <ac:picMk id="3" creationId="{A57A36CD-7C83-CC01-A8BA-79F491B57BF0}"/>
          </ac:picMkLst>
        </pc:picChg>
      </pc:sldChg>
      <pc:sldChg chg="addSp delSp modSp add mod delAnim modNotesTx">
        <pc:chgData name="祥桐 高" userId="ad1a00505d9168be" providerId="LiveId" clId="{D65D3362-6184-4E8B-A209-9933EFEED86D}" dt="2025-05-05T06:59:47.431" v="15010" actId="20577"/>
        <pc:sldMkLst>
          <pc:docMk/>
          <pc:sldMk cId="2311897903" sldId="325"/>
        </pc:sldMkLst>
        <pc:spChg chg="add del">
          <ac:chgData name="祥桐 高" userId="ad1a00505d9168be" providerId="LiveId" clId="{D65D3362-6184-4E8B-A209-9933EFEED86D}" dt="2025-05-05T06:47:53.557" v="13752" actId="478"/>
          <ac:spMkLst>
            <pc:docMk/>
            <pc:sldMk cId="2311897903" sldId="325"/>
            <ac:spMk id="12" creationId="{3A85CC00-CEA9-821A-DD34-B4D75E2440A8}"/>
          </ac:spMkLst>
        </pc:spChg>
        <pc:spChg chg="add mod">
          <ac:chgData name="祥桐 高" userId="ad1a00505d9168be" providerId="LiveId" clId="{D65D3362-6184-4E8B-A209-9933EFEED86D}" dt="2025-05-05T06:52:26.654" v="13795" actId="207"/>
          <ac:spMkLst>
            <pc:docMk/>
            <pc:sldMk cId="2311897903" sldId="325"/>
            <ac:spMk id="18" creationId="{E62304CA-2AA1-9EED-8B19-09BB634E50B8}"/>
          </ac:spMkLst>
        </pc:spChg>
        <pc:picChg chg="add del mod">
          <ac:chgData name="祥桐 高" userId="ad1a00505d9168be" providerId="LiveId" clId="{D65D3362-6184-4E8B-A209-9933EFEED86D}" dt="2025-05-05T06:47:49.631" v="13750" actId="478"/>
          <ac:picMkLst>
            <pc:docMk/>
            <pc:sldMk cId="2311897903" sldId="325"/>
            <ac:picMk id="9" creationId="{4C9AFD68-D800-A939-F1AC-80B56E6F1611}"/>
          </ac:picMkLst>
        </pc:picChg>
        <pc:picChg chg="add mod">
          <ac:chgData name="祥桐 高" userId="ad1a00505d9168be" providerId="LiveId" clId="{D65D3362-6184-4E8B-A209-9933EFEED86D}" dt="2025-05-05T06:48:10.923" v="13756" actId="14100"/>
          <ac:picMkLst>
            <pc:docMk/>
            <pc:sldMk cId="2311897903" sldId="325"/>
            <ac:picMk id="13" creationId="{03EEC1D2-5663-6612-8F1C-EA21B6646F0B}"/>
          </ac:picMkLst>
        </pc:picChg>
        <pc:picChg chg="del">
          <ac:chgData name="祥桐 高" userId="ad1a00505d9168be" providerId="LiveId" clId="{D65D3362-6184-4E8B-A209-9933EFEED86D}" dt="2025-05-05T06:46:37.859" v="13744" actId="478"/>
          <ac:picMkLst>
            <pc:docMk/>
            <pc:sldMk cId="2311897903" sldId="325"/>
            <ac:picMk id="14" creationId="{C1C34167-F491-5712-56CB-B6816D43FBD0}"/>
          </ac:picMkLst>
        </pc:picChg>
        <pc:picChg chg="add mod">
          <ac:chgData name="祥桐 高" userId="ad1a00505d9168be" providerId="LiveId" clId="{D65D3362-6184-4E8B-A209-9933EFEED86D}" dt="2025-05-05T06:48:47.978" v="13759" actId="1076"/>
          <ac:picMkLst>
            <pc:docMk/>
            <pc:sldMk cId="2311897903" sldId="325"/>
            <ac:picMk id="15" creationId="{0575EDC1-4B42-041E-CD39-E10AD93EB46C}"/>
          </ac:picMkLst>
        </pc:picChg>
        <pc:picChg chg="del">
          <ac:chgData name="祥桐 高" userId="ad1a00505d9168be" providerId="LiveId" clId="{D65D3362-6184-4E8B-A209-9933EFEED86D}" dt="2025-05-05T06:47:48.803" v="13749" actId="478"/>
          <ac:picMkLst>
            <pc:docMk/>
            <pc:sldMk cId="2311897903" sldId="325"/>
            <ac:picMk id="19" creationId="{CC214981-0083-C385-C9E4-E22806F60C33}"/>
          </ac:picMkLst>
        </pc:picChg>
      </pc:sldChg>
      <pc:sldMasterChg chg="delSldLayout">
        <pc:chgData name="祥桐 高" userId="ad1a00505d9168be" providerId="LiveId" clId="{D65D3362-6184-4E8B-A209-9933EFEED86D}" dt="2025-05-04T22:57:05.530" v="2658" actId="47"/>
        <pc:sldMasterMkLst>
          <pc:docMk/>
          <pc:sldMasterMk cId="0" sldId="2147483648"/>
        </pc:sldMasterMkLst>
        <pc:sldLayoutChg chg="del">
          <pc:chgData name="祥桐 高" userId="ad1a00505d9168be" providerId="LiveId" clId="{D65D3362-6184-4E8B-A209-9933EFEED86D}" dt="2025-05-04T22:57:05.530" v="2658" actId="47"/>
          <pc:sldLayoutMkLst>
            <pc:docMk/>
            <pc:sldMasterMk cId="0" sldId="2147483648"/>
            <pc:sldLayoutMk cId="0" sldId="21474836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 Hi, we are group 45. Our project is an AI-based transcription device. My name is … major</a:t>
            </a:r>
          </a:p>
          <a:p>
            <a:r>
              <a:rPr lang="en-US" dirty="0"/>
              <a:t>2. My name is … major </a:t>
            </a:r>
          </a:p>
          <a:p>
            <a:r>
              <a:rPr lang="en-US" dirty="0"/>
              <a:t>3. My name is … major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8133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To achieve our requirements, our speech processing unit must have sufficient performance to run the VOSK model fast enough. Meanwhile, the power consumption has to be reasonable, since our system is powered by a battery. Considering the cost of a normal edge computing platform, we finally chose the Raspberry Pi 5 as our speech processing board. The Raspberry Pi will run the VOSK model to transcribe input audio into text messages. Then, the text messages will be sent to the UART.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105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The central controller is basically a system of STM32F411RE6. This MCU not only provides sufficient I/O for us, but also its large memory ensures our data will not be lost during communication among our subsystems. The MCU will decode UART packages from the Raspberry Pi, and it will command the display module to show the characters on the screen with a specific order.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051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The display is driven by ILI9341. We chose this display because of its abundance of online resources. Because of those resources’ support, we could modify the driver to improve its performance in our design. The display module receives commands from the central controller and displays characters readably.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092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The design of the power manager was the first difficulty we encountered. Though the Raspberry Pi 5 has a decent performance and a good power consumption, it has to be powered by a large current. A normal boost converter can not bear such a high current. Though there are some options with the QFN package, considering their difficulty of soldering, cost, and excessive requirement for battery, we finally decide to use a power bank to power our system. The power bank provide universal USB 5V to the central controller and speech processing unit. On our PCB, there is a regulator to reduce the input 5V to 3.3V that is acceptable for our MCU.</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2543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Here is the layout of our PCB that is mounted with the minimum system of STM32F4, USB-C port, and necessary protection circuits. Here is our ……. The PCB is small enough to ensure our device is portable.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3659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Our software level is separated into two parts. One is a Python script running on a Raspberry Pi, and the other is the C code that runs on our central controller.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845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Here is a visual description of our Python code. We initially deploy the VOSK model on our Raspberry Pi 5. We feed captured audio from the microphone to the model. The model transcribes audio to text strings. Then, we loop through each character of those strings and send them one by one to the UART.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3723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Here is a visual description of our C code on the STM32. We enable interrupt-triggered UART via the HAL library under our main function. When the UART receives a character, the callback function will be called. The microcontroller will distinguish if the current character is the last one in a sentence. If this is true, the callback function will call the driver to display the sentence. If the current character is not the last in a sentence, it will add the character to a line buffer and keep accepting more characters. Once the driver is called, it will attempt to print the sentence on the display. If the current line is not large enough, it will automatically make newline until the entire sentence is displayed.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2781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None/>
            </a:pPr>
            <a:r>
              <a:rPr lang="en-US" dirty="0"/>
              <a:t>Z: let’s move to result and verification.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8067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To test the speed of transcription, we measure the time gap between speaking and displaying. Here is a video of verification. After doing 5 trials, we observed the average time delay of transcription is 1.672s, which is much less than our expected value that is 3 seconds.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2405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c6fa3c89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c6fa3c89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Z: Our presentation will be separated into the following categories: Project intro, design review, result, successes &amp; challenges, and conclusion.</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7EA69-DD8C-726E-FA07-5629A32F8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6AF8F-B8DA-6A44-444F-858FB561C5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CD13AF-CEBF-F39C-5106-170B697578E1}"/>
              </a:ext>
            </a:extLst>
          </p:cNvPr>
          <p:cNvSpPr>
            <a:spLocks noGrp="1"/>
          </p:cNvSpPr>
          <p:nvPr>
            <p:ph type="body" idx="1"/>
          </p:nvPr>
        </p:nvSpPr>
        <p:spPr/>
        <p:txBody>
          <a:bodyPr/>
          <a:lstStyle/>
          <a:p>
            <a:r>
              <a:rPr lang="en-US" dirty="0"/>
              <a:t>Z: To test the accuracy, we read poems to the device and check how many characters is wrongly transcribed. Here is a video of our verification progress.</a:t>
            </a:r>
          </a:p>
        </p:txBody>
      </p:sp>
      <p:sp>
        <p:nvSpPr>
          <p:cNvPr id="4" name="Slide Number Placeholder 3">
            <a:extLst>
              <a:ext uri="{FF2B5EF4-FFF2-40B4-BE49-F238E27FC236}">
                <a16:creationId xmlns:a16="http://schemas.microsoft.com/office/drawing/2014/main" id="{99C461F8-B338-48FF-844A-B581B8263AB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3710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6DC65-8D92-02A7-5496-CE72E7B30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B9508-B540-511C-E14C-A28FE1420C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24F50-021B-E140-13E8-B2166DCC81E2}"/>
              </a:ext>
            </a:extLst>
          </p:cNvPr>
          <p:cNvSpPr>
            <a:spLocks noGrp="1"/>
          </p:cNvSpPr>
          <p:nvPr>
            <p:ph type="body" idx="1"/>
          </p:nvPr>
        </p:nvSpPr>
        <p:spPr/>
        <p:txBody>
          <a:bodyPr/>
          <a:lstStyle/>
          <a:p>
            <a:r>
              <a:rPr lang="en-US" dirty="0"/>
              <a:t>Z: Here is the result of the other attempts we made. These poems have 93 characters in total, and there are 12 falsely transcribed characters. Therefore, we can determine our error rate is 13%, which is satisfactory compared to our goal of 80% accuracy that is an error rate of 20%.</a:t>
            </a:r>
          </a:p>
        </p:txBody>
      </p:sp>
      <p:sp>
        <p:nvSpPr>
          <p:cNvPr id="4" name="Slide Number Placeholder 3">
            <a:extLst>
              <a:ext uri="{FF2B5EF4-FFF2-40B4-BE49-F238E27FC236}">
                <a16:creationId xmlns:a16="http://schemas.microsoft.com/office/drawing/2014/main" id="{6C56129B-EF1E-FEEA-71B6-7DB02E6F489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0968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Success and challenges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9851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We successfully achieved our initial goal, which is building a portable, offline, easy-to-use single live transcription device. During the project implementation, we encountered lots of challenges. The first one, as we mentioned, is the 5 A current supply for Raspberry Pi. Though the final solution is not ideal, we use a power bank to satisfy this current requirement. The second one is lossless UART communication. In our initial UART setup, the communication rate is low, and some characters may be lost due to a long time of waiting. We resolved this issue by using interrupt-triggered UART communication. Moreover, we encounter a problem during the Raspberry Pi environment setup. To deal with this problem, we wrote a shell script to allow the system to automatically open the environment and run the program. Finally, that is the display layout. We encountered a character overlap problem. We solve this issue by modifying its driver.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4777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Conclusion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6720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During this project, we learn the following: embedded system with AI, edge computing devices, communication protocols, PCB design, and python C coding.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9461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Here is the future work we can do. The first one is integrating the power manager on our own PCB. This is kind of related to our second future work. That is replaced by Raspberry Pi 5 with another edge computing platform, such as Jetson or FPGA. Since the Pi 5 is a fairly new device, there is not much official support for setting up its environment and I/O. For example, we used to design a microphone connected to the MCU on our PCB. Though the Raspberry Pi 5 supports I2S, which allows us to deliver a digital audio signal from the MCU to the PI, the I2S port can never be initialized. Another work we can do is train our own AI model. We can use the resource on the Media space to train a model to adapt more to normal lectures and meetings. Finally, we could make our device more portable by shrinking the size of the PCB, choosing another computing platform, and making the system more integrated.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36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Project intro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699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 After the pandemic, ZOOM meetings became crucial to our daily study and work. One of ZOOM’s features really caught our eye, and that is live transcription. In an in-person meeting or lecture, we frequently struggle to understand all the points brought by the presenter. The issue can be raised externally, such as through environmental noise and insufficient audio equipment, or internally, such as our lack of attention or accents from the presenter.</a:t>
            </a: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369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Therefore, we proposed a device that can do the live transcription for us, and we need to make it better. ZOOM’s live transcription requires an internet connection. We want our device can be able to run offline to ensure we can access live transcription anywhere. Similar live transcription software has to be run on a device, such as a laptop or smartphone. We want our transcription device to be an individual system. Besides, we want our device to be portable, so that we can carry it anywhere we want. Moreover, the device has to have sufficient battery capacity, which can last as long as a long lecture or meeting.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1185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Design review</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8149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Here is a visual aid of our subcomponents. The microphone captures audio signals and delivers them to the processing unit. Once the processing unit finishes with transcription, it will send the transcribed text messages to the microcontroller. The microcontroller will handle the overall data flow and send commands to the display to visually print text on the screen. The entire system is powered by a </a:t>
            </a:r>
            <a:r>
              <a:rPr lang="en-US" dirty="0" err="1"/>
              <a:t>bettery</a:t>
            </a:r>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424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To be specific, here is our final block diagram. We can see our entire system can be separated into four units: Speech processing unit, central controller, power manager, and display module. The microphone is connected to a Raspberry Pi 5, which is a board for processing transcription. The transcription is done by the VOSK model, which is an open-source AI model developed by Meta. The central controller is basically an STM32F4 MCU; it communicates with the speech processing unit via UART and the display module via SPI. Lastly, the power manager provides 5V and 3.3V to our subsystems.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5854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Here is our RV table by different subsystems. The primary factor to achieve the transcription is the transcription speed. We need to ensure that each sentence is displayed within 3 seconds after finishing speaking. Its corresponding verification rubric we set up here uses a stopwatch to record the time gap between speaking and displaying. Meanwhile, the accuracy of transcription determines the usability of our device. Therefore, we need our device to have at least 80% accuracy. This will be tested by speaking poems to the device and calculating the error rate. The central controller handles the data flow. Hence, we must ensure that the SPI communication is fast enough to avoid noticeable delay. We will test this by comparing the sentence display time on the screen to the time in the terminal. The displayed text on our display module needs to be readable, and we can just verify this by checking whether the layout of characters on the screen is reasonable. Finally, our power manager must support the entire system at least 3 hours on a full charge. To verify this, we can just let the device work continuedly after a fully charge to measure the uptime.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7688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14" name="Google Shape;14;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2400">
                <a:solidFill>
                  <a:schemeClr val="lt1"/>
                </a:solidFill>
              </a:defRPr>
            </a:lvl2pPr>
            <a:lvl3pPr lvl="2">
              <a:lnSpc>
                <a:spcPct val="100000"/>
              </a:lnSpc>
              <a:spcBef>
                <a:spcPts val="0"/>
              </a:spcBef>
              <a:spcAft>
                <a:spcPts val="0"/>
              </a:spcAft>
              <a:buClr>
                <a:schemeClr val="lt1"/>
              </a:buClr>
              <a:buSzPts val="1800"/>
              <a:buNone/>
              <a:defRPr sz="2400">
                <a:solidFill>
                  <a:schemeClr val="lt1"/>
                </a:solidFill>
              </a:defRPr>
            </a:lvl3pPr>
            <a:lvl4pPr lvl="3">
              <a:lnSpc>
                <a:spcPct val="100000"/>
              </a:lnSpc>
              <a:spcBef>
                <a:spcPts val="0"/>
              </a:spcBef>
              <a:spcAft>
                <a:spcPts val="0"/>
              </a:spcAft>
              <a:buClr>
                <a:schemeClr val="lt1"/>
              </a:buClr>
              <a:buSzPts val="1800"/>
              <a:buNone/>
              <a:defRPr sz="2400">
                <a:solidFill>
                  <a:schemeClr val="lt1"/>
                </a:solidFill>
              </a:defRPr>
            </a:lvl4pPr>
            <a:lvl5pPr lvl="4">
              <a:lnSpc>
                <a:spcPct val="100000"/>
              </a:lnSpc>
              <a:spcBef>
                <a:spcPts val="0"/>
              </a:spcBef>
              <a:spcAft>
                <a:spcPts val="0"/>
              </a:spcAft>
              <a:buClr>
                <a:schemeClr val="lt1"/>
              </a:buClr>
              <a:buSzPts val="1800"/>
              <a:buNone/>
              <a:defRPr sz="2400">
                <a:solidFill>
                  <a:schemeClr val="lt1"/>
                </a:solidFill>
              </a:defRPr>
            </a:lvl5pPr>
            <a:lvl6pPr lvl="5">
              <a:lnSpc>
                <a:spcPct val="100000"/>
              </a:lnSpc>
              <a:spcBef>
                <a:spcPts val="0"/>
              </a:spcBef>
              <a:spcAft>
                <a:spcPts val="0"/>
              </a:spcAft>
              <a:buClr>
                <a:schemeClr val="lt1"/>
              </a:buClr>
              <a:buSzPts val="1800"/>
              <a:buNone/>
              <a:defRPr sz="2400">
                <a:solidFill>
                  <a:schemeClr val="lt1"/>
                </a:solidFill>
              </a:defRPr>
            </a:lvl6pPr>
            <a:lvl7pPr lvl="6">
              <a:lnSpc>
                <a:spcPct val="100000"/>
              </a:lnSpc>
              <a:spcBef>
                <a:spcPts val="0"/>
              </a:spcBef>
              <a:spcAft>
                <a:spcPts val="0"/>
              </a:spcAft>
              <a:buClr>
                <a:schemeClr val="lt1"/>
              </a:buClr>
              <a:buSzPts val="1800"/>
              <a:buNone/>
              <a:defRPr sz="2400">
                <a:solidFill>
                  <a:schemeClr val="lt1"/>
                </a:solidFill>
              </a:defRPr>
            </a:lvl7pPr>
            <a:lvl8pPr lvl="7">
              <a:lnSpc>
                <a:spcPct val="100000"/>
              </a:lnSpc>
              <a:spcBef>
                <a:spcPts val="0"/>
              </a:spcBef>
              <a:spcAft>
                <a:spcPts val="0"/>
              </a:spcAft>
              <a:buClr>
                <a:schemeClr val="lt1"/>
              </a:buClr>
              <a:buSzPts val="1800"/>
              <a:buNone/>
              <a:defRPr sz="2400">
                <a:solidFill>
                  <a:schemeClr val="lt1"/>
                </a:solidFill>
              </a:defRPr>
            </a:lvl8pPr>
            <a:lvl9pPr lvl="8">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5" name="Google Shape;15;p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2587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6400">
                <a:solidFill>
                  <a:schemeClr val="lt1"/>
                </a:solidFill>
              </a:defRPr>
            </a:lvl1pPr>
            <a:lvl2pPr lvl="1" algn="ctr">
              <a:spcBef>
                <a:spcPts val="0"/>
              </a:spcBef>
              <a:spcAft>
                <a:spcPts val="0"/>
              </a:spcAft>
              <a:buClr>
                <a:schemeClr val="lt1"/>
              </a:buClr>
              <a:buSzPts val="4800"/>
              <a:buNone/>
              <a:defRPr sz="6400">
                <a:solidFill>
                  <a:schemeClr val="lt1"/>
                </a:solidFill>
              </a:defRPr>
            </a:lvl2pPr>
            <a:lvl3pPr lvl="2" algn="ctr">
              <a:spcBef>
                <a:spcPts val="0"/>
              </a:spcBef>
              <a:spcAft>
                <a:spcPts val="0"/>
              </a:spcAft>
              <a:buClr>
                <a:schemeClr val="lt1"/>
              </a:buClr>
              <a:buSzPts val="4800"/>
              <a:buNone/>
              <a:defRPr sz="6400">
                <a:solidFill>
                  <a:schemeClr val="lt1"/>
                </a:solidFill>
              </a:defRPr>
            </a:lvl3pPr>
            <a:lvl4pPr lvl="3" algn="ctr">
              <a:spcBef>
                <a:spcPts val="0"/>
              </a:spcBef>
              <a:spcAft>
                <a:spcPts val="0"/>
              </a:spcAft>
              <a:buClr>
                <a:schemeClr val="lt1"/>
              </a:buClr>
              <a:buSzPts val="4800"/>
              <a:buNone/>
              <a:defRPr sz="6400">
                <a:solidFill>
                  <a:schemeClr val="lt1"/>
                </a:solidFill>
              </a:defRPr>
            </a:lvl4pPr>
            <a:lvl5pPr lvl="4" algn="ctr">
              <a:spcBef>
                <a:spcPts val="0"/>
              </a:spcBef>
              <a:spcAft>
                <a:spcPts val="0"/>
              </a:spcAft>
              <a:buClr>
                <a:schemeClr val="lt1"/>
              </a:buClr>
              <a:buSzPts val="4800"/>
              <a:buNone/>
              <a:defRPr sz="6400">
                <a:solidFill>
                  <a:schemeClr val="lt1"/>
                </a:solidFill>
              </a:defRPr>
            </a:lvl5pPr>
            <a:lvl6pPr lvl="5" algn="ctr">
              <a:spcBef>
                <a:spcPts val="0"/>
              </a:spcBef>
              <a:spcAft>
                <a:spcPts val="0"/>
              </a:spcAft>
              <a:buClr>
                <a:schemeClr val="lt1"/>
              </a:buClr>
              <a:buSzPts val="4800"/>
              <a:buNone/>
              <a:defRPr sz="6400">
                <a:solidFill>
                  <a:schemeClr val="lt1"/>
                </a:solidFill>
              </a:defRPr>
            </a:lvl6pPr>
            <a:lvl7pPr lvl="6" algn="ctr">
              <a:spcBef>
                <a:spcPts val="0"/>
              </a:spcBef>
              <a:spcAft>
                <a:spcPts val="0"/>
              </a:spcAft>
              <a:buClr>
                <a:schemeClr val="lt1"/>
              </a:buClr>
              <a:buSzPts val="4800"/>
              <a:buNone/>
              <a:defRPr sz="6400">
                <a:solidFill>
                  <a:schemeClr val="lt1"/>
                </a:solidFill>
              </a:defRPr>
            </a:lvl7pPr>
            <a:lvl8pPr lvl="7" algn="ctr">
              <a:spcBef>
                <a:spcPts val="0"/>
              </a:spcBef>
              <a:spcAft>
                <a:spcPts val="0"/>
              </a:spcAft>
              <a:buClr>
                <a:schemeClr val="lt1"/>
              </a:buClr>
              <a:buSzPts val="4800"/>
              <a:buNone/>
              <a:defRPr sz="6400">
                <a:solidFill>
                  <a:schemeClr val="lt1"/>
                </a:solidFill>
              </a:defRPr>
            </a:lvl8pPr>
            <a:lvl9pPr lvl="8" algn="ctr">
              <a:spcBef>
                <a:spcPts val="0"/>
              </a:spcBef>
              <a:spcAft>
                <a:spcPts val="0"/>
              </a:spcAft>
              <a:buClr>
                <a:schemeClr val="lt1"/>
              </a:buClr>
              <a:buSzPts val="4800"/>
              <a:buNone/>
              <a:defRPr sz="6400">
                <a:solidFill>
                  <a:schemeClr val="lt1"/>
                </a:solidFill>
              </a:defRPr>
            </a:lvl9pPr>
          </a:lstStyle>
          <a:p>
            <a:endParaRPr/>
          </a:p>
        </p:txBody>
      </p:sp>
      <p:sp>
        <p:nvSpPr>
          <p:cNvPr id="20" name="Google Shape;20;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1566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cxnSp>
        <p:nvCxnSpPr>
          <p:cNvPr id="22" name="Google Shape;22;p4"/>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7" name="Google Shape;27;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1648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cxnSp>
        <p:nvCxnSpPr>
          <p:cNvPr id="29" name="Google Shape;29;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5" name="Google Shape;35;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75763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04400" y="548767"/>
            <a:ext cx="11360800" cy="85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204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cxnSp>
        <p:nvCxnSpPr>
          <p:cNvPr id="40" name="Google Shape;40;p7"/>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426000" y="1248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2" name="Google Shape;42;p7"/>
          <p:cNvSpPr txBox="1">
            <a:spLocks noGrp="1"/>
          </p:cNvSpPr>
          <p:nvPr>
            <p:ph type="body" idx="1"/>
          </p:nvPr>
        </p:nvSpPr>
        <p:spPr>
          <a:xfrm>
            <a:off x="426000" y="2462405"/>
            <a:ext cx="3744000" cy="3741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3" name="Google Shape;43;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7612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377471" y="949521"/>
            <a:ext cx="8325600" cy="5114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47" name="Google Shape;47;p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7837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p:nvPr/>
        </p:nvSpPr>
        <p:spPr>
          <a:xfrm>
            <a:off x="6096000" y="167"/>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cxnSp>
        <p:nvCxnSpPr>
          <p:cNvPr id="50" name="Google Shape;50;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1"/>
              </a:buClr>
              <a:buSzPts val="3600"/>
              <a:buNone/>
              <a:defRPr sz="4800">
                <a:solidFill>
                  <a:schemeClr val="dk1"/>
                </a:solidFill>
              </a:defRPr>
            </a:lvl1pPr>
            <a:lvl2pPr lvl="1" algn="ctr">
              <a:spcBef>
                <a:spcPts val="0"/>
              </a:spcBef>
              <a:spcAft>
                <a:spcPts val="0"/>
              </a:spcAft>
              <a:buClr>
                <a:schemeClr val="dk1"/>
              </a:buClr>
              <a:buSzPts val="3600"/>
              <a:buNone/>
              <a:defRPr sz="4800">
                <a:solidFill>
                  <a:schemeClr val="dk1"/>
                </a:solidFill>
              </a:defRPr>
            </a:lvl2pPr>
            <a:lvl3pPr lvl="2" algn="ctr">
              <a:spcBef>
                <a:spcPts val="0"/>
              </a:spcBef>
              <a:spcAft>
                <a:spcPts val="0"/>
              </a:spcAft>
              <a:buClr>
                <a:schemeClr val="dk1"/>
              </a:buClr>
              <a:buSzPts val="3600"/>
              <a:buNone/>
              <a:defRPr sz="4800">
                <a:solidFill>
                  <a:schemeClr val="dk1"/>
                </a:solidFill>
              </a:defRPr>
            </a:lvl3pPr>
            <a:lvl4pPr lvl="3" algn="ctr">
              <a:spcBef>
                <a:spcPts val="0"/>
              </a:spcBef>
              <a:spcAft>
                <a:spcPts val="0"/>
              </a:spcAft>
              <a:buClr>
                <a:schemeClr val="dk1"/>
              </a:buClr>
              <a:buSzPts val="3600"/>
              <a:buNone/>
              <a:defRPr sz="4800">
                <a:solidFill>
                  <a:schemeClr val="dk1"/>
                </a:solidFill>
              </a:defRPr>
            </a:lvl4pPr>
            <a:lvl5pPr lvl="4" algn="ctr">
              <a:spcBef>
                <a:spcPts val="0"/>
              </a:spcBef>
              <a:spcAft>
                <a:spcPts val="0"/>
              </a:spcAft>
              <a:buClr>
                <a:schemeClr val="dk1"/>
              </a:buClr>
              <a:buSzPts val="3600"/>
              <a:buNone/>
              <a:defRPr sz="4800">
                <a:solidFill>
                  <a:schemeClr val="dk1"/>
                </a:solidFill>
              </a:defRPr>
            </a:lvl5pPr>
            <a:lvl6pPr lvl="5" algn="ctr">
              <a:spcBef>
                <a:spcPts val="0"/>
              </a:spcBef>
              <a:spcAft>
                <a:spcPts val="0"/>
              </a:spcAft>
              <a:buClr>
                <a:schemeClr val="dk1"/>
              </a:buClr>
              <a:buSzPts val="3600"/>
              <a:buNone/>
              <a:defRPr sz="4800">
                <a:solidFill>
                  <a:schemeClr val="dk1"/>
                </a:solidFill>
              </a:defRPr>
            </a:lvl6pPr>
            <a:lvl7pPr lvl="6" algn="ctr">
              <a:spcBef>
                <a:spcPts val="0"/>
              </a:spcBef>
              <a:spcAft>
                <a:spcPts val="0"/>
              </a:spcAft>
              <a:buClr>
                <a:schemeClr val="dk1"/>
              </a:buClr>
              <a:buSzPts val="3600"/>
              <a:buNone/>
              <a:defRPr sz="4800">
                <a:solidFill>
                  <a:schemeClr val="dk1"/>
                </a:solidFill>
              </a:defRPr>
            </a:lvl7pPr>
            <a:lvl8pPr lvl="7" algn="ctr">
              <a:spcBef>
                <a:spcPts val="0"/>
              </a:spcBef>
              <a:spcAft>
                <a:spcPts val="0"/>
              </a:spcAft>
              <a:buClr>
                <a:schemeClr val="dk1"/>
              </a:buClr>
              <a:buSzPts val="3600"/>
              <a:buNone/>
              <a:defRPr sz="4800">
                <a:solidFill>
                  <a:schemeClr val="dk1"/>
                </a:solidFill>
              </a:defRPr>
            </a:lvl8pPr>
            <a:lvl9pPr lvl="8" algn="ctr">
              <a:spcBef>
                <a:spcPts val="0"/>
              </a:spcBef>
              <a:spcAft>
                <a:spcPts val="0"/>
              </a:spcAft>
              <a:buClr>
                <a:schemeClr val="dk1"/>
              </a:buClr>
              <a:buSzPts val="3600"/>
              <a:buNone/>
              <a:defRPr sz="4800">
                <a:solidFill>
                  <a:schemeClr val="dk1"/>
                </a:solidFill>
              </a:defRPr>
            </a:lvl9pPr>
          </a:lstStyle>
          <a:p>
            <a:endParaRPr/>
          </a:p>
        </p:txBody>
      </p:sp>
      <p:sp>
        <p:nvSpPr>
          <p:cNvPr id="52" name="Google Shape;52;p9"/>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3" name="Google Shape;53;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4713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
        <p:cNvGrpSpPr/>
        <p:nvPr/>
      </p:nvGrpSpPr>
      <p:grpSpPr>
        <a:xfrm>
          <a:off x="0" y="0"/>
          <a:ext cx="0" cy="0"/>
          <a:chOff x="0" y="0"/>
          <a:chExt cx="0" cy="0"/>
        </a:xfrm>
      </p:grpSpPr>
      <p:cxnSp>
        <p:nvCxnSpPr>
          <p:cNvPr id="56" name="Google Shape;56;p10"/>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5822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cxnSp>
        <p:nvCxnSpPr>
          <p:cNvPr id="61" name="Google Shape;61;p11"/>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566933" y="554200"/>
            <a:ext cx="110624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1138600" y="1739800"/>
            <a:ext cx="9914800" cy="205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1138600" y="3892600"/>
            <a:ext cx="9914800" cy="14288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65" name="Google Shape;65;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653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9990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Lato"/>
                <a:ea typeface="Lato"/>
                <a:cs typeface="Lato"/>
                <a:sym typeface="Lato"/>
              </a:defRPr>
            </a:lvl1pPr>
            <a:lvl2pPr lvl="1" algn="r">
              <a:buNone/>
              <a:defRPr sz="1333">
                <a:solidFill>
                  <a:schemeClr val="dk2"/>
                </a:solidFill>
                <a:latin typeface="Lato"/>
                <a:ea typeface="Lato"/>
                <a:cs typeface="Lato"/>
                <a:sym typeface="Lato"/>
              </a:defRPr>
            </a:lvl2pPr>
            <a:lvl3pPr lvl="2" algn="r">
              <a:buNone/>
              <a:defRPr sz="1333">
                <a:solidFill>
                  <a:schemeClr val="dk2"/>
                </a:solidFill>
                <a:latin typeface="Lato"/>
                <a:ea typeface="Lato"/>
                <a:cs typeface="Lato"/>
                <a:sym typeface="Lato"/>
              </a:defRPr>
            </a:lvl3pPr>
            <a:lvl4pPr lvl="3" algn="r">
              <a:buNone/>
              <a:defRPr sz="1333">
                <a:solidFill>
                  <a:schemeClr val="dk2"/>
                </a:solidFill>
                <a:latin typeface="Lato"/>
                <a:ea typeface="Lato"/>
                <a:cs typeface="Lato"/>
                <a:sym typeface="Lato"/>
              </a:defRPr>
            </a:lvl4pPr>
            <a:lvl5pPr lvl="4" algn="r">
              <a:buNone/>
              <a:defRPr sz="1333">
                <a:solidFill>
                  <a:schemeClr val="dk2"/>
                </a:solidFill>
                <a:latin typeface="Lato"/>
                <a:ea typeface="Lato"/>
                <a:cs typeface="Lato"/>
                <a:sym typeface="Lato"/>
              </a:defRPr>
            </a:lvl5pPr>
            <a:lvl6pPr lvl="5" algn="r">
              <a:buNone/>
              <a:defRPr sz="1333">
                <a:solidFill>
                  <a:schemeClr val="dk2"/>
                </a:solidFill>
                <a:latin typeface="Lato"/>
                <a:ea typeface="Lato"/>
                <a:cs typeface="Lato"/>
                <a:sym typeface="Lato"/>
              </a:defRPr>
            </a:lvl6pPr>
            <a:lvl7pPr lvl="6" algn="r">
              <a:buNone/>
              <a:defRPr sz="1333">
                <a:solidFill>
                  <a:schemeClr val="dk2"/>
                </a:solidFill>
                <a:latin typeface="Lato"/>
                <a:ea typeface="Lato"/>
                <a:cs typeface="Lato"/>
                <a:sym typeface="Lato"/>
              </a:defRPr>
            </a:lvl7pPr>
            <a:lvl8pPr lvl="7" algn="r">
              <a:buNone/>
              <a:defRPr sz="1333">
                <a:solidFill>
                  <a:schemeClr val="dk2"/>
                </a:solidFill>
                <a:latin typeface="Lato"/>
                <a:ea typeface="Lato"/>
                <a:cs typeface="Lato"/>
                <a:sym typeface="Lato"/>
              </a:defRPr>
            </a:lvl8pPr>
            <a:lvl9pPr lvl="8" algn="r">
              <a:buNone/>
              <a:defRPr sz="1333">
                <a:solidFill>
                  <a:schemeClr val="dk2"/>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401478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3.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3.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Google Shape;97;p1">
            <a:extLst>
              <a:ext uri="{FF2B5EF4-FFF2-40B4-BE49-F238E27FC236}">
                <a16:creationId xmlns:a16="http://schemas.microsoft.com/office/drawing/2014/main" id="{6EE6B1E5-9B9E-FD48-9F48-627803FDB7F5}"/>
              </a:ext>
            </a:extLst>
          </p:cNvPr>
          <p:cNvSpPr txBox="1"/>
          <p:nvPr/>
        </p:nvSpPr>
        <p:spPr>
          <a:xfrm>
            <a:off x="1134035" y="2553964"/>
            <a:ext cx="9923929" cy="2739171"/>
          </a:xfrm>
          <a:prstGeom prst="rect">
            <a:avLst/>
          </a:prstGeom>
          <a:noFill/>
          <a:ln>
            <a:noFill/>
          </a:ln>
        </p:spPr>
        <p:txBody>
          <a:bodyPr spcFirstLastPara="1" wrap="square" lIns="91425" tIns="45700" rIns="91425" bIns="45700" anchor="t" anchorCtr="0">
            <a:spAutoFit/>
          </a:bodyPr>
          <a:lstStyle/>
          <a:p>
            <a:pPr marL="0" marR="0" lvl="0" indent="0" algn="ctr" rtl="0">
              <a:spcBef>
                <a:spcPts val="600"/>
              </a:spcBef>
              <a:spcAft>
                <a:spcPts val="0"/>
              </a:spcAft>
              <a:buNone/>
            </a:pPr>
            <a:r>
              <a:rPr lang="en-US" sz="4500" b="1" i="0" u="none" strike="noStrike" cap="none" dirty="0">
                <a:solidFill>
                  <a:schemeClr val="lt1"/>
                </a:solidFill>
                <a:latin typeface="+mn-lt"/>
                <a:ea typeface="Helvetica Neue"/>
                <a:cs typeface="Helvetica Neue"/>
                <a:sym typeface="Helvetica Neue"/>
              </a:rPr>
              <a:t>AI-Based Transcription Device</a:t>
            </a:r>
            <a:endParaRPr sz="4500" dirty="0">
              <a:latin typeface="+mn-lt"/>
            </a:endParaRPr>
          </a:p>
          <a:p>
            <a:pPr lvl="0" algn="ctr">
              <a:spcBef>
                <a:spcPts val="600"/>
              </a:spcBef>
            </a:pPr>
            <a:r>
              <a:rPr lang="en-US" sz="2500" dirty="0">
                <a:solidFill>
                  <a:schemeClr val="lt1"/>
                </a:solidFill>
                <a:latin typeface="+mn-lt"/>
                <a:ea typeface="Helvetica Neue"/>
                <a:cs typeface="Helvetica Neue"/>
                <a:sym typeface="Helvetica Neue"/>
              </a:rPr>
              <a:t>Electrical &amp; Computer Engineering</a:t>
            </a:r>
          </a:p>
          <a:p>
            <a:pPr lvl="0" algn="ctr">
              <a:spcBef>
                <a:spcPts val="600"/>
              </a:spcBef>
            </a:pPr>
            <a:endParaRPr lang="en-US" sz="1800" dirty="0">
              <a:solidFill>
                <a:schemeClr val="lt1"/>
              </a:solidFill>
              <a:latin typeface="+mn-lt"/>
              <a:ea typeface="Helvetica Neue"/>
              <a:cs typeface="Helvetica Neue"/>
              <a:sym typeface="Helvetica Neue"/>
            </a:endParaRPr>
          </a:p>
          <a:p>
            <a:pPr lvl="0" algn="ctr">
              <a:spcBef>
                <a:spcPts val="600"/>
              </a:spcBef>
            </a:pPr>
            <a:r>
              <a:rPr lang="en-US" sz="1800" dirty="0">
                <a:solidFill>
                  <a:schemeClr val="lt1"/>
                </a:solidFill>
                <a:latin typeface="+mn-lt"/>
                <a:ea typeface="Helvetica Neue"/>
                <a:cs typeface="Helvetica Neue"/>
                <a:sym typeface="Helvetica Neue"/>
              </a:rPr>
              <a:t>TA: </a:t>
            </a:r>
            <a:r>
              <a:rPr lang="en-US" sz="1800" dirty="0" err="1">
                <a:solidFill>
                  <a:schemeClr val="lt1"/>
                </a:solidFill>
                <a:latin typeface="+mn-lt"/>
                <a:ea typeface="Helvetica Neue"/>
                <a:cs typeface="Helvetica Neue"/>
                <a:sym typeface="Helvetica Neue"/>
              </a:rPr>
              <a:t>Jiankun</a:t>
            </a:r>
            <a:r>
              <a:rPr lang="en-US" sz="1800" dirty="0">
                <a:solidFill>
                  <a:schemeClr val="lt1"/>
                </a:solidFill>
                <a:latin typeface="+mn-lt"/>
                <a:ea typeface="Helvetica Neue"/>
                <a:cs typeface="Helvetica Neue"/>
                <a:sym typeface="Helvetica Neue"/>
              </a:rPr>
              <a:t> Yang</a:t>
            </a:r>
          </a:p>
          <a:p>
            <a:pPr lvl="0" algn="ctr">
              <a:spcBef>
                <a:spcPts val="600"/>
              </a:spcBef>
            </a:pPr>
            <a:r>
              <a:rPr lang="en-US" sz="1800" dirty="0">
                <a:solidFill>
                  <a:schemeClr val="lt1"/>
                </a:solidFill>
                <a:latin typeface="+mn-lt"/>
                <a:sym typeface="Helvetica Neue"/>
              </a:rPr>
              <a:t>Group 45</a:t>
            </a:r>
          </a:p>
          <a:p>
            <a:pPr lvl="0" algn="ctr">
              <a:spcBef>
                <a:spcPts val="600"/>
              </a:spcBef>
            </a:pPr>
            <a:r>
              <a:rPr lang="en-US" sz="1800" dirty="0">
                <a:solidFill>
                  <a:schemeClr val="lt1"/>
                </a:solidFill>
                <a:latin typeface="+mn-lt"/>
                <a:sym typeface="Helvetica Neue"/>
              </a:rPr>
              <a:t>Chang Liu	Gao </a:t>
            </a:r>
            <a:r>
              <a:rPr lang="en-US" sz="1800" dirty="0" err="1">
                <a:solidFill>
                  <a:schemeClr val="lt1"/>
                </a:solidFill>
                <a:latin typeface="+mn-lt"/>
                <a:sym typeface="Helvetica Neue"/>
              </a:rPr>
              <a:t>Gao</a:t>
            </a:r>
            <a:r>
              <a:rPr lang="en-US" sz="1800" dirty="0">
                <a:solidFill>
                  <a:schemeClr val="lt1"/>
                </a:solidFill>
                <a:latin typeface="+mn-lt"/>
                <a:sym typeface="Helvetica Neue"/>
              </a:rPr>
              <a:t>	Ziyang Huang</a:t>
            </a:r>
            <a:endParaRPr sz="1800" dirty="0">
              <a:latin typeface="+mn-lt"/>
            </a:endParaRPr>
          </a:p>
        </p:txBody>
      </p:sp>
      <p:sp>
        <p:nvSpPr>
          <p:cNvPr id="6" name="Google Shape;98;p1">
            <a:extLst>
              <a:ext uri="{FF2B5EF4-FFF2-40B4-BE49-F238E27FC236}">
                <a16:creationId xmlns:a16="http://schemas.microsoft.com/office/drawing/2014/main" id="{5C6D8374-322F-A84C-B20A-504C6528FDDA}"/>
              </a:ext>
            </a:extLst>
          </p:cNvPr>
          <p:cNvSpPr txBox="1"/>
          <p:nvPr/>
        </p:nvSpPr>
        <p:spPr>
          <a:xfrm>
            <a:off x="3922059" y="5413888"/>
            <a:ext cx="4347882"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spc="300" dirty="0">
                <a:solidFill>
                  <a:schemeClr val="bg1"/>
                </a:solidFill>
                <a:latin typeface="+mn-lt"/>
                <a:ea typeface="Helvetica Neue Light"/>
                <a:sym typeface="Helvetica Neue Light"/>
              </a:rPr>
              <a:t>5/5/2025</a:t>
            </a:r>
            <a:endParaRPr sz="1800" spc="300" dirty="0">
              <a:solidFill>
                <a:schemeClr val="bg1"/>
              </a:solidFill>
              <a:latin typeface="+mn-lt"/>
            </a:endParaRPr>
          </a:p>
        </p:txBody>
      </p:sp>
      <p:pic>
        <p:nvPicPr>
          <p:cNvPr id="3" name="Picture 2">
            <a:extLst>
              <a:ext uri="{FF2B5EF4-FFF2-40B4-BE49-F238E27FC236}">
                <a16:creationId xmlns:a16="http://schemas.microsoft.com/office/drawing/2014/main" id="{1CFB6560-0D29-8109-3DBD-CA9E7189A132}"/>
              </a:ext>
            </a:extLst>
          </p:cNvPr>
          <p:cNvPicPr>
            <a:picLocks noChangeAspect="1"/>
          </p:cNvPicPr>
          <p:nvPr/>
        </p:nvPicPr>
        <p:blipFill>
          <a:blip r:embed="rId4"/>
          <a:stretch>
            <a:fillRect/>
          </a:stretch>
        </p:blipFill>
        <p:spPr>
          <a:xfrm>
            <a:off x="4641007" y="1004743"/>
            <a:ext cx="2909982" cy="754664"/>
          </a:xfrm>
          <a:prstGeom prst="rect">
            <a:avLst/>
          </a:prstGeom>
        </p:spPr>
      </p:pic>
    </p:spTree>
    <p:extLst>
      <p:ext uri="{BB962C8B-B14F-4D97-AF65-F5344CB8AC3E}">
        <p14:creationId xmlns:p14="http://schemas.microsoft.com/office/powerpoint/2010/main" val="298161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32412-FB36-48F7-771C-B4759C158967}"/>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0C52075F-69DE-6D6B-0F12-E41367136F88}"/>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EB578A7A-F8CE-9B2B-70FA-1F1EC8E315C8}"/>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Design Review</a:t>
            </a:r>
          </a:p>
        </p:txBody>
      </p:sp>
      <p:pic>
        <p:nvPicPr>
          <p:cNvPr id="2" name="Picture 1">
            <a:extLst>
              <a:ext uri="{FF2B5EF4-FFF2-40B4-BE49-F238E27FC236}">
                <a16:creationId xmlns:a16="http://schemas.microsoft.com/office/drawing/2014/main" id="{7788DC79-23C8-B2EF-54E6-7AF81BF8EBCB}"/>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A1A9B94D-D2EF-3AE2-73DE-5BF0E7F6DE1E}"/>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5FF22007-EEFE-AFED-48A2-C48554214D04}"/>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B4EC5977-8C76-E0CE-B6DB-C98F425F240C}"/>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5126B234-51B7-2DA3-481C-EFC707AF768D}"/>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FE9DD63A-2A34-4203-DB6F-445446F68A57}"/>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Google Shape;147;p7">
            <a:extLst>
              <a:ext uri="{FF2B5EF4-FFF2-40B4-BE49-F238E27FC236}">
                <a16:creationId xmlns:a16="http://schemas.microsoft.com/office/drawing/2014/main" id="{DA2CE7BF-9E46-C705-C6E2-52D888344F55}"/>
              </a:ext>
            </a:extLst>
          </p:cNvPr>
          <p:cNvSpPr txBox="1">
            <a:spLocks/>
          </p:cNvSpPr>
          <p:nvPr/>
        </p:nvSpPr>
        <p:spPr>
          <a:xfrm>
            <a:off x="376807" y="1018448"/>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Speech Processing Unit</a:t>
            </a: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342900" indent="-342900">
              <a:buSzPts val="3000"/>
              <a:buFont typeface="Arial" panose="020B0604020202020204" pitchFamily="34" charset="0"/>
              <a:buChar char="•"/>
            </a:pPr>
            <a:r>
              <a:rPr lang="en-US" sz="2000" b="1" dirty="0">
                <a:solidFill>
                  <a:schemeClr val="tx1"/>
                </a:solidFill>
                <a:latin typeface="Arial" panose="020B0604020202020204" pitchFamily="34" charset="0"/>
                <a:ea typeface="Helvetica Neue Light"/>
                <a:cs typeface="Arial" panose="020B0604020202020204" pitchFamily="34" charset="0"/>
                <a:sym typeface="Helvetica Neue Light"/>
              </a:rPr>
              <a:t>Raspberry Pi 5</a:t>
            </a:r>
            <a:endParaRPr kumimoji="0" lang="en-US" sz="2000" b="1" i="0" u="none" strike="noStrike" kern="0" cap="none" spc="0" normalizeH="0" baseline="0" noProof="0" dirty="0">
              <a:ln>
                <a:noFill/>
              </a:ln>
              <a:solidFill>
                <a:schemeClr val="tx1"/>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lang="en-US" sz="2400" b="1" dirty="0">
              <a:solidFill>
                <a:srgbClr val="E84B36"/>
              </a:solidFill>
              <a:latin typeface="Arial" panose="020B0604020202020204" pitchFamily="34" charset="0"/>
              <a:ea typeface="Helvetica Neue Light"/>
              <a:cs typeface="Arial" panose="020B0604020202020204"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Run VOSK model</a:t>
            </a: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Deliver transcribed text to the microcontroller</a:t>
            </a: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id="{BE72091B-EA02-0972-8688-259360A6C508}"/>
              </a:ext>
            </a:extLst>
          </p:cNvPr>
          <p:cNvPicPr>
            <a:picLocks noChangeAspect="1"/>
          </p:cNvPicPr>
          <p:nvPr/>
        </p:nvPicPr>
        <p:blipFill>
          <a:blip r:embed="rId4"/>
          <a:stretch>
            <a:fillRect/>
          </a:stretch>
        </p:blipFill>
        <p:spPr>
          <a:xfrm>
            <a:off x="6096000" y="1553052"/>
            <a:ext cx="5291469" cy="3968602"/>
          </a:xfrm>
          <a:prstGeom prst="rect">
            <a:avLst/>
          </a:prstGeom>
        </p:spPr>
      </p:pic>
    </p:spTree>
    <p:extLst>
      <p:ext uri="{BB962C8B-B14F-4D97-AF65-F5344CB8AC3E}">
        <p14:creationId xmlns:p14="http://schemas.microsoft.com/office/powerpoint/2010/main" val="1332236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8B3A5-886D-2A78-3EC3-97C9399B23FA}"/>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591D4450-DB21-CA5D-6966-576B38EBC562}"/>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449CA594-EC3B-CF06-EDDE-058BAE20DD0D}"/>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Design Review</a:t>
            </a:r>
          </a:p>
        </p:txBody>
      </p:sp>
      <p:pic>
        <p:nvPicPr>
          <p:cNvPr id="2" name="Picture 1">
            <a:extLst>
              <a:ext uri="{FF2B5EF4-FFF2-40B4-BE49-F238E27FC236}">
                <a16:creationId xmlns:a16="http://schemas.microsoft.com/office/drawing/2014/main" id="{43B5300B-9B98-D4B7-7E87-AB862AE6DA92}"/>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D4B21B48-73A0-5206-BAF8-D108EE4F75F3}"/>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FF74FDBE-68A5-3DCA-F853-3DE057C32AE0}"/>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865C3D23-6C71-4812-1EC5-D3F8AB4519FA}"/>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D80F1411-3B90-FC90-DDE5-6DDB5521249A}"/>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19D8FCB-B257-9D8F-A698-E32CD0399A04}"/>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Google Shape;147;p7">
            <a:extLst>
              <a:ext uri="{FF2B5EF4-FFF2-40B4-BE49-F238E27FC236}">
                <a16:creationId xmlns:a16="http://schemas.microsoft.com/office/drawing/2014/main" id="{722A2D7D-5D35-4BDD-6EAB-5049642179E8}"/>
              </a:ext>
            </a:extLst>
          </p:cNvPr>
          <p:cNvSpPr txBox="1">
            <a:spLocks/>
          </p:cNvSpPr>
          <p:nvPr/>
        </p:nvSpPr>
        <p:spPr>
          <a:xfrm>
            <a:off x="376807" y="1018448"/>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Central Controller</a:t>
            </a: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ea typeface="Helvetica Neue Light"/>
                <a:cs typeface="Arial" panose="020B0604020202020204" pitchFamily="34" charset="0"/>
                <a:sym typeface="Helvetica Neue Light"/>
              </a:rPr>
              <a:t>STM32F411RE6</a:t>
            </a:r>
            <a:endParaRPr kumimoji="0" lang="en-US" sz="2000" b="1" i="0" u="none" strike="noStrike" kern="0" cap="none" spc="0" normalizeH="0" baseline="0" noProof="0" dirty="0">
              <a:ln>
                <a:noFill/>
              </a:ln>
              <a:solidFill>
                <a:schemeClr val="tx1"/>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Decode UART packages</a:t>
            </a: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lang="en-US" sz="2400" dirty="0">
                <a:latin typeface="Arial" panose="020B0604020202020204" pitchFamily="34" charset="0"/>
                <a:cs typeface="Arial" panose="020B0604020202020204" pitchFamily="34" charset="0"/>
              </a:rPr>
              <a:t>Send commands to the display</a:t>
            </a: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pic>
        <p:nvPicPr>
          <p:cNvPr id="10" name="Picture 9">
            <a:extLst>
              <a:ext uri="{FF2B5EF4-FFF2-40B4-BE49-F238E27FC236}">
                <a16:creationId xmlns:a16="http://schemas.microsoft.com/office/drawing/2014/main" id="{30BB012E-4FA8-AADB-032E-789B8EE716BF}"/>
              </a:ext>
            </a:extLst>
          </p:cNvPr>
          <p:cNvPicPr>
            <a:picLocks noChangeAspect="1"/>
          </p:cNvPicPr>
          <p:nvPr/>
        </p:nvPicPr>
        <p:blipFill>
          <a:blip r:embed="rId4"/>
          <a:stretch>
            <a:fillRect/>
          </a:stretch>
        </p:blipFill>
        <p:spPr>
          <a:xfrm>
            <a:off x="7860153" y="983446"/>
            <a:ext cx="2595368" cy="5303387"/>
          </a:xfrm>
          <a:prstGeom prst="rect">
            <a:avLst/>
          </a:prstGeom>
        </p:spPr>
      </p:pic>
    </p:spTree>
    <p:extLst>
      <p:ext uri="{BB962C8B-B14F-4D97-AF65-F5344CB8AC3E}">
        <p14:creationId xmlns:p14="http://schemas.microsoft.com/office/powerpoint/2010/main" val="2453802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B83D4-2F4F-62AA-ED49-1826E9F679DF}"/>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1E856C1B-C6BB-B9A8-EA17-A9D298D2D168}"/>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C50A519E-B194-B9AF-0ABF-4E6F37578F1F}"/>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Design Review</a:t>
            </a:r>
          </a:p>
        </p:txBody>
      </p:sp>
      <p:pic>
        <p:nvPicPr>
          <p:cNvPr id="2" name="Picture 1">
            <a:extLst>
              <a:ext uri="{FF2B5EF4-FFF2-40B4-BE49-F238E27FC236}">
                <a16:creationId xmlns:a16="http://schemas.microsoft.com/office/drawing/2014/main" id="{EE4F5128-158C-A926-CFE3-1A2F66722B41}"/>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B3C9021A-0E87-E9EF-D6F3-03C8AB59677D}"/>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3E8EDB98-9BF6-393F-BCCA-29387506546A}"/>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1A3F53FD-6DBD-1F14-A8F2-6F8C65E34AAB}"/>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2645F122-22C5-84C1-76FE-6A22A76768AE}"/>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C8689D9-4F78-3716-0034-FC768AF283DC}"/>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Google Shape;147;p7">
            <a:extLst>
              <a:ext uri="{FF2B5EF4-FFF2-40B4-BE49-F238E27FC236}">
                <a16:creationId xmlns:a16="http://schemas.microsoft.com/office/drawing/2014/main" id="{73BCC220-874A-76A5-2C26-536D9398C274}"/>
              </a:ext>
            </a:extLst>
          </p:cNvPr>
          <p:cNvSpPr txBox="1">
            <a:spLocks/>
          </p:cNvSpPr>
          <p:nvPr/>
        </p:nvSpPr>
        <p:spPr>
          <a:xfrm>
            <a:off x="376807" y="1018448"/>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Display Module</a:t>
            </a: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ea typeface="Helvetica Neue Light"/>
                <a:cs typeface="Arial" panose="020B0604020202020204" pitchFamily="34" charset="0"/>
                <a:sym typeface="Helvetica Neue Light"/>
              </a:rPr>
              <a:t>ILI9341</a:t>
            </a:r>
            <a:endParaRPr kumimoji="0" lang="en-US" sz="2000" b="1" i="0" u="none" strike="noStrike" kern="0" cap="none" spc="0" normalizeH="0" baseline="0" noProof="0" dirty="0">
              <a:ln>
                <a:noFill/>
              </a:ln>
              <a:solidFill>
                <a:schemeClr val="tx1"/>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Receive commends from the central controller</a:t>
            </a: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lang="en-US" sz="2400" dirty="0">
                <a:latin typeface="Arial" panose="020B0604020202020204" pitchFamily="34" charset="0"/>
                <a:cs typeface="Arial" panose="020B0604020202020204" pitchFamily="34" charset="0"/>
              </a:rPr>
              <a:t>Display characters</a:t>
            </a: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pic>
        <p:nvPicPr>
          <p:cNvPr id="2050" name="Picture 2">
            <a:extLst>
              <a:ext uri="{FF2B5EF4-FFF2-40B4-BE49-F238E27FC236}">
                <a16:creationId xmlns:a16="http://schemas.microsoft.com/office/drawing/2014/main" id="{2EF2B36F-2EDF-9637-1928-7B7A59985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4777" y="1204136"/>
            <a:ext cx="4449726" cy="444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337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5D109-5BFE-47F6-9111-FA4886E6DCBA}"/>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96372613-0A04-0646-0A2D-E73109F7F881}"/>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E8A229B6-6EFC-E9D2-47F2-F0B81505C85A}"/>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Design Review</a:t>
            </a:r>
          </a:p>
        </p:txBody>
      </p:sp>
      <p:pic>
        <p:nvPicPr>
          <p:cNvPr id="2" name="Picture 1">
            <a:extLst>
              <a:ext uri="{FF2B5EF4-FFF2-40B4-BE49-F238E27FC236}">
                <a16:creationId xmlns:a16="http://schemas.microsoft.com/office/drawing/2014/main" id="{D09E6592-2795-22A8-8A2B-6BD2FC755429}"/>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ED00A55F-F9FE-A07C-8E2B-C5DC1D69E233}"/>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13E25324-A33A-B6F3-8111-1CC049355F79}"/>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335AF81C-1B16-BE7A-76A8-C64A56F00357}"/>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24C828A7-B5C8-827F-FD1B-227EC682C5AA}"/>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F31DD10-7C5E-BFB4-07E2-3194DD5D0864}"/>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Google Shape;147;p7">
            <a:extLst>
              <a:ext uri="{FF2B5EF4-FFF2-40B4-BE49-F238E27FC236}">
                <a16:creationId xmlns:a16="http://schemas.microsoft.com/office/drawing/2014/main" id="{DC4465BF-EFEB-CC7A-09C3-57446D7AF2A5}"/>
              </a:ext>
            </a:extLst>
          </p:cNvPr>
          <p:cNvSpPr txBox="1">
            <a:spLocks/>
          </p:cNvSpPr>
          <p:nvPr/>
        </p:nvSpPr>
        <p:spPr>
          <a:xfrm>
            <a:off x="376807" y="1018448"/>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Power Manager</a:t>
            </a: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ea typeface="Helvetica Neue Light"/>
                <a:cs typeface="Arial" panose="020B0604020202020204" pitchFamily="34" charset="0"/>
                <a:sym typeface="Helvetica Neue Light"/>
              </a:rPr>
              <a:t>Power bank</a:t>
            </a:r>
            <a:endParaRPr kumimoji="0" lang="en-US" sz="2000" b="1" i="0" u="none" strike="noStrike" kern="0" cap="none" spc="0" normalizeH="0" baseline="0" noProof="0" dirty="0">
              <a:ln>
                <a:noFill/>
              </a:ln>
              <a:solidFill>
                <a:schemeClr val="tx1"/>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 hours run</a:t>
            </a: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lang="en-US" sz="2400" dirty="0">
                <a:latin typeface="Arial" panose="020B0604020202020204" pitchFamily="34" charset="0"/>
                <a:cs typeface="Arial" panose="020B0604020202020204" pitchFamily="34" charset="0"/>
              </a:rPr>
              <a:t>3.3 V for the system</a:t>
            </a: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lang="en-US" sz="24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lang="en-US" sz="2400" dirty="0">
                <a:latin typeface="Arial" panose="020B0604020202020204" pitchFamily="34" charset="0"/>
                <a:cs typeface="Arial" panose="020B0604020202020204" pitchFamily="34" charset="0"/>
              </a:rPr>
              <a:t>4.5 A for the Raspberry Pi 5</a:t>
            </a: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id="{B423B20F-856A-EA37-1728-4926BEC80D4F}"/>
              </a:ext>
            </a:extLst>
          </p:cNvPr>
          <p:cNvPicPr>
            <a:picLocks noChangeAspect="1"/>
          </p:cNvPicPr>
          <p:nvPr/>
        </p:nvPicPr>
        <p:blipFill>
          <a:blip r:embed="rId4"/>
          <a:stretch>
            <a:fillRect/>
          </a:stretch>
        </p:blipFill>
        <p:spPr>
          <a:xfrm>
            <a:off x="7468511" y="1408879"/>
            <a:ext cx="1831575" cy="4040239"/>
          </a:xfrm>
          <a:prstGeom prst="rect">
            <a:avLst/>
          </a:prstGeom>
        </p:spPr>
      </p:pic>
    </p:spTree>
    <p:extLst>
      <p:ext uri="{BB962C8B-B14F-4D97-AF65-F5344CB8AC3E}">
        <p14:creationId xmlns:p14="http://schemas.microsoft.com/office/powerpoint/2010/main" val="3628724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E6083-0630-96CF-6920-DE55512941C7}"/>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75EC1E05-B42C-4620-8786-EEE3A50D9DA6}"/>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992AE4DA-F120-3254-E295-71243A7FFA9B}"/>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Design Review</a:t>
            </a:r>
          </a:p>
        </p:txBody>
      </p:sp>
      <p:pic>
        <p:nvPicPr>
          <p:cNvPr id="2" name="Picture 1">
            <a:extLst>
              <a:ext uri="{FF2B5EF4-FFF2-40B4-BE49-F238E27FC236}">
                <a16:creationId xmlns:a16="http://schemas.microsoft.com/office/drawing/2014/main" id="{01AE9EA9-8D48-FA1E-BD1C-BD2815ACDDB3}"/>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68AA6529-DC3B-B1D1-0B3A-BA7CCB8DD75E}"/>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B41E0475-A61E-F9A8-BA84-9B4E8C8CDDCB}"/>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9AE76E7A-23D4-02DC-A663-486067F91960}"/>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37BB1216-78D5-53BB-F568-E55E3DE6EF2D}"/>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2BD8D96-690E-8638-E0F9-38328DF0BE77}"/>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0" name="Picture 9">
            <a:extLst>
              <a:ext uri="{FF2B5EF4-FFF2-40B4-BE49-F238E27FC236}">
                <a16:creationId xmlns:a16="http://schemas.microsoft.com/office/drawing/2014/main" id="{0AD322E2-F79F-3F01-5B02-04A9A221C943}"/>
              </a:ext>
            </a:extLst>
          </p:cNvPr>
          <p:cNvPicPr>
            <a:picLocks noChangeAspect="1"/>
          </p:cNvPicPr>
          <p:nvPr/>
        </p:nvPicPr>
        <p:blipFill>
          <a:blip r:embed="rId4"/>
          <a:stretch>
            <a:fillRect/>
          </a:stretch>
        </p:blipFill>
        <p:spPr>
          <a:xfrm>
            <a:off x="3043727" y="1072273"/>
            <a:ext cx="6104546" cy="5386799"/>
          </a:xfrm>
          <a:prstGeom prst="rect">
            <a:avLst/>
          </a:prstGeom>
        </p:spPr>
      </p:pic>
      <p:sp>
        <p:nvSpPr>
          <p:cNvPr id="12" name="TextBox 11">
            <a:extLst>
              <a:ext uri="{FF2B5EF4-FFF2-40B4-BE49-F238E27FC236}">
                <a16:creationId xmlns:a16="http://schemas.microsoft.com/office/drawing/2014/main" id="{DCB38A2C-E09C-6CF1-1263-5B13CC896502}"/>
              </a:ext>
            </a:extLst>
          </p:cNvPr>
          <p:cNvSpPr txBox="1"/>
          <p:nvPr/>
        </p:nvSpPr>
        <p:spPr>
          <a:xfrm>
            <a:off x="772634" y="2009133"/>
            <a:ext cx="1977654" cy="400110"/>
          </a:xfrm>
          <a:prstGeom prst="rect">
            <a:avLst/>
          </a:prstGeom>
          <a:noFill/>
        </p:spPr>
        <p:txBody>
          <a:bodyPr wrap="square" rtlCol="0">
            <a:spAutoFit/>
          </a:bodyPr>
          <a:lstStyle/>
          <a:p>
            <a:r>
              <a:rPr lang="en-US" sz="2000" dirty="0"/>
              <a:t>Reset &amp; Boot</a:t>
            </a:r>
          </a:p>
        </p:txBody>
      </p:sp>
      <p:sp>
        <p:nvSpPr>
          <p:cNvPr id="13" name="TextBox 12">
            <a:extLst>
              <a:ext uri="{FF2B5EF4-FFF2-40B4-BE49-F238E27FC236}">
                <a16:creationId xmlns:a16="http://schemas.microsoft.com/office/drawing/2014/main" id="{1C082EDB-8508-0A3B-7BBC-E3B0C893E2F9}"/>
              </a:ext>
            </a:extLst>
          </p:cNvPr>
          <p:cNvSpPr txBox="1"/>
          <p:nvPr/>
        </p:nvSpPr>
        <p:spPr>
          <a:xfrm>
            <a:off x="1368055" y="4254632"/>
            <a:ext cx="1382233" cy="400110"/>
          </a:xfrm>
          <a:prstGeom prst="rect">
            <a:avLst/>
          </a:prstGeom>
          <a:noFill/>
        </p:spPr>
        <p:txBody>
          <a:bodyPr wrap="square" rtlCol="0">
            <a:spAutoFit/>
          </a:bodyPr>
          <a:lstStyle/>
          <a:p>
            <a:r>
              <a:rPr lang="en-US" sz="2000" dirty="0"/>
              <a:t>Crystals</a:t>
            </a:r>
          </a:p>
        </p:txBody>
      </p:sp>
      <p:sp>
        <p:nvSpPr>
          <p:cNvPr id="14" name="TextBox 13">
            <a:extLst>
              <a:ext uri="{FF2B5EF4-FFF2-40B4-BE49-F238E27FC236}">
                <a16:creationId xmlns:a16="http://schemas.microsoft.com/office/drawing/2014/main" id="{8273F17B-1D72-11D5-7230-0A39337DDD85}"/>
              </a:ext>
            </a:extLst>
          </p:cNvPr>
          <p:cNvSpPr txBox="1"/>
          <p:nvPr/>
        </p:nvSpPr>
        <p:spPr>
          <a:xfrm>
            <a:off x="9480695" y="2682159"/>
            <a:ext cx="1382233" cy="400110"/>
          </a:xfrm>
          <a:prstGeom prst="rect">
            <a:avLst/>
          </a:prstGeom>
          <a:noFill/>
        </p:spPr>
        <p:txBody>
          <a:bodyPr wrap="square" rtlCol="0">
            <a:spAutoFit/>
          </a:bodyPr>
          <a:lstStyle/>
          <a:p>
            <a:r>
              <a:rPr lang="en-US" sz="2000" dirty="0" err="1"/>
              <a:t>Decap</a:t>
            </a:r>
            <a:endParaRPr lang="en-US" sz="2000" dirty="0"/>
          </a:p>
        </p:txBody>
      </p:sp>
      <p:sp>
        <p:nvSpPr>
          <p:cNvPr id="15" name="TextBox 14">
            <a:extLst>
              <a:ext uri="{FF2B5EF4-FFF2-40B4-BE49-F238E27FC236}">
                <a16:creationId xmlns:a16="http://schemas.microsoft.com/office/drawing/2014/main" id="{5B584581-3CA3-49B7-813D-1C3AA9075D90}"/>
              </a:ext>
            </a:extLst>
          </p:cNvPr>
          <p:cNvSpPr txBox="1"/>
          <p:nvPr/>
        </p:nvSpPr>
        <p:spPr>
          <a:xfrm>
            <a:off x="9480694" y="3991267"/>
            <a:ext cx="1382233" cy="400110"/>
          </a:xfrm>
          <a:prstGeom prst="rect">
            <a:avLst/>
          </a:prstGeom>
          <a:noFill/>
        </p:spPr>
        <p:txBody>
          <a:bodyPr wrap="square" rtlCol="0">
            <a:spAutoFit/>
          </a:bodyPr>
          <a:lstStyle/>
          <a:p>
            <a:r>
              <a:rPr lang="en-US" sz="2000" dirty="0"/>
              <a:t>STM32F4</a:t>
            </a:r>
          </a:p>
        </p:txBody>
      </p:sp>
      <p:sp>
        <p:nvSpPr>
          <p:cNvPr id="18" name="TextBox 17">
            <a:extLst>
              <a:ext uri="{FF2B5EF4-FFF2-40B4-BE49-F238E27FC236}">
                <a16:creationId xmlns:a16="http://schemas.microsoft.com/office/drawing/2014/main" id="{168DF40E-E419-41A6-8177-E13C8C5DEED9}"/>
              </a:ext>
            </a:extLst>
          </p:cNvPr>
          <p:cNvSpPr txBox="1"/>
          <p:nvPr/>
        </p:nvSpPr>
        <p:spPr>
          <a:xfrm>
            <a:off x="9441712" y="1374618"/>
            <a:ext cx="1382233" cy="400110"/>
          </a:xfrm>
          <a:prstGeom prst="rect">
            <a:avLst/>
          </a:prstGeom>
          <a:noFill/>
        </p:spPr>
        <p:txBody>
          <a:bodyPr wrap="square" rtlCol="0">
            <a:spAutoFit/>
          </a:bodyPr>
          <a:lstStyle/>
          <a:p>
            <a:r>
              <a:rPr lang="en-US" sz="2000" dirty="0"/>
              <a:t>USB-C</a:t>
            </a:r>
          </a:p>
        </p:txBody>
      </p:sp>
      <p:cxnSp>
        <p:nvCxnSpPr>
          <p:cNvPr id="20" name="Straight Arrow Connector 19">
            <a:extLst>
              <a:ext uri="{FF2B5EF4-FFF2-40B4-BE49-F238E27FC236}">
                <a16:creationId xmlns:a16="http://schemas.microsoft.com/office/drawing/2014/main" id="{F0A477FF-5ECA-EF6A-5B2B-A62E23BF4704}"/>
              </a:ext>
            </a:extLst>
          </p:cNvPr>
          <p:cNvCxnSpPr/>
          <p:nvPr/>
        </p:nvCxnSpPr>
        <p:spPr>
          <a:xfrm>
            <a:off x="2466753" y="2209188"/>
            <a:ext cx="1991833" cy="1087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604ADA3-A40B-0A7F-2B95-A466DB7C5E2E}"/>
              </a:ext>
            </a:extLst>
          </p:cNvPr>
          <p:cNvCxnSpPr/>
          <p:nvPr/>
        </p:nvCxnSpPr>
        <p:spPr>
          <a:xfrm>
            <a:off x="2466753" y="2317898"/>
            <a:ext cx="1991833" cy="99237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2270B36-7CE5-3F0A-CD61-5BFC8A160234}"/>
              </a:ext>
            </a:extLst>
          </p:cNvPr>
          <p:cNvCxnSpPr/>
          <p:nvPr/>
        </p:nvCxnSpPr>
        <p:spPr>
          <a:xfrm flipV="1">
            <a:off x="2551814" y="4254632"/>
            <a:ext cx="2048539" cy="2000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A0D75B1-3FBC-3754-B668-022C6BC6A896}"/>
              </a:ext>
            </a:extLst>
          </p:cNvPr>
          <p:cNvCxnSpPr/>
          <p:nvPr/>
        </p:nvCxnSpPr>
        <p:spPr>
          <a:xfrm>
            <a:off x="2551814" y="4644982"/>
            <a:ext cx="2098158" cy="2743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DEFFD68-16EA-0471-D223-89990DF9C06D}"/>
              </a:ext>
            </a:extLst>
          </p:cNvPr>
          <p:cNvCxnSpPr>
            <a:stCxn id="18" idx="1"/>
          </p:cNvCxnSpPr>
          <p:nvPr/>
        </p:nvCxnSpPr>
        <p:spPr>
          <a:xfrm flipH="1">
            <a:off x="6280298" y="1574673"/>
            <a:ext cx="3161414" cy="5801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AA9A2AA-5241-988C-B3FB-C4634D530485}"/>
              </a:ext>
            </a:extLst>
          </p:cNvPr>
          <p:cNvCxnSpPr>
            <a:stCxn id="14" idx="1"/>
          </p:cNvCxnSpPr>
          <p:nvPr/>
        </p:nvCxnSpPr>
        <p:spPr>
          <a:xfrm flipH="1" flipV="1">
            <a:off x="7081284" y="2814084"/>
            <a:ext cx="2399411" cy="681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80D8ECA-C689-A48E-EB90-E0C1EE327069}"/>
              </a:ext>
            </a:extLst>
          </p:cNvPr>
          <p:cNvCxnSpPr/>
          <p:nvPr/>
        </p:nvCxnSpPr>
        <p:spPr>
          <a:xfrm flipH="1">
            <a:off x="5769935" y="4354659"/>
            <a:ext cx="3710760" cy="1000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454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A593A-A484-4417-7DDB-0FB19A976313}"/>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0E9EC0B0-858F-EC38-C9B0-2F2107D444F3}"/>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E8235054-CC04-E738-80D1-240E0DBA05C4}"/>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Design Review</a:t>
            </a:r>
          </a:p>
        </p:txBody>
      </p:sp>
      <p:pic>
        <p:nvPicPr>
          <p:cNvPr id="2" name="Picture 1">
            <a:extLst>
              <a:ext uri="{FF2B5EF4-FFF2-40B4-BE49-F238E27FC236}">
                <a16:creationId xmlns:a16="http://schemas.microsoft.com/office/drawing/2014/main" id="{9345E6AA-789E-CDC6-5CD3-5758D6A21BC0}"/>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B999E2E2-2EF6-C6B9-36E1-A22861311CA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984CBFFA-1368-53B5-262B-866C96049C49}"/>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14C8185C-6A4F-2D65-9E7C-AB85C45A02EE}"/>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4658CF51-4888-DA5C-DE8B-AB63F92396EE}"/>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F7103BA-ED66-E7B7-F951-95AE38DC7491}"/>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Google Shape;147;p7">
            <a:extLst>
              <a:ext uri="{FF2B5EF4-FFF2-40B4-BE49-F238E27FC236}">
                <a16:creationId xmlns:a16="http://schemas.microsoft.com/office/drawing/2014/main" id="{74B043ED-CED8-0568-B18B-3ECAA4102BEB}"/>
              </a:ext>
            </a:extLst>
          </p:cNvPr>
          <p:cNvSpPr txBox="1">
            <a:spLocks/>
          </p:cNvSpPr>
          <p:nvPr/>
        </p:nvSpPr>
        <p:spPr>
          <a:xfrm>
            <a:off x="1532212" y="1228138"/>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32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Software</a:t>
            </a: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32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Python Scripts</a:t>
            </a: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C Scripts</a:t>
            </a: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p:txBody>
      </p:sp>
    </p:spTree>
    <p:extLst>
      <p:ext uri="{BB962C8B-B14F-4D97-AF65-F5344CB8AC3E}">
        <p14:creationId xmlns:p14="http://schemas.microsoft.com/office/powerpoint/2010/main" val="949058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37DC9-CB1D-E2F2-01DB-27B06B2981B5}"/>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AB4C22B6-E753-B8CC-BA72-781F92015B90}"/>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C3F45AE9-C068-DFCE-166E-E3481FA35B3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Design Review</a:t>
            </a:r>
          </a:p>
        </p:txBody>
      </p:sp>
      <p:pic>
        <p:nvPicPr>
          <p:cNvPr id="2" name="Picture 1">
            <a:extLst>
              <a:ext uri="{FF2B5EF4-FFF2-40B4-BE49-F238E27FC236}">
                <a16:creationId xmlns:a16="http://schemas.microsoft.com/office/drawing/2014/main" id="{D52D4B2B-AA44-8613-AFC0-C9C0D4788FDD}"/>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CA7CB045-4EBA-2A57-9268-0364993378F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B6621296-F861-DDDF-1A20-5561FF825E0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0D08231A-1A97-FDE4-38B1-10A8A6A1FBC6}"/>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790E6462-F203-749A-C49E-78DD1597F1A9}"/>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2032300C-CD8D-85E1-C1AF-5926657A5173}"/>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Google Shape;147;p7">
            <a:extLst>
              <a:ext uri="{FF2B5EF4-FFF2-40B4-BE49-F238E27FC236}">
                <a16:creationId xmlns:a16="http://schemas.microsoft.com/office/drawing/2014/main" id="{89A2940C-9CCB-842D-74DF-12D75C89CB32}"/>
              </a:ext>
            </a:extLst>
          </p:cNvPr>
          <p:cNvSpPr txBox="1">
            <a:spLocks/>
          </p:cNvSpPr>
          <p:nvPr/>
        </p:nvSpPr>
        <p:spPr>
          <a:xfrm>
            <a:off x="376807" y="1018448"/>
            <a:ext cx="5442100" cy="10881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Python Scripts</a:t>
            </a: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grpSp>
        <p:nvGrpSpPr>
          <p:cNvPr id="28" name="Group 27">
            <a:extLst>
              <a:ext uri="{FF2B5EF4-FFF2-40B4-BE49-F238E27FC236}">
                <a16:creationId xmlns:a16="http://schemas.microsoft.com/office/drawing/2014/main" id="{5F638AA3-A2DB-C4A1-782A-4D8E9882A647}"/>
              </a:ext>
            </a:extLst>
          </p:cNvPr>
          <p:cNvGrpSpPr/>
          <p:nvPr/>
        </p:nvGrpSpPr>
        <p:grpSpPr>
          <a:xfrm>
            <a:off x="2277940" y="2050521"/>
            <a:ext cx="7540824" cy="3406785"/>
            <a:chOff x="2444706" y="2050521"/>
            <a:chExt cx="7540824" cy="3406785"/>
          </a:xfrm>
        </p:grpSpPr>
        <p:grpSp>
          <p:nvGrpSpPr>
            <p:cNvPr id="24" name="Group 23">
              <a:extLst>
                <a:ext uri="{FF2B5EF4-FFF2-40B4-BE49-F238E27FC236}">
                  <a16:creationId xmlns:a16="http://schemas.microsoft.com/office/drawing/2014/main" id="{AD718694-64C6-43BA-EDEF-AA87CD3240D7}"/>
                </a:ext>
              </a:extLst>
            </p:cNvPr>
            <p:cNvGrpSpPr/>
            <p:nvPr/>
          </p:nvGrpSpPr>
          <p:grpSpPr>
            <a:xfrm>
              <a:off x="2444706" y="2050521"/>
              <a:ext cx="6243145" cy="3406785"/>
              <a:chOff x="1378957" y="2050521"/>
              <a:chExt cx="6243145" cy="3406785"/>
            </a:xfrm>
          </p:grpSpPr>
          <p:sp>
            <p:nvSpPr>
              <p:cNvPr id="4" name="Rectangle: Rounded Corners 3">
                <a:extLst>
                  <a:ext uri="{FF2B5EF4-FFF2-40B4-BE49-F238E27FC236}">
                    <a16:creationId xmlns:a16="http://schemas.microsoft.com/office/drawing/2014/main" id="{B9F330EC-9F74-4B61-3F94-EAFE881A4FF8}"/>
                  </a:ext>
                </a:extLst>
              </p:cNvPr>
              <p:cNvSpPr/>
              <p:nvPr/>
            </p:nvSpPr>
            <p:spPr>
              <a:xfrm>
                <a:off x="2859498" y="2050521"/>
                <a:ext cx="4762604" cy="340678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VOSK</a:t>
                </a: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cxnSp>
            <p:nvCxnSpPr>
              <p:cNvPr id="13" name="Straight Arrow Connector 12">
                <a:extLst>
                  <a:ext uri="{FF2B5EF4-FFF2-40B4-BE49-F238E27FC236}">
                    <a16:creationId xmlns:a16="http://schemas.microsoft.com/office/drawing/2014/main" id="{C0754700-642B-4FEB-76A1-59EC4A2705B9}"/>
                  </a:ext>
                </a:extLst>
              </p:cNvPr>
              <p:cNvCxnSpPr>
                <a:cxnSpLocks/>
              </p:cNvCxnSpPr>
              <p:nvPr/>
            </p:nvCxnSpPr>
            <p:spPr>
              <a:xfrm>
                <a:off x="1378957" y="3735156"/>
                <a:ext cx="14931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B9DC9B-D9BA-075F-7127-3E10BD0EB42D}"/>
                  </a:ext>
                </a:extLst>
              </p:cNvPr>
              <p:cNvSpPr txBox="1"/>
              <p:nvPr/>
            </p:nvSpPr>
            <p:spPr>
              <a:xfrm>
                <a:off x="1576927" y="3251852"/>
                <a:ext cx="1233030" cy="584775"/>
              </a:xfrm>
              <a:prstGeom prst="rect">
                <a:avLst/>
              </a:prstGeom>
              <a:noFill/>
            </p:spPr>
            <p:txBody>
              <a:bodyPr wrap="none" rtlCol="0">
                <a:spAutoFit/>
              </a:bodyPr>
              <a:lstStyle/>
              <a:p>
                <a:r>
                  <a:rPr lang="en-US" sz="3200" dirty="0"/>
                  <a:t>Audio</a:t>
                </a:r>
              </a:p>
            </p:txBody>
          </p:sp>
          <p:sp>
            <p:nvSpPr>
              <p:cNvPr id="18" name="Rectangle: Rounded Corners 17">
                <a:extLst>
                  <a:ext uri="{FF2B5EF4-FFF2-40B4-BE49-F238E27FC236}">
                    <a16:creationId xmlns:a16="http://schemas.microsoft.com/office/drawing/2014/main" id="{9BF0A2B4-FDFF-A546-8EE7-D5D643EFC240}"/>
                  </a:ext>
                </a:extLst>
              </p:cNvPr>
              <p:cNvSpPr/>
              <p:nvPr/>
            </p:nvSpPr>
            <p:spPr>
              <a:xfrm>
                <a:off x="4569898" y="2675436"/>
                <a:ext cx="3052204" cy="211888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mn-lt"/>
                    <a:ea typeface="Lato" panose="020F0502020204030203" pitchFamily="34" charset="0"/>
                    <a:cs typeface="Lato" panose="020F0502020204030203" pitchFamily="34" charset="0"/>
                  </a:rPr>
                  <a:t>for char in </a:t>
                </a:r>
                <a:r>
                  <a:rPr lang="en-US" sz="1600" dirty="0" err="1">
                    <a:solidFill>
                      <a:schemeClr val="tx1"/>
                    </a:solidFill>
                    <a:latin typeface="+mn-lt"/>
                    <a:ea typeface="Lato" panose="020F0502020204030203" pitchFamily="34" charset="0"/>
                    <a:cs typeface="Lato" panose="020F0502020204030203" pitchFamily="34" charset="0"/>
                  </a:rPr>
                  <a:t>transcribed_data</a:t>
                </a:r>
                <a:r>
                  <a:rPr lang="en-US" sz="1600" dirty="0">
                    <a:solidFill>
                      <a:schemeClr val="tx1"/>
                    </a:solidFill>
                    <a:latin typeface="+mn-lt"/>
                    <a:ea typeface="Lato" panose="020F0502020204030203" pitchFamily="34" charset="0"/>
                    <a:cs typeface="Lato" panose="020F0502020204030203" pitchFamily="34" charset="0"/>
                  </a:rPr>
                  <a:t>:</a:t>
                </a:r>
              </a:p>
              <a:p>
                <a:r>
                  <a:rPr lang="en-US" sz="1600" dirty="0">
                    <a:solidFill>
                      <a:schemeClr val="tx1"/>
                    </a:solidFill>
                    <a:latin typeface="+mn-lt"/>
                    <a:ea typeface="Lato" panose="020F0502020204030203" pitchFamily="34" charset="0"/>
                    <a:cs typeface="Lato" panose="020F0502020204030203" pitchFamily="34" charset="0"/>
                  </a:rPr>
                  <a:t>         </a:t>
                </a:r>
                <a:r>
                  <a:rPr lang="en-US" sz="1600" dirty="0" err="1">
                    <a:solidFill>
                      <a:schemeClr val="tx1"/>
                    </a:solidFill>
                    <a:latin typeface="+mn-lt"/>
                    <a:ea typeface="Lato" panose="020F0502020204030203" pitchFamily="34" charset="0"/>
                    <a:cs typeface="Lato" panose="020F0502020204030203" pitchFamily="34" charset="0"/>
                  </a:rPr>
                  <a:t>UART_send</a:t>
                </a:r>
                <a:r>
                  <a:rPr lang="en-US" sz="1600" dirty="0">
                    <a:solidFill>
                      <a:schemeClr val="tx1"/>
                    </a:solidFill>
                    <a:latin typeface="+mn-lt"/>
                    <a:ea typeface="Lato" panose="020F0502020204030203" pitchFamily="34" charset="0"/>
                    <a:cs typeface="Lato" panose="020F0502020204030203" pitchFamily="34" charset="0"/>
                  </a:rPr>
                  <a:t>(char)</a:t>
                </a:r>
              </a:p>
            </p:txBody>
          </p:sp>
        </p:grpSp>
        <p:cxnSp>
          <p:nvCxnSpPr>
            <p:cNvPr id="26" name="Straight Arrow Connector 25">
              <a:extLst>
                <a:ext uri="{FF2B5EF4-FFF2-40B4-BE49-F238E27FC236}">
                  <a16:creationId xmlns:a16="http://schemas.microsoft.com/office/drawing/2014/main" id="{A39AFA30-E48C-20ED-53C2-456E2F303714}"/>
                </a:ext>
              </a:extLst>
            </p:cNvPr>
            <p:cNvCxnSpPr>
              <a:stCxn id="18" idx="3"/>
            </p:cNvCxnSpPr>
            <p:nvPr/>
          </p:nvCxnSpPr>
          <p:spPr>
            <a:xfrm flipV="1">
              <a:off x="8687851" y="3734878"/>
              <a:ext cx="113091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9C8EDAB-528C-D550-220E-829FCCEEE619}"/>
                </a:ext>
              </a:extLst>
            </p:cNvPr>
            <p:cNvSpPr txBox="1"/>
            <p:nvPr/>
          </p:nvSpPr>
          <p:spPr>
            <a:xfrm>
              <a:off x="8683571" y="3196696"/>
              <a:ext cx="1301959" cy="584775"/>
            </a:xfrm>
            <a:prstGeom prst="rect">
              <a:avLst/>
            </a:prstGeom>
            <a:noFill/>
          </p:spPr>
          <p:txBody>
            <a:bodyPr wrap="none" rtlCol="0">
              <a:spAutoFit/>
            </a:bodyPr>
            <a:lstStyle/>
            <a:p>
              <a:r>
                <a:rPr lang="en-US" sz="3200" dirty="0"/>
                <a:t>UART</a:t>
              </a:r>
            </a:p>
          </p:txBody>
        </p:sp>
      </p:grpSp>
    </p:spTree>
    <p:extLst>
      <p:ext uri="{BB962C8B-B14F-4D97-AF65-F5344CB8AC3E}">
        <p14:creationId xmlns:p14="http://schemas.microsoft.com/office/powerpoint/2010/main" val="2630869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3528C-7B42-01E7-9496-331AF4D3E641}"/>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56B5B651-58A5-25BA-A11F-E7091E238595}"/>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B70E2257-A05C-745C-DE52-AEF98D5BD0E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Design Review</a:t>
            </a:r>
          </a:p>
        </p:txBody>
      </p:sp>
      <p:pic>
        <p:nvPicPr>
          <p:cNvPr id="2" name="Picture 1">
            <a:extLst>
              <a:ext uri="{FF2B5EF4-FFF2-40B4-BE49-F238E27FC236}">
                <a16:creationId xmlns:a16="http://schemas.microsoft.com/office/drawing/2014/main" id="{E9D38CDA-4A37-F81F-0856-C76A305253AD}"/>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C986B514-975D-424D-8910-25ABCCDA0E35}"/>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EFE0D555-E0B6-4495-C46C-DBCBE0174658}"/>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F3BD2640-0630-2ED9-6BF2-5DB90FD6E806}"/>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15EEE820-ADED-6551-6B15-BA0EF9DA3FB6}"/>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F41F9E2B-8E9A-ECB4-DAF4-C120E5E43149}"/>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Google Shape;147;p7">
            <a:extLst>
              <a:ext uri="{FF2B5EF4-FFF2-40B4-BE49-F238E27FC236}">
                <a16:creationId xmlns:a16="http://schemas.microsoft.com/office/drawing/2014/main" id="{B3778832-37A5-2C67-DAB1-41D0BA8B4DA5}"/>
              </a:ext>
            </a:extLst>
          </p:cNvPr>
          <p:cNvSpPr txBox="1">
            <a:spLocks/>
          </p:cNvSpPr>
          <p:nvPr/>
        </p:nvSpPr>
        <p:spPr>
          <a:xfrm>
            <a:off x="376807" y="1018448"/>
            <a:ext cx="5442100" cy="5978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C Script</a:t>
            </a:r>
            <a:r>
              <a:rPr kumimoji="0" lang="en-US" altLang="zh-CN"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s</a:t>
            </a: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grpSp>
        <p:nvGrpSpPr>
          <p:cNvPr id="20" name="Group 19">
            <a:extLst>
              <a:ext uri="{FF2B5EF4-FFF2-40B4-BE49-F238E27FC236}">
                <a16:creationId xmlns:a16="http://schemas.microsoft.com/office/drawing/2014/main" id="{881DDCF1-4292-4D36-41E1-6E2E585E608E}"/>
              </a:ext>
            </a:extLst>
          </p:cNvPr>
          <p:cNvGrpSpPr/>
          <p:nvPr/>
        </p:nvGrpSpPr>
        <p:grpSpPr>
          <a:xfrm>
            <a:off x="588453" y="2203938"/>
            <a:ext cx="3342278" cy="3076970"/>
            <a:chOff x="2032713" y="2100426"/>
            <a:chExt cx="4762604" cy="3406785"/>
          </a:xfrm>
        </p:grpSpPr>
        <p:sp>
          <p:nvSpPr>
            <p:cNvPr id="14" name="Rectangle: Rounded Corners 13">
              <a:extLst>
                <a:ext uri="{FF2B5EF4-FFF2-40B4-BE49-F238E27FC236}">
                  <a16:creationId xmlns:a16="http://schemas.microsoft.com/office/drawing/2014/main" id="{196BD233-F5CB-26EA-EDD7-07B63F9903D5}"/>
                </a:ext>
              </a:extLst>
            </p:cNvPr>
            <p:cNvSpPr/>
            <p:nvPr/>
          </p:nvSpPr>
          <p:spPr>
            <a:xfrm>
              <a:off x="2032713" y="2100426"/>
              <a:ext cx="4762604" cy="340678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main</a:t>
              </a: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sz="1400" dirty="0" err="1">
                  <a:solidFill>
                    <a:schemeClr val="tx1"/>
                  </a:solidFill>
                  <a:latin typeface="+mn-lt"/>
                  <a:ea typeface="Lato" panose="020F0502020204030203" pitchFamily="34" charset="0"/>
                  <a:cs typeface="Lato" panose="020F0502020204030203" pitchFamily="34" charset="0"/>
                </a:rPr>
                <a:t>Enable_Interupt</a:t>
              </a:r>
              <a:r>
                <a:rPr lang="en-US" sz="1400" dirty="0">
                  <a:solidFill>
                    <a:schemeClr val="tx1"/>
                  </a:solidFill>
                  <a:latin typeface="+mn-lt"/>
                  <a:ea typeface="Lato" panose="020F0502020204030203" pitchFamily="34" charset="0"/>
                  <a:cs typeface="Lato" panose="020F0502020204030203" pitchFamily="34" charset="0"/>
                </a:rPr>
                <a:t>();</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9" name="Rectangle: Rounded Corners 18">
              <a:extLst>
                <a:ext uri="{FF2B5EF4-FFF2-40B4-BE49-F238E27FC236}">
                  <a16:creationId xmlns:a16="http://schemas.microsoft.com/office/drawing/2014/main" id="{41B9F020-0BB8-D862-6758-1BB7893F57A2}"/>
                </a:ext>
              </a:extLst>
            </p:cNvPr>
            <p:cNvSpPr/>
            <p:nvPr/>
          </p:nvSpPr>
          <p:spPr>
            <a:xfrm>
              <a:off x="2814034" y="2652527"/>
              <a:ext cx="3203356" cy="229055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n-lt"/>
                  <a:ea typeface="Lato" panose="020F0502020204030203" pitchFamily="34" charset="0"/>
                  <a:cs typeface="Lato" panose="020F0502020204030203" pitchFamily="34" charset="0"/>
                </a:rPr>
                <a:t>HAL</a:t>
              </a:r>
            </a:p>
            <a:p>
              <a:pPr algn="ctr"/>
              <a:endParaRPr lang="en-US" sz="1600" dirty="0">
                <a:solidFill>
                  <a:schemeClr val="tx1"/>
                </a:solidFill>
                <a:latin typeface="+mn-lt"/>
                <a:ea typeface="Lato" panose="020F0502020204030203" pitchFamily="34" charset="0"/>
                <a:cs typeface="Lato" panose="020F0502020204030203" pitchFamily="34" charset="0"/>
              </a:endParaRPr>
            </a:p>
            <a:p>
              <a:pPr algn="ctr"/>
              <a:endParaRPr lang="en-US" sz="1600" dirty="0">
                <a:solidFill>
                  <a:schemeClr val="tx1"/>
                </a:solidFill>
                <a:ea typeface="Lato" panose="020F0502020204030203" pitchFamily="34" charset="0"/>
                <a:cs typeface="Lato" panose="020F0502020204030203" pitchFamily="34" charset="0"/>
              </a:endParaRPr>
            </a:p>
            <a:p>
              <a:pPr algn="ctr"/>
              <a:endParaRPr lang="en-US" sz="1600" dirty="0">
                <a:solidFill>
                  <a:schemeClr val="tx1"/>
                </a:solidFill>
                <a:latin typeface="+mn-lt"/>
                <a:ea typeface="Lato" panose="020F0502020204030203" pitchFamily="34" charset="0"/>
                <a:cs typeface="Lato" panose="020F0502020204030203" pitchFamily="34" charset="0"/>
              </a:endParaRPr>
            </a:p>
            <a:p>
              <a:pPr algn="ctr"/>
              <a:endParaRPr lang="en-US" sz="1600" dirty="0">
                <a:solidFill>
                  <a:schemeClr val="tx1"/>
                </a:solidFill>
                <a:ea typeface="Lato" panose="020F0502020204030203" pitchFamily="34" charset="0"/>
                <a:cs typeface="Lato" panose="020F0502020204030203" pitchFamily="34" charset="0"/>
              </a:endParaRPr>
            </a:p>
            <a:p>
              <a:pPr algn="ctr"/>
              <a:endParaRPr lang="en-US" sz="1600" dirty="0">
                <a:solidFill>
                  <a:schemeClr val="tx1"/>
                </a:solidFill>
                <a:latin typeface="+mn-lt"/>
                <a:ea typeface="Lato" panose="020F0502020204030203" pitchFamily="34" charset="0"/>
                <a:cs typeface="Lato" panose="020F0502020204030203" pitchFamily="34" charset="0"/>
              </a:endParaRPr>
            </a:p>
            <a:p>
              <a:pPr algn="ctr"/>
              <a:endParaRPr lang="en-US" sz="1600" dirty="0">
                <a:solidFill>
                  <a:schemeClr val="tx1"/>
                </a:solidFill>
                <a:latin typeface="+mn-lt"/>
                <a:ea typeface="Lato" panose="020F0502020204030203" pitchFamily="34" charset="0"/>
                <a:cs typeface="Lato" panose="020F0502020204030203" pitchFamily="34" charset="0"/>
              </a:endParaRPr>
            </a:p>
          </p:txBody>
        </p:sp>
      </p:grpSp>
      <p:grpSp>
        <p:nvGrpSpPr>
          <p:cNvPr id="39" name="Group 38">
            <a:extLst>
              <a:ext uri="{FF2B5EF4-FFF2-40B4-BE49-F238E27FC236}">
                <a16:creationId xmlns:a16="http://schemas.microsoft.com/office/drawing/2014/main" id="{97506C2C-5430-7C1C-C5C2-7514B374DDED}"/>
              </a:ext>
            </a:extLst>
          </p:cNvPr>
          <p:cNvGrpSpPr/>
          <p:nvPr/>
        </p:nvGrpSpPr>
        <p:grpSpPr>
          <a:xfrm>
            <a:off x="5014828" y="1654368"/>
            <a:ext cx="6492886" cy="3599909"/>
            <a:chOff x="5443688" y="1662771"/>
            <a:chExt cx="6492886" cy="3599909"/>
          </a:xfrm>
        </p:grpSpPr>
        <p:grpSp>
          <p:nvGrpSpPr>
            <p:cNvPr id="34" name="Group 33">
              <a:extLst>
                <a:ext uri="{FF2B5EF4-FFF2-40B4-BE49-F238E27FC236}">
                  <a16:creationId xmlns:a16="http://schemas.microsoft.com/office/drawing/2014/main" id="{F468D41B-6566-61A8-7B17-922101E2F79C}"/>
                </a:ext>
              </a:extLst>
            </p:cNvPr>
            <p:cNvGrpSpPr/>
            <p:nvPr/>
          </p:nvGrpSpPr>
          <p:grpSpPr>
            <a:xfrm>
              <a:off x="5443688" y="1662771"/>
              <a:ext cx="3516690" cy="3532458"/>
              <a:chOff x="5818907" y="1539559"/>
              <a:chExt cx="3516690" cy="3532458"/>
            </a:xfrm>
          </p:grpSpPr>
          <p:sp>
            <p:nvSpPr>
              <p:cNvPr id="21" name="Rectangle: Rounded Corners 20">
                <a:extLst>
                  <a:ext uri="{FF2B5EF4-FFF2-40B4-BE49-F238E27FC236}">
                    <a16:creationId xmlns:a16="http://schemas.microsoft.com/office/drawing/2014/main" id="{ECEA5FF8-C256-5987-3F1C-0658539B5193}"/>
                  </a:ext>
                </a:extLst>
              </p:cNvPr>
              <p:cNvSpPr/>
              <p:nvPr/>
            </p:nvSpPr>
            <p:spPr>
              <a:xfrm>
                <a:off x="5818907" y="2467554"/>
                <a:ext cx="2766252" cy="260446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Void </a:t>
                </a:r>
                <a:r>
                  <a:rPr lang="en-US" dirty="0" err="1">
                    <a:solidFill>
                      <a:schemeClr val="tx1"/>
                    </a:solidFill>
                  </a:rPr>
                  <a:t>CallBack</a:t>
                </a:r>
                <a:r>
                  <a:rPr lang="en-US" dirty="0">
                    <a:solidFill>
                      <a:schemeClr val="tx1"/>
                    </a:solidFill>
                  </a:rPr>
                  <a:t>() {</a:t>
                </a:r>
              </a:p>
              <a:p>
                <a:r>
                  <a:rPr lang="en-US" dirty="0">
                    <a:solidFill>
                      <a:schemeClr val="tx1"/>
                    </a:solidFill>
                  </a:rPr>
                  <a:t>    if (!</a:t>
                </a:r>
                <a:r>
                  <a:rPr lang="en-US" dirty="0" err="1">
                    <a:solidFill>
                      <a:schemeClr val="tx1"/>
                    </a:solidFill>
                  </a:rPr>
                  <a:t>lastChar</a:t>
                </a:r>
                <a:r>
                  <a:rPr lang="en-US" dirty="0">
                    <a:solidFill>
                      <a:schemeClr val="tx1"/>
                    </a:solidFill>
                  </a:rPr>
                  <a:t>) {</a:t>
                </a:r>
              </a:p>
              <a:p>
                <a:r>
                  <a:rPr lang="en-US" dirty="0">
                    <a:solidFill>
                      <a:schemeClr val="tx1"/>
                    </a:solidFill>
                  </a:rPr>
                  <a:t>        </a:t>
                </a:r>
                <a:r>
                  <a:rPr lang="en-US" dirty="0" err="1">
                    <a:solidFill>
                      <a:schemeClr val="tx1"/>
                    </a:solidFill>
                  </a:rPr>
                  <a:t>addToLineBuffer</a:t>
                </a:r>
                <a:r>
                  <a:rPr lang="en-US" dirty="0">
                    <a:solidFill>
                      <a:schemeClr val="tx1"/>
                    </a:solidFill>
                  </a:rPr>
                  <a:t>();</a:t>
                </a:r>
              </a:p>
              <a:p>
                <a:r>
                  <a:rPr lang="en-US" dirty="0">
                    <a:solidFill>
                      <a:schemeClr val="tx1"/>
                    </a:solidFill>
                  </a:rPr>
                  <a:t>    }</a:t>
                </a:r>
              </a:p>
              <a:p>
                <a:r>
                  <a:rPr lang="en-US" dirty="0">
                    <a:solidFill>
                      <a:schemeClr val="tx1"/>
                    </a:solidFill>
                  </a:rPr>
                  <a:t>    else {</a:t>
                </a:r>
              </a:p>
              <a:p>
                <a:r>
                  <a:rPr lang="en-US" dirty="0">
                    <a:solidFill>
                      <a:schemeClr val="tx1"/>
                    </a:solidFill>
                  </a:rPr>
                  <a:t>        ILI9341(</a:t>
                </a:r>
                <a:r>
                  <a:rPr lang="en-US" dirty="0" err="1">
                    <a:solidFill>
                      <a:schemeClr val="tx1"/>
                    </a:solidFill>
                  </a:rPr>
                  <a:t>lineBuffer</a:t>
                </a:r>
                <a:r>
                  <a:rPr lang="en-US" dirty="0">
                    <a:solidFill>
                      <a:schemeClr val="tx1"/>
                    </a:solidFill>
                  </a:rPr>
                  <a:t>);</a:t>
                </a:r>
              </a:p>
              <a:p>
                <a:r>
                  <a:rPr lang="en-US" dirty="0">
                    <a:solidFill>
                      <a:schemeClr val="tx1"/>
                    </a:solidFill>
                  </a:rPr>
                  <a:t>        </a:t>
                </a:r>
                <a:r>
                  <a:rPr lang="en-US" dirty="0" err="1">
                    <a:solidFill>
                      <a:schemeClr val="tx1"/>
                    </a:solidFill>
                  </a:rPr>
                  <a:t>cleanBuffer</a:t>
                </a:r>
                <a:r>
                  <a:rPr lang="en-US" dirty="0">
                    <a:solidFill>
                      <a:schemeClr val="tx1"/>
                    </a:solidFill>
                  </a:rPr>
                  <a:t>();</a:t>
                </a:r>
              </a:p>
              <a:p>
                <a:r>
                  <a:rPr lang="en-US" dirty="0">
                    <a:solidFill>
                      <a:schemeClr val="tx1"/>
                    </a:solidFill>
                  </a:rPr>
                  <a:t>    }</a:t>
                </a:r>
              </a:p>
              <a:p>
                <a:r>
                  <a:rPr lang="en-US" dirty="0">
                    <a:solidFill>
                      <a:schemeClr val="tx1"/>
                    </a:solidFill>
                  </a:rPr>
                  <a:t>}</a:t>
                </a:r>
              </a:p>
            </p:txBody>
          </p:sp>
          <p:cxnSp>
            <p:nvCxnSpPr>
              <p:cNvPr id="25" name="Straight Arrow Connector 24">
                <a:extLst>
                  <a:ext uri="{FF2B5EF4-FFF2-40B4-BE49-F238E27FC236}">
                    <a16:creationId xmlns:a16="http://schemas.microsoft.com/office/drawing/2014/main" id="{31A4E33F-3361-8013-A3C4-48F9D716094B}"/>
                  </a:ext>
                </a:extLst>
              </p:cNvPr>
              <p:cNvCxnSpPr>
                <a:cxnSpLocks/>
                <a:endCxn id="21" idx="0"/>
              </p:cNvCxnSpPr>
              <p:nvPr/>
            </p:nvCxnSpPr>
            <p:spPr>
              <a:xfrm>
                <a:off x="7202033" y="2084308"/>
                <a:ext cx="0" cy="383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0DE763F-1856-B00D-7710-ACB250A27D8D}"/>
                  </a:ext>
                </a:extLst>
              </p:cNvPr>
              <p:cNvCxnSpPr>
                <a:cxnSpLocks/>
              </p:cNvCxnSpPr>
              <p:nvPr/>
            </p:nvCxnSpPr>
            <p:spPr>
              <a:xfrm flipV="1">
                <a:off x="8585159" y="3734878"/>
                <a:ext cx="75043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FFAC1A29-EC8D-6447-9AD3-960A3C91E665}"/>
                  </a:ext>
                </a:extLst>
              </p:cNvPr>
              <p:cNvSpPr/>
              <p:nvPr/>
            </p:nvSpPr>
            <p:spPr>
              <a:xfrm>
                <a:off x="6561753" y="1539559"/>
                <a:ext cx="1280559" cy="52887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UART</a:t>
                </a:r>
              </a:p>
            </p:txBody>
          </p:sp>
        </p:grpSp>
        <p:grpSp>
          <p:nvGrpSpPr>
            <p:cNvPr id="38" name="Group 37">
              <a:extLst>
                <a:ext uri="{FF2B5EF4-FFF2-40B4-BE49-F238E27FC236}">
                  <a16:creationId xmlns:a16="http://schemas.microsoft.com/office/drawing/2014/main" id="{D778CF27-858C-80CA-DA05-7BAE4B2A97E0}"/>
                </a:ext>
              </a:extLst>
            </p:cNvPr>
            <p:cNvGrpSpPr/>
            <p:nvPr/>
          </p:nvGrpSpPr>
          <p:grpSpPr>
            <a:xfrm>
              <a:off x="6823875" y="2245254"/>
              <a:ext cx="5112699" cy="3017426"/>
              <a:chOff x="6823875" y="2245254"/>
              <a:chExt cx="5112699" cy="3017426"/>
            </a:xfrm>
          </p:grpSpPr>
          <p:sp>
            <p:nvSpPr>
              <p:cNvPr id="35" name="TextBox 34">
                <a:extLst>
                  <a:ext uri="{FF2B5EF4-FFF2-40B4-BE49-F238E27FC236}">
                    <a16:creationId xmlns:a16="http://schemas.microsoft.com/office/drawing/2014/main" id="{4451EBD6-BC16-CBF6-1772-07BD375399B9}"/>
                  </a:ext>
                </a:extLst>
              </p:cNvPr>
              <p:cNvSpPr txBox="1"/>
              <p:nvPr/>
            </p:nvSpPr>
            <p:spPr>
              <a:xfrm>
                <a:off x="6823875" y="2245254"/>
                <a:ext cx="949299" cy="307777"/>
              </a:xfrm>
              <a:prstGeom prst="rect">
                <a:avLst/>
              </a:prstGeom>
              <a:noFill/>
            </p:spPr>
            <p:txBody>
              <a:bodyPr wrap="none" rtlCol="0">
                <a:spAutoFit/>
              </a:bodyPr>
              <a:lstStyle/>
              <a:p>
                <a:r>
                  <a:rPr lang="en-US" dirty="0"/>
                  <a:t>Triggered</a:t>
                </a:r>
              </a:p>
            </p:txBody>
          </p:sp>
          <p:sp>
            <p:nvSpPr>
              <p:cNvPr id="36" name="TextBox 35">
                <a:extLst>
                  <a:ext uri="{FF2B5EF4-FFF2-40B4-BE49-F238E27FC236}">
                    <a16:creationId xmlns:a16="http://schemas.microsoft.com/office/drawing/2014/main" id="{AE20F454-B2B7-719F-B704-B1FB365C5C86}"/>
                  </a:ext>
                </a:extLst>
              </p:cNvPr>
              <p:cNvSpPr txBox="1"/>
              <p:nvPr/>
            </p:nvSpPr>
            <p:spPr>
              <a:xfrm>
                <a:off x="8338136" y="3600025"/>
                <a:ext cx="494046" cy="307777"/>
              </a:xfrm>
              <a:prstGeom prst="rect">
                <a:avLst/>
              </a:prstGeom>
              <a:noFill/>
            </p:spPr>
            <p:txBody>
              <a:bodyPr wrap="none" rtlCol="0">
                <a:spAutoFit/>
              </a:bodyPr>
              <a:lstStyle/>
              <a:p>
                <a:r>
                  <a:rPr lang="en-US" dirty="0"/>
                  <a:t>Call</a:t>
                </a:r>
              </a:p>
            </p:txBody>
          </p:sp>
          <p:sp>
            <p:nvSpPr>
              <p:cNvPr id="37" name="Rectangle: Rounded Corners 36">
                <a:extLst>
                  <a:ext uri="{FF2B5EF4-FFF2-40B4-BE49-F238E27FC236}">
                    <a16:creationId xmlns:a16="http://schemas.microsoft.com/office/drawing/2014/main" id="{84A76D98-1421-D236-0EED-1939CBCA4390}"/>
                  </a:ext>
                </a:extLst>
              </p:cNvPr>
              <p:cNvSpPr/>
              <p:nvPr/>
            </p:nvSpPr>
            <p:spPr>
              <a:xfrm>
                <a:off x="8959302" y="2523314"/>
                <a:ext cx="2977272" cy="273936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Driver</a:t>
                </a:r>
              </a:p>
              <a:p>
                <a:pPr algn="ctr"/>
                <a:endParaRPr lang="en-US" dirty="0">
                  <a:solidFill>
                    <a:schemeClr val="tx1"/>
                  </a:solidFill>
                </a:endParaRPr>
              </a:p>
              <a:p>
                <a:r>
                  <a:rPr lang="en-US" dirty="0">
                    <a:solidFill>
                      <a:schemeClr val="tx1"/>
                    </a:solidFill>
                  </a:rPr>
                  <a:t>Void ILI9341(</a:t>
                </a:r>
                <a:r>
                  <a:rPr lang="en-US" dirty="0" err="1">
                    <a:solidFill>
                      <a:schemeClr val="tx1"/>
                    </a:solidFill>
                  </a:rPr>
                  <a:t>lineBuffer</a:t>
                </a:r>
                <a:r>
                  <a:rPr lang="en-US" dirty="0">
                    <a:solidFill>
                      <a:schemeClr val="tx1"/>
                    </a:solidFill>
                  </a:rPr>
                  <a:t>) {</a:t>
                </a:r>
              </a:p>
              <a:p>
                <a:r>
                  <a:rPr lang="en-US" dirty="0">
                    <a:solidFill>
                      <a:schemeClr val="tx1"/>
                    </a:solidFill>
                  </a:rPr>
                  <a:t>    if (printable) {</a:t>
                </a:r>
              </a:p>
              <a:p>
                <a:r>
                  <a:rPr lang="en-US" dirty="0">
                    <a:solidFill>
                      <a:schemeClr val="tx1"/>
                    </a:solidFill>
                  </a:rPr>
                  <a:t>        print(</a:t>
                </a:r>
                <a:r>
                  <a:rPr lang="en-US" dirty="0" err="1">
                    <a:solidFill>
                      <a:schemeClr val="tx1"/>
                    </a:solidFill>
                  </a:rPr>
                  <a:t>lineBuffer</a:t>
                </a:r>
                <a:r>
                  <a:rPr lang="en-US" dirty="0">
                    <a:solidFill>
                      <a:schemeClr val="tx1"/>
                    </a:solidFill>
                  </a:rPr>
                  <a:t>);</a:t>
                </a:r>
              </a:p>
              <a:p>
                <a:r>
                  <a:rPr lang="en-US" dirty="0">
                    <a:solidFill>
                      <a:schemeClr val="tx1"/>
                    </a:solidFill>
                  </a:rPr>
                  <a:t>    }</a:t>
                </a:r>
              </a:p>
              <a:p>
                <a:r>
                  <a:rPr lang="en-US" dirty="0">
                    <a:solidFill>
                      <a:schemeClr val="tx1"/>
                    </a:solidFill>
                  </a:rPr>
                  <a:t>    else {</a:t>
                </a:r>
              </a:p>
              <a:p>
                <a:r>
                  <a:rPr lang="en-US" dirty="0">
                    <a:solidFill>
                      <a:schemeClr val="tx1"/>
                    </a:solidFill>
                  </a:rPr>
                  <a:t>        </a:t>
                </a:r>
                <a:r>
                  <a:rPr lang="en-US" dirty="0" err="1">
                    <a:solidFill>
                      <a:schemeClr val="tx1"/>
                    </a:solidFill>
                  </a:rPr>
                  <a:t>addNewline</a:t>
                </a:r>
                <a:r>
                  <a:rPr lang="en-US" dirty="0">
                    <a:solidFill>
                      <a:schemeClr val="tx1"/>
                    </a:solidFill>
                  </a:rPr>
                  <a:t>();</a:t>
                </a:r>
              </a:p>
              <a:p>
                <a:r>
                  <a:rPr lang="en-US" dirty="0">
                    <a:solidFill>
                      <a:schemeClr val="tx1"/>
                    </a:solidFill>
                  </a:rPr>
                  <a:t>        print(</a:t>
                </a:r>
                <a:r>
                  <a:rPr lang="en-US" dirty="0" err="1">
                    <a:solidFill>
                      <a:schemeClr val="tx1"/>
                    </a:solidFill>
                  </a:rPr>
                  <a:t>lineBuffer</a:t>
                </a:r>
                <a:r>
                  <a:rPr lang="en-US" dirty="0">
                    <a:solidFill>
                      <a:schemeClr val="tx1"/>
                    </a:solidFill>
                  </a:rPr>
                  <a:t>);</a:t>
                </a:r>
              </a:p>
              <a:p>
                <a:r>
                  <a:rPr lang="en-US" dirty="0">
                    <a:solidFill>
                      <a:schemeClr val="tx1"/>
                    </a:solidFill>
                  </a:rPr>
                  <a:t>    }</a:t>
                </a:r>
              </a:p>
              <a:p>
                <a:r>
                  <a:rPr lang="en-US" dirty="0">
                    <a:solidFill>
                      <a:schemeClr val="tx1"/>
                    </a:solidFill>
                  </a:rPr>
                  <a:t>}</a:t>
                </a:r>
              </a:p>
            </p:txBody>
          </p:sp>
        </p:grpSp>
      </p:grpSp>
    </p:spTree>
    <p:extLst>
      <p:ext uri="{BB962C8B-B14F-4D97-AF65-F5344CB8AC3E}">
        <p14:creationId xmlns:p14="http://schemas.microsoft.com/office/powerpoint/2010/main" val="3226699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14AB61B-3274-2D8D-3795-E2E8983B2D2F}"/>
            </a:ext>
          </a:extLst>
        </p:cNvPr>
        <p:cNvGrpSpPr/>
        <p:nvPr/>
      </p:nvGrpSpPr>
      <p:grpSpPr>
        <a:xfrm>
          <a:off x="0" y="0"/>
          <a:ext cx="0" cy="0"/>
          <a:chOff x="0" y="0"/>
          <a:chExt cx="0" cy="0"/>
        </a:xfrm>
      </p:grpSpPr>
      <p:sp>
        <p:nvSpPr>
          <p:cNvPr id="14" name="Google Shape;107;p2">
            <a:extLst>
              <a:ext uri="{FF2B5EF4-FFF2-40B4-BE49-F238E27FC236}">
                <a16:creationId xmlns:a16="http://schemas.microsoft.com/office/drawing/2014/main" id="{6B3BCBC2-DD0E-A094-356F-EEFE99AD8E35}"/>
              </a:ext>
            </a:extLst>
          </p:cNvPr>
          <p:cNvSpPr txBox="1"/>
          <p:nvPr/>
        </p:nvSpPr>
        <p:spPr>
          <a:xfrm>
            <a:off x="2078292" y="2641940"/>
            <a:ext cx="7778187" cy="144650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FFFF"/>
                </a:solidFill>
                <a:effectLst/>
                <a:uLnTx/>
                <a:uFillTx/>
                <a:latin typeface="Arial"/>
                <a:ea typeface="Helvetica Neue"/>
                <a:cs typeface="Helvetica Neue"/>
                <a:sym typeface="Helvetica Neue"/>
              </a:rPr>
              <a:t>Result &amp;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FFFF"/>
                </a:solidFill>
                <a:effectLst/>
                <a:uLnTx/>
                <a:uFillTx/>
                <a:latin typeface="Arial"/>
                <a:ea typeface="Helvetica Neue"/>
                <a:cs typeface="Helvetica Neue"/>
                <a:sym typeface="Helvetica Neue"/>
              </a:rPr>
              <a:t>Verification</a:t>
            </a:r>
            <a:endParaRPr kumimoji="0" sz="4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9" name="Group 18">
            <a:extLst>
              <a:ext uri="{FF2B5EF4-FFF2-40B4-BE49-F238E27FC236}">
                <a16:creationId xmlns:a16="http://schemas.microsoft.com/office/drawing/2014/main" id="{16DD0222-87BF-90D7-7396-8AA2F603B32A}"/>
              </a:ext>
            </a:extLst>
          </p:cNvPr>
          <p:cNvGrpSpPr/>
          <p:nvPr/>
        </p:nvGrpSpPr>
        <p:grpSpPr>
          <a:xfrm>
            <a:off x="3943790" y="2676939"/>
            <a:ext cx="3861740" cy="322845"/>
            <a:chOff x="3943790" y="2676939"/>
            <a:chExt cx="3861740" cy="322845"/>
          </a:xfrm>
        </p:grpSpPr>
        <p:cxnSp>
          <p:nvCxnSpPr>
            <p:cNvPr id="4" name="Straight Connector 3">
              <a:extLst>
                <a:ext uri="{FF2B5EF4-FFF2-40B4-BE49-F238E27FC236}">
                  <a16:creationId xmlns:a16="http://schemas.microsoft.com/office/drawing/2014/main" id="{3877909B-ADF7-2861-1734-F65AE5917B14}"/>
                </a:ext>
              </a:extLst>
            </p:cNvPr>
            <p:cNvCxnSpPr>
              <a:cxnSpLocks/>
            </p:cNvCxnSpPr>
            <p:nvPr/>
          </p:nvCxnSpPr>
          <p:spPr>
            <a:xfrm>
              <a:off x="4426226" y="2676939"/>
              <a:ext cx="3379304" cy="0"/>
            </a:xfrm>
            <a:prstGeom prst="line">
              <a:avLst/>
            </a:prstGeom>
            <a:ln w="19050">
              <a:solidFill>
                <a:srgbClr val="E84B3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458A3D-95C4-51C9-A0EF-35417A52FE60}"/>
                </a:ext>
              </a:extLst>
            </p:cNvPr>
            <p:cNvCxnSpPr>
              <a:cxnSpLocks/>
            </p:cNvCxnSpPr>
            <p:nvPr/>
          </p:nvCxnSpPr>
          <p:spPr>
            <a:xfrm flipV="1">
              <a:off x="3943790" y="2676939"/>
              <a:ext cx="482436" cy="322845"/>
            </a:xfrm>
            <a:prstGeom prst="line">
              <a:avLst/>
            </a:prstGeom>
            <a:ln w="19050">
              <a:solidFill>
                <a:srgbClr val="E84B36"/>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06ED2E25-C494-1E7F-4067-8E39BF76B5D7}"/>
              </a:ext>
            </a:extLst>
          </p:cNvPr>
          <p:cNvPicPr>
            <a:picLocks noChangeAspect="1"/>
          </p:cNvPicPr>
          <p:nvPr/>
        </p:nvPicPr>
        <p:blipFill>
          <a:blip r:embed="rId4"/>
          <a:stretch>
            <a:fillRect/>
          </a:stretch>
        </p:blipFill>
        <p:spPr>
          <a:xfrm>
            <a:off x="11557509" y="233819"/>
            <a:ext cx="271308" cy="389810"/>
          </a:xfrm>
          <a:prstGeom prst="rect">
            <a:avLst/>
          </a:prstGeom>
        </p:spPr>
      </p:pic>
      <p:sp>
        <p:nvSpPr>
          <p:cNvPr id="2" name="Google Shape;100;p1">
            <a:extLst>
              <a:ext uri="{FF2B5EF4-FFF2-40B4-BE49-F238E27FC236}">
                <a16:creationId xmlns:a16="http://schemas.microsoft.com/office/drawing/2014/main" id="{C863A276-2EC1-769E-D4E0-DF24EFF61774}"/>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FFFFFF"/>
                </a:solidFill>
                <a:effectLst/>
                <a:uLnTx/>
                <a:uFillTx/>
                <a:latin typeface="Arial"/>
                <a:ea typeface="Helvetica Neue Light"/>
                <a:cs typeface="Helvetica Neue Light"/>
                <a:sym typeface="Helvetica Neue Light"/>
              </a:rPr>
              <a:t>GRAINGER ENGINEERING</a:t>
            </a:r>
          </a:p>
        </p:txBody>
      </p:sp>
      <p:sp>
        <p:nvSpPr>
          <p:cNvPr id="3" name="Google Shape;100;p1">
            <a:extLst>
              <a:ext uri="{FF2B5EF4-FFF2-40B4-BE49-F238E27FC236}">
                <a16:creationId xmlns:a16="http://schemas.microsoft.com/office/drawing/2014/main" id="{42D67C2A-617D-FFA6-E030-E552370406E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FFFFFF"/>
                </a:solidFill>
                <a:effectLst/>
                <a:uLnTx/>
                <a:uFillTx/>
                <a:latin typeface="Aria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C2DE64DE-11E7-045C-3F77-AF2EEB2D1A9D}"/>
              </a:ext>
            </a:extLst>
          </p:cNvPr>
          <p:cNvGrpSpPr/>
          <p:nvPr/>
        </p:nvGrpSpPr>
        <p:grpSpPr>
          <a:xfrm>
            <a:off x="4061361" y="6601537"/>
            <a:ext cx="5238725" cy="70446"/>
            <a:chOff x="4028111" y="6601537"/>
            <a:chExt cx="5238725" cy="70446"/>
          </a:xfrm>
          <a:solidFill>
            <a:schemeClr val="bg1"/>
          </a:solidFill>
        </p:grpSpPr>
        <p:cxnSp>
          <p:nvCxnSpPr>
            <p:cNvPr id="6" name="Straight Connector 5">
              <a:extLst>
                <a:ext uri="{FF2B5EF4-FFF2-40B4-BE49-F238E27FC236}">
                  <a16:creationId xmlns:a16="http://schemas.microsoft.com/office/drawing/2014/main" id="{F554CEF4-95FC-3249-C019-EE40FA0A84A3}"/>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AFA1A81-95CD-6EC6-DE8F-2DD7D27795EC}"/>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231056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FC831-4840-855A-D960-FD949DD9899A}"/>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641F394D-382F-7EF0-EEE9-FA38C1D7F17D}"/>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2DDAD7D6-53D7-EFE6-A8ED-CD4C88F820F5}"/>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Result &amp; Verification</a:t>
            </a:r>
          </a:p>
        </p:txBody>
      </p:sp>
      <p:pic>
        <p:nvPicPr>
          <p:cNvPr id="2" name="Picture 1">
            <a:extLst>
              <a:ext uri="{FF2B5EF4-FFF2-40B4-BE49-F238E27FC236}">
                <a16:creationId xmlns:a16="http://schemas.microsoft.com/office/drawing/2014/main" id="{B3FE8C43-F740-AF48-C9F3-77C92485BF21}"/>
              </a:ext>
            </a:extLst>
          </p:cNvPr>
          <p:cNvPicPr>
            <a:picLocks noChangeAspect="1"/>
          </p:cNvPicPr>
          <p:nvPr/>
        </p:nvPicPr>
        <p:blipFill>
          <a:blip r:embed="rId5"/>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F2323821-5B8A-0A00-AF51-EE9534727EA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09568E14-51E1-0B6D-08FD-15AEF9959C7E}"/>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513D9A33-DE66-7713-5A22-975F4ECD0D4A}"/>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01F8F12B-D11F-C80D-2D59-ED8CCDA28813}"/>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55705CF-947C-6876-789D-6CF548605485}"/>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Google Shape;147;p7">
            <a:extLst>
              <a:ext uri="{FF2B5EF4-FFF2-40B4-BE49-F238E27FC236}">
                <a16:creationId xmlns:a16="http://schemas.microsoft.com/office/drawing/2014/main" id="{A24666BA-4419-89B2-D4B8-681D5198AC8D}"/>
              </a:ext>
            </a:extLst>
          </p:cNvPr>
          <p:cNvSpPr txBox="1">
            <a:spLocks/>
          </p:cNvSpPr>
          <p:nvPr/>
        </p:nvSpPr>
        <p:spPr>
          <a:xfrm>
            <a:off x="376807" y="1018448"/>
            <a:ext cx="5442100" cy="61486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lang="en-US" sz="2800" b="1" dirty="0">
                <a:solidFill>
                  <a:srgbClr val="E84B36"/>
                </a:solidFill>
                <a:latin typeface="Arial" panose="020B0604020202020204" pitchFamily="34" charset="0"/>
                <a:ea typeface="Helvetica Neue Light"/>
                <a:cs typeface="Arial" panose="020B0604020202020204" pitchFamily="34" charset="0"/>
                <a:sym typeface="Helvetica Neue Light"/>
              </a:rPr>
              <a:t>Speed</a:t>
            </a: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pic>
        <p:nvPicPr>
          <p:cNvPr id="9" name="7fefdbf02462d22be5899fdf6452a7f2">
            <a:hlinkClick r:id="" action="ppaction://media"/>
            <a:extLst>
              <a:ext uri="{FF2B5EF4-FFF2-40B4-BE49-F238E27FC236}">
                <a16:creationId xmlns:a16="http://schemas.microsoft.com/office/drawing/2014/main" id="{6FA2FAA8-7854-656B-709F-1A542200E73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16200000">
            <a:off x="1699881" y="855879"/>
            <a:ext cx="3195474" cy="5680843"/>
          </a:xfrm>
          <a:prstGeom prst="rect">
            <a:avLst/>
          </a:prstGeom>
        </p:spPr>
      </p:pic>
      <p:graphicFrame>
        <p:nvGraphicFramePr>
          <p:cNvPr id="12" name="Table 11">
            <a:extLst>
              <a:ext uri="{FF2B5EF4-FFF2-40B4-BE49-F238E27FC236}">
                <a16:creationId xmlns:a16="http://schemas.microsoft.com/office/drawing/2014/main" id="{AE23DA94-E77C-B0CE-F214-B4CBFAB1B0B4}"/>
              </a:ext>
            </a:extLst>
          </p:cNvPr>
          <p:cNvGraphicFramePr>
            <a:graphicFrameLocks noGrp="1"/>
          </p:cNvGraphicFramePr>
          <p:nvPr>
            <p:extLst>
              <p:ext uri="{D42A27DB-BD31-4B8C-83A1-F6EECF244321}">
                <p14:modId xmlns:p14="http://schemas.microsoft.com/office/powerpoint/2010/main" val="2165240046"/>
              </p:ext>
            </p:extLst>
          </p:nvPr>
        </p:nvGraphicFramePr>
        <p:xfrm>
          <a:off x="6930520" y="2098563"/>
          <a:ext cx="4804284" cy="3085138"/>
        </p:xfrm>
        <a:graphic>
          <a:graphicData uri="http://schemas.openxmlformats.org/drawingml/2006/table">
            <a:tbl>
              <a:tblPr firstRow="1" bandRow="1">
                <a:tableStyleId>{5C22544A-7EE6-4342-B048-85BDC9FD1C3A}</a:tableStyleId>
              </a:tblPr>
              <a:tblGrid>
                <a:gridCol w="2402142">
                  <a:extLst>
                    <a:ext uri="{9D8B030D-6E8A-4147-A177-3AD203B41FA5}">
                      <a16:colId xmlns:a16="http://schemas.microsoft.com/office/drawing/2014/main" val="790076105"/>
                    </a:ext>
                  </a:extLst>
                </a:gridCol>
                <a:gridCol w="2402142">
                  <a:extLst>
                    <a:ext uri="{9D8B030D-6E8A-4147-A177-3AD203B41FA5}">
                      <a16:colId xmlns:a16="http://schemas.microsoft.com/office/drawing/2014/main" val="2702841174"/>
                    </a:ext>
                  </a:extLst>
                </a:gridCol>
              </a:tblGrid>
              <a:tr h="440734">
                <a:tc>
                  <a:txBody>
                    <a:bodyPr/>
                    <a:lstStyle/>
                    <a:p>
                      <a:pPr algn="ctr"/>
                      <a:r>
                        <a:rPr lang="en-US" dirty="0"/>
                        <a:t> # Trial</a:t>
                      </a:r>
                    </a:p>
                  </a:txBody>
                  <a:tcPr/>
                </a:tc>
                <a:tc>
                  <a:txBody>
                    <a:bodyPr/>
                    <a:lstStyle/>
                    <a:p>
                      <a:pPr algn="ctr"/>
                      <a:r>
                        <a:rPr lang="en-US" dirty="0"/>
                        <a:t>Time Delay (s)</a:t>
                      </a:r>
                    </a:p>
                  </a:txBody>
                  <a:tcPr/>
                </a:tc>
                <a:extLst>
                  <a:ext uri="{0D108BD9-81ED-4DB2-BD59-A6C34878D82A}">
                    <a16:rowId xmlns:a16="http://schemas.microsoft.com/office/drawing/2014/main" val="984163588"/>
                  </a:ext>
                </a:extLst>
              </a:tr>
              <a:tr h="440734">
                <a:tc>
                  <a:txBody>
                    <a:bodyPr/>
                    <a:lstStyle/>
                    <a:p>
                      <a:pPr algn="ctr"/>
                      <a:r>
                        <a:rPr lang="en-US" dirty="0"/>
                        <a:t>1</a:t>
                      </a:r>
                    </a:p>
                  </a:txBody>
                  <a:tcPr/>
                </a:tc>
                <a:tc>
                  <a:txBody>
                    <a:bodyPr/>
                    <a:lstStyle/>
                    <a:p>
                      <a:pPr algn="ctr"/>
                      <a:r>
                        <a:rPr lang="en-US" dirty="0"/>
                        <a:t>1.61</a:t>
                      </a:r>
                    </a:p>
                  </a:txBody>
                  <a:tcPr/>
                </a:tc>
                <a:extLst>
                  <a:ext uri="{0D108BD9-81ED-4DB2-BD59-A6C34878D82A}">
                    <a16:rowId xmlns:a16="http://schemas.microsoft.com/office/drawing/2014/main" val="1541847056"/>
                  </a:ext>
                </a:extLst>
              </a:tr>
              <a:tr h="440734">
                <a:tc>
                  <a:txBody>
                    <a:bodyPr/>
                    <a:lstStyle/>
                    <a:p>
                      <a:pPr algn="ctr"/>
                      <a:r>
                        <a:rPr lang="en-US" dirty="0"/>
                        <a:t>2</a:t>
                      </a:r>
                    </a:p>
                  </a:txBody>
                  <a:tcPr/>
                </a:tc>
                <a:tc>
                  <a:txBody>
                    <a:bodyPr/>
                    <a:lstStyle/>
                    <a:p>
                      <a:pPr algn="ctr"/>
                      <a:r>
                        <a:rPr lang="en-US" dirty="0"/>
                        <a:t>1.58</a:t>
                      </a:r>
                    </a:p>
                  </a:txBody>
                  <a:tcPr/>
                </a:tc>
                <a:extLst>
                  <a:ext uri="{0D108BD9-81ED-4DB2-BD59-A6C34878D82A}">
                    <a16:rowId xmlns:a16="http://schemas.microsoft.com/office/drawing/2014/main" val="2855078851"/>
                  </a:ext>
                </a:extLst>
              </a:tr>
              <a:tr h="440734">
                <a:tc>
                  <a:txBody>
                    <a:bodyPr/>
                    <a:lstStyle/>
                    <a:p>
                      <a:pPr algn="ctr"/>
                      <a:r>
                        <a:rPr lang="en-US" dirty="0"/>
                        <a:t>3</a:t>
                      </a:r>
                    </a:p>
                  </a:txBody>
                  <a:tcPr/>
                </a:tc>
                <a:tc>
                  <a:txBody>
                    <a:bodyPr/>
                    <a:lstStyle/>
                    <a:p>
                      <a:pPr algn="ctr"/>
                      <a:r>
                        <a:rPr lang="en-US" dirty="0"/>
                        <a:t>1.66</a:t>
                      </a:r>
                    </a:p>
                  </a:txBody>
                  <a:tcPr/>
                </a:tc>
                <a:extLst>
                  <a:ext uri="{0D108BD9-81ED-4DB2-BD59-A6C34878D82A}">
                    <a16:rowId xmlns:a16="http://schemas.microsoft.com/office/drawing/2014/main" val="3694303739"/>
                  </a:ext>
                </a:extLst>
              </a:tr>
              <a:tr h="440734">
                <a:tc>
                  <a:txBody>
                    <a:bodyPr/>
                    <a:lstStyle/>
                    <a:p>
                      <a:pPr algn="ctr"/>
                      <a:r>
                        <a:rPr lang="en-US" dirty="0"/>
                        <a:t>4</a:t>
                      </a:r>
                    </a:p>
                  </a:txBody>
                  <a:tcPr/>
                </a:tc>
                <a:tc>
                  <a:txBody>
                    <a:bodyPr/>
                    <a:lstStyle/>
                    <a:p>
                      <a:pPr algn="ctr"/>
                      <a:r>
                        <a:rPr lang="en-US" dirty="0"/>
                        <a:t>1.61</a:t>
                      </a:r>
                    </a:p>
                  </a:txBody>
                  <a:tcPr/>
                </a:tc>
                <a:extLst>
                  <a:ext uri="{0D108BD9-81ED-4DB2-BD59-A6C34878D82A}">
                    <a16:rowId xmlns:a16="http://schemas.microsoft.com/office/drawing/2014/main" val="266688387"/>
                  </a:ext>
                </a:extLst>
              </a:tr>
              <a:tr h="440734">
                <a:tc>
                  <a:txBody>
                    <a:bodyPr/>
                    <a:lstStyle/>
                    <a:p>
                      <a:pPr algn="ctr"/>
                      <a:r>
                        <a:rPr lang="en-US" dirty="0"/>
                        <a:t>5</a:t>
                      </a:r>
                    </a:p>
                  </a:txBody>
                  <a:tcPr/>
                </a:tc>
                <a:tc>
                  <a:txBody>
                    <a:bodyPr/>
                    <a:lstStyle/>
                    <a:p>
                      <a:pPr algn="ctr"/>
                      <a:r>
                        <a:rPr lang="en-US" dirty="0"/>
                        <a:t>1.90</a:t>
                      </a:r>
                    </a:p>
                  </a:txBody>
                  <a:tcPr/>
                </a:tc>
                <a:extLst>
                  <a:ext uri="{0D108BD9-81ED-4DB2-BD59-A6C34878D82A}">
                    <a16:rowId xmlns:a16="http://schemas.microsoft.com/office/drawing/2014/main" val="2044107904"/>
                  </a:ext>
                </a:extLst>
              </a:tr>
              <a:tr h="440734">
                <a:tc>
                  <a:txBody>
                    <a:bodyPr/>
                    <a:lstStyle/>
                    <a:p>
                      <a:pPr algn="ctr"/>
                      <a:r>
                        <a:rPr lang="en-US" dirty="0"/>
                        <a:t>Average</a:t>
                      </a:r>
                    </a:p>
                  </a:txBody>
                  <a:tcPr/>
                </a:tc>
                <a:tc>
                  <a:txBody>
                    <a:bodyPr/>
                    <a:lstStyle/>
                    <a:p>
                      <a:pPr algn="ctr"/>
                      <a:r>
                        <a:rPr lang="en-US" dirty="0"/>
                        <a:t>1.672</a:t>
                      </a:r>
                    </a:p>
                  </a:txBody>
                  <a:tcPr/>
                </a:tc>
                <a:extLst>
                  <a:ext uri="{0D108BD9-81ED-4DB2-BD59-A6C34878D82A}">
                    <a16:rowId xmlns:a16="http://schemas.microsoft.com/office/drawing/2014/main" val="4199106887"/>
                  </a:ext>
                </a:extLst>
              </a:tr>
            </a:tbl>
          </a:graphicData>
        </a:graphic>
      </p:graphicFrame>
    </p:spTree>
    <p:extLst>
      <p:ext uri="{BB962C8B-B14F-4D97-AF65-F5344CB8AC3E}">
        <p14:creationId xmlns:p14="http://schemas.microsoft.com/office/powerpoint/2010/main" val="374074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354000" y="1043200"/>
            <a:ext cx="5560400" cy="5089200"/>
          </a:xfrm>
          <a:prstGeom prst="rect">
            <a:avLst/>
          </a:prstGeom>
        </p:spPr>
        <p:txBody>
          <a:bodyPr spcFirstLastPara="1" wrap="square" lIns="121900" tIns="121900" rIns="121900" bIns="121900" anchor="ctr" anchorCtr="0">
            <a:noAutofit/>
          </a:bodyPr>
          <a:lstStyle/>
          <a:p>
            <a:pPr algn="l"/>
            <a:r>
              <a:rPr lang="en" dirty="0"/>
              <a:t>      </a:t>
            </a:r>
            <a:r>
              <a:rPr lang="en" dirty="0">
                <a:latin typeface="+mj-lt"/>
              </a:rPr>
              <a:t>Overview</a:t>
            </a:r>
            <a:endParaRPr dirty="0">
              <a:latin typeface="+mj-lt"/>
            </a:endParaRPr>
          </a:p>
        </p:txBody>
      </p:sp>
      <p:sp>
        <p:nvSpPr>
          <p:cNvPr id="79" name="Google Shape;79;p14"/>
          <p:cNvSpPr txBox="1">
            <a:spLocks noGrp="1"/>
          </p:cNvSpPr>
          <p:nvPr>
            <p:ph type="body" idx="2"/>
          </p:nvPr>
        </p:nvSpPr>
        <p:spPr>
          <a:xfrm>
            <a:off x="6228433" y="-279400"/>
            <a:ext cx="5905600" cy="7193600"/>
          </a:xfrm>
          <a:prstGeom prst="rect">
            <a:avLst/>
          </a:prstGeom>
        </p:spPr>
        <p:txBody>
          <a:bodyPr spcFirstLastPara="1" wrap="square" lIns="121900" tIns="121900" rIns="121900" bIns="121900" anchor="ctr" anchorCtr="0">
            <a:noAutofit/>
          </a:bodyPr>
          <a:lstStyle/>
          <a:p>
            <a:pPr indent="-414856">
              <a:lnSpc>
                <a:spcPct val="150000"/>
              </a:lnSpc>
              <a:buSzPts val="1300"/>
              <a:buAutoNum type="arabicPeriod"/>
            </a:pPr>
            <a:r>
              <a:rPr lang="en-US" sz="2800" dirty="0">
                <a:latin typeface="+mj-lt"/>
              </a:rPr>
              <a:t>Project Intro</a:t>
            </a:r>
            <a:endParaRPr sz="2800" dirty="0">
              <a:latin typeface="+mj-lt"/>
            </a:endParaRPr>
          </a:p>
          <a:p>
            <a:pPr indent="-414856">
              <a:lnSpc>
                <a:spcPct val="150000"/>
              </a:lnSpc>
              <a:buSzPts val="1300"/>
              <a:buAutoNum type="arabicPeriod"/>
            </a:pPr>
            <a:r>
              <a:rPr lang="en" sz="2800" dirty="0">
                <a:latin typeface="+mj-lt"/>
              </a:rPr>
              <a:t>Design Review</a:t>
            </a:r>
            <a:endParaRPr sz="2800" dirty="0">
              <a:latin typeface="+mj-lt"/>
            </a:endParaRPr>
          </a:p>
          <a:p>
            <a:pPr indent="-414856">
              <a:lnSpc>
                <a:spcPct val="150000"/>
              </a:lnSpc>
              <a:buSzPts val="1300"/>
              <a:buAutoNum type="arabicPeriod"/>
            </a:pPr>
            <a:r>
              <a:rPr lang="en" sz="2800" dirty="0">
                <a:latin typeface="+mj-lt"/>
              </a:rPr>
              <a:t>Result</a:t>
            </a:r>
            <a:endParaRPr sz="2800" dirty="0">
              <a:latin typeface="+mj-lt"/>
            </a:endParaRPr>
          </a:p>
          <a:p>
            <a:pPr indent="-414856">
              <a:lnSpc>
                <a:spcPct val="150000"/>
              </a:lnSpc>
              <a:buSzPts val="1300"/>
              <a:buAutoNum type="arabicPeriod"/>
            </a:pPr>
            <a:r>
              <a:rPr lang="en-US" sz="2800" dirty="0">
                <a:latin typeface="+mj-lt"/>
              </a:rPr>
              <a:t>Successes &amp; Challenges</a:t>
            </a:r>
            <a:endParaRPr sz="2800" dirty="0">
              <a:latin typeface="+mj-lt"/>
            </a:endParaRPr>
          </a:p>
          <a:p>
            <a:pPr indent="-414856">
              <a:lnSpc>
                <a:spcPct val="150000"/>
              </a:lnSpc>
              <a:buSzPts val="1300"/>
              <a:buAutoNum type="arabicPeriod"/>
            </a:pPr>
            <a:r>
              <a:rPr lang="en" sz="2800" dirty="0">
                <a:latin typeface="+mj-lt"/>
              </a:rPr>
              <a:t>Conclusion</a:t>
            </a:r>
            <a:endParaRPr sz="2800" dirty="0">
              <a:latin typeface="+mj-lt"/>
            </a:endParaRPr>
          </a:p>
        </p:txBody>
      </p:sp>
      <p:pic>
        <p:nvPicPr>
          <p:cNvPr id="2" name="Picture 1">
            <a:extLst>
              <a:ext uri="{FF2B5EF4-FFF2-40B4-BE49-F238E27FC236}">
                <a16:creationId xmlns:a16="http://schemas.microsoft.com/office/drawing/2014/main" id="{19C8221B-46E7-43CA-C22F-AF5AEE63F319}"/>
              </a:ext>
            </a:extLst>
          </p:cNvPr>
          <p:cNvPicPr>
            <a:picLocks noChangeAspect="1"/>
          </p:cNvPicPr>
          <p:nvPr/>
        </p:nvPicPr>
        <p:blipFill>
          <a:blip r:embed="rId3"/>
          <a:stretch>
            <a:fillRect/>
          </a:stretch>
        </p:blipFill>
        <p:spPr>
          <a:xfrm>
            <a:off x="218346" y="233819"/>
            <a:ext cx="271308" cy="3898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9C515-5899-BB42-788D-B8549893C749}"/>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E64BB7B1-27E6-15B5-E773-C323D460A94A}"/>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E47A1B0E-F002-6635-3953-D10095F50ACE}"/>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Result &amp; Verification</a:t>
            </a:r>
          </a:p>
        </p:txBody>
      </p:sp>
      <p:pic>
        <p:nvPicPr>
          <p:cNvPr id="2" name="Picture 1">
            <a:extLst>
              <a:ext uri="{FF2B5EF4-FFF2-40B4-BE49-F238E27FC236}">
                <a16:creationId xmlns:a16="http://schemas.microsoft.com/office/drawing/2014/main" id="{FB47B0F1-5626-15C1-41A2-A74989A8264A}"/>
              </a:ext>
            </a:extLst>
          </p:cNvPr>
          <p:cNvPicPr>
            <a:picLocks noChangeAspect="1"/>
          </p:cNvPicPr>
          <p:nvPr/>
        </p:nvPicPr>
        <p:blipFill>
          <a:blip r:embed="rId5"/>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7FCEE0F1-AF5E-9A92-2EE1-0CE7590ED6AE}"/>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3EAADD46-2D13-F614-E8EA-87B0E891DEEB}"/>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B30C6486-A21A-7A92-8CA7-D5EDC0760969}"/>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5A2D328B-8725-138D-F5A3-ED9A5BFF7A42}"/>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04C41ED-EF8A-0EF5-1C4F-9838227ACF77}"/>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Google Shape;147;p7">
            <a:extLst>
              <a:ext uri="{FF2B5EF4-FFF2-40B4-BE49-F238E27FC236}">
                <a16:creationId xmlns:a16="http://schemas.microsoft.com/office/drawing/2014/main" id="{93C1D49C-44D3-C417-9BB4-DDC706B88181}"/>
              </a:ext>
            </a:extLst>
          </p:cNvPr>
          <p:cNvSpPr txBox="1">
            <a:spLocks/>
          </p:cNvSpPr>
          <p:nvPr/>
        </p:nvSpPr>
        <p:spPr>
          <a:xfrm>
            <a:off x="376807" y="1018448"/>
            <a:ext cx="5442100" cy="61486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lang="en-US" sz="2800" b="1" dirty="0">
                <a:solidFill>
                  <a:srgbClr val="E84B36"/>
                </a:solidFill>
                <a:latin typeface="Arial" panose="020B0604020202020204" pitchFamily="34" charset="0"/>
                <a:ea typeface="Helvetica Neue Light"/>
                <a:cs typeface="Arial" panose="020B0604020202020204" pitchFamily="34" charset="0"/>
                <a:sym typeface="Helvetica Neue Light"/>
              </a:rPr>
              <a:t>Accuracy &amp; Readability</a:t>
            </a: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pic>
        <p:nvPicPr>
          <p:cNvPr id="14" name="3f6f0cbe5745baf041e746e09dff87d5">
            <a:hlinkClick r:id="" action="ppaction://media"/>
            <a:extLst>
              <a:ext uri="{FF2B5EF4-FFF2-40B4-BE49-F238E27FC236}">
                <a16:creationId xmlns:a16="http://schemas.microsoft.com/office/drawing/2014/main" id="{1E7F788D-89AE-CCC1-1FD2-9FAF40AF3CC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73095" y="983446"/>
            <a:ext cx="4341151" cy="5304896"/>
          </a:xfrm>
          <a:prstGeom prst="rect">
            <a:avLst/>
          </a:prstGeom>
        </p:spPr>
      </p:pic>
      <p:pic>
        <p:nvPicPr>
          <p:cNvPr id="19" name="Picture 18">
            <a:extLst>
              <a:ext uri="{FF2B5EF4-FFF2-40B4-BE49-F238E27FC236}">
                <a16:creationId xmlns:a16="http://schemas.microsoft.com/office/drawing/2014/main" id="{668CC723-AEF8-C7EE-960F-1F3DB6C8C860}"/>
              </a:ext>
            </a:extLst>
          </p:cNvPr>
          <p:cNvPicPr>
            <a:picLocks noChangeAspect="1"/>
          </p:cNvPicPr>
          <p:nvPr/>
        </p:nvPicPr>
        <p:blipFill>
          <a:blip r:embed="rId7"/>
          <a:stretch>
            <a:fillRect/>
          </a:stretch>
        </p:blipFill>
        <p:spPr>
          <a:xfrm>
            <a:off x="895861" y="1633308"/>
            <a:ext cx="3476614" cy="4822877"/>
          </a:xfrm>
          <a:prstGeom prst="rect">
            <a:avLst/>
          </a:prstGeom>
        </p:spPr>
      </p:pic>
    </p:spTree>
    <p:extLst>
      <p:ext uri="{BB962C8B-B14F-4D97-AF65-F5344CB8AC3E}">
        <p14:creationId xmlns:p14="http://schemas.microsoft.com/office/powerpoint/2010/main" val="120232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4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3EF21-A1F2-3FC8-621E-8815BB186460}"/>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1A420EF5-1DC2-4D05-F2BD-6EFF6202C954}"/>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760E1595-4CCE-6061-24BD-227FB8C33D51}"/>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Result &amp; Verification</a:t>
            </a:r>
          </a:p>
        </p:txBody>
      </p:sp>
      <p:pic>
        <p:nvPicPr>
          <p:cNvPr id="2" name="Picture 1">
            <a:extLst>
              <a:ext uri="{FF2B5EF4-FFF2-40B4-BE49-F238E27FC236}">
                <a16:creationId xmlns:a16="http://schemas.microsoft.com/office/drawing/2014/main" id="{514BEAFC-A915-242D-8F2C-01CC92453D73}"/>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D68C58E1-9114-27B9-347B-6A4B79442A35}"/>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90E06D61-6C3B-3F1E-2B0E-07E83495724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6BB535B0-8889-4952-1BC2-739B3B868A39}"/>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3683D33A-8652-64C0-CF05-E77FC7A3D2E8}"/>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DA45368-BC5D-E255-9B20-B07320C81620}"/>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Google Shape;147;p7">
            <a:extLst>
              <a:ext uri="{FF2B5EF4-FFF2-40B4-BE49-F238E27FC236}">
                <a16:creationId xmlns:a16="http://schemas.microsoft.com/office/drawing/2014/main" id="{C8EFDCB7-6D7C-705D-2BA3-140F4622B0F6}"/>
              </a:ext>
            </a:extLst>
          </p:cNvPr>
          <p:cNvSpPr txBox="1">
            <a:spLocks/>
          </p:cNvSpPr>
          <p:nvPr/>
        </p:nvSpPr>
        <p:spPr>
          <a:xfrm>
            <a:off x="376807" y="1018448"/>
            <a:ext cx="5442100" cy="61486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lang="en-US" sz="2800" b="1" dirty="0">
                <a:solidFill>
                  <a:srgbClr val="E84B36"/>
                </a:solidFill>
                <a:latin typeface="Arial" panose="020B0604020202020204" pitchFamily="34" charset="0"/>
                <a:ea typeface="Helvetica Neue Light"/>
                <a:cs typeface="Arial" panose="020B0604020202020204" pitchFamily="34" charset="0"/>
                <a:sym typeface="Helvetica Neue Light"/>
              </a:rPr>
              <a:t>Accuracy &amp; Readability</a:t>
            </a: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pic>
        <p:nvPicPr>
          <p:cNvPr id="13" name="Picture 12">
            <a:extLst>
              <a:ext uri="{FF2B5EF4-FFF2-40B4-BE49-F238E27FC236}">
                <a16:creationId xmlns:a16="http://schemas.microsoft.com/office/drawing/2014/main" id="{03EEC1D2-5663-6612-8F1C-EA21B6646F0B}"/>
              </a:ext>
            </a:extLst>
          </p:cNvPr>
          <p:cNvPicPr>
            <a:picLocks noChangeAspect="1"/>
          </p:cNvPicPr>
          <p:nvPr/>
        </p:nvPicPr>
        <p:blipFill>
          <a:blip r:embed="rId4"/>
          <a:stretch>
            <a:fillRect/>
          </a:stretch>
        </p:blipFill>
        <p:spPr>
          <a:xfrm>
            <a:off x="6583680" y="958512"/>
            <a:ext cx="3882667" cy="5360354"/>
          </a:xfrm>
          <a:prstGeom prst="rect">
            <a:avLst/>
          </a:prstGeom>
        </p:spPr>
      </p:pic>
      <p:pic>
        <p:nvPicPr>
          <p:cNvPr id="15" name="Picture 14">
            <a:extLst>
              <a:ext uri="{FF2B5EF4-FFF2-40B4-BE49-F238E27FC236}">
                <a16:creationId xmlns:a16="http://schemas.microsoft.com/office/drawing/2014/main" id="{0575EDC1-4B42-041E-CD39-E10AD93EB46C}"/>
              </a:ext>
            </a:extLst>
          </p:cNvPr>
          <p:cNvPicPr>
            <a:picLocks noChangeAspect="1"/>
          </p:cNvPicPr>
          <p:nvPr/>
        </p:nvPicPr>
        <p:blipFill>
          <a:blip r:embed="rId5"/>
          <a:stretch>
            <a:fillRect/>
          </a:stretch>
        </p:blipFill>
        <p:spPr>
          <a:xfrm>
            <a:off x="162197" y="1748533"/>
            <a:ext cx="5871320" cy="3704897"/>
          </a:xfrm>
          <a:prstGeom prst="rect">
            <a:avLst/>
          </a:prstGeom>
        </p:spPr>
      </p:pic>
      <p:sp>
        <p:nvSpPr>
          <p:cNvPr id="18" name="TextBox 17">
            <a:extLst>
              <a:ext uri="{FF2B5EF4-FFF2-40B4-BE49-F238E27FC236}">
                <a16:creationId xmlns:a16="http://schemas.microsoft.com/office/drawing/2014/main" id="{E62304CA-2AA1-9EED-8B19-09BB634E50B8}"/>
              </a:ext>
            </a:extLst>
          </p:cNvPr>
          <p:cNvSpPr txBox="1"/>
          <p:nvPr/>
        </p:nvSpPr>
        <p:spPr>
          <a:xfrm>
            <a:off x="1299066" y="5624182"/>
            <a:ext cx="3122971" cy="584775"/>
          </a:xfrm>
          <a:prstGeom prst="rect">
            <a:avLst/>
          </a:prstGeom>
          <a:noFill/>
        </p:spPr>
        <p:txBody>
          <a:bodyPr wrap="none" rtlCol="0">
            <a:spAutoFit/>
          </a:bodyPr>
          <a:lstStyle/>
          <a:p>
            <a:r>
              <a:rPr lang="en-US" sz="3200" dirty="0">
                <a:solidFill>
                  <a:srgbClr val="FF0000"/>
                </a:solidFill>
              </a:rPr>
              <a:t>Error Rate: 13%</a:t>
            </a:r>
          </a:p>
        </p:txBody>
      </p:sp>
    </p:spTree>
    <p:extLst>
      <p:ext uri="{BB962C8B-B14F-4D97-AF65-F5344CB8AC3E}">
        <p14:creationId xmlns:p14="http://schemas.microsoft.com/office/powerpoint/2010/main" val="2311897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819C976-4501-C22A-3B6B-74D018A34A80}"/>
            </a:ext>
          </a:extLst>
        </p:cNvPr>
        <p:cNvGrpSpPr/>
        <p:nvPr/>
      </p:nvGrpSpPr>
      <p:grpSpPr>
        <a:xfrm>
          <a:off x="0" y="0"/>
          <a:ext cx="0" cy="0"/>
          <a:chOff x="0" y="0"/>
          <a:chExt cx="0" cy="0"/>
        </a:xfrm>
      </p:grpSpPr>
      <p:sp>
        <p:nvSpPr>
          <p:cNvPr id="14" name="Google Shape;107;p2">
            <a:extLst>
              <a:ext uri="{FF2B5EF4-FFF2-40B4-BE49-F238E27FC236}">
                <a16:creationId xmlns:a16="http://schemas.microsoft.com/office/drawing/2014/main" id="{65E7079B-716D-D31D-2961-771B7E4623F5}"/>
              </a:ext>
            </a:extLst>
          </p:cNvPr>
          <p:cNvSpPr txBox="1"/>
          <p:nvPr/>
        </p:nvSpPr>
        <p:spPr>
          <a:xfrm>
            <a:off x="3413569" y="2644190"/>
            <a:ext cx="5364862"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FFFFFF"/>
                </a:solidFill>
                <a:effectLst/>
                <a:uLnTx/>
                <a:uFillTx/>
                <a:latin typeface="Arial"/>
                <a:ea typeface="Helvetica Neue"/>
                <a:cs typeface="Helvetica Neue"/>
                <a:sym typeface="Helvetica Neue"/>
              </a:rPr>
              <a:t>Successes &amp; Challenges</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9" name="Group 18">
            <a:extLst>
              <a:ext uri="{FF2B5EF4-FFF2-40B4-BE49-F238E27FC236}">
                <a16:creationId xmlns:a16="http://schemas.microsoft.com/office/drawing/2014/main" id="{41A6984A-0772-43DA-1202-1A327582185A}"/>
              </a:ext>
            </a:extLst>
          </p:cNvPr>
          <p:cNvGrpSpPr/>
          <p:nvPr/>
        </p:nvGrpSpPr>
        <p:grpSpPr>
          <a:xfrm>
            <a:off x="3943790" y="2676939"/>
            <a:ext cx="3861740" cy="322845"/>
            <a:chOff x="3943790" y="2676939"/>
            <a:chExt cx="3861740" cy="322845"/>
          </a:xfrm>
        </p:grpSpPr>
        <p:cxnSp>
          <p:nvCxnSpPr>
            <p:cNvPr id="4" name="Straight Connector 3">
              <a:extLst>
                <a:ext uri="{FF2B5EF4-FFF2-40B4-BE49-F238E27FC236}">
                  <a16:creationId xmlns:a16="http://schemas.microsoft.com/office/drawing/2014/main" id="{44A02C86-C29A-1194-8C8F-D544303F2D03}"/>
                </a:ext>
              </a:extLst>
            </p:cNvPr>
            <p:cNvCxnSpPr>
              <a:cxnSpLocks/>
            </p:cNvCxnSpPr>
            <p:nvPr/>
          </p:nvCxnSpPr>
          <p:spPr>
            <a:xfrm>
              <a:off x="4426226" y="2676939"/>
              <a:ext cx="3379304" cy="0"/>
            </a:xfrm>
            <a:prstGeom prst="line">
              <a:avLst/>
            </a:prstGeom>
            <a:ln w="19050">
              <a:solidFill>
                <a:srgbClr val="E84B3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8A5CD98-CF3D-9829-32DC-0EF34E84125F}"/>
                </a:ext>
              </a:extLst>
            </p:cNvPr>
            <p:cNvCxnSpPr>
              <a:cxnSpLocks/>
            </p:cNvCxnSpPr>
            <p:nvPr/>
          </p:nvCxnSpPr>
          <p:spPr>
            <a:xfrm flipV="1">
              <a:off x="3943790" y="2676939"/>
              <a:ext cx="482436" cy="322845"/>
            </a:xfrm>
            <a:prstGeom prst="line">
              <a:avLst/>
            </a:prstGeom>
            <a:ln w="19050">
              <a:solidFill>
                <a:srgbClr val="E84B36"/>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C9B8E854-4F44-6C95-2DE7-0C9F816CF387}"/>
              </a:ext>
            </a:extLst>
          </p:cNvPr>
          <p:cNvPicPr>
            <a:picLocks noChangeAspect="1"/>
          </p:cNvPicPr>
          <p:nvPr/>
        </p:nvPicPr>
        <p:blipFill>
          <a:blip r:embed="rId4"/>
          <a:stretch>
            <a:fillRect/>
          </a:stretch>
        </p:blipFill>
        <p:spPr>
          <a:xfrm>
            <a:off x="11557509" y="233819"/>
            <a:ext cx="271308" cy="389810"/>
          </a:xfrm>
          <a:prstGeom prst="rect">
            <a:avLst/>
          </a:prstGeom>
        </p:spPr>
      </p:pic>
      <p:sp>
        <p:nvSpPr>
          <p:cNvPr id="2" name="Google Shape;100;p1">
            <a:extLst>
              <a:ext uri="{FF2B5EF4-FFF2-40B4-BE49-F238E27FC236}">
                <a16:creationId xmlns:a16="http://schemas.microsoft.com/office/drawing/2014/main" id="{58D6E2DB-54AD-F1DC-7BD4-ABA4CC279940}"/>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FFFFFF"/>
                </a:solidFill>
                <a:effectLst/>
                <a:uLnTx/>
                <a:uFillTx/>
                <a:latin typeface="Arial"/>
                <a:ea typeface="Helvetica Neue Light"/>
                <a:cs typeface="Helvetica Neue Light"/>
                <a:sym typeface="Helvetica Neue Light"/>
              </a:rPr>
              <a:t>GRAINGER ENGINEERING</a:t>
            </a:r>
          </a:p>
        </p:txBody>
      </p:sp>
      <p:sp>
        <p:nvSpPr>
          <p:cNvPr id="3" name="Google Shape;100;p1">
            <a:extLst>
              <a:ext uri="{FF2B5EF4-FFF2-40B4-BE49-F238E27FC236}">
                <a16:creationId xmlns:a16="http://schemas.microsoft.com/office/drawing/2014/main" id="{CDDCCFB3-6D3A-7EB3-6413-984754BB0245}"/>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FFFFFF"/>
                </a:solidFill>
                <a:effectLst/>
                <a:uLnTx/>
                <a:uFillTx/>
                <a:latin typeface="Aria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DEB09C78-9670-0446-4996-87883B3D31BC}"/>
              </a:ext>
            </a:extLst>
          </p:cNvPr>
          <p:cNvGrpSpPr/>
          <p:nvPr/>
        </p:nvGrpSpPr>
        <p:grpSpPr>
          <a:xfrm>
            <a:off x="4061361" y="6601537"/>
            <a:ext cx="5238725" cy="70446"/>
            <a:chOff x="4028111" y="6601537"/>
            <a:chExt cx="5238725" cy="70446"/>
          </a:xfrm>
          <a:solidFill>
            <a:schemeClr val="bg1"/>
          </a:solidFill>
        </p:grpSpPr>
        <p:cxnSp>
          <p:nvCxnSpPr>
            <p:cNvPr id="6" name="Straight Connector 5">
              <a:extLst>
                <a:ext uri="{FF2B5EF4-FFF2-40B4-BE49-F238E27FC236}">
                  <a16:creationId xmlns:a16="http://schemas.microsoft.com/office/drawing/2014/main" id="{287328FE-C66B-13CD-F9C8-0DBB20279DDD}"/>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792801B-961B-9C0F-BFBF-2FBE74DF98AC}"/>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2128013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6A98F-95A6-007C-EBB0-3DC1B93F3780}"/>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C6268BB4-65E3-A813-443F-E47E382B4A17}"/>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DBCA5BB7-0408-029D-097D-A75ED76B1D28}"/>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Successes and Challenges</a:t>
            </a:r>
          </a:p>
        </p:txBody>
      </p:sp>
      <p:pic>
        <p:nvPicPr>
          <p:cNvPr id="2" name="Picture 1">
            <a:extLst>
              <a:ext uri="{FF2B5EF4-FFF2-40B4-BE49-F238E27FC236}">
                <a16:creationId xmlns:a16="http://schemas.microsoft.com/office/drawing/2014/main" id="{5CB58278-D20D-693A-55E1-462784F4D7B7}"/>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BAAE52B4-E464-F5B3-A060-6422D6FEA6C3}"/>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3DAE7F8B-B81B-37D5-AF50-E28803AA632B}"/>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76C33D43-5A9D-6C63-113B-62145862DF75}"/>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84B7D348-4709-925C-67D4-3810813F1CD1}"/>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BF4C768-2AD0-5B5A-E58F-692252F58EB4}"/>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Google Shape;147;p7">
            <a:extLst>
              <a:ext uri="{FF2B5EF4-FFF2-40B4-BE49-F238E27FC236}">
                <a16:creationId xmlns:a16="http://schemas.microsoft.com/office/drawing/2014/main" id="{B2EFB4F2-0466-2B5B-C3AB-5A87CFC38B00}"/>
              </a:ext>
            </a:extLst>
          </p:cNvPr>
          <p:cNvSpPr txBox="1">
            <a:spLocks/>
          </p:cNvSpPr>
          <p:nvPr/>
        </p:nvSpPr>
        <p:spPr>
          <a:xfrm>
            <a:off x="376807" y="1343362"/>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Successes</a:t>
            </a: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ea typeface="Helvetica Neue Light"/>
                <a:cs typeface="Arial" panose="020B0604020202020204" pitchFamily="34" charset="0"/>
                <a:sym typeface="Helvetica Neue Light"/>
              </a:rPr>
              <a:t>Portable somehow</a:t>
            </a: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000" b="1"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cs typeface="Arial" panose="020B0604020202020204" pitchFamily="34" charset="0"/>
                <a:sym typeface="Helvetica Neue Light"/>
              </a:rPr>
              <a:t>Offline</a:t>
            </a: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000" b="1"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cs typeface="Arial" panose="020B0604020202020204" pitchFamily="34" charset="0"/>
                <a:sym typeface="Helvetica Neue Light"/>
              </a:rPr>
              <a:t>Easy to use</a:t>
            </a: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000" b="1"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cs typeface="Arial" panose="020B0604020202020204" pitchFamily="34" charset="0"/>
                <a:sym typeface="Helvetica Neue Light"/>
              </a:rPr>
              <a:t>Single device</a:t>
            </a: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000" b="1"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4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sp>
        <p:nvSpPr>
          <p:cNvPr id="9" name="Google Shape;147;p7">
            <a:extLst>
              <a:ext uri="{FF2B5EF4-FFF2-40B4-BE49-F238E27FC236}">
                <a16:creationId xmlns:a16="http://schemas.microsoft.com/office/drawing/2014/main" id="{7B4A9B99-7897-011C-B0C0-BF3002B0BC74}"/>
              </a:ext>
            </a:extLst>
          </p:cNvPr>
          <p:cNvSpPr txBox="1">
            <a:spLocks/>
          </p:cNvSpPr>
          <p:nvPr/>
        </p:nvSpPr>
        <p:spPr>
          <a:xfrm>
            <a:off x="6096000" y="1343362"/>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Challenges</a:t>
            </a: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cs typeface="Arial" panose="020B0604020202020204" pitchFamily="34" charset="0"/>
                <a:sym typeface="Helvetica Neue Light"/>
              </a:rPr>
              <a:t>5 A current supply for Raspberry Pi</a:t>
            </a: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000" b="1"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cs typeface="Arial" panose="020B0604020202020204" pitchFamily="34" charset="0"/>
                <a:sym typeface="Helvetica Neue Light"/>
              </a:rPr>
              <a:t>Lossless UART communication</a:t>
            </a: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000" b="1"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cs typeface="Arial" panose="020B0604020202020204" pitchFamily="34" charset="0"/>
                <a:sym typeface="Helvetica Neue Light"/>
              </a:rPr>
              <a:t>Raspberry Pi environment set up</a:t>
            </a:r>
          </a:p>
          <a:p>
            <a:pPr marR="0" lvl="0" algn="l" defTabSz="914400" rtl="0" eaLnBrk="1" fontAlgn="auto" latinLnBrk="0" hangingPunct="1">
              <a:lnSpc>
                <a:spcPct val="100000"/>
              </a:lnSpc>
              <a:spcBef>
                <a:spcPts val="0"/>
              </a:spcBef>
              <a:spcAft>
                <a:spcPts val="0"/>
              </a:spcAft>
              <a:buClr>
                <a:srgbClr val="000000"/>
              </a:buClr>
              <a:buSzPts val="3000"/>
              <a:tabLst/>
              <a:defRPr/>
            </a:pPr>
            <a:endParaRPr lang="en-US" sz="2000" b="1"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cs typeface="Arial" panose="020B0604020202020204" pitchFamily="34" charset="0"/>
                <a:sym typeface="Helvetica Neue Light"/>
              </a:rPr>
              <a:t>Display layout</a:t>
            </a:r>
            <a:endParaRPr lang="en-US" sz="24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167053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C54BE33-62C0-8658-22D0-6B470926D42D}"/>
            </a:ext>
          </a:extLst>
        </p:cNvPr>
        <p:cNvGrpSpPr/>
        <p:nvPr/>
      </p:nvGrpSpPr>
      <p:grpSpPr>
        <a:xfrm>
          <a:off x="0" y="0"/>
          <a:ext cx="0" cy="0"/>
          <a:chOff x="0" y="0"/>
          <a:chExt cx="0" cy="0"/>
        </a:xfrm>
      </p:grpSpPr>
      <p:sp>
        <p:nvSpPr>
          <p:cNvPr id="14" name="Google Shape;107;p2">
            <a:extLst>
              <a:ext uri="{FF2B5EF4-FFF2-40B4-BE49-F238E27FC236}">
                <a16:creationId xmlns:a16="http://schemas.microsoft.com/office/drawing/2014/main" id="{F71DBBA9-A803-7A7D-29C3-78A11AB20592}"/>
              </a:ext>
            </a:extLst>
          </p:cNvPr>
          <p:cNvSpPr txBox="1"/>
          <p:nvPr/>
        </p:nvSpPr>
        <p:spPr>
          <a:xfrm>
            <a:off x="3413569" y="2644190"/>
            <a:ext cx="5364862"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FFFFFF"/>
                </a:solidFill>
                <a:effectLst/>
                <a:uLnTx/>
                <a:uFillTx/>
                <a:latin typeface="Arial"/>
                <a:ea typeface="Helvetica Neue"/>
                <a:cs typeface="Helvetica Neue"/>
                <a:sym typeface="Helvetica Neue"/>
              </a:rPr>
              <a:t>Conclusion</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9" name="Group 18">
            <a:extLst>
              <a:ext uri="{FF2B5EF4-FFF2-40B4-BE49-F238E27FC236}">
                <a16:creationId xmlns:a16="http://schemas.microsoft.com/office/drawing/2014/main" id="{783EE482-3718-2229-213F-C3108C12D6B5}"/>
              </a:ext>
            </a:extLst>
          </p:cNvPr>
          <p:cNvGrpSpPr/>
          <p:nvPr/>
        </p:nvGrpSpPr>
        <p:grpSpPr>
          <a:xfrm>
            <a:off x="3943790" y="2676939"/>
            <a:ext cx="3861740" cy="322845"/>
            <a:chOff x="3943790" y="2676939"/>
            <a:chExt cx="3861740" cy="322845"/>
          </a:xfrm>
        </p:grpSpPr>
        <p:cxnSp>
          <p:nvCxnSpPr>
            <p:cNvPr id="4" name="Straight Connector 3">
              <a:extLst>
                <a:ext uri="{FF2B5EF4-FFF2-40B4-BE49-F238E27FC236}">
                  <a16:creationId xmlns:a16="http://schemas.microsoft.com/office/drawing/2014/main" id="{E3E500DB-4FA2-58FC-FF4A-9A9AF2A0414F}"/>
                </a:ext>
              </a:extLst>
            </p:cNvPr>
            <p:cNvCxnSpPr>
              <a:cxnSpLocks/>
            </p:cNvCxnSpPr>
            <p:nvPr/>
          </p:nvCxnSpPr>
          <p:spPr>
            <a:xfrm>
              <a:off x="4426226" y="2676939"/>
              <a:ext cx="3379304" cy="0"/>
            </a:xfrm>
            <a:prstGeom prst="line">
              <a:avLst/>
            </a:prstGeom>
            <a:ln w="19050">
              <a:solidFill>
                <a:srgbClr val="E84B3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695CA1-1D88-C36F-BC08-3798C2DBFA79}"/>
                </a:ext>
              </a:extLst>
            </p:cNvPr>
            <p:cNvCxnSpPr>
              <a:cxnSpLocks/>
            </p:cNvCxnSpPr>
            <p:nvPr/>
          </p:nvCxnSpPr>
          <p:spPr>
            <a:xfrm flipV="1">
              <a:off x="3943790" y="2676939"/>
              <a:ext cx="482436" cy="322845"/>
            </a:xfrm>
            <a:prstGeom prst="line">
              <a:avLst/>
            </a:prstGeom>
            <a:ln w="19050">
              <a:solidFill>
                <a:srgbClr val="E84B36"/>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B8FBC438-C039-D89D-E181-AD990FBEF2A8}"/>
              </a:ext>
            </a:extLst>
          </p:cNvPr>
          <p:cNvPicPr>
            <a:picLocks noChangeAspect="1"/>
          </p:cNvPicPr>
          <p:nvPr/>
        </p:nvPicPr>
        <p:blipFill>
          <a:blip r:embed="rId4"/>
          <a:stretch>
            <a:fillRect/>
          </a:stretch>
        </p:blipFill>
        <p:spPr>
          <a:xfrm>
            <a:off x="11557509" y="233819"/>
            <a:ext cx="271308" cy="389810"/>
          </a:xfrm>
          <a:prstGeom prst="rect">
            <a:avLst/>
          </a:prstGeom>
        </p:spPr>
      </p:pic>
      <p:sp>
        <p:nvSpPr>
          <p:cNvPr id="2" name="Google Shape;100;p1">
            <a:extLst>
              <a:ext uri="{FF2B5EF4-FFF2-40B4-BE49-F238E27FC236}">
                <a16:creationId xmlns:a16="http://schemas.microsoft.com/office/drawing/2014/main" id="{883F8436-08B4-C2AD-3C5B-5ECCC378D25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FFFFFF"/>
                </a:solidFill>
                <a:effectLst/>
                <a:uLnTx/>
                <a:uFillTx/>
                <a:latin typeface="Arial"/>
                <a:ea typeface="Helvetica Neue Light"/>
                <a:cs typeface="Helvetica Neue Light"/>
                <a:sym typeface="Helvetica Neue Light"/>
              </a:rPr>
              <a:t>GRAINGER ENGINEERING</a:t>
            </a:r>
          </a:p>
        </p:txBody>
      </p:sp>
      <p:sp>
        <p:nvSpPr>
          <p:cNvPr id="3" name="Google Shape;100;p1">
            <a:extLst>
              <a:ext uri="{FF2B5EF4-FFF2-40B4-BE49-F238E27FC236}">
                <a16:creationId xmlns:a16="http://schemas.microsoft.com/office/drawing/2014/main" id="{FFDD9091-CC81-6C8D-E013-298962E95695}"/>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FFFFFF"/>
                </a:solidFill>
                <a:effectLst/>
                <a:uLnTx/>
                <a:uFillTx/>
                <a:latin typeface="Aria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34105577-029C-A957-0CC7-CC885EA54487}"/>
              </a:ext>
            </a:extLst>
          </p:cNvPr>
          <p:cNvGrpSpPr/>
          <p:nvPr/>
        </p:nvGrpSpPr>
        <p:grpSpPr>
          <a:xfrm>
            <a:off x="4061361" y="6601537"/>
            <a:ext cx="5238725" cy="70446"/>
            <a:chOff x="4028111" y="6601537"/>
            <a:chExt cx="5238725" cy="70446"/>
          </a:xfrm>
          <a:solidFill>
            <a:schemeClr val="bg1"/>
          </a:solidFill>
        </p:grpSpPr>
        <p:cxnSp>
          <p:nvCxnSpPr>
            <p:cNvPr id="6" name="Straight Connector 5">
              <a:extLst>
                <a:ext uri="{FF2B5EF4-FFF2-40B4-BE49-F238E27FC236}">
                  <a16:creationId xmlns:a16="http://schemas.microsoft.com/office/drawing/2014/main" id="{3422A670-E414-D252-7F9D-73EE533DCAEA}"/>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904F831-C4AD-8F72-D225-3399E4B1413D}"/>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3327010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1DC6A-6F58-531B-B801-93F7657D6168}"/>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FAFF3C32-76DB-C1E6-BD9B-1600A5B843F0}"/>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D037FB08-91C6-7763-C0AC-F1545EC3C49C}"/>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Conclusion</a:t>
            </a:r>
          </a:p>
        </p:txBody>
      </p:sp>
      <p:pic>
        <p:nvPicPr>
          <p:cNvPr id="2" name="Picture 1">
            <a:extLst>
              <a:ext uri="{FF2B5EF4-FFF2-40B4-BE49-F238E27FC236}">
                <a16:creationId xmlns:a16="http://schemas.microsoft.com/office/drawing/2014/main" id="{697B3080-71C4-C072-AA27-9FB7E922D766}"/>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19C48C90-DE07-FA58-86A8-2BB1DA98A67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11452C28-7989-17C0-FC9D-0841E7023DEA}"/>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E537707E-C5FB-229C-3EC8-0373BD2E6D90}"/>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E02EEC20-D27E-DD9E-480C-D63531563D1D}"/>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97E64F1-625A-70ED-6E03-59C74850C47F}"/>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Google Shape;147;p7">
            <a:extLst>
              <a:ext uri="{FF2B5EF4-FFF2-40B4-BE49-F238E27FC236}">
                <a16:creationId xmlns:a16="http://schemas.microsoft.com/office/drawing/2014/main" id="{D3125680-89AB-B329-D566-987F75961089}"/>
              </a:ext>
            </a:extLst>
          </p:cNvPr>
          <p:cNvSpPr txBox="1">
            <a:spLocks/>
          </p:cNvSpPr>
          <p:nvPr/>
        </p:nvSpPr>
        <p:spPr>
          <a:xfrm>
            <a:off x="376807" y="1343362"/>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What we learned?</a:t>
            </a: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dirty="0">
                <a:solidFill>
                  <a:schemeClr val="tx1"/>
                </a:solidFill>
                <a:latin typeface="Arial" panose="020B0604020202020204" pitchFamily="34" charset="0"/>
                <a:cs typeface="Arial" panose="020B0604020202020204" pitchFamily="34" charset="0"/>
                <a:sym typeface="Helvetica Neue Light"/>
              </a:rPr>
              <a:t>Embedded system with AI</a:t>
            </a: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000"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dirty="0">
                <a:solidFill>
                  <a:schemeClr val="tx1"/>
                </a:solidFill>
                <a:latin typeface="Arial" panose="020B0604020202020204" pitchFamily="34" charset="0"/>
                <a:cs typeface="Arial" panose="020B0604020202020204" pitchFamily="34" charset="0"/>
                <a:sym typeface="Helvetica Neue Light"/>
              </a:rPr>
              <a:t>Edge computing devices</a:t>
            </a: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000"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dirty="0">
                <a:solidFill>
                  <a:schemeClr val="tx1"/>
                </a:solidFill>
                <a:latin typeface="Arial" panose="020B0604020202020204" pitchFamily="34" charset="0"/>
                <a:cs typeface="Arial" panose="020B0604020202020204" pitchFamily="34" charset="0"/>
                <a:sym typeface="Helvetica Neue Light"/>
              </a:rPr>
              <a:t>Communication protocols</a:t>
            </a: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000"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dirty="0">
                <a:solidFill>
                  <a:schemeClr val="tx1"/>
                </a:solidFill>
                <a:latin typeface="Arial" panose="020B0604020202020204" pitchFamily="34" charset="0"/>
                <a:cs typeface="Arial" panose="020B0604020202020204" pitchFamily="34" charset="0"/>
                <a:sym typeface="Helvetica Neue Light"/>
              </a:rPr>
              <a:t>PCB design</a:t>
            </a: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000"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dirty="0">
                <a:solidFill>
                  <a:schemeClr val="tx1"/>
                </a:solidFill>
                <a:latin typeface="Arial" panose="020B0604020202020204" pitchFamily="34" charset="0"/>
                <a:cs typeface="Arial" panose="020B0604020202020204" pitchFamily="34" charset="0"/>
                <a:sym typeface="Helvetica Neue Light"/>
              </a:rPr>
              <a:t>Python &amp; C coding</a:t>
            </a: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000" b="1"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4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741767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5199A-E33A-E18B-689D-14C099ED9557}"/>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DDC1C007-4BC2-2A3A-986F-0E11E7355FE8}"/>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BF277ABB-255E-4632-7E01-CFE7DA7F8548}"/>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Conclusion</a:t>
            </a:r>
          </a:p>
        </p:txBody>
      </p:sp>
      <p:pic>
        <p:nvPicPr>
          <p:cNvPr id="2" name="Picture 1">
            <a:extLst>
              <a:ext uri="{FF2B5EF4-FFF2-40B4-BE49-F238E27FC236}">
                <a16:creationId xmlns:a16="http://schemas.microsoft.com/office/drawing/2014/main" id="{99C3ED51-D83D-0297-C957-6ECC590ABE17}"/>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A5C8C5AB-C5C4-E1DB-B393-5CB7E5DB991F}"/>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B24089B8-254F-EEB1-C5D8-94B5E74AF175}"/>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A36DA824-40A3-ECA6-BB92-11CD7BA17987}"/>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E8A7B4AF-47E9-775B-5017-AC5960DB1229}"/>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6393EA5-3B25-0C62-D7FF-FCEDEC4B36C9}"/>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4" name="Google Shape;147;p7">
            <a:extLst>
              <a:ext uri="{FF2B5EF4-FFF2-40B4-BE49-F238E27FC236}">
                <a16:creationId xmlns:a16="http://schemas.microsoft.com/office/drawing/2014/main" id="{834B5DEE-919F-9439-247D-D3A3B0DC16FA}"/>
              </a:ext>
            </a:extLst>
          </p:cNvPr>
          <p:cNvSpPr txBox="1">
            <a:spLocks/>
          </p:cNvSpPr>
          <p:nvPr/>
        </p:nvSpPr>
        <p:spPr>
          <a:xfrm>
            <a:off x="376807" y="1343362"/>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Future Work</a:t>
            </a: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ea typeface="Helvetica Neue Light"/>
                <a:cs typeface="Arial" panose="020B0604020202020204" pitchFamily="34" charset="0"/>
                <a:sym typeface="Helvetica Neue Light"/>
              </a:rPr>
              <a:t>Power manager could be integrated on board</a:t>
            </a: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000" b="1"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cs typeface="Arial" panose="020B0604020202020204" pitchFamily="34" charset="0"/>
                <a:sym typeface="Helvetica Neue Light"/>
              </a:rPr>
              <a:t>Raspberry Pi 5 is not that good</a:t>
            </a:r>
          </a:p>
          <a:p>
            <a:pPr marR="0" lvl="0" algn="l" defTabSz="914400" rtl="0" eaLnBrk="1" fontAlgn="auto" latinLnBrk="0" hangingPunct="1">
              <a:lnSpc>
                <a:spcPct val="100000"/>
              </a:lnSpc>
              <a:spcBef>
                <a:spcPts val="0"/>
              </a:spcBef>
              <a:spcAft>
                <a:spcPts val="0"/>
              </a:spcAft>
              <a:buClr>
                <a:srgbClr val="000000"/>
              </a:buClr>
              <a:buSzPts val="3000"/>
              <a:tabLst/>
              <a:defRPr/>
            </a:pPr>
            <a:endParaRPr lang="en-US" sz="2000" b="1"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cs typeface="Arial" panose="020B0604020202020204" pitchFamily="34" charset="0"/>
                <a:sym typeface="Helvetica Neue Light"/>
              </a:rPr>
              <a:t>Self-trained AI model</a:t>
            </a: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endParaRPr lang="en-US" sz="2000" b="1" dirty="0">
              <a:solidFill>
                <a:schemeClr val="tx1"/>
              </a:solidFill>
              <a:latin typeface="Arial" panose="020B0604020202020204" pitchFamily="34" charset="0"/>
              <a:cs typeface="Arial" panose="020B0604020202020204" pitchFamily="34" charset="0"/>
              <a:sym typeface="Helvetica Neue Light"/>
            </a:endParaRPr>
          </a:p>
          <a:p>
            <a:pPr marL="342900" marR="0" lvl="0" indent="-342900" algn="l" defTabSz="914400" rtl="0" eaLnBrk="1" fontAlgn="auto" latinLnBrk="0" hangingPunct="1">
              <a:lnSpc>
                <a:spcPct val="100000"/>
              </a:lnSpc>
              <a:spcBef>
                <a:spcPts val="0"/>
              </a:spcBef>
              <a:spcAft>
                <a:spcPts val="0"/>
              </a:spcAft>
              <a:buClr>
                <a:srgbClr val="000000"/>
              </a:buClr>
              <a:buSzPts val="3000"/>
              <a:buFont typeface="Arial" panose="020B0604020202020204" pitchFamily="34" charset="0"/>
              <a:buChar char="•"/>
              <a:tabLst/>
              <a:defRPr/>
            </a:pPr>
            <a:r>
              <a:rPr lang="en-US" sz="2000" b="1" dirty="0">
                <a:solidFill>
                  <a:schemeClr val="tx1"/>
                </a:solidFill>
                <a:latin typeface="Arial" panose="020B0604020202020204" pitchFamily="34" charset="0"/>
                <a:cs typeface="Arial" panose="020B0604020202020204" pitchFamily="34" charset="0"/>
                <a:sym typeface="Helvetica Neue Light"/>
              </a:rPr>
              <a:t>More portable</a:t>
            </a:r>
            <a:endParaRPr lang="en-US" sz="24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296754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Google Shape;147;p7">
            <a:extLst>
              <a:ext uri="{FF2B5EF4-FFF2-40B4-BE49-F238E27FC236}">
                <a16:creationId xmlns:a16="http://schemas.microsoft.com/office/drawing/2014/main" id="{E0413B06-A2E6-C746-8C3D-87E15D354737}"/>
              </a:ext>
            </a:extLst>
          </p:cNvPr>
          <p:cNvSpPr txBox="1">
            <a:spLocks/>
          </p:cNvSpPr>
          <p:nvPr/>
        </p:nvSpPr>
        <p:spPr>
          <a:xfrm>
            <a:off x="2275515" y="1778140"/>
            <a:ext cx="7640969" cy="433420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3000"/>
            </a:pPr>
            <a:r>
              <a:rPr lang="en-US" sz="4800" b="1" dirty="0">
                <a:solidFill>
                  <a:schemeClr val="bg1"/>
                </a:solidFill>
                <a:latin typeface="Arial" panose="020B0604020202020204" pitchFamily="34" charset="0"/>
                <a:ea typeface="Helvetica Neue Light"/>
                <a:cs typeface="Arial" panose="020B0604020202020204" pitchFamily="34" charset="0"/>
                <a:sym typeface="Helvetica Neue Light"/>
              </a:rPr>
              <a:t>Special Thanks to:</a:t>
            </a:r>
          </a:p>
          <a:p>
            <a:pPr algn="ctr">
              <a:buSzPts val="3000"/>
            </a:pPr>
            <a:endParaRPr lang="en-US" sz="3200" b="1" dirty="0">
              <a:solidFill>
                <a:schemeClr val="bg1"/>
              </a:solidFill>
              <a:latin typeface="Arial" panose="020B0604020202020204" pitchFamily="34" charset="0"/>
              <a:ea typeface="Helvetica Neue Light"/>
              <a:cs typeface="Arial" panose="020B0604020202020204" pitchFamily="34" charset="0"/>
              <a:sym typeface="Helvetica Neue Light"/>
            </a:endParaRPr>
          </a:p>
          <a:p>
            <a:pPr algn="ctr">
              <a:buSzPts val="3000"/>
            </a:pPr>
            <a:r>
              <a:rPr lang="en-US" sz="3200" b="1" dirty="0">
                <a:solidFill>
                  <a:schemeClr val="bg1"/>
                </a:solidFill>
                <a:latin typeface="Arial" panose="020B0604020202020204" pitchFamily="34" charset="0"/>
                <a:ea typeface="Helvetica Neue Light"/>
                <a:cs typeface="Arial" panose="020B0604020202020204" pitchFamily="34" charset="0"/>
                <a:sym typeface="Helvetica Neue Light"/>
              </a:rPr>
              <a:t>Prof. Arne Fliflet</a:t>
            </a:r>
          </a:p>
          <a:p>
            <a:pPr algn="ctr">
              <a:buSzPts val="3000"/>
            </a:pPr>
            <a:endParaRPr lang="en-US" sz="3200" b="1" dirty="0">
              <a:solidFill>
                <a:schemeClr val="bg1"/>
              </a:solidFill>
              <a:latin typeface="Arial" panose="020B0604020202020204" pitchFamily="34" charset="0"/>
              <a:ea typeface="Helvetica Neue Light"/>
              <a:cs typeface="Arial" panose="020B0604020202020204" pitchFamily="34" charset="0"/>
              <a:sym typeface="Helvetica Neue Light"/>
            </a:endParaRPr>
          </a:p>
          <a:p>
            <a:pPr algn="ctr">
              <a:buSzPts val="3000"/>
            </a:pPr>
            <a:r>
              <a:rPr lang="en-US" sz="3200" b="1" dirty="0">
                <a:solidFill>
                  <a:schemeClr val="bg1"/>
                </a:solidFill>
                <a:latin typeface="Arial" panose="020B0604020202020204" pitchFamily="34" charset="0"/>
                <a:ea typeface="Helvetica Neue Light"/>
                <a:cs typeface="Arial" panose="020B0604020202020204" pitchFamily="34" charset="0"/>
                <a:sym typeface="Helvetica Neue Light"/>
              </a:rPr>
              <a:t>TA. </a:t>
            </a:r>
            <a:r>
              <a:rPr lang="en-US" sz="3200" b="1" dirty="0" err="1">
                <a:solidFill>
                  <a:schemeClr val="bg1"/>
                </a:solidFill>
                <a:latin typeface="Arial" panose="020B0604020202020204" pitchFamily="34" charset="0"/>
                <a:ea typeface="Helvetica Neue Light"/>
                <a:cs typeface="Arial" panose="020B0604020202020204" pitchFamily="34" charset="0"/>
                <a:sym typeface="Helvetica Neue Light"/>
              </a:rPr>
              <a:t>Jiankun</a:t>
            </a:r>
            <a:r>
              <a:rPr lang="en-US" sz="3200" b="1" dirty="0">
                <a:solidFill>
                  <a:schemeClr val="bg1"/>
                </a:solidFill>
                <a:latin typeface="Arial" panose="020B0604020202020204" pitchFamily="34" charset="0"/>
                <a:ea typeface="Helvetica Neue Light"/>
                <a:cs typeface="Arial" panose="020B0604020202020204" pitchFamily="34" charset="0"/>
                <a:sym typeface="Helvetica Neue Light"/>
              </a:rPr>
              <a:t> Yang</a:t>
            </a:r>
          </a:p>
          <a:p>
            <a:pPr algn="ctr">
              <a:buSzPts val="3000"/>
            </a:pPr>
            <a:endParaRPr lang="en-US" sz="3200" b="1" dirty="0">
              <a:solidFill>
                <a:schemeClr val="bg1"/>
              </a:solidFill>
              <a:latin typeface="Arial" panose="020B0604020202020204" pitchFamily="34" charset="0"/>
              <a:ea typeface="Helvetica Neue Light"/>
              <a:cs typeface="Arial" panose="020B0604020202020204" pitchFamily="34" charset="0"/>
              <a:sym typeface="Helvetica Neue Light"/>
            </a:endParaRPr>
          </a:p>
          <a:p>
            <a:pPr algn="ctr">
              <a:buSzPts val="3000"/>
            </a:pPr>
            <a:endParaRPr lang="en-US" sz="2400" b="1" dirty="0">
              <a:solidFill>
                <a:schemeClr val="bg1"/>
              </a:solidFill>
              <a:latin typeface="Arial" panose="020B0604020202020204" pitchFamily="34" charset="0"/>
              <a:ea typeface="Helvetica Neue Light"/>
              <a:cs typeface="Arial" panose="020B0604020202020204" pitchFamily="34" charset="0"/>
              <a:sym typeface="Helvetica Neue Light"/>
            </a:endParaRPr>
          </a:p>
          <a:p>
            <a:pPr>
              <a:buSzPts val="3000"/>
            </a:pPr>
            <a:endParaRPr lang="en-US" sz="1800" b="1" dirty="0">
              <a:solidFill>
                <a:schemeClr val="bg1"/>
              </a:solidFill>
              <a:latin typeface="Arial" panose="020B0604020202020204" pitchFamily="34" charset="0"/>
              <a:ea typeface="Helvetica Neue Light"/>
              <a:cs typeface="Arial" panose="020B0604020202020204" pitchFamily="34" charset="0"/>
              <a:sym typeface="Helvetica Neue Light"/>
            </a:endParaRPr>
          </a:p>
        </p:txBody>
      </p:sp>
      <p:pic>
        <p:nvPicPr>
          <p:cNvPr id="2" name="Picture 1">
            <a:extLst>
              <a:ext uri="{FF2B5EF4-FFF2-40B4-BE49-F238E27FC236}">
                <a16:creationId xmlns:a16="http://schemas.microsoft.com/office/drawing/2014/main" id="{34A22F80-7598-2AFF-324B-ADBB7BEAD44E}"/>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221A8056-ADCD-C8E9-1EA1-3EDFC80906A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9E4F8546-BD63-3842-E3E4-E8E4F062A47C}"/>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B6DE04BC-446B-0409-8106-68A5A5D485C5}"/>
              </a:ext>
            </a:extLst>
          </p:cNvPr>
          <p:cNvGrpSpPr/>
          <p:nvPr/>
        </p:nvGrpSpPr>
        <p:grpSpPr>
          <a:xfrm>
            <a:off x="4061361" y="6601537"/>
            <a:ext cx="5238725" cy="70446"/>
            <a:chOff x="4028111" y="6601537"/>
            <a:chExt cx="5238725" cy="70446"/>
          </a:xfrm>
          <a:solidFill>
            <a:schemeClr val="bg1"/>
          </a:solidFill>
        </p:grpSpPr>
        <p:cxnSp>
          <p:nvCxnSpPr>
            <p:cNvPr id="6" name="Straight Connector 5">
              <a:extLst>
                <a:ext uri="{FF2B5EF4-FFF2-40B4-BE49-F238E27FC236}">
                  <a16:creationId xmlns:a16="http://schemas.microsoft.com/office/drawing/2014/main" id="{CE0D6B3D-28A0-E43D-2BC4-497F26084860}"/>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7AC12681-EFF2-A3CF-E1A0-9AB12D52A204}"/>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9093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11E1B9-2F85-8F19-0DA2-DE7E956102BF}"/>
            </a:ext>
          </a:extLst>
        </p:cNvPr>
        <p:cNvGrpSpPr/>
        <p:nvPr/>
      </p:nvGrpSpPr>
      <p:grpSpPr>
        <a:xfrm>
          <a:off x="0" y="0"/>
          <a:ext cx="0" cy="0"/>
          <a:chOff x="0" y="0"/>
          <a:chExt cx="0" cy="0"/>
        </a:xfrm>
      </p:grpSpPr>
      <p:sp>
        <p:nvSpPr>
          <p:cNvPr id="11" name="Google Shape;147;p7">
            <a:extLst>
              <a:ext uri="{FF2B5EF4-FFF2-40B4-BE49-F238E27FC236}">
                <a16:creationId xmlns:a16="http://schemas.microsoft.com/office/drawing/2014/main" id="{C5AB1585-F9F8-71D4-EA7E-8E1BB1013419}"/>
              </a:ext>
            </a:extLst>
          </p:cNvPr>
          <p:cNvSpPr txBox="1">
            <a:spLocks/>
          </p:cNvSpPr>
          <p:nvPr/>
        </p:nvSpPr>
        <p:spPr>
          <a:xfrm>
            <a:off x="2275515" y="906270"/>
            <a:ext cx="7640969" cy="433420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4800" b="1" i="0" u="none" strike="noStrike" kern="0" cap="none" spc="0" normalizeH="0" baseline="0" noProof="0" dirty="0">
              <a:ln>
                <a:noFill/>
              </a:ln>
              <a:solidFill>
                <a:srgbClr val="FFFFFF"/>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4800" b="1" i="0" u="none" strike="noStrike" kern="0" cap="none" spc="0" normalizeH="0" baseline="0" noProof="0" dirty="0">
                <a:ln>
                  <a:noFill/>
                </a:ln>
                <a:solidFill>
                  <a:srgbClr val="FFFFFF"/>
                </a:solidFill>
                <a:effectLst/>
                <a:uLnTx/>
                <a:uFillTx/>
                <a:latin typeface="Arial" panose="020B0604020202020204" pitchFamily="34" charset="0"/>
                <a:ea typeface="Helvetica Neue Light"/>
                <a:cs typeface="Arial" panose="020B0604020202020204" pitchFamily="34" charset="0"/>
                <a:sym typeface="Helvetica Neue Light"/>
              </a:rPr>
              <a:t>Thank you!</a:t>
            </a:r>
          </a:p>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endParaRPr lang="en-US" sz="4800" b="1" dirty="0">
              <a:solidFill>
                <a:srgbClr val="FFFFFF"/>
              </a:solidFill>
              <a:latin typeface="Arial" panose="020B0604020202020204" pitchFamily="34" charset="0"/>
              <a:ea typeface="Helvetica Neue Light"/>
              <a:cs typeface="Arial" panose="020B0604020202020204" pitchFamily="34" charset="0"/>
              <a:sym typeface="Helvetica Neue Light"/>
            </a:endParaRPr>
          </a:p>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4800" b="1" i="0" u="none" strike="noStrike" kern="0" cap="none" spc="0" normalizeH="0" baseline="0" noProof="0" dirty="0">
              <a:ln>
                <a:noFill/>
              </a:ln>
              <a:solidFill>
                <a:srgbClr val="FFFFFF"/>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4800" b="1" i="0" u="none" strike="noStrike" kern="0" cap="none" spc="0" normalizeH="0" baseline="0" noProof="0" dirty="0">
                <a:ln>
                  <a:noFill/>
                </a:ln>
                <a:solidFill>
                  <a:srgbClr val="FFFFFF"/>
                </a:solidFill>
                <a:effectLst/>
                <a:uLnTx/>
                <a:uFillTx/>
                <a:latin typeface="Arial" panose="020B0604020202020204" pitchFamily="34" charset="0"/>
                <a:ea typeface="Helvetica Neue Light"/>
                <a:cs typeface="Arial" panose="020B0604020202020204" pitchFamily="34" charset="0"/>
                <a:sym typeface="Helvetica Neue Light"/>
              </a:rPr>
              <a:t>Questions ?</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Helvetica Neue Light"/>
              <a:cs typeface="Arial" panose="020B0604020202020204"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Helvetica Neue Light"/>
              <a:cs typeface="Arial" panose="020B0604020202020204" pitchFamily="34" charset="0"/>
              <a:sym typeface="Helvetica Neue Light"/>
            </a:endParaRPr>
          </a:p>
        </p:txBody>
      </p:sp>
      <p:pic>
        <p:nvPicPr>
          <p:cNvPr id="2" name="Picture 1">
            <a:extLst>
              <a:ext uri="{FF2B5EF4-FFF2-40B4-BE49-F238E27FC236}">
                <a16:creationId xmlns:a16="http://schemas.microsoft.com/office/drawing/2014/main" id="{65B180F9-C49F-BBD7-A706-C9AAC39E5DE9}"/>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88D09A6E-5B3F-D65F-7114-6E8447F182F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FFFFFF"/>
                </a:solidFill>
                <a:effectLst/>
                <a:uLnTx/>
                <a:uFillTx/>
                <a:latin typeface="Aria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E61E27B1-F00C-1A68-4EA7-02B92B9E8EAF}"/>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FFFFFF"/>
                </a:solidFill>
                <a:effectLst/>
                <a:uLnTx/>
                <a:uFillTx/>
                <a:latin typeface="Aria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2EB58C0B-D720-DF8C-BFE9-CBD1143CA9D1}"/>
              </a:ext>
            </a:extLst>
          </p:cNvPr>
          <p:cNvGrpSpPr/>
          <p:nvPr/>
        </p:nvGrpSpPr>
        <p:grpSpPr>
          <a:xfrm>
            <a:off x="4061361" y="6601537"/>
            <a:ext cx="5238725" cy="70446"/>
            <a:chOff x="4028111" y="6601537"/>
            <a:chExt cx="5238725" cy="70446"/>
          </a:xfrm>
          <a:solidFill>
            <a:schemeClr val="bg1"/>
          </a:solidFill>
        </p:grpSpPr>
        <p:cxnSp>
          <p:nvCxnSpPr>
            <p:cNvPr id="6" name="Straight Connector 5">
              <a:extLst>
                <a:ext uri="{FF2B5EF4-FFF2-40B4-BE49-F238E27FC236}">
                  <a16:creationId xmlns:a16="http://schemas.microsoft.com/office/drawing/2014/main" id="{E4CA8B0D-6C4C-28A9-578C-2783B2EB11D3}"/>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3296B63-7CB0-0563-86A2-B1C1DB8C10CE}"/>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2683523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07957-570E-40A8-C806-A33147FA7A09}"/>
              </a:ext>
            </a:extLst>
          </p:cNvPr>
          <p:cNvPicPr>
            <a:picLocks noChangeAspect="1"/>
          </p:cNvPicPr>
          <p:nvPr/>
        </p:nvPicPr>
        <p:blipFill>
          <a:blip r:embed="rId3"/>
          <a:stretch>
            <a:fillRect/>
          </a:stretch>
        </p:blipFill>
        <p:spPr>
          <a:xfrm>
            <a:off x="2259350" y="2791508"/>
            <a:ext cx="5414193" cy="1274984"/>
          </a:xfrm>
          <a:prstGeom prst="rect">
            <a:avLst/>
          </a:prstGeom>
        </p:spPr>
      </p:pic>
    </p:spTree>
    <p:extLst>
      <p:ext uri="{BB962C8B-B14F-4D97-AF65-F5344CB8AC3E}">
        <p14:creationId xmlns:p14="http://schemas.microsoft.com/office/powerpoint/2010/main" val="2780405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Google Shape;107;p2">
            <a:extLst>
              <a:ext uri="{FF2B5EF4-FFF2-40B4-BE49-F238E27FC236}">
                <a16:creationId xmlns:a16="http://schemas.microsoft.com/office/drawing/2014/main" id="{C3C81082-566F-5849-B79D-C311E1639C0A}"/>
              </a:ext>
            </a:extLst>
          </p:cNvPr>
          <p:cNvSpPr txBox="1"/>
          <p:nvPr/>
        </p:nvSpPr>
        <p:spPr>
          <a:xfrm>
            <a:off x="2236492" y="2676938"/>
            <a:ext cx="7778187"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chemeClr val="lt1"/>
                </a:solidFill>
                <a:latin typeface="+mn-lt"/>
                <a:ea typeface="Helvetica Neue"/>
                <a:cs typeface="Helvetica Neue"/>
                <a:sym typeface="Helvetica Neue"/>
              </a:rPr>
              <a:t>Project Intro</a:t>
            </a:r>
            <a:endParaRPr sz="4800" dirty="0">
              <a:latin typeface="+mn-lt"/>
            </a:endParaRPr>
          </a:p>
        </p:txBody>
      </p:sp>
      <p:grpSp>
        <p:nvGrpSpPr>
          <p:cNvPr id="19" name="Group 18">
            <a:extLst>
              <a:ext uri="{FF2B5EF4-FFF2-40B4-BE49-F238E27FC236}">
                <a16:creationId xmlns:a16="http://schemas.microsoft.com/office/drawing/2014/main" id="{8E0583B3-8272-7E92-5EA0-C9BDEFAFB4DF}"/>
              </a:ext>
            </a:extLst>
          </p:cNvPr>
          <p:cNvGrpSpPr/>
          <p:nvPr/>
        </p:nvGrpSpPr>
        <p:grpSpPr>
          <a:xfrm>
            <a:off x="3943790" y="2676939"/>
            <a:ext cx="3861740" cy="322845"/>
            <a:chOff x="3943790" y="2676939"/>
            <a:chExt cx="3861740" cy="322845"/>
          </a:xfrm>
        </p:grpSpPr>
        <p:cxnSp>
          <p:nvCxnSpPr>
            <p:cNvPr id="4" name="Straight Connector 3">
              <a:extLst>
                <a:ext uri="{FF2B5EF4-FFF2-40B4-BE49-F238E27FC236}">
                  <a16:creationId xmlns:a16="http://schemas.microsoft.com/office/drawing/2014/main" id="{6301FE1E-BC8E-72FB-D0AC-921B0DB08BAC}"/>
                </a:ext>
              </a:extLst>
            </p:cNvPr>
            <p:cNvCxnSpPr>
              <a:cxnSpLocks/>
            </p:cNvCxnSpPr>
            <p:nvPr/>
          </p:nvCxnSpPr>
          <p:spPr>
            <a:xfrm>
              <a:off x="4426226" y="2676939"/>
              <a:ext cx="3379304" cy="0"/>
            </a:xfrm>
            <a:prstGeom prst="line">
              <a:avLst/>
            </a:prstGeom>
            <a:ln w="19050">
              <a:solidFill>
                <a:srgbClr val="E84B3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DA3A33E-31BD-DF32-7AEA-E05B6919917C}"/>
                </a:ext>
              </a:extLst>
            </p:cNvPr>
            <p:cNvCxnSpPr>
              <a:cxnSpLocks/>
            </p:cNvCxnSpPr>
            <p:nvPr/>
          </p:nvCxnSpPr>
          <p:spPr>
            <a:xfrm flipV="1">
              <a:off x="3943790" y="2676939"/>
              <a:ext cx="482436" cy="322845"/>
            </a:xfrm>
            <a:prstGeom prst="line">
              <a:avLst/>
            </a:prstGeom>
            <a:ln w="19050">
              <a:solidFill>
                <a:srgbClr val="E84B36"/>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B8738CA4-8410-CF32-7254-4969F826873F}"/>
              </a:ext>
            </a:extLst>
          </p:cNvPr>
          <p:cNvPicPr>
            <a:picLocks noChangeAspect="1"/>
          </p:cNvPicPr>
          <p:nvPr/>
        </p:nvPicPr>
        <p:blipFill>
          <a:blip r:embed="rId4"/>
          <a:stretch>
            <a:fillRect/>
          </a:stretch>
        </p:blipFill>
        <p:spPr>
          <a:xfrm>
            <a:off x="11557509" y="233819"/>
            <a:ext cx="271308" cy="389810"/>
          </a:xfrm>
          <a:prstGeom prst="rect">
            <a:avLst/>
          </a:prstGeom>
        </p:spPr>
      </p:pic>
      <p:sp>
        <p:nvSpPr>
          <p:cNvPr id="2" name="Google Shape;100;p1">
            <a:extLst>
              <a:ext uri="{FF2B5EF4-FFF2-40B4-BE49-F238E27FC236}">
                <a16:creationId xmlns:a16="http://schemas.microsoft.com/office/drawing/2014/main" id="{BCFE2EA2-BEF0-619A-0B42-ED4AB91C8502}"/>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3" name="Google Shape;100;p1">
            <a:extLst>
              <a:ext uri="{FF2B5EF4-FFF2-40B4-BE49-F238E27FC236}">
                <a16:creationId xmlns:a16="http://schemas.microsoft.com/office/drawing/2014/main" id="{04B75F53-CDCF-EE1E-C643-0DB95C72EE4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0B277186-9CDA-8248-8B2D-4A12964A6BA4}"/>
              </a:ext>
            </a:extLst>
          </p:cNvPr>
          <p:cNvGrpSpPr/>
          <p:nvPr/>
        </p:nvGrpSpPr>
        <p:grpSpPr>
          <a:xfrm>
            <a:off x="4061361" y="6601537"/>
            <a:ext cx="5238725" cy="70446"/>
            <a:chOff x="4028111" y="6601537"/>
            <a:chExt cx="5238725" cy="70446"/>
          </a:xfrm>
          <a:solidFill>
            <a:schemeClr val="bg1"/>
          </a:solidFill>
        </p:grpSpPr>
        <p:cxnSp>
          <p:nvCxnSpPr>
            <p:cNvPr id="6" name="Straight Connector 5">
              <a:extLst>
                <a:ext uri="{FF2B5EF4-FFF2-40B4-BE49-F238E27FC236}">
                  <a16:creationId xmlns:a16="http://schemas.microsoft.com/office/drawing/2014/main" id="{E5458AFB-E4B7-2878-E502-C95F5E4597A6}"/>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CFC9AA6-4F85-DD8F-363C-B413D542CE2F}"/>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33339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334279"/>
            <a:ext cx="6527265"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b="1" dirty="0">
                <a:solidFill>
                  <a:srgbClr val="E84B36"/>
                </a:solidFill>
                <a:latin typeface="Arial" panose="020B0604020202020204" pitchFamily="34" charset="0"/>
                <a:ea typeface="Helvetica Neue Light"/>
                <a:cs typeface="Arial" panose="020B0604020202020204" pitchFamily="34" charset="0"/>
                <a:sym typeface="Helvetica Neue Light"/>
              </a:rPr>
              <a:t>Motivation</a:t>
            </a:r>
            <a:endParaRPr lang="en-US" b="1" dirty="0">
              <a:solidFill>
                <a:srgbClr val="E84B36"/>
              </a:solidFill>
              <a:latin typeface="Arial" panose="020B0604020202020204" pitchFamily="34" charset="0"/>
              <a:cs typeface="Arial" panose="020B0604020202020204" pitchFamily="34" charset="0"/>
            </a:endParaRPr>
          </a:p>
          <a:p>
            <a:pPr marL="0" lvl="0" indent="0">
              <a:lnSpc>
                <a:spcPct val="100000"/>
              </a:lnSpc>
              <a:spcBef>
                <a:spcPts val="0"/>
              </a:spcBef>
              <a:buSzPts val="2000"/>
              <a:buNone/>
            </a:pPr>
            <a:endParaRPr lang="en-US" sz="20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Zoom’s live transcription is useful</a:t>
            </a: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Miss key points</a:t>
            </a: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Misunderstand</a:t>
            </a:r>
          </a:p>
          <a:p>
            <a:pPr marL="285750" indent="-285750">
              <a:lnSpc>
                <a:spcPct val="100000"/>
              </a:lnSpc>
              <a:spcBef>
                <a:spcPts val="0"/>
              </a:spcBef>
              <a:buSzPts val="2000"/>
            </a:pPr>
            <a:endParaRPr lang="en-US" sz="20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Problems</a:t>
            </a: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lang="en-US" b="1" i="0" u="none" strike="noStrike" kern="0" cap="none" spc="0" normalizeH="0" baseline="0" noProof="0" dirty="0">
              <a:ln>
                <a:noFill/>
              </a:ln>
              <a:solidFill>
                <a:srgbClr val="E84B36"/>
              </a:solidFill>
              <a:effectLst/>
              <a:uLnTx/>
              <a:uFillTx/>
              <a:latin typeface="Arial" panose="020B0604020202020204" pitchFamily="34" charset="0"/>
              <a:ea typeface="Calibri"/>
              <a:cs typeface="Arial" panose="020B0604020202020204" pitchFamily="34" charset="0"/>
              <a:sym typeface="Calibri"/>
            </a:endParaRP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Internet required</a:t>
            </a: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Not portable</a:t>
            </a: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Extra device needs</a:t>
            </a: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8BD31E2B-72C7-9D4E-A895-6763E2548FC1}"/>
              </a:ext>
            </a:extLst>
          </p:cNvPr>
          <p:cNvSpPr txBox="1"/>
          <p:nvPr/>
        </p:nvSpPr>
        <p:spPr>
          <a:xfrm>
            <a:off x="363183"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Project Intro</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7BB6E5C0-FA20-C9FE-19F9-E7B3D150FAB7}"/>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06636C56-6AB9-008D-3477-3E02A32D543D}"/>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A45A6282-D2DB-1136-F466-6962143D78A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A41AB203-2CD5-F4CA-5C70-BA5B71133E22}"/>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99DA6485-7B21-EEC4-99BA-ADD6CAE12CC6}"/>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6DDC3A1-8DDB-1397-B4BC-A55E0AD5926F}"/>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No, Zoom Is Not Stealing Your Data. Here's Why.">
            <a:extLst>
              <a:ext uri="{FF2B5EF4-FFF2-40B4-BE49-F238E27FC236}">
                <a16:creationId xmlns:a16="http://schemas.microsoft.com/office/drawing/2014/main" id="{7305EDF7-9767-9325-9167-735A32905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1650" y="2152055"/>
            <a:ext cx="3405186" cy="255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365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45;p7">
            <a:extLst>
              <a:ext uri="{FF2B5EF4-FFF2-40B4-BE49-F238E27FC236}">
                <a16:creationId xmlns:a16="http://schemas.microsoft.com/office/drawing/2014/main" id="{75FA8318-9B15-7F47-850F-EEEFE73BE161}"/>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 name="Google Shape;147;p7">
            <a:extLst>
              <a:ext uri="{FF2B5EF4-FFF2-40B4-BE49-F238E27FC236}">
                <a16:creationId xmlns:a16="http://schemas.microsoft.com/office/drawing/2014/main" id="{78B6311E-BC39-234F-80E9-551F2FB4C69F}"/>
              </a:ext>
            </a:extLst>
          </p:cNvPr>
          <p:cNvSpPr txBox="1">
            <a:spLocks/>
          </p:cNvSpPr>
          <p:nvPr/>
        </p:nvSpPr>
        <p:spPr>
          <a:xfrm>
            <a:off x="376810" y="1334279"/>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800" b="1" dirty="0">
                <a:solidFill>
                  <a:srgbClr val="E84B36"/>
                </a:solidFill>
                <a:latin typeface="Arial" panose="020B0604020202020204" pitchFamily="34" charset="0"/>
                <a:ea typeface="Helvetica Neue Light"/>
                <a:cs typeface="Arial" panose="020B0604020202020204" pitchFamily="34" charset="0"/>
                <a:sym typeface="Helvetica Neue Light"/>
              </a:rPr>
              <a:t>What we want?</a:t>
            </a:r>
            <a:endParaRPr lang="en-US" sz="2800" b="1" dirty="0">
              <a:solidFill>
                <a:srgbClr val="E84B36"/>
              </a:solidFill>
              <a:latin typeface="Arial" panose="020B0604020202020204" pitchFamily="34" charset="0"/>
              <a:cs typeface="Arial" panose="020B0604020202020204" pitchFamily="34" charset="0"/>
            </a:endParaRPr>
          </a:p>
          <a:p>
            <a:pPr>
              <a:buSzPts val="2000"/>
            </a:pPr>
            <a:endParaRPr lang="en-US" sz="2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buSzPts val="2000"/>
              <a:buFont typeface="Arial" panose="020B0604020202020204" pitchFamily="34" charset="0"/>
              <a:buChar char="•"/>
            </a:pPr>
            <a:r>
              <a:rPr lang="en-US" sz="2800" dirty="0">
                <a:latin typeface="Arial" panose="020B0604020202020204" pitchFamily="34" charset="0"/>
                <a:cs typeface="Arial" panose="020B0604020202020204" pitchFamily="34" charset="0"/>
              </a:rPr>
              <a:t>Portable</a:t>
            </a:r>
          </a:p>
          <a:p>
            <a:pPr marL="285750" indent="-285750">
              <a:buSzPts val="2000"/>
              <a:buFont typeface="Arial" panose="020B0604020202020204" pitchFamily="34" charset="0"/>
              <a:buChar char="•"/>
            </a:pPr>
            <a:endParaRPr lang="en-US" sz="2800" b="1" dirty="0">
              <a:solidFill>
                <a:schemeClr val="tx1"/>
              </a:solidFill>
              <a:latin typeface="Arial" panose="020B0604020202020204" pitchFamily="34" charset="0"/>
              <a:cs typeface="Arial" panose="020B0604020202020204" pitchFamily="34" charset="0"/>
            </a:endParaRPr>
          </a:p>
          <a:p>
            <a:pPr marL="285750" indent="-285750">
              <a:buSzPts val="20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Offline</a:t>
            </a:r>
          </a:p>
          <a:p>
            <a:pPr marL="285750" indent="-285750">
              <a:buSzPts val="2000"/>
              <a:buFont typeface="Arial" panose="020B0604020202020204" pitchFamily="34" charset="0"/>
              <a:buChar char="•"/>
            </a:pPr>
            <a:endParaRPr lang="en-US" sz="2800" dirty="0">
              <a:solidFill>
                <a:schemeClr val="tx1"/>
              </a:solidFill>
              <a:latin typeface="Arial" panose="020B0604020202020204" pitchFamily="34" charset="0"/>
              <a:cs typeface="Arial" panose="020B0604020202020204" pitchFamily="34" charset="0"/>
            </a:endParaRPr>
          </a:p>
          <a:p>
            <a:pPr marL="285750" indent="-285750">
              <a:buSzPts val="20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Easy to use</a:t>
            </a:r>
          </a:p>
          <a:p>
            <a:pPr marL="285750" indent="-285750">
              <a:buSzPts val="2000"/>
              <a:buFont typeface="Arial" panose="020B0604020202020204" pitchFamily="34" charset="0"/>
              <a:buChar char="•"/>
            </a:pPr>
            <a:endParaRPr lang="en-US" sz="2800" dirty="0">
              <a:solidFill>
                <a:schemeClr val="tx1"/>
              </a:solidFill>
              <a:latin typeface="Arial" panose="020B0604020202020204" pitchFamily="34" charset="0"/>
              <a:cs typeface="Arial" panose="020B0604020202020204" pitchFamily="34" charset="0"/>
            </a:endParaRPr>
          </a:p>
          <a:p>
            <a:pPr marL="285750" indent="-285750">
              <a:buSzPts val="20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Single device</a:t>
            </a:r>
          </a:p>
        </p:txBody>
      </p:sp>
      <p:sp>
        <p:nvSpPr>
          <p:cNvPr id="16" name="Google Shape;100;p1">
            <a:extLst>
              <a:ext uri="{FF2B5EF4-FFF2-40B4-BE49-F238E27FC236}">
                <a16:creationId xmlns:a16="http://schemas.microsoft.com/office/drawing/2014/main" id="{226FBA8E-8ED2-0F48-B1E6-A03B9736B136}"/>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Project Intro</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9A7BFAD2-5CD4-835F-9E85-C59CD2342E32}"/>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0425F5BD-FFA0-F9BC-F56C-AA317A61D13E}"/>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25481B09-56BF-5171-DA86-C3BA473B26E3}"/>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06D39239-E544-C062-7BD7-1D2F9F2E454C}"/>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EEBE3D8A-13E8-EC44-8C13-12CD163F4D67}"/>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26551CB7-2E46-4EC0-244A-D6F0C7D1F4D4}"/>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6E9914F-CB73-09A5-E1AD-6BE5151E45D0}"/>
              </a:ext>
            </a:extLst>
          </p:cNvPr>
          <p:cNvPicPr>
            <a:picLocks noChangeAspect="1"/>
          </p:cNvPicPr>
          <p:nvPr/>
        </p:nvPicPr>
        <p:blipFill>
          <a:blip r:embed="rId4"/>
          <a:stretch>
            <a:fillRect/>
          </a:stretch>
        </p:blipFill>
        <p:spPr>
          <a:xfrm>
            <a:off x="7004897" y="3308259"/>
            <a:ext cx="2104165" cy="1131736"/>
          </a:xfrm>
          <a:prstGeom prst="rect">
            <a:avLst/>
          </a:prstGeom>
        </p:spPr>
      </p:pic>
      <p:pic>
        <p:nvPicPr>
          <p:cNvPr id="12" name="Picture 11">
            <a:extLst>
              <a:ext uri="{FF2B5EF4-FFF2-40B4-BE49-F238E27FC236}">
                <a16:creationId xmlns:a16="http://schemas.microsoft.com/office/drawing/2014/main" id="{DF0C0C7F-B8D1-8E99-4B4D-0ED5DF9855FF}"/>
              </a:ext>
            </a:extLst>
          </p:cNvPr>
          <p:cNvPicPr>
            <a:picLocks noChangeAspect="1"/>
          </p:cNvPicPr>
          <p:nvPr/>
        </p:nvPicPr>
        <p:blipFill>
          <a:blip r:embed="rId5"/>
          <a:stretch>
            <a:fillRect/>
          </a:stretch>
        </p:blipFill>
        <p:spPr>
          <a:xfrm>
            <a:off x="10196648" y="3184407"/>
            <a:ext cx="1612363" cy="1612363"/>
          </a:xfrm>
          <a:prstGeom prst="rect">
            <a:avLst/>
          </a:prstGeom>
        </p:spPr>
      </p:pic>
      <p:pic>
        <p:nvPicPr>
          <p:cNvPr id="13" name="Picture 12">
            <a:extLst>
              <a:ext uri="{FF2B5EF4-FFF2-40B4-BE49-F238E27FC236}">
                <a16:creationId xmlns:a16="http://schemas.microsoft.com/office/drawing/2014/main" id="{93CB4CD0-049B-ED52-FE54-CFDEF8FF7229}"/>
              </a:ext>
            </a:extLst>
          </p:cNvPr>
          <p:cNvPicPr>
            <a:picLocks noChangeAspect="1"/>
          </p:cNvPicPr>
          <p:nvPr/>
        </p:nvPicPr>
        <p:blipFill>
          <a:blip r:embed="rId6"/>
          <a:stretch>
            <a:fillRect/>
          </a:stretch>
        </p:blipFill>
        <p:spPr>
          <a:xfrm>
            <a:off x="9454114" y="1747430"/>
            <a:ext cx="1118190" cy="1118190"/>
          </a:xfrm>
          <a:prstGeom prst="rect">
            <a:avLst/>
          </a:prstGeom>
        </p:spPr>
      </p:pic>
      <p:sp>
        <p:nvSpPr>
          <p:cNvPr id="14" name="Arrow: Right 13">
            <a:extLst>
              <a:ext uri="{FF2B5EF4-FFF2-40B4-BE49-F238E27FC236}">
                <a16:creationId xmlns:a16="http://schemas.microsoft.com/office/drawing/2014/main" id="{6D99BFCF-09F1-2A30-0148-6857C727FD0F}"/>
              </a:ext>
            </a:extLst>
          </p:cNvPr>
          <p:cNvSpPr/>
          <p:nvPr/>
        </p:nvSpPr>
        <p:spPr>
          <a:xfrm>
            <a:off x="9300086" y="3744830"/>
            <a:ext cx="825554" cy="3937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520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8860896-627F-8EC5-BBF6-8AF51C066338}"/>
            </a:ext>
          </a:extLst>
        </p:cNvPr>
        <p:cNvGrpSpPr/>
        <p:nvPr/>
      </p:nvGrpSpPr>
      <p:grpSpPr>
        <a:xfrm>
          <a:off x="0" y="0"/>
          <a:ext cx="0" cy="0"/>
          <a:chOff x="0" y="0"/>
          <a:chExt cx="0" cy="0"/>
        </a:xfrm>
      </p:grpSpPr>
      <p:sp>
        <p:nvSpPr>
          <p:cNvPr id="14" name="Google Shape;107;p2">
            <a:extLst>
              <a:ext uri="{FF2B5EF4-FFF2-40B4-BE49-F238E27FC236}">
                <a16:creationId xmlns:a16="http://schemas.microsoft.com/office/drawing/2014/main" id="{FD65309C-34C2-F8FE-18C7-99B1C67646D6}"/>
              </a:ext>
            </a:extLst>
          </p:cNvPr>
          <p:cNvSpPr txBox="1"/>
          <p:nvPr/>
        </p:nvSpPr>
        <p:spPr>
          <a:xfrm>
            <a:off x="2226784" y="2676939"/>
            <a:ext cx="7778187"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FFFF"/>
                </a:solidFill>
                <a:effectLst/>
                <a:uLnTx/>
                <a:uFillTx/>
                <a:latin typeface="Arial"/>
                <a:ea typeface="Helvetica Neue"/>
                <a:cs typeface="Helvetica Neue"/>
                <a:sym typeface="Helvetica Neue"/>
              </a:rPr>
              <a:t>Design Review</a:t>
            </a:r>
            <a:endParaRPr kumimoji="0" sz="40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9" name="Group 18">
            <a:extLst>
              <a:ext uri="{FF2B5EF4-FFF2-40B4-BE49-F238E27FC236}">
                <a16:creationId xmlns:a16="http://schemas.microsoft.com/office/drawing/2014/main" id="{B6EE0E09-AE03-E1A2-248B-3E5A1E15313A}"/>
              </a:ext>
            </a:extLst>
          </p:cNvPr>
          <p:cNvGrpSpPr/>
          <p:nvPr/>
        </p:nvGrpSpPr>
        <p:grpSpPr>
          <a:xfrm>
            <a:off x="3943790" y="2676939"/>
            <a:ext cx="3861740" cy="322845"/>
            <a:chOff x="3943790" y="2676939"/>
            <a:chExt cx="3861740" cy="322845"/>
          </a:xfrm>
        </p:grpSpPr>
        <p:cxnSp>
          <p:nvCxnSpPr>
            <p:cNvPr id="4" name="Straight Connector 3">
              <a:extLst>
                <a:ext uri="{FF2B5EF4-FFF2-40B4-BE49-F238E27FC236}">
                  <a16:creationId xmlns:a16="http://schemas.microsoft.com/office/drawing/2014/main" id="{A19EB18D-69FC-6E5F-9782-3DA5F6742CE4}"/>
                </a:ext>
              </a:extLst>
            </p:cNvPr>
            <p:cNvCxnSpPr>
              <a:cxnSpLocks/>
            </p:cNvCxnSpPr>
            <p:nvPr/>
          </p:nvCxnSpPr>
          <p:spPr>
            <a:xfrm>
              <a:off x="4426226" y="2676939"/>
              <a:ext cx="3379304" cy="0"/>
            </a:xfrm>
            <a:prstGeom prst="line">
              <a:avLst/>
            </a:prstGeom>
            <a:ln w="19050">
              <a:solidFill>
                <a:srgbClr val="E84B3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304CB87-B6B7-3BC0-DBBB-862562ED4B65}"/>
                </a:ext>
              </a:extLst>
            </p:cNvPr>
            <p:cNvCxnSpPr>
              <a:cxnSpLocks/>
            </p:cNvCxnSpPr>
            <p:nvPr/>
          </p:nvCxnSpPr>
          <p:spPr>
            <a:xfrm flipV="1">
              <a:off x="3943790" y="2676939"/>
              <a:ext cx="482436" cy="322845"/>
            </a:xfrm>
            <a:prstGeom prst="line">
              <a:avLst/>
            </a:prstGeom>
            <a:ln w="19050">
              <a:solidFill>
                <a:srgbClr val="E84B36"/>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A2A47168-DED8-61A4-2917-5AFED5A342FB}"/>
              </a:ext>
            </a:extLst>
          </p:cNvPr>
          <p:cNvPicPr>
            <a:picLocks noChangeAspect="1"/>
          </p:cNvPicPr>
          <p:nvPr/>
        </p:nvPicPr>
        <p:blipFill>
          <a:blip r:embed="rId4"/>
          <a:stretch>
            <a:fillRect/>
          </a:stretch>
        </p:blipFill>
        <p:spPr>
          <a:xfrm>
            <a:off x="11557509" y="233819"/>
            <a:ext cx="271308" cy="389810"/>
          </a:xfrm>
          <a:prstGeom prst="rect">
            <a:avLst/>
          </a:prstGeom>
        </p:spPr>
      </p:pic>
      <p:sp>
        <p:nvSpPr>
          <p:cNvPr id="2" name="Google Shape;100;p1">
            <a:extLst>
              <a:ext uri="{FF2B5EF4-FFF2-40B4-BE49-F238E27FC236}">
                <a16:creationId xmlns:a16="http://schemas.microsoft.com/office/drawing/2014/main" id="{B20738A4-451E-1358-8433-3917D128E2A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FFFFFF"/>
                </a:solidFill>
                <a:effectLst/>
                <a:uLnTx/>
                <a:uFillTx/>
                <a:latin typeface="Arial"/>
                <a:ea typeface="Helvetica Neue Light"/>
                <a:cs typeface="Helvetica Neue Light"/>
                <a:sym typeface="Helvetica Neue Light"/>
              </a:rPr>
              <a:t>GRAINGER ENGINEERING</a:t>
            </a:r>
          </a:p>
        </p:txBody>
      </p:sp>
      <p:sp>
        <p:nvSpPr>
          <p:cNvPr id="3" name="Google Shape;100;p1">
            <a:extLst>
              <a:ext uri="{FF2B5EF4-FFF2-40B4-BE49-F238E27FC236}">
                <a16:creationId xmlns:a16="http://schemas.microsoft.com/office/drawing/2014/main" id="{118829FE-49D6-0B99-5DFF-8476AC4E404F}"/>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FFFFFF"/>
                </a:solidFill>
                <a:effectLst/>
                <a:uLnTx/>
                <a:uFillTx/>
                <a:latin typeface="Aria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E123F25F-191B-0B1E-55B6-AAF816D35474}"/>
              </a:ext>
            </a:extLst>
          </p:cNvPr>
          <p:cNvGrpSpPr/>
          <p:nvPr/>
        </p:nvGrpSpPr>
        <p:grpSpPr>
          <a:xfrm>
            <a:off x="4061361" y="6601537"/>
            <a:ext cx="5238725" cy="70446"/>
            <a:chOff x="4028111" y="6601537"/>
            <a:chExt cx="5238725" cy="70446"/>
          </a:xfrm>
          <a:solidFill>
            <a:schemeClr val="bg1"/>
          </a:solidFill>
        </p:grpSpPr>
        <p:cxnSp>
          <p:nvCxnSpPr>
            <p:cNvPr id="6" name="Straight Connector 5">
              <a:extLst>
                <a:ext uri="{FF2B5EF4-FFF2-40B4-BE49-F238E27FC236}">
                  <a16:creationId xmlns:a16="http://schemas.microsoft.com/office/drawing/2014/main" id="{2A8F2A00-CC92-6947-B253-A475993485DC}"/>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0DE1EE7-A5E4-E777-87B3-5E607E397EC2}"/>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3125938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BB28F-F174-7F03-94F9-776F39E1B73B}"/>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EFD546C8-3128-16DB-263C-143DE50B3623}"/>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00;p1">
            <a:extLst>
              <a:ext uri="{FF2B5EF4-FFF2-40B4-BE49-F238E27FC236}">
                <a16:creationId xmlns:a16="http://schemas.microsoft.com/office/drawing/2014/main" id="{7440C82E-C412-20CB-8569-F2046DE5CEF3}"/>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Design Review</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6EA597D7-0F97-5052-3C86-3C5D10C36624}"/>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B25FEE71-22B1-6E37-C52B-0AFDE718B14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993AD785-7277-4DC4-F920-930C9EC4FC18}"/>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4CBE5E03-EACC-EE83-3FCC-B2E8EB355D60}"/>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DBEFC958-C40D-8B83-3D0D-143B1562F47F}"/>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26F571C0-820A-C9F4-09A7-DB7CF63DF329}"/>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Google Shape;101;p18">
            <a:extLst>
              <a:ext uri="{FF2B5EF4-FFF2-40B4-BE49-F238E27FC236}">
                <a16:creationId xmlns:a16="http://schemas.microsoft.com/office/drawing/2014/main" id="{4A11FD9E-8F70-82B6-B5DE-62D96C7F98FB}"/>
              </a:ext>
            </a:extLst>
          </p:cNvPr>
          <p:cNvPicPr preferRelativeResize="0"/>
          <p:nvPr/>
        </p:nvPicPr>
        <p:blipFill rotWithShape="1">
          <a:blip r:embed="rId4">
            <a:alphaModFix/>
          </a:blip>
          <a:srcRect t="12638" b="11500"/>
          <a:stretch/>
        </p:blipFill>
        <p:spPr>
          <a:xfrm>
            <a:off x="1860182" y="1951426"/>
            <a:ext cx="7917449" cy="3374525"/>
          </a:xfrm>
          <a:prstGeom prst="rect">
            <a:avLst/>
          </a:prstGeom>
          <a:noFill/>
          <a:ln>
            <a:noFill/>
          </a:ln>
        </p:spPr>
      </p:pic>
      <p:sp>
        <p:nvSpPr>
          <p:cNvPr id="11" name="Google Shape;147;p7">
            <a:extLst>
              <a:ext uri="{FF2B5EF4-FFF2-40B4-BE49-F238E27FC236}">
                <a16:creationId xmlns:a16="http://schemas.microsoft.com/office/drawing/2014/main" id="{BFB180CD-6530-CA78-1937-AC408E8C9B11}"/>
              </a:ext>
            </a:extLst>
          </p:cNvPr>
          <p:cNvSpPr txBox="1">
            <a:spLocks/>
          </p:cNvSpPr>
          <p:nvPr/>
        </p:nvSpPr>
        <p:spPr>
          <a:xfrm>
            <a:off x="376807" y="1018448"/>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800" b="1" dirty="0">
                <a:solidFill>
                  <a:srgbClr val="E84B36"/>
                </a:solidFill>
                <a:latin typeface="Arial" panose="020B0604020202020204" pitchFamily="34" charset="0"/>
                <a:ea typeface="Helvetica Neue Light"/>
                <a:cs typeface="Arial" panose="020B0604020202020204" pitchFamily="34" charset="0"/>
                <a:sym typeface="Helvetica Neue Light"/>
              </a:rPr>
              <a:t>Subcomponents</a:t>
            </a:r>
            <a:endParaRPr lang="en-US" sz="2800" b="1" dirty="0">
              <a:solidFill>
                <a:srgbClr val="E84B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6590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95AC9-CB49-D780-62EA-91BB1E216415}"/>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0BA7DD6F-EA9B-5C5F-F52C-17C95425B53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D54E44F4-C988-E282-73D1-E206FDED1F2C}"/>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Design Review</a:t>
            </a:r>
          </a:p>
        </p:txBody>
      </p:sp>
      <p:pic>
        <p:nvPicPr>
          <p:cNvPr id="2" name="Picture 1">
            <a:extLst>
              <a:ext uri="{FF2B5EF4-FFF2-40B4-BE49-F238E27FC236}">
                <a16:creationId xmlns:a16="http://schemas.microsoft.com/office/drawing/2014/main" id="{7AAA4979-7889-A1C0-B0B6-8DC9A3BCFFF8}"/>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E0C6C7D1-0010-1C20-87D3-A32A95B47D84}"/>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352DF9CA-2036-92C1-0EFB-661AB6551055}"/>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1D5B9E34-5404-8DC8-075E-BB3160FF5222}"/>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7C410AB0-94BD-F2DC-B74A-41B1C97B4351}"/>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589F12D-E857-3E20-A5D1-FE76443C05E2}"/>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Google Shape;147;p7">
            <a:extLst>
              <a:ext uri="{FF2B5EF4-FFF2-40B4-BE49-F238E27FC236}">
                <a16:creationId xmlns:a16="http://schemas.microsoft.com/office/drawing/2014/main" id="{3D3A1E34-4ABB-43D3-4431-B360E3CCFCAF}"/>
              </a:ext>
            </a:extLst>
          </p:cNvPr>
          <p:cNvSpPr txBox="1">
            <a:spLocks/>
          </p:cNvSpPr>
          <p:nvPr/>
        </p:nvSpPr>
        <p:spPr>
          <a:xfrm>
            <a:off x="376807" y="1018448"/>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2800" b="1" i="0" u="none" strike="noStrike" kern="0" cap="none" spc="0" normalizeH="0" baseline="0" noProof="0" dirty="0">
                <a:ln>
                  <a:noFill/>
                </a:ln>
                <a:solidFill>
                  <a:srgbClr val="E84B36"/>
                </a:solidFill>
                <a:effectLst/>
                <a:uLnTx/>
                <a:uFillTx/>
                <a:latin typeface="Arial" panose="020B0604020202020204" pitchFamily="34" charset="0"/>
                <a:ea typeface="Helvetica Neue Light"/>
                <a:cs typeface="Arial" panose="020B0604020202020204" pitchFamily="34" charset="0"/>
                <a:sym typeface="Helvetica Neue Light"/>
              </a:rPr>
              <a:t>Block Diagram</a:t>
            </a:r>
            <a:endParaRPr kumimoji="0" lang="en-US" sz="2800" b="1" i="0" u="none" strike="noStrike" kern="0" cap="none" spc="0" normalizeH="0" baseline="0" noProof="0" dirty="0">
              <a:ln>
                <a:noFill/>
              </a:ln>
              <a:solidFill>
                <a:srgbClr val="E84B36"/>
              </a:solidFill>
              <a:effectLst/>
              <a:uLnTx/>
              <a:uFillTx/>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id="{FE83EA57-C42C-807E-CF04-9494D8468E08}"/>
              </a:ext>
            </a:extLst>
          </p:cNvPr>
          <p:cNvPicPr>
            <a:picLocks noChangeAspect="1"/>
          </p:cNvPicPr>
          <p:nvPr/>
        </p:nvPicPr>
        <p:blipFill>
          <a:blip r:embed="rId4"/>
          <a:stretch>
            <a:fillRect/>
          </a:stretch>
        </p:blipFill>
        <p:spPr>
          <a:xfrm>
            <a:off x="1929648" y="1701212"/>
            <a:ext cx="7778517" cy="4366640"/>
          </a:xfrm>
          <a:prstGeom prst="rect">
            <a:avLst/>
          </a:prstGeom>
        </p:spPr>
      </p:pic>
    </p:spTree>
    <p:extLst>
      <p:ext uri="{BB962C8B-B14F-4D97-AF65-F5344CB8AC3E}">
        <p14:creationId xmlns:p14="http://schemas.microsoft.com/office/powerpoint/2010/main" val="154110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AADB0-473E-0342-CE6B-649F26BF9C73}"/>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0E9C15A6-0F56-19DB-708A-1EBE34EAEEC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13294B"/>
              </a:solidFill>
              <a:effectLst/>
              <a:uLnTx/>
              <a:uFillTx/>
              <a:latin typeface="Calibri"/>
              <a:ea typeface="Calibri"/>
              <a:cs typeface="Calibri"/>
              <a:sym typeface="Calibri"/>
            </a:endParaRPr>
          </a:p>
        </p:txBody>
      </p:sp>
      <p:sp>
        <p:nvSpPr>
          <p:cNvPr id="16" name="Google Shape;100;p1">
            <a:extLst>
              <a:ext uri="{FF2B5EF4-FFF2-40B4-BE49-F238E27FC236}">
                <a16:creationId xmlns:a16="http://schemas.microsoft.com/office/drawing/2014/main" id="{6450EF34-45B0-D086-9B89-7D3E4A43D75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Helvetica Neue Light"/>
                <a:cs typeface="Helvetica Neue Light"/>
                <a:sym typeface="Helvetica Neue Light"/>
              </a:rPr>
              <a:t>Design Review</a:t>
            </a:r>
          </a:p>
        </p:txBody>
      </p:sp>
      <p:pic>
        <p:nvPicPr>
          <p:cNvPr id="2" name="Picture 1">
            <a:extLst>
              <a:ext uri="{FF2B5EF4-FFF2-40B4-BE49-F238E27FC236}">
                <a16:creationId xmlns:a16="http://schemas.microsoft.com/office/drawing/2014/main" id="{4F4A3BB0-6030-6F7A-933D-E53CE53FD285}"/>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FB38C7E2-8146-F30A-CFAA-07EB4A02268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1AD831E2-ADB9-CFEA-B8BE-EB593F61E073}"/>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200" normalizeH="0" baseline="0" noProof="0" dirty="0">
                <a:ln>
                  <a:noFill/>
                </a:ln>
                <a:solidFill>
                  <a:srgbClr val="13294B"/>
                </a:solidFill>
                <a:effectLst/>
                <a:uLnTx/>
                <a:uFillTx/>
                <a:latin typeface="Aria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7969C6BA-C2F5-B990-52D1-1DBAC11EB332}"/>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CCAF0273-2816-DBFB-E77A-8B89DF49067C}"/>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7F80619-C798-4890-1AAF-6FB1DDEE0211}"/>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aphicFrame>
        <p:nvGraphicFramePr>
          <p:cNvPr id="10" name="Table 9">
            <a:extLst>
              <a:ext uri="{FF2B5EF4-FFF2-40B4-BE49-F238E27FC236}">
                <a16:creationId xmlns:a16="http://schemas.microsoft.com/office/drawing/2014/main" id="{838B5C04-4250-83D8-6FD9-4CA08ADBD607}"/>
              </a:ext>
            </a:extLst>
          </p:cNvPr>
          <p:cNvGraphicFramePr>
            <a:graphicFrameLocks noGrp="1"/>
          </p:cNvGraphicFramePr>
          <p:nvPr>
            <p:extLst>
              <p:ext uri="{D42A27DB-BD31-4B8C-83A1-F6EECF244321}">
                <p14:modId xmlns:p14="http://schemas.microsoft.com/office/powerpoint/2010/main" val="4217829793"/>
              </p:ext>
            </p:extLst>
          </p:nvPr>
        </p:nvGraphicFramePr>
        <p:xfrm>
          <a:off x="2382990" y="1559293"/>
          <a:ext cx="7608813" cy="4675850"/>
        </p:xfrm>
        <a:graphic>
          <a:graphicData uri="http://schemas.openxmlformats.org/drawingml/2006/table">
            <a:tbl>
              <a:tblPr>
                <a:tableStyleId>{5C22544A-7EE6-4342-B048-85BDC9FD1C3A}</a:tableStyleId>
              </a:tblPr>
              <a:tblGrid>
                <a:gridCol w="2536271">
                  <a:extLst>
                    <a:ext uri="{9D8B030D-6E8A-4147-A177-3AD203B41FA5}">
                      <a16:colId xmlns:a16="http://schemas.microsoft.com/office/drawing/2014/main" val="432012962"/>
                    </a:ext>
                  </a:extLst>
                </a:gridCol>
                <a:gridCol w="2536271">
                  <a:extLst>
                    <a:ext uri="{9D8B030D-6E8A-4147-A177-3AD203B41FA5}">
                      <a16:colId xmlns:a16="http://schemas.microsoft.com/office/drawing/2014/main" val="312414570"/>
                    </a:ext>
                  </a:extLst>
                </a:gridCol>
                <a:gridCol w="2536271">
                  <a:extLst>
                    <a:ext uri="{9D8B030D-6E8A-4147-A177-3AD203B41FA5}">
                      <a16:colId xmlns:a16="http://schemas.microsoft.com/office/drawing/2014/main" val="465856482"/>
                    </a:ext>
                  </a:extLst>
                </a:gridCol>
              </a:tblGrid>
              <a:tr h="362786">
                <a:tc>
                  <a:txBody>
                    <a:bodyPr/>
                    <a:lstStyle/>
                    <a:p>
                      <a:pPr algn="ctr" fontAlgn="ctr"/>
                      <a:r>
                        <a:rPr lang="en-US" sz="2400" u="none" strike="noStrike" dirty="0">
                          <a:effectLst/>
                        </a:rPr>
                        <a:t>Subsystem</a:t>
                      </a:r>
                      <a:endParaRPr lang="en-US" sz="2400" b="1" i="0" u="none" strike="noStrike" dirty="0">
                        <a:solidFill>
                          <a:srgbClr val="000000"/>
                        </a:solidFill>
                        <a:effectLst/>
                        <a:latin typeface="Times New Roman" panose="02020603050405020304" pitchFamily="18" charset="0"/>
                      </a:endParaRPr>
                    </a:p>
                  </a:txBody>
                  <a:tcPr marL="3481" marR="3481" marT="3481" marB="0" anchor="ctr"/>
                </a:tc>
                <a:tc>
                  <a:txBody>
                    <a:bodyPr/>
                    <a:lstStyle/>
                    <a:p>
                      <a:pPr algn="ctr" fontAlgn="ctr"/>
                      <a:r>
                        <a:rPr lang="en-US" sz="2400" u="none" strike="noStrike" dirty="0">
                          <a:effectLst/>
                        </a:rPr>
                        <a:t>Requirements</a:t>
                      </a:r>
                      <a:endParaRPr lang="en-US" sz="2400" b="1" i="0" u="none" strike="noStrike" dirty="0">
                        <a:solidFill>
                          <a:srgbClr val="000000"/>
                        </a:solidFill>
                        <a:effectLst/>
                        <a:latin typeface="Times New Roman" panose="02020603050405020304" pitchFamily="18" charset="0"/>
                      </a:endParaRPr>
                    </a:p>
                  </a:txBody>
                  <a:tcPr marL="3481" marR="3481" marT="3481" marB="0" anchor="ctr"/>
                </a:tc>
                <a:tc>
                  <a:txBody>
                    <a:bodyPr/>
                    <a:lstStyle/>
                    <a:p>
                      <a:pPr algn="ctr" fontAlgn="ctr"/>
                      <a:r>
                        <a:rPr lang="en-US" sz="2400" u="none" strike="noStrike" dirty="0">
                          <a:effectLst/>
                        </a:rPr>
                        <a:t>Verification</a:t>
                      </a:r>
                      <a:endParaRPr lang="en-US" sz="2400" b="1" i="0" u="none" strike="noStrike" dirty="0">
                        <a:solidFill>
                          <a:srgbClr val="000000"/>
                        </a:solidFill>
                        <a:effectLst/>
                        <a:latin typeface="Times New Roman" panose="02020603050405020304" pitchFamily="18" charset="0"/>
                      </a:endParaRPr>
                    </a:p>
                  </a:txBody>
                  <a:tcPr marL="3481" marR="3481" marT="3481" marB="0" anchor="ctr"/>
                </a:tc>
                <a:extLst>
                  <a:ext uri="{0D108BD9-81ED-4DB2-BD59-A6C34878D82A}">
                    <a16:rowId xmlns:a16="http://schemas.microsoft.com/office/drawing/2014/main" val="1898516680"/>
                  </a:ext>
                </a:extLst>
              </a:tr>
              <a:tr h="1081518">
                <a:tc>
                  <a:txBody>
                    <a:bodyPr/>
                    <a:lstStyle/>
                    <a:p>
                      <a:pPr algn="ctr" fontAlgn="ctr"/>
                      <a:r>
                        <a:rPr lang="en-US" sz="2400" u="none" strike="noStrike" dirty="0">
                          <a:effectLst/>
                        </a:rPr>
                        <a:t>Speech </a:t>
                      </a:r>
                      <a:br>
                        <a:rPr lang="en-US" sz="2400" u="none" strike="noStrike" dirty="0">
                          <a:effectLst/>
                        </a:rPr>
                      </a:br>
                      <a:r>
                        <a:rPr lang="en-US" sz="2400" u="none" strike="noStrike" dirty="0">
                          <a:effectLst/>
                        </a:rPr>
                        <a:t>Processing </a:t>
                      </a:r>
                      <a:br>
                        <a:rPr lang="en-US" sz="2400" u="none" strike="noStrike" dirty="0">
                          <a:effectLst/>
                        </a:rPr>
                      </a:br>
                      <a:r>
                        <a:rPr lang="en-US" sz="2400" u="none" strike="noStrike" dirty="0">
                          <a:effectLst/>
                        </a:rPr>
                        <a:t>Unit</a:t>
                      </a:r>
                      <a:endParaRPr lang="en-US" sz="2400" b="1" i="0" u="none" strike="noStrike" dirty="0">
                        <a:solidFill>
                          <a:srgbClr val="000000"/>
                        </a:solidFill>
                        <a:effectLst/>
                        <a:latin typeface="Times New Roman" panose="02020603050405020304" pitchFamily="18" charset="0"/>
                      </a:endParaRPr>
                    </a:p>
                  </a:txBody>
                  <a:tcPr marL="3481" marR="3481" marT="3481" marB="0" anchor="ctr"/>
                </a:tc>
                <a:tc>
                  <a:txBody>
                    <a:bodyPr/>
                    <a:lstStyle/>
                    <a:p>
                      <a:pPr algn="ctr" fontAlgn="ctr"/>
                      <a:r>
                        <a:rPr lang="en-US" sz="1400" b="0" i="0" u="none" strike="noStrike" dirty="0">
                          <a:solidFill>
                            <a:srgbClr val="000000"/>
                          </a:solidFill>
                          <a:effectLst/>
                          <a:latin typeface="+mn-lt"/>
                        </a:rPr>
                        <a:t>Each sentence must be displayed within 3 seconds after finishing speaking.</a:t>
                      </a:r>
                    </a:p>
                  </a:txBody>
                  <a:tcPr marL="3481" marR="3481" marT="3481" marB="0" anchor="ctr"/>
                </a:tc>
                <a:tc>
                  <a:txBody>
                    <a:bodyPr/>
                    <a:lstStyle/>
                    <a:p>
                      <a:pPr algn="ctr" fontAlgn="ctr"/>
                      <a:r>
                        <a:rPr lang="en-US" sz="1400" u="none" strike="noStrike" dirty="0">
                          <a:effectLst/>
                        </a:rPr>
                        <a:t>Use a stopwatch to record the time gap between speaking and displaying.</a:t>
                      </a:r>
                      <a:endParaRPr lang="en-US" sz="1400" b="0" i="0" u="none" strike="noStrike" dirty="0">
                        <a:solidFill>
                          <a:srgbClr val="000000"/>
                        </a:solidFill>
                        <a:effectLst/>
                        <a:latin typeface="Times New Roman" panose="02020603050405020304" pitchFamily="18" charset="0"/>
                      </a:endParaRPr>
                    </a:p>
                  </a:txBody>
                  <a:tcPr marL="3481" marR="3481" marT="3481" marB="0" anchor="ctr"/>
                </a:tc>
                <a:extLst>
                  <a:ext uri="{0D108BD9-81ED-4DB2-BD59-A6C34878D82A}">
                    <a16:rowId xmlns:a16="http://schemas.microsoft.com/office/drawing/2014/main" val="492132158"/>
                  </a:ext>
                </a:extLst>
              </a:tr>
              <a:tr h="801462">
                <a:tc>
                  <a:txBody>
                    <a:bodyPr/>
                    <a:lstStyle/>
                    <a:p>
                      <a:pPr algn="ctr" fontAlgn="ctr"/>
                      <a:endParaRPr lang="en-US" sz="2400" b="1" i="0" u="none" strike="noStrike" dirty="0">
                        <a:solidFill>
                          <a:srgbClr val="000000"/>
                        </a:solidFill>
                        <a:effectLst/>
                        <a:latin typeface="Times New Roman" panose="02020603050405020304" pitchFamily="18" charset="0"/>
                      </a:endParaRPr>
                    </a:p>
                  </a:txBody>
                  <a:tcPr marL="3481" marR="3481" marT="3481" marB="0" anchor="ctr"/>
                </a:tc>
                <a:tc>
                  <a:txBody>
                    <a:bodyPr/>
                    <a:lstStyle/>
                    <a:p>
                      <a:pPr algn="ctr" fontAlgn="ctr"/>
                      <a:r>
                        <a:rPr lang="en-US" sz="1400" u="none" strike="noStrike" dirty="0">
                          <a:effectLst/>
                        </a:rPr>
                        <a:t>The transcribed accuracy has to be at least 80%.</a:t>
                      </a:r>
                      <a:endParaRPr lang="en-US" sz="1400" b="0" i="0" u="none" strike="noStrike" dirty="0">
                        <a:solidFill>
                          <a:srgbClr val="000000"/>
                        </a:solidFill>
                        <a:effectLst/>
                        <a:latin typeface="Times New Roman" panose="02020603050405020304" pitchFamily="18" charset="0"/>
                      </a:endParaRPr>
                    </a:p>
                  </a:txBody>
                  <a:tcPr marL="3481" marR="3481" marT="3481" marB="0" anchor="ctr"/>
                </a:tc>
                <a:tc>
                  <a:txBody>
                    <a:bodyPr/>
                    <a:lstStyle/>
                    <a:p>
                      <a:pPr algn="ctr" fontAlgn="ctr"/>
                      <a:r>
                        <a:rPr lang="en-US" sz="1400" u="none" strike="noStrike" dirty="0">
                          <a:effectLst/>
                        </a:rPr>
                        <a:t>Speak poems to the device. Calculate the error rate.</a:t>
                      </a:r>
                      <a:endParaRPr lang="en-US" sz="1400" b="0" i="0" u="none" strike="noStrike" dirty="0">
                        <a:solidFill>
                          <a:srgbClr val="000000"/>
                        </a:solidFill>
                        <a:effectLst/>
                        <a:latin typeface="Times New Roman" panose="02020603050405020304" pitchFamily="18" charset="0"/>
                      </a:endParaRPr>
                    </a:p>
                  </a:txBody>
                  <a:tcPr marL="3481" marR="3481" marT="3481" marB="0" anchor="ctr"/>
                </a:tc>
                <a:extLst>
                  <a:ext uri="{0D108BD9-81ED-4DB2-BD59-A6C34878D82A}">
                    <a16:rowId xmlns:a16="http://schemas.microsoft.com/office/drawing/2014/main" val="3083184638"/>
                  </a:ext>
                </a:extLst>
              </a:tr>
              <a:tr h="801462">
                <a:tc>
                  <a:txBody>
                    <a:bodyPr/>
                    <a:lstStyle/>
                    <a:p>
                      <a:pPr algn="ctr" fontAlgn="ctr"/>
                      <a:r>
                        <a:rPr lang="en-US" sz="2400" u="none" strike="noStrike" dirty="0">
                          <a:effectLst/>
                        </a:rPr>
                        <a:t>Central Controller</a:t>
                      </a:r>
                      <a:endParaRPr lang="en-US" sz="2400" b="1" i="0" u="none" strike="noStrike" dirty="0">
                        <a:solidFill>
                          <a:srgbClr val="000000"/>
                        </a:solidFill>
                        <a:effectLst/>
                        <a:latin typeface="Times New Roman" panose="02020603050405020304" pitchFamily="18" charset="0"/>
                      </a:endParaRPr>
                    </a:p>
                  </a:txBody>
                  <a:tcPr marL="3481" marR="3481" marT="3481" marB="0" anchor="ctr"/>
                </a:tc>
                <a:tc>
                  <a:txBody>
                    <a:bodyPr/>
                    <a:lstStyle/>
                    <a:p>
                      <a:pPr algn="ctr" fontAlgn="ctr"/>
                      <a:r>
                        <a:rPr lang="en-US" sz="1400" u="none" strike="noStrike" dirty="0">
                          <a:effectLst/>
                        </a:rPr>
                        <a:t>The SPI communication speed should be fast enough to avoid noticeable delay.</a:t>
                      </a:r>
                      <a:endParaRPr lang="en-US" sz="1400" b="0" i="0" u="none" strike="noStrike" dirty="0">
                        <a:solidFill>
                          <a:srgbClr val="000000"/>
                        </a:solidFill>
                        <a:effectLst/>
                        <a:latin typeface="Times New Roman" panose="02020603050405020304" pitchFamily="18" charset="0"/>
                      </a:endParaRPr>
                    </a:p>
                  </a:txBody>
                  <a:tcPr marL="3481" marR="3481" marT="3481" marB="0" anchor="ctr"/>
                </a:tc>
                <a:tc>
                  <a:txBody>
                    <a:bodyPr/>
                    <a:lstStyle/>
                    <a:p>
                      <a:pPr algn="ctr" fontAlgn="ctr"/>
                      <a:r>
                        <a:rPr lang="en-US" sz="1400" u="none" strike="noStrike" dirty="0">
                          <a:effectLst/>
                        </a:rPr>
                        <a:t>Compare the sentence displayed time on the screen to the time in the Linux terminal.</a:t>
                      </a:r>
                      <a:endParaRPr lang="en-US" sz="1400" b="0" i="0" u="none" strike="noStrike" dirty="0">
                        <a:solidFill>
                          <a:srgbClr val="000000"/>
                        </a:solidFill>
                        <a:effectLst/>
                        <a:latin typeface="Times New Roman" panose="02020603050405020304" pitchFamily="18" charset="0"/>
                      </a:endParaRPr>
                    </a:p>
                  </a:txBody>
                  <a:tcPr marL="3481" marR="3481" marT="3481" marB="0" anchor="ctr"/>
                </a:tc>
                <a:extLst>
                  <a:ext uri="{0D108BD9-81ED-4DB2-BD59-A6C34878D82A}">
                    <a16:rowId xmlns:a16="http://schemas.microsoft.com/office/drawing/2014/main" val="1711600278"/>
                  </a:ext>
                </a:extLst>
              </a:tr>
              <a:tr h="801462">
                <a:tc>
                  <a:txBody>
                    <a:bodyPr/>
                    <a:lstStyle/>
                    <a:p>
                      <a:pPr algn="ctr" fontAlgn="ctr"/>
                      <a:r>
                        <a:rPr lang="en-US" sz="2400" u="none" strike="noStrike" dirty="0">
                          <a:effectLst/>
                        </a:rPr>
                        <a:t>Display Module</a:t>
                      </a:r>
                      <a:endParaRPr lang="en-US" sz="2400" b="1" i="0" u="none" strike="noStrike" dirty="0">
                        <a:solidFill>
                          <a:srgbClr val="000000"/>
                        </a:solidFill>
                        <a:effectLst/>
                        <a:latin typeface="Times New Roman" panose="02020603050405020304" pitchFamily="18" charset="0"/>
                      </a:endParaRPr>
                    </a:p>
                  </a:txBody>
                  <a:tcPr marL="3481" marR="3481" marT="3481" marB="0" anchor="ctr"/>
                </a:tc>
                <a:tc>
                  <a:txBody>
                    <a:bodyPr/>
                    <a:lstStyle/>
                    <a:p>
                      <a:pPr algn="ctr" fontAlgn="ctr"/>
                      <a:r>
                        <a:rPr lang="en-US" sz="1400" u="none" strike="noStrike" dirty="0">
                          <a:effectLst/>
                        </a:rPr>
                        <a:t>The displayed text must be readable.</a:t>
                      </a:r>
                      <a:endParaRPr lang="en-US" sz="1400" b="0" i="0" u="none" strike="noStrike" dirty="0">
                        <a:solidFill>
                          <a:srgbClr val="000000"/>
                        </a:solidFill>
                        <a:effectLst/>
                        <a:latin typeface="Times New Roman" panose="02020603050405020304" pitchFamily="18" charset="0"/>
                      </a:endParaRPr>
                    </a:p>
                  </a:txBody>
                  <a:tcPr marL="3481" marR="3481" marT="3481" marB="0" anchor="ctr"/>
                </a:tc>
                <a:tc>
                  <a:txBody>
                    <a:bodyPr/>
                    <a:lstStyle/>
                    <a:p>
                      <a:pPr algn="ctr" fontAlgn="ctr"/>
                      <a:r>
                        <a:rPr lang="en-US" sz="1400" u="none" strike="noStrike" dirty="0">
                          <a:effectLst/>
                        </a:rPr>
                        <a:t>Read a sentence to the device and check if it displays all characters reasonably.</a:t>
                      </a:r>
                      <a:endParaRPr lang="en-US" sz="1400" b="0" i="0" u="none" strike="noStrike" dirty="0">
                        <a:solidFill>
                          <a:srgbClr val="000000"/>
                        </a:solidFill>
                        <a:effectLst/>
                        <a:latin typeface="Times New Roman" panose="02020603050405020304" pitchFamily="18" charset="0"/>
                      </a:endParaRPr>
                    </a:p>
                  </a:txBody>
                  <a:tcPr marL="3481" marR="3481" marT="3481" marB="0" anchor="ctr"/>
                </a:tc>
                <a:extLst>
                  <a:ext uri="{0D108BD9-81ED-4DB2-BD59-A6C34878D82A}">
                    <a16:rowId xmlns:a16="http://schemas.microsoft.com/office/drawing/2014/main" val="2268053616"/>
                  </a:ext>
                </a:extLst>
              </a:tr>
              <a:tr h="801462">
                <a:tc>
                  <a:txBody>
                    <a:bodyPr/>
                    <a:lstStyle/>
                    <a:p>
                      <a:pPr algn="ctr" fontAlgn="ctr"/>
                      <a:r>
                        <a:rPr lang="en-US" sz="2400" u="none" strike="noStrike" dirty="0">
                          <a:effectLst/>
                        </a:rPr>
                        <a:t>Power Manager</a:t>
                      </a:r>
                      <a:endParaRPr lang="en-US" sz="2400" b="1" i="0" u="none" strike="noStrike" dirty="0">
                        <a:solidFill>
                          <a:srgbClr val="000000"/>
                        </a:solidFill>
                        <a:effectLst/>
                        <a:latin typeface="Times New Roman" panose="02020603050405020304" pitchFamily="18" charset="0"/>
                      </a:endParaRPr>
                    </a:p>
                  </a:txBody>
                  <a:tcPr marL="3481" marR="3481" marT="3481" marB="0" anchor="ctr"/>
                </a:tc>
                <a:tc>
                  <a:txBody>
                    <a:bodyPr/>
                    <a:lstStyle/>
                    <a:p>
                      <a:pPr algn="ctr" fontAlgn="ctr"/>
                      <a:r>
                        <a:rPr lang="en-US" sz="1400" u="none" strike="noStrike" dirty="0">
                          <a:effectLst/>
                        </a:rPr>
                        <a:t>The battery must support ≥3 hours of operation on a full charge.</a:t>
                      </a:r>
                      <a:endParaRPr lang="en-US" sz="1400" b="0" i="0" u="none" strike="noStrike" dirty="0">
                        <a:solidFill>
                          <a:srgbClr val="000000"/>
                        </a:solidFill>
                        <a:effectLst/>
                        <a:latin typeface="Times New Roman" panose="02020603050405020304" pitchFamily="18" charset="0"/>
                      </a:endParaRPr>
                    </a:p>
                  </a:txBody>
                  <a:tcPr marL="3481" marR="3481" marT="3481" marB="0" anchor="ctr"/>
                </a:tc>
                <a:tc>
                  <a:txBody>
                    <a:bodyPr/>
                    <a:lstStyle/>
                    <a:p>
                      <a:pPr algn="ctr" fontAlgn="ctr"/>
                      <a:r>
                        <a:rPr lang="en-US" sz="1400" u="none" strike="noStrike" dirty="0">
                          <a:effectLst/>
                        </a:rPr>
                        <a:t>Fully charge the device,</a:t>
                      </a:r>
                      <a:br>
                        <a:rPr lang="en-US" sz="1400" u="none" strike="noStrike" dirty="0">
                          <a:effectLst/>
                        </a:rPr>
                      </a:br>
                      <a:r>
                        <a:rPr lang="en-US" sz="1400" u="none" strike="noStrike" dirty="0">
                          <a:effectLst/>
                        </a:rPr>
                        <a:t> run continuous transcription and measure uptime.</a:t>
                      </a:r>
                      <a:endParaRPr lang="en-US" sz="1400" b="0" i="0" u="none" strike="noStrike" dirty="0">
                        <a:solidFill>
                          <a:srgbClr val="000000"/>
                        </a:solidFill>
                        <a:effectLst/>
                        <a:latin typeface="Times New Roman" panose="02020603050405020304" pitchFamily="18" charset="0"/>
                      </a:endParaRPr>
                    </a:p>
                  </a:txBody>
                  <a:tcPr marL="3481" marR="3481" marT="3481" marB="0" anchor="ctr"/>
                </a:tc>
                <a:extLst>
                  <a:ext uri="{0D108BD9-81ED-4DB2-BD59-A6C34878D82A}">
                    <a16:rowId xmlns:a16="http://schemas.microsoft.com/office/drawing/2014/main" val="3479095387"/>
                  </a:ext>
                </a:extLst>
              </a:tr>
            </a:tbl>
          </a:graphicData>
        </a:graphic>
      </p:graphicFrame>
      <p:sp>
        <p:nvSpPr>
          <p:cNvPr id="4" name="Google Shape;147;p7">
            <a:extLst>
              <a:ext uri="{FF2B5EF4-FFF2-40B4-BE49-F238E27FC236}">
                <a16:creationId xmlns:a16="http://schemas.microsoft.com/office/drawing/2014/main" id="{E04D1E73-76B0-4947-91AD-8DC96DB08FAF}"/>
              </a:ext>
            </a:extLst>
          </p:cNvPr>
          <p:cNvSpPr txBox="1">
            <a:spLocks/>
          </p:cNvSpPr>
          <p:nvPr/>
        </p:nvSpPr>
        <p:spPr>
          <a:xfrm>
            <a:off x="376807" y="954913"/>
            <a:ext cx="5442100" cy="48881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800" b="1" dirty="0">
                <a:solidFill>
                  <a:srgbClr val="E84B36"/>
                </a:solidFill>
                <a:latin typeface="Arial" panose="020B0604020202020204" pitchFamily="34" charset="0"/>
                <a:ea typeface="Helvetica Neue Light"/>
                <a:cs typeface="Arial" panose="020B0604020202020204" pitchFamily="34" charset="0"/>
                <a:sym typeface="Helvetica Neue Light"/>
              </a:rPr>
              <a:t>RV Table</a:t>
            </a:r>
            <a:endParaRPr lang="en-US" sz="2800" b="1" dirty="0">
              <a:solidFill>
                <a:srgbClr val="E84B36"/>
              </a:solidFill>
              <a:latin typeface="Arial" panose="020B0604020202020204" pitchFamily="34" charset="0"/>
              <a:cs typeface="Arial" panose="020B0604020202020204" pitchFamily="34" charset="0"/>
            </a:endParaRPr>
          </a:p>
          <a:p>
            <a:pPr>
              <a:buSzPts val="2000"/>
            </a:pPr>
            <a:endParaRPr lang="en-US" sz="2800" dirty="0">
              <a:solidFill>
                <a:schemeClr val="tx1"/>
              </a:solidFill>
              <a:latin typeface="Arial" panose="020B0604020202020204" pitchFamily="34" charset="0"/>
              <a:ea typeface="Helvetica Neue Light"/>
              <a:cs typeface="Arial" panose="020B0604020202020204" pitchFamily="34" charset="0"/>
              <a:sym typeface="Helvetica Neue Light"/>
            </a:endParaRPr>
          </a:p>
        </p:txBody>
      </p:sp>
    </p:spTree>
    <p:extLst>
      <p:ext uri="{BB962C8B-B14F-4D97-AF65-F5344CB8AC3E}">
        <p14:creationId xmlns:p14="http://schemas.microsoft.com/office/powerpoint/2010/main" val="204688838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19321</TotalTime>
  <Words>2593</Words>
  <Application>Microsoft Office PowerPoint</Application>
  <PresentationFormat>Widescreen</PresentationFormat>
  <Paragraphs>360</Paragraphs>
  <Slides>29</Slides>
  <Notes>26</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Helvetica Neue Light</vt:lpstr>
      <vt:lpstr>Arial</vt:lpstr>
      <vt:lpstr>Calibri</vt:lpstr>
      <vt:lpstr>Lato</vt:lpstr>
      <vt:lpstr>Raleway</vt:lpstr>
      <vt:lpstr>Times New Roman</vt:lpstr>
      <vt:lpstr>Office Theme</vt:lpstr>
      <vt:lpstr>Swiss</vt:lpstr>
      <vt:lpstr>PowerPoint Presentation</vt:lpstr>
      <vt:lpstr>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template. Please copy this document before making any edits</dc:title>
  <dc:creator>Nielsen, Joshua</dc:creator>
  <cp:lastModifiedBy>祥桐 高</cp:lastModifiedBy>
  <cp:revision>138</cp:revision>
  <dcterms:created xsi:type="dcterms:W3CDTF">2019-01-14T22:06:33Z</dcterms:created>
  <dcterms:modified xsi:type="dcterms:W3CDTF">2025-05-05T07:24:50Z</dcterms:modified>
</cp:coreProperties>
</file>