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9" r:id="rId5"/>
    <p:sldMasterId id="214748374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IBM Plex Sans"/>
      <p:regular r:id="rId25"/>
      <p:bold r:id="rId26"/>
      <p:italic r:id="rId27"/>
      <p:boldItalic r:id="rId28"/>
    </p:embeddedFont>
    <p:embeddedFont>
      <p:font typeface="Sora SemiBold"/>
      <p:regular r:id="rId29"/>
      <p:bold r:id="rId30"/>
    </p:embeddedFont>
    <p:embeddedFont>
      <p:font typeface="Arimo"/>
      <p:regular r:id="rId31"/>
      <p:bold r:id="rId32"/>
      <p:italic r:id="rId33"/>
      <p:boldItalic r:id="rId34"/>
    </p:embeddedFont>
    <p:embeddedFont>
      <p:font typeface="Arimo SemiBold"/>
      <p:regular r:id="rId35"/>
      <p:bold r:id="rId36"/>
      <p:italic r:id="rId37"/>
      <p:boldItalic r:id="rId38"/>
    </p:embeddedFont>
    <p:embeddedFont>
      <p:font typeface="IBM Plex Sans Medium"/>
      <p:regular r:id="rId39"/>
      <p:bold r:id="rId40"/>
      <p:italic r:id="rId41"/>
      <p:boldItalic r:id="rId42"/>
    </p:embeddedFont>
    <p:embeddedFont>
      <p:font typeface="Sora Light"/>
      <p:regular r:id="rId43"/>
      <p:bold r:id="rId44"/>
    </p:embeddedFont>
    <p:embeddedFont>
      <p:font typeface="Arimo Medium"/>
      <p:regular r:id="rId45"/>
      <p:bold r:id="rId46"/>
      <p:italic r:id="rId47"/>
      <p:boldItalic r:id="rId48"/>
    </p:embeddedFont>
    <p:embeddedFont>
      <p:font typeface="Sora ExtraLight"/>
      <p:regular r:id="rId49"/>
      <p:bold r:id="rId50"/>
    </p:embeddedFont>
    <p:embeddedFont>
      <p:font typeface="Sora"/>
      <p:regular r:id="rId51"/>
      <p:bold r:id="rId52"/>
    </p:embeddedFont>
    <p:embeddedFont>
      <p:font typeface="Sora Medium"/>
      <p:regular r:id="rId53"/>
      <p:bold r:id="rId54"/>
    </p:embeddedFont>
    <p:embeddedFont>
      <p:font typeface="IBM Plex Sans SemiBold"/>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A10186-B637-4FCA-A834-E2906FC04FBD}">
  <a:tblStyle styleId="{BBA10186-B637-4FCA-A834-E2906FC04FBD}"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BMPlexSansMedium-bold.fntdata"/><Relationship Id="rId42" Type="http://schemas.openxmlformats.org/officeDocument/2006/relationships/font" Target="fonts/IBMPlexSansMedium-boldItalic.fntdata"/><Relationship Id="rId41" Type="http://schemas.openxmlformats.org/officeDocument/2006/relationships/font" Target="fonts/IBMPlexSansMedium-italic.fntdata"/><Relationship Id="rId44" Type="http://schemas.openxmlformats.org/officeDocument/2006/relationships/font" Target="fonts/SoraLight-bold.fntdata"/><Relationship Id="rId43" Type="http://schemas.openxmlformats.org/officeDocument/2006/relationships/font" Target="fonts/SoraLight-regular.fntdata"/><Relationship Id="rId46" Type="http://schemas.openxmlformats.org/officeDocument/2006/relationships/font" Target="fonts/ArimoMedium-bold.fntdata"/><Relationship Id="rId45" Type="http://schemas.openxmlformats.org/officeDocument/2006/relationships/font" Target="fonts/Arimo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ArimoMedium-boldItalic.fntdata"/><Relationship Id="rId47" Type="http://schemas.openxmlformats.org/officeDocument/2006/relationships/font" Target="fonts/ArimoMedium-italic.fntdata"/><Relationship Id="rId49" Type="http://schemas.openxmlformats.org/officeDocument/2006/relationships/font" Target="fonts/SoraExtraLight-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Arimo-regular.fntdata"/><Relationship Id="rId30" Type="http://schemas.openxmlformats.org/officeDocument/2006/relationships/font" Target="fonts/SoraSemiBold-bold.fntdata"/><Relationship Id="rId33" Type="http://schemas.openxmlformats.org/officeDocument/2006/relationships/font" Target="fonts/Arimo-italic.fntdata"/><Relationship Id="rId32" Type="http://schemas.openxmlformats.org/officeDocument/2006/relationships/font" Target="fonts/Arimo-bold.fntdata"/><Relationship Id="rId35" Type="http://schemas.openxmlformats.org/officeDocument/2006/relationships/font" Target="fonts/ArimoSemiBold-regular.fntdata"/><Relationship Id="rId34" Type="http://schemas.openxmlformats.org/officeDocument/2006/relationships/font" Target="fonts/Arimo-boldItalic.fntdata"/><Relationship Id="rId37" Type="http://schemas.openxmlformats.org/officeDocument/2006/relationships/font" Target="fonts/ArimoSemiBold-italic.fntdata"/><Relationship Id="rId36" Type="http://schemas.openxmlformats.org/officeDocument/2006/relationships/font" Target="fonts/ArimoSemiBold-bold.fntdata"/><Relationship Id="rId39" Type="http://schemas.openxmlformats.org/officeDocument/2006/relationships/font" Target="fonts/IBMPlexSansMedium-regular.fntdata"/><Relationship Id="rId38" Type="http://schemas.openxmlformats.org/officeDocument/2006/relationships/font" Target="fonts/ArimoSemiBold-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font" Target="fonts/IBMPlexSans-bold.fntdata"/><Relationship Id="rId25" Type="http://schemas.openxmlformats.org/officeDocument/2006/relationships/font" Target="fonts/IBMPlexSans-regular.fntdata"/><Relationship Id="rId28" Type="http://schemas.openxmlformats.org/officeDocument/2006/relationships/font" Target="fonts/IBMPlexSans-boldItalic.fntdata"/><Relationship Id="rId27" Type="http://schemas.openxmlformats.org/officeDocument/2006/relationships/font" Target="fonts/IBMPlexSans-italic.fntdata"/><Relationship Id="rId29" Type="http://schemas.openxmlformats.org/officeDocument/2006/relationships/font" Target="fonts/SoraSemiBold-regular.fntdata"/><Relationship Id="rId51" Type="http://schemas.openxmlformats.org/officeDocument/2006/relationships/font" Target="fonts/Sora-regular.fntdata"/><Relationship Id="rId50" Type="http://schemas.openxmlformats.org/officeDocument/2006/relationships/font" Target="fonts/SoraExtraLight-bold.fntdata"/><Relationship Id="rId53" Type="http://schemas.openxmlformats.org/officeDocument/2006/relationships/font" Target="fonts/SoraMedium-regular.fntdata"/><Relationship Id="rId52" Type="http://schemas.openxmlformats.org/officeDocument/2006/relationships/font" Target="fonts/Sora-bold.fntdata"/><Relationship Id="rId11" Type="http://schemas.openxmlformats.org/officeDocument/2006/relationships/slide" Target="slides/slide4.xml"/><Relationship Id="rId55" Type="http://schemas.openxmlformats.org/officeDocument/2006/relationships/font" Target="fonts/IBMPlexSansSemiBold-regular.fntdata"/><Relationship Id="rId10" Type="http://schemas.openxmlformats.org/officeDocument/2006/relationships/slide" Target="slides/slide3.xml"/><Relationship Id="rId54" Type="http://schemas.openxmlformats.org/officeDocument/2006/relationships/font" Target="fonts/SoraMedium-bold.fntdata"/><Relationship Id="rId13" Type="http://schemas.openxmlformats.org/officeDocument/2006/relationships/slide" Target="slides/slide6.xml"/><Relationship Id="rId57" Type="http://schemas.openxmlformats.org/officeDocument/2006/relationships/font" Target="fonts/IBMPlexSansSemiBold-italic.fntdata"/><Relationship Id="rId12" Type="http://schemas.openxmlformats.org/officeDocument/2006/relationships/slide" Target="slides/slide5.xml"/><Relationship Id="rId56" Type="http://schemas.openxmlformats.org/officeDocument/2006/relationships/font" Target="fonts/IBMPlexSansSemiBold-bold.fntdata"/><Relationship Id="rId15" Type="http://schemas.openxmlformats.org/officeDocument/2006/relationships/slide" Target="slides/slide8.xml"/><Relationship Id="rId14" Type="http://schemas.openxmlformats.org/officeDocument/2006/relationships/slide" Target="slides/slide7.xml"/><Relationship Id="rId58" Type="http://schemas.openxmlformats.org/officeDocument/2006/relationships/font" Target="fonts/IBMPlexSansSemiBold-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3e62e198187_2_3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1" name="Google Shape;1231;g3e62e198187_2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3e62e198187_2_4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8" name="Google Shape;1308;g3e62e198187_2_4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3e62e198187_2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4" name="Google Shape;1314;g3e62e198187_2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3db4b778a96_2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9" name="Google Shape;1319;g3db4b778a96_2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3db4b778a96_2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7" name="Google Shape;1327;g3db4b778a96_2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3db4b778a96_2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6" name="Google Shape;1336;g3db4b778a96_2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3db4b778a9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3db4b778a9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3db4b778a96_2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8" name="Google Shape;1348;g3db4b778a96_2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3d93bef50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3d93bef50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e62e198187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7" name="Google Shape;1237;g3e62e198187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3d9355b18d5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8" name="Google Shape;1248;g3d9355b18d5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3d9355b18d5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4" name="Google Shape;1254;g3d9355b18d5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3d9355b18d5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0" name="Google Shape;1260;g3d9355b18d5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3e62e198187_2_3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4" name="Google Shape;1274;g3e62e198187_2_3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3db4b778a96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3db4b778a96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3e648b94354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3e648b94354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3e648b94354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3e648b9435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lt 2">
  <p:cSld name="BLANK_2">
    <p:spTree>
      <p:nvGrpSpPr>
        <p:cNvPr id="9" name="Shape 9"/>
        <p:cNvGrpSpPr/>
        <p:nvPr/>
      </p:nvGrpSpPr>
      <p:grpSpPr>
        <a:xfrm>
          <a:off x="0" y="0"/>
          <a:ext cx="0" cy="0"/>
          <a:chOff x="0" y="0"/>
          <a:chExt cx="0" cy="0"/>
        </a:xfrm>
      </p:grpSpPr>
      <p:sp>
        <p:nvSpPr>
          <p:cNvPr id="10" name="Google Shape;10;p2"/>
          <p:cNvSpPr txBox="1"/>
          <p:nvPr>
            <p:ph idx="1" type="subTitle"/>
          </p:nvPr>
        </p:nvSpPr>
        <p:spPr>
          <a:xfrm>
            <a:off x="130200" y="4291350"/>
            <a:ext cx="4922100" cy="739200"/>
          </a:xfrm>
          <a:prstGeom prst="rect">
            <a:avLst/>
          </a:prstGeom>
        </p:spPr>
        <p:txBody>
          <a:bodyPr anchorCtr="0" anchor="b" bIns="91425" lIns="91425" spcFirstLastPara="1" rIns="91425" wrap="square" tIns="91425">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11" name="Google Shape;11;p2"/>
          <p:cNvSpPr/>
          <p:nvPr/>
        </p:nvSpPr>
        <p:spPr>
          <a:xfrm rot="-900003">
            <a:off x="2618331" y="-723216"/>
            <a:ext cx="4001240" cy="1687704"/>
          </a:xfrm>
          <a:prstGeom prst="chord">
            <a:avLst>
              <a:gd fmla="val 694140" name="adj1"/>
              <a:gd fmla="val 11948531"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 name="Google Shape;12;p2"/>
          <p:cNvSpPr txBox="1"/>
          <p:nvPr>
            <p:ph idx="2" type="subTitle"/>
          </p:nvPr>
        </p:nvSpPr>
        <p:spPr>
          <a:xfrm>
            <a:off x="138475" y="228600"/>
            <a:ext cx="2164500" cy="3387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13" name="Google Shape;13;p2"/>
          <p:cNvSpPr/>
          <p:nvPr/>
        </p:nvSpPr>
        <p:spPr>
          <a:xfrm>
            <a:off x="228600" y="4445350"/>
            <a:ext cx="4823700" cy="21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14" name="Google Shape;14;p2"/>
          <p:cNvGrpSpPr/>
          <p:nvPr/>
        </p:nvGrpSpPr>
        <p:grpSpPr>
          <a:xfrm flipH="1" rot="10800000">
            <a:off x="4395238" y="-11"/>
            <a:ext cx="4748757" cy="2797859"/>
            <a:chOff x="3200875" y="1642950"/>
            <a:chExt cx="5970275" cy="3517550"/>
          </a:xfrm>
        </p:grpSpPr>
        <p:sp>
          <p:nvSpPr>
            <p:cNvPr id="15" name="Google Shape;15;p2"/>
            <p:cNvSpPr/>
            <p:nvPr/>
          </p:nvSpPr>
          <p:spPr>
            <a:xfrm>
              <a:off x="4208325" y="1644500"/>
              <a:ext cx="4962825" cy="3516000"/>
            </a:xfrm>
            <a:custGeom>
              <a:rect b="b" l="l" r="r" t="t"/>
              <a:pathLst>
                <a:path extrusionOk="0" h="140640" w="198513">
                  <a:moveTo>
                    <a:pt x="31387" y="0"/>
                  </a:moveTo>
                  <a:lnTo>
                    <a:pt x="0" y="140640"/>
                  </a:lnTo>
                  <a:lnTo>
                    <a:pt x="198513" y="140640"/>
                  </a:lnTo>
                  <a:lnTo>
                    <a:pt x="198513" y="6370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p:spPr>
        </p:sp>
        <p:sp>
          <p:nvSpPr>
            <p:cNvPr id="16" name="Google Shape;16;p2"/>
            <p:cNvSpPr/>
            <p:nvPr/>
          </p:nvSpPr>
          <p:spPr>
            <a:xfrm>
              <a:off x="3200875" y="1642950"/>
              <a:ext cx="1795975" cy="3517550"/>
            </a:xfrm>
            <a:custGeom>
              <a:rect b="b" l="l" r="r" t="t"/>
              <a:pathLst>
                <a:path extrusionOk="0" h="140702" w="71839">
                  <a:moveTo>
                    <a:pt x="71839" y="0"/>
                  </a:moveTo>
                  <a:lnTo>
                    <a:pt x="40808" y="140702"/>
                  </a:lnTo>
                  <a:lnTo>
                    <a:pt x="0" y="140702"/>
                  </a:lnTo>
                  <a:close/>
                </a:path>
              </a:pathLst>
            </a:custGeom>
            <a:solidFill>
              <a:schemeClr val="accent5"/>
            </a:solidFill>
            <a:ln>
              <a:noFill/>
            </a:ln>
          </p:spPr>
        </p:sp>
      </p:grpSp>
      <p:grpSp>
        <p:nvGrpSpPr>
          <p:cNvPr id="17" name="Google Shape;17;p2"/>
          <p:cNvGrpSpPr/>
          <p:nvPr/>
        </p:nvGrpSpPr>
        <p:grpSpPr>
          <a:xfrm flipH="1">
            <a:off x="6309311" y="2793726"/>
            <a:ext cx="2834695" cy="1890116"/>
            <a:chOff x="312900" y="2793625"/>
            <a:chExt cx="2221200" cy="1481050"/>
          </a:xfrm>
        </p:grpSpPr>
        <p:grpSp>
          <p:nvGrpSpPr>
            <p:cNvPr id="18" name="Google Shape;18;p2"/>
            <p:cNvGrpSpPr/>
            <p:nvPr/>
          </p:nvGrpSpPr>
          <p:grpSpPr>
            <a:xfrm>
              <a:off x="312900" y="2793625"/>
              <a:ext cx="1851000" cy="1481050"/>
              <a:chOff x="461225" y="3249175"/>
              <a:chExt cx="1851000" cy="1481050"/>
            </a:xfrm>
          </p:grpSpPr>
          <p:grpSp>
            <p:nvGrpSpPr>
              <p:cNvPr id="19" name="Google Shape;19;p2"/>
              <p:cNvGrpSpPr/>
              <p:nvPr/>
            </p:nvGrpSpPr>
            <p:grpSpPr>
              <a:xfrm>
                <a:off x="461225" y="3249175"/>
                <a:ext cx="1851000" cy="370200"/>
                <a:chOff x="461225" y="3249175"/>
                <a:chExt cx="1851000" cy="370200"/>
              </a:xfrm>
            </p:grpSpPr>
            <p:sp>
              <p:nvSpPr>
                <p:cNvPr id="20" name="Google Shape;20;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 name="Google Shape;21;p2"/>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 name="Google Shape;22;p2"/>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3" name="Google Shape;23;p2"/>
              <p:cNvGrpSpPr/>
              <p:nvPr/>
            </p:nvGrpSpPr>
            <p:grpSpPr>
              <a:xfrm>
                <a:off x="461225" y="3619500"/>
                <a:ext cx="1480800" cy="370200"/>
                <a:chOff x="461225" y="3249175"/>
                <a:chExt cx="1480800" cy="370200"/>
              </a:xfrm>
            </p:grpSpPr>
            <p:sp>
              <p:nvSpPr>
                <p:cNvPr id="24" name="Google Shape;24;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5" name="Google Shape;25;p2"/>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6" name="Google Shape;26;p2"/>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7" name="Google Shape;27;p2"/>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8" name="Google Shape;28;p2"/>
              <p:cNvGrpSpPr/>
              <p:nvPr/>
            </p:nvGrpSpPr>
            <p:grpSpPr>
              <a:xfrm>
                <a:off x="461225" y="3989700"/>
                <a:ext cx="1851000" cy="370200"/>
                <a:chOff x="461225" y="3249175"/>
                <a:chExt cx="1851000" cy="370200"/>
              </a:xfrm>
            </p:grpSpPr>
            <p:sp>
              <p:nvSpPr>
                <p:cNvPr id="29" name="Google Shape;29;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 name="Google Shape;30;p2"/>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1" name="Google Shape;31;p2"/>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 name="Google Shape;32;p2"/>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3" name="Google Shape;33;p2"/>
              <p:cNvGrpSpPr/>
              <p:nvPr/>
            </p:nvGrpSpPr>
            <p:grpSpPr>
              <a:xfrm>
                <a:off x="461225" y="4360025"/>
                <a:ext cx="1480800" cy="370200"/>
                <a:chOff x="461225" y="3249175"/>
                <a:chExt cx="1480800" cy="370200"/>
              </a:xfrm>
            </p:grpSpPr>
            <p:sp>
              <p:nvSpPr>
                <p:cNvPr id="34" name="Google Shape;34;p2"/>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5" name="Google Shape;35;p2"/>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36" name="Google Shape;36;p2"/>
            <p:cNvSpPr/>
            <p:nvPr/>
          </p:nvSpPr>
          <p:spPr>
            <a:xfrm>
              <a:off x="2163900" y="390358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37" name="Google Shape;37;p2"/>
          <p:cNvSpPr txBox="1"/>
          <p:nvPr>
            <p:ph type="title"/>
          </p:nvPr>
        </p:nvSpPr>
        <p:spPr>
          <a:xfrm>
            <a:off x="74600" y="2891050"/>
            <a:ext cx="5876700" cy="1440000"/>
          </a:xfrm>
          <a:prstGeom prst="rect">
            <a:avLst/>
          </a:prstGeom>
        </p:spPr>
        <p:txBody>
          <a:bodyPr anchorCtr="0" anchor="b" bIns="91425" lIns="91425" spcFirstLastPara="1" rIns="91425" wrap="square" tIns="91425">
            <a:noAutofit/>
          </a:bodyPr>
          <a:lstStyle>
            <a:lvl1pPr lvl="0">
              <a:lnSpc>
                <a:spcPct val="70000"/>
              </a:lnSpc>
              <a:spcBef>
                <a:spcPts val="0"/>
              </a:spcBef>
              <a:spcAft>
                <a:spcPts val="0"/>
              </a:spcAft>
              <a:buNone/>
              <a:defRPr sz="5500">
                <a:solidFill>
                  <a:schemeClr val="dk1"/>
                </a:solidFill>
              </a:defRPr>
            </a:lvl1pPr>
            <a:lvl2pPr lvl="1">
              <a:spcBef>
                <a:spcPts val="0"/>
              </a:spcBef>
              <a:spcAft>
                <a:spcPts val="0"/>
              </a:spcAft>
              <a:buClr>
                <a:schemeClr val="dk1"/>
              </a:buClr>
              <a:buSzPts val="5500"/>
              <a:buFont typeface="IBM Plex Sans"/>
              <a:buNone/>
              <a:defRPr sz="5500">
                <a:solidFill>
                  <a:schemeClr val="dk1"/>
                </a:solidFill>
              </a:defRPr>
            </a:lvl2pPr>
            <a:lvl3pPr lvl="2">
              <a:spcBef>
                <a:spcPts val="0"/>
              </a:spcBef>
              <a:spcAft>
                <a:spcPts val="0"/>
              </a:spcAft>
              <a:buClr>
                <a:schemeClr val="dk1"/>
              </a:buClr>
              <a:buSzPts val="5500"/>
              <a:buFont typeface="IBM Plex Sans"/>
              <a:buNone/>
              <a:defRPr sz="5500">
                <a:solidFill>
                  <a:schemeClr val="dk1"/>
                </a:solidFill>
              </a:defRPr>
            </a:lvl3pPr>
            <a:lvl4pPr lvl="3">
              <a:spcBef>
                <a:spcPts val="0"/>
              </a:spcBef>
              <a:spcAft>
                <a:spcPts val="0"/>
              </a:spcAft>
              <a:buClr>
                <a:schemeClr val="dk1"/>
              </a:buClr>
              <a:buSzPts val="5500"/>
              <a:buFont typeface="IBM Plex Sans"/>
              <a:buNone/>
              <a:defRPr sz="5500">
                <a:solidFill>
                  <a:schemeClr val="dk1"/>
                </a:solidFill>
              </a:defRPr>
            </a:lvl4pPr>
            <a:lvl5pPr lvl="4">
              <a:spcBef>
                <a:spcPts val="0"/>
              </a:spcBef>
              <a:spcAft>
                <a:spcPts val="0"/>
              </a:spcAft>
              <a:buClr>
                <a:schemeClr val="dk1"/>
              </a:buClr>
              <a:buSzPts val="5500"/>
              <a:buFont typeface="IBM Plex Sans"/>
              <a:buNone/>
              <a:defRPr sz="5500">
                <a:solidFill>
                  <a:schemeClr val="dk1"/>
                </a:solidFill>
              </a:defRPr>
            </a:lvl5pPr>
            <a:lvl6pPr lvl="5">
              <a:spcBef>
                <a:spcPts val="0"/>
              </a:spcBef>
              <a:spcAft>
                <a:spcPts val="0"/>
              </a:spcAft>
              <a:buClr>
                <a:schemeClr val="dk1"/>
              </a:buClr>
              <a:buSzPts val="5500"/>
              <a:buFont typeface="IBM Plex Sans"/>
              <a:buNone/>
              <a:defRPr sz="5500">
                <a:solidFill>
                  <a:schemeClr val="dk1"/>
                </a:solidFill>
              </a:defRPr>
            </a:lvl6pPr>
            <a:lvl7pPr lvl="6">
              <a:spcBef>
                <a:spcPts val="0"/>
              </a:spcBef>
              <a:spcAft>
                <a:spcPts val="0"/>
              </a:spcAft>
              <a:buClr>
                <a:schemeClr val="dk1"/>
              </a:buClr>
              <a:buSzPts val="5500"/>
              <a:buFont typeface="IBM Plex Sans"/>
              <a:buNone/>
              <a:defRPr sz="5500">
                <a:solidFill>
                  <a:schemeClr val="dk1"/>
                </a:solidFill>
              </a:defRPr>
            </a:lvl7pPr>
            <a:lvl8pPr lvl="7">
              <a:spcBef>
                <a:spcPts val="0"/>
              </a:spcBef>
              <a:spcAft>
                <a:spcPts val="0"/>
              </a:spcAft>
              <a:buClr>
                <a:schemeClr val="dk1"/>
              </a:buClr>
              <a:buSzPts val="5500"/>
              <a:buFont typeface="IBM Plex Sans"/>
              <a:buNone/>
              <a:defRPr sz="5500">
                <a:solidFill>
                  <a:schemeClr val="dk1"/>
                </a:solidFill>
              </a:defRPr>
            </a:lvl8pPr>
            <a:lvl9pPr lvl="8">
              <a:spcBef>
                <a:spcPts val="0"/>
              </a:spcBef>
              <a:spcAft>
                <a:spcPts val="0"/>
              </a:spcAft>
              <a:buClr>
                <a:schemeClr val="dk1"/>
              </a:buClr>
              <a:buSzPts val="5500"/>
              <a:buFont typeface="IBM Plex Sans"/>
              <a:buNone/>
              <a:defRPr sz="5500">
                <a:solidFill>
                  <a:schemeClr val="dk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admap">
  <p:cSld name="CUSTOM_2">
    <p:spTree>
      <p:nvGrpSpPr>
        <p:cNvPr id="242" name="Shape 242"/>
        <p:cNvGrpSpPr/>
        <p:nvPr/>
      </p:nvGrpSpPr>
      <p:grpSpPr>
        <a:xfrm>
          <a:off x="0" y="0"/>
          <a:ext cx="0" cy="0"/>
          <a:chOff x="0" y="0"/>
          <a:chExt cx="0" cy="0"/>
        </a:xfrm>
      </p:grpSpPr>
      <p:sp>
        <p:nvSpPr>
          <p:cNvPr id="243" name="Google Shape;243;p11"/>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44" name="Google Shape;244;p11"/>
          <p:cNvSpPr txBox="1"/>
          <p:nvPr>
            <p:ph idx="2" type="title"/>
          </p:nvPr>
        </p:nvSpPr>
        <p:spPr>
          <a:xfrm>
            <a:off x="115025" y="502775"/>
            <a:ext cx="5400000" cy="6888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grpSp>
        <p:nvGrpSpPr>
          <p:cNvPr id="245" name="Google Shape;245;p11"/>
          <p:cNvGrpSpPr/>
          <p:nvPr/>
        </p:nvGrpSpPr>
        <p:grpSpPr>
          <a:xfrm flipH="1" rot="10800000">
            <a:off x="6179902" y="24"/>
            <a:ext cx="2963226" cy="1495659"/>
            <a:chOff x="4306084" y="2701610"/>
            <a:chExt cx="4837921" cy="2441893"/>
          </a:xfrm>
        </p:grpSpPr>
        <p:sp>
          <p:nvSpPr>
            <p:cNvPr id="246" name="Google Shape;246;p11"/>
            <p:cNvSpPr/>
            <p:nvPr/>
          </p:nvSpPr>
          <p:spPr>
            <a:xfrm>
              <a:off x="4306084" y="4485495"/>
              <a:ext cx="4837921" cy="658008"/>
            </a:xfrm>
            <a:custGeom>
              <a:rect b="b" l="l" r="r" t="t"/>
              <a:pathLst>
                <a:path extrusionOk="0" fill="none" h="12217" w="89824">
                  <a:moveTo>
                    <a:pt x="85826" y="0"/>
                  </a:moveTo>
                  <a:lnTo>
                    <a:pt x="85826" y="0"/>
                  </a:lnTo>
                  <a:lnTo>
                    <a:pt x="85045" y="291"/>
                  </a:lnTo>
                  <a:lnTo>
                    <a:pt x="84218" y="581"/>
                  </a:lnTo>
                  <a:lnTo>
                    <a:pt x="83370" y="871"/>
                  </a:lnTo>
                  <a:lnTo>
                    <a:pt x="82476" y="1139"/>
                  </a:lnTo>
                  <a:lnTo>
                    <a:pt x="81538" y="1430"/>
                  </a:lnTo>
                  <a:lnTo>
                    <a:pt x="80578" y="1697"/>
                  </a:lnTo>
                  <a:lnTo>
                    <a:pt x="79596" y="1943"/>
                  </a:lnTo>
                  <a:lnTo>
                    <a:pt x="78568" y="2189"/>
                  </a:lnTo>
                  <a:lnTo>
                    <a:pt x="77496" y="2434"/>
                  </a:lnTo>
                  <a:lnTo>
                    <a:pt x="76424" y="2680"/>
                  </a:lnTo>
                  <a:lnTo>
                    <a:pt x="75308" y="2903"/>
                  </a:lnTo>
                  <a:lnTo>
                    <a:pt x="74146" y="3104"/>
                  </a:lnTo>
                  <a:lnTo>
                    <a:pt x="71779" y="3529"/>
                  </a:lnTo>
                  <a:lnTo>
                    <a:pt x="69278" y="3886"/>
                  </a:lnTo>
                  <a:lnTo>
                    <a:pt x="66709" y="4221"/>
                  </a:lnTo>
                  <a:lnTo>
                    <a:pt x="64029" y="4511"/>
                  </a:lnTo>
                  <a:lnTo>
                    <a:pt x="61260" y="4779"/>
                  </a:lnTo>
                  <a:lnTo>
                    <a:pt x="58424" y="4980"/>
                  </a:lnTo>
                  <a:lnTo>
                    <a:pt x="55498" y="5159"/>
                  </a:lnTo>
                  <a:lnTo>
                    <a:pt x="52506" y="5271"/>
                  </a:lnTo>
                  <a:lnTo>
                    <a:pt x="49468" y="5338"/>
                  </a:lnTo>
                  <a:lnTo>
                    <a:pt x="46364" y="5382"/>
                  </a:lnTo>
                  <a:lnTo>
                    <a:pt x="46364" y="5382"/>
                  </a:lnTo>
                  <a:lnTo>
                    <a:pt x="43260" y="5338"/>
                  </a:lnTo>
                  <a:lnTo>
                    <a:pt x="40200" y="5271"/>
                  </a:lnTo>
                  <a:lnTo>
                    <a:pt x="37208" y="5159"/>
                  </a:lnTo>
                  <a:lnTo>
                    <a:pt x="34304" y="4980"/>
                  </a:lnTo>
                  <a:lnTo>
                    <a:pt x="31446" y="4779"/>
                  </a:lnTo>
                  <a:lnTo>
                    <a:pt x="28676" y="4511"/>
                  </a:lnTo>
                  <a:lnTo>
                    <a:pt x="25996" y="4221"/>
                  </a:lnTo>
                  <a:lnTo>
                    <a:pt x="23428" y="3886"/>
                  </a:lnTo>
                  <a:lnTo>
                    <a:pt x="20927" y="3529"/>
                  </a:lnTo>
                  <a:lnTo>
                    <a:pt x="18560" y="3104"/>
                  </a:lnTo>
                  <a:lnTo>
                    <a:pt x="17421" y="2903"/>
                  </a:lnTo>
                  <a:lnTo>
                    <a:pt x="16282" y="2680"/>
                  </a:lnTo>
                  <a:lnTo>
                    <a:pt x="15210" y="2434"/>
                  </a:lnTo>
                  <a:lnTo>
                    <a:pt x="14138" y="2189"/>
                  </a:lnTo>
                  <a:lnTo>
                    <a:pt x="13110" y="1943"/>
                  </a:lnTo>
                  <a:lnTo>
                    <a:pt x="12128" y="1697"/>
                  </a:lnTo>
                  <a:lnTo>
                    <a:pt x="11167" y="1430"/>
                  </a:lnTo>
                  <a:lnTo>
                    <a:pt x="10229" y="1139"/>
                  </a:lnTo>
                  <a:lnTo>
                    <a:pt x="9336" y="871"/>
                  </a:lnTo>
                  <a:lnTo>
                    <a:pt x="8487" y="581"/>
                  </a:lnTo>
                  <a:lnTo>
                    <a:pt x="7661" y="291"/>
                  </a:lnTo>
                  <a:lnTo>
                    <a:pt x="6879" y="0"/>
                  </a:lnTo>
                  <a:lnTo>
                    <a:pt x="6879" y="0"/>
                  </a:lnTo>
                  <a:lnTo>
                    <a:pt x="6075" y="313"/>
                  </a:lnTo>
                  <a:lnTo>
                    <a:pt x="5338" y="648"/>
                  </a:lnTo>
                  <a:lnTo>
                    <a:pt x="4624" y="983"/>
                  </a:lnTo>
                  <a:lnTo>
                    <a:pt x="3976" y="1340"/>
                  </a:lnTo>
                  <a:lnTo>
                    <a:pt x="3351" y="1697"/>
                  </a:lnTo>
                  <a:lnTo>
                    <a:pt x="2793" y="2055"/>
                  </a:lnTo>
                  <a:lnTo>
                    <a:pt x="2279" y="2412"/>
                  </a:lnTo>
                  <a:lnTo>
                    <a:pt x="1810" y="2792"/>
                  </a:lnTo>
                  <a:lnTo>
                    <a:pt x="1386" y="3171"/>
                  </a:lnTo>
                  <a:lnTo>
                    <a:pt x="1028" y="3551"/>
                  </a:lnTo>
                  <a:lnTo>
                    <a:pt x="716" y="3931"/>
                  </a:lnTo>
                  <a:lnTo>
                    <a:pt x="470" y="4310"/>
                  </a:lnTo>
                  <a:lnTo>
                    <a:pt x="269" y="4712"/>
                  </a:lnTo>
                  <a:lnTo>
                    <a:pt x="180" y="4913"/>
                  </a:lnTo>
                  <a:lnTo>
                    <a:pt x="135" y="5114"/>
                  </a:lnTo>
                  <a:lnTo>
                    <a:pt x="68" y="5315"/>
                  </a:lnTo>
                  <a:lnTo>
                    <a:pt x="46" y="5516"/>
                  </a:lnTo>
                  <a:lnTo>
                    <a:pt x="23" y="5717"/>
                  </a:lnTo>
                  <a:lnTo>
                    <a:pt x="1" y="5918"/>
                  </a:lnTo>
                  <a:lnTo>
                    <a:pt x="1" y="5918"/>
                  </a:lnTo>
                  <a:lnTo>
                    <a:pt x="23" y="6142"/>
                  </a:lnTo>
                  <a:lnTo>
                    <a:pt x="46" y="6365"/>
                  </a:lnTo>
                  <a:lnTo>
                    <a:pt x="90" y="6566"/>
                  </a:lnTo>
                  <a:lnTo>
                    <a:pt x="135" y="6789"/>
                  </a:lnTo>
                  <a:lnTo>
                    <a:pt x="224" y="7013"/>
                  </a:lnTo>
                  <a:lnTo>
                    <a:pt x="314" y="7214"/>
                  </a:lnTo>
                  <a:lnTo>
                    <a:pt x="425" y="7437"/>
                  </a:lnTo>
                  <a:lnTo>
                    <a:pt x="537" y="7638"/>
                  </a:lnTo>
                  <a:lnTo>
                    <a:pt x="671" y="7839"/>
                  </a:lnTo>
                  <a:lnTo>
                    <a:pt x="827" y="8062"/>
                  </a:lnTo>
                  <a:lnTo>
                    <a:pt x="1185" y="8464"/>
                  </a:lnTo>
                  <a:lnTo>
                    <a:pt x="1609" y="8866"/>
                  </a:lnTo>
                  <a:lnTo>
                    <a:pt x="2078" y="9268"/>
                  </a:lnTo>
                  <a:lnTo>
                    <a:pt x="2614" y="9670"/>
                  </a:lnTo>
                  <a:lnTo>
                    <a:pt x="3195" y="10050"/>
                  </a:lnTo>
                  <a:lnTo>
                    <a:pt x="3842" y="10430"/>
                  </a:lnTo>
                  <a:lnTo>
                    <a:pt x="4557" y="10809"/>
                  </a:lnTo>
                  <a:lnTo>
                    <a:pt x="5294" y="11167"/>
                  </a:lnTo>
                  <a:lnTo>
                    <a:pt x="6098" y="11524"/>
                  </a:lnTo>
                  <a:lnTo>
                    <a:pt x="6969" y="11881"/>
                  </a:lnTo>
                  <a:lnTo>
                    <a:pt x="7862" y="12216"/>
                  </a:lnTo>
                  <a:lnTo>
                    <a:pt x="84844" y="12216"/>
                  </a:lnTo>
                  <a:lnTo>
                    <a:pt x="89824" y="9871"/>
                  </a:lnTo>
                  <a:lnTo>
                    <a:pt x="89824" y="1988"/>
                  </a:lnTo>
                  <a:lnTo>
                    <a:pt x="89824" y="1988"/>
                  </a:lnTo>
                  <a:lnTo>
                    <a:pt x="89400" y="1720"/>
                  </a:lnTo>
                  <a:lnTo>
                    <a:pt x="88975" y="1474"/>
                  </a:lnTo>
                  <a:lnTo>
                    <a:pt x="88506" y="1206"/>
                  </a:lnTo>
                  <a:lnTo>
                    <a:pt x="88015" y="961"/>
                  </a:lnTo>
                  <a:lnTo>
                    <a:pt x="87501" y="715"/>
                  </a:lnTo>
                  <a:lnTo>
                    <a:pt x="86965" y="469"/>
                  </a:lnTo>
                  <a:lnTo>
                    <a:pt x="85826" y="0"/>
                  </a:lnTo>
                  <a:lnTo>
                    <a:pt x="85826"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247" name="Google Shape;247;p11"/>
            <p:cNvSpPr/>
            <p:nvPr/>
          </p:nvSpPr>
          <p:spPr>
            <a:xfrm>
              <a:off x="4306084" y="3738493"/>
              <a:ext cx="4837921" cy="747038"/>
            </a:xfrm>
            <a:custGeom>
              <a:rect b="b" l="l" r="r" t="t"/>
              <a:pathLst>
                <a:path extrusionOk="0" fill="none" h="13870" w="89824">
                  <a:moveTo>
                    <a:pt x="79372" y="0"/>
                  </a:moveTo>
                  <a:lnTo>
                    <a:pt x="79372" y="0"/>
                  </a:lnTo>
                  <a:lnTo>
                    <a:pt x="77764" y="380"/>
                  </a:lnTo>
                  <a:lnTo>
                    <a:pt x="76067" y="737"/>
                  </a:lnTo>
                  <a:lnTo>
                    <a:pt x="74325" y="1072"/>
                  </a:lnTo>
                  <a:lnTo>
                    <a:pt x="72494" y="1407"/>
                  </a:lnTo>
                  <a:lnTo>
                    <a:pt x="70595" y="1698"/>
                  </a:lnTo>
                  <a:lnTo>
                    <a:pt x="68652" y="1966"/>
                  </a:lnTo>
                  <a:lnTo>
                    <a:pt x="66642" y="2234"/>
                  </a:lnTo>
                  <a:lnTo>
                    <a:pt x="64565" y="2457"/>
                  </a:lnTo>
                  <a:lnTo>
                    <a:pt x="62444" y="2658"/>
                  </a:lnTo>
                  <a:lnTo>
                    <a:pt x="60278" y="2859"/>
                  </a:lnTo>
                  <a:lnTo>
                    <a:pt x="58044" y="3015"/>
                  </a:lnTo>
                  <a:lnTo>
                    <a:pt x="55789" y="3127"/>
                  </a:lnTo>
                  <a:lnTo>
                    <a:pt x="53488" y="3239"/>
                  </a:lnTo>
                  <a:lnTo>
                    <a:pt x="51143" y="3306"/>
                  </a:lnTo>
                  <a:lnTo>
                    <a:pt x="48754" y="3350"/>
                  </a:lnTo>
                  <a:lnTo>
                    <a:pt x="46364" y="3373"/>
                  </a:lnTo>
                  <a:lnTo>
                    <a:pt x="46364" y="3373"/>
                  </a:lnTo>
                  <a:lnTo>
                    <a:pt x="43952" y="3350"/>
                  </a:lnTo>
                  <a:lnTo>
                    <a:pt x="41563" y="3306"/>
                  </a:lnTo>
                  <a:lnTo>
                    <a:pt x="39218" y="3239"/>
                  </a:lnTo>
                  <a:lnTo>
                    <a:pt x="36917" y="3127"/>
                  </a:lnTo>
                  <a:lnTo>
                    <a:pt x="34662" y="3015"/>
                  </a:lnTo>
                  <a:lnTo>
                    <a:pt x="32451" y="2859"/>
                  </a:lnTo>
                  <a:lnTo>
                    <a:pt x="30262" y="2658"/>
                  </a:lnTo>
                  <a:lnTo>
                    <a:pt x="28140" y="2457"/>
                  </a:lnTo>
                  <a:lnTo>
                    <a:pt x="26086" y="2234"/>
                  </a:lnTo>
                  <a:lnTo>
                    <a:pt x="24053" y="1966"/>
                  </a:lnTo>
                  <a:lnTo>
                    <a:pt x="22111" y="1698"/>
                  </a:lnTo>
                  <a:lnTo>
                    <a:pt x="20212" y="1407"/>
                  </a:lnTo>
                  <a:lnTo>
                    <a:pt x="18381" y="1072"/>
                  </a:lnTo>
                  <a:lnTo>
                    <a:pt x="16639" y="737"/>
                  </a:lnTo>
                  <a:lnTo>
                    <a:pt x="14942" y="380"/>
                  </a:lnTo>
                  <a:lnTo>
                    <a:pt x="13334" y="0"/>
                  </a:lnTo>
                  <a:lnTo>
                    <a:pt x="13334" y="0"/>
                  </a:lnTo>
                  <a:lnTo>
                    <a:pt x="11815" y="380"/>
                  </a:lnTo>
                  <a:lnTo>
                    <a:pt x="10386" y="782"/>
                  </a:lnTo>
                  <a:lnTo>
                    <a:pt x="9046" y="1229"/>
                  </a:lnTo>
                  <a:lnTo>
                    <a:pt x="7773" y="1653"/>
                  </a:lnTo>
                  <a:lnTo>
                    <a:pt x="6589" y="2122"/>
                  </a:lnTo>
                  <a:lnTo>
                    <a:pt x="5495" y="2591"/>
                  </a:lnTo>
                  <a:lnTo>
                    <a:pt x="4490" y="3060"/>
                  </a:lnTo>
                  <a:lnTo>
                    <a:pt x="4021" y="3328"/>
                  </a:lnTo>
                  <a:lnTo>
                    <a:pt x="3574" y="3574"/>
                  </a:lnTo>
                  <a:lnTo>
                    <a:pt x="3150" y="3819"/>
                  </a:lnTo>
                  <a:lnTo>
                    <a:pt x="2770" y="4087"/>
                  </a:lnTo>
                  <a:lnTo>
                    <a:pt x="2391" y="4333"/>
                  </a:lnTo>
                  <a:lnTo>
                    <a:pt x="2056" y="4601"/>
                  </a:lnTo>
                  <a:lnTo>
                    <a:pt x="1743" y="4869"/>
                  </a:lnTo>
                  <a:lnTo>
                    <a:pt x="1430" y="5137"/>
                  </a:lnTo>
                  <a:lnTo>
                    <a:pt x="1162" y="5405"/>
                  </a:lnTo>
                  <a:lnTo>
                    <a:pt x="939" y="5673"/>
                  </a:lnTo>
                  <a:lnTo>
                    <a:pt x="716" y="5941"/>
                  </a:lnTo>
                  <a:lnTo>
                    <a:pt x="537" y="6231"/>
                  </a:lnTo>
                  <a:lnTo>
                    <a:pt x="381" y="6499"/>
                  </a:lnTo>
                  <a:lnTo>
                    <a:pt x="247" y="6790"/>
                  </a:lnTo>
                  <a:lnTo>
                    <a:pt x="135" y="7058"/>
                  </a:lnTo>
                  <a:lnTo>
                    <a:pt x="68" y="7348"/>
                  </a:lnTo>
                  <a:lnTo>
                    <a:pt x="23" y="7638"/>
                  </a:lnTo>
                  <a:lnTo>
                    <a:pt x="1" y="7929"/>
                  </a:lnTo>
                  <a:lnTo>
                    <a:pt x="1" y="7929"/>
                  </a:lnTo>
                  <a:lnTo>
                    <a:pt x="23" y="8130"/>
                  </a:lnTo>
                  <a:lnTo>
                    <a:pt x="46" y="8331"/>
                  </a:lnTo>
                  <a:lnTo>
                    <a:pt x="68" y="8532"/>
                  </a:lnTo>
                  <a:lnTo>
                    <a:pt x="135" y="8733"/>
                  </a:lnTo>
                  <a:lnTo>
                    <a:pt x="180" y="8934"/>
                  </a:lnTo>
                  <a:lnTo>
                    <a:pt x="269" y="9135"/>
                  </a:lnTo>
                  <a:lnTo>
                    <a:pt x="470" y="9537"/>
                  </a:lnTo>
                  <a:lnTo>
                    <a:pt x="716" y="9916"/>
                  </a:lnTo>
                  <a:lnTo>
                    <a:pt x="1028" y="10318"/>
                  </a:lnTo>
                  <a:lnTo>
                    <a:pt x="1386" y="10698"/>
                  </a:lnTo>
                  <a:lnTo>
                    <a:pt x="1810" y="11055"/>
                  </a:lnTo>
                  <a:lnTo>
                    <a:pt x="2279" y="11435"/>
                  </a:lnTo>
                  <a:lnTo>
                    <a:pt x="2793" y="11792"/>
                  </a:lnTo>
                  <a:lnTo>
                    <a:pt x="3351" y="12150"/>
                  </a:lnTo>
                  <a:lnTo>
                    <a:pt x="3976" y="12507"/>
                  </a:lnTo>
                  <a:lnTo>
                    <a:pt x="4624" y="12864"/>
                  </a:lnTo>
                  <a:lnTo>
                    <a:pt x="5338" y="13199"/>
                  </a:lnTo>
                  <a:lnTo>
                    <a:pt x="6075" y="13534"/>
                  </a:lnTo>
                  <a:lnTo>
                    <a:pt x="6879" y="13869"/>
                  </a:lnTo>
                  <a:lnTo>
                    <a:pt x="6879" y="13869"/>
                  </a:lnTo>
                  <a:lnTo>
                    <a:pt x="7661" y="13557"/>
                  </a:lnTo>
                  <a:lnTo>
                    <a:pt x="8487" y="13266"/>
                  </a:lnTo>
                  <a:lnTo>
                    <a:pt x="9336" y="12976"/>
                  </a:lnTo>
                  <a:lnTo>
                    <a:pt x="10229" y="12708"/>
                  </a:lnTo>
                  <a:lnTo>
                    <a:pt x="11167" y="12440"/>
                  </a:lnTo>
                  <a:lnTo>
                    <a:pt x="12128" y="12172"/>
                  </a:lnTo>
                  <a:lnTo>
                    <a:pt x="13110" y="11904"/>
                  </a:lnTo>
                  <a:lnTo>
                    <a:pt x="14138" y="11658"/>
                  </a:lnTo>
                  <a:lnTo>
                    <a:pt x="15210" y="11413"/>
                  </a:lnTo>
                  <a:lnTo>
                    <a:pt x="16282" y="11189"/>
                  </a:lnTo>
                  <a:lnTo>
                    <a:pt x="17421" y="10966"/>
                  </a:lnTo>
                  <a:lnTo>
                    <a:pt x="18560" y="10743"/>
                  </a:lnTo>
                  <a:lnTo>
                    <a:pt x="20927" y="10318"/>
                  </a:lnTo>
                  <a:lnTo>
                    <a:pt x="23428" y="9961"/>
                  </a:lnTo>
                  <a:lnTo>
                    <a:pt x="25996" y="9626"/>
                  </a:lnTo>
                  <a:lnTo>
                    <a:pt x="28676" y="9336"/>
                  </a:lnTo>
                  <a:lnTo>
                    <a:pt x="31446" y="9068"/>
                  </a:lnTo>
                  <a:lnTo>
                    <a:pt x="34304" y="8867"/>
                  </a:lnTo>
                  <a:lnTo>
                    <a:pt x="37208" y="8688"/>
                  </a:lnTo>
                  <a:lnTo>
                    <a:pt x="40200" y="8576"/>
                  </a:lnTo>
                  <a:lnTo>
                    <a:pt x="43260" y="8509"/>
                  </a:lnTo>
                  <a:lnTo>
                    <a:pt x="46364" y="8487"/>
                  </a:lnTo>
                  <a:lnTo>
                    <a:pt x="46364" y="8487"/>
                  </a:lnTo>
                  <a:lnTo>
                    <a:pt x="49468" y="8509"/>
                  </a:lnTo>
                  <a:lnTo>
                    <a:pt x="52506" y="8576"/>
                  </a:lnTo>
                  <a:lnTo>
                    <a:pt x="55498" y="8688"/>
                  </a:lnTo>
                  <a:lnTo>
                    <a:pt x="58424" y="8867"/>
                  </a:lnTo>
                  <a:lnTo>
                    <a:pt x="61260" y="9068"/>
                  </a:lnTo>
                  <a:lnTo>
                    <a:pt x="64029" y="9336"/>
                  </a:lnTo>
                  <a:lnTo>
                    <a:pt x="66709" y="9626"/>
                  </a:lnTo>
                  <a:lnTo>
                    <a:pt x="69278" y="9961"/>
                  </a:lnTo>
                  <a:lnTo>
                    <a:pt x="71779" y="10318"/>
                  </a:lnTo>
                  <a:lnTo>
                    <a:pt x="74146" y="10743"/>
                  </a:lnTo>
                  <a:lnTo>
                    <a:pt x="75308" y="10966"/>
                  </a:lnTo>
                  <a:lnTo>
                    <a:pt x="76424" y="11189"/>
                  </a:lnTo>
                  <a:lnTo>
                    <a:pt x="77496" y="11413"/>
                  </a:lnTo>
                  <a:lnTo>
                    <a:pt x="78568" y="11658"/>
                  </a:lnTo>
                  <a:lnTo>
                    <a:pt x="79596" y="11904"/>
                  </a:lnTo>
                  <a:lnTo>
                    <a:pt x="80578" y="12172"/>
                  </a:lnTo>
                  <a:lnTo>
                    <a:pt x="81538" y="12440"/>
                  </a:lnTo>
                  <a:lnTo>
                    <a:pt x="82476" y="12708"/>
                  </a:lnTo>
                  <a:lnTo>
                    <a:pt x="83370" y="12976"/>
                  </a:lnTo>
                  <a:lnTo>
                    <a:pt x="84218" y="13266"/>
                  </a:lnTo>
                  <a:lnTo>
                    <a:pt x="85045" y="13557"/>
                  </a:lnTo>
                  <a:lnTo>
                    <a:pt x="85826" y="13869"/>
                  </a:lnTo>
                  <a:lnTo>
                    <a:pt x="85826" y="13869"/>
                  </a:lnTo>
                  <a:lnTo>
                    <a:pt x="86965" y="13378"/>
                  </a:lnTo>
                  <a:lnTo>
                    <a:pt x="88015" y="12887"/>
                  </a:lnTo>
                  <a:lnTo>
                    <a:pt x="88506" y="12641"/>
                  </a:lnTo>
                  <a:lnTo>
                    <a:pt x="88975" y="12395"/>
                  </a:lnTo>
                  <a:lnTo>
                    <a:pt x="89400" y="12127"/>
                  </a:lnTo>
                  <a:lnTo>
                    <a:pt x="89824" y="11859"/>
                  </a:lnTo>
                  <a:lnTo>
                    <a:pt x="89824" y="3998"/>
                  </a:lnTo>
                  <a:lnTo>
                    <a:pt x="89824" y="3998"/>
                  </a:lnTo>
                  <a:lnTo>
                    <a:pt x="89377" y="3708"/>
                  </a:lnTo>
                  <a:lnTo>
                    <a:pt x="88886" y="3440"/>
                  </a:lnTo>
                  <a:lnTo>
                    <a:pt x="88395" y="3149"/>
                  </a:lnTo>
                  <a:lnTo>
                    <a:pt x="87859" y="2881"/>
                  </a:lnTo>
                  <a:lnTo>
                    <a:pt x="87300" y="2613"/>
                  </a:lnTo>
                  <a:lnTo>
                    <a:pt x="86697" y="2368"/>
                  </a:lnTo>
                  <a:lnTo>
                    <a:pt x="86094" y="2100"/>
                  </a:lnTo>
                  <a:lnTo>
                    <a:pt x="85447" y="1854"/>
                  </a:lnTo>
                  <a:lnTo>
                    <a:pt x="84084" y="1363"/>
                  </a:lnTo>
                  <a:lnTo>
                    <a:pt x="82610" y="871"/>
                  </a:lnTo>
                  <a:lnTo>
                    <a:pt x="81047" y="425"/>
                  </a:lnTo>
                  <a:lnTo>
                    <a:pt x="79372" y="0"/>
                  </a:lnTo>
                  <a:lnTo>
                    <a:pt x="79372"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248" name="Google Shape;248;p11"/>
            <p:cNvSpPr/>
            <p:nvPr/>
          </p:nvSpPr>
          <p:spPr>
            <a:xfrm>
              <a:off x="4306084" y="2701610"/>
              <a:ext cx="4837921" cy="1036913"/>
            </a:xfrm>
            <a:custGeom>
              <a:rect b="b" l="l" r="r" t="t"/>
              <a:pathLst>
                <a:path extrusionOk="0" fill="none" h="19252" w="89824">
                  <a:moveTo>
                    <a:pt x="46364" y="1"/>
                  </a:moveTo>
                  <a:lnTo>
                    <a:pt x="46364" y="1"/>
                  </a:lnTo>
                  <a:lnTo>
                    <a:pt x="43974" y="1"/>
                  </a:lnTo>
                  <a:lnTo>
                    <a:pt x="41607" y="45"/>
                  </a:lnTo>
                  <a:lnTo>
                    <a:pt x="39307" y="135"/>
                  </a:lnTo>
                  <a:lnTo>
                    <a:pt x="37007" y="224"/>
                  </a:lnTo>
                  <a:lnTo>
                    <a:pt x="34773" y="358"/>
                  </a:lnTo>
                  <a:lnTo>
                    <a:pt x="32562" y="492"/>
                  </a:lnTo>
                  <a:lnTo>
                    <a:pt x="30418" y="671"/>
                  </a:lnTo>
                  <a:lnTo>
                    <a:pt x="28319" y="872"/>
                  </a:lnTo>
                  <a:lnTo>
                    <a:pt x="26264" y="1117"/>
                  </a:lnTo>
                  <a:lnTo>
                    <a:pt x="24254" y="1363"/>
                  </a:lnTo>
                  <a:lnTo>
                    <a:pt x="22334" y="1631"/>
                  </a:lnTo>
                  <a:lnTo>
                    <a:pt x="20436" y="1921"/>
                  </a:lnTo>
                  <a:lnTo>
                    <a:pt x="18627" y="2234"/>
                  </a:lnTo>
                  <a:lnTo>
                    <a:pt x="16885" y="2569"/>
                  </a:lnTo>
                  <a:lnTo>
                    <a:pt x="15187" y="2926"/>
                  </a:lnTo>
                  <a:lnTo>
                    <a:pt x="13579" y="3306"/>
                  </a:lnTo>
                  <a:lnTo>
                    <a:pt x="12038" y="3708"/>
                  </a:lnTo>
                  <a:lnTo>
                    <a:pt x="10587" y="4110"/>
                  </a:lnTo>
                  <a:lnTo>
                    <a:pt x="9224" y="4534"/>
                  </a:lnTo>
                  <a:lnTo>
                    <a:pt x="7929" y="4981"/>
                  </a:lnTo>
                  <a:lnTo>
                    <a:pt x="6723" y="5450"/>
                  </a:lnTo>
                  <a:lnTo>
                    <a:pt x="5606" y="5919"/>
                  </a:lnTo>
                  <a:lnTo>
                    <a:pt x="4579" y="6410"/>
                  </a:lnTo>
                  <a:lnTo>
                    <a:pt x="4110" y="6656"/>
                  </a:lnTo>
                  <a:lnTo>
                    <a:pt x="3641" y="6901"/>
                  </a:lnTo>
                  <a:lnTo>
                    <a:pt x="3217" y="7169"/>
                  </a:lnTo>
                  <a:lnTo>
                    <a:pt x="2815" y="7415"/>
                  </a:lnTo>
                  <a:lnTo>
                    <a:pt x="2435" y="7683"/>
                  </a:lnTo>
                  <a:lnTo>
                    <a:pt x="2100" y="7951"/>
                  </a:lnTo>
                  <a:lnTo>
                    <a:pt x="1765" y="8219"/>
                  </a:lnTo>
                  <a:lnTo>
                    <a:pt x="1475" y="8487"/>
                  </a:lnTo>
                  <a:lnTo>
                    <a:pt x="1185" y="8755"/>
                  </a:lnTo>
                  <a:lnTo>
                    <a:pt x="961" y="9023"/>
                  </a:lnTo>
                  <a:lnTo>
                    <a:pt x="738" y="9313"/>
                  </a:lnTo>
                  <a:lnTo>
                    <a:pt x="537" y="9581"/>
                  </a:lnTo>
                  <a:lnTo>
                    <a:pt x="381" y="9872"/>
                  </a:lnTo>
                  <a:lnTo>
                    <a:pt x="247" y="10140"/>
                  </a:lnTo>
                  <a:lnTo>
                    <a:pt x="135" y="10430"/>
                  </a:lnTo>
                  <a:lnTo>
                    <a:pt x="68" y="10720"/>
                  </a:lnTo>
                  <a:lnTo>
                    <a:pt x="23" y="11011"/>
                  </a:lnTo>
                  <a:lnTo>
                    <a:pt x="1" y="11301"/>
                  </a:lnTo>
                  <a:lnTo>
                    <a:pt x="1" y="11301"/>
                  </a:lnTo>
                  <a:lnTo>
                    <a:pt x="23" y="11591"/>
                  </a:lnTo>
                  <a:lnTo>
                    <a:pt x="68" y="11882"/>
                  </a:lnTo>
                  <a:lnTo>
                    <a:pt x="135" y="12172"/>
                  </a:lnTo>
                  <a:lnTo>
                    <a:pt x="247" y="12462"/>
                  </a:lnTo>
                  <a:lnTo>
                    <a:pt x="381" y="12730"/>
                  </a:lnTo>
                  <a:lnTo>
                    <a:pt x="537" y="13021"/>
                  </a:lnTo>
                  <a:lnTo>
                    <a:pt x="716" y="13289"/>
                  </a:lnTo>
                  <a:lnTo>
                    <a:pt x="939" y="13557"/>
                  </a:lnTo>
                  <a:lnTo>
                    <a:pt x="1162" y="13847"/>
                  </a:lnTo>
                  <a:lnTo>
                    <a:pt x="1430" y="14115"/>
                  </a:lnTo>
                  <a:lnTo>
                    <a:pt x="1743" y="14383"/>
                  </a:lnTo>
                  <a:lnTo>
                    <a:pt x="2056" y="14629"/>
                  </a:lnTo>
                  <a:lnTo>
                    <a:pt x="2391" y="14897"/>
                  </a:lnTo>
                  <a:lnTo>
                    <a:pt x="2770" y="15165"/>
                  </a:lnTo>
                  <a:lnTo>
                    <a:pt x="3150" y="15410"/>
                  </a:lnTo>
                  <a:lnTo>
                    <a:pt x="3574" y="15678"/>
                  </a:lnTo>
                  <a:lnTo>
                    <a:pt x="4021" y="15924"/>
                  </a:lnTo>
                  <a:lnTo>
                    <a:pt x="4490" y="16170"/>
                  </a:lnTo>
                  <a:lnTo>
                    <a:pt x="5495" y="16661"/>
                  </a:lnTo>
                  <a:lnTo>
                    <a:pt x="6589" y="17130"/>
                  </a:lnTo>
                  <a:lnTo>
                    <a:pt x="7773" y="17577"/>
                  </a:lnTo>
                  <a:lnTo>
                    <a:pt x="9046" y="18023"/>
                  </a:lnTo>
                  <a:lnTo>
                    <a:pt x="10386" y="18447"/>
                  </a:lnTo>
                  <a:lnTo>
                    <a:pt x="11815" y="18849"/>
                  </a:lnTo>
                  <a:lnTo>
                    <a:pt x="13334" y="19251"/>
                  </a:lnTo>
                  <a:lnTo>
                    <a:pt x="13334" y="19251"/>
                  </a:lnTo>
                  <a:lnTo>
                    <a:pt x="14942" y="18872"/>
                  </a:lnTo>
                  <a:lnTo>
                    <a:pt x="16639" y="18492"/>
                  </a:lnTo>
                  <a:lnTo>
                    <a:pt x="18381" y="18157"/>
                  </a:lnTo>
                  <a:lnTo>
                    <a:pt x="20212" y="17845"/>
                  </a:lnTo>
                  <a:lnTo>
                    <a:pt x="22111" y="17532"/>
                  </a:lnTo>
                  <a:lnTo>
                    <a:pt x="24053" y="17264"/>
                  </a:lnTo>
                  <a:lnTo>
                    <a:pt x="26086" y="16996"/>
                  </a:lnTo>
                  <a:lnTo>
                    <a:pt x="28140" y="16773"/>
                  </a:lnTo>
                  <a:lnTo>
                    <a:pt x="30262" y="16572"/>
                  </a:lnTo>
                  <a:lnTo>
                    <a:pt x="32451" y="16393"/>
                  </a:lnTo>
                  <a:lnTo>
                    <a:pt x="34662" y="16237"/>
                  </a:lnTo>
                  <a:lnTo>
                    <a:pt x="36917" y="16103"/>
                  </a:lnTo>
                  <a:lnTo>
                    <a:pt x="39218" y="15991"/>
                  </a:lnTo>
                  <a:lnTo>
                    <a:pt x="41563" y="15924"/>
                  </a:lnTo>
                  <a:lnTo>
                    <a:pt x="43952" y="15879"/>
                  </a:lnTo>
                  <a:lnTo>
                    <a:pt x="46364" y="15857"/>
                  </a:lnTo>
                  <a:lnTo>
                    <a:pt x="46364" y="15857"/>
                  </a:lnTo>
                  <a:lnTo>
                    <a:pt x="48754" y="15879"/>
                  </a:lnTo>
                  <a:lnTo>
                    <a:pt x="51143" y="15924"/>
                  </a:lnTo>
                  <a:lnTo>
                    <a:pt x="53488" y="15991"/>
                  </a:lnTo>
                  <a:lnTo>
                    <a:pt x="55789" y="16103"/>
                  </a:lnTo>
                  <a:lnTo>
                    <a:pt x="58044" y="16237"/>
                  </a:lnTo>
                  <a:lnTo>
                    <a:pt x="60278" y="16393"/>
                  </a:lnTo>
                  <a:lnTo>
                    <a:pt x="62444" y="16572"/>
                  </a:lnTo>
                  <a:lnTo>
                    <a:pt x="64565" y="16773"/>
                  </a:lnTo>
                  <a:lnTo>
                    <a:pt x="66642" y="16996"/>
                  </a:lnTo>
                  <a:lnTo>
                    <a:pt x="68652" y="17264"/>
                  </a:lnTo>
                  <a:lnTo>
                    <a:pt x="70595" y="17532"/>
                  </a:lnTo>
                  <a:lnTo>
                    <a:pt x="72494" y="17845"/>
                  </a:lnTo>
                  <a:lnTo>
                    <a:pt x="74325" y="18157"/>
                  </a:lnTo>
                  <a:lnTo>
                    <a:pt x="76067" y="18492"/>
                  </a:lnTo>
                  <a:lnTo>
                    <a:pt x="77764" y="18872"/>
                  </a:lnTo>
                  <a:lnTo>
                    <a:pt x="79372" y="19251"/>
                  </a:lnTo>
                  <a:lnTo>
                    <a:pt x="79372" y="19251"/>
                  </a:lnTo>
                  <a:lnTo>
                    <a:pt x="81047" y="18805"/>
                  </a:lnTo>
                  <a:lnTo>
                    <a:pt x="82610" y="18358"/>
                  </a:lnTo>
                  <a:lnTo>
                    <a:pt x="84084" y="17889"/>
                  </a:lnTo>
                  <a:lnTo>
                    <a:pt x="85447" y="17398"/>
                  </a:lnTo>
                  <a:lnTo>
                    <a:pt x="86094" y="17130"/>
                  </a:lnTo>
                  <a:lnTo>
                    <a:pt x="86697" y="16884"/>
                  </a:lnTo>
                  <a:lnTo>
                    <a:pt x="87300" y="16616"/>
                  </a:lnTo>
                  <a:lnTo>
                    <a:pt x="87859" y="16348"/>
                  </a:lnTo>
                  <a:lnTo>
                    <a:pt x="88395" y="16080"/>
                  </a:lnTo>
                  <a:lnTo>
                    <a:pt x="88886" y="15812"/>
                  </a:lnTo>
                  <a:lnTo>
                    <a:pt x="89377" y="15522"/>
                  </a:lnTo>
                  <a:lnTo>
                    <a:pt x="89824" y="15254"/>
                  </a:lnTo>
                  <a:lnTo>
                    <a:pt x="89824" y="7370"/>
                  </a:lnTo>
                  <a:lnTo>
                    <a:pt x="89824" y="7370"/>
                  </a:lnTo>
                  <a:lnTo>
                    <a:pt x="89176" y="6968"/>
                  </a:lnTo>
                  <a:lnTo>
                    <a:pt x="88462" y="6566"/>
                  </a:lnTo>
                  <a:lnTo>
                    <a:pt x="87702" y="6187"/>
                  </a:lnTo>
                  <a:lnTo>
                    <a:pt x="86876" y="5807"/>
                  </a:lnTo>
                  <a:lnTo>
                    <a:pt x="86005" y="5450"/>
                  </a:lnTo>
                  <a:lnTo>
                    <a:pt x="85067" y="5092"/>
                  </a:lnTo>
                  <a:lnTo>
                    <a:pt x="84084" y="4735"/>
                  </a:lnTo>
                  <a:lnTo>
                    <a:pt x="83057" y="4400"/>
                  </a:lnTo>
                  <a:lnTo>
                    <a:pt x="81985" y="4065"/>
                  </a:lnTo>
                  <a:lnTo>
                    <a:pt x="80846" y="3752"/>
                  </a:lnTo>
                  <a:lnTo>
                    <a:pt x="79663" y="3440"/>
                  </a:lnTo>
                  <a:lnTo>
                    <a:pt x="78434" y="3149"/>
                  </a:lnTo>
                  <a:lnTo>
                    <a:pt x="77161" y="2859"/>
                  </a:lnTo>
                  <a:lnTo>
                    <a:pt x="75844" y="2569"/>
                  </a:lnTo>
                  <a:lnTo>
                    <a:pt x="74504" y="2323"/>
                  </a:lnTo>
                  <a:lnTo>
                    <a:pt x="73097" y="2055"/>
                  </a:lnTo>
                  <a:lnTo>
                    <a:pt x="71667" y="1832"/>
                  </a:lnTo>
                  <a:lnTo>
                    <a:pt x="70193" y="1609"/>
                  </a:lnTo>
                  <a:lnTo>
                    <a:pt x="68675" y="1385"/>
                  </a:lnTo>
                  <a:lnTo>
                    <a:pt x="67134" y="1184"/>
                  </a:lnTo>
                  <a:lnTo>
                    <a:pt x="65548" y="1006"/>
                  </a:lnTo>
                  <a:lnTo>
                    <a:pt x="63940" y="827"/>
                  </a:lnTo>
                  <a:lnTo>
                    <a:pt x="62310" y="671"/>
                  </a:lnTo>
                  <a:lnTo>
                    <a:pt x="60635" y="537"/>
                  </a:lnTo>
                  <a:lnTo>
                    <a:pt x="58938" y="425"/>
                  </a:lnTo>
                  <a:lnTo>
                    <a:pt x="57196" y="313"/>
                  </a:lnTo>
                  <a:lnTo>
                    <a:pt x="55454" y="202"/>
                  </a:lnTo>
                  <a:lnTo>
                    <a:pt x="53667" y="135"/>
                  </a:lnTo>
                  <a:lnTo>
                    <a:pt x="51880" y="68"/>
                  </a:lnTo>
                  <a:lnTo>
                    <a:pt x="50049" y="23"/>
                  </a:lnTo>
                  <a:lnTo>
                    <a:pt x="48218" y="1"/>
                  </a:lnTo>
                  <a:lnTo>
                    <a:pt x="46364" y="1"/>
                  </a:lnTo>
                  <a:lnTo>
                    <a:pt x="46364" y="1"/>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grpSp>
      <p:sp>
        <p:nvSpPr>
          <p:cNvPr id="249" name="Google Shape;249;p11"/>
          <p:cNvSpPr txBox="1"/>
          <p:nvPr>
            <p:ph idx="1" type="subTitle"/>
          </p:nvPr>
        </p:nvSpPr>
        <p:spPr>
          <a:xfrm>
            <a:off x="278850" y="2976125"/>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11"/>
          <p:cNvSpPr txBox="1"/>
          <p:nvPr>
            <p:ph idx="3" type="subTitle"/>
          </p:nvPr>
        </p:nvSpPr>
        <p:spPr>
          <a:xfrm>
            <a:off x="1720650" y="258930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11"/>
          <p:cNvSpPr txBox="1"/>
          <p:nvPr>
            <p:ph idx="4" type="subTitle"/>
          </p:nvPr>
        </p:nvSpPr>
        <p:spPr>
          <a:xfrm>
            <a:off x="3155400" y="230665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 name="Google Shape;252;p11"/>
          <p:cNvSpPr txBox="1"/>
          <p:nvPr>
            <p:ph idx="5" type="subTitle"/>
          </p:nvPr>
        </p:nvSpPr>
        <p:spPr>
          <a:xfrm>
            <a:off x="4597200" y="199320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11"/>
          <p:cNvSpPr txBox="1"/>
          <p:nvPr>
            <p:ph idx="6" type="subTitle"/>
          </p:nvPr>
        </p:nvSpPr>
        <p:spPr>
          <a:xfrm>
            <a:off x="6031950" y="164910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11"/>
          <p:cNvSpPr txBox="1"/>
          <p:nvPr>
            <p:ph idx="7" type="subTitle"/>
          </p:nvPr>
        </p:nvSpPr>
        <p:spPr>
          <a:xfrm>
            <a:off x="7473750" y="1277950"/>
            <a:ext cx="1387800" cy="11922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chemeClr val="lt1"/>
              </a:buClr>
              <a:buSzPts val="1200"/>
              <a:buFont typeface="Sora Light"/>
              <a:buNone/>
              <a:defRPr sz="1200">
                <a:latin typeface="Sora Light"/>
                <a:ea typeface="Sora Light"/>
                <a:cs typeface="Sora Light"/>
                <a:sym typeface="Sora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55" name="Google Shape;255;p11"/>
          <p:cNvGrpSpPr/>
          <p:nvPr/>
        </p:nvGrpSpPr>
        <p:grpSpPr>
          <a:xfrm>
            <a:off x="2674998" y="2923250"/>
            <a:ext cx="6470027" cy="2221724"/>
            <a:chOff x="2674998" y="2923250"/>
            <a:chExt cx="6470027" cy="2221724"/>
          </a:xfrm>
        </p:grpSpPr>
        <p:sp>
          <p:nvSpPr>
            <p:cNvPr id="256" name="Google Shape;256;p11"/>
            <p:cNvSpPr/>
            <p:nvPr/>
          </p:nvSpPr>
          <p:spPr>
            <a:xfrm flipH="1">
              <a:off x="2674998" y="2923250"/>
              <a:ext cx="6469577" cy="2221028"/>
            </a:xfrm>
            <a:custGeom>
              <a:rect b="b" l="l" r="r" t="t"/>
              <a:pathLst>
                <a:path extrusionOk="0" h="140705" w="409856">
                  <a:moveTo>
                    <a:pt x="31655" y="0"/>
                  </a:moveTo>
                  <a:lnTo>
                    <a:pt x="0" y="140608"/>
                  </a:lnTo>
                  <a:lnTo>
                    <a:pt x="198782" y="140640"/>
                  </a:lnTo>
                  <a:lnTo>
                    <a:pt x="409856" y="140705"/>
                  </a:lnTo>
                  <a:close/>
                </a:path>
              </a:pathLst>
            </a:custGeom>
            <a:gradFill>
              <a:gsLst>
                <a:gs pos="0">
                  <a:schemeClr val="accent3"/>
                </a:gs>
                <a:gs pos="35000">
                  <a:schemeClr val="accent3"/>
                </a:gs>
                <a:gs pos="100000">
                  <a:schemeClr val="accent1"/>
                </a:gs>
              </a:gsLst>
              <a:lin ang="8099331" scaled="0"/>
            </a:gradFill>
            <a:ln>
              <a:noFill/>
            </a:ln>
          </p:spPr>
        </p:sp>
        <p:sp>
          <p:nvSpPr>
            <p:cNvPr id="257" name="Google Shape;257;p11"/>
            <p:cNvSpPr/>
            <p:nvPr/>
          </p:nvSpPr>
          <p:spPr>
            <a:xfrm flipH="1">
              <a:off x="8645446" y="2924025"/>
              <a:ext cx="499579" cy="2220949"/>
            </a:xfrm>
            <a:custGeom>
              <a:rect b="b" l="l" r="r" t="t"/>
              <a:pathLst>
                <a:path extrusionOk="0" h="140700" w="31649">
                  <a:moveTo>
                    <a:pt x="31649" y="0"/>
                  </a:moveTo>
                  <a:lnTo>
                    <a:pt x="0" y="140700"/>
                  </a:lnTo>
                  <a:lnTo>
                    <a:pt x="65" y="53185"/>
                  </a:lnTo>
                  <a:close/>
                </a:path>
              </a:pathLst>
            </a:custGeom>
            <a:solidFill>
              <a:schemeClr val="accent5"/>
            </a:solidFill>
            <a:ln>
              <a:noFill/>
            </a:ln>
          </p:spPr>
        </p:sp>
      </p:grpSp>
      <p:sp>
        <p:nvSpPr>
          <p:cNvPr id="258" name="Google Shape;258;p11"/>
          <p:cNvSpPr txBox="1"/>
          <p:nvPr>
            <p:ph idx="8"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BLANK_1_1_1_1_1_1_1_1_1_1_7">
    <p:spTree>
      <p:nvGrpSpPr>
        <p:cNvPr id="259" name="Shape 259"/>
        <p:cNvGrpSpPr/>
        <p:nvPr/>
      </p:nvGrpSpPr>
      <p:grpSpPr>
        <a:xfrm>
          <a:off x="0" y="0"/>
          <a:ext cx="0" cy="0"/>
          <a:chOff x="0" y="0"/>
          <a:chExt cx="0" cy="0"/>
        </a:xfrm>
      </p:grpSpPr>
      <p:sp>
        <p:nvSpPr>
          <p:cNvPr id="260" name="Google Shape;260;p12"/>
          <p:cNvSpPr/>
          <p:nvPr/>
        </p:nvSpPr>
        <p:spPr>
          <a:xfrm>
            <a:off x="5050850" y="3243900"/>
            <a:ext cx="4093093" cy="1899657"/>
          </a:xfrm>
          <a:custGeom>
            <a:rect b="b" l="l" r="r" t="t"/>
            <a:pathLst>
              <a:path extrusionOk="0" fill="none" h="54955" w="115714">
                <a:moveTo>
                  <a:pt x="115714" y="0"/>
                </a:moveTo>
                <a:lnTo>
                  <a:pt x="115714" y="0"/>
                </a:lnTo>
                <a:lnTo>
                  <a:pt x="113184" y="224"/>
                </a:lnTo>
                <a:lnTo>
                  <a:pt x="110579" y="447"/>
                </a:lnTo>
                <a:lnTo>
                  <a:pt x="107938" y="744"/>
                </a:lnTo>
                <a:lnTo>
                  <a:pt x="105296" y="1079"/>
                </a:lnTo>
                <a:lnTo>
                  <a:pt x="102580" y="1451"/>
                </a:lnTo>
                <a:lnTo>
                  <a:pt x="99827" y="1898"/>
                </a:lnTo>
                <a:lnTo>
                  <a:pt x="97036" y="2382"/>
                </a:lnTo>
                <a:lnTo>
                  <a:pt x="94208" y="2902"/>
                </a:lnTo>
                <a:lnTo>
                  <a:pt x="91381" y="3461"/>
                </a:lnTo>
                <a:lnTo>
                  <a:pt x="88516" y="4093"/>
                </a:lnTo>
                <a:lnTo>
                  <a:pt x="85614" y="4763"/>
                </a:lnTo>
                <a:lnTo>
                  <a:pt x="82674" y="5470"/>
                </a:lnTo>
                <a:lnTo>
                  <a:pt x="79735" y="6251"/>
                </a:lnTo>
                <a:lnTo>
                  <a:pt x="76758" y="7032"/>
                </a:lnTo>
                <a:lnTo>
                  <a:pt x="73782" y="7925"/>
                </a:lnTo>
                <a:lnTo>
                  <a:pt x="70805" y="8818"/>
                </a:lnTo>
                <a:lnTo>
                  <a:pt x="70805" y="8818"/>
                </a:lnTo>
                <a:lnTo>
                  <a:pt x="67308" y="9935"/>
                </a:lnTo>
                <a:lnTo>
                  <a:pt x="63885" y="11088"/>
                </a:lnTo>
                <a:lnTo>
                  <a:pt x="60499" y="12279"/>
                </a:lnTo>
                <a:lnTo>
                  <a:pt x="57187" y="13506"/>
                </a:lnTo>
                <a:lnTo>
                  <a:pt x="53950" y="14772"/>
                </a:lnTo>
                <a:lnTo>
                  <a:pt x="50788" y="16074"/>
                </a:lnTo>
                <a:lnTo>
                  <a:pt x="47662" y="17413"/>
                </a:lnTo>
                <a:lnTo>
                  <a:pt x="44611" y="18753"/>
                </a:lnTo>
                <a:lnTo>
                  <a:pt x="41635" y="20167"/>
                </a:lnTo>
                <a:lnTo>
                  <a:pt x="38770" y="21580"/>
                </a:lnTo>
                <a:lnTo>
                  <a:pt x="35942" y="22994"/>
                </a:lnTo>
                <a:lnTo>
                  <a:pt x="33226" y="24445"/>
                </a:lnTo>
                <a:lnTo>
                  <a:pt x="30547" y="25934"/>
                </a:lnTo>
                <a:lnTo>
                  <a:pt x="28017" y="27422"/>
                </a:lnTo>
                <a:lnTo>
                  <a:pt x="25524" y="28947"/>
                </a:lnTo>
                <a:lnTo>
                  <a:pt x="23180" y="30473"/>
                </a:lnTo>
                <a:lnTo>
                  <a:pt x="20873" y="31998"/>
                </a:lnTo>
                <a:lnTo>
                  <a:pt x="18715" y="33561"/>
                </a:lnTo>
                <a:lnTo>
                  <a:pt x="16632" y="35086"/>
                </a:lnTo>
                <a:lnTo>
                  <a:pt x="14660" y="36649"/>
                </a:lnTo>
                <a:lnTo>
                  <a:pt x="12762" y="38212"/>
                </a:lnTo>
                <a:lnTo>
                  <a:pt x="11013" y="39775"/>
                </a:lnTo>
                <a:lnTo>
                  <a:pt x="9376" y="41337"/>
                </a:lnTo>
                <a:lnTo>
                  <a:pt x="7814" y="42900"/>
                </a:lnTo>
                <a:lnTo>
                  <a:pt x="6400" y="44425"/>
                </a:lnTo>
                <a:lnTo>
                  <a:pt x="5098" y="45988"/>
                </a:lnTo>
                <a:lnTo>
                  <a:pt x="4502" y="46732"/>
                </a:lnTo>
                <a:lnTo>
                  <a:pt x="3944" y="47514"/>
                </a:lnTo>
                <a:lnTo>
                  <a:pt x="3386" y="48258"/>
                </a:lnTo>
                <a:lnTo>
                  <a:pt x="2902" y="49039"/>
                </a:lnTo>
                <a:lnTo>
                  <a:pt x="2419" y="49783"/>
                </a:lnTo>
                <a:lnTo>
                  <a:pt x="1972" y="50527"/>
                </a:lnTo>
                <a:lnTo>
                  <a:pt x="1563" y="51272"/>
                </a:lnTo>
                <a:lnTo>
                  <a:pt x="1191" y="52016"/>
                </a:lnTo>
                <a:lnTo>
                  <a:pt x="819" y="52760"/>
                </a:lnTo>
                <a:lnTo>
                  <a:pt x="521" y="53504"/>
                </a:lnTo>
                <a:lnTo>
                  <a:pt x="223" y="54248"/>
                </a:lnTo>
                <a:lnTo>
                  <a:pt x="0" y="54955"/>
                </a:lnTo>
                <a:lnTo>
                  <a:pt x="115714" y="54955"/>
                </a:lnTo>
                <a:lnTo>
                  <a:pt x="115714" y="0"/>
                </a:lnTo>
                <a:lnTo>
                  <a:pt x="115714"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261" name="Google Shape;261;p12"/>
          <p:cNvSpPr/>
          <p:nvPr/>
        </p:nvSpPr>
        <p:spPr>
          <a:xfrm>
            <a:off x="6123025" y="-3887"/>
            <a:ext cx="3022650" cy="837525"/>
          </a:xfrm>
          <a:custGeom>
            <a:rect b="b" l="l" r="r" t="t"/>
            <a:pathLst>
              <a:path extrusionOk="0" h="33501" w="120906">
                <a:moveTo>
                  <a:pt x="0" y="1"/>
                </a:moveTo>
                <a:lnTo>
                  <a:pt x="36409" y="33501"/>
                </a:lnTo>
                <a:lnTo>
                  <a:pt x="120847" y="20748"/>
                </a:lnTo>
                <a:lnTo>
                  <a:pt x="120906" y="0"/>
                </a:lnTo>
                <a:close/>
              </a:path>
            </a:pathLst>
          </a:custGeom>
          <a:gradFill>
            <a:gsLst>
              <a:gs pos="0">
                <a:schemeClr val="accent2"/>
              </a:gs>
              <a:gs pos="37000">
                <a:schemeClr val="lt2"/>
              </a:gs>
              <a:gs pos="92000">
                <a:schemeClr val="accent1"/>
              </a:gs>
              <a:gs pos="100000">
                <a:schemeClr val="accent1"/>
              </a:gs>
            </a:gsLst>
            <a:lin ang="10800025" scaled="0"/>
          </a:gradFill>
          <a:ln>
            <a:noFill/>
          </a:ln>
          <a:effectLst>
            <a:outerShdw blurRad="700088" rotWithShape="0" algn="bl" dir="5700000" dist="219075">
              <a:schemeClr val="lt2">
                <a:alpha val="40000"/>
              </a:schemeClr>
            </a:outerShdw>
          </a:effectLst>
        </p:spPr>
      </p:sp>
      <p:sp>
        <p:nvSpPr>
          <p:cNvPr id="262" name="Google Shape;262;p12"/>
          <p:cNvSpPr txBox="1"/>
          <p:nvPr>
            <p:ph type="title"/>
          </p:nvPr>
        </p:nvSpPr>
        <p:spPr>
          <a:xfrm>
            <a:off x="1143300" y="1526963"/>
            <a:ext cx="2197500" cy="4020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latin typeface="Sora Medium"/>
                <a:ea typeface="Sora Medium"/>
                <a:cs typeface="Sora Medium"/>
                <a:sym typeface="Sora Medium"/>
              </a:defRPr>
            </a:lvl9pPr>
          </a:lstStyle>
          <a:p/>
        </p:txBody>
      </p:sp>
      <p:sp>
        <p:nvSpPr>
          <p:cNvPr id="263" name="Google Shape;263;p12"/>
          <p:cNvSpPr txBox="1"/>
          <p:nvPr>
            <p:ph idx="2" type="title"/>
          </p:nvPr>
        </p:nvSpPr>
        <p:spPr>
          <a:xfrm>
            <a:off x="3820750" y="1526963"/>
            <a:ext cx="2197500" cy="402000"/>
          </a:xfrm>
          <a:prstGeom prst="rect">
            <a:avLst/>
          </a:prstGeom>
        </p:spPr>
        <p:txBody>
          <a:bodyPr anchorCtr="0" anchor="b" bIns="91425" lIns="0" spcFirstLastPara="1" rIns="91425" wrap="square" tIns="91425">
            <a:noAutofit/>
          </a:bodyPr>
          <a:lstStyle>
            <a:lvl1pPr lvl="0">
              <a:spcBef>
                <a:spcPts val="0"/>
              </a:spcBef>
              <a:spcAft>
                <a:spcPts val="0"/>
              </a:spcAft>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264" name="Google Shape;264;p12"/>
          <p:cNvSpPr txBox="1"/>
          <p:nvPr>
            <p:ph idx="3" type="title"/>
          </p:nvPr>
        </p:nvSpPr>
        <p:spPr>
          <a:xfrm>
            <a:off x="1129950" y="1992625"/>
            <a:ext cx="2024700" cy="688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5" name="Google Shape;265;p12"/>
          <p:cNvSpPr txBox="1"/>
          <p:nvPr>
            <p:ph idx="4" type="title"/>
          </p:nvPr>
        </p:nvSpPr>
        <p:spPr>
          <a:xfrm>
            <a:off x="1129950" y="2801602"/>
            <a:ext cx="2024700" cy="688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6" name="Google Shape;266;p12"/>
          <p:cNvSpPr txBox="1"/>
          <p:nvPr>
            <p:ph idx="5" type="title"/>
          </p:nvPr>
        </p:nvSpPr>
        <p:spPr>
          <a:xfrm>
            <a:off x="1129950" y="3610580"/>
            <a:ext cx="2024700" cy="6888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7" name="Google Shape;267;p12"/>
          <p:cNvSpPr txBox="1"/>
          <p:nvPr>
            <p:ph idx="6" type="title"/>
          </p:nvPr>
        </p:nvSpPr>
        <p:spPr>
          <a:xfrm>
            <a:off x="3820750" y="1992625"/>
            <a:ext cx="3350700" cy="6888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8" name="Google Shape;268;p12"/>
          <p:cNvSpPr txBox="1"/>
          <p:nvPr>
            <p:ph idx="7" type="title"/>
          </p:nvPr>
        </p:nvSpPr>
        <p:spPr>
          <a:xfrm>
            <a:off x="3820750" y="2801550"/>
            <a:ext cx="3350700" cy="6888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69" name="Google Shape;269;p12"/>
          <p:cNvSpPr txBox="1"/>
          <p:nvPr>
            <p:ph idx="8" type="title"/>
          </p:nvPr>
        </p:nvSpPr>
        <p:spPr>
          <a:xfrm>
            <a:off x="3820750" y="3610475"/>
            <a:ext cx="3350700" cy="688800"/>
          </a:xfrm>
          <a:prstGeom prst="rect">
            <a:avLst/>
          </a:prstGeom>
        </p:spPr>
        <p:txBody>
          <a:bodyPr anchorCtr="0" anchor="t" bIns="91425" lIns="0" spcFirstLastPara="1" rIns="91425" wrap="square" tIns="91425">
            <a:noAutofit/>
          </a:bodyPr>
          <a:lstStyle>
            <a:lvl1pPr lvl="0">
              <a:spcBef>
                <a:spcPts val="0"/>
              </a:spcBef>
              <a:spcAft>
                <a:spcPts val="0"/>
              </a:spcAft>
              <a:buClr>
                <a:schemeClr val="lt1"/>
              </a:buClr>
              <a:buSzPts val="1000"/>
              <a:buFont typeface="Sora"/>
              <a:buNone/>
              <a:defRPr sz="1000">
                <a:latin typeface="Sora"/>
                <a:ea typeface="Sora"/>
                <a:cs typeface="Sora"/>
                <a:sym typeface="Sora"/>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270" name="Google Shape;270;p12"/>
          <p:cNvSpPr txBox="1"/>
          <p:nvPr>
            <p:ph idx="9"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71" name="Google Shape;271;p12"/>
          <p:cNvSpPr txBox="1"/>
          <p:nvPr>
            <p:ph idx="13" type="title"/>
          </p:nvPr>
        </p:nvSpPr>
        <p:spPr>
          <a:xfrm>
            <a:off x="115025" y="502775"/>
            <a:ext cx="6440400" cy="6888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272" name="Google Shape;272;p12"/>
          <p:cNvSpPr txBox="1"/>
          <p:nvPr>
            <p:ph idx="14" type="title"/>
          </p:nvPr>
        </p:nvSpPr>
        <p:spPr>
          <a:xfrm>
            <a:off x="228600" y="2127325"/>
            <a:ext cx="739800" cy="419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p:txBody>
      </p:sp>
      <p:sp>
        <p:nvSpPr>
          <p:cNvPr id="273" name="Google Shape;273;p12"/>
          <p:cNvSpPr txBox="1"/>
          <p:nvPr>
            <p:ph idx="15"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
        <p:nvSpPr>
          <p:cNvPr id="274" name="Google Shape;274;p12"/>
          <p:cNvSpPr txBox="1"/>
          <p:nvPr>
            <p:ph idx="16" type="title"/>
          </p:nvPr>
        </p:nvSpPr>
        <p:spPr>
          <a:xfrm>
            <a:off x="228600" y="2936225"/>
            <a:ext cx="739800" cy="419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p:txBody>
      </p:sp>
      <p:sp>
        <p:nvSpPr>
          <p:cNvPr id="275" name="Google Shape;275;p12"/>
          <p:cNvSpPr txBox="1"/>
          <p:nvPr>
            <p:ph idx="17" type="title"/>
          </p:nvPr>
        </p:nvSpPr>
        <p:spPr>
          <a:xfrm>
            <a:off x="228600" y="3745125"/>
            <a:ext cx="739800" cy="419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000"/>
              <a:buFont typeface="Sora"/>
              <a:buNone/>
              <a:defRPr sz="1000">
                <a:latin typeface="Sora"/>
                <a:ea typeface="Sora"/>
                <a:cs typeface="Sora"/>
                <a:sym typeface="Sora"/>
              </a:defRPr>
            </a:lvl1pPr>
            <a:lvl2pPr lvl="1" algn="ctr">
              <a:spcBef>
                <a:spcPts val="0"/>
              </a:spcBef>
              <a:spcAft>
                <a:spcPts val="0"/>
              </a:spcAft>
              <a:buClr>
                <a:schemeClr val="lt1"/>
              </a:buClr>
              <a:buSzPts val="3000"/>
              <a:buFont typeface="Sora"/>
              <a:buNone/>
              <a:defRPr>
                <a:solidFill>
                  <a:schemeClr val="lt1"/>
                </a:solidFill>
                <a:latin typeface="Sora"/>
                <a:ea typeface="Sora"/>
                <a:cs typeface="Sora"/>
                <a:sym typeface="Sora"/>
              </a:defRPr>
            </a:lvl2pPr>
            <a:lvl3pPr lvl="2" algn="ctr">
              <a:spcBef>
                <a:spcPts val="0"/>
              </a:spcBef>
              <a:spcAft>
                <a:spcPts val="0"/>
              </a:spcAft>
              <a:buClr>
                <a:schemeClr val="lt1"/>
              </a:buClr>
              <a:buSzPts val="3000"/>
              <a:buFont typeface="Sora"/>
              <a:buNone/>
              <a:defRPr>
                <a:solidFill>
                  <a:schemeClr val="lt1"/>
                </a:solidFill>
                <a:latin typeface="Sora"/>
                <a:ea typeface="Sora"/>
                <a:cs typeface="Sora"/>
                <a:sym typeface="Sora"/>
              </a:defRPr>
            </a:lvl3pPr>
            <a:lvl4pPr lvl="3" algn="ctr">
              <a:spcBef>
                <a:spcPts val="0"/>
              </a:spcBef>
              <a:spcAft>
                <a:spcPts val="0"/>
              </a:spcAft>
              <a:buClr>
                <a:schemeClr val="lt1"/>
              </a:buClr>
              <a:buSzPts val="3000"/>
              <a:buFont typeface="Sora"/>
              <a:buNone/>
              <a:defRPr>
                <a:solidFill>
                  <a:schemeClr val="lt1"/>
                </a:solidFill>
                <a:latin typeface="Sora"/>
                <a:ea typeface="Sora"/>
                <a:cs typeface="Sora"/>
                <a:sym typeface="Sora"/>
              </a:defRPr>
            </a:lvl4pPr>
            <a:lvl5pPr lvl="4" algn="ctr">
              <a:spcBef>
                <a:spcPts val="0"/>
              </a:spcBef>
              <a:spcAft>
                <a:spcPts val="0"/>
              </a:spcAft>
              <a:buClr>
                <a:schemeClr val="lt1"/>
              </a:buClr>
              <a:buSzPts val="3000"/>
              <a:buFont typeface="Sora"/>
              <a:buNone/>
              <a:defRPr>
                <a:solidFill>
                  <a:schemeClr val="lt1"/>
                </a:solidFill>
                <a:latin typeface="Sora"/>
                <a:ea typeface="Sora"/>
                <a:cs typeface="Sora"/>
                <a:sym typeface="Sora"/>
              </a:defRPr>
            </a:lvl5pPr>
            <a:lvl6pPr lvl="5" algn="ctr">
              <a:spcBef>
                <a:spcPts val="0"/>
              </a:spcBef>
              <a:spcAft>
                <a:spcPts val="0"/>
              </a:spcAft>
              <a:buClr>
                <a:schemeClr val="lt1"/>
              </a:buClr>
              <a:buSzPts val="3000"/>
              <a:buFont typeface="Sora"/>
              <a:buNone/>
              <a:defRPr>
                <a:solidFill>
                  <a:schemeClr val="lt1"/>
                </a:solidFill>
                <a:latin typeface="Sora"/>
                <a:ea typeface="Sora"/>
                <a:cs typeface="Sora"/>
                <a:sym typeface="Sora"/>
              </a:defRPr>
            </a:lvl6pPr>
            <a:lvl7pPr lvl="6" algn="ctr">
              <a:spcBef>
                <a:spcPts val="0"/>
              </a:spcBef>
              <a:spcAft>
                <a:spcPts val="0"/>
              </a:spcAft>
              <a:buClr>
                <a:schemeClr val="lt1"/>
              </a:buClr>
              <a:buSzPts val="3000"/>
              <a:buFont typeface="Sora"/>
              <a:buNone/>
              <a:defRPr>
                <a:solidFill>
                  <a:schemeClr val="lt1"/>
                </a:solidFill>
                <a:latin typeface="Sora"/>
                <a:ea typeface="Sora"/>
                <a:cs typeface="Sora"/>
                <a:sym typeface="Sora"/>
              </a:defRPr>
            </a:lvl7pPr>
            <a:lvl8pPr lvl="7" algn="ctr">
              <a:spcBef>
                <a:spcPts val="0"/>
              </a:spcBef>
              <a:spcAft>
                <a:spcPts val="0"/>
              </a:spcAft>
              <a:buClr>
                <a:schemeClr val="lt1"/>
              </a:buClr>
              <a:buSzPts val="3000"/>
              <a:buFont typeface="Sora"/>
              <a:buNone/>
              <a:defRPr>
                <a:solidFill>
                  <a:schemeClr val="lt1"/>
                </a:solidFill>
                <a:latin typeface="Sora"/>
                <a:ea typeface="Sora"/>
                <a:cs typeface="Sora"/>
                <a:sym typeface="Sora"/>
              </a:defRPr>
            </a:lvl8pPr>
            <a:lvl9pPr lvl="8" algn="ctr">
              <a:spcBef>
                <a:spcPts val="0"/>
              </a:spcBef>
              <a:spcAft>
                <a:spcPts val="0"/>
              </a:spcAft>
              <a:buClr>
                <a:schemeClr val="lt1"/>
              </a:buClr>
              <a:buSzPts val="3000"/>
              <a:buFont typeface="Sora"/>
              <a:buNone/>
              <a:defRPr>
                <a:solidFill>
                  <a:schemeClr val="lt1"/>
                </a:solidFill>
                <a:latin typeface="Sora"/>
                <a:ea typeface="Sora"/>
                <a:cs typeface="Sora"/>
                <a:sym typeface="Sora"/>
              </a:defRPr>
            </a:lvl9pPr>
          </a:lstStyle>
          <a:p/>
        </p:txBody>
      </p:sp>
    </p:spTree>
  </p:cSld>
  <p:clrMapOvr>
    <a:masterClrMapping/>
  </p:clrMapOvr>
  <p:extLst>
    <p:ext uri="{DCECCB84-F9BA-43D5-87BE-67443E8EF086}">
      <p15:sldGuideLst>
        <p15:guide id="1" orient="horz" pos="1241">
          <p15:clr>
            <a:srgbClr val="E46962"/>
          </p15:clr>
        </p15:guide>
        <p15:guide id="2" orient="horz" pos="1755">
          <p15:clr>
            <a:srgbClr val="E46962"/>
          </p15:clr>
        </p15:guide>
        <p15:guide id="3" orient="horz" pos="2267">
          <p15:clr>
            <a:srgbClr val="E46962"/>
          </p15:clr>
        </p15:guide>
        <p15:guide id="4" orient="horz" pos="2778">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p:cSld name="BLANK_1_1_1_1_1_1_1_1_1_1_7_1">
    <p:spTree>
      <p:nvGrpSpPr>
        <p:cNvPr id="276" name="Shape 276"/>
        <p:cNvGrpSpPr/>
        <p:nvPr/>
      </p:nvGrpSpPr>
      <p:grpSpPr>
        <a:xfrm>
          <a:off x="0" y="0"/>
          <a:ext cx="0" cy="0"/>
          <a:chOff x="0" y="0"/>
          <a:chExt cx="0" cy="0"/>
        </a:xfrm>
      </p:grpSpPr>
      <p:sp>
        <p:nvSpPr>
          <p:cNvPr id="277" name="Google Shape;277;p13"/>
          <p:cNvSpPr/>
          <p:nvPr/>
        </p:nvSpPr>
        <p:spPr>
          <a:xfrm flipH="1" rot="-1079220">
            <a:off x="-2010221" y="4250160"/>
            <a:ext cx="4477637" cy="804981"/>
          </a:xfrm>
          <a:prstGeom prst="chord">
            <a:avLst>
              <a:gd fmla="val 2752926" name="adj1"/>
              <a:gd fmla="val 1719354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278" name="Google Shape;278;p13"/>
          <p:cNvGrpSpPr/>
          <p:nvPr/>
        </p:nvGrpSpPr>
        <p:grpSpPr>
          <a:xfrm rot="-5400000">
            <a:off x="4030013" y="41713"/>
            <a:ext cx="1026300" cy="9201675"/>
            <a:chOff x="670045" y="-5692564"/>
            <a:chExt cx="1026300" cy="9201675"/>
          </a:xfrm>
        </p:grpSpPr>
        <p:sp>
          <p:nvSpPr>
            <p:cNvPr id="279" name="Google Shape;279;p13"/>
            <p:cNvSpPr/>
            <p:nvPr/>
          </p:nvSpPr>
          <p:spPr>
            <a:xfrm>
              <a:off x="675320" y="-5692564"/>
              <a:ext cx="1010925" cy="7239975"/>
            </a:xfrm>
            <a:custGeom>
              <a:rect b="b" l="l" r="r" t="t"/>
              <a:pathLst>
                <a:path extrusionOk="0" h="289599" w="40437">
                  <a:moveTo>
                    <a:pt x="40437" y="287489"/>
                  </a:moveTo>
                  <a:lnTo>
                    <a:pt x="0" y="0"/>
                  </a:lnTo>
                  <a:lnTo>
                    <a:pt x="242" y="276278"/>
                  </a:lnTo>
                  <a:lnTo>
                    <a:pt x="238" y="289599"/>
                  </a:lnTo>
                  <a:close/>
                </a:path>
              </a:pathLst>
            </a:custGeom>
            <a:solidFill>
              <a:schemeClr val="lt1"/>
            </a:solidFill>
            <a:ln>
              <a:noFill/>
            </a:ln>
          </p:spPr>
        </p:sp>
        <p:sp>
          <p:nvSpPr>
            <p:cNvPr id="280" name="Google Shape;280;p13"/>
            <p:cNvSpPr/>
            <p:nvPr/>
          </p:nvSpPr>
          <p:spPr>
            <a:xfrm>
              <a:off x="670045" y="1494661"/>
              <a:ext cx="1026300" cy="2014450"/>
            </a:xfrm>
            <a:custGeom>
              <a:rect b="b" l="l" r="r" t="t"/>
              <a:pathLst>
                <a:path extrusionOk="0" h="80578" w="41052">
                  <a:moveTo>
                    <a:pt x="499" y="80578"/>
                  </a:moveTo>
                  <a:lnTo>
                    <a:pt x="15982" y="73724"/>
                  </a:lnTo>
                  <a:lnTo>
                    <a:pt x="41052" y="0"/>
                  </a:lnTo>
                  <a:lnTo>
                    <a:pt x="472" y="1824"/>
                  </a:lnTo>
                  <a:lnTo>
                    <a:pt x="0" y="39674"/>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sp>
        <p:nvSpPr>
          <p:cNvPr id="281" name="Google Shape;281;p13"/>
          <p:cNvSpPr txBox="1"/>
          <p:nvPr>
            <p:ph type="title"/>
          </p:nvPr>
        </p:nvSpPr>
        <p:spPr>
          <a:xfrm>
            <a:off x="3720025" y="1709075"/>
            <a:ext cx="1665300" cy="19380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latin typeface="Sora"/>
                <a:ea typeface="Sora"/>
                <a:cs typeface="Sora"/>
                <a:sym typeface="Sora"/>
              </a:defRPr>
            </a:lvl2pPr>
            <a:lvl3pPr lvl="2">
              <a:spcBef>
                <a:spcPts val="0"/>
              </a:spcBef>
              <a:spcAft>
                <a:spcPts val="0"/>
              </a:spcAft>
              <a:buClr>
                <a:schemeClr val="lt1"/>
              </a:buClr>
              <a:buSzPts val="1000"/>
              <a:buFont typeface="Sora"/>
              <a:buNone/>
              <a:defRPr sz="1000">
                <a:latin typeface="Sora"/>
                <a:ea typeface="Sora"/>
                <a:cs typeface="Sora"/>
                <a:sym typeface="Sora"/>
              </a:defRPr>
            </a:lvl3pPr>
            <a:lvl4pPr lvl="3">
              <a:spcBef>
                <a:spcPts val="0"/>
              </a:spcBef>
              <a:spcAft>
                <a:spcPts val="0"/>
              </a:spcAft>
              <a:buClr>
                <a:schemeClr val="lt1"/>
              </a:buClr>
              <a:buSzPts val="1000"/>
              <a:buFont typeface="Sora"/>
              <a:buNone/>
              <a:defRPr sz="1000">
                <a:latin typeface="Sora"/>
                <a:ea typeface="Sora"/>
                <a:cs typeface="Sora"/>
                <a:sym typeface="Sora"/>
              </a:defRPr>
            </a:lvl4pPr>
            <a:lvl5pPr lvl="4">
              <a:spcBef>
                <a:spcPts val="0"/>
              </a:spcBef>
              <a:spcAft>
                <a:spcPts val="0"/>
              </a:spcAft>
              <a:buClr>
                <a:schemeClr val="lt1"/>
              </a:buClr>
              <a:buSzPts val="1000"/>
              <a:buFont typeface="Sora"/>
              <a:buNone/>
              <a:defRPr sz="1000">
                <a:latin typeface="Sora"/>
                <a:ea typeface="Sora"/>
                <a:cs typeface="Sora"/>
                <a:sym typeface="Sora"/>
              </a:defRPr>
            </a:lvl5pPr>
            <a:lvl6pPr lvl="5">
              <a:spcBef>
                <a:spcPts val="0"/>
              </a:spcBef>
              <a:spcAft>
                <a:spcPts val="0"/>
              </a:spcAft>
              <a:buClr>
                <a:schemeClr val="lt1"/>
              </a:buClr>
              <a:buSzPts val="1000"/>
              <a:buFont typeface="Sora"/>
              <a:buNone/>
              <a:defRPr sz="1000">
                <a:latin typeface="Sora"/>
                <a:ea typeface="Sora"/>
                <a:cs typeface="Sora"/>
                <a:sym typeface="Sora"/>
              </a:defRPr>
            </a:lvl6pPr>
            <a:lvl7pPr lvl="6">
              <a:spcBef>
                <a:spcPts val="0"/>
              </a:spcBef>
              <a:spcAft>
                <a:spcPts val="0"/>
              </a:spcAft>
              <a:buClr>
                <a:schemeClr val="lt1"/>
              </a:buClr>
              <a:buSzPts val="1000"/>
              <a:buFont typeface="Sora"/>
              <a:buNone/>
              <a:defRPr sz="1000">
                <a:latin typeface="Sora"/>
                <a:ea typeface="Sora"/>
                <a:cs typeface="Sora"/>
                <a:sym typeface="Sora"/>
              </a:defRPr>
            </a:lvl7pPr>
            <a:lvl8pPr lvl="7">
              <a:spcBef>
                <a:spcPts val="0"/>
              </a:spcBef>
              <a:spcAft>
                <a:spcPts val="0"/>
              </a:spcAft>
              <a:buClr>
                <a:schemeClr val="lt1"/>
              </a:buClr>
              <a:buSzPts val="1000"/>
              <a:buFont typeface="Sora"/>
              <a:buNone/>
              <a:defRPr sz="1000">
                <a:latin typeface="Sora"/>
                <a:ea typeface="Sora"/>
                <a:cs typeface="Sora"/>
                <a:sym typeface="Sora"/>
              </a:defRPr>
            </a:lvl8pPr>
            <a:lvl9pPr lvl="8">
              <a:spcBef>
                <a:spcPts val="0"/>
              </a:spcBef>
              <a:spcAft>
                <a:spcPts val="0"/>
              </a:spcAft>
              <a:buClr>
                <a:schemeClr val="lt1"/>
              </a:buClr>
              <a:buSzPts val="1000"/>
              <a:buFont typeface="Sora"/>
              <a:buNone/>
              <a:defRPr sz="1000">
                <a:latin typeface="Sora"/>
                <a:ea typeface="Sora"/>
                <a:cs typeface="Sora"/>
                <a:sym typeface="Sora"/>
              </a:defRPr>
            </a:lvl9pPr>
          </a:lstStyle>
          <a:p/>
        </p:txBody>
      </p:sp>
      <p:sp>
        <p:nvSpPr>
          <p:cNvPr id="282" name="Google Shape;282;p13"/>
          <p:cNvSpPr txBox="1"/>
          <p:nvPr>
            <p:ph idx="2" type="title"/>
          </p:nvPr>
        </p:nvSpPr>
        <p:spPr>
          <a:xfrm>
            <a:off x="7148925" y="1709075"/>
            <a:ext cx="1665300" cy="19380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283" name="Google Shape;283;p13"/>
          <p:cNvSpPr txBox="1"/>
          <p:nvPr>
            <p:ph idx="3" type="title"/>
          </p:nvPr>
        </p:nvSpPr>
        <p:spPr>
          <a:xfrm>
            <a:off x="5434475" y="1709075"/>
            <a:ext cx="1665300" cy="19380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latin typeface="Sora"/>
                <a:ea typeface="Sora"/>
                <a:cs typeface="Sora"/>
                <a:sym typeface="Sora"/>
              </a:defRPr>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284" name="Google Shape;284;p13"/>
          <p:cNvSpPr txBox="1"/>
          <p:nvPr>
            <p:ph idx="4"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85" name="Google Shape;285;p13"/>
          <p:cNvSpPr txBox="1"/>
          <p:nvPr>
            <p:ph idx="5" type="title"/>
          </p:nvPr>
        </p:nvSpPr>
        <p:spPr>
          <a:xfrm>
            <a:off x="108300" y="1168075"/>
            <a:ext cx="3544500" cy="2275200"/>
          </a:xfrm>
          <a:prstGeom prst="rect">
            <a:avLst/>
          </a:prstGeom>
        </p:spPr>
        <p:txBody>
          <a:bodyPr anchorCtr="0" anchor="t" bIns="91425" lIns="91425" spcFirstLastPara="1" rIns="91425" wrap="square" tIns="0">
            <a:norm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a:latin typeface="IBM Plex Sans SemiBold"/>
                <a:ea typeface="IBM Plex Sans SemiBold"/>
                <a:cs typeface="IBM Plex Sans SemiBold"/>
                <a:sym typeface="IBM Plex Sans SemiBold"/>
              </a:defRPr>
            </a:lvl2pPr>
            <a:lvl3pPr lvl="2">
              <a:lnSpc>
                <a:spcPct val="115000"/>
              </a:lnSpc>
              <a:spcBef>
                <a:spcPts val="0"/>
              </a:spcBef>
              <a:spcAft>
                <a:spcPts val="0"/>
              </a:spcAft>
              <a:buNone/>
              <a:defRPr>
                <a:latin typeface="IBM Plex Sans SemiBold"/>
                <a:ea typeface="IBM Plex Sans SemiBold"/>
                <a:cs typeface="IBM Plex Sans SemiBold"/>
                <a:sym typeface="IBM Plex Sans SemiBold"/>
              </a:defRPr>
            </a:lvl3pPr>
            <a:lvl4pPr lvl="3">
              <a:lnSpc>
                <a:spcPct val="115000"/>
              </a:lnSpc>
              <a:spcBef>
                <a:spcPts val="0"/>
              </a:spcBef>
              <a:spcAft>
                <a:spcPts val="0"/>
              </a:spcAft>
              <a:buNone/>
              <a:defRPr>
                <a:latin typeface="IBM Plex Sans SemiBold"/>
                <a:ea typeface="IBM Plex Sans SemiBold"/>
                <a:cs typeface="IBM Plex Sans SemiBold"/>
                <a:sym typeface="IBM Plex Sans SemiBold"/>
              </a:defRPr>
            </a:lvl4pPr>
            <a:lvl5pPr lvl="4">
              <a:lnSpc>
                <a:spcPct val="115000"/>
              </a:lnSpc>
              <a:spcBef>
                <a:spcPts val="0"/>
              </a:spcBef>
              <a:spcAft>
                <a:spcPts val="0"/>
              </a:spcAft>
              <a:buNone/>
              <a:defRPr>
                <a:latin typeface="IBM Plex Sans SemiBold"/>
                <a:ea typeface="IBM Plex Sans SemiBold"/>
                <a:cs typeface="IBM Plex Sans SemiBold"/>
                <a:sym typeface="IBM Plex Sans SemiBold"/>
              </a:defRPr>
            </a:lvl5pPr>
            <a:lvl6pPr lvl="5">
              <a:lnSpc>
                <a:spcPct val="115000"/>
              </a:lnSpc>
              <a:spcBef>
                <a:spcPts val="0"/>
              </a:spcBef>
              <a:spcAft>
                <a:spcPts val="0"/>
              </a:spcAft>
              <a:buNone/>
              <a:defRPr>
                <a:latin typeface="IBM Plex Sans SemiBold"/>
                <a:ea typeface="IBM Plex Sans SemiBold"/>
                <a:cs typeface="IBM Plex Sans SemiBold"/>
                <a:sym typeface="IBM Plex Sans SemiBold"/>
              </a:defRPr>
            </a:lvl6pPr>
            <a:lvl7pPr lvl="6">
              <a:lnSpc>
                <a:spcPct val="115000"/>
              </a:lnSpc>
              <a:spcBef>
                <a:spcPts val="0"/>
              </a:spcBef>
              <a:spcAft>
                <a:spcPts val="0"/>
              </a:spcAft>
              <a:buNone/>
              <a:defRPr>
                <a:latin typeface="IBM Plex Sans SemiBold"/>
                <a:ea typeface="IBM Plex Sans SemiBold"/>
                <a:cs typeface="IBM Plex Sans SemiBold"/>
                <a:sym typeface="IBM Plex Sans SemiBold"/>
              </a:defRPr>
            </a:lvl7pPr>
            <a:lvl8pPr lvl="7">
              <a:lnSpc>
                <a:spcPct val="115000"/>
              </a:lnSpc>
              <a:spcBef>
                <a:spcPts val="0"/>
              </a:spcBef>
              <a:spcAft>
                <a:spcPts val="0"/>
              </a:spcAft>
              <a:buNone/>
              <a:defRPr>
                <a:latin typeface="IBM Plex Sans SemiBold"/>
                <a:ea typeface="IBM Plex Sans SemiBold"/>
                <a:cs typeface="IBM Plex Sans SemiBold"/>
                <a:sym typeface="IBM Plex Sans SemiBold"/>
              </a:defRPr>
            </a:lvl8pPr>
            <a:lvl9pPr lvl="8">
              <a:lnSpc>
                <a:spcPct val="115000"/>
              </a:lnSpc>
              <a:spcBef>
                <a:spcPts val="0"/>
              </a:spcBef>
              <a:spcAft>
                <a:spcPts val="0"/>
              </a:spcAft>
              <a:buNone/>
              <a:defRPr>
                <a:latin typeface="IBM Plex Sans SemiBold"/>
                <a:ea typeface="IBM Plex Sans SemiBold"/>
                <a:cs typeface="IBM Plex Sans SemiBold"/>
                <a:sym typeface="IBM Plex Sans SemiBold"/>
              </a:defRPr>
            </a:lvl9pPr>
          </a:lstStyle>
          <a:p/>
        </p:txBody>
      </p:sp>
      <p:sp>
        <p:nvSpPr>
          <p:cNvPr id="286" name="Google Shape;286;p13"/>
          <p:cNvSpPr txBox="1"/>
          <p:nvPr>
            <p:ph idx="6" type="title"/>
          </p:nvPr>
        </p:nvSpPr>
        <p:spPr>
          <a:xfrm>
            <a:off x="3720025" y="1287875"/>
            <a:ext cx="4295400" cy="277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a:buNone/>
              <a:defRPr sz="1200">
                <a:solidFill>
                  <a:schemeClr val="lt1"/>
                </a:solidFill>
                <a:latin typeface="Sora"/>
                <a:ea typeface="Sora"/>
                <a:cs typeface="Sora"/>
                <a:sym typeface="Sora"/>
              </a:defRPr>
            </a:lvl2pPr>
            <a:lvl3pPr lvl="2">
              <a:spcBef>
                <a:spcPts val="0"/>
              </a:spcBef>
              <a:spcAft>
                <a:spcPts val="0"/>
              </a:spcAft>
              <a:buClr>
                <a:schemeClr val="lt1"/>
              </a:buClr>
              <a:buSzPts val="1200"/>
              <a:buFont typeface="Sora"/>
              <a:buNone/>
              <a:defRPr sz="1200">
                <a:solidFill>
                  <a:schemeClr val="lt1"/>
                </a:solidFill>
                <a:latin typeface="Sora"/>
                <a:ea typeface="Sora"/>
                <a:cs typeface="Sora"/>
                <a:sym typeface="Sora"/>
              </a:defRPr>
            </a:lvl3pPr>
            <a:lvl4pPr lvl="3">
              <a:spcBef>
                <a:spcPts val="0"/>
              </a:spcBef>
              <a:spcAft>
                <a:spcPts val="0"/>
              </a:spcAft>
              <a:buClr>
                <a:schemeClr val="lt1"/>
              </a:buClr>
              <a:buSzPts val="1200"/>
              <a:buFont typeface="Sora"/>
              <a:buNone/>
              <a:defRPr sz="1200">
                <a:solidFill>
                  <a:schemeClr val="lt1"/>
                </a:solidFill>
                <a:latin typeface="Sora"/>
                <a:ea typeface="Sora"/>
                <a:cs typeface="Sora"/>
                <a:sym typeface="Sora"/>
              </a:defRPr>
            </a:lvl4pPr>
            <a:lvl5pPr lvl="4">
              <a:spcBef>
                <a:spcPts val="0"/>
              </a:spcBef>
              <a:spcAft>
                <a:spcPts val="0"/>
              </a:spcAft>
              <a:buClr>
                <a:schemeClr val="lt1"/>
              </a:buClr>
              <a:buSzPts val="1200"/>
              <a:buFont typeface="Sora"/>
              <a:buNone/>
              <a:defRPr sz="1200">
                <a:solidFill>
                  <a:schemeClr val="lt1"/>
                </a:solidFill>
                <a:latin typeface="Sora"/>
                <a:ea typeface="Sora"/>
                <a:cs typeface="Sora"/>
                <a:sym typeface="Sora"/>
              </a:defRPr>
            </a:lvl5pPr>
            <a:lvl6pPr lvl="5">
              <a:spcBef>
                <a:spcPts val="0"/>
              </a:spcBef>
              <a:spcAft>
                <a:spcPts val="0"/>
              </a:spcAft>
              <a:buClr>
                <a:schemeClr val="lt1"/>
              </a:buClr>
              <a:buSzPts val="1200"/>
              <a:buFont typeface="Sora"/>
              <a:buNone/>
              <a:defRPr sz="1200">
                <a:solidFill>
                  <a:schemeClr val="lt1"/>
                </a:solidFill>
                <a:latin typeface="Sora"/>
                <a:ea typeface="Sora"/>
                <a:cs typeface="Sora"/>
                <a:sym typeface="Sora"/>
              </a:defRPr>
            </a:lvl6pPr>
            <a:lvl7pPr lvl="6">
              <a:spcBef>
                <a:spcPts val="0"/>
              </a:spcBef>
              <a:spcAft>
                <a:spcPts val="0"/>
              </a:spcAft>
              <a:buClr>
                <a:schemeClr val="lt1"/>
              </a:buClr>
              <a:buSzPts val="1200"/>
              <a:buFont typeface="Sora"/>
              <a:buNone/>
              <a:defRPr sz="1200">
                <a:solidFill>
                  <a:schemeClr val="lt1"/>
                </a:solidFill>
                <a:latin typeface="Sora"/>
                <a:ea typeface="Sora"/>
                <a:cs typeface="Sora"/>
                <a:sym typeface="Sora"/>
              </a:defRPr>
            </a:lvl7pPr>
            <a:lvl8pPr lvl="7">
              <a:spcBef>
                <a:spcPts val="0"/>
              </a:spcBef>
              <a:spcAft>
                <a:spcPts val="0"/>
              </a:spcAft>
              <a:buClr>
                <a:schemeClr val="lt1"/>
              </a:buClr>
              <a:buSzPts val="1200"/>
              <a:buFont typeface="Sora"/>
              <a:buNone/>
              <a:defRPr sz="1200">
                <a:solidFill>
                  <a:schemeClr val="lt1"/>
                </a:solidFill>
                <a:latin typeface="Sora"/>
                <a:ea typeface="Sora"/>
                <a:cs typeface="Sora"/>
                <a:sym typeface="Sora"/>
              </a:defRPr>
            </a:lvl8pPr>
            <a:lvl9pPr lvl="8">
              <a:spcBef>
                <a:spcPts val="0"/>
              </a:spcBef>
              <a:spcAft>
                <a:spcPts val="0"/>
              </a:spcAft>
              <a:buClr>
                <a:schemeClr val="lt1"/>
              </a:buClr>
              <a:buSzPts val="1200"/>
              <a:buFont typeface="Sora"/>
              <a:buNone/>
              <a:defRPr sz="1200">
                <a:solidFill>
                  <a:schemeClr val="lt1"/>
                </a:solidFill>
                <a:latin typeface="Sora"/>
                <a:ea typeface="Sora"/>
                <a:cs typeface="Sora"/>
                <a:sym typeface="Sora"/>
              </a:defRPr>
            </a:lvl9pPr>
          </a:lstStyle>
          <a:p/>
        </p:txBody>
      </p:sp>
      <p:sp>
        <p:nvSpPr>
          <p:cNvPr id="287" name="Google Shape;287;p13"/>
          <p:cNvSpPr txBox="1"/>
          <p:nvPr>
            <p:ph idx="7"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1_1_1_1_1_1_1_1_1_1_6">
    <p:spTree>
      <p:nvGrpSpPr>
        <p:cNvPr id="288" name="Shape 288"/>
        <p:cNvGrpSpPr/>
        <p:nvPr/>
      </p:nvGrpSpPr>
      <p:grpSpPr>
        <a:xfrm>
          <a:off x="0" y="0"/>
          <a:ext cx="0" cy="0"/>
          <a:chOff x="0" y="0"/>
          <a:chExt cx="0" cy="0"/>
        </a:xfrm>
      </p:grpSpPr>
      <p:sp>
        <p:nvSpPr>
          <p:cNvPr id="289" name="Google Shape;289;p14"/>
          <p:cNvSpPr/>
          <p:nvPr/>
        </p:nvSpPr>
        <p:spPr>
          <a:xfrm rot="35689">
            <a:off x="3842097" y="2193145"/>
            <a:ext cx="4854862" cy="1982508"/>
          </a:xfrm>
          <a:prstGeom prst="flowChartConnec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0" name="Google Shape;290;p14"/>
          <p:cNvSpPr/>
          <p:nvPr/>
        </p:nvSpPr>
        <p:spPr>
          <a:xfrm rot="-1029644">
            <a:off x="3491561" y="2543266"/>
            <a:ext cx="5708121" cy="1598166"/>
          </a:xfrm>
          <a:prstGeom prst="flowChartConnec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291" name="Google Shape;291;p14"/>
          <p:cNvGrpSpPr/>
          <p:nvPr/>
        </p:nvGrpSpPr>
        <p:grpSpPr>
          <a:xfrm rot="10800000">
            <a:off x="9" y="0"/>
            <a:ext cx="1889320" cy="1499480"/>
            <a:chOff x="461225" y="3249175"/>
            <a:chExt cx="1399496" cy="1110726"/>
          </a:xfrm>
        </p:grpSpPr>
        <p:grpSp>
          <p:nvGrpSpPr>
            <p:cNvPr id="292" name="Google Shape;292;p14"/>
            <p:cNvGrpSpPr/>
            <p:nvPr/>
          </p:nvGrpSpPr>
          <p:grpSpPr>
            <a:xfrm>
              <a:off x="461225" y="3249175"/>
              <a:ext cx="1399496" cy="370204"/>
              <a:chOff x="461225" y="3249175"/>
              <a:chExt cx="1399496" cy="370204"/>
            </a:xfrm>
          </p:grpSpPr>
          <p:sp>
            <p:nvSpPr>
              <p:cNvPr id="293" name="Google Shape;293;p1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4" name="Google Shape;294;p1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5" name="Google Shape;295;p1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6" name="Google Shape;296;p14"/>
              <p:cNvSpPr/>
              <p:nvPr/>
            </p:nvSpPr>
            <p:spPr>
              <a:xfrm>
                <a:off x="1571821" y="3249179"/>
                <a:ext cx="2889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97" name="Google Shape;297;p14"/>
            <p:cNvGrpSpPr/>
            <p:nvPr/>
          </p:nvGrpSpPr>
          <p:grpSpPr>
            <a:xfrm>
              <a:off x="461225" y="3619500"/>
              <a:ext cx="1399496" cy="370202"/>
              <a:chOff x="461225" y="3249175"/>
              <a:chExt cx="1399496" cy="370202"/>
            </a:xfrm>
          </p:grpSpPr>
          <p:sp>
            <p:nvSpPr>
              <p:cNvPr id="298" name="Google Shape;298;p1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99" name="Google Shape;299;p1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0" name="Google Shape;300;p1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1" name="Google Shape;301;p14"/>
              <p:cNvSpPr/>
              <p:nvPr/>
            </p:nvSpPr>
            <p:spPr>
              <a:xfrm>
                <a:off x="1571821" y="3249177"/>
                <a:ext cx="2889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02" name="Google Shape;302;p14"/>
            <p:cNvGrpSpPr/>
            <p:nvPr/>
          </p:nvGrpSpPr>
          <p:grpSpPr>
            <a:xfrm>
              <a:off x="461225" y="3989700"/>
              <a:ext cx="1399496" cy="370201"/>
              <a:chOff x="461225" y="3249175"/>
              <a:chExt cx="1399496" cy="370201"/>
            </a:xfrm>
          </p:grpSpPr>
          <p:sp>
            <p:nvSpPr>
              <p:cNvPr id="303" name="Google Shape;303;p1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4" name="Google Shape;304;p1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5" name="Google Shape;305;p1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06" name="Google Shape;306;p14"/>
              <p:cNvSpPr/>
              <p:nvPr/>
            </p:nvSpPr>
            <p:spPr>
              <a:xfrm>
                <a:off x="1571821" y="3249176"/>
                <a:ext cx="2889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307" name="Google Shape;307;p14"/>
          <p:cNvSpPr/>
          <p:nvPr/>
        </p:nvSpPr>
        <p:spPr>
          <a:xfrm>
            <a:off x="5909401" y="-3350"/>
            <a:ext cx="3234589" cy="1736822"/>
          </a:xfrm>
          <a:custGeom>
            <a:rect b="b" l="l" r="r" t="t"/>
            <a:pathLst>
              <a:path extrusionOk="0" h="141435" w="263403">
                <a:moveTo>
                  <a:pt x="0" y="277"/>
                </a:moveTo>
                <a:lnTo>
                  <a:pt x="193747" y="141435"/>
                </a:lnTo>
                <a:lnTo>
                  <a:pt x="263403" y="7658"/>
                </a:lnTo>
                <a:lnTo>
                  <a:pt x="263403" y="0"/>
                </a:lnTo>
                <a:close/>
              </a:path>
            </a:pathLst>
          </a:custGeom>
          <a:gradFill>
            <a:gsLst>
              <a:gs pos="0">
                <a:schemeClr val="accent2"/>
              </a:gs>
              <a:gs pos="21000">
                <a:schemeClr val="lt2"/>
              </a:gs>
              <a:gs pos="51000">
                <a:schemeClr val="accent1"/>
              </a:gs>
              <a:gs pos="79000">
                <a:schemeClr val="accent1"/>
              </a:gs>
              <a:gs pos="91000">
                <a:schemeClr val="accent3"/>
              </a:gs>
              <a:gs pos="100000">
                <a:schemeClr val="accent4"/>
              </a:gs>
            </a:gsLst>
            <a:lin ang="5400012" scaled="0"/>
          </a:gradFill>
          <a:ln>
            <a:noFill/>
          </a:ln>
          <a:effectLst>
            <a:outerShdw blurRad="1042988" rotWithShape="0" algn="bl" dir="5400000" dist="19050">
              <a:schemeClr val="lt2">
                <a:alpha val="49000"/>
              </a:schemeClr>
            </a:outerShdw>
          </a:effectLst>
        </p:spPr>
      </p:sp>
      <p:sp>
        <p:nvSpPr>
          <p:cNvPr id="308" name="Google Shape;308;p14"/>
          <p:cNvSpPr/>
          <p:nvPr/>
        </p:nvSpPr>
        <p:spPr>
          <a:xfrm>
            <a:off x="8299949" y="73285"/>
            <a:ext cx="844041" cy="1631459"/>
          </a:xfrm>
          <a:custGeom>
            <a:rect b="b" l="l" r="r" t="t"/>
            <a:pathLst>
              <a:path extrusionOk="0" h="132855" w="68733">
                <a:moveTo>
                  <a:pt x="0" y="132855"/>
                </a:moveTo>
                <a:lnTo>
                  <a:pt x="68733" y="58124"/>
                </a:lnTo>
                <a:lnTo>
                  <a:pt x="68733" y="0"/>
                </a:lnTo>
                <a:close/>
              </a:path>
            </a:pathLst>
          </a:custGeom>
          <a:solidFill>
            <a:schemeClr val="accent5"/>
          </a:solidFill>
          <a:ln>
            <a:noFill/>
          </a:ln>
        </p:spPr>
      </p:sp>
      <p:sp>
        <p:nvSpPr>
          <p:cNvPr id="309" name="Google Shape;309;p14"/>
          <p:cNvSpPr txBox="1"/>
          <p:nvPr>
            <p:ph type="title"/>
          </p:nvPr>
        </p:nvSpPr>
        <p:spPr>
          <a:xfrm>
            <a:off x="163725" y="2947825"/>
            <a:ext cx="6637500" cy="14994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5500"/>
              <a:buFont typeface="IBM Plex Sans"/>
              <a:buNone/>
              <a:defRPr sz="5500"/>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p:txBody>
      </p:sp>
      <p:sp>
        <p:nvSpPr>
          <p:cNvPr id="310" name="Google Shape;310;p14"/>
          <p:cNvSpPr txBox="1"/>
          <p:nvPr>
            <p:ph idx="1" type="subTitle"/>
          </p:nvPr>
        </p:nvSpPr>
        <p:spPr>
          <a:xfrm>
            <a:off x="163725" y="1184350"/>
            <a:ext cx="3336600" cy="1582200"/>
          </a:xfrm>
          <a:prstGeom prst="rect">
            <a:avLst/>
          </a:prstGeom>
        </p:spPr>
        <p:txBody>
          <a:bodyPr anchorCtr="0" anchor="b" bIns="0" lIns="91425" spcFirstLastPara="1" rIns="91425" wrap="square" tIns="91425">
            <a:noAutofit/>
          </a:bodyPr>
          <a:lstStyle>
            <a:lvl1pPr lvl="0">
              <a:lnSpc>
                <a:spcPct val="115000"/>
              </a:lnSpc>
              <a:spcBef>
                <a:spcPts val="0"/>
              </a:spcBef>
              <a:spcAft>
                <a:spcPts val="0"/>
              </a:spcAft>
              <a:buClr>
                <a:schemeClr val="lt1"/>
              </a:buClr>
              <a:buSzPts val="1200"/>
              <a:buFont typeface="Sora"/>
              <a:buNone/>
              <a:defRPr sz="1200"/>
            </a:lvl1pPr>
            <a:lvl2pPr lvl="1">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200"/>
              <a:buFont typeface="Sora"/>
              <a:buNone/>
              <a:defRPr sz="12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200"/>
              <a:buFont typeface="Sora"/>
              <a:buNone/>
              <a:defRPr sz="1200">
                <a:solidFill>
                  <a:schemeClr val="lt1"/>
                </a:solidFill>
                <a:latin typeface="Sora"/>
                <a:ea typeface="Sora"/>
                <a:cs typeface="Sora"/>
                <a:sym typeface="Sora"/>
              </a:defRPr>
            </a:lvl9pPr>
          </a:lstStyle>
          <a:p/>
        </p:txBody>
      </p:sp>
      <p:sp>
        <p:nvSpPr>
          <p:cNvPr id="311" name="Google Shape;311;p14"/>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312" name="Google Shape;312;p14"/>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3">
  <p:cSld name="BLANK_1_1_1_1_1_1_1_1_1_1_5">
    <p:spTree>
      <p:nvGrpSpPr>
        <p:cNvPr id="313" name="Shape 313"/>
        <p:cNvGrpSpPr/>
        <p:nvPr/>
      </p:nvGrpSpPr>
      <p:grpSpPr>
        <a:xfrm>
          <a:off x="0" y="0"/>
          <a:ext cx="0" cy="0"/>
          <a:chOff x="0" y="0"/>
          <a:chExt cx="0" cy="0"/>
        </a:xfrm>
      </p:grpSpPr>
      <p:sp>
        <p:nvSpPr>
          <p:cNvPr id="314" name="Google Shape;314;p15"/>
          <p:cNvSpPr/>
          <p:nvPr/>
        </p:nvSpPr>
        <p:spPr>
          <a:xfrm>
            <a:off x="1347300" y="4352975"/>
            <a:ext cx="6752827" cy="790544"/>
          </a:xfrm>
          <a:custGeom>
            <a:rect b="b" l="l" r="r" t="t"/>
            <a:pathLst>
              <a:path extrusionOk="0" h="14771" w="86243">
                <a:moveTo>
                  <a:pt x="61203" y="1"/>
                </a:moveTo>
                <a:lnTo>
                  <a:pt x="59656" y="20"/>
                </a:lnTo>
                <a:lnTo>
                  <a:pt x="58090" y="60"/>
                </a:lnTo>
                <a:lnTo>
                  <a:pt x="56504" y="119"/>
                </a:lnTo>
                <a:lnTo>
                  <a:pt x="54898" y="199"/>
                </a:lnTo>
                <a:lnTo>
                  <a:pt x="53272" y="298"/>
                </a:lnTo>
                <a:lnTo>
                  <a:pt x="51627" y="417"/>
                </a:lnTo>
                <a:lnTo>
                  <a:pt x="49961" y="575"/>
                </a:lnTo>
                <a:lnTo>
                  <a:pt x="48276" y="734"/>
                </a:lnTo>
                <a:lnTo>
                  <a:pt x="46591" y="932"/>
                </a:lnTo>
                <a:lnTo>
                  <a:pt x="44886" y="1150"/>
                </a:lnTo>
                <a:lnTo>
                  <a:pt x="43161" y="1388"/>
                </a:lnTo>
                <a:lnTo>
                  <a:pt x="41436" y="1646"/>
                </a:lnTo>
                <a:lnTo>
                  <a:pt x="39711" y="1924"/>
                </a:lnTo>
                <a:lnTo>
                  <a:pt x="37967" y="2221"/>
                </a:lnTo>
                <a:lnTo>
                  <a:pt x="36202" y="2538"/>
                </a:lnTo>
                <a:lnTo>
                  <a:pt x="34458" y="2875"/>
                </a:lnTo>
                <a:lnTo>
                  <a:pt x="31900" y="3411"/>
                </a:lnTo>
                <a:lnTo>
                  <a:pt x="29382" y="3986"/>
                </a:lnTo>
                <a:lnTo>
                  <a:pt x="26884" y="4600"/>
                </a:lnTo>
                <a:lnTo>
                  <a:pt x="24426" y="5235"/>
                </a:lnTo>
                <a:lnTo>
                  <a:pt x="22007" y="5909"/>
                </a:lnTo>
                <a:lnTo>
                  <a:pt x="19628" y="6622"/>
                </a:lnTo>
                <a:lnTo>
                  <a:pt x="17288" y="7356"/>
                </a:lnTo>
                <a:lnTo>
                  <a:pt x="15008" y="8129"/>
                </a:lnTo>
                <a:lnTo>
                  <a:pt x="12867" y="8902"/>
                </a:lnTo>
                <a:lnTo>
                  <a:pt x="10805" y="9695"/>
                </a:lnTo>
                <a:lnTo>
                  <a:pt x="8823" y="10488"/>
                </a:lnTo>
                <a:lnTo>
                  <a:pt x="6900" y="11321"/>
                </a:lnTo>
                <a:lnTo>
                  <a:pt x="5056" y="12154"/>
                </a:lnTo>
                <a:lnTo>
                  <a:pt x="4164" y="12590"/>
                </a:lnTo>
                <a:lnTo>
                  <a:pt x="3291" y="13006"/>
                </a:lnTo>
                <a:lnTo>
                  <a:pt x="2439" y="13442"/>
                </a:lnTo>
                <a:lnTo>
                  <a:pt x="1606" y="13879"/>
                </a:lnTo>
                <a:lnTo>
                  <a:pt x="793" y="14335"/>
                </a:lnTo>
                <a:lnTo>
                  <a:pt x="0" y="14771"/>
                </a:lnTo>
                <a:lnTo>
                  <a:pt x="83665" y="14771"/>
                </a:lnTo>
                <a:lnTo>
                  <a:pt x="84042" y="14335"/>
                </a:lnTo>
                <a:lnTo>
                  <a:pt x="84379" y="13918"/>
                </a:lnTo>
                <a:lnTo>
                  <a:pt x="84696" y="13482"/>
                </a:lnTo>
                <a:lnTo>
                  <a:pt x="84974" y="13066"/>
                </a:lnTo>
                <a:lnTo>
                  <a:pt x="85232" y="12649"/>
                </a:lnTo>
                <a:lnTo>
                  <a:pt x="85450" y="12233"/>
                </a:lnTo>
                <a:lnTo>
                  <a:pt x="85648" y="11817"/>
                </a:lnTo>
                <a:lnTo>
                  <a:pt x="85826" y="11400"/>
                </a:lnTo>
                <a:lnTo>
                  <a:pt x="85965" y="11004"/>
                </a:lnTo>
                <a:lnTo>
                  <a:pt x="86084" y="10607"/>
                </a:lnTo>
                <a:lnTo>
                  <a:pt x="86163" y="10211"/>
                </a:lnTo>
                <a:lnTo>
                  <a:pt x="86223" y="9814"/>
                </a:lnTo>
                <a:lnTo>
                  <a:pt x="86243" y="9438"/>
                </a:lnTo>
                <a:lnTo>
                  <a:pt x="86243" y="9041"/>
                </a:lnTo>
                <a:lnTo>
                  <a:pt x="86203" y="8664"/>
                </a:lnTo>
                <a:lnTo>
                  <a:pt x="86144" y="8288"/>
                </a:lnTo>
                <a:lnTo>
                  <a:pt x="86084" y="8050"/>
                </a:lnTo>
                <a:lnTo>
                  <a:pt x="86025" y="7812"/>
                </a:lnTo>
                <a:lnTo>
                  <a:pt x="85945" y="7574"/>
                </a:lnTo>
                <a:lnTo>
                  <a:pt x="85846" y="7336"/>
                </a:lnTo>
                <a:lnTo>
                  <a:pt x="85747" y="7118"/>
                </a:lnTo>
                <a:lnTo>
                  <a:pt x="85628" y="6880"/>
                </a:lnTo>
                <a:lnTo>
                  <a:pt x="85370" y="6444"/>
                </a:lnTo>
                <a:lnTo>
                  <a:pt x="85053" y="6008"/>
                </a:lnTo>
                <a:lnTo>
                  <a:pt x="84676" y="5591"/>
                </a:lnTo>
                <a:lnTo>
                  <a:pt x="84280" y="5175"/>
                </a:lnTo>
                <a:lnTo>
                  <a:pt x="83824" y="4798"/>
                </a:lnTo>
                <a:lnTo>
                  <a:pt x="83309" y="4402"/>
                </a:lnTo>
                <a:lnTo>
                  <a:pt x="82773" y="4045"/>
                </a:lnTo>
                <a:lnTo>
                  <a:pt x="82178" y="3688"/>
                </a:lnTo>
                <a:lnTo>
                  <a:pt x="81524" y="3351"/>
                </a:lnTo>
                <a:lnTo>
                  <a:pt x="80850" y="3034"/>
                </a:lnTo>
                <a:lnTo>
                  <a:pt x="80117" y="2717"/>
                </a:lnTo>
                <a:lnTo>
                  <a:pt x="79343" y="2419"/>
                </a:lnTo>
                <a:lnTo>
                  <a:pt x="78530" y="2142"/>
                </a:lnTo>
                <a:lnTo>
                  <a:pt x="77698" y="1884"/>
                </a:lnTo>
                <a:lnTo>
                  <a:pt x="76825" y="1646"/>
                </a:lnTo>
                <a:lnTo>
                  <a:pt x="75933" y="1428"/>
                </a:lnTo>
                <a:lnTo>
                  <a:pt x="74982" y="1230"/>
                </a:lnTo>
                <a:lnTo>
                  <a:pt x="74010" y="1031"/>
                </a:lnTo>
                <a:lnTo>
                  <a:pt x="72999" y="853"/>
                </a:lnTo>
                <a:lnTo>
                  <a:pt x="71948" y="694"/>
                </a:lnTo>
                <a:lnTo>
                  <a:pt x="70878" y="556"/>
                </a:lnTo>
                <a:lnTo>
                  <a:pt x="69767" y="437"/>
                </a:lnTo>
                <a:lnTo>
                  <a:pt x="68618" y="318"/>
                </a:lnTo>
                <a:lnTo>
                  <a:pt x="67448" y="219"/>
                </a:lnTo>
                <a:lnTo>
                  <a:pt x="66258" y="139"/>
                </a:lnTo>
                <a:lnTo>
                  <a:pt x="65029" y="80"/>
                </a:lnTo>
                <a:lnTo>
                  <a:pt x="63780" y="40"/>
                </a:lnTo>
                <a:lnTo>
                  <a:pt x="62511" y="20"/>
                </a:lnTo>
                <a:lnTo>
                  <a:pt x="61203" y="1"/>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315" name="Google Shape;315;p15"/>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316" name="Google Shape;316;p15"/>
          <p:cNvSpPr txBox="1"/>
          <p:nvPr>
            <p:ph idx="2" type="title"/>
          </p:nvPr>
        </p:nvSpPr>
        <p:spPr>
          <a:xfrm>
            <a:off x="115025" y="502775"/>
            <a:ext cx="58290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317" name="Google Shape;317;p15"/>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_1_1_1_1_1_1_4">
    <p:spTree>
      <p:nvGrpSpPr>
        <p:cNvPr id="318" name="Shape 318"/>
        <p:cNvGrpSpPr/>
        <p:nvPr/>
      </p:nvGrpSpPr>
      <p:grpSpPr>
        <a:xfrm>
          <a:off x="0" y="0"/>
          <a:ext cx="0" cy="0"/>
          <a:chOff x="0" y="0"/>
          <a:chExt cx="0" cy="0"/>
        </a:xfrm>
      </p:grpSpPr>
      <p:sp>
        <p:nvSpPr>
          <p:cNvPr id="319" name="Google Shape;319;p16"/>
          <p:cNvSpPr/>
          <p:nvPr/>
        </p:nvSpPr>
        <p:spPr>
          <a:xfrm rot="-737329">
            <a:off x="5068924" y="-96942"/>
            <a:ext cx="3371552" cy="1136324"/>
          </a:xfrm>
          <a:prstGeom prst="chord">
            <a:avLst>
              <a:gd fmla="val 21353619" name="adj1"/>
              <a:gd fmla="val 14210633"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0" name="Google Shape;320;p16"/>
          <p:cNvSpPr txBox="1"/>
          <p:nvPr>
            <p:ph type="title"/>
          </p:nvPr>
        </p:nvSpPr>
        <p:spPr>
          <a:xfrm>
            <a:off x="134550" y="1524225"/>
            <a:ext cx="1119600" cy="297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latin typeface="IBM Plex Sans Medium"/>
                <a:ea typeface="IBM Plex Sans Medium"/>
                <a:cs typeface="IBM Plex Sans Medium"/>
                <a:sym typeface="IBM Plex Sans Medium"/>
              </a:defRPr>
            </a:lvl9pPr>
          </a:lstStyle>
          <a:p/>
        </p:txBody>
      </p:sp>
      <p:sp>
        <p:nvSpPr>
          <p:cNvPr id="321" name="Google Shape;321;p16"/>
          <p:cNvSpPr txBox="1"/>
          <p:nvPr>
            <p:ph idx="2" type="title"/>
          </p:nvPr>
        </p:nvSpPr>
        <p:spPr>
          <a:xfrm>
            <a:off x="132615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322" name="Google Shape;322;p16"/>
          <p:cNvSpPr txBox="1"/>
          <p:nvPr>
            <p:ph idx="3" type="title"/>
          </p:nvPr>
        </p:nvSpPr>
        <p:spPr>
          <a:xfrm>
            <a:off x="3808925"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323" name="Google Shape;323;p16"/>
          <p:cNvSpPr txBox="1"/>
          <p:nvPr>
            <p:ph idx="4" type="title"/>
          </p:nvPr>
        </p:nvSpPr>
        <p:spPr>
          <a:xfrm>
            <a:off x="629170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324" name="Google Shape;324;p16"/>
          <p:cNvSpPr txBox="1"/>
          <p:nvPr>
            <p:ph idx="5" type="title"/>
          </p:nvPr>
        </p:nvSpPr>
        <p:spPr>
          <a:xfrm>
            <a:off x="134550" y="260620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p:txBody>
      </p:sp>
      <p:sp>
        <p:nvSpPr>
          <p:cNvPr id="325" name="Google Shape;325;p16"/>
          <p:cNvSpPr txBox="1"/>
          <p:nvPr>
            <p:ph idx="6" type="title"/>
          </p:nvPr>
        </p:nvSpPr>
        <p:spPr>
          <a:xfrm>
            <a:off x="134550" y="365975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2pPr>
            <a:lvl3pPr lvl="2">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3pPr>
            <a:lvl4pPr lvl="3">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4pPr>
            <a:lvl5pPr lvl="4">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5pPr>
            <a:lvl6pPr lvl="5">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6pPr>
            <a:lvl7pPr lvl="6">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7pPr>
            <a:lvl8pPr lvl="7">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8pPr>
            <a:lvl9pPr lvl="8">
              <a:spcBef>
                <a:spcPts val="0"/>
              </a:spcBef>
              <a:spcAft>
                <a:spcPts val="0"/>
              </a:spcAft>
              <a:buClr>
                <a:schemeClr val="lt1"/>
              </a:buClr>
              <a:buSzPts val="1000"/>
              <a:buFont typeface="IBM Plex Sans Medium"/>
              <a:buNone/>
              <a:defRPr sz="1000">
                <a:solidFill>
                  <a:schemeClr val="lt1"/>
                </a:solidFill>
                <a:latin typeface="IBM Plex Sans Medium"/>
                <a:ea typeface="IBM Plex Sans Medium"/>
                <a:cs typeface="IBM Plex Sans Medium"/>
                <a:sym typeface="IBM Plex Sans Medium"/>
              </a:defRPr>
            </a:lvl9pPr>
          </a:lstStyle>
          <a:p/>
        </p:txBody>
      </p:sp>
      <p:sp>
        <p:nvSpPr>
          <p:cNvPr id="326" name="Google Shape;326;p16"/>
          <p:cNvSpPr txBox="1"/>
          <p:nvPr>
            <p:ph idx="7"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327" name="Google Shape;327;p16"/>
          <p:cNvSpPr/>
          <p:nvPr/>
        </p:nvSpPr>
        <p:spPr>
          <a:xfrm flipH="1" rot="-6104187">
            <a:off x="4324040" y="2970795"/>
            <a:ext cx="1541221" cy="4732320"/>
          </a:xfrm>
          <a:prstGeom prst="chord">
            <a:avLst>
              <a:gd fmla="val 4994308" name="adj1"/>
              <a:gd fmla="val 15114049"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8" name="Google Shape;328;p16"/>
          <p:cNvSpPr/>
          <p:nvPr/>
        </p:nvSpPr>
        <p:spPr>
          <a:xfrm rot="5740201">
            <a:off x="4240558" y="2810912"/>
            <a:ext cx="1433212" cy="5490517"/>
          </a:xfrm>
          <a:prstGeom prst="chord">
            <a:avLst>
              <a:gd fmla="val 5592353" name="adj1"/>
              <a:gd fmla="val 15024063"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29" name="Google Shape;329;p16"/>
          <p:cNvSpPr txBox="1"/>
          <p:nvPr>
            <p:ph idx="1" type="body"/>
          </p:nvPr>
        </p:nvSpPr>
        <p:spPr>
          <a:xfrm>
            <a:off x="1326025"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0" name="Google Shape;330;p16"/>
          <p:cNvSpPr txBox="1"/>
          <p:nvPr>
            <p:ph idx="8" type="body"/>
          </p:nvPr>
        </p:nvSpPr>
        <p:spPr>
          <a:xfrm>
            <a:off x="380886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800"/>
              </a:spcBef>
              <a:spcAft>
                <a:spcPts val="0"/>
              </a:spcAft>
              <a:buSzPts val="1000"/>
              <a:buFont typeface="Sora"/>
              <a:buChar char="○"/>
              <a:defRPr sz="1000"/>
            </a:lvl2pPr>
            <a:lvl3pPr indent="-292100" lvl="2" marL="1371600">
              <a:spcBef>
                <a:spcPts val="800"/>
              </a:spcBef>
              <a:spcAft>
                <a:spcPts val="0"/>
              </a:spcAft>
              <a:buSzPts val="1000"/>
              <a:buFont typeface="Sora"/>
              <a:buChar char="■"/>
              <a:defRPr sz="1000"/>
            </a:lvl3pPr>
            <a:lvl4pPr indent="-292100" lvl="3" marL="1828800">
              <a:spcBef>
                <a:spcPts val="800"/>
              </a:spcBef>
              <a:spcAft>
                <a:spcPts val="0"/>
              </a:spcAft>
              <a:buSzPts val="1000"/>
              <a:buFont typeface="Sora"/>
              <a:buChar char="●"/>
              <a:defRPr sz="1000"/>
            </a:lvl4pPr>
            <a:lvl5pPr indent="-292100" lvl="4" marL="2286000">
              <a:spcBef>
                <a:spcPts val="800"/>
              </a:spcBef>
              <a:spcAft>
                <a:spcPts val="0"/>
              </a:spcAft>
              <a:buSzPts val="1000"/>
              <a:buFont typeface="Sora"/>
              <a:buChar char="○"/>
              <a:defRPr sz="1000"/>
            </a:lvl5pPr>
            <a:lvl6pPr indent="-292100" lvl="5" marL="2743200">
              <a:spcBef>
                <a:spcPts val="800"/>
              </a:spcBef>
              <a:spcAft>
                <a:spcPts val="0"/>
              </a:spcAft>
              <a:buSzPts val="1000"/>
              <a:buFont typeface="Sora"/>
              <a:buChar char="■"/>
              <a:defRPr sz="1000"/>
            </a:lvl6pPr>
            <a:lvl7pPr indent="-292100" lvl="6" marL="3200400">
              <a:spcBef>
                <a:spcPts val="800"/>
              </a:spcBef>
              <a:spcAft>
                <a:spcPts val="0"/>
              </a:spcAft>
              <a:buSzPts val="1000"/>
              <a:buFont typeface="Sora"/>
              <a:buChar char="●"/>
              <a:defRPr sz="1000"/>
            </a:lvl7pPr>
            <a:lvl8pPr indent="-292100" lvl="7" marL="3657600">
              <a:spcBef>
                <a:spcPts val="800"/>
              </a:spcBef>
              <a:spcAft>
                <a:spcPts val="0"/>
              </a:spcAft>
              <a:buSzPts val="1000"/>
              <a:buFont typeface="Sora"/>
              <a:buChar char="○"/>
              <a:defRPr sz="1000"/>
            </a:lvl8pPr>
            <a:lvl9pPr indent="-292100" lvl="8" marL="4114800">
              <a:spcBef>
                <a:spcPts val="800"/>
              </a:spcBef>
              <a:spcAft>
                <a:spcPts val="800"/>
              </a:spcAft>
              <a:buSzPts val="1000"/>
              <a:buFont typeface="Sora"/>
              <a:buChar char="■"/>
              <a:defRPr sz="1000"/>
            </a:lvl9pPr>
          </a:lstStyle>
          <a:p/>
        </p:txBody>
      </p:sp>
      <p:sp>
        <p:nvSpPr>
          <p:cNvPr id="331" name="Google Shape;331;p16"/>
          <p:cNvSpPr txBox="1"/>
          <p:nvPr>
            <p:ph idx="9" type="body"/>
          </p:nvPr>
        </p:nvSpPr>
        <p:spPr>
          <a:xfrm>
            <a:off x="629171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2" name="Google Shape;332;p16"/>
          <p:cNvSpPr txBox="1"/>
          <p:nvPr>
            <p:ph idx="13" type="body"/>
          </p:nvPr>
        </p:nvSpPr>
        <p:spPr>
          <a:xfrm>
            <a:off x="1326025"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3" name="Google Shape;333;p16"/>
          <p:cNvSpPr txBox="1"/>
          <p:nvPr>
            <p:ph idx="14" type="body"/>
          </p:nvPr>
        </p:nvSpPr>
        <p:spPr>
          <a:xfrm>
            <a:off x="380886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4" name="Google Shape;334;p16"/>
          <p:cNvSpPr txBox="1"/>
          <p:nvPr>
            <p:ph idx="15" type="body"/>
          </p:nvPr>
        </p:nvSpPr>
        <p:spPr>
          <a:xfrm>
            <a:off x="629171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2"/>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5" name="Google Shape;335;p16"/>
          <p:cNvSpPr txBox="1"/>
          <p:nvPr>
            <p:ph idx="16" type="body"/>
          </p:nvPr>
        </p:nvSpPr>
        <p:spPr>
          <a:xfrm>
            <a:off x="1326025"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6" name="Google Shape;336;p16"/>
          <p:cNvSpPr txBox="1"/>
          <p:nvPr>
            <p:ph idx="17" type="body"/>
          </p:nvPr>
        </p:nvSpPr>
        <p:spPr>
          <a:xfrm>
            <a:off x="3808867"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7" name="Google Shape;337;p16"/>
          <p:cNvSpPr txBox="1"/>
          <p:nvPr>
            <p:ph idx="18" type="body"/>
          </p:nvPr>
        </p:nvSpPr>
        <p:spPr>
          <a:xfrm>
            <a:off x="6291721"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lt1"/>
              </a:buClr>
              <a:buSzPts val="1000"/>
              <a:buFont typeface="Sora"/>
              <a:buChar char="➔"/>
              <a:defRPr sz="1000"/>
            </a:lvl1pPr>
            <a:lvl2pPr indent="-292100" lvl="1" marL="914400">
              <a:spcBef>
                <a:spcPts val="0"/>
              </a:spcBef>
              <a:spcAft>
                <a:spcPts val="0"/>
              </a:spcAft>
              <a:buClr>
                <a:schemeClr val="lt1"/>
              </a:buClr>
              <a:buSzPts val="1000"/>
              <a:buFont typeface="Sora"/>
              <a:buChar char="◆"/>
              <a:defRPr sz="1000"/>
            </a:lvl2pPr>
            <a:lvl3pPr indent="-292100" lvl="2" marL="1371600">
              <a:spcBef>
                <a:spcPts val="0"/>
              </a:spcBef>
              <a:spcAft>
                <a:spcPts val="0"/>
              </a:spcAft>
              <a:buClr>
                <a:schemeClr val="lt1"/>
              </a:buClr>
              <a:buSzPts val="1000"/>
              <a:buFont typeface="Sora"/>
              <a:buChar char="●"/>
              <a:defRPr sz="1000"/>
            </a:lvl3pPr>
            <a:lvl4pPr indent="-292100" lvl="3" marL="1828800">
              <a:spcBef>
                <a:spcPts val="0"/>
              </a:spcBef>
              <a:spcAft>
                <a:spcPts val="0"/>
              </a:spcAft>
              <a:buClr>
                <a:schemeClr val="lt1"/>
              </a:buClr>
              <a:buSzPts val="1000"/>
              <a:buFont typeface="Sora"/>
              <a:buChar char="○"/>
              <a:defRPr sz="1000"/>
            </a:lvl4pPr>
            <a:lvl5pPr indent="-292100" lvl="4" marL="2286000">
              <a:spcBef>
                <a:spcPts val="0"/>
              </a:spcBef>
              <a:spcAft>
                <a:spcPts val="0"/>
              </a:spcAft>
              <a:buClr>
                <a:schemeClr val="lt1"/>
              </a:buClr>
              <a:buSzPts val="1000"/>
              <a:buFont typeface="Sora"/>
              <a:buChar char="◆"/>
              <a:defRPr sz="1000"/>
            </a:lvl5pPr>
            <a:lvl6pPr indent="-292100" lvl="5" marL="2743200">
              <a:spcBef>
                <a:spcPts val="0"/>
              </a:spcBef>
              <a:spcAft>
                <a:spcPts val="0"/>
              </a:spcAft>
              <a:buClr>
                <a:schemeClr val="lt1"/>
              </a:buClr>
              <a:buSzPts val="1000"/>
              <a:buFont typeface="Sora"/>
              <a:buChar char="●"/>
              <a:defRPr sz="1000"/>
            </a:lvl6pPr>
            <a:lvl7pPr indent="-292100" lvl="6" marL="3200400">
              <a:spcBef>
                <a:spcPts val="0"/>
              </a:spcBef>
              <a:spcAft>
                <a:spcPts val="0"/>
              </a:spcAft>
              <a:buClr>
                <a:schemeClr val="lt1"/>
              </a:buClr>
              <a:buSzPts val="1000"/>
              <a:buFont typeface="Sora"/>
              <a:buChar char="○"/>
              <a:defRPr sz="1000"/>
            </a:lvl7pPr>
            <a:lvl8pPr indent="-292100" lvl="7" marL="3657600">
              <a:spcBef>
                <a:spcPts val="0"/>
              </a:spcBef>
              <a:spcAft>
                <a:spcPts val="0"/>
              </a:spcAft>
              <a:buClr>
                <a:schemeClr val="lt1"/>
              </a:buClr>
              <a:buSzPts val="1000"/>
              <a:buFont typeface="Sora"/>
              <a:buChar char="◆"/>
              <a:defRPr sz="1000"/>
            </a:lvl8pPr>
            <a:lvl9pPr indent="-292100" lvl="8" marL="4114800">
              <a:spcBef>
                <a:spcPts val="0"/>
              </a:spcBef>
              <a:spcAft>
                <a:spcPts val="0"/>
              </a:spcAft>
              <a:buClr>
                <a:schemeClr val="lt1"/>
              </a:buClr>
              <a:buSzPts val="1000"/>
              <a:buFont typeface="Sora"/>
              <a:buChar char="●"/>
              <a:defRPr sz="1000"/>
            </a:lvl9pPr>
          </a:lstStyle>
          <a:p/>
        </p:txBody>
      </p:sp>
      <p:sp>
        <p:nvSpPr>
          <p:cNvPr id="338" name="Google Shape;338;p16"/>
          <p:cNvSpPr txBox="1"/>
          <p:nvPr>
            <p:ph idx="19" type="title"/>
          </p:nvPr>
        </p:nvSpPr>
        <p:spPr>
          <a:xfrm>
            <a:off x="38100" y="319650"/>
            <a:ext cx="3116700" cy="520200"/>
          </a:xfrm>
          <a:prstGeom prst="rect">
            <a:avLst/>
          </a:prstGeom>
        </p:spPr>
        <p:txBody>
          <a:bodyPr anchorCtr="0" anchor="t" bIns="91425" lIns="182875" spcFirstLastPara="1" rIns="91425" wrap="square" tIns="91425">
            <a:spAutoFit/>
          </a:bodyPr>
          <a:lstStyle>
            <a:lvl1pPr lvl="0">
              <a:spcBef>
                <a:spcPts val="0"/>
              </a:spcBef>
              <a:spcAft>
                <a:spcPts val="0"/>
              </a:spcAft>
              <a:buNone/>
              <a:defRPr sz="1600">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p:txBody>
      </p:sp>
      <p:sp>
        <p:nvSpPr>
          <p:cNvPr id="339" name="Google Shape;339;p16"/>
          <p:cNvSpPr txBox="1"/>
          <p:nvPr>
            <p:ph idx="20"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Dark">
  <p:cSld name="BLANK_1_1_1_1_1_1_1_1_1_1_4_1">
    <p:spTree>
      <p:nvGrpSpPr>
        <p:cNvPr id="340" name="Shape 340"/>
        <p:cNvGrpSpPr/>
        <p:nvPr/>
      </p:nvGrpSpPr>
      <p:grpSpPr>
        <a:xfrm>
          <a:off x="0" y="0"/>
          <a:ext cx="0" cy="0"/>
          <a:chOff x="0" y="0"/>
          <a:chExt cx="0" cy="0"/>
        </a:xfrm>
      </p:grpSpPr>
      <p:sp>
        <p:nvSpPr>
          <p:cNvPr id="341" name="Google Shape;341;p17"/>
          <p:cNvSpPr/>
          <p:nvPr/>
        </p:nvSpPr>
        <p:spPr>
          <a:xfrm rot="-737329">
            <a:off x="5068924" y="-96942"/>
            <a:ext cx="3371552" cy="1136324"/>
          </a:xfrm>
          <a:prstGeom prst="chord">
            <a:avLst>
              <a:gd fmla="val 21353619" name="adj1"/>
              <a:gd fmla="val 14210633"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5"/>
              </a:solidFill>
              <a:latin typeface="Sora"/>
              <a:ea typeface="Sora"/>
              <a:cs typeface="Sora"/>
              <a:sym typeface="Sora"/>
            </a:endParaRPr>
          </a:p>
        </p:txBody>
      </p:sp>
      <p:sp>
        <p:nvSpPr>
          <p:cNvPr id="342" name="Google Shape;342;p17"/>
          <p:cNvSpPr txBox="1"/>
          <p:nvPr>
            <p:ph type="title"/>
          </p:nvPr>
        </p:nvSpPr>
        <p:spPr>
          <a:xfrm>
            <a:off x="134550" y="1524225"/>
            <a:ext cx="1119600" cy="297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p:txBody>
      </p:sp>
      <p:sp>
        <p:nvSpPr>
          <p:cNvPr id="343" name="Google Shape;343;p17"/>
          <p:cNvSpPr txBox="1"/>
          <p:nvPr>
            <p:ph idx="2" type="title"/>
          </p:nvPr>
        </p:nvSpPr>
        <p:spPr>
          <a:xfrm>
            <a:off x="134550" y="260620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p:txBody>
      </p:sp>
      <p:sp>
        <p:nvSpPr>
          <p:cNvPr id="344" name="Google Shape;344;p17"/>
          <p:cNvSpPr txBox="1"/>
          <p:nvPr>
            <p:ph idx="3" type="title"/>
          </p:nvPr>
        </p:nvSpPr>
        <p:spPr>
          <a:xfrm>
            <a:off x="134550" y="3659750"/>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200"/>
              <a:buFont typeface="IBM Plex Sans Medium"/>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2pPr>
            <a:lvl3pPr lvl="2">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3pPr>
            <a:lvl4pPr lvl="3">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4pPr>
            <a:lvl5pPr lvl="4">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5pPr>
            <a:lvl6pPr lvl="5">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6pPr>
            <a:lvl7pPr lvl="6">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7pPr>
            <a:lvl8pPr lvl="7">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8pPr>
            <a:lvl9pPr lvl="8">
              <a:spcBef>
                <a:spcPts val="0"/>
              </a:spcBef>
              <a:spcAft>
                <a:spcPts val="0"/>
              </a:spcAft>
              <a:buClr>
                <a:schemeClr val="accent3"/>
              </a:buClr>
              <a:buSzPts val="1000"/>
              <a:buFont typeface="IBM Plex Sans Medium"/>
              <a:buNone/>
              <a:defRPr sz="1000">
                <a:solidFill>
                  <a:schemeClr val="accent3"/>
                </a:solidFill>
                <a:latin typeface="IBM Plex Sans Medium"/>
                <a:ea typeface="IBM Plex Sans Medium"/>
                <a:cs typeface="IBM Plex Sans Medium"/>
                <a:sym typeface="IBM Plex Sans Medium"/>
              </a:defRPr>
            </a:lvl9pPr>
          </a:lstStyle>
          <a:p/>
        </p:txBody>
      </p:sp>
      <p:sp>
        <p:nvSpPr>
          <p:cNvPr id="345" name="Google Shape;345;p17"/>
          <p:cNvSpPr txBox="1"/>
          <p:nvPr>
            <p:ph idx="4" type="title"/>
          </p:nvPr>
        </p:nvSpPr>
        <p:spPr>
          <a:xfrm>
            <a:off x="38100" y="319650"/>
            <a:ext cx="3116700" cy="520200"/>
          </a:xfrm>
          <a:prstGeom prst="rect">
            <a:avLst/>
          </a:prstGeom>
        </p:spPr>
        <p:txBody>
          <a:bodyPr anchorCtr="0" anchor="t" bIns="91425" lIns="182875" spcFirstLastPara="1" rIns="91425" wrap="square" tIns="91425">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346" name="Google Shape;346;p17"/>
          <p:cNvSpPr txBox="1"/>
          <p:nvPr>
            <p:ph idx="5" type="title"/>
          </p:nvPr>
        </p:nvSpPr>
        <p:spPr>
          <a:xfrm>
            <a:off x="132615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p:txBody>
      </p:sp>
      <p:sp>
        <p:nvSpPr>
          <p:cNvPr id="347" name="Google Shape;347;p17"/>
          <p:cNvSpPr txBox="1"/>
          <p:nvPr>
            <p:ph idx="6" type="title"/>
          </p:nvPr>
        </p:nvSpPr>
        <p:spPr>
          <a:xfrm>
            <a:off x="3808925"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p:txBody>
      </p:sp>
      <p:sp>
        <p:nvSpPr>
          <p:cNvPr id="348" name="Google Shape;348;p17"/>
          <p:cNvSpPr txBox="1"/>
          <p:nvPr>
            <p:ph idx="7" type="title"/>
          </p:nvPr>
        </p:nvSpPr>
        <p:spPr>
          <a:xfrm>
            <a:off x="6291700" y="983700"/>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1pPr>
            <a:lvl2pPr lvl="1">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2pPr>
            <a:lvl3pPr lvl="2">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3pPr>
            <a:lvl4pPr lvl="3">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4pPr>
            <a:lvl5pPr lvl="4">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5pPr>
            <a:lvl6pPr lvl="5">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6pPr>
            <a:lvl7pPr lvl="6">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7pPr>
            <a:lvl8pPr lvl="7">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8pPr>
            <a:lvl9pPr lvl="8">
              <a:spcBef>
                <a:spcPts val="0"/>
              </a:spcBef>
              <a:spcAft>
                <a:spcPts val="0"/>
              </a:spcAft>
              <a:buClr>
                <a:schemeClr val="accent1"/>
              </a:buClr>
              <a:buSzPts val="1200"/>
              <a:buFont typeface="IBM Plex Sans Medium"/>
              <a:buNone/>
              <a:defRPr sz="1200">
                <a:solidFill>
                  <a:schemeClr val="accent1"/>
                </a:solidFill>
                <a:latin typeface="IBM Plex Sans Medium"/>
                <a:ea typeface="IBM Plex Sans Medium"/>
                <a:cs typeface="IBM Plex Sans Medium"/>
                <a:sym typeface="IBM Plex Sans Medium"/>
              </a:defRPr>
            </a:lvl9pPr>
          </a:lstStyle>
          <a:p/>
        </p:txBody>
      </p:sp>
      <p:sp>
        <p:nvSpPr>
          <p:cNvPr id="349" name="Google Shape;349;p17"/>
          <p:cNvSpPr/>
          <p:nvPr/>
        </p:nvSpPr>
        <p:spPr>
          <a:xfrm flipH="1" rot="-6104187">
            <a:off x="4324040" y="2970795"/>
            <a:ext cx="1541221" cy="4732320"/>
          </a:xfrm>
          <a:prstGeom prst="chord">
            <a:avLst>
              <a:gd fmla="val 4994308" name="adj1"/>
              <a:gd fmla="val 15114049"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50" name="Google Shape;350;p17"/>
          <p:cNvSpPr/>
          <p:nvPr/>
        </p:nvSpPr>
        <p:spPr>
          <a:xfrm rot="5740201">
            <a:off x="4240558" y="2810912"/>
            <a:ext cx="1433212" cy="5490517"/>
          </a:xfrm>
          <a:prstGeom prst="chord">
            <a:avLst>
              <a:gd fmla="val 5592353" name="adj1"/>
              <a:gd fmla="val 15024063" name="adj2"/>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51" name="Google Shape;351;p17"/>
          <p:cNvSpPr txBox="1"/>
          <p:nvPr>
            <p:ph idx="8"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352" name="Google Shape;352;p17"/>
          <p:cNvSpPr txBox="1"/>
          <p:nvPr>
            <p:ph idx="1" type="body"/>
          </p:nvPr>
        </p:nvSpPr>
        <p:spPr>
          <a:xfrm>
            <a:off x="1326025"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3" name="Google Shape;353;p17"/>
          <p:cNvSpPr txBox="1"/>
          <p:nvPr>
            <p:ph idx="9" type="body"/>
          </p:nvPr>
        </p:nvSpPr>
        <p:spPr>
          <a:xfrm>
            <a:off x="380886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800"/>
              </a:spcBef>
              <a:spcAft>
                <a:spcPts val="0"/>
              </a:spcAft>
              <a:buClr>
                <a:schemeClr val="dk1"/>
              </a:buClr>
              <a:buSzPts val="1000"/>
              <a:buFont typeface="Sora"/>
              <a:buChar char="◆"/>
              <a:defRPr sz="1000">
                <a:solidFill>
                  <a:schemeClr val="dk1"/>
                </a:solidFill>
              </a:defRPr>
            </a:lvl2pPr>
            <a:lvl3pPr indent="-292100" lvl="2" marL="1371600">
              <a:spcBef>
                <a:spcPts val="800"/>
              </a:spcBef>
              <a:spcAft>
                <a:spcPts val="0"/>
              </a:spcAft>
              <a:buClr>
                <a:schemeClr val="dk1"/>
              </a:buClr>
              <a:buSzPts val="1000"/>
              <a:buFont typeface="Sora"/>
              <a:buChar char="●"/>
              <a:defRPr sz="1000">
                <a:solidFill>
                  <a:schemeClr val="dk1"/>
                </a:solidFill>
              </a:defRPr>
            </a:lvl3pPr>
            <a:lvl4pPr indent="-292100" lvl="3" marL="1828800">
              <a:spcBef>
                <a:spcPts val="800"/>
              </a:spcBef>
              <a:spcAft>
                <a:spcPts val="0"/>
              </a:spcAft>
              <a:buClr>
                <a:schemeClr val="dk1"/>
              </a:buClr>
              <a:buSzPts val="1000"/>
              <a:buFont typeface="Sora"/>
              <a:buChar char="○"/>
              <a:defRPr sz="1000">
                <a:solidFill>
                  <a:schemeClr val="dk1"/>
                </a:solidFill>
              </a:defRPr>
            </a:lvl4pPr>
            <a:lvl5pPr indent="-292100" lvl="4" marL="2286000">
              <a:spcBef>
                <a:spcPts val="800"/>
              </a:spcBef>
              <a:spcAft>
                <a:spcPts val="0"/>
              </a:spcAft>
              <a:buClr>
                <a:schemeClr val="dk1"/>
              </a:buClr>
              <a:buSzPts val="1000"/>
              <a:buFont typeface="Sora"/>
              <a:buChar char="◆"/>
              <a:defRPr sz="1000">
                <a:solidFill>
                  <a:schemeClr val="dk1"/>
                </a:solidFill>
              </a:defRPr>
            </a:lvl5pPr>
            <a:lvl6pPr indent="-292100" lvl="5" marL="2743200">
              <a:spcBef>
                <a:spcPts val="800"/>
              </a:spcBef>
              <a:spcAft>
                <a:spcPts val="0"/>
              </a:spcAft>
              <a:buClr>
                <a:schemeClr val="dk1"/>
              </a:buClr>
              <a:buSzPts val="1000"/>
              <a:buFont typeface="Sora"/>
              <a:buChar char="●"/>
              <a:defRPr sz="1000">
                <a:solidFill>
                  <a:schemeClr val="dk1"/>
                </a:solidFill>
              </a:defRPr>
            </a:lvl6pPr>
            <a:lvl7pPr indent="-292100" lvl="6" marL="3200400">
              <a:spcBef>
                <a:spcPts val="800"/>
              </a:spcBef>
              <a:spcAft>
                <a:spcPts val="0"/>
              </a:spcAft>
              <a:buClr>
                <a:schemeClr val="dk1"/>
              </a:buClr>
              <a:buSzPts val="1000"/>
              <a:buFont typeface="Sora"/>
              <a:buChar char="○"/>
              <a:defRPr sz="1000">
                <a:solidFill>
                  <a:schemeClr val="dk1"/>
                </a:solidFill>
              </a:defRPr>
            </a:lvl7pPr>
            <a:lvl8pPr indent="-292100" lvl="7" marL="3657600">
              <a:spcBef>
                <a:spcPts val="800"/>
              </a:spcBef>
              <a:spcAft>
                <a:spcPts val="0"/>
              </a:spcAft>
              <a:buClr>
                <a:schemeClr val="dk1"/>
              </a:buClr>
              <a:buSzPts val="1000"/>
              <a:buFont typeface="Sora"/>
              <a:buChar char="◆"/>
              <a:defRPr sz="1000">
                <a:solidFill>
                  <a:schemeClr val="dk1"/>
                </a:solidFill>
              </a:defRPr>
            </a:lvl8pPr>
            <a:lvl9pPr indent="-292100" lvl="8" marL="4114800">
              <a:spcBef>
                <a:spcPts val="800"/>
              </a:spcBef>
              <a:spcAft>
                <a:spcPts val="800"/>
              </a:spcAft>
              <a:buClr>
                <a:schemeClr val="dk1"/>
              </a:buClr>
              <a:buSzPts val="1000"/>
              <a:buFont typeface="Sora"/>
              <a:buChar char="●"/>
              <a:defRPr sz="1000">
                <a:solidFill>
                  <a:schemeClr val="dk1"/>
                </a:solidFill>
              </a:defRPr>
            </a:lvl9pPr>
          </a:lstStyle>
          <a:p/>
        </p:txBody>
      </p:sp>
      <p:sp>
        <p:nvSpPr>
          <p:cNvPr id="354" name="Google Shape;354;p17"/>
          <p:cNvSpPr txBox="1"/>
          <p:nvPr>
            <p:ph idx="13" type="body"/>
          </p:nvPr>
        </p:nvSpPr>
        <p:spPr>
          <a:xfrm>
            <a:off x="6291713" y="361505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5" name="Google Shape;355;p17"/>
          <p:cNvSpPr txBox="1"/>
          <p:nvPr>
            <p:ph idx="14" type="body"/>
          </p:nvPr>
        </p:nvSpPr>
        <p:spPr>
          <a:xfrm>
            <a:off x="1326025"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6" name="Google Shape;356;p17"/>
          <p:cNvSpPr txBox="1"/>
          <p:nvPr>
            <p:ph idx="15" type="body"/>
          </p:nvPr>
        </p:nvSpPr>
        <p:spPr>
          <a:xfrm>
            <a:off x="380886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7" name="Google Shape;357;p17"/>
          <p:cNvSpPr txBox="1"/>
          <p:nvPr>
            <p:ph idx="16" type="body"/>
          </p:nvPr>
        </p:nvSpPr>
        <p:spPr>
          <a:xfrm>
            <a:off x="6291713" y="2606200"/>
            <a:ext cx="2296500" cy="9999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Clr>
                <a:schemeClr val="accent1"/>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8" name="Google Shape;358;p17"/>
          <p:cNvSpPr txBox="1"/>
          <p:nvPr>
            <p:ph idx="17" type="body"/>
          </p:nvPr>
        </p:nvSpPr>
        <p:spPr>
          <a:xfrm>
            <a:off x="1326025"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59" name="Google Shape;359;p17"/>
          <p:cNvSpPr txBox="1"/>
          <p:nvPr>
            <p:ph idx="18" type="body"/>
          </p:nvPr>
        </p:nvSpPr>
        <p:spPr>
          <a:xfrm>
            <a:off x="3808867"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60" name="Google Shape;360;p17"/>
          <p:cNvSpPr txBox="1"/>
          <p:nvPr>
            <p:ph idx="19" type="body"/>
          </p:nvPr>
        </p:nvSpPr>
        <p:spPr>
          <a:xfrm>
            <a:off x="6291721" y="1524225"/>
            <a:ext cx="2296500" cy="8325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accent3"/>
              </a:buClr>
              <a:buSzPts val="1000"/>
              <a:buFont typeface="Sora"/>
              <a:buChar char="➔"/>
              <a:defRPr sz="1000">
                <a:solidFill>
                  <a:schemeClr val="dk1"/>
                </a:solidFill>
              </a:defRPr>
            </a:lvl1pPr>
            <a:lvl2pPr indent="-292100" lvl="1" marL="914400">
              <a:spcBef>
                <a:spcPts val="0"/>
              </a:spcBef>
              <a:spcAft>
                <a:spcPts val="0"/>
              </a:spcAft>
              <a:buClr>
                <a:schemeClr val="dk1"/>
              </a:buClr>
              <a:buSzPts val="1000"/>
              <a:buFont typeface="Sora"/>
              <a:buChar char="◆"/>
              <a:defRPr sz="1000">
                <a:solidFill>
                  <a:schemeClr val="dk1"/>
                </a:solidFill>
              </a:defRPr>
            </a:lvl2pPr>
            <a:lvl3pPr indent="-292100" lvl="2" marL="1371600">
              <a:spcBef>
                <a:spcPts val="0"/>
              </a:spcBef>
              <a:spcAft>
                <a:spcPts val="0"/>
              </a:spcAft>
              <a:buClr>
                <a:schemeClr val="dk1"/>
              </a:buClr>
              <a:buSzPts val="1000"/>
              <a:buFont typeface="Sora"/>
              <a:buChar char="●"/>
              <a:defRPr sz="1000">
                <a:solidFill>
                  <a:schemeClr val="dk1"/>
                </a:solidFill>
              </a:defRPr>
            </a:lvl3pPr>
            <a:lvl4pPr indent="-292100" lvl="3" marL="1828800">
              <a:spcBef>
                <a:spcPts val="0"/>
              </a:spcBef>
              <a:spcAft>
                <a:spcPts val="0"/>
              </a:spcAft>
              <a:buClr>
                <a:schemeClr val="dk1"/>
              </a:buClr>
              <a:buSzPts val="1000"/>
              <a:buFont typeface="Sora"/>
              <a:buChar char="○"/>
              <a:defRPr sz="1000">
                <a:solidFill>
                  <a:schemeClr val="dk1"/>
                </a:solidFill>
              </a:defRPr>
            </a:lvl4pPr>
            <a:lvl5pPr indent="-292100" lvl="4" marL="2286000">
              <a:spcBef>
                <a:spcPts val="0"/>
              </a:spcBef>
              <a:spcAft>
                <a:spcPts val="0"/>
              </a:spcAft>
              <a:buClr>
                <a:schemeClr val="dk1"/>
              </a:buClr>
              <a:buSzPts val="1000"/>
              <a:buFont typeface="Sora"/>
              <a:buChar char="◆"/>
              <a:defRPr sz="1000">
                <a:solidFill>
                  <a:schemeClr val="dk1"/>
                </a:solidFill>
              </a:defRPr>
            </a:lvl5pPr>
            <a:lvl6pPr indent="-292100" lvl="5" marL="2743200">
              <a:spcBef>
                <a:spcPts val="0"/>
              </a:spcBef>
              <a:spcAft>
                <a:spcPts val="0"/>
              </a:spcAft>
              <a:buClr>
                <a:schemeClr val="dk1"/>
              </a:buClr>
              <a:buSzPts val="1000"/>
              <a:buFont typeface="Sora"/>
              <a:buChar char="●"/>
              <a:defRPr sz="1000">
                <a:solidFill>
                  <a:schemeClr val="dk1"/>
                </a:solidFill>
              </a:defRPr>
            </a:lvl6pPr>
            <a:lvl7pPr indent="-292100" lvl="6" marL="3200400">
              <a:spcBef>
                <a:spcPts val="0"/>
              </a:spcBef>
              <a:spcAft>
                <a:spcPts val="0"/>
              </a:spcAft>
              <a:buClr>
                <a:schemeClr val="dk1"/>
              </a:buClr>
              <a:buSzPts val="1000"/>
              <a:buFont typeface="Sora"/>
              <a:buChar char="○"/>
              <a:defRPr sz="1000">
                <a:solidFill>
                  <a:schemeClr val="dk1"/>
                </a:solidFill>
              </a:defRPr>
            </a:lvl7pPr>
            <a:lvl8pPr indent="-292100" lvl="7" marL="3657600">
              <a:spcBef>
                <a:spcPts val="0"/>
              </a:spcBef>
              <a:spcAft>
                <a:spcPts val="0"/>
              </a:spcAft>
              <a:buClr>
                <a:schemeClr val="dk1"/>
              </a:buClr>
              <a:buSzPts val="1000"/>
              <a:buFont typeface="Sora"/>
              <a:buChar char="◆"/>
              <a:defRPr sz="1000">
                <a:solidFill>
                  <a:schemeClr val="dk1"/>
                </a:solidFill>
              </a:defRPr>
            </a:lvl8pPr>
            <a:lvl9pPr indent="-292100" lvl="8" marL="4114800">
              <a:spcBef>
                <a:spcPts val="0"/>
              </a:spcBef>
              <a:spcAft>
                <a:spcPts val="0"/>
              </a:spcAft>
              <a:buClr>
                <a:schemeClr val="dk1"/>
              </a:buClr>
              <a:buSzPts val="1000"/>
              <a:buFont typeface="Sora"/>
              <a:buChar char="●"/>
              <a:defRPr sz="1000">
                <a:solidFill>
                  <a:schemeClr val="dk1"/>
                </a:solidFill>
              </a:defRPr>
            </a:lvl9pPr>
          </a:lstStyle>
          <a:p/>
        </p:txBody>
      </p:sp>
      <p:sp>
        <p:nvSpPr>
          <p:cNvPr id="361" name="Google Shape;361;p17"/>
          <p:cNvSpPr txBox="1"/>
          <p:nvPr>
            <p:ph idx="20"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two bodies">
  <p:cSld name="BLANK_1_1_1_1_1_1_1_1_1_1_3_2">
    <p:spTree>
      <p:nvGrpSpPr>
        <p:cNvPr id="362" name="Shape 362"/>
        <p:cNvGrpSpPr/>
        <p:nvPr/>
      </p:nvGrpSpPr>
      <p:grpSpPr>
        <a:xfrm>
          <a:off x="0" y="0"/>
          <a:ext cx="0" cy="0"/>
          <a:chOff x="0" y="0"/>
          <a:chExt cx="0" cy="0"/>
        </a:xfrm>
      </p:grpSpPr>
      <p:sp>
        <p:nvSpPr>
          <p:cNvPr id="363" name="Google Shape;363;p18"/>
          <p:cNvSpPr/>
          <p:nvPr/>
        </p:nvSpPr>
        <p:spPr>
          <a:xfrm flipH="1" rot="-5400000">
            <a:off x="1263236" y="2706539"/>
            <a:ext cx="1173845" cy="3700317"/>
          </a:xfrm>
          <a:custGeom>
            <a:rect b="b" l="l" r="r" t="t"/>
            <a:pathLst>
              <a:path extrusionOk="0" fill="none" h="93762" w="39886">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364" name="Google Shape;364;p18"/>
          <p:cNvSpPr/>
          <p:nvPr/>
        </p:nvSpPr>
        <p:spPr>
          <a:xfrm flipH="1">
            <a:off x="228605" y="3621311"/>
            <a:ext cx="3534079" cy="1522191"/>
          </a:xfrm>
          <a:custGeom>
            <a:rect b="b" l="l" r="r" t="t"/>
            <a:pathLst>
              <a:path extrusionOk="0" h="47273" w="109754">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365" name="Google Shape;365;p18"/>
          <p:cNvSpPr/>
          <p:nvPr/>
        </p:nvSpPr>
        <p:spPr>
          <a:xfrm flipH="1">
            <a:off x="234700" y="1635550"/>
            <a:ext cx="3321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366" name="Google Shape;366;p18"/>
          <p:cNvGrpSpPr/>
          <p:nvPr/>
        </p:nvGrpSpPr>
        <p:grpSpPr>
          <a:xfrm flipH="1">
            <a:off x="7293000" y="0"/>
            <a:ext cx="1851000" cy="1225325"/>
            <a:chOff x="461225" y="3875100"/>
            <a:chExt cx="1851000" cy="1225325"/>
          </a:xfrm>
        </p:grpSpPr>
        <p:grpSp>
          <p:nvGrpSpPr>
            <p:cNvPr id="367" name="Google Shape;367;p18"/>
            <p:cNvGrpSpPr/>
            <p:nvPr/>
          </p:nvGrpSpPr>
          <p:grpSpPr>
            <a:xfrm>
              <a:off x="461225" y="3875100"/>
              <a:ext cx="1851000" cy="114600"/>
              <a:chOff x="461225" y="3504775"/>
              <a:chExt cx="1851000" cy="114600"/>
            </a:xfrm>
          </p:grpSpPr>
          <p:sp>
            <p:nvSpPr>
              <p:cNvPr id="368" name="Google Shape;368;p18"/>
              <p:cNvSpPr/>
              <p:nvPr/>
            </p:nvSpPr>
            <p:spPr>
              <a:xfrm>
                <a:off x="4612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69" name="Google Shape;369;p18"/>
              <p:cNvSpPr/>
              <p:nvPr/>
            </p:nvSpPr>
            <p:spPr>
              <a:xfrm>
                <a:off x="8314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0" name="Google Shape;370;p18"/>
              <p:cNvSpPr/>
              <p:nvPr/>
            </p:nvSpPr>
            <p:spPr>
              <a:xfrm>
                <a:off x="12016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1" name="Google Shape;371;p18"/>
              <p:cNvSpPr/>
              <p:nvPr/>
            </p:nvSpPr>
            <p:spPr>
              <a:xfrm>
                <a:off x="15718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2" name="Google Shape;372;p18"/>
              <p:cNvSpPr/>
              <p:nvPr/>
            </p:nvSpPr>
            <p:spPr>
              <a:xfrm>
                <a:off x="1942025" y="3504775"/>
                <a:ext cx="370200" cy="1146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73" name="Google Shape;373;p18"/>
            <p:cNvGrpSpPr/>
            <p:nvPr/>
          </p:nvGrpSpPr>
          <p:grpSpPr>
            <a:xfrm>
              <a:off x="461225" y="3989700"/>
              <a:ext cx="1480800" cy="1110725"/>
              <a:chOff x="461225" y="3249175"/>
              <a:chExt cx="1480800" cy="1110725"/>
            </a:xfrm>
          </p:grpSpPr>
          <p:sp>
            <p:nvSpPr>
              <p:cNvPr id="374" name="Google Shape;374;p18"/>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5" name="Google Shape;375;p1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6" name="Google Shape;376;p1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77" name="Google Shape;377;p18"/>
              <p:cNvSpPr/>
              <p:nvPr/>
            </p:nvSpPr>
            <p:spPr>
              <a:xfrm>
                <a:off x="1201625" y="39897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378" name="Google Shape;378;p18"/>
            <p:cNvGrpSpPr/>
            <p:nvPr/>
          </p:nvGrpSpPr>
          <p:grpSpPr>
            <a:xfrm>
              <a:off x="831425" y="4360025"/>
              <a:ext cx="1480800" cy="370200"/>
              <a:chOff x="831425" y="3249175"/>
              <a:chExt cx="1480800" cy="370200"/>
            </a:xfrm>
          </p:grpSpPr>
          <p:sp>
            <p:nvSpPr>
              <p:cNvPr id="379" name="Google Shape;379;p1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80" name="Google Shape;380;p1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81" name="Google Shape;381;p1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382" name="Google Shape;382;p18"/>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383" name="Google Shape;383;p18"/>
          <p:cNvSpPr txBox="1"/>
          <p:nvPr>
            <p:ph type="title"/>
          </p:nvPr>
        </p:nvSpPr>
        <p:spPr>
          <a:xfrm>
            <a:off x="3822450" y="1287875"/>
            <a:ext cx="4295400" cy="277200"/>
          </a:xfrm>
          <a:prstGeom prst="rect">
            <a:avLst/>
          </a:prstGeom>
        </p:spPr>
        <p:txBody>
          <a:bodyPr anchorCtr="0" anchor="t" bIns="91425" lIns="0" spcFirstLastPara="1" rIns="0" wrap="square" tIns="91425">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p:txBody>
      </p:sp>
      <p:sp>
        <p:nvSpPr>
          <p:cNvPr id="384" name="Google Shape;384;p18"/>
          <p:cNvSpPr txBox="1"/>
          <p:nvPr>
            <p:ph idx="2" type="title"/>
          </p:nvPr>
        </p:nvSpPr>
        <p:spPr>
          <a:xfrm>
            <a:off x="85725" y="1287875"/>
            <a:ext cx="3347400" cy="27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Sora Medium"/>
              <a:buNone/>
              <a:defRPr sz="1200">
                <a:solidFill>
                  <a:schemeClr val="dk2"/>
                </a:solidFill>
                <a:latin typeface="Sora Medium"/>
                <a:ea typeface="Sora Medium"/>
                <a:cs typeface="Sora Medium"/>
                <a:sym typeface="Sora Medium"/>
              </a:defRPr>
            </a:lvl1pPr>
            <a:lvl2pPr lvl="1">
              <a:spcBef>
                <a:spcPts val="0"/>
              </a:spcBef>
              <a:spcAft>
                <a:spcPts val="0"/>
              </a:spcAft>
              <a:buClr>
                <a:schemeClr val="dk2"/>
              </a:buClr>
              <a:buSzPts val="1200"/>
              <a:buFont typeface="Sora"/>
              <a:buNone/>
              <a:defRPr sz="1200">
                <a:solidFill>
                  <a:schemeClr val="dk2"/>
                </a:solidFill>
                <a:latin typeface="Sora"/>
                <a:ea typeface="Sora"/>
                <a:cs typeface="Sora"/>
                <a:sym typeface="Sora"/>
              </a:defRPr>
            </a:lvl2pPr>
            <a:lvl3pPr lvl="2">
              <a:spcBef>
                <a:spcPts val="0"/>
              </a:spcBef>
              <a:spcAft>
                <a:spcPts val="0"/>
              </a:spcAft>
              <a:buClr>
                <a:schemeClr val="dk2"/>
              </a:buClr>
              <a:buSzPts val="1200"/>
              <a:buFont typeface="Sora"/>
              <a:buNone/>
              <a:defRPr sz="1200">
                <a:solidFill>
                  <a:schemeClr val="dk2"/>
                </a:solidFill>
                <a:latin typeface="Sora"/>
                <a:ea typeface="Sora"/>
                <a:cs typeface="Sora"/>
                <a:sym typeface="Sora"/>
              </a:defRPr>
            </a:lvl3pPr>
            <a:lvl4pPr lvl="3">
              <a:spcBef>
                <a:spcPts val="0"/>
              </a:spcBef>
              <a:spcAft>
                <a:spcPts val="0"/>
              </a:spcAft>
              <a:buClr>
                <a:schemeClr val="dk2"/>
              </a:buClr>
              <a:buSzPts val="1200"/>
              <a:buFont typeface="Sora"/>
              <a:buNone/>
              <a:defRPr sz="1200">
                <a:solidFill>
                  <a:schemeClr val="dk2"/>
                </a:solidFill>
                <a:latin typeface="Sora"/>
                <a:ea typeface="Sora"/>
                <a:cs typeface="Sora"/>
                <a:sym typeface="Sora"/>
              </a:defRPr>
            </a:lvl4pPr>
            <a:lvl5pPr lvl="4">
              <a:spcBef>
                <a:spcPts val="0"/>
              </a:spcBef>
              <a:spcAft>
                <a:spcPts val="0"/>
              </a:spcAft>
              <a:buClr>
                <a:schemeClr val="dk2"/>
              </a:buClr>
              <a:buSzPts val="1200"/>
              <a:buFont typeface="Sora"/>
              <a:buNone/>
              <a:defRPr sz="1200">
                <a:solidFill>
                  <a:schemeClr val="dk2"/>
                </a:solidFill>
                <a:latin typeface="Sora"/>
                <a:ea typeface="Sora"/>
                <a:cs typeface="Sora"/>
                <a:sym typeface="Sora"/>
              </a:defRPr>
            </a:lvl5pPr>
            <a:lvl6pPr lvl="5">
              <a:spcBef>
                <a:spcPts val="0"/>
              </a:spcBef>
              <a:spcAft>
                <a:spcPts val="0"/>
              </a:spcAft>
              <a:buClr>
                <a:schemeClr val="dk2"/>
              </a:buClr>
              <a:buSzPts val="1200"/>
              <a:buFont typeface="Sora"/>
              <a:buNone/>
              <a:defRPr sz="1200">
                <a:solidFill>
                  <a:schemeClr val="dk2"/>
                </a:solidFill>
                <a:latin typeface="Sora"/>
                <a:ea typeface="Sora"/>
                <a:cs typeface="Sora"/>
                <a:sym typeface="Sora"/>
              </a:defRPr>
            </a:lvl6pPr>
            <a:lvl7pPr lvl="6">
              <a:spcBef>
                <a:spcPts val="0"/>
              </a:spcBef>
              <a:spcAft>
                <a:spcPts val="0"/>
              </a:spcAft>
              <a:buClr>
                <a:schemeClr val="dk2"/>
              </a:buClr>
              <a:buSzPts val="1200"/>
              <a:buFont typeface="Sora"/>
              <a:buNone/>
              <a:defRPr sz="1200">
                <a:solidFill>
                  <a:schemeClr val="dk2"/>
                </a:solidFill>
                <a:latin typeface="Sora"/>
                <a:ea typeface="Sora"/>
                <a:cs typeface="Sora"/>
                <a:sym typeface="Sora"/>
              </a:defRPr>
            </a:lvl7pPr>
            <a:lvl8pPr lvl="7">
              <a:spcBef>
                <a:spcPts val="0"/>
              </a:spcBef>
              <a:spcAft>
                <a:spcPts val="0"/>
              </a:spcAft>
              <a:buClr>
                <a:schemeClr val="dk2"/>
              </a:buClr>
              <a:buSzPts val="1200"/>
              <a:buFont typeface="Sora"/>
              <a:buNone/>
              <a:defRPr sz="1200">
                <a:solidFill>
                  <a:schemeClr val="dk2"/>
                </a:solidFill>
                <a:latin typeface="Sora"/>
                <a:ea typeface="Sora"/>
                <a:cs typeface="Sora"/>
                <a:sym typeface="Sora"/>
              </a:defRPr>
            </a:lvl8pPr>
            <a:lvl9pPr lvl="8">
              <a:spcBef>
                <a:spcPts val="0"/>
              </a:spcBef>
              <a:spcAft>
                <a:spcPts val="0"/>
              </a:spcAft>
              <a:buClr>
                <a:schemeClr val="dk2"/>
              </a:buClr>
              <a:buSzPts val="1200"/>
              <a:buFont typeface="Sora"/>
              <a:buNone/>
              <a:defRPr sz="1200">
                <a:solidFill>
                  <a:schemeClr val="dk2"/>
                </a:solidFill>
                <a:latin typeface="Sora"/>
                <a:ea typeface="Sora"/>
                <a:cs typeface="Sora"/>
                <a:sym typeface="Sora"/>
              </a:defRPr>
            </a:lvl9pPr>
          </a:lstStyle>
          <a:p/>
        </p:txBody>
      </p:sp>
      <p:sp>
        <p:nvSpPr>
          <p:cNvPr id="385" name="Google Shape;385;p18"/>
          <p:cNvSpPr/>
          <p:nvPr>
            <p:ph idx="3" type="pic"/>
          </p:nvPr>
        </p:nvSpPr>
        <p:spPr>
          <a:xfrm>
            <a:off x="227225" y="1832375"/>
            <a:ext cx="821100" cy="785400"/>
          </a:xfrm>
          <a:prstGeom prst="rect">
            <a:avLst/>
          </a:prstGeom>
          <a:noFill/>
          <a:ln>
            <a:noFill/>
          </a:ln>
        </p:spPr>
      </p:sp>
      <p:sp>
        <p:nvSpPr>
          <p:cNvPr id="386" name="Google Shape;386;p18"/>
          <p:cNvSpPr/>
          <p:nvPr>
            <p:ph idx="4" type="pic"/>
          </p:nvPr>
        </p:nvSpPr>
        <p:spPr>
          <a:xfrm>
            <a:off x="227225" y="2672425"/>
            <a:ext cx="821100" cy="785400"/>
          </a:xfrm>
          <a:prstGeom prst="rect">
            <a:avLst/>
          </a:prstGeom>
          <a:noFill/>
          <a:ln>
            <a:noFill/>
          </a:ln>
        </p:spPr>
      </p:sp>
      <p:sp>
        <p:nvSpPr>
          <p:cNvPr id="387" name="Google Shape;387;p18"/>
          <p:cNvSpPr/>
          <p:nvPr>
            <p:ph idx="5" type="pic"/>
          </p:nvPr>
        </p:nvSpPr>
        <p:spPr>
          <a:xfrm>
            <a:off x="227225" y="3512475"/>
            <a:ext cx="821100" cy="785400"/>
          </a:xfrm>
          <a:prstGeom prst="rect">
            <a:avLst/>
          </a:prstGeom>
          <a:noFill/>
          <a:ln>
            <a:noFill/>
          </a:ln>
        </p:spPr>
      </p:sp>
      <p:sp>
        <p:nvSpPr>
          <p:cNvPr id="388" name="Google Shape;388;p18"/>
          <p:cNvSpPr txBox="1"/>
          <p:nvPr>
            <p:ph idx="6" type="title"/>
          </p:nvPr>
        </p:nvSpPr>
        <p:spPr>
          <a:xfrm>
            <a:off x="1048325" y="1832375"/>
            <a:ext cx="2069700" cy="785100"/>
          </a:xfrm>
          <a:prstGeom prst="rect">
            <a:avLst/>
          </a:prstGeom>
        </p:spPr>
        <p:txBody>
          <a:bodyPr anchorCtr="0" anchor="t" bIns="91425" lIns="182875" spcFirstLastPara="1" rIns="91425" wrap="square" tIns="91425">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p:txBody>
      </p:sp>
      <p:sp>
        <p:nvSpPr>
          <p:cNvPr id="389" name="Google Shape;389;p18"/>
          <p:cNvSpPr txBox="1"/>
          <p:nvPr>
            <p:ph idx="7" type="title"/>
          </p:nvPr>
        </p:nvSpPr>
        <p:spPr>
          <a:xfrm>
            <a:off x="1048325" y="2672425"/>
            <a:ext cx="2069700" cy="785100"/>
          </a:xfrm>
          <a:prstGeom prst="rect">
            <a:avLst/>
          </a:prstGeom>
        </p:spPr>
        <p:txBody>
          <a:bodyPr anchorCtr="0" anchor="t" bIns="91425" lIns="182875" spcFirstLastPara="1" rIns="91425" wrap="square" tIns="91425">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p:txBody>
      </p:sp>
      <p:sp>
        <p:nvSpPr>
          <p:cNvPr id="390" name="Google Shape;390;p18"/>
          <p:cNvSpPr txBox="1"/>
          <p:nvPr>
            <p:ph idx="8" type="title"/>
          </p:nvPr>
        </p:nvSpPr>
        <p:spPr>
          <a:xfrm>
            <a:off x="1048325" y="3512475"/>
            <a:ext cx="2069700" cy="785100"/>
          </a:xfrm>
          <a:prstGeom prst="rect">
            <a:avLst/>
          </a:prstGeom>
        </p:spPr>
        <p:txBody>
          <a:bodyPr anchorCtr="0" anchor="t" bIns="91425" lIns="182875" spcFirstLastPara="1" rIns="91425" wrap="square" tIns="91425">
            <a:noAutofit/>
          </a:bodyPr>
          <a:lstStyle>
            <a:lvl1pPr lvl="0">
              <a:spcBef>
                <a:spcPts val="0"/>
              </a:spcBef>
              <a:spcAft>
                <a:spcPts val="0"/>
              </a:spcAft>
              <a:buClr>
                <a:schemeClr val="dk1"/>
              </a:buClr>
              <a:buSzPts val="1000"/>
              <a:buFont typeface="Sora"/>
              <a:buNone/>
              <a:defRPr sz="1000">
                <a:solidFill>
                  <a:schemeClr val="dk1"/>
                </a:solidFill>
                <a:latin typeface="Sora"/>
                <a:ea typeface="Sora"/>
                <a:cs typeface="Sora"/>
                <a:sym typeface="Sora"/>
              </a:defRPr>
            </a:lvl1pPr>
            <a:lvl2pPr lvl="1">
              <a:spcBef>
                <a:spcPts val="0"/>
              </a:spcBef>
              <a:spcAft>
                <a:spcPts val="0"/>
              </a:spcAft>
              <a:buClr>
                <a:schemeClr val="dk1"/>
              </a:buClr>
              <a:buSzPts val="1000"/>
              <a:buFont typeface="Sora"/>
              <a:buNone/>
              <a:defRPr sz="1000">
                <a:solidFill>
                  <a:schemeClr val="dk1"/>
                </a:solidFill>
                <a:latin typeface="Sora"/>
                <a:ea typeface="Sora"/>
                <a:cs typeface="Sora"/>
                <a:sym typeface="Sora"/>
              </a:defRPr>
            </a:lvl2pPr>
            <a:lvl3pPr lvl="2">
              <a:spcBef>
                <a:spcPts val="0"/>
              </a:spcBef>
              <a:spcAft>
                <a:spcPts val="0"/>
              </a:spcAft>
              <a:buClr>
                <a:schemeClr val="dk1"/>
              </a:buClr>
              <a:buSzPts val="1000"/>
              <a:buFont typeface="Sora"/>
              <a:buNone/>
              <a:defRPr sz="1000">
                <a:solidFill>
                  <a:schemeClr val="dk1"/>
                </a:solidFill>
                <a:latin typeface="Sora"/>
                <a:ea typeface="Sora"/>
                <a:cs typeface="Sora"/>
                <a:sym typeface="Sora"/>
              </a:defRPr>
            </a:lvl3pPr>
            <a:lvl4pPr lvl="3">
              <a:spcBef>
                <a:spcPts val="0"/>
              </a:spcBef>
              <a:spcAft>
                <a:spcPts val="0"/>
              </a:spcAft>
              <a:buClr>
                <a:schemeClr val="dk1"/>
              </a:buClr>
              <a:buSzPts val="1000"/>
              <a:buFont typeface="Sora"/>
              <a:buNone/>
              <a:defRPr sz="1000">
                <a:solidFill>
                  <a:schemeClr val="dk1"/>
                </a:solidFill>
                <a:latin typeface="Sora"/>
                <a:ea typeface="Sora"/>
                <a:cs typeface="Sora"/>
                <a:sym typeface="Sora"/>
              </a:defRPr>
            </a:lvl4pPr>
            <a:lvl5pPr lvl="4">
              <a:spcBef>
                <a:spcPts val="0"/>
              </a:spcBef>
              <a:spcAft>
                <a:spcPts val="0"/>
              </a:spcAft>
              <a:buClr>
                <a:schemeClr val="dk1"/>
              </a:buClr>
              <a:buSzPts val="1000"/>
              <a:buFont typeface="Sora"/>
              <a:buNone/>
              <a:defRPr sz="1000">
                <a:solidFill>
                  <a:schemeClr val="dk1"/>
                </a:solidFill>
                <a:latin typeface="Sora"/>
                <a:ea typeface="Sora"/>
                <a:cs typeface="Sora"/>
                <a:sym typeface="Sora"/>
              </a:defRPr>
            </a:lvl5pPr>
            <a:lvl6pPr lvl="5">
              <a:spcBef>
                <a:spcPts val="0"/>
              </a:spcBef>
              <a:spcAft>
                <a:spcPts val="0"/>
              </a:spcAft>
              <a:buClr>
                <a:schemeClr val="dk1"/>
              </a:buClr>
              <a:buSzPts val="1000"/>
              <a:buFont typeface="Sora"/>
              <a:buNone/>
              <a:defRPr sz="1000">
                <a:solidFill>
                  <a:schemeClr val="dk1"/>
                </a:solidFill>
                <a:latin typeface="Sora"/>
                <a:ea typeface="Sora"/>
                <a:cs typeface="Sora"/>
                <a:sym typeface="Sora"/>
              </a:defRPr>
            </a:lvl6pPr>
            <a:lvl7pPr lvl="6">
              <a:spcBef>
                <a:spcPts val="0"/>
              </a:spcBef>
              <a:spcAft>
                <a:spcPts val="0"/>
              </a:spcAft>
              <a:buClr>
                <a:schemeClr val="dk1"/>
              </a:buClr>
              <a:buSzPts val="1000"/>
              <a:buFont typeface="Sora"/>
              <a:buNone/>
              <a:defRPr sz="1000">
                <a:solidFill>
                  <a:schemeClr val="dk1"/>
                </a:solidFill>
                <a:latin typeface="Sora"/>
                <a:ea typeface="Sora"/>
                <a:cs typeface="Sora"/>
                <a:sym typeface="Sora"/>
              </a:defRPr>
            </a:lvl7pPr>
            <a:lvl8pPr lvl="7">
              <a:spcBef>
                <a:spcPts val="0"/>
              </a:spcBef>
              <a:spcAft>
                <a:spcPts val="0"/>
              </a:spcAft>
              <a:buClr>
                <a:schemeClr val="dk1"/>
              </a:buClr>
              <a:buSzPts val="1000"/>
              <a:buFont typeface="Sora"/>
              <a:buNone/>
              <a:defRPr sz="1000">
                <a:solidFill>
                  <a:schemeClr val="dk1"/>
                </a:solidFill>
                <a:latin typeface="Sora"/>
                <a:ea typeface="Sora"/>
                <a:cs typeface="Sora"/>
                <a:sym typeface="Sora"/>
              </a:defRPr>
            </a:lvl8pPr>
            <a:lvl9pPr lvl="8">
              <a:spcBef>
                <a:spcPts val="0"/>
              </a:spcBef>
              <a:spcAft>
                <a:spcPts val="0"/>
              </a:spcAft>
              <a:buClr>
                <a:schemeClr val="dk1"/>
              </a:buClr>
              <a:buSzPts val="1000"/>
              <a:buFont typeface="Sora"/>
              <a:buNone/>
              <a:defRPr sz="1000">
                <a:solidFill>
                  <a:schemeClr val="dk1"/>
                </a:solidFill>
                <a:latin typeface="Sora"/>
                <a:ea typeface="Sora"/>
                <a:cs typeface="Sora"/>
                <a:sym typeface="Sora"/>
              </a:defRPr>
            </a:lvl9pPr>
          </a:lstStyle>
          <a:p/>
        </p:txBody>
      </p:sp>
      <p:sp>
        <p:nvSpPr>
          <p:cNvPr id="391" name="Google Shape;391;p18"/>
          <p:cNvSpPr txBox="1"/>
          <p:nvPr>
            <p:ph idx="9" type="title"/>
          </p:nvPr>
        </p:nvSpPr>
        <p:spPr>
          <a:xfrm>
            <a:off x="3820750" y="1711525"/>
            <a:ext cx="1800000" cy="1522200"/>
          </a:xfrm>
          <a:prstGeom prst="rect">
            <a:avLst/>
          </a:prstGeom>
        </p:spPr>
        <p:txBody>
          <a:bodyPr anchorCtr="0" anchor="t" bIns="91425" lIns="0" spcFirstLastPara="1" rIns="0" wrap="square" tIns="91425">
            <a:noAutofit/>
          </a:bodyPr>
          <a:lstStyle>
            <a:lvl1pPr lvl="0">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1pPr>
            <a:lvl2pPr lvl="1">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2pPr>
            <a:lvl3pPr lvl="2">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3pPr>
            <a:lvl4pPr lvl="3">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4pPr>
            <a:lvl5pPr lvl="4">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5pPr>
            <a:lvl6pPr lvl="5">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6pPr>
            <a:lvl7pPr lvl="6">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7pPr>
            <a:lvl8pPr lvl="7">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8pPr>
            <a:lvl9pPr lvl="8">
              <a:spcBef>
                <a:spcPts val="0"/>
              </a:spcBef>
              <a:spcAft>
                <a:spcPts val="0"/>
              </a:spcAft>
              <a:buClr>
                <a:schemeClr val="dk2"/>
              </a:buClr>
              <a:buSzPts val="1000"/>
              <a:buFont typeface="Sora Medium"/>
              <a:buNone/>
              <a:defRPr sz="1000">
                <a:solidFill>
                  <a:schemeClr val="dk2"/>
                </a:solidFill>
                <a:latin typeface="Sora Medium"/>
                <a:ea typeface="Sora Medium"/>
                <a:cs typeface="Sora Medium"/>
                <a:sym typeface="Sora Medium"/>
              </a:defRPr>
            </a:lvl9pPr>
          </a:lstStyle>
          <a:p/>
        </p:txBody>
      </p:sp>
      <p:sp>
        <p:nvSpPr>
          <p:cNvPr id="392" name="Google Shape;392;p18"/>
          <p:cNvSpPr txBox="1"/>
          <p:nvPr>
            <p:ph idx="13" type="title"/>
          </p:nvPr>
        </p:nvSpPr>
        <p:spPr>
          <a:xfrm>
            <a:off x="7107575" y="1711450"/>
            <a:ext cx="874200" cy="152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393" name="Google Shape;393;p18"/>
          <p:cNvSpPr txBox="1"/>
          <p:nvPr>
            <p:ph idx="14" type="title"/>
          </p:nvPr>
        </p:nvSpPr>
        <p:spPr>
          <a:xfrm>
            <a:off x="5518325" y="1711575"/>
            <a:ext cx="1322100" cy="1522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1pPr>
            <a:lvl2pPr lvl="1">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2pPr>
            <a:lvl3pPr lvl="2">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3pPr>
            <a:lvl4pPr lvl="3">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4pPr>
            <a:lvl5pPr lvl="4">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5pPr>
            <a:lvl6pPr lvl="5">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6pPr>
            <a:lvl7pPr lvl="6">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7pPr>
            <a:lvl8pPr lvl="7">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8pPr>
            <a:lvl9pPr lvl="8">
              <a:spcBef>
                <a:spcPts val="0"/>
              </a:spcBef>
              <a:spcAft>
                <a:spcPts val="0"/>
              </a:spcAft>
              <a:buClr>
                <a:schemeClr val="dk2"/>
              </a:buClr>
              <a:buSzPts val="1000"/>
              <a:buFont typeface="Sora Light"/>
              <a:buNone/>
              <a:defRPr sz="1000">
                <a:solidFill>
                  <a:schemeClr val="dk2"/>
                </a:solidFill>
                <a:latin typeface="Sora Light"/>
                <a:ea typeface="Sora Light"/>
                <a:cs typeface="Sora Light"/>
                <a:sym typeface="Sora Light"/>
              </a:defRPr>
            </a:lvl9pPr>
          </a:lstStyle>
          <a:p/>
        </p:txBody>
      </p:sp>
      <p:sp>
        <p:nvSpPr>
          <p:cNvPr id="394" name="Google Shape;394;p18"/>
          <p:cNvSpPr txBox="1"/>
          <p:nvPr>
            <p:ph idx="15"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395" name="Google Shape;395;p18"/>
          <p:cNvSpPr txBox="1"/>
          <p:nvPr>
            <p:ph idx="16" type="title"/>
          </p:nvPr>
        </p:nvSpPr>
        <p:spPr>
          <a:xfrm>
            <a:off x="93381" y="502775"/>
            <a:ext cx="7178100" cy="7851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p:txBody>
      </p:sp>
      <p:sp>
        <p:nvSpPr>
          <p:cNvPr id="396" name="Google Shape;396;p18"/>
          <p:cNvSpPr txBox="1"/>
          <p:nvPr>
            <p:ph idx="17"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Project Roadmap">
  <p:cSld name="BLANK_1_1_1_1_1_1_1_1_1_1_3_1">
    <p:spTree>
      <p:nvGrpSpPr>
        <p:cNvPr id="397" name="Shape 397"/>
        <p:cNvGrpSpPr/>
        <p:nvPr/>
      </p:nvGrpSpPr>
      <p:grpSpPr>
        <a:xfrm>
          <a:off x="0" y="0"/>
          <a:ext cx="0" cy="0"/>
          <a:chOff x="0" y="0"/>
          <a:chExt cx="0" cy="0"/>
        </a:xfrm>
      </p:grpSpPr>
      <p:sp>
        <p:nvSpPr>
          <p:cNvPr id="398" name="Google Shape;398;p19"/>
          <p:cNvSpPr txBox="1"/>
          <p:nvPr>
            <p:ph type="title"/>
          </p:nvPr>
        </p:nvSpPr>
        <p:spPr>
          <a:xfrm>
            <a:off x="134550" y="1339350"/>
            <a:ext cx="1119600" cy="297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p:txBody>
      </p:sp>
      <p:sp>
        <p:nvSpPr>
          <p:cNvPr id="399" name="Google Shape;399;p19"/>
          <p:cNvSpPr txBox="1"/>
          <p:nvPr>
            <p:ph idx="2" type="title"/>
          </p:nvPr>
        </p:nvSpPr>
        <p:spPr>
          <a:xfrm>
            <a:off x="1326150" y="904338"/>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400" name="Google Shape;400;p19"/>
          <p:cNvSpPr txBox="1"/>
          <p:nvPr>
            <p:ph idx="3" type="title"/>
          </p:nvPr>
        </p:nvSpPr>
        <p:spPr>
          <a:xfrm>
            <a:off x="3877025" y="904338"/>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401" name="Google Shape;401;p19"/>
          <p:cNvSpPr txBox="1"/>
          <p:nvPr>
            <p:ph idx="4" type="title"/>
          </p:nvPr>
        </p:nvSpPr>
        <p:spPr>
          <a:xfrm>
            <a:off x="6291700" y="904338"/>
            <a:ext cx="22965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402" name="Google Shape;402;p19"/>
          <p:cNvSpPr txBox="1"/>
          <p:nvPr>
            <p:ph idx="5" type="title"/>
          </p:nvPr>
        </p:nvSpPr>
        <p:spPr>
          <a:xfrm>
            <a:off x="134550" y="2545225"/>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p:txBody>
      </p:sp>
      <p:sp>
        <p:nvSpPr>
          <p:cNvPr id="403" name="Google Shape;403;p19"/>
          <p:cNvSpPr txBox="1"/>
          <p:nvPr>
            <p:ph idx="6" type="title"/>
          </p:nvPr>
        </p:nvSpPr>
        <p:spPr>
          <a:xfrm>
            <a:off x="134550" y="3703975"/>
            <a:ext cx="1119600" cy="297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000"/>
              <a:buFont typeface="IBM Plex Sans Medium"/>
              <a:buNone/>
              <a:defRPr sz="1000">
                <a:solidFill>
                  <a:schemeClr val="dk2"/>
                </a:solidFill>
                <a:latin typeface="IBM Plex Sans Medium"/>
                <a:ea typeface="IBM Plex Sans Medium"/>
                <a:cs typeface="IBM Plex Sans Medium"/>
                <a:sym typeface="IBM Plex Sans Medium"/>
              </a:defRPr>
            </a:lvl9pPr>
          </a:lstStyle>
          <a:p/>
        </p:txBody>
      </p:sp>
      <p:sp>
        <p:nvSpPr>
          <p:cNvPr id="404" name="Google Shape;404;p19"/>
          <p:cNvSpPr txBox="1"/>
          <p:nvPr>
            <p:ph idx="7" type="title"/>
          </p:nvPr>
        </p:nvSpPr>
        <p:spPr>
          <a:xfrm>
            <a:off x="3877025" y="1339350"/>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05" name="Google Shape;405;p19"/>
          <p:cNvSpPr txBox="1"/>
          <p:nvPr>
            <p:ph idx="8" type="title"/>
          </p:nvPr>
        </p:nvSpPr>
        <p:spPr>
          <a:xfrm>
            <a:off x="3877025" y="2552413"/>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p:txBody>
      </p:sp>
      <p:sp>
        <p:nvSpPr>
          <p:cNvPr id="406" name="Google Shape;406;p19"/>
          <p:cNvSpPr txBox="1"/>
          <p:nvPr>
            <p:ph idx="9" type="title"/>
          </p:nvPr>
        </p:nvSpPr>
        <p:spPr>
          <a:xfrm>
            <a:off x="3877025" y="3711169"/>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Char char="●"/>
              <a:defRPr sz="1000">
                <a:solidFill>
                  <a:schemeClr val="dk2"/>
                </a:solidFill>
                <a:latin typeface="Sora"/>
                <a:ea typeface="Sora"/>
                <a:cs typeface="Sora"/>
                <a:sym typeface="Sora"/>
              </a:defRPr>
            </a:lvl9pPr>
          </a:lstStyle>
          <a:p/>
        </p:txBody>
      </p:sp>
      <p:sp>
        <p:nvSpPr>
          <p:cNvPr id="407" name="Google Shape;407;p19"/>
          <p:cNvSpPr txBox="1"/>
          <p:nvPr>
            <p:ph idx="13" type="title"/>
          </p:nvPr>
        </p:nvSpPr>
        <p:spPr>
          <a:xfrm>
            <a:off x="6427900" y="2552413"/>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p:txBody>
      </p:sp>
      <p:sp>
        <p:nvSpPr>
          <p:cNvPr id="408" name="Google Shape;408;p19"/>
          <p:cNvSpPr txBox="1"/>
          <p:nvPr>
            <p:ph idx="14" type="title"/>
          </p:nvPr>
        </p:nvSpPr>
        <p:spPr>
          <a:xfrm>
            <a:off x="6427900" y="1339350"/>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p:txBody>
      </p:sp>
      <p:sp>
        <p:nvSpPr>
          <p:cNvPr id="409" name="Google Shape;409;p19"/>
          <p:cNvSpPr txBox="1"/>
          <p:nvPr>
            <p:ph idx="15" type="title"/>
          </p:nvPr>
        </p:nvSpPr>
        <p:spPr>
          <a:xfrm>
            <a:off x="6427900" y="3711169"/>
            <a:ext cx="2160300" cy="909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3"/>
              </a:buClr>
              <a:buSzPts val="1000"/>
              <a:buFont typeface="Sora"/>
              <a:buChar char="➔"/>
              <a:defRPr sz="1000">
                <a:latin typeface="Sora"/>
                <a:ea typeface="Sora"/>
                <a:cs typeface="Sora"/>
                <a:sym typeface="Sora"/>
              </a:defRPr>
            </a:lvl1pPr>
            <a:lvl2pPr lvl="1">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Char char="●"/>
              <a:defRPr sz="1000">
                <a:solidFill>
                  <a:schemeClr val="lt1"/>
                </a:solidFill>
                <a:latin typeface="Sora"/>
                <a:ea typeface="Sora"/>
                <a:cs typeface="Sora"/>
                <a:sym typeface="Sora"/>
              </a:defRPr>
            </a:lvl9pPr>
          </a:lstStyle>
          <a:p/>
        </p:txBody>
      </p:sp>
      <p:sp>
        <p:nvSpPr>
          <p:cNvPr id="410" name="Google Shape;410;p19"/>
          <p:cNvSpPr txBox="1"/>
          <p:nvPr>
            <p:ph idx="16" type="title"/>
          </p:nvPr>
        </p:nvSpPr>
        <p:spPr>
          <a:xfrm>
            <a:off x="1326150" y="1339350"/>
            <a:ext cx="2296500" cy="924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11" name="Google Shape;411;p19"/>
          <p:cNvSpPr txBox="1"/>
          <p:nvPr>
            <p:ph idx="17" type="title"/>
          </p:nvPr>
        </p:nvSpPr>
        <p:spPr>
          <a:xfrm>
            <a:off x="1326150" y="2545213"/>
            <a:ext cx="2296500" cy="924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12" name="Google Shape;412;p19"/>
          <p:cNvSpPr txBox="1"/>
          <p:nvPr>
            <p:ph idx="18" type="title"/>
          </p:nvPr>
        </p:nvSpPr>
        <p:spPr>
          <a:xfrm>
            <a:off x="1326150" y="3703969"/>
            <a:ext cx="2296500" cy="924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Font typeface="Sora"/>
              <a:buNone/>
              <a:defRPr sz="1000">
                <a:solidFill>
                  <a:schemeClr val="dk2"/>
                </a:solidFill>
                <a:latin typeface="Sora"/>
                <a:ea typeface="Sora"/>
                <a:cs typeface="Sora"/>
                <a:sym typeface="Sora"/>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413" name="Google Shape;413;p19"/>
          <p:cNvSpPr txBox="1"/>
          <p:nvPr>
            <p:ph idx="19"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414" name="Google Shape;414;p19"/>
          <p:cNvSpPr txBox="1"/>
          <p:nvPr>
            <p:ph idx="20" type="title"/>
          </p:nvPr>
        </p:nvSpPr>
        <p:spPr>
          <a:xfrm>
            <a:off x="38100" y="319650"/>
            <a:ext cx="3116700" cy="520200"/>
          </a:xfrm>
          <a:prstGeom prst="rect">
            <a:avLst/>
          </a:prstGeom>
        </p:spPr>
        <p:txBody>
          <a:bodyPr anchorCtr="0" anchor="t" bIns="91425" lIns="182875" spcFirstLastPara="1" rIns="91425" wrap="square" tIns="91425">
            <a:sp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415" name="Google Shape;415;p19"/>
          <p:cNvSpPr txBox="1"/>
          <p:nvPr>
            <p:ph idx="21"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admap">
  <p:cSld name="BLANK_1_1_1_1_1_1_1_1_1_1_2">
    <p:spTree>
      <p:nvGrpSpPr>
        <p:cNvPr id="416" name="Shape 416"/>
        <p:cNvGrpSpPr/>
        <p:nvPr/>
      </p:nvGrpSpPr>
      <p:grpSpPr>
        <a:xfrm>
          <a:off x="0" y="0"/>
          <a:ext cx="0" cy="0"/>
          <a:chOff x="0" y="0"/>
          <a:chExt cx="0" cy="0"/>
        </a:xfrm>
      </p:grpSpPr>
      <p:sp>
        <p:nvSpPr>
          <p:cNvPr id="417" name="Google Shape;417;p20"/>
          <p:cNvSpPr/>
          <p:nvPr/>
        </p:nvSpPr>
        <p:spPr>
          <a:xfrm>
            <a:off x="8210550" y="-7150"/>
            <a:ext cx="945375" cy="1453000"/>
          </a:xfrm>
          <a:custGeom>
            <a:rect b="b" l="l" r="r" t="t"/>
            <a:pathLst>
              <a:path extrusionOk="0" h="58120" w="37815">
                <a:moveTo>
                  <a:pt x="0" y="35846"/>
                </a:moveTo>
                <a:lnTo>
                  <a:pt x="37815" y="58120"/>
                </a:lnTo>
                <a:lnTo>
                  <a:pt x="37589" y="0"/>
                </a:lnTo>
                <a:lnTo>
                  <a:pt x="2413" y="32"/>
                </a:lnTo>
                <a:close/>
              </a:path>
            </a:pathLst>
          </a:custGeom>
          <a:solidFill>
            <a:schemeClr val="lt1"/>
          </a:solidFill>
          <a:ln>
            <a:noFill/>
          </a:ln>
        </p:spPr>
      </p:sp>
      <p:sp>
        <p:nvSpPr>
          <p:cNvPr id="418" name="Google Shape;418;p20"/>
          <p:cNvSpPr/>
          <p:nvPr/>
        </p:nvSpPr>
        <p:spPr>
          <a:xfrm>
            <a:off x="4614025" y="-6850"/>
            <a:ext cx="3659250" cy="1404775"/>
          </a:xfrm>
          <a:custGeom>
            <a:rect b="b" l="l" r="r" t="t"/>
            <a:pathLst>
              <a:path extrusionOk="0" h="56191" w="146370">
                <a:moveTo>
                  <a:pt x="5482" y="0"/>
                </a:moveTo>
                <a:lnTo>
                  <a:pt x="0" y="56191"/>
                </a:lnTo>
                <a:lnTo>
                  <a:pt x="144451" y="35907"/>
                </a:lnTo>
                <a:lnTo>
                  <a:pt x="146370" y="274"/>
                </a:lnTo>
                <a:close/>
              </a:path>
            </a:pathLst>
          </a:custGeom>
          <a:gradFill>
            <a:gsLst>
              <a:gs pos="0">
                <a:schemeClr val="accent3"/>
              </a:gs>
              <a:gs pos="35000">
                <a:schemeClr val="accent3"/>
              </a:gs>
              <a:gs pos="100000">
                <a:schemeClr val="accent1"/>
              </a:gs>
            </a:gsLst>
            <a:lin ang="8099331" scaled="0"/>
          </a:gradFill>
          <a:ln>
            <a:noFill/>
          </a:ln>
        </p:spPr>
      </p:sp>
      <p:sp>
        <p:nvSpPr>
          <p:cNvPr id="419" name="Google Shape;419;p20"/>
          <p:cNvSpPr txBox="1"/>
          <p:nvPr>
            <p:ph type="title"/>
          </p:nvPr>
        </p:nvSpPr>
        <p:spPr>
          <a:xfrm>
            <a:off x="115025" y="502775"/>
            <a:ext cx="58290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420" name="Google Shape;420;p20"/>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421" name="Google Shape;421;p20"/>
          <p:cNvSpPr txBox="1"/>
          <p:nvPr>
            <p:ph idx="3" type="title"/>
          </p:nvPr>
        </p:nvSpPr>
        <p:spPr>
          <a:xfrm>
            <a:off x="2117950"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2" name="Google Shape;422;p20"/>
          <p:cNvSpPr txBox="1"/>
          <p:nvPr>
            <p:ph idx="4" type="title"/>
          </p:nvPr>
        </p:nvSpPr>
        <p:spPr>
          <a:xfrm>
            <a:off x="3987300"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3" name="Google Shape;423;p20"/>
          <p:cNvSpPr txBox="1"/>
          <p:nvPr>
            <p:ph idx="5" type="title"/>
          </p:nvPr>
        </p:nvSpPr>
        <p:spPr>
          <a:xfrm>
            <a:off x="389050"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4" name="Google Shape;424;p20"/>
          <p:cNvSpPr txBox="1"/>
          <p:nvPr>
            <p:ph idx="6" type="title"/>
          </p:nvPr>
        </p:nvSpPr>
        <p:spPr>
          <a:xfrm>
            <a:off x="5858938" y="2031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5" name="Google Shape;425;p20"/>
          <p:cNvSpPr txBox="1"/>
          <p:nvPr>
            <p:ph idx="7" type="title"/>
          </p:nvPr>
        </p:nvSpPr>
        <p:spPr>
          <a:xfrm>
            <a:off x="7730563" y="1797200"/>
            <a:ext cx="825900" cy="361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200"/>
              <a:buFont typeface="IBM Plex Sans Medium"/>
              <a:buNone/>
              <a:defRPr sz="1200">
                <a:latin typeface="IBM Plex Sans Medium"/>
                <a:ea typeface="IBM Plex Sans Medium"/>
                <a:cs typeface="IBM Plex Sans Medium"/>
                <a:sym typeface="IBM Plex Sans Medium"/>
              </a:defRPr>
            </a:lvl1pPr>
            <a:lvl2pPr lvl="1"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2pPr>
            <a:lvl3pPr lvl="2"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3pPr>
            <a:lvl4pPr lvl="3"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4pPr>
            <a:lvl5pPr lvl="4"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5pPr>
            <a:lvl6pPr lvl="5"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6pPr>
            <a:lvl7pPr lvl="6"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7pPr>
            <a:lvl8pPr lvl="7"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8pPr>
            <a:lvl9pPr lvl="8" algn="ctr">
              <a:spcBef>
                <a:spcPts val="0"/>
              </a:spcBef>
              <a:spcAft>
                <a:spcPts val="0"/>
              </a:spcAft>
              <a:buClr>
                <a:schemeClr val="lt1"/>
              </a:buClr>
              <a:buSzPts val="1200"/>
              <a:buFont typeface="IBM Plex Sans Medium"/>
              <a:buNone/>
              <a:defRPr sz="1200">
                <a:solidFill>
                  <a:schemeClr val="lt1"/>
                </a:solidFill>
                <a:latin typeface="IBM Plex Sans Medium"/>
                <a:ea typeface="IBM Plex Sans Medium"/>
                <a:cs typeface="IBM Plex Sans Medium"/>
                <a:sym typeface="IBM Plex Sans Medium"/>
              </a:defRPr>
            </a:lvl9pPr>
          </a:lstStyle>
          <a:p/>
        </p:txBody>
      </p:sp>
      <p:sp>
        <p:nvSpPr>
          <p:cNvPr id="426" name="Google Shape;426;p20"/>
          <p:cNvSpPr txBox="1"/>
          <p:nvPr>
            <p:ph idx="1" type="body"/>
          </p:nvPr>
        </p:nvSpPr>
        <p:spPr>
          <a:xfrm>
            <a:off x="148300" y="2960850"/>
            <a:ext cx="13746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27" name="Google Shape;427;p20"/>
          <p:cNvSpPr txBox="1"/>
          <p:nvPr>
            <p:ph idx="8" type="body"/>
          </p:nvPr>
        </p:nvSpPr>
        <p:spPr>
          <a:xfrm>
            <a:off x="3601450" y="2960850"/>
            <a:ext cx="15795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28" name="Google Shape;428;p20"/>
          <p:cNvSpPr txBox="1"/>
          <p:nvPr>
            <p:ph idx="9" type="body"/>
          </p:nvPr>
        </p:nvSpPr>
        <p:spPr>
          <a:xfrm>
            <a:off x="5565675" y="2960850"/>
            <a:ext cx="14877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29" name="Google Shape;429;p20"/>
          <p:cNvSpPr txBox="1"/>
          <p:nvPr>
            <p:ph idx="13" type="body"/>
          </p:nvPr>
        </p:nvSpPr>
        <p:spPr>
          <a:xfrm>
            <a:off x="7346300" y="3194850"/>
            <a:ext cx="1649400" cy="14397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1pPr>
            <a:lvl2pPr indent="-292100" lvl="1" marL="9144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2pPr>
            <a:lvl3pPr indent="-292100" lvl="2" marL="13716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3pPr>
            <a:lvl4pPr indent="-292100" lvl="3" marL="18288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4pPr>
            <a:lvl5pPr indent="-292100" lvl="4" marL="22860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5pPr>
            <a:lvl6pPr indent="-292100" lvl="5" marL="27432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6pPr>
            <a:lvl7pPr indent="-292100" lvl="6" marL="32004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7pPr>
            <a:lvl8pPr indent="-292100" lvl="7" marL="36576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8pPr>
            <a:lvl9pPr indent="-292100" lvl="8" marL="4114800" algn="ctr">
              <a:spcBef>
                <a:spcPts val="0"/>
              </a:spcBef>
              <a:spcAft>
                <a:spcPts val="0"/>
              </a:spcAft>
              <a:buClr>
                <a:schemeClr val="lt1"/>
              </a:buClr>
              <a:buSzPts val="1000"/>
              <a:buFont typeface="Sora Medium"/>
              <a:buChar char="■"/>
              <a:defRPr sz="1000">
                <a:latin typeface="Sora Medium"/>
                <a:ea typeface="Sora Medium"/>
                <a:cs typeface="Sora Medium"/>
                <a:sym typeface="Sora Medium"/>
              </a:defRPr>
            </a:lvl9pPr>
          </a:lstStyle>
          <a:p/>
        </p:txBody>
      </p:sp>
      <p:sp>
        <p:nvSpPr>
          <p:cNvPr id="430" name="Google Shape;430;p20"/>
          <p:cNvSpPr txBox="1"/>
          <p:nvPr>
            <p:ph idx="14" type="body"/>
          </p:nvPr>
        </p:nvSpPr>
        <p:spPr>
          <a:xfrm>
            <a:off x="1842125" y="2960850"/>
            <a:ext cx="1374600" cy="1056300"/>
          </a:xfrm>
          <a:prstGeom prst="rect">
            <a:avLst/>
          </a:prstGeom>
        </p:spPr>
        <p:txBody>
          <a:bodyPr anchorCtr="0" anchor="t" bIns="91425" lIns="91425" spcFirstLastPara="1" rIns="91425" wrap="square" tIns="91425">
            <a:normAutofit/>
          </a:bodyPr>
          <a:lstStyle>
            <a:lvl1pPr indent="-292100" lvl="0" marL="457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31" name="Google Shape;431;p20"/>
          <p:cNvSpPr txBox="1"/>
          <p:nvPr>
            <p:ph idx="15"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1">
  <p:cSld name="BLANK_1_1_3">
    <p:spTree>
      <p:nvGrpSpPr>
        <p:cNvPr id="38" name="Shape 38"/>
        <p:cNvGrpSpPr/>
        <p:nvPr/>
      </p:nvGrpSpPr>
      <p:grpSpPr>
        <a:xfrm>
          <a:off x="0" y="0"/>
          <a:ext cx="0" cy="0"/>
          <a:chOff x="0" y="0"/>
          <a:chExt cx="0" cy="0"/>
        </a:xfrm>
      </p:grpSpPr>
      <p:grpSp>
        <p:nvGrpSpPr>
          <p:cNvPr id="39" name="Google Shape;39;p3"/>
          <p:cNvGrpSpPr/>
          <p:nvPr/>
        </p:nvGrpSpPr>
        <p:grpSpPr>
          <a:xfrm flipH="1">
            <a:off x="6169505" y="2816179"/>
            <a:ext cx="2979740" cy="1986829"/>
            <a:chOff x="312900" y="2793625"/>
            <a:chExt cx="2221200" cy="1481050"/>
          </a:xfrm>
        </p:grpSpPr>
        <p:grpSp>
          <p:nvGrpSpPr>
            <p:cNvPr id="40" name="Google Shape;40;p3"/>
            <p:cNvGrpSpPr/>
            <p:nvPr/>
          </p:nvGrpSpPr>
          <p:grpSpPr>
            <a:xfrm>
              <a:off x="312900" y="2793625"/>
              <a:ext cx="1851000" cy="1481050"/>
              <a:chOff x="461225" y="3249175"/>
              <a:chExt cx="1851000" cy="1481050"/>
            </a:xfrm>
          </p:grpSpPr>
          <p:grpSp>
            <p:nvGrpSpPr>
              <p:cNvPr id="41" name="Google Shape;41;p3"/>
              <p:cNvGrpSpPr/>
              <p:nvPr/>
            </p:nvGrpSpPr>
            <p:grpSpPr>
              <a:xfrm>
                <a:off x="461225" y="3249175"/>
                <a:ext cx="1851000" cy="370200"/>
                <a:chOff x="461225" y="3249175"/>
                <a:chExt cx="1851000" cy="370200"/>
              </a:xfrm>
            </p:grpSpPr>
            <p:sp>
              <p:nvSpPr>
                <p:cNvPr id="42" name="Google Shape;42;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 name="Google Shape;43;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 name="Google Shape;44;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5" name="Google Shape;45;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 name="Google Shape;46;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7" name="Google Shape;47;p3"/>
              <p:cNvGrpSpPr/>
              <p:nvPr/>
            </p:nvGrpSpPr>
            <p:grpSpPr>
              <a:xfrm>
                <a:off x="461225" y="3619500"/>
                <a:ext cx="1851000" cy="370200"/>
                <a:chOff x="461225" y="3249175"/>
                <a:chExt cx="1851000" cy="370200"/>
              </a:xfrm>
            </p:grpSpPr>
            <p:sp>
              <p:nvSpPr>
                <p:cNvPr id="48" name="Google Shape;48;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9" name="Google Shape;49;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 name="Google Shape;50;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 name="Google Shape;51;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 name="Google Shape;52;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3" name="Google Shape;53;p3"/>
              <p:cNvGrpSpPr/>
              <p:nvPr/>
            </p:nvGrpSpPr>
            <p:grpSpPr>
              <a:xfrm>
                <a:off x="461225" y="3989700"/>
                <a:ext cx="1851000" cy="370200"/>
                <a:chOff x="461225" y="3249175"/>
                <a:chExt cx="1851000" cy="370200"/>
              </a:xfrm>
            </p:grpSpPr>
            <p:sp>
              <p:nvSpPr>
                <p:cNvPr id="54" name="Google Shape;54;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5" name="Google Shape;55;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6" name="Google Shape;56;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7" name="Google Shape;57;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8" name="Google Shape;58;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9" name="Google Shape;59;p3"/>
              <p:cNvGrpSpPr/>
              <p:nvPr/>
            </p:nvGrpSpPr>
            <p:grpSpPr>
              <a:xfrm>
                <a:off x="461225" y="4360025"/>
                <a:ext cx="1851000" cy="370200"/>
                <a:chOff x="461225" y="3249175"/>
                <a:chExt cx="1851000" cy="370200"/>
              </a:xfrm>
            </p:grpSpPr>
            <p:sp>
              <p:nvSpPr>
                <p:cNvPr id="60" name="Google Shape;60;p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1" name="Google Shape;61;p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2" name="Google Shape;62;p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 name="Google Shape;63;p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4" name="Google Shape;64;p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5" name="Google Shape;65;p3"/>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6" name="Google Shape;66;p3"/>
          <p:cNvSpPr/>
          <p:nvPr/>
        </p:nvSpPr>
        <p:spPr>
          <a:xfrm flipH="1">
            <a:off x="12" y="3308203"/>
            <a:ext cx="9143963" cy="1835315"/>
          </a:xfrm>
          <a:custGeom>
            <a:rect b="b" l="l" r="r" t="t"/>
            <a:pathLst>
              <a:path extrusionOk="0" h="29205" w="61561">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67" name="Google Shape;67;p3"/>
          <p:cNvSpPr/>
          <p:nvPr/>
        </p:nvSpPr>
        <p:spPr>
          <a:xfrm>
            <a:off x="11" y="2611497"/>
            <a:ext cx="725708" cy="1448283"/>
          </a:xfrm>
          <a:custGeom>
            <a:rect b="b" l="l" r="r" t="t"/>
            <a:pathLst>
              <a:path extrusionOk="0" h="50476" w="25297">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 name="Google Shape;68;p3"/>
          <p:cNvSpPr/>
          <p:nvPr/>
        </p:nvSpPr>
        <p:spPr>
          <a:xfrm flipH="1">
            <a:off x="3311207" y="2592556"/>
            <a:ext cx="1486200" cy="1486200"/>
          </a:xfrm>
          <a:prstGeom prst="ellipse">
            <a:avLst/>
          </a:prstGeom>
          <a:gradFill>
            <a:gsLst>
              <a:gs pos="0">
                <a:schemeClr val="accent3"/>
              </a:gs>
              <a:gs pos="56000">
                <a:schemeClr val="accent1"/>
              </a:gs>
              <a:gs pos="100000">
                <a:schemeClr val="accent1"/>
              </a:gs>
            </a:gsLst>
            <a:lin ang="1350003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 name="Google Shape;69;p3"/>
          <p:cNvSpPr/>
          <p:nvPr/>
        </p:nvSpPr>
        <p:spPr>
          <a:xfrm flipH="1" rot="-5400000">
            <a:off x="1299729" y="2592569"/>
            <a:ext cx="1486200" cy="1486200"/>
          </a:xfrm>
          <a:prstGeom prst="ellipse">
            <a:avLst/>
          </a:prstGeom>
          <a:gradFill>
            <a:gsLst>
              <a:gs pos="0">
                <a:schemeClr val="accent3"/>
              </a:gs>
              <a:gs pos="35000">
                <a:schemeClr val="accent3"/>
              </a:gs>
              <a:gs pos="100000">
                <a:schemeClr val="accent1"/>
              </a:gs>
            </a:gsLst>
            <a:lin ang="8099331"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0" name="Google Shape;70;p3"/>
          <p:cNvSpPr txBox="1"/>
          <p:nvPr>
            <p:ph type="title"/>
          </p:nvPr>
        </p:nvSpPr>
        <p:spPr>
          <a:xfrm>
            <a:off x="115025" y="502775"/>
            <a:ext cx="41838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71" name="Google Shape;71;p3"/>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72" name="Google Shape;72;p3"/>
          <p:cNvSpPr txBox="1"/>
          <p:nvPr>
            <p:ph idx="1" type="body"/>
          </p:nvPr>
        </p:nvSpPr>
        <p:spPr>
          <a:xfrm>
            <a:off x="3511550" y="587150"/>
            <a:ext cx="4371600" cy="25263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lt1"/>
              </a:buClr>
              <a:buSzPts val="1000"/>
              <a:buFont typeface="Sora"/>
              <a:buChar char="●"/>
              <a:defRPr sz="1000"/>
            </a:lvl1pPr>
            <a:lvl2pPr indent="-292100" lvl="1" marL="914400">
              <a:lnSpc>
                <a:spcPct val="115000"/>
              </a:lnSpc>
              <a:spcBef>
                <a:spcPts val="800"/>
              </a:spcBef>
              <a:spcAft>
                <a:spcPts val="0"/>
              </a:spcAft>
              <a:buClr>
                <a:schemeClr val="lt1"/>
              </a:buClr>
              <a:buSzPts val="1000"/>
              <a:buFont typeface="Sora"/>
              <a:buChar char="○"/>
              <a:defRPr sz="1000"/>
            </a:lvl2pPr>
            <a:lvl3pPr indent="-292100" lvl="2" marL="1371600">
              <a:lnSpc>
                <a:spcPct val="115000"/>
              </a:lnSpc>
              <a:spcBef>
                <a:spcPts val="800"/>
              </a:spcBef>
              <a:spcAft>
                <a:spcPts val="0"/>
              </a:spcAft>
              <a:buClr>
                <a:schemeClr val="lt1"/>
              </a:buClr>
              <a:buSzPts val="1000"/>
              <a:buFont typeface="Sora"/>
              <a:buChar char="■"/>
              <a:defRPr sz="1000"/>
            </a:lvl3pPr>
            <a:lvl4pPr indent="-292100" lvl="3" marL="1828800">
              <a:lnSpc>
                <a:spcPct val="115000"/>
              </a:lnSpc>
              <a:spcBef>
                <a:spcPts val="800"/>
              </a:spcBef>
              <a:spcAft>
                <a:spcPts val="0"/>
              </a:spcAft>
              <a:buClr>
                <a:schemeClr val="lt1"/>
              </a:buClr>
              <a:buSzPts val="1000"/>
              <a:buFont typeface="Sora"/>
              <a:buChar char="●"/>
              <a:defRPr sz="1000"/>
            </a:lvl4pPr>
            <a:lvl5pPr indent="-292100" lvl="4" marL="2286000">
              <a:lnSpc>
                <a:spcPct val="115000"/>
              </a:lnSpc>
              <a:spcBef>
                <a:spcPts val="800"/>
              </a:spcBef>
              <a:spcAft>
                <a:spcPts val="0"/>
              </a:spcAft>
              <a:buClr>
                <a:schemeClr val="lt1"/>
              </a:buClr>
              <a:buSzPts val="1000"/>
              <a:buFont typeface="Sora"/>
              <a:buChar char="○"/>
              <a:defRPr sz="1000"/>
            </a:lvl5pPr>
            <a:lvl6pPr indent="-292100" lvl="5" marL="2743200">
              <a:lnSpc>
                <a:spcPct val="115000"/>
              </a:lnSpc>
              <a:spcBef>
                <a:spcPts val="800"/>
              </a:spcBef>
              <a:spcAft>
                <a:spcPts val="0"/>
              </a:spcAft>
              <a:buClr>
                <a:schemeClr val="lt1"/>
              </a:buClr>
              <a:buSzPts val="1000"/>
              <a:buFont typeface="Sora"/>
              <a:buChar char="■"/>
              <a:defRPr sz="1000"/>
            </a:lvl6pPr>
            <a:lvl7pPr indent="-292100" lvl="6" marL="3200400">
              <a:lnSpc>
                <a:spcPct val="115000"/>
              </a:lnSpc>
              <a:spcBef>
                <a:spcPts val="800"/>
              </a:spcBef>
              <a:spcAft>
                <a:spcPts val="0"/>
              </a:spcAft>
              <a:buClr>
                <a:schemeClr val="lt1"/>
              </a:buClr>
              <a:buSzPts val="1000"/>
              <a:buFont typeface="Sora"/>
              <a:buChar char="●"/>
              <a:defRPr sz="1000"/>
            </a:lvl7pPr>
            <a:lvl8pPr indent="-292100" lvl="7" marL="3657600">
              <a:lnSpc>
                <a:spcPct val="115000"/>
              </a:lnSpc>
              <a:spcBef>
                <a:spcPts val="800"/>
              </a:spcBef>
              <a:spcAft>
                <a:spcPts val="0"/>
              </a:spcAft>
              <a:buClr>
                <a:schemeClr val="lt1"/>
              </a:buClr>
              <a:buSzPts val="1000"/>
              <a:buFont typeface="Sora"/>
              <a:buChar char="○"/>
              <a:defRPr sz="1000"/>
            </a:lvl8pPr>
            <a:lvl9pPr indent="-292100" lvl="8" marL="4114800">
              <a:lnSpc>
                <a:spcPct val="115000"/>
              </a:lnSpc>
              <a:spcBef>
                <a:spcPts val="800"/>
              </a:spcBef>
              <a:spcAft>
                <a:spcPts val="800"/>
              </a:spcAft>
              <a:buClr>
                <a:schemeClr val="lt1"/>
              </a:buClr>
              <a:buSzPts val="1000"/>
              <a:buFont typeface="Sora"/>
              <a:buChar char="■"/>
              <a:defRPr sz="1000"/>
            </a:lvl9pPr>
          </a:lstStyle>
          <a:p/>
        </p:txBody>
      </p:sp>
      <p:sp>
        <p:nvSpPr>
          <p:cNvPr id="73" name="Google Shape;73;p3"/>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4">
  <p:cSld name="BLANK_1_1_1_1_1_1_1_1_1_1_2_1">
    <p:spTree>
      <p:nvGrpSpPr>
        <p:cNvPr id="432" name="Shape 432"/>
        <p:cNvGrpSpPr/>
        <p:nvPr/>
      </p:nvGrpSpPr>
      <p:grpSpPr>
        <a:xfrm>
          <a:off x="0" y="0"/>
          <a:ext cx="0" cy="0"/>
          <a:chOff x="0" y="0"/>
          <a:chExt cx="0" cy="0"/>
        </a:xfrm>
      </p:grpSpPr>
      <p:grpSp>
        <p:nvGrpSpPr>
          <p:cNvPr id="433" name="Google Shape;433;p21"/>
          <p:cNvGrpSpPr/>
          <p:nvPr/>
        </p:nvGrpSpPr>
        <p:grpSpPr>
          <a:xfrm flipH="1">
            <a:off x="3199575" y="156175"/>
            <a:ext cx="1851000" cy="1225325"/>
            <a:chOff x="461225" y="3875100"/>
            <a:chExt cx="1851000" cy="1225325"/>
          </a:xfrm>
        </p:grpSpPr>
        <p:grpSp>
          <p:nvGrpSpPr>
            <p:cNvPr id="434" name="Google Shape;434;p21"/>
            <p:cNvGrpSpPr/>
            <p:nvPr/>
          </p:nvGrpSpPr>
          <p:grpSpPr>
            <a:xfrm>
              <a:off x="461225" y="3875100"/>
              <a:ext cx="1851000" cy="114600"/>
              <a:chOff x="461225" y="3504775"/>
              <a:chExt cx="1851000" cy="114600"/>
            </a:xfrm>
          </p:grpSpPr>
          <p:sp>
            <p:nvSpPr>
              <p:cNvPr id="435" name="Google Shape;435;p21"/>
              <p:cNvSpPr/>
              <p:nvPr/>
            </p:nvSpPr>
            <p:spPr>
              <a:xfrm>
                <a:off x="4612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6" name="Google Shape;436;p21"/>
              <p:cNvSpPr/>
              <p:nvPr/>
            </p:nvSpPr>
            <p:spPr>
              <a:xfrm>
                <a:off x="8314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7" name="Google Shape;437;p21"/>
              <p:cNvSpPr/>
              <p:nvPr/>
            </p:nvSpPr>
            <p:spPr>
              <a:xfrm>
                <a:off x="12016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8" name="Google Shape;438;p21"/>
              <p:cNvSpPr/>
              <p:nvPr/>
            </p:nvSpPr>
            <p:spPr>
              <a:xfrm>
                <a:off x="15718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39" name="Google Shape;439;p21"/>
              <p:cNvSpPr/>
              <p:nvPr/>
            </p:nvSpPr>
            <p:spPr>
              <a:xfrm>
                <a:off x="19420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40" name="Google Shape;440;p21"/>
            <p:cNvGrpSpPr/>
            <p:nvPr/>
          </p:nvGrpSpPr>
          <p:grpSpPr>
            <a:xfrm>
              <a:off x="461225" y="3989700"/>
              <a:ext cx="1480800" cy="1110725"/>
              <a:chOff x="461225" y="3249175"/>
              <a:chExt cx="1480800" cy="1110725"/>
            </a:xfrm>
          </p:grpSpPr>
          <p:sp>
            <p:nvSpPr>
              <p:cNvPr id="441" name="Google Shape;441;p21"/>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2" name="Google Shape;442;p21"/>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3" name="Google Shape;443;p21"/>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4" name="Google Shape;444;p21"/>
              <p:cNvSpPr/>
              <p:nvPr/>
            </p:nvSpPr>
            <p:spPr>
              <a:xfrm>
                <a:off x="1201625" y="3989700"/>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45" name="Google Shape;445;p21"/>
            <p:cNvGrpSpPr/>
            <p:nvPr/>
          </p:nvGrpSpPr>
          <p:grpSpPr>
            <a:xfrm>
              <a:off x="831425" y="4360025"/>
              <a:ext cx="1480800" cy="370200"/>
              <a:chOff x="831425" y="3249175"/>
              <a:chExt cx="1480800" cy="370200"/>
            </a:xfrm>
          </p:grpSpPr>
          <p:sp>
            <p:nvSpPr>
              <p:cNvPr id="446" name="Google Shape;446;p21"/>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7" name="Google Shape;447;p21"/>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8" name="Google Shape;448;p21"/>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49" name="Google Shape;449;p21"/>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450" name="Google Shape;450;p21"/>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451" name="Google Shape;451;p21"/>
          <p:cNvSpPr/>
          <p:nvPr/>
        </p:nvSpPr>
        <p:spPr>
          <a:xfrm>
            <a:off x="5023375" y="3994875"/>
            <a:ext cx="3941541" cy="1148616"/>
          </a:xfrm>
          <a:custGeom>
            <a:rect b="b" l="l" r="r" t="t"/>
            <a:pathLst>
              <a:path extrusionOk="0" h="47273" w="109754">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u="sng">
              <a:solidFill>
                <a:schemeClr val="lt1"/>
              </a:solidFill>
              <a:latin typeface="Sora"/>
              <a:ea typeface="Sora"/>
              <a:cs typeface="Sora"/>
              <a:sym typeface="Sora"/>
            </a:endParaRPr>
          </a:p>
        </p:txBody>
      </p:sp>
      <p:sp>
        <p:nvSpPr>
          <p:cNvPr id="452" name="Google Shape;452;p21"/>
          <p:cNvSpPr/>
          <p:nvPr/>
        </p:nvSpPr>
        <p:spPr>
          <a:xfrm rot="5400000">
            <a:off x="6364434" y="2363929"/>
            <a:ext cx="912991" cy="4646142"/>
          </a:xfrm>
          <a:custGeom>
            <a:rect b="b" l="l" r="r" t="t"/>
            <a:pathLst>
              <a:path extrusionOk="0" fill="none" h="93762" w="39886">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453" name="Google Shape;453;p21"/>
          <p:cNvSpPr txBox="1"/>
          <p:nvPr>
            <p:ph idx="2" type="title"/>
          </p:nvPr>
        </p:nvSpPr>
        <p:spPr>
          <a:xfrm>
            <a:off x="115025" y="502775"/>
            <a:ext cx="39417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454" name="Google Shape;454;p21"/>
          <p:cNvSpPr/>
          <p:nvPr/>
        </p:nvSpPr>
        <p:spPr>
          <a:xfrm>
            <a:off x="1643225" y="-725"/>
            <a:ext cx="5761425" cy="711800"/>
          </a:xfrm>
          <a:custGeom>
            <a:rect b="b" l="l" r="r" t="t"/>
            <a:pathLst>
              <a:path extrusionOk="0" h="28472" w="230457">
                <a:moveTo>
                  <a:pt x="0" y="0"/>
                </a:moveTo>
                <a:lnTo>
                  <a:pt x="230457" y="28472"/>
                </a:lnTo>
                <a:lnTo>
                  <a:pt x="220381" y="20"/>
                </a:lnTo>
                <a:close/>
              </a:path>
            </a:pathLst>
          </a:custGeom>
          <a:solidFill>
            <a:schemeClr val="lt1"/>
          </a:solidFill>
          <a:ln>
            <a:noFill/>
          </a:ln>
        </p:spPr>
      </p:sp>
      <p:sp>
        <p:nvSpPr>
          <p:cNvPr id="455" name="Google Shape;455;p21"/>
          <p:cNvSpPr/>
          <p:nvPr/>
        </p:nvSpPr>
        <p:spPr>
          <a:xfrm>
            <a:off x="7140700" y="-1350"/>
            <a:ext cx="2003375" cy="714225"/>
          </a:xfrm>
          <a:custGeom>
            <a:rect b="b" l="l" r="r" t="t"/>
            <a:pathLst>
              <a:path extrusionOk="0" h="28569" w="80135">
                <a:moveTo>
                  <a:pt x="10558" y="28569"/>
                </a:moveTo>
                <a:lnTo>
                  <a:pt x="67491" y="18220"/>
                </a:lnTo>
                <a:lnTo>
                  <a:pt x="80135" y="0"/>
                </a:lnTo>
                <a:lnTo>
                  <a:pt x="0" y="45"/>
                </a:lnTo>
                <a:close/>
              </a:path>
            </a:pathLst>
          </a:custGeom>
          <a:gradFill>
            <a:gsLst>
              <a:gs pos="0">
                <a:schemeClr val="accent2"/>
              </a:gs>
              <a:gs pos="21000">
                <a:schemeClr val="lt2"/>
              </a:gs>
              <a:gs pos="49000">
                <a:schemeClr val="accent1"/>
              </a:gs>
              <a:gs pos="75000">
                <a:schemeClr val="accent3"/>
              </a:gs>
              <a:gs pos="100000">
                <a:schemeClr val="accent4"/>
              </a:gs>
            </a:gsLst>
            <a:lin ang="0" scaled="0"/>
          </a:gradFill>
          <a:ln>
            <a:noFill/>
          </a:ln>
          <a:effectLst>
            <a:outerShdw blurRad="314325" rotWithShape="0" algn="bl" dir="5400000" dist="28575">
              <a:schemeClr val="accent4">
                <a:alpha val="24000"/>
              </a:schemeClr>
            </a:outerShdw>
          </a:effectLst>
        </p:spPr>
      </p:sp>
      <p:sp>
        <p:nvSpPr>
          <p:cNvPr id="456" name="Google Shape;456;p21"/>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orient="horz" pos="317">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s">
  <p:cSld name="BLANK_1_1_1_1_1_1_1_1_1_1_2_1_1">
    <p:spTree>
      <p:nvGrpSpPr>
        <p:cNvPr id="457" name="Shape 457"/>
        <p:cNvGrpSpPr/>
        <p:nvPr/>
      </p:nvGrpSpPr>
      <p:grpSpPr>
        <a:xfrm>
          <a:off x="0" y="0"/>
          <a:ext cx="0" cy="0"/>
          <a:chOff x="0" y="0"/>
          <a:chExt cx="0" cy="0"/>
        </a:xfrm>
      </p:grpSpPr>
      <p:grpSp>
        <p:nvGrpSpPr>
          <p:cNvPr id="458" name="Google Shape;458;p22"/>
          <p:cNvGrpSpPr/>
          <p:nvPr/>
        </p:nvGrpSpPr>
        <p:grpSpPr>
          <a:xfrm flipH="1">
            <a:off x="3199575" y="156175"/>
            <a:ext cx="1851000" cy="1225325"/>
            <a:chOff x="461225" y="3875100"/>
            <a:chExt cx="1851000" cy="1225325"/>
          </a:xfrm>
        </p:grpSpPr>
        <p:grpSp>
          <p:nvGrpSpPr>
            <p:cNvPr id="459" name="Google Shape;459;p22"/>
            <p:cNvGrpSpPr/>
            <p:nvPr/>
          </p:nvGrpSpPr>
          <p:grpSpPr>
            <a:xfrm>
              <a:off x="461225" y="3875100"/>
              <a:ext cx="1851000" cy="114600"/>
              <a:chOff x="461225" y="3504775"/>
              <a:chExt cx="1851000" cy="114600"/>
            </a:xfrm>
          </p:grpSpPr>
          <p:sp>
            <p:nvSpPr>
              <p:cNvPr id="460" name="Google Shape;460;p22"/>
              <p:cNvSpPr/>
              <p:nvPr/>
            </p:nvSpPr>
            <p:spPr>
              <a:xfrm>
                <a:off x="4612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1" name="Google Shape;461;p22"/>
              <p:cNvSpPr/>
              <p:nvPr/>
            </p:nvSpPr>
            <p:spPr>
              <a:xfrm>
                <a:off x="8314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2" name="Google Shape;462;p22"/>
              <p:cNvSpPr/>
              <p:nvPr/>
            </p:nvSpPr>
            <p:spPr>
              <a:xfrm>
                <a:off x="12016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3" name="Google Shape;463;p22"/>
              <p:cNvSpPr/>
              <p:nvPr/>
            </p:nvSpPr>
            <p:spPr>
              <a:xfrm>
                <a:off x="15718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4" name="Google Shape;464;p22"/>
              <p:cNvSpPr/>
              <p:nvPr/>
            </p:nvSpPr>
            <p:spPr>
              <a:xfrm>
                <a:off x="19420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65" name="Google Shape;465;p22"/>
            <p:cNvGrpSpPr/>
            <p:nvPr/>
          </p:nvGrpSpPr>
          <p:grpSpPr>
            <a:xfrm>
              <a:off x="461225" y="3989700"/>
              <a:ext cx="1480800" cy="1110725"/>
              <a:chOff x="461225" y="3249175"/>
              <a:chExt cx="1480800" cy="1110725"/>
            </a:xfrm>
          </p:grpSpPr>
          <p:sp>
            <p:nvSpPr>
              <p:cNvPr id="466" name="Google Shape;466;p22"/>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7" name="Google Shape;467;p22"/>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8" name="Google Shape;468;p22"/>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69" name="Google Shape;469;p22"/>
              <p:cNvSpPr/>
              <p:nvPr/>
            </p:nvSpPr>
            <p:spPr>
              <a:xfrm>
                <a:off x="1201625" y="3989700"/>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470" name="Google Shape;470;p22"/>
            <p:cNvGrpSpPr/>
            <p:nvPr/>
          </p:nvGrpSpPr>
          <p:grpSpPr>
            <a:xfrm>
              <a:off x="831425" y="4360025"/>
              <a:ext cx="1480800" cy="370200"/>
              <a:chOff x="831425" y="3249175"/>
              <a:chExt cx="1480800" cy="370200"/>
            </a:xfrm>
          </p:grpSpPr>
          <p:sp>
            <p:nvSpPr>
              <p:cNvPr id="471" name="Google Shape;471;p22"/>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72" name="Google Shape;472;p22"/>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73" name="Google Shape;473;p22"/>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74" name="Google Shape;474;p22"/>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475" name="Google Shape;475;p22"/>
          <p:cNvSpPr/>
          <p:nvPr/>
        </p:nvSpPr>
        <p:spPr>
          <a:xfrm>
            <a:off x="5023375" y="3994875"/>
            <a:ext cx="3941541" cy="1148616"/>
          </a:xfrm>
          <a:custGeom>
            <a:rect b="b" l="l" r="r" t="t"/>
            <a:pathLst>
              <a:path extrusionOk="0" h="47273" w="109754">
                <a:moveTo>
                  <a:pt x="93188" y="0"/>
                </a:moveTo>
                <a:lnTo>
                  <a:pt x="91918" y="29"/>
                </a:lnTo>
                <a:lnTo>
                  <a:pt x="90619" y="87"/>
                </a:lnTo>
                <a:lnTo>
                  <a:pt x="89292" y="144"/>
                </a:lnTo>
                <a:lnTo>
                  <a:pt x="87906" y="260"/>
                </a:lnTo>
                <a:lnTo>
                  <a:pt x="86521" y="404"/>
                </a:lnTo>
                <a:lnTo>
                  <a:pt x="85107" y="606"/>
                </a:lnTo>
                <a:lnTo>
                  <a:pt x="83664" y="808"/>
                </a:lnTo>
                <a:lnTo>
                  <a:pt x="82163" y="1039"/>
                </a:lnTo>
                <a:lnTo>
                  <a:pt x="80663" y="1328"/>
                </a:lnTo>
                <a:lnTo>
                  <a:pt x="79162" y="1616"/>
                </a:lnTo>
                <a:lnTo>
                  <a:pt x="77604" y="1963"/>
                </a:lnTo>
                <a:lnTo>
                  <a:pt x="76045" y="2309"/>
                </a:lnTo>
                <a:lnTo>
                  <a:pt x="74458" y="2713"/>
                </a:lnTo>
                <a:lnTo>
                  <a:pt x="72842" y="3146"/>
                </a:lnTo>
                <a:lnTo>
                  <a:pt x="71226" y="3579"/>
                </a:lnTo>
                <a:lnTo>
                  <a:pt x="69581" y="4069"/>
                </a:lnTo>
                <a:lnTo>
                  <a:pt x="67907" y="4560"/>
                </a:lnTo>
                <a:lnTo>
                  <a:pt x="66233" y="5108"/>
                </a:lnTo>
                <a:lnTo>
                  <a:pt x="64559" y="5657"/>
                </a:lnTo>
                <a:lnTo>
                  <a:pt x="62856" y="6263"/>
                </a:lnTo>
                <a:lnTo>
                  <a:pt x="61154" y="6869"/>
                </a:lnTo>
                <a:lnTo>
                  <a:pt x="59422" y="7504"/>
                </a:lnTo>
                <a:lnTo>
                  <a:pt x="57690" y="8167"/>
                </a:lnTo>
                <a:lnTo>
                  <a:pt x="55959" y="8860"/>
                </a:lnTo>
                <a:lnTo>
                  <a:pt x="54227" y="9582"/>
                </a:lnTo>
                <a:lnTo>
                  <a:pt x="52467" y="10332"/>
                </a:lnTo>
                <a:lnTo>
                  <a:pt x="50735" y="11082"/>
                </a:lnTo>
                <a:lnTo>
                  <a:pt x="48975" y="11890"/>
                </a:lnTo>
                <a:lnTo>
                  <a:pt x="47214" y="12698"/>
                </a:lnTo>
                <a:lnTo>
                  <a:pt x="45454" y="13535"/>
                </a:lnTo>
                <a:lnTo>
                  <a:pt x="43694" y="14401"/>
                </a:lnTo>
                <a:lnTo>
                  <a:pt x="41933" y="15296"/>
                </a:lnTo>
                <a:lnTo>
                  <a:pt x="40230" y="16190"/>
                </a:lnTo>
                <a:lnTo>
                  <a:pt x="38528" y="17085"/>
                </a:lnTo>
                <a:lnTo>
                  <a:pt x="36825" y="18009"/>
                </a:lnTo>
                <a:lnTo>
                  <a:pt x="35122" y="18961"/>
                </a:lnTo>
                <a:lnTo>
                  <a:pt x="33477" y="19913"/>
                </a:lnTo>
                <a:lnTo>
                  <a:pt x="31832" y="20895"/>
                </a:lnTo>
                <a:lnTo>
                  <a:pt x="30187" y="21876"/>
                </a:lnTo>
                <a:lnTo>
                  <a:pt x="28600" y="22857"/>
                </a:lnTo>
                <a:lnTo>
                  <a:pt x="27013" y="23867"/>
                </a:lnTo>
                <a:lnTo>
                  <a:pt x="25454" y="24877"/>
                </a:lnTo>
                <a:lnTo>
                  <a:pt x="23925" y="25887"/>
                </a:lnTo>
                <a:lnTo>
                  <a:pt x="22395" y="26926"/>
                </a:lnTo>
                <a:lnTo>
                  <a:pt x="20923" y="27965"/>
                </a:lnTo>
                <a:lnTo>
                  <a:pt x="19480" y="29004"/>
                </a:lnTo>
                <a:lnTo>
                  <a:pt x="18037" y="30072"/>
                </a:lnTo>
                <a:lnTo>
                  <a:pt x="16652" y="31111"/>
                </a:lnTo>
                <a:lnTo>
                  <a:pt x="15354" y="32150"/>
                </a:lnTo>
                <a:lnTo>
                  <a:pt x="14084" y="33160"/>
                </a:lnTo>
                <a:lnTo>
                  <a:pt x="12843" y="34199"/>
                </a:lnTo>
                <a:lnTo>
                  <a:pt x="11631" y="35209"/>
                </a:lnTo>
                <a:lnTo>
                  <a:pt x="10447" y="36248"/>
                </a:lnTo>
                <a:lnTo>
                  <a:pt x="9293" y="37258"/>
                </a:lnTo>
                <a:lnTo>
                  <a:pt x="8196" y="38297"/>
                </a:lnTo>
                <a:lnTo>
                  <a:pt x="7129" y="39307"/>
                </a:lnTo>
                <a:lnTo>
                  <a:pt x="6090" y="40317"/>
                </a:lnTo>
                <a:lnTo>
                  <a:pt x="5108" y="41327"/>
                </a:lnTo>
                <a:lnTo>
                  <a:pt x="4156" y="42337"/>
                </a:lnTo>
                <a:lnTo>
                  <a:pt x="3233" y="43347"/>
                </a:lnTo>
                <a:lnTo>
                  <a:pt x="2367" y="44357"/>
                </a:lnTo>
                <a:lnTo>
                  <a:pt x="1530" y="45339"/>
                </a:lnTo>
                <a:lnTo>
                  <a:pt x="751" y="46320"/>
                </a:lnTo>
                <a:lnTo>
                  <a:pt x="0" y="47272"/>
                </a:lnTo>
                <a:lnTo>
                  <a:pt x="76016" y="47272"/>
                </a:lnTo>
                <a:lnTo>
                  <a:pt x="78152" y="45916"/>
                </a:lnTo>
                <a:lnTo>
                  <a:pt x="80230" y="44531"/>
                </a:lnTo>
                <a:lnTo>
                  <a:pt x="82250" y="43145"/>
                </a:lnTo>
                <a:lnTo>
                  <a:pt x="84241" y="41731"/>
                </a:lnTo>
                <a:lnTo>
                  <a:pt x="86146" y="40317"/>
                </a:lnTo>
                <a:lnTo>
                  <a:pt x="88022" y="38903"/>
                </a:lnTo>
                <a:lnTo>
                  <a:pt x="89840" y="37460"/>
                </a:lnTo>
                <a:lnTo>
                  <a:pt x="91572" y="36046"/>
                </a:lnTo>
                <a:lnTo>
                  <a:pt x="93245" y="34603"/>
                </a:lnTo>
                <a:lnTo>
                  <a:pt x="94862" y="33160"/>
                </a:lnTo>
                <a:lnTo>
                  <a:pt x="96420" y="31717"/>
                </a:lnTo>
                <a:lnTo>
                  <a:pt x="97892" y="30303"/>
                </a:lnTo>
                <a:lnTo>
                  <a:pt x="99277" y="28860"/>
                </a:lnTo>
                <a:lnTo>
                  <a:pt x="100605" y="27446"/>
                </a:lnTo>
                <a:lnTo>
                  <a:pt x="101846" y="26060"/>
                </a:lnTo>
                <a:lnTo>
                  <a:pt x="103000" y="24646"/>
                </a:lnTo>
                <a:lnTo>
                  <a:pt x="104068" y="23290"/>
                </a:lnTo>
                <a:lnTo>
                  <a:pt x="105049" y="21934"/>
                </a:lnTo>
                <a:lnTo>
                  <a:pt x="105944" y="20606"/>
                </a:lnTo>
                <a:lnTo>
                  <a:pt x="106752" y="19307"/>
                </a:lnTo>
                <a:lnTo>
                  <a:pt x="107444" y="18037"/>
                </a:lnTo>
                <a:lnTo>
                  <a:pt x="107791" y="17431"/>
                </a:lnTo>
                <a:lnTo>
                  <a:pt x="108079" y="16796"/>
                </a:lnTo>
                <a:lnTo>
                  <a:pt x="108339" y="16190"/>
                </a:lnTo>
                <a:lnTo>
                  <a:pt x="108599" y="15584"/>
                </a:lnTo>
                <a:lnTo>
                  <a:pt x="108830" y="15007"/>
                </a:lnTo>
                <a:lnTo>
                  <a:pt x="109032" y="14401"/>
                </a:lnTo>
                <a:lnTo>
                  <a:pt x="109205" y="13824"/>
                </a:lnTo>
                <a:lnTo>
                  <a:pt x="109349" y="13218"/>
                </a:lnTo>
                <a:lnTo>
                  <a:pt x="109493" y="12670"/>
                </a:lnTo>
                <a:lnTo>
                  <a:pt x="109609" y="12092"/>
                </a:lnTo>
                <a:lnTo>
                  <a:pt x="109667" y="11544"/>
                </a:lnTo>
                <a:lnTo>
                  <a:pt x="109724" y="10996"/>
                </a:lnTo>
                <a:lnTo>
                  <a:pt x="109753" y="10447"/>
                </a:lnTo>
                <a:lnTo>
                  <a:pt x="109753" y="9928"/>
                </a:lnTo>
                <a:lnTo>
                  <a:pt x="109753" y="9437"/>
                </a:lnTo>
                <a:lnTo>
                  <a:pt x="109695" y="8918"/>
                </a:lnTo>
                <a:lnTo>
                  <a:pt x="109609" y="8427"/>
                </a:lnTo>
                <a:lnTo>
                  <a:pt x="109522" y="7965"/>
                </a:lnTo>
                <a:lnTo>
                  <a:pt x="109378" y="7504"/>
                </a:lnTo>
                <a:lnTo>
                  <a:pt x="109234" y="7042"/>
                </a:lnTo>
                <a:lnTo>
                  <a:pt x="109060" y="6609"/>
                </a:lnTo>
                <a:lnTo>
                  <a:pt x="108858" y="6176"/>
                </a:lnTo>
                <a:lnTo>
                  <a:pt x="108656" y="5801"/>
                </a:lnTo>
                <a:lnTo>
                  <a:pt x="108426" y="5426"/>
                </a:lnTo>
                <a:lnTo>
                  <a:pt x="108195" y="5079"/>
                </a:lnTo>
                <a:lnTo>
                  <a:pt x="107935" y="4733"/>
                </a:lnTo>
                <a:lnTo>
                  <a:pt x="107646" y="4416"/>
                </a:lnTo>
                <a:lnTo>
                  <a:pt x="107358" y="4098"/>
                </a:lnTo>
                <a:lnTo>
                  <a:pt x="107011" y="3810"/>
                </a:lnTo>
                <a:lnTo>
                  <a:pt x="106694" y="3492"/>
                </a:lnTo>
                <a:lnTo>
                  <a:pt x="106319" y="3232"/>
                </a:lnTo>
                <a:lnTo>
                  <a:pt x="105944" y="2944"/>
                </a:lnTo>
                <a:lnTo>
                  <a:pt x="105568" y="2684"/>
                </a:lnTo>
                <a:lnTo>
                  <a:pt x="105164" y="2453"/>
                </a:lnTo>
                <a:lnTo>
                  <a:pt x="104732" y="2222"/>
                </a:lnTo>
                <a:lnTo>
                  <a:pt x="104270" y="1991"/>
                </a:lnTo>
                <a:lnTo>
                  <a:pt x="103808" y="1789"/>
                </a:lnTo>
                <a:lnTo>
                  <a:pt x="103317" y="1587"/>
                </a:lnTo>
                <a:lnTo>
                  <a:pt x="102307" y="1212"/>
                </a:lnTo>
                <a:lnTo>
                  <a:pt x="101211" y="895"/>
                </a:lnTo>
                <a:lnTo>
                  <a:pt x="100027" y="635"/>
                </a:lnTo>
                <a:lnTo>
                  <a:pt x="98815" y="404"/>
                </a:lnTo>
                <a:lnTo>
                  <a:pt x="97517" y="231"/>
                </a:lnTo>
                <a:lnTo>
                  <a:pt x="96131" y="116"/>
                </a:lnTo>
                <a:lnTo>
                  <a:pt x="94688" y="29"/>
                </a:lnTo>
                <a:lnTo>
                  <a:pt x="93188" y="0"/>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476" name="Google Shape;476;p22"/>
          <p:cNvSpPr/>
          <p:nvPr/>
        </p:nvSpPr>
        <p:spPr>
          <a:xfrm rot="5400000">
            <a:off x="6364434" y="2363929"/>
            <a:ext cx="912991" cy="4646142"/>
          </a:xfrm>
          <a:custGeom>
            <a:rect b="b" l="l" r="r" t="t"/>
            <a:pathLst>
              <a:path extrusionOk="0" fill="none" h="93762" w="39886">
                <a:moveTo>
                  <a:pt x="39886" y="0"/>
                </a:moveTo>
                <a:lnTo>
                  <a:pt x="7330" y="0"/>
                </a:lnTo>
                <a:lnTo>
                  <a:pt x="7330" y="0"/>
                </a:lnTo>
                <a:lnTo>
                  <a:pt x="6362" y="3051"/>
                </a:lnTo>
                <a:lnTo>
                  <a:pt x="5470" y="6176"/>
                </a:lnTo>
                <a:lnTo>
                  <a:pt x="4614" y="9413"/>
                </a:lnTo>
                <a:lnTo>
                  <a:pt x="3832" y="12725"/>
                </a:lnTo>
                <a:lnTo>
                  <a:pt x="3088" y="16148"/>
                </a:lnTo>
                <a:lnTo>
                  <a:pt x="2456" y="19608"/>
                </a:lnTo>
                <a:lnTo>
                  <a:pt x="1860" y="23143"/>
                </a:lnTo>
                <a:lnTo>
                  <a:pt x="1340" y="26715"/>
                </a:lnTo>
                <a:lnTo>
                  <a:pt x="1340" y="26715"/>
                </a:lnTo>
                <a:lnTo>
                  <a:pt x="930" y="29989"/>
                </a:lnTo>
                <a:lnTo>
                  <a:pt x="633" y="33263"/>
                </a:lnTo>
                <a:lnTo>
                  <a:pt x="372" y="36463"/>
                </a:lnTo>
                <a:lnTo>
                  <a:pt x="186" y="39625"/>
                </a:lnTo>
                <a:lnTo>
                  <a:pt x="37" y="42714"/>
                </a:lnTo>
                <a:lnTo>
                  <a:pt x="0" y="45802"/>
                </a:lnTo>
                <a:lnTo>
                  <a:pt x="0" y="48778"/>
                </a:lnTo>
                <a:lnTo>
                  <a:pt x="112" y="51755"/>
                </a:lnTo>
                <a:lnTo>
                  <a:pt x="223" y="54620"/>
                </a:lnTo>
                <a:lnTo>
                  <a:pt x="447" y="57448"/>
                </a:lnTo>
                <a:lnTo>
                  <a:pt x="707" y="60201"/>
                </a:lnTo>
                <a:lnTo>
                  <a:pt x="1042" y="62843"/>
                </a:lnTo>
                <a:lnTo>
                  <a:pt x="1414" y="65447"/>
                </a:lnTo>
                <a:lnTo>
                  <a:pt x="1860" y="67940"/>
                </a:lnTo>
                <a:lnTo>
                  <a:pt x="2381" y="70358"/>
                </a:lnTo>
                <a:lnTo>
                  <a:pt x="2939" y="72665"/>
                </a:lnTo>
                <a:lnTo>
                  <a:pt x="3535" y="74898"/>
                </a:lnTo>
                <a:lnTo>
                  <a:pt x="4204" y="77018"/>
                </a:lnTo>
                <a:lnTo>
                  <a:pt x="4949" y="79028"/>
                </a:lnTo>
                <a:lnTo>
                  <a:pt x="5321" y="79995"/>
                </a:lnTo>
                <a:lnTo>
                  <a:pt x="5693" y="80925"/>
                </a:lnTo>
                <a:lnTo>
                  <a:pt x="6102" y="81855"/>
                </a:lnTo>
                <a:lnTo>
                  <a:pt x="6549" y="82748"/>
                </a:lnTo>
                <a:lnTo>
                  <a:pt x="6958" y="83567"/>
                </a:lnTo>
                <a:lnTo>
                  <a:pt x="7404" y="84385"/>
                </a:lnTo>
                <a:lnTo>
                  <a:pt x="7851" y="85204"/>
                </a:lnTo>
                <a:lnTo>
                  <a:pt x="8334" y="85948"/>
                </a:lnTo>
                <a:lnTo>
                  <a:pt x="8818" y="86692"/>
                </a:lnTo>
                <a:lnTo>
                  <a:pt x="9302" y="87362"/>
                </a:lnTo>
                <a:lnTo>
                  <a:pt x="9786" y="88032"/>
                </a:lnTo>
                <a:lnTo>
                  <a:pt x="10306" y="88664"/>
                </a:lnTo>
                <a:lnTo>
                  <a:pt x="10827" y="89259"/>
                </a:lnTo>
                <a:lnTo>
                  <a:pt x="11385" y="89818"/>
                </a:lnTo>
                <a:lnTo>
                  <a:pt x="11906" y="90338"/>
                </a:lnTo>
                <a:lnTo>
                  <a:pt x="12464" y="90822"/>
                </a:lnTo>
                <a:lnTo>
                  <a:pt x="13060" y="91306"/>
                </a:lnTo>
                <a:lnTo>
                  <a:pt x="13618" y="91715"/>
                </a:lnTo>
                <a:lnTo>
                  <a:pt x="14213" y="92087"/>
                </a:lnTo>
                <a:lnTo>
                  <a:pt x="14808" y="92422"/>
                </a:lnTo>
                <a:lnTo>
                  <a:pt x="15404" y="92757"/>
                </a:lnTo>
                <a:lnTo>
                  <a:pt x="16036" y="93017"/>
                </a:lnTo>
                <a:lnTo>
                  <a:pt x="16669" y="93241"/>
                </a:lnTo>
                <a:lnTo>
                  <a:pt x="17301" y="93427"/>
                </a:lnTo>
                <a:lnTo>
                  <a:pt x="17971" y="93575"/>
                </a:lnTo>
                <a:lnTo>
                  <a:pt x="18604" y="93687"/>
                </a:lnTo>
                <a:lnTo>
                  <a:pt x="18604" y="93687"/>
                </a:lnTo>
                <a:lnTo>
                  <a:pt x="19311" y="93762"/>
                </a:lnTo>
                <a:lnTo>
                  <a:pt x="20017" y="93762"/>
                </a:lnTo>
                <a:lnTo>
                  <a:pt x="20017" y="93762"/>
                </a:lnTo>
                <a:lnTo>
                  <a:pt x="20650" y="93762"/>
                </a:lnTo>
                <a:lnTo>
                  <a:pt x="21320" y="93687"/>
                </a:lnTo>
                <a:lnTo>
                  <a:pt x="21952" y="93613"/>
                </a:lnTo>
                <a:lnTo>
                  <a:pt x="22622" y="93464"/>
                </a:lnTo>
                <a:lnTo>
                  <a:pt x="23254" y="93315"/>
                </a:lnTo>
                <a:lnTo>
                  <a:pt x="23924" y="93092"/>
                </a:lnTo>
                <a:lnTo>
                  <a:pt x="24557" y="92831"/>
                </a:lnTo>
                <a:lnTo>
                  <a:pt x="25189" y="92571"/>
                </a:lnTo>
                <a:lnTo>
                  <a:pt x="25859" y="92236"/>
                </a:lnTo>
                <a:lnTo>
                  <a:pt x="26491" y="91901"/>
                </a:lnTo>
                <a:lnTo>
                  <a:pt x="27124" y="91529"/>
                </a:lnTo>
                <a:lnTo>
                  <a:pt x="27794" y="91083"/>
                </a:lnTo>
                <a:lnTo>
                  <a:pt x="28426" y="90636"/>
                </a:lnTo>
                <a:lnTo>
                  <a:pt x="29059" y="90152"/>
                </a:lnTo>
                <a:lnTo>
                  <a:pt x="29691" y="89632"/>
                </a:lnTo>
                <a:lnTo>
                  <a:pt x="30324" y="89073"/>
                </a:lnTo>
                <a:lnTo>
                  <a:pt x="30956" y="88515"/>
                </a:lnTo>
                <a:lnTo>
                  <a:pt x="31589" y="87883"/>
                </a:lnTo>
                <a:lnTo>
                  <a:pt x="32221" y="87250"/>
                </a:lnTo>
                <a:lnTo>
                  <a:pt x="32817" y="86581"/>
                </a:lnTo>
                <a:lnTo>
                  <a:pt x="33449" y="85874"/>
                </a:lnTo>
                <a:lnTo>
                  <a:pt x="34045" y="85129"/>
                </a:lnTo>
                <a:lnTo>
                  <a:pt x="35272" y="83567"/>
                </a:lnTo>
                <a:lnTo>
                  <a:pt x="36463" y="81892"/>
                </a:lnTo>
                <a:lnTo>
                  <a:pt x="37616" y="80107"/>
                </a:lnTo>
                <a:lnTo>
                  <a:pt x="38770" y="78209"/>
                </a:lnTo>
                <a:lnTo>
                  <a:pt x="39886" y="76200"/>
                </a:lnTo>
                <a:lnTo>
                  <a:pt x="39886" y="0"/>
                </a:lnTo>
                <a:lnTo>
                  <a:pt x="39886" y="0"/>
                </a:lnTo>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477" name="Google Shape;477;p22"/>
          <p:cNvSpPr/>
          <p:nvPr/>
        </p:nvSpPr>
        <p:spPr>
          <a:xfrm>
            <a:off x="1643225" y="-725"/>
            <a:ext cx="5761425" cy="711800"/>
          </a:xfrm>
          <a:custGeom>
            <a:rect b="b" l="l" r="r" t="t"/>
            <a:pathLst>
              <a:path extrusionOk="0" h="28472" w="230457">
                <a:moveTo>
                  <a:pt x="0" y="0"/>
                </a:moveTo>
                <a:lnTo>
                  <a:pt x="230457" y="28472"/>
                </a:lnTo>
                <a:lnTo>
                  <a:pt x="220381" y="20"/>
                </a:lnTo>
                <a:close/>
              </a:path>
            </a:pathLst>
          </a:custGeom>
          <a:solidFill>
            <a:schemeClr val="lt1"/>
          </a:solidFill>
          <a:ln>
            <a:noFill/>
          </a:ln>
        </p:spPr>
      </p:sp>
      <p:sp>
        <p:nvSpPr>
          <p:cNvPr id="478" name="Google Shape;478;p22"/>
          <p:cNvSpPr/>
          <p:nvPr/>
        </p:nvSpPr>
        <p:spPr>
          <a:xfrm>
            <a:off x="7140700" y="-1350"/>
            <a:ext cx="2003375" cy="714225"/>
          </a:xfrm>
          <a:custGeom>
            <a:rect b="b" l="l" r="r" t="t"/>
            <a:pathLst>
              <a:path extrusionOk="0" h="28569" w="80135">
                <a:moveTo>
                  <a:pt x="10558" y="28569"/>
                </a:moveTo>
                <a:lnTo>
                  <a:pt x="67491" y="18220"/>
                </a:lnTo>
                <a:lnTo>
                  <a:pt x="80135" y="0"/>
                </a:lnTo>
                <a:lnTo>
                  <a:pt x="0" y="45"/>
                </a:lnTo>
                <a:close/>
              </a:path>
            </a:pathLst>
          </a:custGeom>
          <a:gradFill>
            <a:gsLst>
              <a:gs pos="0">
                <a:schemeClr val="accent1"/>
              </a:gs>
              <a:gs pos="11000">
                <a:schemeClr val="accent1"/>
              </a:gs>
              <a:gs pos="26000">
                <a:schemeClr val="accent3"/>
              </a:gs>
              <a:gs pos="63000">
                <a:schemeClr val="accent4"/>
              </a:gs>
              <a:gs pos="100000">
                <a:schemeClr val="accent4"/>
              </a:gs>
            </a:gsLst>
            <a:lin ang="8100019" scaled="0"/>
          </a:gradFill>
          <a:ln>
            <a:noFill/>
          </a:ln>
          <a:effectLst>
            <a:outerShdw blurRad="314325" rotWithShape="0" algn="bl" dir="5400000" dist="28575">
              <a:schemeClr val="accent4">
                <a:alpha val="24000"/>
              </a:schemeClr>
            </a:outerShdw>
          </a:effectLst>
        </p:spPr>
      </p:sp>
      <p:cxnSp>
        <p:nvCxnSpPr>
          <p:cNvPr id="479" name="Google Shape;479;p22"/>
          <p:cNvCxnSpPr/>
          <p:nvPr/>
        </p:nvCxnSpPr>
        <p:spPr>
          <a:xfrm rot="10800000">
            <a:off x="605578" y="1794125"/>
            <a:ext cx="8537700" cy="0"/>
          </a:xfrm>
          <a:prstGeom prst="straightConnector1">
            <a:avLst/>
          </a:prstGeom>
          <a:noFill/>
          <a:ln cap="flat" cmpd="sng" w="19050">
            <a:solidFill>
              <a:schemeClr val="dk1"/>
            </a:solidFill>
            <a:prstDash val="solid"/>
            <a:round/>
            <a:headEnd len="med" w="med" type="none"/>
            <a:tailEnd len="med" w="med" type="none"/>
          </a:ln>
        </p:spPr>
      </p:cxnSp>
      <p:cxnSp>
        <p:nvCxnSpPr>
          <p:cNvPr id="480" name="Google Shape;480;p22"/>
          <p:cNvCxnSpPr/>
          <p:nvPr/>
        </p:nvCxnSpPr>
        <p:spPr>
          <a:xfrm rot="10800000">
            <a:off x="605578" y="2731925"/>
            <a:ext cx="8537700" cy="0"/>
          </a:xfrm>
          <a:prstGeom prst="straightConnector1">
            <a:avLst/>
          </a:prstGeom>
          <a:noFill/>
          <a:ln cap="flat" cmpd="sng" w="19050">
            <a:solidFill>
              <a:schemeClr val="dk1"/>
            </a:solidFill>
            <a:prstDash val="solid"/>
            <a:round/>
            <a:headEnd len="med" w="med" type="none"/>
            <a:tailEnd len="med" w="med" type="none"/>
          </a:ln>
        </p:spPr>
      </p:cxnSp>
      <p:cxnSp>
        <p:nvCxnSpPr>
          <p:cNvPr id="481" name="Google Shape;481;p22"/>
          <p:cNvCxnSpPr/>
          <p:nvPr/>
        </p:nvCxnSpPr>
        <p:spPr>
          <a:xfrm rot="10800000">
            <a:off x="606300" y="3669725"/>
            <a:ext cx="8537700" cy="0"/>
          </a:xfrm>
          <a:prstGeom prst="straightConnector1">
            <a:avLst/>
          </a:prstGeom>
          <a:noFill/>
          <a:ln cap="flat" cmpd="sng" w="19050">
            <a:solidFill>
              <a:schemeClr val="dk1"/>
            </a:solidFill>
            <a:prstDash val="solid"/>
            <a:round/>
            <a:headEnd len="med" w="med" type="none"/>
            <a:tailEnd len="med" w="med" type="none"/>
          </a:ln>
        </p:spPr>
      </p:cxnSp>
      <p:sp>
        <p:nvSpPr>
          <p:cNvPr id="482" name="Google Shape;482;p22"/>
          <p:cNvSpPr txBox="1"/>
          <p:nvPr>
            <p:ph idx="1" type="body"/>
          </p:nvPr>
        </p:nvSpPr>
        <p:spPr>
          <a:xfrm>
            <a:off x="5788075" y="1906850"/>
            <a:ext cx="3021300" cy="8250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83" name="Google Shape;483;p22"/>
          <p:cNvSpPr txBox="1"/>
          <p:nvPr>
            <p:ph type="title"/>
          </p:nvPr>
        </p:nvSpPr>
        <p:spPr>
          <a:xfrm>
            <a:off x="2134625" y="2853988"/>
            <a:ext cx="1583400" cy="3612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4" name="Google Shape;484;p22"/>
          <p:cNvSpPr txBox="1"/>
          <p:nvPr>
            <p:ph idx="2" type="body"/>
          </p:nvPr>
        </p:nvSpPr>
        <p:spPr>
          <a:xfrm>
            <a:off x="5788075" y="2855650"/>
            <a:ext cx="3021300" cy="8142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85" name="Google Shape;485;p22"/>
          <p:cNvSpPr txBox="1"/>
          <p:nvPr>
            <p:ph idx="3" type="title"/>
          </p:nvPr>
        </p:nvSpPr>
        <p:spPr>
          <a:xfrm>
            <a:off x="525175" y="2853988"/>
            <a:ext cx="1408800" cy="361200"/>
          </a:xfrm>
          <a:prstGeom prst="rect">
            <a:avLst/>
          </a:prstGeom>
        </p:spPr>
        <p:txBody>
          <a:bodyPr anchorCtr="0" anchor="t" bIns="91425" lIns="0" spcFirstLastPara="1" rIns="91425" wrap="square" tIns="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6" name="Google Shape;486;p22"/>
          <p:cNvSpPr txBox="1"/>
          <p:nvPr>
            <p:ph idx="4" type="title"/>
          </p:nvPr>
        </p:nvSpPr>
        <p:spPr>
          <a:xfrm>
            <a:off x="2134625" y="3793475"/>
            <a:ext cx="1583400" cy="3612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7" name="Google Shape;487;p22"/>
          <p:cNvSpPr txBox="1"/>
          <p:nvPr>
            <p:ph idx="5" type="body"/>
          </p:nvPr>
        </p:nvSpPr>
        <p:spPr>
          <a:xfrm>
            <a:off x="5788075" y="3793450"/>
            <a:ext cx="3021300" cy="836100"/>
          </a:xfrm>
          <a:prstGeom prst="rect">
            <a:avLst/>
          </a:prstGeom>
        </p:spPr>
        <p:txBody>
          <a:bodyPr anchorCtr="0" anchor="t" bIns="91425" lIns="0" spcFirstLastPara="1" rIns="91425" wrap="square" tIns="0">
            <a:noAutofit/>
          </a:bodyPr>
          <a:lstStyle>
            <a:lvl1pPr indent="-292100" lvl="0" marL="457200">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gn="ctr">
              <a:spcBef>
                <a:spcPts val="0"/>
              </a:spcBef>
              <a:spcAft>
                <a:spcPts val="0"/>
              </a:spcAft>
              <a:buClr>
                <a:schemeClr val="lt1"/>
              </a:buClr>
              <a:buSzPts val="1000"/>
              <a:buFont typeface="Sora Light"/>
              <a:buChar char="■"/>
              <a:defRPr sz="1000">
                <a:latin typeface="Sora Light"/>
                <a:ea typeface="Sora Light"/>
                <a:cs typeface="Sora Light"/>
                <a:sym typeface="Sora Light"/>
              </a:defRPr>
            </a:lvl9pPr>
          </a:lstStyle>
          <a:p/>
        </p:txBody>
      </p:sp>
      <p:sp>
        <p:nvSpPr>
          <p:cNvPr id="488" name="Google Shape;488;p22"/>
          <p:cNvSpPr txBox="1"/>
          <p:nvPr>
            <p:ph idx="6" type="title"/>
          </p:nvPr>
        </p:nvSpPr>
        <p:spPr>
          <a:xfrm>
            <a:off x="525175" y="3793475"/>
            <a:ext cx="1408800" cy="361200"/>
          </a:xfrm>
          <a:prstGeom prst="rect">
            <a:avLst/>
          </a:prstGeom>
        </p:spPr>
        <p:txBody>
          <a:bodyPr anchorCtr="0" anchor="t" bIns="91425" lIns="0" spcFirstLastPara="1" rIns="91425" wrap="square" tIns="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89" name="Google Shape;489;p22"/>
          <p:cNvSpPr txBox="1"/>
          <p:nvPr>
            <p:ph idx="7"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490" name="Google Shape;490;p22"/>
          <p:cNvSpPr txBox="1"/>
          <p:nvPr>
            <p:ph idx="8" type="title"/>
          </p:nvPr>
        </p:nvSpPr>
        <p:spPr>
          <a:xfrm>
            <a:off x="2134625" y="1914525"/>
            <a:ext cx="1583400" cy="361200"/>
          </a:xfrm>
          <a:prstGeom prst="rect">
            <a:avLst/>
          </a:prstGeom>
        </p:spPr>
        <p:txBody>
          <a:bodyPr anchorCtr="0" anchor="t" bIns="91425" lIns="0" spcFirstLastPara="1" rIns="91425" wrap="square" tIns="0">
            <a:noAutofit/>
          </a:bodyPr>
          <a:lstStyle>
            <a:lvl1pPr lvl="0">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91" name="Google Shape;491;p22"/>
          <p:cNvSpPr txBox="1"/>
          <p:nvPr>
            <p:ph idx="9" type="title"/>
          </p:nvPr>
        </p:nvSpPr>
        <p:spPr>
          <a:xfrm>
            <a:off x="525175" y="1914525"/>
            <a:ext cx="1408800" cy="361200"/>
          </a:xfrm>
          <a:prstGeom prst="rect">
            <a:avLst/>
          </a:prstGeom>
        </p:spPr>
        <p:txBody>
          <a:bodyPr anchorCtr="0" anchor="t" bIns="91425" lIns="0" spcFirstLastPara="1" rIns="91425" wrap="square" tIns="0">
            <a:noAutofit/>
          </a:bodyPr>
          <a:lstStyle>
            <a:lvl1pPr lvl="0" algn="r">
              <a:spcBef>
                <a:spcPts val="0"/>
              </a:spcBef>
              <a:spcAft>
                <a:spcPts val="0"/>
              </a:spcAft>
              <a:buClr>
                <a:schemeClr val="lt1"/>
              </a:buClr>
              <a:buSzPts val="1200"/>
              <a:buFont typeface="Sora Medium"/>
              <a:buNone/>
              <a:defRPr sz="1200">
                <a:latin typeface="Sora Medium"/>
                <a:ea typeface="Sora Medium"/>
                <a:cs typeface="Sora Medium"/>
                <a:sym typeface="Sora Medium"/>
              </a:defRPr>
            </a:lvl1pPr>
            <a:lvl2pPr lvl="1"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2pPr>
            <a:lvl3pPr lvl="2"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3pPr>
            <a:lvl4pPr lvl="3"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4pPr>
            <a:lvl5pPr lvl="4"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5pPr>
            <a:lvl6pPr lvl="5"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6pPr>
            <a:lvl7pPr lvl="6"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7pPr>
            <a:lvl8pPr lvl="7"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8pPr>
            <a:lvl9pPr lvl="8" algn="r">
              <a:spcBef>
                <a:spcPts val="0"/>
              </a:spcBef>
              <a:spcAft>
                <a:spcPts val="0"/>
              </a:spcAft>
              <a:buClr>
                <a:schemeClr val="lt1"/>
              </a:buClr>
              <a:buSzPts val="1200"/>
              <a:buFont typeface="Sora Medium"/>
              <a:buNone/>
              <a:defRPr sz="1200">
                <a:solidFill>
                  <a:schemeClr val="lt1"/>
                </a:solidFill>
                <a:latin typeface="Sora Medium"/>
                <a:ea typeface="Sora Medium"/>
                <a:cs typeface="Sora Medium"/>
                <a:sym typeface="Sora Medium"/>
              </a:defRPr>
            </a:lvl9pPr>
          </a:lstStyle>
          <a:p/>
        </p:txBody>
      </p:sp>
      <p:sp>
        <p:nvSpPr>
          <p:cNvPr id="492" name="Google Shape;492;p22"/>
          <p:cNvSpPr txBox="1"/>
          <p:nvPr>
            <p:ph idx="13" type="title"/>
          </p:nvPr>
        </p:nvSpPr>
        <p:spPr>
          <a:xfrm>
            <a:off x="115025" y="502775"/>
            <a:ext cx="39417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493" name="Google Shape;493;p22"/>
          <p:cNvSpPr txBox="1"/>
          <p:nvPr>
            <p:ph idx="1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orient="horz" pos="317">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1">
  <p:cSld name="BLANK_1_1_1_1_1_1_1_1_1_1_1">
    <p:spTree>
      <p:nvGrpSpPr>
        <p:cNvPr id="494" name="Shape 494"/>
        <p:cNvGrpSpPr/>
        <p:nvPr/>
      </p:nvGrpSpPr>
      <p:grpSpPr>
        <a:xfrm>
          <a:off x="0" y="0"/>
          <a:ext cx="0" cy="0"/>
          <a:chOff x="0" y="0"/>
          <a:chExt cx="0" cy="0"/>
        </a:xfrm>
      </p:grpSpPr>
      <p:grpSp>
        <p:nvGrpSpPr>
          <p:cNvPr id="495" name="Google Shape;495;p23"/>
          <p:cNvGrpSpPr/>
          <p:nvPr/>
        </p:nvGrpSpPr>
        <p:grpSpPr>
          <a:xfrm>
            <a:off x="115026" y="364"/>
            <a:ext cx="5125634" cy="5143564"/>
            <a:chOff x="312900" y="2788524"/>
            <a:chExt cx="2221197" cy="1994480"/>
          </a:xfrm>
        </p:grpSpPr>
        <p:grpSp>
          <p:nvGrpSpPr>
            <p:cNvPr id="496" name="Google Shape;496;p23"/>
            <p:cNvGrpSpPr/>
            <p:nvPr/>
          </p:nvGrpSpPr>
          <p:grpSpPr>
            <a:xfrm>
              <a:off x="312900" y="2788524"/>
              <a:ext cx="1851000" cy="1994480"/>
              <a:chOff x="461225" y="3244074"/>
              <a:chExt cx="1851000" cy="1994480"/>
            </a:xfrm>
          </p:grpSpPr>
          <p:grpSp>
            <p:nvGrpSpPr>
              <p:cNvPr id="497" name="Google Shape;497;p23"/>
              <p:cNvGrpSpPr/>
              <p:nvPr/>
            </p:nvGrpSpPr>
            <p:grpSpPr>
              <a:xfrm>
                <a:off x="461229" y="3244074"/>
                <a:ext cx="1850992" cy="1994480"/>
                <a:chOff x="461229" y="3244074"/>
                <a:chExt cx="1850992" cy="1994480"/>
              </a:xfrm>
            </p:grpSpPr>
            <p:sp>
              <p:nvSpPr>
                <p:cNvPr id="498" name="Google Shape;498;p23"/>
                <p:cNvSpPr/>
                <p:nvPr/>
              </p:nvSpPr>
              <p:spPr>
                <a:xfrm>
                  <a:off x="461229" y="3244074"/>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499" name="Google Shape;499;p23"/>
                <p:cNvSpPr/>
                <p:nvPr/>
              </p:nvSpPr>
              <p:spPr>
                <a:xfrm>
                  <a:off x="831430" y="5100554"/>
                  <a:ext cx="370200" cy="1380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0" name="Google Shape;500;p23"/>
                <p:cNvSpPr/>
                <p:nvPr/>
              </p:nvSpPr>
              <p:spPr>
                <a:xfrm>
                  <a:off x="1201620" y="3244219"/>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1" name="Google Shape;501;p23"/>
                <p:cNvSpPr/>
                <p:nvPr/>
              </p:nvSpPr>
              <p:spPr>
                <a:xfrm>
                  <a:off x="1571820" y="3244219"/>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2" name="Google Shape;502;p23"/>
                <p:cNvSpPr/>
                <p:nvPr/>
              </p:nvSpPr>
              <p:spPr>
                <a:xfrm>
                  <a:off x="1942021" y="3244219"/>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03" name="Google Shape;503;p23"/>
              <p:cNvGrpSpPr/>
              <p:nvPr/>
            </p:nvGrpSpPr>
            <p:grpSpPr>
              <a:xfrm>
                <a:off x="461225" y="3619500"/>
                <a:ext cx="1851000" cy="370200"/>
                <a:chOff x="461225" y="3249175"/>
                <a:chExt cx="1851000" cy="370200"/>
              </a:xfrm>
            </p:grpSpPr>
            <p:sp>
              <p:nvSpPr>
                <p:cNvPr id="504" name="Google Shape;504;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5" name="Google Shape;505;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6" name="Google Shape;506;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7" name="Google Shape;507;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08" name="Google Shape;508;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09" name="Google Shape;509;p23"/>
              <p:cNvGrpSpPr/>
              <p:nvPr/>
            </p:nvGrpSpPr>
            <p:grpSpPr>
              <a:xfrm>
                <a:off x="461225" y="3989700"/>
                <a:ext cx="1851000" cy="1110726"/>
                <a:chOff x="461225" y="3249175"/>
                <a:chExt cx="1851000" cy="1110726"/>
              </a:xfrm>
            </p:grpSpPr>
            <p:sp>
              <p:nvSpPr>
                <p:cNvPr id="510" name="Google Shape;510;p23"/>
                <p:cNvSpPr/>
                <p:nvPr/>
              </p:nvSpPr>
              <p:spPr>
                <a:xfrm>
                  <a:off x="461225" y="3989701"/>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1" name="Google Shape;511;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2" name="Google Shape;512;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3" name="Google Shape;513;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4" name="Google Shape;514;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15" name="Google Shape;515;p23"/>
              <p:cNvGrpSpPr/>
              <p:nvPr/>
            </p:nvGrpSpPr>
            <p:grpSpPr>
              <a:xfrm>
                <a:off x="461225" y="4360025"/>
                <a:ext cx="1851000" cy="370200"/>
                <a:chOff x="461225" y="3249175"/>
                <a:chExt cx="1851000" cy="370200"/>
              </a:xfrm>
            </p:grpSpPr>
            <p:sp>
              <p:nvSpPr>
                <p:cNvPr id="516" name="Google Shape;516;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7" name="Google Shape;517;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8" name="Google Shape;518;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19" name="Google Shape;519;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520" name="Google Shape;520;p23"/>
            <p:cNvSpPr/>
            <p:nvPr/>
          </p:nvSpPr>
          <p:spPr>
            <a:xfrm>
              <a:off x="2163897" y="2788524"/>
              <a:ext cx="370200" cy="37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21" name="Google Shape;521;p23"/>
          <p:cNvGrpSpPr/>
          <p:nvPr/>
        </p:nvGrpSpPr>
        <p:grpSpPr>
          <a:xfrm flipH="1" rot="5400000">
            <a:off x="7145338" y="3274875"/>
            <a:ext cx="2221200" cy="1481050"/>
            <a:chOff x="312900" y="2793625"/>
            <a:chExt cx="2221200" cy="1481050"/>
          </a:xfrm>
        </p:grpSpPr>
        <p:grpSp>
          <p:nvGrpSpPr>
            <p:cNvPr id="522" name="Google Shape;522;p23"/>
            <p:cNvGrpSpPr/>
            <p:nvPr/>
          </p:nvGrpSpPr>
          <p:grpSpPr>
            <a:xfrm>
              <a:off x="312900" y="2793625"/>
              <a:ext cx="1851000" cy="1481050"/>
              <a:chOff x="461225" y="3249175"/>
              <a:chExt cx="1851000" cy="1481050"/>
            </a:xfrm>
          </p:grpSpPr>
          <p:grpSp>
            <p:nvGrpSpPr>
              <p:cNvPr id="523" name="Google Shape;523;p23"/>
              <p:cNvGrpSpPr/>
              <p:nvPr/>
            </p:nvGrpSpPr>
            <p:grpSpPr>
              <a:xfrm>
                <a:off x="461225" y="3249175"/>
                <a:ext cx="1851000" cy="370200"/>
                <a:chOff x="461225" y="3249175"/>
                <a:chExt cx="1851000" cy="370200"/>
              </a:xfrm>
            </p:grpSpPr>
            <p:sp>
              <p:nvSpPr>
                <p:cNvPr id="524" name="Google Shape;524;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5" name="Google Shape;525;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6" name="Google Shape;526;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7" name="Google Shape;527;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28" name="Google Shape;528;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29" name="Google Shape;529;p23"/>
              <p:cNvGrpSpPr/>
              <p:nvPr/>
            </p:nvGrpSpPr>
            <p:grpSpPr>
              <a:xfrm>
                <a:off x="461225" y="3619500"/>
                <a:ext cx="1851000" cy="370200"/>
                <a:chOff x="461225" y="3249175"/>
                <a:chExt cx="1851000" cy="370200"/>
              </a:xfrm>
            </p:grpSpPr>
            <p:sp>
              <p:nvSpPr>
                <p:cNvPr id="530" name="Google Shape;530;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1" name="Google Shape;531;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2" name="Google Shape;532;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3" name="Google Shape;533;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4" name="Google Shape;534;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35" name="Google Shape;535;p23"/>
              <p:cNvGrpSpPr/>
              <p:nvPr/>
            </p:nvGrpSpPr>
            <p:grpSpPr>
              <a:xfrm>
                <a:off x="461225" y="3989700"/>
                <a:ext cx="1851000" cy="370200"/>
                <a:chOff x="461225" y="3249175"/>
                <a:chExt cx="1851000" cy="370200"/>
              </a:xfrm>
            </p:grpSpPr>
            <p:sp>
              <p:nvSpPr>
                <p:cNvPr id="536" name="Google Shape;536;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7" name="Google Shape;537;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8" name="Google Shape;538;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39" name="Google Shape;539;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0" name="Google Shape;540;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541" name="Google Shape;541;p23"/>
              <p:cNvGrpSpPr/>
              <p:nvPr/>
            </p:nvGrpSpPr>
            <p:grpSpPr>
              <a:xfrm>
                <a:off x="461225" y="4360025"/>
                <a:ext cx="1851000" cy="370200"/>
                <a:chOff x="461225" y="3249175"/>
                <a:chExt cx="1851000" cy="370200"/>
              </a:xfrm>
            </p:grpSpPr>
            <p:sp>
              <p:nvSpPr>
                <p:cNvPr id="542" name="Google Shape;542;p23"/>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3" name="Google Shape;543;p23"/>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4" name="Google Shape;544;p23"/>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5" name="Google Shape;545;p23"/>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6" name="Google Shape;546;p23"/>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547" name="Google Shape;547;p23"/>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548" name="Google Shape;548;p23"/>
          <p:cNvSpPr/>
          <p:nvPr/>
        </p:nvSpPr>
        <p:spPr>
          <a:xfrm>
            <a:off x="6255775" y="3774250"/>
            <a:ext cx="2888225" cy="1369250"/>
          </a:xfrm>
          <a:custGeom>
            <a:rect b="b" l="l" r="r" t="t"/>
            <a:pathLst>
              <a:path extrusionOk="0" h="54770" w="115529">
                <a:moveTo>
                  <a:pt x="115529" y="1"/>
                </a:moveTo>
                <a:lnTo>
                  <a:pt x="112924" y="187"/>
                </a:lnTo>
                <a:lnTo>
                  <a:pt x="110245" y="447"/>
                </a:lnTo>
                <a:lnTo>
                  <a:pt x="107566" y="745"/>
                </a:lnTo>
                <a:lnTo>
                  <a:pt x="104850" y="1080"/>
                </a:lnTo>
                <a:lnTo>
                  <a:pt x="102097" y="1489"/>
                </a:lnTo>
                <a:lnTo>
                  <a:pt x="99344" y="1936"/>
                </a:lnTo>
                <a:lnTo>
                  <a:pt x="96516" y="2419"/>
                </a:lnTo>
                <a:lnTo>
                  <a:pt x="93725" y="2940"/>
                </a:lnTo>
                <a:lnTo>
                  <a:pt x="90860" y="3536"/>
                </a:lnTo>
                <a:lnTo>
                  <a:pt x="88033" y="4131"/>
                </a:lnTo>
                <a:lnTo>
                  <a:pt x="85168" y="4801"/>
                </a:lnTo>
                <a:lnTo>
                  <a:pt x="82266" y="5508"/>
                </a:lnTo>
                <a:lnTo>
                  <a:pt x="79401" y="6252"/>
                </a:lnTo>
                <a:lnTo>
                  <a:pt x="76498" y="7070"/>
                </a:lnTo>
                <a:lnTo>
                  <a:pt x="73596" y="7889"/>
                </a:lnTo>
                <a:lnTo>
                  <a:pt x="70694" y="8782"/>
                </a:lnTo>
                <a:lnTo>
                  <a:pt x="67308" y="9861"/>
                </a:lnTo>
                <a:lnTo>
                  <a:pt x="63960" y="10977"/>
                </a:lnTo>
                <a:lnTo>
                  <a:pt x="60685" y="12130"/>
                </a:lnTo>
                <a:lnTo>
                  <a:pt x="57411" y="13321"/>
                </a:lnTo>
                <a:lnTo>
                  <a:pt x="54211" y="14586"/>
                </a:lnTo>
                <a:lnTo>
                  <a:pt x="51086" y="15851"/>
                </a:lnTo>
                <a:lnTo>
                  <a:pt x="47961" y="17153"/>
                </a:lnTo>
                <a:lnTo>
                  <a:pt x="44947" y="18530"/>
                </a:lnTo>
                <a:lnTo>
                  <a:pt x="41970" y="19907"/>
                </a:lnTo>
                <a:lnTo>
                  <a:pt x="39068" y="21321"/>
                </a:lnTo>
                <a:lnTo>
                  <a:pt x="36203" y="22772"/>
                </a:lnTo>
                <a:lnTo>
                  <a:pt x="33450" y="24223"/>
                </a:lnTo>
                <a:lnTo>
                  <a:pt x="30734" y="25748"/>
                </a:lnTo>
                <a:lnTo>
                  <a:pt x="28129" y="27274"/>
                </a:lnTo>
                <a:lnTo>
                  <a:pt x="25562" y="28836"/>
                </a:lnTo>
                <a:lnTo>
                  <a:pt x="23106" y="30436"/>
                </a:lnTo>
                <a:lnTo>
                  <a:pt x="20799" y="31962"/>
                </a:lnTo>
                <a:lnTo>
                  <a:pt x="18604" y="33524"/>
                </a:lnTo>
                <a:lnTo>
                  <a:pt x="16521" y="35087"/>
                </a:lnTo>
                <a:lnTo>
                  <a:pt x="14549" y="36650"/>
                </a:lnTo>
                <a:lnTo>
                  <a:pt x="12651" y="38213"/>
                </a:lnTo>
                <a:lnTo>
                  <a:pt x="10902" y="39775"/>
                </a:lnTo>
                <a:lnTo>
                  <a:pt x="9265" y="41338"/>
                </a:lnTo>
                <a:lnTo>
                  <a:pt x="7740" y="42863"/>
                </a:lnTo>
                <a:lnTo>
                  <a:pt x="6326" y="44426"/>
                </a:lnTo>
                <a:lnTo>
                  <a:pt x="5061" y="45952"/>
                </a:lnTo>
                <a:lnTo>
                  <a:pt x="4466" y="46696"/>
                </a:lnTo>
                <a:lnTo>
                  <a:pt x="3870" y="47477"/>
                </a:lnTo>
                <a:lnTo>
                  <a:pt x="3349" y="48221"/>
                </a:lnTo>
                <a:lnTo>
                  <a:pt x="2828" y="48965"/>
                </a:lnTo>
                <a:lnTo>
                  <a:pt x="2382" y="49709"/>
                </a:lnTo>
                <a:lnTo>
                  <a:pt x="1936" y="50454"/>
                </a:lnTo>
                <a:lnTo>
                  <a:pt x="1526" y="51198"/>
                </a:lnTo>
                <a:lnTo>
                  <a:pt x="1154" y="51905"/>
                </a:lnTo>
                <a:lnTo>
                  <a:pt x="819" y="52649"/>
                </a:lnTo>
                <a:lnTo>
                  <a:pt x="522" y="53356"/>
                </a:lnTo>
                <a:lnTo>
                  <a:pt x="224" y="54063"/>
                </a:lnTo>
                <a:lnTo>
                  <a:pt x="1" y="54770"/>
                </a:lnTo>
                <a:lnTo>
                  <a:pt x="115529" y="54770"/>
                </a:lnTo>
                <a:lnTo>
                  <a:pt x="11552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49" name="Google Shape;549;p23"/>
          <p:cNvSpPr/>
          <p:nvPr/>
        </p:nvSpPr>
        <p:spPr>
          <a:xfrm rot="5400000">
            <a:off x="6256650" y="3649999"/>
            <a:ext cx="1392300" cy="3359400"/>
          </a:xfrm>
          <a:prstGeom prst="chord">
            <a:avLst>
              <a:gd fmla="val 5820070" name="adj1"/>
              <a:gd fmla="val 15784537"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50" name="Google Shape;550;p23"/>
          <p:cNvSpPr txBox="1"/>
          <p:nvPr>
            <p:ph idx="1" type="subTitle"/>
          </p:nvPr>
        </p:nvSpPr>
        <p:spPr>
          <a:xfrm>
            <a:off x="4482800" y="3963975"/>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1" name="Google Shape;551;p23"/>
          <p:cNvSpPr txBox="1"/>
          <p:nvPr>
            <p:ph idx="2" type="subTitle"/>
          </p:nvPr>
        </p:nvSpPr>
        <p:spPr>
          <a:xfrm>
            <a:off x="4482800" y="3731112"/>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52" name="Google Shape;552;p23"/>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553" name="Google Shape;553;p23"/>
          <p:cNvSpPr txBox="1"/>
          <p:nvPr>
            <p:ph idx="3" type="title"/>
          </p:nvPr>
        </p:nvSpPr>
        <p:spPr>
          <a:xfrm>
            <a:off x="115025" y="471075"/>
            <a:ext cx="39417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554" name="Google Shape;554;p23"/>
          <p:cNvSpPr txBox="1"/>
          <p:nvPr>
            <p:ph idx="4" type="subTitle"/>
          </p:nvPr>
        </p:nvSpPr>
        <p:spPr>
          <a:xfrm>
            <a:off x="4482800" y="3428650"/>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5" name="Google Shape;555;p23"/>
          <p:cNvSpPr txBox="1"/>
          <p:nvPr>
            <p:ph idx="5" type="subTitle"/>
          </p:nvPr>
        </p:nvSpPr>
        <p:spPr>
          <a:xfrm>
            <a:off x="4482800" y="3195787"/>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56" name="Google Shape;556;p23"/>
          <p:cNvSpPr txBox="1"/>
          <p:nvPr>
            <p:ph idx="6" type="subTitle"/>
          </p:nvPr>
        </p:nvSpPr>
        <p:spPr>
          <a:xfrm>
            <a:off x="4482800" y="2894863"/>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7" name="Google Shape;557;p23"/>
          <p:cNvSpPr txBox="1"/>
          <p:nvPr>
            <p:ph idx="7" type="subTitle"/>
          </p:nvPr>
        </p:nvSpPr>
        <p:spPr>
          <a:xfrm>
            <a:off x="4482800" y="2662000"/>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58" name="Google Shape;558;p23"/>
          <p:cNvSpPr txBox="1"/>
          <p:nvPr>
            <p:ph idx="8" type="subTitle"/>
          </p:nvPr>
        </p:nvSpPr>
        <p:spPr>
          <a:xfrm>
            <a:off x="4482800" y="2361863"/>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59" name="Google Shape;559;p23"/>
          <p:cNvSpPr txBox="1"/>
          <p:nvPr>
            <p:ph idx="9" type="subTitle"/>
          </p:nvPr>
        </p:nvSpPr>
        <p:spPr>
          <a:xfrm>
            <a:off x="4482800" y="2129000"/>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60" name="Google Shape;560;p23"/>
          <p:cNvSpPr txBox="1"/>
          <p:nvPr>
            <p:ph idx="13" type="subTitle"/>
          </p:nvPr>
        </p:nvSpPr>
        <p:spPr>
          <a:xfrm>
            <a:off x="4482800" y="1829238"/>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61" name="Google Shape;561;p23"/>
          <p:cNvSpPr txBox="1"/>
          <p:nvPr>
            <p:ph idx="14" type="subTitle"/>
          </p:nvPr>
        </p:nvSpPr>
        <p:spPr>
          <a:xfrm>
            <a:off x="4482800" y="1596375"/>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62" name="Google Shape;562;p23"/>
          <p:cNvSpPr txBox="1"/>
          <p:nvPr>
            <p:ph idx="15" type="subTitle"/>
          </p:nvPr>
        </p:nvSpPr>
        <p:spPr>
          <a:xfrm>
            <a:off x="4482800" y="1296613"/>
            <a:ext cx="3972600" cy="277200"/>
          </a:xfrm>
          <a:prstGeom prst="rect">
            <a:avLst/>
          </a:prstGeom>
        </p:spPr>
        <p:txBody>
          <a:bodyPr anchorCtr="0" anchor="b" bIns="91425" lIns="0" spcFirstLastPara="1" rIns="91425" wrap="square" tIns="91425">
            <a:noAutofit/>
          </a:bodyPr>
          <a:lstStyle>
            <a:lvl1pPr lvl="0">
              <a:spcBef>
                <a:spcPts val="0"/>
              </a:spcBef>
              <a:spcAft>
                <a:spcPts val="0"/>
              </a:spcAft>
              <a:buClr>
                <a:schemeClr val="lt1"/>
              </a:buClr>
              <a:buSzPts val="1000"/>
              <a:buFont typeface="Sora"/>
              <a:buNone/>
              <a:defRPr sz="1000"/>
            </a:lvl1pPr>
            <a:lvl2pPr lvl="1">
              <a:spcBef>
                <a:spcPts val="0"/>
              </a:spcBef>
              <a:spcAft>
                <a:spcPts val="0"/>
              </a:spcAft>
              <a:buClr>
                <a:schemeClr val="lt1"/>
              </a:buClr>
              <a:buSzPts val="1000"/>
              <a:buFont typeface="Sora"/>
              <a:buNone/>
              <a:defRPr sz="1000">
                <a:solidFill>
                  <a:schemeClr val="lt1"/>
                </a:solidFill>
                <a:latin typeface="Sora"/>
                <a:ea typeface="Sora"/>
                <a:cs typeface="Sora"/>
                <a:sym typeface="Sora"/>
              </a:defRPr>
            </a:lvl2pPr>
            <a:lvl3pPr lvl="2">
              <a:spcBef>
                <a:spcPts val="0"/>
              </a:spcBef>
              <a:spcAft>
                <a:spcPts val="0"/>
              </a:spcAft>
              <a:buClr>
                <a:schemeClr val="lt1"/>
              </a:buClr>
              <a:buSzPts val="1000"/>
              <a:buFont typeface="Sora"/>
              <a:buNone/>
              <a:defRPr sz="1000">
                <a:solidFill>
                  <a:schemeClr val="lt1"/>
                </a:solidFill>
                <a:latin typeface="Sora"/>
                <a:ea typeface="Sora"/>
                <a:cs typeface="Sora"/>
                <a:sym typeface="Sora"/>
              </a:defRPr>
            </a:lvl3pPr>
            <a:lvl4pPr lvl="3">
              <a:spcBef>
                <a:spcPts val="0"/>
              </a:spcBef>
              <a:spcAft>
                <a:spcPts val="0"/>
              </a:spcAft>
              <a:buClr>
                <a:schemeClr val="lt1"/>
              </a:buClr>
              <a:buSzPts val="1000"/>
              <a:buFont typeface="Sora"/>
              <a:buNone/>
              <a:defRPr sz="1000">
                <a:solidFill>
                  <a:schemeClr val="lt1"/>
                </a:solidFill>
                <a:latin typeface="Sora"/>
                <a:ea typeface="Sora"/>
                <a:cs typeface="Sora"/>
                <a:sym typeface="Sora"/>
              </a:defRPr>
            </a:lvl4pPr>
            <a:lvl5pPr lvl="4">
              <a:spcBef>
                <a:spcPts val="0"/>
              </a:spcBef>
              <a:spcAft>
                <a:spcPts val="0"/>
              </a:spcAft>
              <a:buClr>
                <a:schemeClr val="lt1"/>
              </a:buClr>
              <a:buSzPts val="1000"/>
              <a:buFont typeface="Sora"/>
              <a:buNone/>
              <a:defRPr sz="1000">
                <a:solidFill>
                  <a:schemeClr val="lt1"/>
                </a:solidFill>
                <a:latin typeface="Sora"/>
                <a:ea typeface="Sora"/>
                <a:cs typeface="Sora"/>
                <a:sym typeface="Sora"/>
              </a:defRPr>
            </a:lvl5pPr>
            <a:lvl6pPr lvl="5">
              <a:spcBef>
                <a:spcPts val="0"/>
              </a:spcBef>
              <a:spcAft>
                <a:spcPts val="0"/>
              </a:spcAft>
              <a:buClr>
                <a:schemeClr val="lt1"/>
              </a:buClr>
              <a:buSzPts val="1000"/>
              <a:buFont typeface="Sora"/>
              <a:buNone/>
              <a:defRPr sz="1000">
                <a:solidFill>
                  <a:schemeClr val="lt1"/>
                </a:solidFill>
                <a:latin typeface="Sora"/>
                <a:ea typeface="Sora"/>
                <a:cs typeface="Sora"/>
                <a:sym typeface="Sora"/>
              </a:defRPr>
            </a:lvl6pPr>
            <a:lvl7pPr lvl="6">
              <a:spcBef>
                <a:spcPts val="0"/>
              </a:spcBef>
              <a:spcAft>
                <a:spcPts val="0"/>
              </a:spcAft>
              <a:buClr>
                <a:schemeClr val="lt1"/>
              </a:buClr>
              <a:buSzPts val="1000"/>
              <a:buFont typeface="Sora"/>
              <a:buNone/>
              <a:defRPr sz="1000">
                <a:solidFill>
                  <a:schemeClr val="lt1"/>
                </a:solidFill>
                <a:latin typeface="Sora"/>
                <a:ea typeface="Sora"/>
                <a:cs typeface="Sora"/>
                <a:sym typeface="Sora"/>
              </a:defRPr>
            </a:lvl7pPr>
            <a:lvl8pPr lvl="7">
              <a:spcBef>
                <a:spcPts val="0"/>
              </a:spcBef>
              <a:spcAft>
                <a:spcPts val="0"/>
              </a:spcAft>
              <a:buClr>
                <a:schemeClr val="lt1"/>
              </a:buClr>
              <a:buSzPts val="1000"/>
              <a:buFont typeface="Sora"/>
              <a:buNone/>
              <a:defRPr sz="1000">
                <a:solidFill>
                  <a:schemeClr val="lt1"/>
                </a:solidFill>
                <a:latin typeface="Sora"/>
                <a:ea typeface="Sora"/>
                <a:cs typeface="Sora"/>
                <a:sym typeface="Sora"/>
              </a:defRPr>
            </a:lvl8pPr>
            <a:lvl9pPr lvl="8">
              <a:spcBef>
                <a:spcPts val="0"/>
              </a:spcBef>
              <a:spcAft>
                <a:spcPts val="0"/>
              </a:spcAft>
              <a:buClr>
                <a:schemeClr val="lt1"/>
              </a:buClr>
              <a:buSzPts val="1000"/>
              <a:buFont typeface="Sora"/>
              <a:buNone/>
              <a:defRPr sz="1000">
                <a:solidFill>
                  <a:schemeClr val="lt1"/>
                </a:solidFill>
                <a:latin typeface="Sora"/>
                <a:ea typeface="Sora"/>
                <a:cs typeface="Sora"/>
                <a:sym typeface="Sora"/>
              </a:defRPr>
            </a:lvl9pPr>
          </a:lstStyle>
          <a:p/>
        </p:txBody>
      </p:sp>
      <p:sp>
        <p:nvSpPr>
          <p:cNvPr id="563" name="Google Shape;563;p23"/>
          <p:cNvSpPr txBox="1"/>
          <p:nvPr>
            <p:ph idx="16" type="subTitle"/>
          </p:nvPr>
        </p:nvSpPr>
        <p:spPr>
          <a:xfrm>
            <a:off x="4482800" y="1063750"/>
            <a:ext cx="1481100" cy="198300"/>
          </a:xfrm>
          <a:prstGeom prst="rect">
            <a:avLst/>
          </a:prstGeom>
        </p:spPr>
        <p:txBody>
          <a:bodyPr anchorCtr="0" anchor="b" bIns="91425" lIns="0" spcFirstLastPara="1" rIns="91425" wrap="square" tIns="91425">
            <a:noAutofit/>
          </a:bodyPr>
          <a:lstStyle>
            <a:lvl1pPr lvl="0">
              <a:spcBef>
                <a:spcPts val="0"/>
              </a:spcBef>
              <a:spcAft>
                <a:spcPts val="0"/>
              </a:spcAft>
              <a:buNone/>
              <a:defRPr b="1">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64" name="Google Shape;564;p23"/>
          <p:cNvSpPr txBox="1"/>
          <p:nvPr>
            <p:ph idx="17"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dience Persona Infographic">
  <p:cSld name="BLANK_1_1_1_1_1_1_1_1_1_1_1_1_3">
    <p:spTree>
      <p:nvGrpSpPr>
        <p:cNvPr id="565" name="Shape 565"/>
        <p:cNvGrpSpPr/>
        <p:nvPr/>
      </p:nvGrpSpPr>
      <p:grpSpPr>
        <a:xfrm>
          <a:off x="0" y="0"/>
          <a:ext cx="0" cy="0"/>
          <a:chOff x="0" y="0"/>
          <a:chExt cx="0" cy="0"/>
        </a:xfrm>
      </p:grpSpPr>
      <p:sp>
        <p:nvSpPr>
          <p:cNvPr id="566" name="Google Shape;566;p24"/>
          <p:cNvSpPr/>
          <p:nvPr/>
        </p:nvSpPr>
        <p:spPr>
          <a:xfrm>
            <a:off x="6702700" y="2532550"/>
            <a:ext cx="2441400" cy="2610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67" name="Google Shape;567;p24"/>
          <p:cNvSpPr/>
          <p:nvPr>
            <p:ph idx="2" type="pic"/>
          </p:nvPr>
        </p:nvSpPr>
        <p:spPr>
          <a:xfrm>
            <a:off x="6702600" y="-16150"/>
            <a:ext cx="2441400" cy="2574600"/>
          </a:xfrm>
          <a:prstGeom prst="rect">
            <a:avLst/>
          </a:prstGeom>
          <a:noFill/>
          <a:ln>
            <a:noFill/>
          </a:ln>
        </p:spPr>
      </p:sp>
      <p:sp>
        <p:nvSpPr>
          <p:cNvPr id="568" name="Google Shape;568;p24"/>
          <p:cNvSpPr txBox="1"/>
          <p:nvPr>
            <p:ph idx="1" type="subTitle"/>
          </p:nvPr>
        </p:nvSpPr>
        <p:spPr>
          <a:xfrm>
            <a:off x="115025" y="1739375"/>
            <a:ext cx="3460800" cy="1776600"/>
          </a:xfrm>
          <a:prstGeom prst="rect">
            <a:avLst/>
          </a:prstGeom>
        </p:spPr>
        <p:txBody>
          <a:bodyPr anchorCtr="0" anchor="t" bIns="0" lIns="91425" spcFirstLastPara="1" rIns="91425" wrap="square" tIns="0">
            <a:norm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nSpc>
                <a:spcPct val="115000"/>
              </a:lnSpc>
              <a:spcBef>
                <a:spcPts val="1000"/>
              </a:spcBef>
              <a:spcAft>
                <a:spcPts val="0"/>
              </a:spcAft>
              <a:buClr>
                <a:schemeClr val="dk2"/>
              </a:buClr>
              <a:buSzPts val="1400"/>
              <a:buNone/>
              <a:defRPr>
                <a:solidFill>
                  <a:schemeClr val="dk2"/>
                </a:solidFill>
              </a:defRPr>
            </a:lvl2pPr>
            <a:lvl3pPr lvl="2">
              <a:lnSpc>
                <a:spcPct val="115000"/>
              </a:lnSpc>
              <a:spcBef>
                <a:spcPts val="0"/>
              </a:spcBef>
              <a:spcAft>
                <a:spcPts val="0"/>
              </a:spcAft>
              <a:buClr>
                <a:schemeClr val="dk2"/>
              </a:buClr>
              <a:buSzPts val="1400"/>
              <a:buNone/>
              <a:defRPr>
                <a:solidFill>
                  <a:schemeClr val="dk2"/>
                </a:solidFill>
              </a:defRPr>
            </a:lvl3pPr>
            <a:lvl4pPr lvl="3">
              <a:lnSpc>
                <a:spcPct val="115000"/>
              </a:lnSpc>
              <a:spcBef>
                <a:spcPts val="0"/>
              </a:spcBef>
              <a:spcAft>
                <a:spcPts val="0"/>
              </a:spcAft>
              <a:buClr>
                <a:schemeClr val="dk2"/>
              </a:buClr>
              <a:buSzPts val="1400"/>
              <a:buNone/>
              <a:defRPr>
                <a:solidFill>
                  <a:schemeClr val="dk2"/>
                </a:solidFill>
              </a:defRPr>
            </a:lvl4pPr>
            <a:lvl5pPr lvl="4">
              <a:lnSpc>
                <a:spcPct val="115000"/>
              </a:lnSpc>
              <a:spcBef>
                <a:spcPts val="0"/>
              </a:spcBef>
              <a:spcAft>
                <a:spcPts val="0"/>
              </a:spcAft>
              <a:buClr>
                <a:schemeClr val="dk2"/>
              </a:buClr>
              <a:buSzPts val="1400"/>
              <a:buNone/>
              <a:defRPr>
                <a:solidFill>
                  <a:schemeClr val="dk2"/>
                </a:solidFill>
              </a:defRPr>
            </a:lvl5pPr>
            <a:lvl6pPr lvl="5">
              <a:lnSpc>
                <a:spcPct val="115000"/>
              </a:lnSpc>
              <a:spcBef>
                <a:spcPts val="0"/>
              </a:spcBef>
              <a:spcAft>
                <a:spcPts val="0"/>
              </a:spcAft>
              <a:buClr>
                <a:schemeClr val="dk2"/>
              </a:buClr>
              <a:buSzPts val="1400"/>
              <a:buNone/>
              <a:defRPr>
                <a:solidFill>
                  <a:schemeClr val="dk2"/>
                </a:solidFill>
              </a:defRPr>
            </a:lvl6pPr>
            <a:lvl7pPr lvl="6">
              <a:lnSpc>
                <a:spcPct val="115000"/>
              </a:lnSpc>
              <a:spcBef>
                <a:spcPts val="0"/>
              </a:spcBef>
              <a:spcAft>
                <a:spcPts val="0"/>
              </a:spcAft>
              <a:buClr>
                <a:schemeClr val="dk2"/>
              </a:buClr>
              <a:buSzPts val="1400"/>
              <a:buNone/>
              <a:defRPr>
                <a:solidFill>
                  <a:schemeClr val="dk2"/>
                </a:solidFill>
              </a:defRPr>
            </a:lvl7pPr>
            <a:lvl8pPr lvl="7">
              <a:lnSpc>
                <a:spcPct val="115000"/>
              </a:lnSpc>
              <a:spcBef>
                <a:spcPts val="0"/>
              </a:spcBef>
              <a:spcAft>
                <a:spcPts val="0"/>
              </a:spcAft>
              <a:buClr>
                <a:schemeClr val="dk2"/>
              </a:buClr>
              <a:buSzPts val="1400"/>
              <a:buNone/>
              <a:defRPr>
                <a:solidFill>
                  <a:schemeClr val="dk2"/>
                </a:solidFill>
              </a:defRPr>
            </a:lvl8pPr>
            <a:lvl9pPr lvl="8">
              <a:lnSpc>
                <a:spcPct val="115000"/>
              </a:lnSpc>
              <a:spcBef>
                <a:spcPts val="0"/>
              </a:spcBef>
              <a:spcAft>
                <a:spcPts val="0"/>
              </a:spcAft>
              <a:buClr>
                <a:schemeClr val="dk2"/>
              </a:buClr>
              <a:buSzPts val="1400"/>
              <a:buNone/>
              <a:defRPr>
                <a:solidFill>
                  <a:schemeClr val="dk2"/>
                </a:solidFill>
              </a:defRPr>
            </a:lvl9pPr>
          </a:lstStyle>
          <a:p/>
        </p:txBody>
      </p:sp>
      <p:sp>
        <p:nvSpPr>
          <p:cNvPr id="569" name="Google Shape;569;p24"/>
          <p:cNvSpPr txBox="1"/>
          <p:nvPr>
            <p:ph idx="3" type="subTitle"/>
          </p:nvPr>
        </p:nvSpPr>
        <p:spPr>
          <a:xfrm>
            <a:off x="115025" y="3869063"/>
            <a:ext cx="3460800" cy="8004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100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70" name="Google Shape;570;p24"/>
          <p:cNvSpPr txBox="1"/>
          <p:nvPr>
            <p:ph type="title"/>
          </p:nvPr>
        </p:nvSpPr>
        <p:spPr>
          <a:xfrm>
            <a:off x="3656050" y="1739375"/>
            <a:ext cx="2960700" cy="237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1" name="Google Shape;571;p24"/>
          <p:cNvSpPr txBox="1"/>
          <p:nvPr>
            <p:ph idx="4" type="title"/>
          </p:nvPr>
        </p:nvSpPr>
        <p:spPr>
          <a:xfrm>
            <a:off x="3656050" y="2786778"/>
            <a:ext cx="2960700" cy="3387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2" name="Google Shape;572;p24"/>
          <p:cNvSpPr txBox="1"/>
          <p:nvPr>
            <p:ph idx="5" type="title"/>
          </p:nvPr>
        </p:nvSpPr>
        <p:spPr>
          <a:xfrm>
            <a:off x="3624425" y="4231975"/>
            <a:ext cx="900600" cy="3387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3" name="Google Shape;573;p24"/>
          <p:cNvSpPr txBox="1"/>
          <p:nvPr>
            <p:ph idx="6" type="title"/>
          </p:nvPr>
        </p:nvSpPr>
        <p:spPr>
          <a:xfrm>
            <a:off x="115025" y="1079975"/>
            <a:ext cx="6055500" cy="4923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2pPr>
            <a:lvl3pPr lvl="2">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3pPr>
            <a:lvl4pPr lvl="3">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4pPr>
            <a:lvl5pPr lvl="4">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5pPr>
            <a:lvl6pPr lvl="5">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6pPr>
            <a:lvl7pPr lvl="6">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7pPr>
            <a:lvl8pPr lvl="7">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8pPr>
            <a:lvl9pPr lvl="8">
              <a:spcBef>
                <a:spcPts val="0"/>
              </a:spcBef>
              <a:spcAft>
                <a:spcPts val="0"/>
              </a:spcAft>
              <a:buClr>
                <a:schemeClr val="dk2"/>
              </a:buClr>
              <a:buSzPts val="1200"/>
              <a:buFont typeface="IBM Plex Sans Medium"/>
              <a:buNone/>
              <a:defRPr sz="1200">
                <a:solidFill>
                  <a:schemeClr val="dk2"/>
                </a:solidFill>
                <a:latin typeface="IBM Plex Sans Medium"/>
                <a:ea typeface="IBM Plex Sans Medium"/>
                <a:cs typeface="IBM Plex Sans Medium"/>
                <a:sym typeface="IBM Plex Sans Medium"/>
              </a:defRPr>
            </a:lvl9pPr>
          </a:lstStyle>
          <a:p/>
        </p:txBody>
      </p:sp>
      <p:sp>
        <p:nvSpPr>
          <p:cNvPr id="574" name="Google Shape;574;p24"/>
          <p:cNvSpPr txBox="1"/>
          <p:nvPr>
            <p:ph idx="7"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575" name="Google Shape;575;p24"/>
          <p:cNvSpPr txBox="1"/>
          <p:nvPr>
            <p:ph idx="8" type="title"/>
          </p:nvPr>
        </p:nvSpPr>
        <p:spPr>
          <a:xfrm>
            <a:off x="115025" y="473240"/>
            <a:ext cx="6055500" cy="5772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p:txBody>
      </p:sp>
      <p:sp>
        <p:nvSpPr>
          <p:cNvPr id="576" name="Google Shape;576;p24"/>
          <p:cNvSpPr txBox="1"/>
          <p:nvPr>
            <p:ph idx="9" type="title"/>
          </p:nvPr>
        </p:nvSpPr>
        <p:spPr>
          <a:xfrm>
            <a:off x="115025" y="3631463"/>
            <a:ext cx="3460800" cy="237600"/>
          </a:xfrm>
          <a:prstGeom prst="rect">
            <a:avLst/>
          </a:prstGeom>
        </p:spPr>
        <p:txBody>
          <a:bodyPr anchorCtr="0" anchor="t" bIns="0" lIns="91425" spcFirstLastPara="1" rIns="0" wrap="square" tIns="0">
            <a:noAutofit/>
          </a:bodyPr>
          <a:lstStyle>
            <a:lvl1pPr lvl="0">
              <a:spcBef>
                <a:spcPts val="0"/>
              </a:spcBef>
              <a:spcAft>
                <a:spcPts val="0"/>
              </a:spcAft>
              <a:buNone/>
              <a:defRPr sz="1000">
                <a:solidFill>
                  <a:schemeClr val="dk2"/>
                </a:solidFill>
                <a:latin typeface="IBM Plex Sans Medium"/>
                <a:ea typeface="IBM Plex Sans Medium"/>
                <a:cs typeface="IBM Plex Sans Medium"/>
                <a:sym typeface="IBM Plex Sans Medium"/>
              </a:defRPr>
            </a:lvl1pPr>
            <a:lvl2pPr lvl="1">
              <a:spcBef>
                <a:spcPts val="100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577" name="Google Shape;577;p24"/>
          <p:cNvSpPr txBox="1"/>
          <p:nvPr>
            <p:ph idx="13" type="subTitle"/>
          </p:nvPr>
        </p:nvSpPr>
        <p:spPr>
          <a:xfrm>
            <a:off x="6751650" y="2599100"/>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78" name="Google Shape;578;p24"/>
          <p:cNvSpPr txBox="1"/>
          <p:nvPr>
            <p:ph idx="14" type="subTitle"/>
          </p:nvPr>
        </p:nvSpPr>
        <p:spPr>
          <a:xfrm>
            <a:off x="6751650" y="2912378"/>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79" name="Google Shape;579;p24"/>
          <p:cNvSpPr txBox="1"/>
          <p:nvPr>
            <p:ph idx="15" type="subTitle"/>
          </p:nvPr>
        </p:nvSpPr>
        <p:spPr>
          <a:xfrm>
            <a:off x="6751650" y="3225655"/>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0" name="Google Shape;580;p24"/>
          <p:cNvSpPr txBox="1"/>
          <p:nvPr>
            <p:ph idx="16" type="subTitle"/>
          </p:nvPr>
        </p:nvSpPr>
        <p:spPr>
          <a:xfrm>
            <a:off x="6751650" y="3538932"/>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1" name="Google Shape;581;p24"/>
          <p:cNvSpPr txBox="1"/>
          <p:nvPr>
            <p:ph idx="17" type="subTitle"/>
          </p:nvPr>
        </p:nvSpPr>
        <p:spPr>
          <a:xfrm>
            <a:off x="6751650" y="3852210"/>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2" name="Google Shape;582;p24"/>
          <p:cNvSpPr txBox="1"/>
          <p:nvPr>
            <p:ph idx="18" type="subTitle"/>
          </p:nvPr>
        </p:nvSpPr>
        <p:spPr>
          <a:xfrm>
            <a:off x="6751650" y="4165488"/>
            <a:ext cx="2266200" cy="2796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accent5"/>
                </a:solidFill>
                <a:latin typeface="Sora ExtraLight"/>
                <a:ea typeface="Sora ExtraLight"/>
                <a:cs typeface="Sora ExtraLight"/>
                <a:sym typeface="Sora ExtraLight"/>
              </a:defRPr>
            </a:lvl1pPr>
            <a:lvl2pPr lvl="1">
              <a:spcBef>
                <a:spcPts val="100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p:txBody>
      </p:sp>
      <p:sp>
        <p:nvSpPr>
          <p:cNvPr id="583" name="Google Shape;583;p24"/>
          <p:cNvSpPr txBox="1"/>
          <p:nvPr>
            <p:ph idx="19"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2">
  <p:cSld name="BLANK_1_1_1_1_1_1_1_1_1_1_1_1_2">
    <p:spTree>
      <p:nvGrpSpPr>
        <p:cNvPr id="584" name="Shape 584"/>
        <p:cNvGrpSpPr/>
        <p:nvPr/>
      </p:nvGrpSpPr>
      <p:grpSpPr>
        <a:xfrm>
          <a:off x="0" y="0"/>
          <a:ext cx="0" cy="0"/>
          <a:chOff x="0" y="0"/>
          <a:chExt cx="0" cy="0"/>
        </a:xfrm>
      </p:grpSpPr>
      <p:sp>
        <p:nvSpPr>
          <p:cNvPr id="585" name="Google Shape;585;p25"/>
          <p:cNvSpPr/>
          <p:nvPr/>
        </p:nvSpPr>
        <p:spPr>
          <a:xfrm flipH="1" rot="-8100000">
            <a:off x="4692650" y="965198"/>
            <a:ext cx="4843399" cy="2480248"/>
          </a:xfrm>
          <a:prstGeom prst="flowChartConnector">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586" name="Google Shape;586;p25"/>
          <p:cNvSpPr/>
          <p:nvPr/>
        </p:nvSpPr>
        <p:spPr>
          <a:xfrm flipH="1" rot="10800000">
            <a:off x="4676692" y="3337812"/>
            <a:ext cx="4467295" cy="1685226"/>
          </a:xfrm>
          <a:custGeom>
            <a:rect b="b" l="l" r="r" t="t"/>
            <a:pathLst>
              <a:path extrusionOk="0" h="51371" w="119855">
                <a:moveTo>
                  <a:pt x="32006" y="0"/>
                </a:moveTo>
                <a:lnTo>
                  <a:pt x="30303" y="29"/>
                </a:lnTo>
                <a:lnTo>
                  <a:pt x="28658" y="116"/>
                </a:lnTo>
                <a:lnTo>
                  <a:pt x="27042" y="202"/>
                </a:lnTo>
                <a:lnTo>
                  <a:pt x="25455" y="289"/>
                </a:lnTo>
                <a:lnTo>
                  <a:pt x="23896" y="433"/>
                </a:lnTo>
                <a:lnTo>
                  <a:pt x="22367" y="606"/>
                </a:lnTo>
                <a:lnTo>
                  <a:pt x="20895" y="779"/>
                </a:lnTo>
                <a:lnTo>
                  <a:pt x="19452" y="1010"/>
                </a:lnTo>
                <a:lnTo>
                  <a:pt x="18067" y="1241"/>
                </a:lnTo>
                <a:lnTo>
                  <a:pt x="16710" y="1501"/>
                </a:lnTo>
                <a:lnTo>
                  <a:pt x="15383" y="1761"/>
                </a:lnTo>
                <a:lnTo>
                  <a:pt x="14142" y="2078"/>
                </a:lnTo>
                <a:lnTo>
                  <a:pt x="12930" y="2396"/>
                </a:lnTo>
                <a:lnTo>
                  <a:pt x="11746" y="2771"/>
                </a:lnTo>
                <a:lnTo>
                  <a:pt x="10621" y="3117"/>
                </a:lnTo>
                <a:lnTo>
                  <a:pt x="9524" y="3550"/>
                </a:lnTo>
                <a:lnTo>
                  <a:pt x="8485" y="3983"/>
                </a:lnTo>
                <a:lnTo>
                  <a:pt x="7504" y="4416"/>
                </a:lnTo>
                <a:lnTo>
                  <a:pt x="6581" y="4906"/>
                </a:lnTo>
                <a:lnTo>
                  <a:pt x="5715" y="5397"/>
                </a:lnTo>
                <a:lnTo>
                  <a:pt x="4907" y="5916"/>
                </a:lnTo>
                <a:lnTo>
                  <a:pt x="4156" y="6465"/>
                </a:lnTo>
                <a:lnTo>
                  <a:pt x="3464" y="7013"/>
                </a:lnTo>
                <a:lnTo>
                  <a:pt x="2829" y="7590"/>
                </a:lnTo>
                <a:lnTo>
                  <a:pt x="2281" y="8196"/>
                </a:lnTo>
                <a:lnTo>
                  <a:pt x="1761" y="8802"/>
                </a:lnTo>
                <a:lnTo>
                  <a:pt x="1328" y="9437"/>
                </a:lnTo>
                <a:lnTo>
                  <a:pt x="953" y="10072"/>
                </a:lnTo>
                <a:lnTo>
                  <a:pt x="636" y="10765"/>
                </a:lnTo>
                <a:lnTo>
                  <a:pt x="376" y="11429"/>
                </a:lnTo>
                <a:lnTo>
                  <a:pt x="174" y="12121"/>
                </a:lnTo>
                <a:lnTo>
                  <a:pt x="87" y="12698"/>
                </a:lnTo>
                <a:lnTo>
                  <a:pt x="29" y="13276"/>
                </a:lnTo>
                <a:lnTo>
                  <a:pt x="1" y="13853"/>
                </a:lnTo>
                <a:lnTo>
                  <a:pt x="29" y="14430"/>
                </a:lnTo>
                <a:lnTo>
                  <a:pt x="87" y="15007"/>
                </a:lnTo>
                <a:lnTo>
                  <a:pt x="174" y="15613"/>
                </a:lnTo>
                <a:lnTo>
                  <a:pt x="318" y="16219"/>
                </a:lnTo>
                <a:lnTo>
                  <a:pt x="491" y="16796"/>
                </a:lnTo>
                <a:lnTo>
                  <a:pt x="722" y="17403"/>
                </a:lnTo>
                <a:lnTo>
                  <a:pt x="953" y="18009"/>
                </a:lnTo>
                <a:lnTo>
                  <a:pt x="1242" y="18615"/>
                </a:lnTo>
                <a:lnTo>
                  <a:pt x="1588" y="19221"/>
                </a:lnTo>
                <a:lnTo>
                  <a:pt x="1934" y="19856"/>
                </a:lnTo>
                <a:lnTo>
                  <a:pt x="2338" y="20462"/>
                </a:lnTo>
                <a:lnTo>
                  <a:pt x="2771" y="21068"/>
                </a:lnTo>
                <a:lnTo>
                  <a:pt x="3233" y="21703"/>
                </a:lnTo>
                <a:lnTo>
                  <a:pt x="3752" y="22309"/>
                </a:lnTo>
                <a:lnTo>
                  <a:pt x="4272" y="22944"/>
                </a:lnTo>
                <a:lnTo>
                  <a:pt x="4849" y="23550"/>
                </a:lnTo>
                <a:lnTo>
                  <a:pt x="5455" y="24185"/>
                </a:lnTo>
                <a:lnTo>
                  <a:pt x="6090" y="24791"/>
                </a:lnTo>
                <a:lnTo>
                  <a:pt x="6754" y="25426"/>
                </a:lnTo>
                <a:lnTo>
                  <a:pt x="7446" y="26032"/>
                </a:lnTo>
                <a:lnTo>
                  <a:pt x="8197" y="26638"/>
                </a:lnTo>
                <a:lnTo>
                  <a:pt x="8947" y="27273"/>
                </a:lnTo>
                <a:lnTo>
                  <a:pt x="9726" y="27879"/>
                </a:lnTo>
                <a:lnTo>
                  <a:pt x="10563" y="28485"/>
                </a:lnTo>
                <a:lnTo>
                  <a:pt x="11400" y="29120"/>
                </a:lnTo>
                <a:lnTo>
                  <a:pt x="12295" y="29726"/>
                </a:lnTo>
                <a:lnTo>
                  <a:pt x="13189" y="30332"/>
                </a:lnTo>
                <a:lnTo>
                  <a:pt x="14113" y="30938"/>
                </a:lnTo>
                <a:lnTo>
                  <a:pt x="15094" y="31544"/>
                </a:lnTo>
                <a:lnTo>
                  <a:pt x="17085" y="32727"/>
                </a:lnTo>
                <a:lnTo>
                  <a:pt x="19192" y="33910"/>
                </a:lnTo>
                <a:lnTo>
                  <a:pt x="21414" y="35065"/>
                </a:lnTo>
                <a:lnTo>
                  <a:pt x="23723" y="36219"/>
                </a:lnTo>
                <a:lnTo>
                  <a:pt x="26118" y="37316"/>
                </a:lnTo>
                <a:lnTo>
                  <a:pt x="28629" y="38412"/>
                </a:lnTo>
                <a:lnTo>
                  <a:pt x="31198" y="39480"/>
                </a:lnTo>
                <a:lnTo>
                  <a:pt x="33853" y="40519"/>
                </a:lnTo>
                <a:lnTo>
                  <a:pt x="36595" y="41529"/>
                </a:lnTo>
                <a:lnTo>
                  <a:pt x="39423" y="42510"/>
                </a:lnTo>
                <a:lnTo>
                  <a:pt x="42309" y="43434"/>
                </a:lnTo>
                <a:lnTo>
                  <a:pt x="45281" y="44329"/>
                </a:lnTo>
                <a:lnTo>
                  <a:pt x="48283" y="45194"/>
                </a:lnTo>
                <a:lnTo>
                  <a:pt x="51371" y="46002"/>
                </a:lnTo>
                <a:lnTo>
                  <a:pt x="54516" y="46782"/>
                </a:lnTo>
                <a:lnTo>
                  <a:pt x="57691" y="47503"/>
                </a:lnTo>
                <a:lnTo>
                  <a:pt x="59884" y="47965"/>
                </a:lnTo>
                <a:lnTo>
                  <a:pt x="62049" y="48398"/>
                </a:lnTo>
                <a:lnTo>
                  <a:pt x="64213" y="48802"/>
                </a:lnTo>
                <a:lnTo>
                  <a:pt x="66378" y="49177"/>
                </a:lnTo>
                <a:lnTo>
                  <a:pt x="68542" y="49523"/>
                </a:lnTo>
                <a:lnTo>
                  <a:pt x="70678" y="49841"/>
                </a:lnTo>
                <a:lnTo>
                  <a:pt x="72813" y="50129"/>
                </a:lnTo>
                <a:lnTo>
                  <a:pt x="74949" y="50389"/>
                </a:lnTo>
                <a:lnTo>
                  <a:pt x="77027" y="50620"/>
                </a:lnTo>
                <a:lnTo>
                  <a:pt x="79133" y="50822"/>
                </a:lnTo>
                <a:lnTo>
                  <a:pt x="81183" y="50995"/>
                </a:lnTo>
                <a:lnTo>
                  <a:pt x="83232" y="51111"/>
                </a:lnTo>
                <a:lnTo>
                  <a:pt x="85252" y="51226"/>
                </a:lnTo>
                <a:lnTo>
                  <a:pt x="87272" y="51313"/>
                </a:lnTo>
                <a:lnTo>
                  <a:pt x="89234" y="51370"/>
                </a:lnTo>
                <a:lnTo>
                  <a:pt x="91168" y="51370"/>
                </a:lnTo>
                <a:lnTo>
                  <a:pt x="93534" y="51342"/>
                </a:lnTo>
                <a:lnTo>
                  <a:pt x="95843" y="51284"/>
                </a:lnTo>
                <a:lnTo>
                  <a:pt x="98094" y="51168"/>
                </a:lnTo>
                <a:lnTo>
                  <a:pt x="100259" y="50995"/>
                </a:lnTo>
                <a:lnTo>
                  <a:pt x="102365" y="50764"/>
                </a:lnTo>
                <a:lnTo>
                  <a:pt x="104386" y="50533"/>
                </a:lnTo>
                <a:lnTo>
                  <a:pt x="106319" y="50216"/>
                </a:lnTo>
                <a:lnTo>
                  <a:pt x="108195" y="49870"/>
                </a:lnTo>
                <a:lnTo>
                  <a:pt x="109955" y="49466"/>
                </a:lnTo>
                <a:lnTo>
                  <a:pt x="111658" y="49033"/>
                </a:lnTo>
                <a:lnTo>
                  <a:pt x="113274" y="48571"/>
                </a:lnTo>
                <a:lnTo>
                  <a:pt x="114025" y="48311"/>
                </a:lnTo>
                <a:lnTo>
                  <a:pt x="114775" y="48052"/>
                </a:lnTo>
                <a:lnTo>
                  <a:pt x="115497" y="47763"/>
                </a:lnTo>
                <a:lnTo>
                  <a:pt x="116189" y="47474"/>
                </a:lnTo>
                <a:lnTo>
                  <a:pt x="116882" y="47186"/>
                </a:lnTo>
                <a:lnTo>
                  <a:pt x="117517" y="46868"/>
                </a:lnTo>
                <a:lnTo>
                  <a:pt x="118152" y="46580"/>
                </a:lnTo>
                <a:lnTo>
                  <a:pt x="118729" y="46233"/>
                </a:lnTo>
                <a:lnTo>
                  <a:pt x="119306" y="45916"/>
                </a:lnTo>
                <a:lnTo>
                  <a:pt x="119854" y="45570"/>
                </a:lnTo>
                <a:lnTo>
                  <a:pt x="119854" y="27590"/>
                </a:lnTo>
                <a:lnTo>
                  <a:pt x="118989" y="26724"/>
                </a:lnTo>
                <a:lnTo>
                  <a:pt x="118065" y="25858"/>
                </a:lnTo>
                <a:lnTo>
                  <a:pt x="117084" y="24993"/>
                </a:lnTo>
                <a:lnTo>
                  <a:pt x="116045" y="24127"/>
                </a:lnTo>
                <a:lnTo>
                  <a:pt x="114919" y="23290"/>
                </a:lnTo>
                <a:lnTo>
                  <a:pt x="113765" y="22424"/>
                </a:lnTo>
                <a:lnTo>
                  <a:pt x="112553" y="21558"/>
                </a:lnTo>
                <a:lnTo>
                  <a:pt x="111283" y="20721"/>
                </a:lnTo>
                <a:lnTo>
                  <a:pt x="109927" y="19884"/>
                </a:lnTo>
                <a:lnTo>
                  <a:pt x="108570" y="19048"/>
                </a:lnTo>
                <a:lnTo>
                  <a:pt x="107127" y="18239"/>
                </a:lnTo>
                <a:lnTo>
                  <a:pt x="105627" y="17403"/>
                </a:lnTo>
                <a:lnTo>
                  <a:pt x="104097" y="16594"/>
                </a:lnTo>
                <a:lnTo>
                  <a:pt x="102510" y="15786"/>
                </a:lnTo>
                <a:lnTo>
                  <a:pt x="100894" y="15007"/>
                </a:lnTo>
                <a:lnTo>
                  <a:pt x="99220" y="14228"/>
                </a:lnTo>
                <a:lnTo>
                  <a:pt x="97430" y="13420"/>
                </a:lnTo>
                <a:lnTo>
                  <a:pt x="95612" y="12641"/>
                </a:lnTo>
                <a:lnTo>
                  <a:pt x="93765" y="11890"/>
                </a:lnTo>
                <a:lnTo>
                  <a:pt x="91889" y="11140"/>
                </a:lnTo>
                <a:lnTo>
                  <a:pt x="89985" y="10419"/>
                </a:lnTo>
                <a:lnTo>
                  <a:pt x="88022" y="9726"/>
                </a:lnTo>
                <a:lnTo>
                  <a:pt x="86060" y="9033"/>
                </a:lnTo>
                <a:lnTo>
                  <a:pt x="84040" y="8369"/>
                </a:lnTo>
                <a:lnTo>
                  <a:pt x="82019" y="7735"/>
                </a:lnTo>
                <a:lnTo>
                  <a:pt x="79970" y="7100"/>
                </a:lnTo>
                <a:lnTo>
                  <a:pt x="77893" y="6522"/>
                </a:lnTo>
                <a:lnTo>
                  <a:pt x="75786" y="5945"/>
                </a:lnTo>
                <a:lnTo>
                  <a:pt x="73650" y="5368"/>
                </a:lnTo>
                <a:lnTo>
                  <a:pt x="71515" y="4849"/>
                </a:lnTo>
                <a:lnTo>
                  <a:pt x="69379" y="4329"/>
                </a:lnTo>
                <a:lnTo>
                  <a:pt x="67214" y="3839"/>
                </a:lnTo>
                <a:lnTo>
                  <a:pt x="65021" y="3377"/>
                </a:lnTo>
                <a:lnTo>
                  <a:pt x="62857" y="2944"/>
                </a:lnTo>
                <a:lnTo>
                  <a:pt x="60692" y="2540"/>
                </a:lnTo>
                <a:lnTo>
                  <a:pt x="58528" y="2194"/>
                </a:lnTo>
                <a:lnTo>
                  <a:pt x="56363" y="1847"/>
                </a:lnTo>
                <a:lnTo>
                  <a:pt x="54228" y="1530"/>
                </a:lnTo>
                <a:lnTo>
                  <a:pt x="52092" y="1241"/>
                </a:lnTo>
                <a:lnTo>
                  <a:pt x="49985" y="981"/>
                </a:lnTo>
                <a:lnTo>
                  <a:pt x="47879" y="751"/>
                </a:lnTo>
                <a:lnTo>
                  <a:pt x="45772" y="549"/>
                </a:lnTo>
                <a:lnTo>
                  <a:pt x="43723" y="375"/>
                </a:lnTo>
                <a:lnTo>
                  <a:pt x="41674" y="231"/>
                </a:lnTo>
                <a:lnTo>
                  <a:pt x="39654" y="116"/>
                </a:lnTo>
                <a:lnTo>
                  <a:pt x="37662" y="58"/>
                </a:lnTo>
                <a:lnTo>
                  <a:pt x="35671" y="0"/>
                </a:lnTo>
                <a:close/>
              </a:path>
            </a:pathLst>
          </a:cu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587" name="Google Shape;587;p25"/>
          <p:cNvSpPr/>
          <p:nvPr>
            <p:ph idx="2" type="pic"/>
          </p:nvPr>
        </p:nvSpPr>
        <p:spPr>
          <a:xfrm>
            <a:off x="5457500" y="0"/>
            <a:ext cx="3686400" cy="5143500"/>
          </a:xfrm>
          <a:prstGeom prst="rect">
            <a:avLst/>
          </a:prstGeom>
          <a:noFill/>
          <a:ln>
            <a:noFill/>
          </a:ln>
        </p:spPr>
      </p:sp>
      <p:sp>
        <p:nvSpPr>
          <p:cNvPr id="588" name="Google Shape;588;p25"/>
          <p:cNvSpPr txBox="1"/>
          <p:nvPr>
            <p:ph idx="1" type="body"/>
          </p:nvPr>
        </p:nvSpPr>
        <p:spPr>
          <a:xfrm>
            <a:off x="115025" y="1743625"/>
            <a:ext cx="2094000" cy="28647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Sora Light"/>
              <a:buChar char="●"/>
              <a:defRPr sz="1000">
                <a:latin typeface="Sora Light"/>
                <a:ea typeface="Sora Light"/>
                <a:cs typeface="Sora Light"/>
                <a:sym typeface="Sora Light"/>
              </a:defRPr>
            </a:lvl1pPr>
            <a:lvl2pPr indent="-292100" lvl="1" marL="914400">
              <a:spcBef>
                <a:spcPts val="800"/>
              </a:spcBef>
              <a:spcAft>
                <a:spcPts val="0"/>
              </a:spcAft>
              <a:buSzPts val="1000"/>
              <a:buFont typeface="Sora Light"/>
              <a:buChar char="○"/>
              <a:defRPr sz="1000">
                <a:latin typeface="Sora Light"/>
                <a:ea typeface="Sora Light"/>
                <a:cs typeface="Sora Light"/>
                <a:sym typeface="Sora Light"/>
              </a:defRPr>
            </a:lvl2pPr>
            <a:lvl3pPr indent="-292100" lvl="2" marL="1371600">
              <a:spcBef>
                <a:spcPts val="800"/>
              </a:spcBef>
              <a:spcAft>
                <a:spcPts val="0"/>
              </a:spcAft>
              <a:buSzPts val="1000"/>
              <a:buFont typeface="Sora Light"/>
              <a:buChar char="■"/>
              <a:defRPr sz="1000">
                <a:latin typeface="Sora Light"/>
                <a:ea typeface="Sora Light"/>
                <a:cs typeface="Sora Light"/>
                <a:sym typeface="Sora Light"/>
              </a:defRPr>
            </a:lvl3pPr>
            <a:lvl4pPr indent="-292100" lvl="3" marL="1828800">
              <a:spcBef>
                <a:spcPts val="800"/>
              </a:spcBef>
              <a:spcAft>
                <a:spcPts val="0"/>
              </a:spcAft>
              <a:buSzPts val="1000"/>
              <a:buFont typeface="Sora Light"/>
              <a:buChar char="●"/>
              <a:defRPr sz="1000">
                <a:latin typeface="Sora Light"/>
                <a:ea typeface="Sora Light"/>
                <a:cs typeface="Sora Light"/>
                <a:sym typeface="Sora Light"/>
              </a:defRPr>
            </a:lvl4pPr>
            <a:lvl5pPr indent="-292100" lvl="4" marL="2286000">
              <a:spcBef>
                <a:spcPts val="800"/>
              </a:spcBef>
              <a:spcAft>
                <a:spcPts val="0"/>
              </a:spcAft>
              <a:buSzPts val="1000"/>
              <a:buFont typeface="Sora Light"/>
              <a:buChar char="○"/>
              <a:defRPr sz="1000">
                <a:latin typeface="Sora Light"/>
                <a:ea typeface="Sora Light"/>
                <a:cs typeface="Sora Light"/>
                <a:sym typeface="Sora Light"/>
              </a:defRPr>
            </a:lvl5pPr>
            <a:lvl6pPr indent="-292100" lvl="5" marL="2743200">
              <a:spcBef>
                <a:spcPts val="800"/>
              </a:spcBef>
              <a:spcAft>
                <a:spcPts val="0"/>
              </a:spcAft>
              <a:buSzPts val="1000"/>
              <a:buFont typeface="Sora Light"/>
              <a:buChar char="■"/>
              <a:defRPr sz="1000">
                <a:latin typeface="Sora Light"/>
                <a:ea typeface="Sora Light"/>
                <a:cs typeface="Sora Light"/>
                <a:sym typeface="Sora Light"/>
              </a:defRPr>
            </a:lvl6pPr>
            <a:lvl7pPr indent="-292100" lvl="6" marL="3200400">
              <a:spcBef>
                <a:spcPts val="800"/>
              </a:spcBef>
              <a:spcAft>
                <a:spcPts val="0"/>
              </a:spcAft>
              <a:buSzPts val="1000"/>
              <a:buFont typeface="Sora Light"/>
              <a:buChar char="●"/>
              <a:defRPr sz="1000">
                <a:latin typeface="Sora Light"/>
                <a:ea typeface="Sora Light"/>
                <a:cs typeface="Sora Light"/>
                <a:sym typeface="Sora Light"/>
              </a:defRPr>
            </a:lvl7pPr>
            <a:lvl8pPr indent="-292100" lvl="7" marL="3657600">
              <a:spcBef>
                <a:spcPts val="800"/>
              </a:spcBef>
              <a:spcAft>
                <a:spcPts val="0"/>
              </a:spcAft>
              <a:buSzPts val="1000"/>
              <a:buFont typeface="Sora Light"/>
              <a:buChar char="○"/>
              <a:defRPr sz="1000">
                <a:latin typeface="Sora Light"/>
                <a:ea typeface="Sora Light"/>
                <a:cs typeface="Sora Light"/>
                <a:sym typeface="Sora Light"/>
              </a:defRPr>
            </a:lvl8pPr>
            <a:lvl9pPr indent="-292100" lvl="8" marL="4114800">
              <a:spcBef>
                <a:spcPts val="800"/>
              </a:spcBef>
              <a:spcAft>
                <a:spcPts val="800"/>
              </a:spcAft>
              <a:buSzPts val="1000"/>
              <a:buFont typeface="Sora Light"/>
              <a:buChar char="■"/>
              <a:defRPr sz="1000">
                <a:latin typeface="Sora Light"/>
                <a:ea typeface="Sora Light"/>
                <a:cs typeface="Sora Light"/>
                <a:sym typeface="Sora Light"/>
              </a:defRPr>
            </a:lvl9pPr>
          </a:lstStyle>
          <a:p/>
        </p:txBody>
      </p:sp>
      <p:sp>
        <p:nvSpPr>
          <p:cNvPr id="589" name="Google Shape;589;p25"/>
          <p:cNvSpPr txBox="1"/>
          <p:nvPr>
            <p:ph idx="3" type="body"/>
          </p:nvPr>
        </p:nvSpPr>
        <p:spPr>
          <a:xfrm>
            <a:off x="2276600" y="1743625"/>
            <a:ext cx="2904900" cy="28647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lt1"/>
              </a:buClr>
              <a:buSzPts val="1000"/>
              <a:buFont typeface="Sora Light"/>
              <a:buChar char="●"/>
              <a:defRPr sz="1000">
                <a:latin typeface="Sora Light"/>
                <a:ea typeface="Sora Light"/>
                <a:cs typeface="Sora Light"/>
                <a:sym typeface="Sora Light"/>
              </a:defRPr>
            </a:lvl1pPr>
            <a:lvl2pPr indent="-292100" lvl="1" marL="9144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2pPr>
            <a:lvl3pPr indent="-292100" lvl="2" marL="13716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3pPr>
            <a:lvl4pPr indent="-292100" lvl="3" marL="18288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4pPr>
            <a:lvl5pPr indent="-292100" lvl="4" marL="22860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5pPr>
            <a:lvl6pPr indent="-292100" lvl="5" marL="27432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6pPr>
            <a:lvl7pPr indent="-292100" lvl="6" marL="32004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7pPr>
            <a:lvl8pPr indent="-292100" lvl="7" marL="3657600">
              <a:lnSpc>
                <a:spcPct val="115000"/>
              </a:lnSpc>
              <a:spcBef>
                <a:spcPts val="800"/>
              </a:spcBef>
              <a:spcAft>
                <a:spcPts val="0"/>
              </a:spcAft>
              <a:buClr>
                <a:schemeClr val="lt1"/>
              </a:buClr>
              <a:buSzPts val="1000"/>
              <a:buFont typeface="Sora Light"/>
              <a:buChar char="○"/>
              <a:defRPr sz="1000">
                <a:latin typeface="Sora Light"/>
                <a:ea typeface="Sora Light"/>
                <a:cs typeface="Sora Light"/>
                <a:sym typeface="Sora Light"/>
              </a:defRPr>
            </a:lvl8pPr>
            <a:lvl9pPr indent="-292100" lvl="8" marL="4114800">
              <a:lnSpc>
                <a:spcPct val="115000"/>
              </a:lnSpc>
              <a:spcBef>
                <a:spcPts val="800"/>
              </a:spcBef>
              <a:spcAft>
                <a:spcPts val="800"/>
              </a:spcAft>
              <a:buClr>
                <a:schemeClr val="lt1"/>
              </a:buClr>
              <a:buSzPts val="1000"/>
              <a:buFont typeface="Sora Light"/>
              <a:buChar char="■"/>
              <a:defRPr sz="1000">
                <a:latin typeface="Sora Light"/>
                <a:ea typeface="Sora Light"/>
                <a:cs typeface="Sora Light"/>
                <a:sym typeface="Sora Light"/>
              </a:defRPr>
            </a:lvl9pPr>
          </a:lstStyle>
          <a:p/>
        </p:txBody>
      </p:sp>
      <p:sp>
        <p:nvSpPr>
          <p:cNvPr id="590" name="Google Shape;590;p25"/>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591" name="Google Shape;591;p25"/>
          <p:cNvSpPr txBox="1"/>
          <p:nvPr>
            <p:ph idx="4" type="title"/>
          </p:nvPr>
        </p:nvSpPr>
        <p:spPr>
          <a:xfrm>
            <a:off x="115025" y="502775"/>
            <a:ext cx="51255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592" name="Google Shape;592;p25"/>
          <p:cNvSpPr txBox="1"/>
          <p:nvPr>
            <p:ph idx="5"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Alt 2">
  <p:cSld name="BLANK_1_1_1_1_1_1_1_1_1_1_1_1_1_1">
    <p:spTree>
      <p:nvGrpSpPr>
        <p:cNvPr id="593" name="Shape 593"/>
        <p:cNvGrpSpPr/>
        <p:nvPr/>
      </p:nvGrpSpPr>
      <p:grpSpPr>
        <a:xfrm>
          <a:off x="0" y="0"/>
          <a:ext cx="0" cy="0"/>
          <a:chOff x="0" y="0"/>
          <a:chExt cx="0" cy="0"/>
        </a:xfrm>
      </p:grpSpPr>
      <p:grpSp>
        <p:nvGrpSpPr>
          <p:cNvPr id="594" name="Google Shape;594;p26"/>
          <p:cNvGrpSpPr/>
          <p:nvPr/>
        </p:nvGrpSpPr>
        <p:grpSpPr>
          <a:xfrm>
            <a:off x="7704171" y="1036593"/>
            <a:ext cx="1439893" cy="3234395"/>
            <a:chOff x="461225" y="3249175"/>
            <a:chExt cx="1110600" cy="2221578"/>
          </a:xfrm>
        </p:grpSpPr>
        <p:grpSp>
          <p:nvGrpSpPr>
            <p:cNvPr id="595" name="Google Shape;595;p26"/>
            <p:cNvGrpSpPr/>
            <p:nvPr/>
          </p:nvGrpSpPr>
          <p:grpSpPr>
            <a:xfrm>
              <a:off x="831422" y="3249175"/>
              <a:ext cx="740403" cy="2221578"/>
              <a:chOff x="831422" y="3249175"/>
              <a:chExt cx="740403" cy="2221578"/>
            </a:xfrm>
          </p:grpSpPr>
          <p:sp>
            <p:nvSpPr>
              <p:cNvPr id="596" name="Google Shape;596;p26"/>
              <p:cNvSpPr/>
              <p:nvPr/>
            </p:nvSpPr>
            <p:spPr>
              <a:xfrm>
                <a:off x="831422"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597" name="Google Shape;597;p26"/>
              <p:cNvSpPr/>
              <p:nvPr/>
            </p:nvSpPr>
            <p:spPr>
              <a:xfrm>
                <a:off x="1201622" y="510055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598" name="Google Shape;598;p26"/>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nvGrpSpPr>
            <p:cNvPr id="599" name="Google Shape;599;p26"/>
            <p:cNvGrpSpPr/>
            <p:nvPr/>
          </p:nvGrpSpPr>
          <p:grpSpPr>
            <a:xfrm>
              <a:off x="461225" y="3619500"/>
              <a:ext cx="1110600" cy="370200"/>
              <a:chOff x="461225" y="3249175"/>
              <a:chExt cx="1110600" cy="370200"/>
            </a:xfrm>
          </p:grpSpPr>
          <p:sp>
            <p:nvSpPr>
              <p:cNvPr id="600" name="Google Shape;600;p26"/>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1" name="Google Shape;601;p26"/>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2" name="Google Shape;602;p26"/>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nvGrpSpPr>
            <p:cNvPr id="603" name="Google Shape;603;p26"/>
            <p:cNvGrpSpPr/>
            <p:nvPr/>
          </p:nvGrpSpPr>
          <p:grpSpPr>
            <a:xfrm>
              <a:off x="461225" y="3989700"/>
              <a:ext cx="1110600" cy="1110726"/>
              <a:chOff x="461225" y="3249175"/>
              <a:chExt cx="1110600" cy="1110726"/>
            </a:xfrm>
          </p:grpSpPr>
          <p:sp>
            <p:nvSpPr>
              <p:cNvPr id="604" name="Google Shape;604;p26"/>
              <p:cNvSpPr/>
              <p:nvPr/>
            </p:nvSpPr>
            <p:spPr>
              <a:xfrm>
                <a:off x="461225" y="3989701"/>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5" name="Google Shape;605;p26"/>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6" name="Google Shape;606;p26"/>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nvGrpSpPr>
            <p:cNvPr id="607" name="Google Shape;607;p26"/>
            <p:cNvGrpSpPr/>
            <p:nvPr/>
          </p:nvGrpSpPr>
          <p:grpSpPr>
            <a:xfrm>
              <a:off x="831422" y="4360025"/>
              <a:ext cx="370203" cy="740520"/>
              <a:chOff x="831422" y="3249175"/>
              <a:chExt cx="370203" cy="740520"/>
            </a:xfrm>
          </p:grpSpPr>
          <p:sp>
            <p:nvSpPr>
              <p:cNvPr id="608" name="Google Shape;608;p26"/>
              <p:cNvSpPr/>
              <p:nvPr/>
            </p:nvSpPr>
            <p:spPr>
              <a:xfrm>
                <a:off x="831422" y="361949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sp>
            <p:nvSpPr>
              <p:cNvPr id="609" name="Google Shape;609;p26"/>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ExtraLight"/>
                  <a:ea typeface="Sora ExtraLight"/>
                  <a:cs typeface="Sora ExtraLight"/>
                  <a:sym typeface="Sora ExtraLight"/>
                </a:endParaRPr>
              </a:p>
            </p:txBody>
          </p:sp>
        </p:grpSp>
      </p:grpSp>
      <p:sp>
        <p:nvSpPr>
          <p:cNvPr id="610" name="Google Shape;610;p26"/>
          <p:cNvSpPr/>
          <p:nvPr/>
        </p:nvSpPr>
        <p:spPr>
          <a:xfrm>
            <a:off x="7394250" y="-8100"/>
            <a:ext cx="1759750" cy="2691775"/>
          </a:xfrm>
          <a:custGeom>
            <a:rect b="b" l="l" r="r" t="t"/>
            <a:pathLst>
              <a:path extrusionOk="0" h="107671" w="70390">
                <a:moveTo>
                  <a:pt x="0" y="95"/>
                </a:moveTo>
                <a:lnTo>
                  <a:pt x="70390" y="0"/>
                </a:lnTo>
                <a:lnTo>
                  <a:pt x="70200" y="107671"/>
                </a:lnTo>
                <a:close/>
              </a:path>
            </a:pathLst>
          </a:custGeom>
          <a:gradFill>
            <a:gsLst>
              <a:gs pos="0">
                <a:schemeClr val="accent2"/>
              </a:gs>
              <a:gs pos="37000">
                <a:schemeClr val="lt2"/>
              </a:gs>
              <a:gs pos="92000">
                <a:schemeClr val="accent1"/>
              </a:gs>
              <a:gs pos="100000">
                <a:schemeClr val="accent1"/>
              </a:gs>
            </a:gsLst>
            <a:lin ang="13500032" scaled="0"/>
          </a:gradFill>
          <a:ln>
            <a:noFill/>
          </a:ln>
        </p:spPr>
      </p:sp>
      <p:sp>
        <p:nvSpPr>
          <p:cNvPr id="611" name="Google Shape;611;p26"/>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612" name="Google Shape;612;p26"/>
          <p:cNvSpPr txBox="1"/>
          <p:nvPr>
            <p:ph idx="2" type="title"/>
          </p:nvPr>
        </p:nvSpPr>
        <p:spPr>
          <a:xfrm>
            <a:off x="115025" y="502775"/>
            <a:ext cx="6055500" cy="8409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solidFill>
                  <a:schemeClr val="dk2"/>
                </a:solidFill>
              </a:defRPr>
            </a:lvl1pPr>
            <a:lvl2pPr lvl="1">
              <a:lnSpc>
                <a:spcPct val="115000"/>
              </a:lnSpc>
              <a:spcBef>
                <a:spcPts val="0"/>
              </a:spcBef>
              <a:spcAft>
                <a:spcPts val="0"/>
              </a:spcAft>
              <a:buNone/>
              <a:defRPr sz="3600">
                <a:solidFill>
                  <a:schemeClr val="dk2"/>
                </a:solidFill>
              </a:defRPr>
            </a:lvl2pPr>
            <a:lvl3pPr lvl="2">
              <a:lnSpc>
                <a:spcPct val="115000"/>
              </a:lnSpc>
              <a:spcBef>
                <a:spcPts val="0"/>
              </a:spcBef>
              <a:spcAft>
                <a:spcPts val="0"/>
              </a:spcAft>
              <a:buNone/>
              <a:defRPr sz="3600">
                <a:solidFill>
                  <a:schemeClr val="dk2"/>
                </a:solidFill>
              </a:defRPr>
            </a:lvl3pPr>
            <a:lvl4pPr lvl="3">
              <a:lnSpc>
                <a:spcPct val="115000"/>
              </a:lnSpc>
              <a:spcBef>
                <a:spcPts val="0"/>
              </a:spcBef>
              <a:spcAft>
                <a:spcPts val="0"/>
              </a:spcAft>
              <a:buNone/>
              <a:defRPr sz="3600">
                <a:solidFill>
                  <a:schemeClr val="dk2"/>
                </a:solidFill>
              </a:defRPr>
            </a:lvl4pPr>
            <a:lvl5pPr lvl="4">
              <a:lnSpc>
                <a:spcPct val="115000"/>
              </a:lnSpc>
              <a:spcBef>
                <a:spcPts val="0"/>
              </a:spcBef>
              <a:spcAft>
                <a:spcPts val="0"/>
              </a:spcAft>
              <a:buNone/>
              <a:defRPr sz="3600">
                <a:solidFill>
                  <a:schemeClr val="dk2"/>
                </a:solidFill>
              </a:defRPr>
            </a:lvl5pPr>
            <a:lvl6pPr lvl="5">
              <a:lnSpc>
                <a:spcPct val="115000"/>
              </a:lnSpc>
              <a:spcBef>
                <a:spcPts val="0"/>
              </a:spcBef>
              <a:spcAft>
                <a:spcPts val="0"/>
              </a:spcAft>
              <a:buNone/>
              <a:defRPr sz="3600">
                <a:solidFill>
                  <a:schemeClr val="dk2"/>
                </a:solidFill>
              </a:defRPr>
            </a:lvl6pPr>
            <a:lvl7pPr lvl="6">
              <a:lnSpc>
                <a:spcPct val="115000"/>
              </a:lnSpc>
              <a:spcBef>
                <a:spcPts val="0"/>
              </a:spcBef>
              <a:spcAft>
                <a:spcPts val="0"/>
              </a:spcAft>
              <a:buNone/>
              <a:defRPr sz="3600">
                <a:solidFill>
                  <a:schemeClr val="dk2"/>
                </a:solidFill>
              </a:defRPr>
            </a:lvl7pPr>
            <a:lvl8pPr lvl="7">
              <a:lnSpc>
                <a:spcPct val="115000"/>
              </a:lnSpc>
              <a:spcBef>
                <a:spcPts val="0"/>
              </a:spcBef>
              <a:spcAft>
                <a:spcPts val="0"/>
              </a:spcAft>
              <a:buNone/>
              <a:defRPr sz="3600">
                <a:solidFill>
                  <a:schemeClr val="dk2"/>
                </a:solidFill>
              </a:defRPr>
            </a:lvl8pPr>
            <a:lvl9pPr lvl="8">
              <a:lnSpc>
                <a:spcPct val="115000"/>
              </a:lnSpc>
              <a:spcBef>
                <a:spcPts val="0"/>
              </a:spcBef>
              <a:spcAft>
                <a:spcPts val="0"/>
              </a:spcAft>
              <a:buNone/>
              <a:defRPr sz="3600">
                <a:solidFill>
                  <a:schemeClr val="dk2"/>
                </a:solidFill>
              </a:defRPr>
            </a:lvl9pPr>
          </a:lstStyle>
          <a:p/>
        </p:txBody>
      </p:sp>
      <p:sp>
        <p:nvSpPr>
          <p:cNvPr id="613" name="Google Shape;613;p26"/>
          <p:cNvSpPr txBox="1"/>
          <p:nvPr>
            <p:ph idx="3" type="title"/>
          </p:nvPr>
        </p:nvSpPr>
        <p:spPr>
          <a:xfrm>
            <a:off x="115025" y="1904100"/>
            <a:ext cx="1834500" cy="520200"/>
          </a:xfrm>
          <a:prstGeom prst="rect">
            <a:avLst/>
          </a:prstGeom>
        </p:spPr>
        <p:txBody>
          <a:bodyPr anchorCtr="0" anchor="t" bIns="91425" lIns="91425" spcFirstLastPara="1" rIns="91425" wrap="square" tIns="0">
            <a:noAutofit/>
          </a:bodyPr>
          <a:lstStyle>
            <a:lvl1pPr lvl="0">
              <a:spcBef>
                <a:spcPts val="0"/>
              </a:spcBef>
              <a:spcAft>
                <a:spcPts val="0"/>
              </a:spcAft>
              <a:buNone/>
              <a:defRPr sz="1200">
                <a:solidFill>
                  <a:schemeClr val="accent3"/>
                </a:solidFill>
                <a:latin typeface="IBM Plex Sans Medium"/>
                <a:ea typeface="IBM Plex Sans Medium"/>
                <a:cs typeface="IBM Plex Sans Medium"/>
                <a:sym typeface="IBM Plex Sans Medium"/>
              </a:defRPr>
            </a:lvl1pPr>
            <a:lvl2pPr lvl="1">
              <a:spcBef>
                <a:spcPts val="0"/>
              </a:spcBef>
              <a:spcAft>
                <a:spcPts val="0"/>
              </a:spcAft>
              <a:buClr>
                <a:schemeClr val="accent2"/>
              </a:buClr>
              <a:buSzPts val="3000"/>
              <a:buNone/>
              <a:defRPr>
                <a:solidFill>
                  <a:schemeClr val="accent2"/>
                </a:solidFill>
              </a:defRPr>
            </a:lvl2pPr>
            <a:lvl3pPr lvl="2">
              <a:spcBef>
                <a:spcPts val="0"/>
              </a:spcBef>
              <a:spcAft>
                <a:spcPts val="0"/>
              </a:spcAft>
              <a:buClr>
                <a:schemeClr val="accent2"/>
              </a:buClr>
              <a:buSzPts val="3000"/>
              <a:buNone/>
              <a:defRPr>
                <a:solidFill>
                  <a:schemeClr val="accent2"/>
                </a:solidFill>
              </a:defRPr>
            </a:lvl3pPr>
            <a:lvl4pPr lvl="3">
              <a:spcBef>
                <a:spcPts val="0"/>
              </a:spcBef>
              <a:spcAft>
                <a:spcPts val="0"/>
              </a:spcAft>
              <a:buClr>
                <a:schemeClr val="accent2"/>
              </a:buClr>
              <a:buSzPts val="3000"/>
              <a:buNone/>
              <a:defRPr>
                <a:solidFill>
                  <a:schemeClr val="accent2"/>
                </a:solidFill>
              </a:defRPr>
            </a:lvl4pPr>
            <a:lvl5pPr lvl="4">
              <a:spcBef>
                <a:spcPts val="0"/>
              </a:spcBef>
              <a:spcAft>
                <a:spcPts val="0"/>
              </a:spcAft>
              <a:buClr>
                <a:schemeClr val="accent2"/>
              </a:buClr>
              <a:buSzPts val="3000"/>
              <a:buNone/>
              <a:defRPr>
                <a:solidFill>
                  <a:schemeClr val="accent2"/>
                </a:solidFill>
              </a:defRPr>
            </a:lvl5pPr>
            <a:lvl6pPr lvl="5">
              <a:spcBef>
                <a:spcPts val="0"/>
              </a:spcBef>
              <a:spcAft>
                <a:spcPts val="0"/>
              </a:spcAft>
              <a:buClr>
                <a:schemeClr val="accent2"/>
              </a:buClr>
              <a:buSzPts val="3000"/>
              <a:buNone/>
              <a:defRPr>
                <a:solidFill>
                  <a:schemeClr val="accent2"/>
                </a:solidFill>
              </a:defRPr>
            </a:lvl6pPr>
            <a:lvl7pPr lvl="6">
              <a:spcBef>
                <a:spcPts val="0"/>
              </a:spcBef>
              <a:spcAft>
                <a:spcPts val="0"/>
              </a:spcAft>
              <a:buClr>
                <a:schemeClr val="accent2"/>
              </a:buClr>
              <a:buSzPts val="3000"/>
              <a:buNone/>
              <a:defRPr>
                <a:solidFill>
                  <a:schemeClr val="accent2"/>
                </a:solidFill>
              </a:defRPr>
            </a:lvl7pPr>
            <a:lvl8pPr lvl="7">
              <a:spcBef>
                <a:spcPts val="0"/>
              </a:spcBef>
              <a:spcAft>
                <a:spcPts val="0"/>
              </a:spcAft>
              <a:buClr>
                <a:schemeClr val="accent2"/>
              </a:buClr>
              <a:buSzPts val="3000"/>
              <a:buNone/>
              <a:defRPr>
                <a:solidFill>
                  <a:schemeClr val="accent2"/>
                </a:solidFill>
              </a:defRPr>
            </a:lvl8pPr>
            <a:lvl9pPr lvl="8">
              <a:spcBef>
                <a:spcPts val="0"/>
              </a:spcBef>
              <a:spcAft>
                <a:spcPts val="0"/>
              </a:spcAft>
              <a:buClr>
                <a:schemeClr val="accent2"/>
              </a:buClr>
              <a:buSzPts val="3000"/>
              <a:buNone/>
              <a:defRPr>
                <a:solidFill>
                  <a:schemeClr val="accent2"/>
                </a:solidFill>
              </a:defRPr>
            </a:lvl9pPr>
          </a:lstStyle>
          <a:p/>
        </p:txBody>
      </p:sp>
      <p:sp>
        <p:nvSpPr>
          <p:cNvPr id="614" name="Google Shape;614;p26"/>
          <p:cNvSpPr txBox="1"/>
          <p:nvPr>
            <p:ph idx="4" type="title"/>
          </p:nvPr>
        </p:nvSpPr>
        <p:spPr>
          <a:xfrm>
            <a:off x="2634200" y="1904100"/>
            <a:ext cx="1834500" cy="520200"/>
          </a:xfrm>
          <a:prstGeom prst="rect">
            <a:avLst/>
          </a:prstGeom>
        </p:spPr>
        <p:txBody>
          <a:bodyPr anchorCtr="0" anchor="t" bIns="91425" lIns="91425" spcFirstLastPara="1" rIns="91425" wrap="square" tIns="0">
            <a:noAutofit/>
          </a:bodyPr>
          <a:lstStyle>
            <a:lvl1pPr lvl="0">
              <a:spcBef>
                <a:spcPts val="0"/>
              </a:spcBef>
              <a:spcAft>
                <a:spcPts val="0"/>
              </a:spcAft>
              <a:buNone/>
              <a:defRPr sz="1200">
                <a:solidFill>
                  <a:schemeClr val="lt2"/>
                </a:solidFill>
                <a:latin typeface="IBM Plex Sans Medium"/>
                <a:ea typeface="IBM Plex Sans Medium"/>
                <a:cs typeface="IBM Plex Sans Medium"/>
                <a:sym typeface="IBM Plex Sans Medium"/>
              </a:defRPr>
            </a:lvl1pPr>
            <a:lvl2pPr lvl="1">
              <a:spcBef>
                <a:spcPts val="0"/>
              </a:spcBef>
              <a:spcAft>
                <a:spcPts val="0"/>
              </a:spcAft>
              <a:buClr>
                <a:schemeClr val="lt2"/>
              </a:buClr>
              <a:buSzPts val="3000"/>
              <a:buNone/>
              <a:defRPr>
                <a:solidFill>
                  <a:schemeClr val="lt2"/>
                </a:solidFill>
              </a:defRPr>
            </a:lvl2pPr>
            <a:lvl3pPr lvl="2">
              <a:spcBef>
                <a:spcPts val="0"/>
              </a:spcBef>
              <a:spcAft>
                <a:spcPts val="0"/>
              </a:spcAft>
              <a:buClr>
                <a:schemeClr val="lt2"/>
              </a:buClr>
              <a:buSzPts val="3000"/>
              <a:buNone/>
              <a:defRPr>
                <a:solidFill>
                  <a:schemeClr val="lt2"/>
                </a:solidFill>
              </a:defRPr>
            </a:lvl3pPr>
            <a:lvl4pPr lvl="3">
              <a:spcBef>
                <a:spcPts val="0"/>
              </a:spcBef>
              <a:spcAft>
                <a:spcPts val="0"/>
              </a:spcAft>
              <a:buClr>
                <a:schemeClr val="lt2"/>
              </a:buClr>
              <a:buSzPts val="3000"/>
              <a:buNone/>
              <a:defRPr>
                <a:solidFill>
                  <a:schemeClr val="lt2"/>
                </a:solidFill>
              </a:defRPr>
            </a:lvl4pPr>
            <a:lvl5pPr lvl="4">
              <a:spcBef>
                <a:spcPts val="0"/>
              </a:spcBef>
              <a:spcAft>
                <a:spcPts val="0"/>
              </a:spcAft>
              <a:buClr>
                <a:schemeClr val="lt2"/>
              </a:buClr>
              <a:buSzPts val="3000"/>
              <a:buNone/>
              <a:defRPr>
                <a:solidFill>
                  <a:schemeClr val="lt2"/>
                </a:solidFill>
              </a:defRPr>
            </a:lvl5pPr>
            <a:lvl6pPr lvl="5">
              <a:spcBef>
                <a:spcPts val="0"/>
              </a:spcBef>
              <a:spcAft>
                <a:spcPts val="0"/>
              </a:spcAft>
              <a:buClr>
                <a:schemeClr val="lt2"/>
              </a:buClr>
              <a:buSzPts val="3000"/>
              <a:buNone/>
              <a:defRPr>
                <a:solidFill>
                  <a:schemeClr val="lt2"/>
                </a:solidFill>
              </a:defRPr>
            </a:lvl6pPr>
            <a:lvl7pPr lvl="6">
              <a:spcBef>
                <a:spcPts val="0"/>
              </a:spcBef>
              <a:spcAft>
                <a:spcPts val="0"/>
              </a:spcAft>
              <a:buClr>
                <a:schemeClr val="lt2"/>
              </a:buClr>
              <a:buSzPts val="3000"/>
              <a:buNone/>
              <a:defRPr>
                <a:solidFill>
                  <a:schemeClr val="lt2"/>
                </a:solidFill>
              </a:defRPr>
            </a:lvl7pPr>
            <a:lvl8pPr lvl="7">
              <a:spcBef>
                <a:spcPts val="0"/>
              </a:spcBef>
              <a:spcAft>
                <a:spcPts val="0"/>
              </a:spcAft>
              <a:buClr>
                <a:schemeClr val="lt2"/>
              </a:buClr>
              <a:buSzPts val="3000"/>
              <a:buNone/>
              <a:defRPr>
                <a:solidFill>
                  <a:schemeClr val="lt2"/>
                </a:solidFill>
              </a:defRPr>
            </a:lvl8pPr>
            <a:lvl9pPr lvl="8">
              <a:spcBef>
                <a:spcPts val="0"/>
              </a:spcBef>
              <a:spcAft>
                <a:spcPts val="0"/>
              </a:spcAft>
              <a:buClr>
                <a:schemeClr val="lt2"/>
              </a:buClr>
              <a:buSzPts val="3000"/>
              <a:buNone/>
              <a:defRPr>
                <a:solidFill>
                  <a:schemeClr val="lt2"/>
                </a:solidFill>
              </a:defRPr>
            </a:lvl9pPr>
          </a:lstStyle>
          <a:p/>
        </p:txBody>
      </p:sp>
      <p:sp>
        <p:nvSpPr>
          <p:cNvPr id="615" name="Google Shape;615;p26"/>
          <p:cNvSpPr txBox="1"/>
          <p:nvPr>
            <p:ph idx="5" type="title"/>
          </p:nvPr>
        </p:nvSpPr>
        <p:spPr>
          <a:xfrm>
            <a:off x="5169188" y="1904100"/>
            <a:ext cx="1834500" cy="520200"/>
          </a:xfrm>
          <a:prstGeom prst="rect">
            <a:avLst/>
          </a:prstGeom>
        </p:spPr>
        <p:txBody>
          <a:bodyPr anchorCtr="0" anchor="t" bIns="91425" lIns="91425" spcFirstLastPara="1" rIns="91425" wrap="square" tIns="0">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616" name="Google Shape;616;p26"/>
          <p:cNvSpPr txBox="1"/>
          <p:nvPr>
            <p:ph idx="1" type="body"/>
          </p:nvPr>
        </p:nvSpPr>
        <p:spPr>
          <a:xfrm>
            <a:off x="115025" y="24874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17" name="Google Shape;617;p26"/>
          <p:cNvSpPr txBox="1"/>
          <p:nvPr>
            <p:ph idx="6" type="body"/>
          </p:nvPr>
        </p:nvSpPr>
        <p:spPr>
          <a:xfrm>
            <a:off x="115025" y="33951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18" name="Google Shape;618;p26"/>
          <p:cNvSpPr txBox="1"/>
          <p:nvPr>
            <p:ph idx="7" type="body"/>
          </p:nvPr>
        </p:nvSpPr>
        <p:spPr>
          <a:xfrm>
            <a:off x="2634200" y="24874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19" name="Google Shape;619;p26"/>
          <p:cNvSpPr txBox="1"/>
          <p:nvPr>
            <p:ph idx="8" type="body"/>
          </p:nvPr>
        </p:nvSpPr>
        <p:spPr>
          <a:xfrm>
            <a:off x="2634200" y="33951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20" name="Google Shape;620;p26"/>
          <p:cNvSpPr txBox="1"/>
          <p:nvPr>
            <p:ph idx="9" type="body"/>
          </p:nvPr>
        </p:nvSpPr>
        <p:spPr>
          <a:xfrm>
            <a:off x="5169188" y="24874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21" name="Google Shape;621;p26"/>
          <p:cNvSpPr txBox="1"/>
          <p:nvPr>
            <p:ph idx="13" type="body"/>
          </p:nvPr>
        </p:nvSpPr>
        <p:spPr>
          <a:xfrm>
            <a:off x="5169188" y="3395173"/>
            <a:ext cx="1834500" cy="8898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22" name="Google Shape;622;p26"/>
          <p:cNvSpPr txBox="1"/>
          <p:nvPr>
            <p:ph idx="14"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orient="horz">
          <p15:clr>
            <a:srgbClr val="E46962"/>
          </p15:clr>
        </p15:guide>
        <p15:guide id="2" pos="576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Alt 1">
  <p:cSld name="BLANK_1_1_1_1_1_1_1_1_1_1_1_1_1_1_1">
    <p:spTree>
      <p:nvGrpSpPr>
        <p:cNvPr id="623" name="Shape 623"/>
        <p:cNvGrpSpPr/>
        <p:nvPr/>
      </p:nvGrpSpPr>
      <p:grpSpPr>
        <a:xfrm>
          <a:off x="0" y="0"/>
          <a:ext cx="0" cy="0"/>
          <a:chOff x="0" y="0"/>
          <a:chExt cx="0" cy="0"/>
        </a:xfrm>
      </p:grpSpPr>
      <p:grpSp>
        <p:nvGrpSpPr>
          <p:cNvPr id="624" name="Google Shape;624;p27"/>
          <p:cNvGrpSpPr/>
          <p:nvPr/>
        </p:nvGrpSpPr>
        <p:grpSpPr>
          <a:xfrm>
            <a:off x="0" y="506850"/>
            <a:ext cx="930250" cy="2593175"/>
            <a:chOff x="0" y="506850"/>
            <a:chExt cx="930250" cy="2593175"/>
          </a:xfrm>
        </p:grpSpPr>
        <p:grpSp>
          <p:nvGrpSpPr>
            <p:cNvPr id="625" name="Google Shape;625;p27"/>
            <p:cNvGrpSpPr/>
            <p:nvPr/>
          </p:nvGrpSpPr>
          <p:grpSpPr>
            <a:xfrm>
              <a:off x="0" y="877050"/>
              <a:ext cx="930250" cy="2222975"/>
              <a:chOff x="1233650" y="2421900"/>
              <a:chExt cx="930250" cy="2222975"/>
            </a:xfrm>
          </p:grpSpPr>
          <p:grpSp>
            <p:nvGrpSpPr>
              <p:cNvPr id="626" name="Google Shape;626;p27"/>
              <p:cNvGrpSpPr/>
              <p:nvPr/>
            </p:nvGrpSpPr>
            <p:grpSpPr>
              <a:xfrm>
                <a:off x="1233650" y="2793625"/>
                <a:ext cx="560050" cy="1851250"/>
                <a:chOff x="1381975" y="3249175"/>
                <a:chExt cx="560050" cy="1851250"/>
              </a:xfrm>
            </p:grpSpPr>
            <p:sp>
              <p:nvSpPr>
                <p:cNvPr id="627" name="Google Shape;627;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28" name="Google Shape;628;p27"/>
                <p:cNvSpPr/>
                <p:nvPr/>
              </p:nvSpPr>
              <p:spPr>
                <a:xfrm>
                  <a:off x="1381975" y="36195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629" name="Google Shape;629;p27"/>
                <p:cNvGrpSpPr/>
                <p:nvPr/>
              </p:nvGrpSpPr>
              <p:grpSpPr>
                <a:xfrm>
                  <a:off x="1381975" y="3989700"/>
                  <a:ext cx="560050" cy="1110725"/>
                  <a:chOff x="1381975" y="3249175"/>
                  <a:chExt cx="560050" cy="1110725"/>
                </a:xfrm>
              </p:grpSpPr>
              <p:sp>
                <p:nvSpPr>
                  <p:cNvPr id="630" name="Google Shape;630;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1" name="Google Shape;631;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2" name="Google Shape;632;p27"/>
                  <p:cNvSpPr/>
                  <p:nvPr/>
                </p:nvSpPr>
                <p:spPr>
                  <a:xfrm>
                    <a:off x="1381975" y="39897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33" name="Google Shape;633;p27"/>
                <p:cNvGrpSpPr/>
                <p:nvPr/>
              </p:nvGrpSpPr>
              <p:grpSpPr>
                <a:xfrm>
                  <a:off x="1381975" y="4360025"/>
                  <a:ext cx="560050" cy="370200"/>
                  <a:chOff x="1381975" y="3249175"/>
                  <a:chExt cx="560050" cy="370200"/>
                </a:xfrm>
              </p:grpSpPr>
              <p:sp>
                <p:nvSpPr>
                  <p:cNvPr id="634" name="Google Shape;634;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35" name="Google Shape;635;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36" name="Google Shape;636;p27"/>
              <p:cNvSpPr/>
              <p:nvPr/>
            </p:nvSpPr>
            <p:spPr>
              <a:xfrm>
                <a:off x="1793700" y="24219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37" name="Google Shape;637;p27"/>
            <p:cNvSpPr/>
            <p:nvPr/>
          </p:nvSpPr>
          <p:spPr>
            <a:xfrm>
              <a:off x="183800" y="50685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38" name="Google Shape;638;p27"/>
          <p:cNvSpPr txBox="1"/>
          <p:nvPr>
            <p:ph type="title"/>
          </p:nvPr>
        </p:nvSpPr>
        <p:spPr>
          <a:xfrm>
            <a:off x="38100" y="319650"/>
            <a:ext cx="1823100" cy="520200"/>
          </a:xfrm>
          <a:prstGeom prst="rect">
            <a:avLst/>
          </a:prstGeom>
        </p:spPr>
        <p:txBody>
          <a:bodyPr anchorCtr="0" anchor="t" bIns="91425" lIns="182875" spcFirstLastPara="1" rIns="91425" wrap="square" tIns="91425">
            <a:noAutofit/>
          </a:bodyPr>
          <a:lstStyle>
            <a:lvl1pPr lvl="0">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639" name="Google Shape;639;p27"/>
          <p:cNvSpPr txBox="1"/>
          <p:nvPr>
            <p:ph idx="1" type="subTitle"/>
          </p:nvPr>
        </p:nvSpPr>
        <p:spPr>
          <a:xfrm>
            <a:off x="2176499" y="319800"/>
            <a:ext cx="3904200" cy="520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p:txBody>
      </p:sp>
      <p:sp>
        <p:nvSpPr>
          <p:cNvPr id="640" name="Google Shape;640;p27"/>
          <p:cNvSpPr txBox="1"/>
          <p:nvPr>
            <p:ph idx="2" type="subTitle"/>
          </p:nvPr>
        </p:nvSpPr>
        <p:spPr>
          <a:xfrm>
            <a:off x="2942250"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41" name="Google Shape;641;p27"/>
          <p:cNvSpPr txBox="1"/>
          <p:nvPr>
            <p:ph idx="3" type="subTitle"/>
          </p:nvPr>
        </p:nvSpPr>
        <p:spPr>
          <a:xfrm>
            <a:off x="1078950"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642" name="Google Shape;642;p27"/>
          <p:cNvSpPr txBox="1"/>
          <p:nvPr>
            <p:ph idx="4" type="subTitle"/>
          </p:nvPr>
        </p:nvSpPr>
        <p:spPr>
          <a:xfrm>
            <a:off x="4798644"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43" name="Google Shape;643;p27"/>
          <p:cNvSpPr txBox="1"/>
          <p:nvPr>
            <p:ph idx="5" type="subTitle"/>
          </p:nvPr>
        </p:nvSpPr>
        <p:spPr>
          <a:xfrm>
            <a:off x="2942257"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644" name="Google Shape;644;p27"/>
          <p:cNvSpPr txBox="1"/>
          <p:nvPr>
            <p:ph idx="6" type="subTitle"/>
          </p:nvPr>
        </p:nvSpPr>
        <p:spPr>
          <a:xfrm>
            <a:off x="6671581"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45" name="Google Shape;645;p27"/>
          <p:cNvSpPr txBox="1"/>
          <p:nvPr>
            <p:ph idx="7" type="subTitle"/>
          </p:nvPr>
        </p:nvSpPr>
        <p:spPr>
          <a:xfrm>
            <a:off x="4798647"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grpSp>
        <p:nvGrpSpPr>
          <p:cNvPr id="646" name="Google Shape;646;p27"/>
          <p:cNvGrpSpPr/>
          <p:nvPr/>
        </p:nvGrpSpPr>
        <p:grpSpPr>
          <a:xfrm rot="5400000">
            <a:off x="7381575" y="-838700"/>
            <a:ext cx="930250" cy="2591775"/>
            <a:chOff x="0" y="508250"/>
            <a:chExt cx="930250" cy="2591775"/>
          </a:xfrm>
        </p:grpSpPr>
        <p:grpSp>
          <p:nvGrpSpPr>
            <p:cNvPr id="647" name="Google Shape;647;p27"/>
            <p:cNvGrpSpPr/>
            <p:nvPr/>
          </p:nvGrpSpPr>
          <p:grpSpPr>
            <a:xfrm>
              <a:off x="0" y="877050"/>
              <a:ext cx="930250" cy="2222975"/>
              <a:chOff x="1233650" y="2421900"/>
              <a:chExt cx="930250" cy="2222975"/>
            </a:xfrm>
          </p:grpSpPr>
          <p:grpSp>
            <p:nvGrpSpPr>
              <p:cNvPr id="648" name="Google Shape;648;p27"/>
              <p:cNvGrpSpPr/>
              <p:nvPr/>
            </p:nvGrpSpPr>
            <p:grpSpPr>
              <a:xfrm>
                <a:off x="1233650" y="2793625"/>
                <a:ext cx="930250" cy="1851250"/>
                <a:chOff x="1381975" y="3249175"/>
                <a:chExt cx="930250" cy="1851250"/>
              </a:xfrm>
            </p:grpSpPr>
            <p:grpSp>
              <p:nvGrpSpPr>
                <p:cNvPr id="649" name="Google Shape;649;p27"/>
                <p:cNvGrpSpPr/>
                <p:nvPr/>
              </p:nvGrpSpPr>
              <p:grpSpPr>
                <a:xfrm>
                  <a:off x="1571825" y="3249175"/>
                  <a:ext cx="740400" cy="370200"/>
                  <a:chOff x="1571825" y="3249175"/>
                  <a:chExt cx="740400" cy="370200"/>
                </a:xfrm>
              </p:grpSpPr>
              <p:sp>
                <p:nvSpPr>
                  <p:cNvPr id="650" name="Google Shape;650;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1" name="Google Shape;651;p27"/>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52" name="Google Shape;652;p27"/>
                <p:cNvSpPr/>
                <p:nvPr/>
              </p:nvSpPr>
              <p:spPr>
                <a:xfrm>
                  <a:off x="1381975" y="36195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nvGrpSpPr>
                <p:cNvPr id="653" name="Google Shape;653;p27"/>
                <p:cNvGrpSpPr/>
                <p:nvPr/>
              </p:nvGrpSpPr>
              <p:grpSpPr>
                <a:xfrm>
                  <a:off x="1381975" y="3989700"/>
                  <a:ext cx="560050" cy="1110725"/>
                  <a:chOff x="1381975" y="3249175"/>
                  <a:chExt cx="560050" cy="1110725"/>
                </a:xfrm>
              </p:grpSpPr>
              <p:sp>
                <p:nvSpPr>
                  <p:cNvPr id="654" name="Google Shape;654;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5" name="Google Shape;655;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6" name="Google Shape;656;p27"/>
                  <p:cNvSpPr/>
                  <p:nvPr/>
                </p:nvSpPr>
                <p:spPr>
                  <a:xfrm>
                    <a:off x="1381975" y="3989700"/>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57" name="Google Shape;657;p27"/>
                <p:cNvGrpSpPr/>
                <p:nvPr/>
              </p:nvGrpSpPr>
              <p:grpSpPr>
                <a:xfrm>
                  <a:off x="1381975" y="4360025"/>
                  <a:ext cx="560050" cy="370200"/>
                  <a:chOff x="1381975" y="3249175"/>
                  <a:chExt cx="560050" cy="370200"/>
                </a:xfrm>
              </p:grpSpPr>
              <p:sp>
                <p:nvSpPr>
                  <p:cNvPr id="658" name="Google Shape;658;p27"/>
                  <p:cNvSpPr/>
                  <p:nvPr/>
                </p:nvSpPr>
                <p:spPr>
                  <a:xfrm>
                    <a:off x="1381975" y="3249175"/>
                    <a:ext cx="1899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59" name="Google Shape;659;p27"/>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60" name="Google Shape;660;p27"/>
              <p:cNvSpPr/>
              <p:nvPr/>
            </p:nvSpPr>
            <p:spPr>
              <a:xfrm>
                <a:off x="1793700" y="24219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61" name="Google Shape;661;p27"/>
            <p:cNvSpPr/>
            <p:nvPr/>
          </p:nvSpPr>
          <p:spPr>
            <a:xfrm>
              <a:off x="189850" y="50825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662" name="Google Shape;662;p27"/>
          <p:cNvSpPr txBox="1"/>
          <p:nvPr>
            <p:ph idx="8" type="subTitle"/>
          </p:nvPr>
        </p:nvSpPr>
        <p:spPr>
          <a:xfrm>
            <a:off x="6671579" y="2330400"/>
            <a:ext cx="1564500" cy="16449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lgn="ctr">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663" name="Google Shape;663;p27"/>
          <p:cNvSpPr txBox="1"/>
          <p:nvPr>
            <p:ph idx="9"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cxnSp>
        <p:nvCxnSpPr>
          <p:cNvPr id="664" name="Google Shape;664;p27"/>
          <p:cNvCxnSpPr/>
          <p:nvPr/>
        </p:nvCxnSpPr>
        <p:spPr>
          <a:xfrm>
            <a:off x="1865850" y="392700"/>
            <a:ext cx="0" cy="390300"/>
          </a:xfrm>
          <a:prstGeom prst="straightConnector1">
            <a:avLst/>
          </a:prstGeom>
          <a:noFill/>
          <a:ln cap="flat" cmpd="sng" w="19050">
            <a:solidFill>
              <a:schemeClr val="accent3"/>
            </a:solidFill>
            <a:prstDash val="solid"/>
            <a:round/>
            <a:headEnd len="med" w="med" type="none"/>
            <a:tailEnd len="med" w="med" type="none"/>
          </a:ln>
        </p:spPr>
      </p:cxnSp>
      <p:sp>
        <p:nvSpPr>
          <p:cNvPr id="665" name="Google Shape;665;p27"/>
          <p:cNvSpPr/>
          <p:nvPr/>
        </p:nvSpPr>
        <p:spPr>
          <a:xfrm rot="5400000">
            <a:off x="8773788" y="92231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66" name="Google Shape;666;p27"/>
          <p:cNvSpPr/>
          <p:nvPr/>
        </p:nvSpPr>
        <p:spPr>
          <a:xfrm rot="5400000">
            <a:off x="8773788" y="129251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67" name="Google Shape;667;p27"/>
          <p:cNvSpPr txBox="1"/>
          <p:nvPr>
            <p:ph idx="13" type="subTitle"/>
          </p:nvPr>
        </p:nvSpPr>
        <p:spPr>
          <a:xfrm>
            <a:off x="1078938" y="1877700"/>
            <a:ext cx="1564500" cy="452700"/>
          </a:xfrm>
          <a:prstGeom prst="rect">
            <a:avLst/>
          </a:prstGeom>
        </p:spPr>
        <p:txBody>
          <a:bodyPr anchorCtr="0" anchor="t" bIns="91425" lIns="91425" spcFirstLastPara="1" rIns="91425" wrap="square" tIns="91425">
            <a:noAutofit/>
          </a:bodyPr>
          <a:lstStyle>
            <a:lvl1pPr lvl="0">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2pPr>
            <a:lvl3pPr lvl="2"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3pPr>
            <a:lvl4pPr lvl="3"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4pPr>
            <a:lvl5pPr lvl="4"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5pPr>
            <a:lvl6pPr lvl="5"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6pPr>
            <a:lvl7pPr lvl="6"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7pPr>
            <a:lvl8pPr lvl="7"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8pPr>
            <a:lvl9pPr lvl="8" algn="ctr">
              <a:spcBef>
                <a:spcPts val="0"/>
              </a:spcBef>
              <a:spcAft>
                <a:spcPts val="0"/>
              </a:spcAft>
              <a:buClr>
                <a:schemeClr val="dk2"/>
              </a:buClr>
              <a:buSzPts val="1600"/>
              <a:buFont typeface="IBM Plex Sans"/>
              <a:buNone/>
              <a:defRPr sz="1600">
                <a:solidFill>
                  <a:schemeClr val="dk2"/>
                </a:solidFill>
                <a:latin typeface="IBM Plex Sans"/>
                <a:ea typeface="IBM Plex Sans"/>
                <a:cs typeface="IBM Plex Sans"/>
                <a:sym typeface="IBM Plex Sans"/>
              </a:defRPr>
            </a:lvl9pPr>
          </a:lstStyle>
          <a:p/>
        </p:txBody>
      </p:sp>
      <p:sp>
        <p:nvSpPr>
          <p:cNvPr id="668" name="Google Shape;668;p27"/>
          <p:cNvSpPr txBox="1"/>
          <p:nvPr>
            <p:ph idx="14" type="title"/>
          </p:nvPr>
        </p:nvSpPr>
        <p:spPr>
          <a:xfrm>
            <a:off x="3484500" y="1377875"/>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p:txBody>
      </p:sp>
      <p:sp>
        <p:nvSpPr>
          <p:cNvPr id="669" name="Google Shape;669;p27"/>
          <p:cNvSpPr txBox="1"/>
          <p:nvPr>
            <p:ph idx="15" type="title"/>
          </p:nvPr>
        </p:nvSpPr>
        <p:spPr>
          <a:xfrm>
            <a:off x="7204200" y="1411200"/>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IBM Plex Sans"/>
              <a:buNone/>
              <a:defRPr b="1" sz="1800"/>
            </a:lvl1pPr>
            <a:lvl2pPr lvl="1" algn="ctr">
              <a:spcBef>
                <a:spcPts val="0"/>
              </a:spcBef>
              <a:spcAft>
                <a:spcPts val="0"/>
              </a:spcAft>
              <a:buClr>
                <a:schemeClr val="lt1"/>
              </a:buClr>
              <a:buSzPts val="3000"/>
              <a:buNone/>
              <a:defRPr b="1">
                <a:solidFill>
                  <a:schemeClr val="lt1"/>
                </a:solidFill>
              </a:defRPr>
            </a:lvl2pPr>
            <a:lvl3pPr lvl="2" algn="ctr">
              <a:spcBef>
                <a:spcPts val="0"/>
              </a:spcBef>
              <a:spcAft>
                <a:spcPts val="0"/>
              </a:spcAft>
              <a:buClr>
                <a:schemeClr val="lt1"/>
              </a:buClr>
              <a:buSzPts val="3000"/>
              <a:buNone/>
              <a:defRPr b="1">
                <a:solidFill>
                  <a:schemeClr val="lt1"/>
                </a:solidFill>
              </a:defRPr>
            </a:lvl3pPr>
            <a:lvl4pPr lvl="3" algn="ctr">
              <a:spcBef>
                <a:spcPts val="0"/>
              </a:spcBef>
              <a:spcAft>
                <a:spcPts val="0"/>
              </a:spcAft>
              <a:buClr>
                <a:schemeClr val="lt1"/>
              </a:buClr>
              <a:buSzPts val="3000"/>
              <a:buNone/>
              <a:defRPr b="1">
                <a:solidFill>
                  <a:schemeClr val="lt1"/>
                </a:solidFill>
              </a:defRPr>
            </a:lvl4pPr>
            <a:lvl5pPr lvl="4" algn="ctr">
              <a:spcBef>
                <a:spcPts val="0"/>
              </a:spcBef>
              <a:spcAft>
                <a:spcPts val="0"/>
              </a:spcAft>
              <a:buClr>
                <a:schemeClr val="lt1"/>
              </a:buClr>
              <a:buSzPts val="3000"/>
              <a:buNone/>
              <a:defRPr b="1">
                <a:solidFill>
                  <a:schemeClr val="lt1"/>
                </a:solidFill>
              </a:defRPr>
            </a:lvl5pPr>
            <a:lvl6pPr lvl="5" algn="ctr">
              <a:spcBef>
                <a:spcPts val="0"/>
              </a:spcBef>
              <a:spcAft>
                <a:spcPts val="0"/>
              </a:spcAft>
              <a:buClr>
                <a:schemeClr val="lt1"/>
              </a:buClr>
              <a:buSzPts val="3000"/>
              <a:buNone/>
              <a:defRPr b="1">
                <a:solidFill>
                  <a:schemeClr val="lt1"/>
                </a:solidFill>
              </a:defRPr>
            </a:lvl6pPr>
            <a:lvl7pPr lvl="6" algn="ctr">
              <a:spcBef>
                <a:spcPts val="0"/>
              </a:spcBef>
              <a:spcAft>
                <a:spcPts val="0"/>
              </a:spcAft>
              <a:buClr>
                <a:schemeClr val="lt1"/>
              </a:buClr>
              <a:buSzPts val="3000"/>
              <a:buNone/>
              <a:defRPr b="1">
                <a:solidFill>
                  <a:schemeClr val="lt1"/>
                </a:solidFill>
              </a:defRPr>
            </a:lvl7pPr>
            <a:lvl8pPr lvl="7" algn="ctr">
              <a:spcBef>
                <a:spcPts val="0"/>
              </a:spcBef>
              <a:spcAft>
                <a:spcPts val="0"/>
              </a:spcAft>
              <a:buClr>
                <a:schemeClr val="lt1"/>
              </a:buClr>
              <a:buSzPts val="3000"/>
              <a:buNone/>
              <a:defRPr b="1">
                <a:solidFill>
                  <a:schemeClr val="lt1"/>
                </a:solidFill>
              </a:defRPr>
            </a:lvl8pPr>
            <a:lvl9pPr lvl="8" algn="ctr">
              <a:spcBef>
                <a:spcPts val="0"/>
              </a:spcBef>
              <a:spcAft>
                <a:spcPts val="0"/>
              </a:spcAft>
              <a:buClr>
                <a:schemeClr val="lt1"/>
              </a:buClr>
              <a:buSzPts val="3000"/>
              <a:buNone/>
              <a:defRPr b="1">
                <a:solidFill>
                  <a:schemeClr val="lt1"/>
                </a:solidFill>
              </a:defRPr>
            </a:lvl9pPr>
          </a:lstStyle>
          <a:p/>
        </p:txBody>
      </p:sp>
      <p:sp>
        <p:nvSpPr>
          <p:cNvPr id="670" name="Google Shape;670;p27"/>
          <p:cNvSpPr txBox="1"/>
          <p:nvPr>
            <p:ph idx="16" type="title"/>
          </p:nvPr>
        </p:nvSpPr>
        <p:spPr>
          <a:xfrm>
            <a:off x="5344350" y="1411200"/>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p:txBody>
      </p:sp>
      <p:sp>
        <p:nvSpPr>
          <p:cNvPr id="671" name="Google Shape;671;p27"/>
          <p:cNvSpPr txBox="1"/>
          <p:nvPr>
            <p:ph idx="17" type="title"/>
          </p:nvPr>
        </p:nvSpPr>
        <p:spPr>
          <a:xfrm>
            <a:off x="1624650" y="1377875"/>
            <a:ext cx="473100" cy="3903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accent3"/>
              </a:buClr>
              <a:buSzPts val="1800"/>
              <a:buFont typeface="IBM Plex Sans"/>
              <a:buNone/>
              <a:defRPr sz="1800">
                <a:solidFill>
                  <a:schemeClr val="accent3"/>
                </a:solidFill>
              </a:defRPr>
            </a:lvl1pPr>
            <a:lvl2pPr lvl="1" algn="ctr">
              <a:spcBef>
                <a:spcPts val="0"/>
              </a:spcBef>
              <a:spcAft>
                <a:spcPts val="0"/>
              </a:spcAft>
              <a:buClr>
                <a:schemeClr val="accent3"/>
              </a:buClr>
              <a:buSzPts val="3000"/>
              <a:buNone/>
              <a:defRPr>
                <a:solidFill>
                  <a:schemeClr val="accent3"/>
                </a:solidFill>
              </a:defRPr>
            </a:lvl2pPr>
            <a:lvl3pPr lvl="2" algn="ctr">
              <a:spcBef>
                <a:spcPts val="0"/>
              </a:spcBef>
              <a:spcAft>
                <a:spcPts val="0"/>
              </a:spcAft>
              <a:buClr>
                <a:schemeClr val="accent3"/>
              </a:buClr>
              <a:buSzPts val="3000"/>
              <a:buNone/>
              <a:defRPr>
                <a:solidFill>
                  <a:schemeClr val="accent3"/>
                </a:solidFill>
              </a:defRPr>
            </a:lvl3pPr>
            <a:lvl4pPr lvl="3" algn="ctr">
              <a:spcBef>
                <a:spcPts val="0"/>
              </a:spcBef>
              <a:spcAft>
                <a:spcPts val="0"/>
              </a:spcAft>
              <a:buClr>
                <a:schemeClr val="accent3"/>
              </a:buClr>
              <a:buSzPts val="3000"/>
              <a:buNone/>
              <a:defRPr>
                <a:solidFill>
                  <a:schemeClr val="accent3"/>
                </a:solidFill>
              </a:defRPr>
            </a:lvl4pPr>
            <a:lvl5pPr lvl="4" algn="ctr">
              <a:spcBef>
                <a:spcPts val="0"/>
              </a:spcBef>
              <a:spcAft>
                <a:spcPts val="0"/>
              </a:spcAft>
              <a:buClr>
                <a:schemeClr val="accent3"/>
              </a:buClr>
              <a:buSzPts val="3000"/>
              <a:buNone/>
              <a:defRPr>
                <a:solidFill>
                  <a:schemeClr val="accent3"/>
                </a:solidFill>
              </a:defRPr>
            </a:lvl5pPr>
            <a:lvl6pPr lvl="5" algn="ctr">
              <a:spcBef>
                <a:spcPts val="0"/>
              </a:spcBef>
              <a:spcAft>
                <a:spcPts val="0"/>
              </a:spcAft>
              <a:buClr>
                <a:schemeClr val="accent3"/>
              </a:buClr>
              <a:buSzPts val="3000"/>
              <a:buNone/>
              <a:defRPr>
                <a:solidFill>
                  <a:schemeClr val="accent3"/>
                </a:solidFill>
              </a:defRPr>
            </a:lvl6pPr>
            <a:lvl7pPr lvl="6" algn="ctr">
              <a:spcBef>
                <a:spcPts val="0"/>
              </a:spcBef>
              <a:spcAft>
                <a:spcPts val="0"/>
              </a:spcAft>
              <a:buClr>
                <a:schemeClr val="accent3"/>
              </a:buClr>
              <a:buSzPts val="3000"/>
              <a:buNone/>
              <a:defRPr>
                <a:solidFill>
                  <a:schemeClr val="accent3"/>
                </a:solidFill>
              </a:defRPr>
            </a:lvl7pPr>
            <a:lvl8pPr lvl="7" algn="ctr">
              <a:spcBef>
                <a:spcPts val="0"/>
              </a:spcBef>
              <a:spcAft>
                <a:spcPts val="0"/>
              </a:spcAft>
              <a:buClr>
                <a:schemeClr val="accent3"/>
              </a:buClr>
              <a:buSzPts val="3000"/>
              <a:buNone/>
              <a:defRPr>
                <a:solidFill>
                  <a:schemeClr val="accent3"/>
                </a:solidFill>
              </a:defRPr>
            </a:lvl8pPr>
            <a:lvl9pPr lvl="8" algn="ctr">
              <a:spcBef>
                <a:spcPts val="0"/>
              </a:spcBef>
              <a:spcAft>
                <a:spcPts val="0"/>
              </a:spcAft>
              <a:buClr>
                <a:schemeClr val="accent3"/>
              </a:buClr>
              <a:buSzPts val="3000"/>
              <a:buNone/>
              <a:defRPr>
                <a:solidFill>
                  <a:schemeClr val="accent3"/>
                </a:solidFill>
              </a:defRPr>
            </a:lvl9pPr>
          </a:lstStyle>
          <a:p/>
        </p:txBody>
      </p:sp>
      <p:sp>
        <p:nvSpPr>
          <p:cNvPr id="672" name="Google Shape;672;p27"/>
          <p:cNvSpPr txBox="1"/>
          <p:nvPr>
            <p:ph idx="18"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pos="1175">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2">
  <p:cSld name="BLANK_1_1_1_1_1_1_1_1_1_1_1_1_1_1_1_2">
    <p:spTree>
      <p:nvGrpSpPr>
        <p:cNvPr id="673" name="Shape 673"/>
        <p:cNvGrpSpPr/>
        <p:nvPr/>
      </p:nvGrpSpPr>
      <p:grpSpPr>
        <a:xfrm>
          <a:off x="0" y="0"/>
          <a:ext cx="0" cy="0"/>
          <a:chOff x="0" y="0"/>
          <a:chExt cx="0" cy="0"/>
        </a:xfrm>
      </p:grpSpPr>
      <p:sp>
        <p:nvSpPr>
          <p:cNvPr id="674" name="Google Shape;674;p28"/>
          <p:cNvSpPr txBox="1"/>
          <p:nvPr>
            <p:ph idx="1" type="body"/>
          </p:nvPr>
        </p:nvSpPr>
        <p:spPr>
          <a:xfrm>
            <a:off x="1867950" y="203530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75" name="Google Shape;675;p28"/>
          <p:cNvSpPr txBox="1"/>
          <p:nvPr>
            <p:ph idx="2" type="body"/>
          </p:nvPr>
        </p:nvSpPr>
        <p:spPr>
          <a:xfrm>
            <a:off x="1867950" y="340515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76" name="Google Shape;676;p28"/>
          <p:cNvSpPr txBox="1"/>
          <p:nvPr>
            <p:ph idx="3" type="body"/>
          </p:nvPr>
        </p:nvSpPr>
        <p:spPr>
          <a:xfrm>
            <a:off x="5297575" y="203530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677" name="Google Shape;677;p28"/>
          <p:cNvSpPr txBox="1"/>
          <p:nvPr>
            <p:ph idx="4" type="body"/>
          </p:nvPr>
        </p:nvSpPr>
        <p:spPr>
          <a:xfrm>
            <a:off x="5297575" y="3405150"/>
            <a:ext cx="2700000" cy="822900"/>
          </a:xfrm>
          <a:prstGeom prst="rect">
            <a:avLst/>
          </a:prstGeom>
        </p:spPr>
        <p:txBody>
          <a:bodyPr anchorCtr="0" anchor="t" bIns="91425" lIns="91425" spcFirstLastPara="1" rIns="91425" wrap="square" tIns="0">
            <a:noAutofit/>
          </a:bodyPr>
          <a:lstStyle>
            <a:lvl1pPr indent="-292100" lvl="0" marL="457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lnSpc>
                <a:spcPct val="115000"/>
              </a:lnSpc>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grpSp>
        <p:nvGrpSpPr>
          <p:cNvPr id="678" name="Google Shape;678;p28"/>
          <p:cNvGrpSpPr/>
          <p:nvPr/>
        </p:nvGrpSpPr>
        <p:grpSpPr>
          <a:xfrm>
            <a:off x="7073603" y="0"/>
            <a:ext cx="2070408" cy="1617374"/>
            <a:chOff x="6787102" y="-57263"/>
            <a:chExt cx="2403260" cy="1877393"/>
          </a:xfrm>
        </p:grpSpPr>
        <p:grpSp>
          <p:nvGrpSpPr>
            <p:cNvPr id="679" name="Google Shape;679;p28"/>
            <p:cNvGrpSpPr/>
            <p:nvPr/>
          </p:nvGrpSpPr>
          <p:grpSpPr>
            <a:xfrm rot="10800000">
              <a:off x="8286413" y="1320355"/>
              <a:ext cx="903863" cy="499775"/>
              <a:chOff x="532097" y="3249175"/>
              <a:chExt cx="669528" cy="370204"/>
            </a:xfrm>
          </p:grpSpPr>
          <p:sp>
            <p:nvSpPr>
              <p:cNvPr id="680" name="Google Shape;680;p28"/>
              <p:cNvSpPr/>
              <p:nvPr/>
            </p:nvSpPr>
            <p:spPr>
              <a:xfrm>
                <a:off x="532097" y="3249179"/>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1" name="Google Shape;681;p2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82" name="Google Shape;682;p28"/>
            <p:cNvGrpSpPr/>
            <p:nvPr/>
          </p:nvGrpSpPr>
          <p:grpSpPr>
            <a:xfrm rot="10800000">
              <a:off x="6787103" y="820419"/>
              <a:ext cx="2402289" cy="499772"/>
              <a:chOff x="532752" y="3249175"/>
              <a:chExt cx="1779473" cy="370202"/>
            </a:xfrm>
          </p:grpSpPr>
          <p:sp>
            <p:nvSpPr>
              <p:cNvPr id="683" name="Google Shape;683;p28"/>
              <p:cNvSpPr/>
              <p:nvPr/>
            </p:nvSpPr>
            <p:spPr>
              <a:xfrm>
                <a:off x="532752" y="3249177"/>
                <a:ext cx="2988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4" name="Google Shape;684;p2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5" name="Google Shape;685;p2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6" name="Google Shape;686;p28"/>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87" name="Google Shape;687;p28"/>
            <p:cNvGrpSpPr/>
            <p:nvPr/>
          </p:nvGrpSpPr>
          <p:grpSpPr>
            <a:xfrm rot="10800000">
              <a:off x="7286873" y="320651"/>
              <a:ext cx="1499310" cy="499770"/>
              <a:chOff x="831425" y="3249175"/>
              <a:chExt cx="1110600" cy="370200"/>
            </a:xfrm>
          </p:grpSpPr>
          <p:sp>
            <p:nvSpPr>
              <p:cNvPr id="688" name="Google Shape;688;p28"/>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89" name="Google Shape;689;p2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0" name="Google Shape;690;p2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691" name="Google Shape;691;p28"/>
            <p:cNvGrpSpPr/>
            <p:nvPr/>
          </p:nvGrpSpPr>
          <p:grpSpPr>
            <a:xfrm rot="10800000">
              <a:off x="6787102" y="-57263"/>
              <a:ext cx="2403260" cy="377865"/>
              <a:chOff x="532032" y="3249173"/>
              <a:chExt cx="1780193" cy="370202"/>
            </a:xfrm>
          </p:grpSpPr>
          <p:sp>
            <p:nvSpPr>
              <p:cNvPr id="692" name="Google Shape;692;p28"/>
              <p:cNvSpPr/>
              <p:nvPr/>
            </p:nvSpPr>
            <p:spPr>
              <a:xfrm>
                <a:off x="532032" y="3249173"/>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3" name="Google Shape;693;p28"/>
              <p:cNvSpPr/>
              <p:nvPr/>
            </p:nvSpPr>
            <p:spPr>
              <a:xfrm>
                <a:off x="831430" y="324917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4" name="Google Shape;694;p28"/>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5" name="Google Shape;695;p28"/>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6" name="Google Shape;696;p28"/>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697" name="Google Shape;697;p28"/>
          <p:cNvSpPr/>
          <p:nvPr/>
        </p:nvSpPr>
        <p:spPr>
          <a:xfrm flipH="1" rot="10800000">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8" name="Google Shape;698;p28"/>
          <p:cNvSpPr/>
          <p:nvPr/>
        </p:nvSpPr>
        <p:spPr>
          <a:xfrm flipH="1" rot="10800000">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699" name="Google Shape;699;p28"/>
          <p:cNvSpPr/>
          <p:nvPr/>
        </p:nvSpPr>
        <p:spPr>
          <a:xfrm flipH="1" rot="10800000">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00" name="Google Shape;700;p28"/>
          <p:cNvSpPr/>
          <p:nvPr/>
        </p:nvSpPr>
        <p:spPr>
          <a:xfrm flipH="1" rot="10800000">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01" name="Google Shape;701;p28"/>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702" name="Google Shape;702;p28"/>
          <p:cNvSpPr txBox="1"/>
          <p:nvPr>
            <p:ph idx="5" type="title"/>
          </p:nvPr>
        </p:nvSpPr>
        <p:spPr>
          <a:xfrm>
            <a:off x="38100" y="319650"/>
            <a:ext cx="1823100" cy="520200"/>
          </a:xfrm>
          <a:prstGeom prst="rect">
            <a:avLst/>
          </a:prstGeom>
        </p:spPr>
        <p:txBody>
          <a:bodyPr anchorCtr="0" anchor="t" bIns="91425" lIns="182875" spcFirstLastPara="1" rIns="91425" wrap="square" tIns="91425">
            <a:noAutofit/>
          </a:bodyPr>
          <a:lstStyle>
            <a:lvl1pPr lvl="0">
              <a:spcBef>
                <a:spcPts val="0"/>
              </a:spcBef>
              <a:spcAft>
                <a:spcPts val="0"/>
              </a:spcAft>
              <a:buNone/>
              <a:defRPr sz="1600">
                <a:solidFill>
                  <a:schemeClr val="lt2"/>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3"/>
                </a:solidFill>
              </a:defRPr>
            </a:lvl2pPr>
            <a:lvl3pPr lvl="2">
              <a:lnSpc>
                <a:spcPct val="115000"/>
              </a:lnSpc>
              <a:spcBef>
                <a:spcPts val="0"/>
              </a:spcBef>
              <a:spcAft>
                <a:spcPts val="0"/>
              </a:spcAft>
              <a:buNone/>
              <a:defRPr sz="1800">
                <a:solidFill>
                  <a:schemeClr val="accent3"/>
                </a:solidFill>
              </a:defRPr>
            </a:lvl3pPr>
            <a:lvl4pPr lvl="3">
              <a:lnSpc>
                <a:spcPct val="115000"/>
              </a:lnSpc>
              <a:spcBef>
                <a:spcPts val="0"/>
              </a:spcBef>
              <a:spcAft>
                <a:spcPts val="0"/>
              </a:spcAft>
              <a:buNone/>
              <a:defRPr sz="1800">
                <a:solidFill>
                  <a:schemeClr val="accent3"/>
                </a:solidFill>
              </a:defRPr>
            </a:lvl4pPr>
            <a:lvl5pPr lvl="4">
              <a:lnSpc>
                <a:spcPct val="115000"/>
              </a:lnSpc>
              <a:spcBef>
                <a:spcPts val="0"/>
              </a:spcBef>
              <a:spcAft>
                <a:spcPts val="0"/>
              </a:spcAft>
              <a:buNone/>
              <a:defRPr sz="1800">
                <a:solidFill>
                  <a:schemeClr val="accent3"/>
                </a:solidFill>
              </a:defRPr>
            </a:lvl5pPr>
            <a:lvl6pPr lvl="5">
              <a:lnSpc>
                <a:spcPct val="115000"/>
              </a:lnSpc>
              <a:spcBef>
                <a:spcPts val="0"/>
              </a:spcBef>
              <a:spcAft>
                <a:spcPts val="0"/>
              </a:spcAft>
              <a:buNone/>
              <a:defRPr sz="1800">
                <a:solidFill>
                  <a:schemeClr val="accent3"/>
                </a:solidFill>
              </a:defRPr>
            </a:lvl6pPr>
            <a:lvl7pPr lvl="6">
              <a:lnSpc>
                <a:spcPct val="115000"/>
              </a:lnSpc>
              <a:spcBef>
                <a:spcPts val="0"/>
              </a:spcBef>
              <a:spcAft>
                <a:spcPts val="0"/>
              </a:spcAft>
              <a:buNone/>
              <a:defRPr sz="1800">
                <a:solidFill>
                  <a:schemeClr val="accent3"/>
                </a:solidFill>
              </a:defRPr>
            </a:lvl7pPr>
            <a:lvl8pPr lvl="7">
              <a:lnSpc>
                <a:spcPct val="115000"/>
              </a:lnSpc>
              <a:spcBef>
                <a:spcPts val="0"/>
              </a:spcBef>
              <a:spcAft>
                <a:spcPts val="0"/>
              </a:spcAft>
              <a:buNone/>
              <a:defRPr sz="1800">
                <a:solidFill>
                  <a:schemeClr val="accent3"/>
                </a:solidFill>
              </a:defRPr>
            </a:lvl8pPr>
            <a:lvl9pPr lvl="8">
              <a:lnSpc>
                <a:spcPct val="115000"/>
              </a:lnSpc>
              <a:spcBef>
                <a:spcPts val="0"/>
              </a:spcBef>
              <a:spcAft>
                <a:spcPts val="0"/>
              </a:spcAft>
              <a:buNone/>
              <a:defRPr sz="1800">
                <a:solidFill>
                  <a:schemeClr val="accent3"/>
                </a:solidFill>
              </a:defRPr>
            </a:lvl9pPr>
          </a:lstStyle>
          <a:p/>
        </p:txBody>
      </p:sp>
      <p:sp>
        <p:nvSpPr>
          <p:cNvPr id="703" name="Google Shape;703;p28"/>
          <p:cNvSpPr txBox="1"/>
          <p:nvPr>
            <p:ph idx="6" type="subTitle"/>
          </p:nvPr>
        </p:nvSpPr>
        <p:spPr>
          <a:xfrm>
            <a:off x="2176499" y="319800"/>
            <a:ext cx="3904200" cy="520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p:txBody>
      </p:sp>
      <p:sp>
        <p:nvSpPr>
          <p:cNvPr id="704" name="Google Shape;704;p28"/>
          <p:cNvSpPr txBox="1"/>
          <p:nvPr>
            <p:ph idx="7" type="subTitle"/>
          </p:nvPr>
        </p:nvSpPr>
        <p:spPr>
          <a:xfrm>
            <a:off x="1867950" y="169227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5" name="Google Shape;705;p28"/>
          <p:cNvSpPr txBox="1"/>
          <p:nvPr>
            <p:ph idx="8" type="subTitle"/>
          </p:nvPr>
        </p:nvSpPr>
        <p:spPr>
          <a:xfrm>
            <a:off x="1867950" y="306212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6" name="Google Shape;706;p28"/>
          <p:cNvSpPr txBox="1"/>
          <p:nvPr>
            <p:ph idx="9" type="subTitle"/>
          </p:nvPr>
        </p:nvSpPr>
        <p:spPr>
          <a:xfrm>
            <a:off x="5297575" y="169227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7" name="Google Shape;707;p28"/>
          <p:cNvSpPr txBox="1"/>
          <p:nvPr>
            <p:ph idx="13" type="subTitle"/>
          </p:nvPr>
        </p:nvSpPr>
        <p:spPr>
          <a:xfrm>
            <a:off x="5297575" y="3062125"/>
            <a:ext cx="2394900" cy="288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200"/>
              <a:buFont typeface="Sora Medium"/>
              <a:buNone/>
              <a:defRPr sz="1200">
                <a:solidFill>
                  <a:schemeClr val="lt2"/>
                </a:solidFill>
                <a:latin typeface="Sora Medium"/>
                <a:ea typeface="Sora Medium"/>
                <a:cs typeface="Sora Medium"/>
                <a:sym typeface="Sora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8" name="Google Shape;708;p28"/>
          <p:cNvSpPr txBox="1"/>
          <p:nvPr>
            <p:ph idx="1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pos="4611">
          <p15:clr>
            <a:srgbClr val="E46962"/>
          </p15:clr>
        </p15:guide>
        <p15:guide id="2" pos="3407">
          <p15:clr>
            <a:srgbClr val="E46962"/>
          </p15:clr>
        </p15:guide>
        <p15:guide id="3" pos="2262">
          <p15:clr>
            <a:srgbClr val="E46962"/>
          </p15:clr>
        </p15:guide>
        <p15:guide id="4" orient="horz" pos="1006">
          <p15:clr>
            <a:srgbClr val="E46962"/>
          </p15:clr>
        </p15:guide>
        <p15:guide id="5" pos="1175">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3">
  <p:cSld name="BLANK_1_1_1_1_1_1_1_1_1_1_1_1_1_1_1_2_1">
    <p:spTree>
      <p:nvGrpSpPr>
        <p:cNvPr id="709" name="Shape 709"/>
        <p:cNvGrpSpPr/>
        <p:nvPr/>
      </p:nvGrpSpPr>
      <p:grpSpPr>
        <a:xfrm>
          <a:off x="0" y="0"/>
          <a:ext cx="0" cy="0"/>
          <a:chOff x="0" y="0"/>
          <a:chExt cx="0" cy="0"/>
        </a:xfrm>
      </p:grpSpPr>
      <p:sp>
        <p:nvSpPr>
          <p:cNvPr id="710" name="Google Shape;710;p29"/>
          <p:cNvSpPr txBox="1"/>
          <p:nvPr>
            <p:ph type="title"/>
          </p:nvPr>
        </p:nvSpPr>
        <p:spPr>
          <a:xfrm>
            <a:off x="104850" y="2155850"/>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1" name="Google Shape;711;p29"/>
          <p:cNvSpPr txBox="1"/>
          <p:nvPr>
            <p:ph idx="2" type="title"/>
          </p:nvPr>
        </p:nvSpPr>
        <p:spPr>
          <a:xfrm>
            <a:off x="1932925" y="2155825"/>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2" name="Google Shape;712;p29"/>
          <p:cNvSpPr txBox="1"/>
          <p:nvPr>
            <p:ph idx="3" type="title"/>
          </p:nvPr>
        </p:nvSpPr>
        <p:spPr>
          <a:xfrm>
            <a:off x="3761000" y="2155825"/>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3" name="Google Shape;713;p29"/>
          <p:cNvSpPr txBox="1"/>
          <p:nvPr>
            <p:ph idx="4" type="title"/>
          </p:nvPr>
        </p:nvSpPr>
        <p:spPr>
          <a:xfrm>
            <a:off x="5607150" y="2155825"/>
            <a:ext cx="1583400" cy="520200"/>
          </a:xfrm>
          <a:prstGeom prst="rect">
            <a:avLst/>
          </a:prstGeom>
        </p:spPr>
        <p:txBody>
          <a:bodyPr anchorCtr="0" anchor="b" bIns="91425" lIns="91425" spcFirstLastPara="1" rIns="91425" wrap="square" tIns="91425">
            <a:noAutofit/>
          </a:bodyPr>
          <a:lstStyle>
            <a:lvl1pPr lvl="0">
              <a:spcBef>
                <a:spcPts val="0"/>
              </a:spcBef>
              <a:spcAft>
                <a:spcPts val="0"/>
              </a:spcAft>
              <a:buNone/>
              <a:defRPr sz="1200">
                <a:solidFill>
                  <a:schemeClr val="accent6"/>
                </a:solidFill>
                <a:latin typeface="IBM Plex Sans Medium"/>
                <a:ea typeface="IBM Plex Sans Medium"/>
                <a:cs typeface="IBM Plex Sans Medium"/>
                <a:sym typeface="IBM Plex Sans Medium"/>
              </a:defRPr>
            </a:lvl1pPr>
            <a:lvl2pPr lvl="1">
              <a:spcBef>
                <a:spcPts val="0"/>
              </a:spcBef>
              <a:spcAft>
                <a:spcPts val="0"/>
              </a:spcAft>
              <a:buClr>
                <a:schemeClr val="accent6"/>
              </a:buClr>
              <a:buSzPts val="3000"/>
              <a:buNone/>
              <a:defRPr>
                <a:solidFill>
                  <a:schemeClr val="accent6"/>
                </a:solidFill>
              </a:defRPr>
            </a:lvl2pPr>
            <a:lvl3pPr lvl="2">
              <a:spcBef>
                <a:spcPts val="0"/>
              </a:spcBef>
              <a:spcAft>
                <a:spcPts val="0"/>
              </a:spcAft>
              <a:buClr>
                <a:schemeClr val="accent6"/>
              </a:buClr>
              <a:buSzPts val="3000"/>
              <a:buNone/>
              <a:defRPr>
                <a:solidFill>
                  <a:schemeClr val="accent6"/>
                </a:solidFill>
              </a:defRPr>
            </a:lvl3pPr>
            <a:lvl4pPr lvl="3">
              <a:spcBef>
                <a:spcPts val="0"/>
              </a:spcBef>
              <a:spcAft>
                <a:spcPts val="0"/>
              </a:spcAft>
              <a:buClr>
                <a:schemeClr val="accent6"/>
              </a:buClr>
              <a:buSzPts val="3000"/>
              <a:buNone/>
              <a:defRPr>
                <a:solidFill>
                  <a:schemeClr val="accent6"/>
                </a:solidFill>
              </a:defRPr>
            </a:lvl4pPr>
            <a:lvl5pPr lvl="4">
              <a:spcBef>
                <a:spcPts val="0"/>
              </a:spcBef>
              <a:spcAft>
                <a:spcPts val="0"/>
              </a:spcAft>
              <a:buClr>
                <a:schemeClr val="accent6"/>
              </a:buClr>
              <a:buSzPts val="3000"/>
              <a:buNone/>
              <a:defRPr>
                <a:solidFill>
                  <a:schemeClr val="accent6"/>
                </a:solidFill>
              </a:defRPr>
            </a:lvl5pPr>
            <a:lvl6pPr lvl="5">
              <a:spcBef>
                <a:spcPts val="0"/>
              </a:spcBef>
              <a:spcAft>
                <a:spcPts val="0"/>
              </a:spcAft>
              <a:buClr>
                <a:schemeClr val="accent6"/>
              </a:buClr>
              <a:buSzPts val="3000"/>
              <a:buNone/>
              <a:defRPr>
                <a:solidFill>
                  <a:schemeClr val="accent6"/>
                </a:solidFill>
              </a:defRPr>
            </a:lvl6pPr>
            <a:lvl7pPr lvl="6">
              <a:spcBef>
                <a:spcPts val="0"/>
              </a:spcBef>
              <a:spcAft>
                <a:spcPts val="0"/>
              </a:spcAft>
              <a:buClr>
                <a:schemeClr val="accent6"/>
              </a:buClr>
              <a:buSzPts val="3000"/>
              <a:buNone/>
              <a:defRPr>
                <a:solidFill>
                  <a:schemeClr val="accent6"/>
                </a:solidFill>
              </a:defRPr>
            </a:lvl7pPr>
            <a:lvl8pPr lvl="7">
              <a:spcBef>
                <a:spcPts val="0"/>
              </a:spcBef>
              <a:spcAft>
                <a:spcPts val="0"/>
              </a:spcAft>
              <a:buClr>
                <a:schemeClr val="accent6"/>
              </a:buClr>
              <a:buSzPts val="3000"/>
              <a:buNone/>
              <a:defRPr>
                <a:solidFill>
                  <a:schemeClr val="accent6"/>
                </a:solidFill>
              </a:defRPr>
            </a:lvl8pPr>
            <a:lvl9pPr lvl="8">
              <a:spcBef>
                <a:spcPts val="0"/>
              </a:spcBef>
              <a:spcAft>
                <a:spcPts val="0"/>
              </a:spcAft>
              <a:buClr>
                <a:schemeClr val="accent6"/>
              </a:buClr>
              <a:buSzPts val="3000"/>
              <a:buNone/>
              <a:defRPr>
                <a:solidFill>
                  <a:schemeClr val="accent6"/>
                </a:solidFill>
              </a:defRPr>
            </a:lvl9pPr>
          </a:lstStyle>
          <a:p/>
        </p:txBody>
      </p:sp>
      <p:sp>
        <p:nvSpPr>
          <p:cNvPr id="714" name="Google Shape;714;p29"/>
          <p:cNvSpPr txBox="1"/>
          <p:nvPr>
            <p:ph idx="5"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715" name="Google Shape;715;p29"/>
          <p:cNvSpPr txBox="1"/>
          <p:nvPr>
            <p:ph idx="1" type="subTitle"/>
          </p:nvPr>
        </p:nvSpPr>
        <p:spPr>
          <a:xfrm>
            <a:off x="2176499" y="319800"/>
            <a:ext cx="3904200" cy="520200"/>
          </a:xfrm>
          <a:prstGeom prst="rect">
            <a:avLst/>
          </a:prstGeom>
        </p:spPr>
        <p:txBody>
          <a:bodyPr anchorCtr="0" anchor="t" bIns="91425" lIns="91425" spcFirstLastPara="1" rIns="91425" wrap="square" tIns="91425">
            <a:noAutofit/>
          </a:bodyPr>
          <a:lstStyle>
            <a:lvl1pPr lvl="0">
              <a:spcBef>
                <a:spcPts val="0"/>
              </a:spcBef>
              <a:spcAft>
                <a:spcPts val="0"/>
              </a:spcAft>
              <a:buNone/>
              <a:defRPr sz="1000">
                <a:solidFill>
                  <a:schemeClr val="dk2"/>
                </a:solidFill>
              </a:defRPr>
            </a:lvl1pPr>
            <a:lvl2pPr lvl="1">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2pPr>
            <a:lvl3pPr lvl="2">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3pPr>
            <a:lvl4pPr lvl="3">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4pPr>
            <a:lvl5pPr lvl="4">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5pPr>
            <a:lvl6pPr lvl="5">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6pPr>
            <a:lvl7pPr lvl="6">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7pPr>
            <a:lvl8pPr lvl="7">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8pPr>
            <a:lvl9pPr lvl="8">
              <a:spcBef>
                <a:spcPts val="0"/>
              </a:spcBef>
              <a:spcAft>
                <a:spcPts val="0"/>
              </a:spcAft>
              <a:buClr>
                <a:schemeClr val="dk2"/>
              </a:buClr>
              <a:buSzPts val="1800"/>
              <a:buFont typeface="IBM Plex Sans"/>
              <a:buNone/>
              <a:defRPr sz="1800">
                <a:solidFill>
                  <a:schemeClr val="dk2"/>
                </a:solidFill>
                <a:latin typeface="IBM Plex Sans"/>
                <a:ea typeface="IBM Plex Sans"/>
                <a:cs typeface="IBM Plex Sans"/>
                <a:sym typeface="IBM Plex Sans"/>
              </a:defRPr>
            </a:lvl9pPr>
          </a:lstStyle>
          <a:p/>
        </p:txBody>
      </p:sp>
      <p:cxnSp>
        <p:nvCxnSpPr>
          <p:cNvPr id="716" name="Google Shape;716;p29"/>
          <p:cNvCxnSpPr/>
          <p:nvPr/>
        </p:nvCxnSpPr>
        <p:spPr>
          <a:xfrm>
            <a:off x="1865850" y="392700"/>
            <a:ext cx="0" cy="390300"/>
          </a:xfrm>
          <a:prstGeom prst="straightConnector1">
            <a:avLst/>
          </a:prstGeom>
          <a:noFill/>
          <a:ln cap="flat" cmpd="sng" w="19050">
            <a:solidFill>
              <a:schemeClr val="accent6"/>
            </a:solidFill>
            <a:prstDash val="solid"/>
            <a:round/>
            <a:headEnd len="med" w="med" type="none"/>
            <a:tailEnd len="med" w="med" type="none"/>
          </a:ln>
        </p:spPr>
      </p:cxnSp>
      <p:grpSp>
        <p:nvGrpSpPr>
          <p:cNvPr id="717" name="Google Shape;717;p29"/>
          <p:cNvGrpSpPr/>
          <p:nvPr/>
        </p:nvGrpSpPr>
        <p:grpSpPr>
          <a:xfrm>
            <a:off x="7073603" y="0"/>
            <a:ext cx="2070408" cy="1617374"/>
            <a:chOff x="6787102" y="-57263"/>
            <a:chExt cx="2403260" cy="1877393"/>
          </a:xfrm>
        </p:grpSpPr>
        <p:grpSp>
          <p:nvGrpSpPr>
            <p:cNvPr id="718" name="Google Shape;718;p29"/>
            <p:cNvGrpSpPr/>
            <p:nvPr/>
          </p:nvGrpSpPr>
          <p:grpSpPr>
            <a:xfrm rot="10800000">
              <a:off x="8286413" y="1320355"/>
              <a:ext cx="903863" cy="499775"/>
              <a:chOff x="532097" y="3249175"/>
              <a:chExt cx="669528" cy="370204"/>
            </a:xfrm>
          </p:grpSpPr>
          <p:sp>
            <p:nvSpPr>
              <p:cNvPr id="719" name="Google Shape;719;p29"/>
              <p:cNvSpPr/>
              <p:nvPr/>
            </p:nvSpPr>
            <p:spPr>
              <a:xfrm>
                <a:off x="532097" y="3249179"/>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0" name="Google Shape;720;p29"/>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21" name="Google Shape;721;p29"/>
            <p:cNvGrpSpPr/>
            <p:nvPr/>
          </p:nvGrpSpPr>
          <p:grpSpPr>
            <a:xfrm rot="10800000">
              <a:off x="6787103" y="820419"/>
              <a:ext cx="2402289" cy="499772"/>
              <a:chOff x="532752" y="3249175"/>
              <a:chExt cx="1779473" cy="370202"/>
            </a:xfrm>
          </p:grpSpPr>
          <p:sp>
            <p:nvSpPr>
              <p:cNvPr id="722" name="Google Shape;722;p29"/>
              <p:cNvSpPr/>
              <p:nvPr/>
            </p:nvSpPr>
            <p:spPr>
              <a:xfrm>
                <a:off x="532752" y="3249177"/>
                <a:ext cx="2988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3" name="Google Shape;723;p29"/>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4" name="Google Shape;724;p29"/>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5" name="Google Shape;725;p29"/>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26" name="Google Shape;726;p29"/>
            <p:cNvGrpSpPr/>
            <p:nvPr/>
          </p:nvGrpSpPr>
          <p:grpSpPr>
            <a:xfrm rot="10800000">
              <a:off x="7286873" y="320651"/>
              <a:ext cx="1499310" cy="499770"/>
              <a:chOff x="831425" y="3249175"/>
              <a:chExt cx="1110600" cy="370200"/>
            </a:xfrm>
          </p:grpSpPr>
          <p:sp>
            <p:nvSpPr>
              <p:cNvPr id="727" name="Google Shape;727;p29"/>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8" name="Google Shape;728;p29"/>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29" name="Google Shape;729;p29"/>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30" name="Google Shape;730;p29"/>
            <p:cNvGrpSpPr/>
            <p:nvPr/>
          </p:nvGrpSpPr>
          <p:grpSpPr>
            <a:xfrm rot="10800000">
              <a:off x="6787102" y="-57263"/>
              <a:ext cx="2403260" cy="377865"/>
              <a:chOff x="532032" y="3249173"/>
              <a:chExt cx="1780193" cy="370202"/>
            </a:xfrm>
          </p:grpSpPr>
          <p:sp>
            <p:nvSpPr>
              <p:cNvPr id="731" name="Google Shape;731;p29"/>
              <p:cNvSpPr/>
              <p:nvPr/>
            </p:nvSpPr>
            <p:spPr>
              <a:xfrm>
                <a:off x="532032" y="3249173"/>
                <a:ext cx="2994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2" name="Google Shape;732;p29"/>
              <p:cNvSpPr/>
              <p:nvPr/>
            </p:nvSpPr>
            <p:spPr>
              <a:xfrm>
                <a:off x="831430" y="3249173"/>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3" name="Google Shape;733;p29"/>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4" name="Google Shape;734;p29"/>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5" name="Google Shape;735;p29"/>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736" name="Google Shape;736;p29"/>
          <p:cNvSpPr/>
          <p:nvPr/>
        </p:nvSpPr>
        <p:spPr>
          <a:xfrm flipH="1" rot="10800000">
            <a:off x="8088611" y="31980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7" name="Google Shape;737;p29"/>
          <p:cNvSpPr/>
          <p:nvPr/>
        </p:nvSpPr>
        <p:spPr>
          <a:xfrm flipH="1" rot="10800000">
            <a:off x="8088611" y="592679"/>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8" name="Google Shape;738;p29"/>
          <p:cNvSpPr/>
          <p:nvPr/>
        </p:nvSpPr>
        <p:spPr>
          <a:xfrm flipH="1" rot="10800000">
            <a:off x="8088611" y="1172250"/>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39" name="Google Shape;739;p29"/>
          <p:cNvSpPr/>
          <p:nvPr/>
        </p:nvSpPr>
        <p:spPr>
          <a:xfrm flipH="1" rot="10800000">
            <a:off x="8088611" y="869471"/>
            <a:ext cx="1055400" cy="18900"/>
          </a:xfrm>
          <a:prstGeom prst="rect">
            <a:avLst/>
          </a:prstGeom>
          <a:gradFill>
            <a:gsLst>
              <a:gs pos="0">
                <a:schemeClr val="accent2"/>
              </a:gs>
              <a:gs pos="37000">
                <a:schemeClr val="lt2"/>
              </a:gs>
              <a:gs pos="92000">
                <a:schemeClr val="accent1"/>
              </a:gs>
              <a:gs pos="100000">
                <a:schemeClr val="accent1"/>
              </a:gs>
            </a:gsLst>
            <a:lin ang="1080140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40" name="Google Shape;740;p29"/>
          <p:cNvSpPr txBox="1"/>
          <p:nvPr>
            <p:ph idx="6" type="body"/>
          </p:nvPr>
        </p:nvSpPr>
        <p:spPr>
          <a:xfrm>
            <a:off x="104900"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1" name="Google Shape;741;p29"/>
          <p:cNvSpPr txBox="1"/>
          <p:nvPr>
            <p:ph idx="7" type="body"/>
          </p:nvPr>
        </p:nvSpPr>
        <p:spPr>
          <a:xfrm>
            <a:off x="1932925"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80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800"/>
              </a:spcBef>
              <a:spcAft>
                <a:spcPts val="80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2" name="Google Shape;742;p29"/>
          <p:cNvSpPr txBox="1"/>
          <p:nvPr>
            <p:ph idx="8" type="body"/>
          </p:nvPr>
        </p:nvSpPr>
        <p:spPr>
          <a:xfrm>
            <a:off x="3761000"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3" name="Google Shape;743;p29"/>
          <p:cNvSpPr txBox="1"/>
          <p:nvPr>
            <p:ph idx="9" type="body"/>
          </p:nvPr>
        </p:nvSpPr>
        <p:spPr>
          <a:xfrm>
            <a:off x="5607150" y="2676050"/>
            <a:ext cx="1583400" cy="1674300"/>
          </a:xfrm>
          <a:prstGeom prst="rect">
            <a:avLst/>
          </a:prstGeom>
        </p:spPr>
        <p:txBody>
          <a:bodyPr anchorCtr="0" anchor="t" bIns="91425" lIns="91425" spcFirstLastPara="1" rIns="0" wrap="square" tIns="91425">
            <a:normAutofit/>
          </a:bodyPr>
          <a:lstStyle>
            <a:lvl1pPr indent="-292100" lvl="0" marL="457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1pPr>
            <a:lvl2pPr indent="-292100" lvl="1" marL="914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2pPr>
            <a:lvl3pPr indent="-292100" lvl="2" marL="1371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3pPr>
            <a:lvl4pPr indent="-292100" lvl="3" marL="1828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4pPr>
            <a:lvl5pPr indent="-292100" lvl="4" marL="22860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5pPr>
            <a:lvl6pPr indent="-292100" lvl="5" marL="27432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6pPr>
            <a:lvl7pPr indent="-292100" lvl="6" marL="32004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7pPr>
            <a:lvl8pPr indent="-292100" lvl="7" marL="36576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8pPr>
            <a:lvl9pPr indent="-292100" lvl="8" marL="4114800">
              <a:spcBef>
                <a:spcPts val="0"/>
              </a:spcBef>
              <a:spcAft>
                <a:spcPts val="0"/>
              </a:spcAft>
              <a:buClr>
                <a:schemeClr val="dk2"/>
              </a:buClr>
              <a:buSzPts val="1000"/>
              <a:buFont typeface="Sora ExtraLight"/>
              <a:buChar char="■"/>
              <a:defRPr sz="1000">
                <a:solidFill>
                  <a:schemeClr val="dk2"/>
                </a:solidFill>
                <a:latin typeface="Sora ExtraLight"/>
                <a:ea typeface="Sora ExtraLight"/>
                <a:cs typeface="Sora ExtraLight"/>
                <a:sym typeface="Sora ExtraLight"/>
              </a:defRPr>
            </a:lvl9pPr>
          </a:lstStyle>
          <a:p/>
        </p:txBody>
      </p:sp>
      <p:sp>
        <p:nvSpPr>
          <p:cNvPr id="744" name="Google Shape;744;p29"/>
          <p:cNvSpPr txBox="1"/>
          <p:nvPr>
            <p:ph idx="13" type="title"/>
          </p:nvPr>
        </p:nvSpPr>
        <p:spPr>
          <a:xfrm>
            <a:off x="239975"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5" name="Google Shape;745;p29"/>
          <p:cNvSpPr txBox="1"/>
          <p:nvPr>
            <p:ph idx="14" type="title"/>
          </p:nvPr>
        </p:nvSpPr>
        <p:spPr>
          <a:xfrm>
            <a:off x="2009500"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6" name="Google Shape;746;p29"/>
          <p:cNvSpPr txBox="1"/>
          <p:nvPr>
            <p:ph idx="15" type="title"/>
          </p:nvPr>
        </p:nvSpPr>
        <p:spPr>
          <a:xfrm>
            <a:off x="3895425"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7" name="Google Shape;747;p29"/>
          <p:cNvSpPr txBox="1"/>
          <p:nvPr>
            <p:ph idx="16" type="title"/>
          </p:nvPr>
        </p:nvSpPr>
        <p:spPr>
          <a:xfrm>
            <a:off x="5704700" y="1597225"/>
            <a:ext cx="640200" cy="482400"/>
          </a:xfrm>
          <a:prstGeom prst="rect">
            <a:avLst/>
          </a:prstGeom>
        </p:spPr>
        <p:txBody>
          <a:bodyPr anchorCtr="0" anchor="t" bIns="91425" lIns="91425" spcFirstLastPara="1" rIns="137150" wrap="square" tIns="91425">
            <a:noAutofit/>
          </a:bodyPr>
          <a:lstStyle>
            <a:lvl1pPr lvl="0" algn="ctr">
              <a:spcBef>
                <a:spcPts val="0"/>
              </a:spcBef>
              <a:spcAft>
                <a:spcPts val="0"/>
              </a:spcAft>
              <a:buClr>
                <a:schemeClr val="dk2"/>
              </a:buClr>
              <a:buSzPts val="1800"/>
              <a:buFont typeface="IBM Plex Sans"/>
              <a:buNone/>
              <a:defRPr sz="1800">
                <a:solidFill>
                  <a:schemeClr val="dk2"/>
                </a:solidFill>
              </a:defRPr>
            </a:lvl1pPr>
            <a:lvl2pPr lvl="1" algn="ctr">
              <a:spcBef>
                <a:spcPts val="0"/>
              </a:spcBef>
              <a:spcAft>
                <a:spcPts val="0"/>
              </a:spcAft>
              <a:buClr>
                <a:schemeClr val="dk2"/>
              </a:buClr>
              <a:buSzPts val="1800"/>
              <a:buFont typeface="IBM Plex Sans"/>
              <a:buNone/>
              <a:defRPr sz="1800">
                <a:solidFill>
                  <a:schemeClr val="dk2"/>
                </a:solidFill>
              </a:defRPr>
            </a:lvl2pPr>
            <a:lvl3pPr lvl="2" algn="ctr">
              <a:spcBef>
                <a:spcPts val="0"/>
              </a:spcBef>
              <a:spcAft>
                <a:spcPts val="0"/>
              </a:spcAft>
              <a:buClr>
                <a:schemeClr val="dk2"/>
              </a:buClr>
              <a:buSzPts val="1800"/>
              <a:buFont typeface="IBM Plex Sans"/>
              <a:buNone/>
              <a:defRPr sz="1800">
                <a:solidFill>
                  <a:schemeClr val="dk2"/>
                </a:solidFill>
              </a:defRPr>
            </a:lvl3pPr>
            <a:lvl4pPr lvl="3" algn="ctr">
              <a:spcBef>
                <a:spcPts val="0"/>
              </a:spcBef>
              <a:spcAft>
                <a:spcPts val="0"/>
              </a:spcAft>
              <a:buClr>
                <a:schemeClr val="dk2"/>
              </a:buClr>
              <a:buSzPts val="1800"/>
              <a:buFont typeface="IBM Plex Sans"/>
              <a:buNone/>
              <a:defRPr sz="1800">
                <a:solidFill>
                  <a:schemeClr val="dk2"/>
                </a:solidFill>
              </a:defRPr>
            </a:lvl4pPr>
            <a:lvl5pPr lvl="4" algn="ctr">
              <a:spcBef>
                <a:spcPts val="0"/>
              </a:spcBef>
              <a:spcAft>
                <a:spcPts val="0"/>
              </a:spcAft>
              <a:buClr>
                <a:schemeClr val="dk2"/>
              </a:buClr>
              <a:buSzPts val="1800"/>
              <a:buFont typeface="IBM Plex Sans"/>
              <a:buNone/>
              <a:defRPr sz="1800">
                <a:solidFill>
                  <a:schemeClr val="dk2"/>
                </a:solidFill>
              </a:defRPr>
            </a:lvl5pPr>
            <a:lvl6pPr lvl="5" algn="ctr">
              <a:spcBef>
                <a:spcPts val="0"/>
              </a:spcBef>
              <a:spcAft>
                <a:spcPts val="0"/>
              </a:spcAft>
              <a:buClr>
                <a:schemeClr val="dk2"/>
              </a:buClr>
              <a:buSzPts val="1800"/>
              <a:buFont typeface="IBM Plex Sans"/>
              <a:buNone/>
              <a:defRPr sz="1800">
                <a:solidFill>
                  <a:schemeClr val="dk2"/>
                </a:solidFill>
              </a:defRPr>
            </a:lvl6pPr>
            <a:lvl7pPr lvl="6" algn="ctr">
              <a:spcBef>
                <a:spcPts val="0"/>
              </a:spcBef>
              <a:spcAft>
                <a:spcPts val="0"/>
              </a:spcAft>
              <a:buClr>
                <a:schemeClr val="dk2"/>
              </a:buClr>
              <a:buSzPts val="1800"/>
              <a:buFont typeface="IBM Plex Sans"/>
              <a:buNone/>
              <a:defRPr sz="1800">
                <a:solidFill>
                  <a:schemeClr val="dk2"/>
                </a:solidFill>
              </a:defRPr>
            </a:lvl7pPr>
            <a:lvl8pPr lvl="7" algn="ctr">
              <a:spcBef>
                <a:spcPts val="0"/>
              </a:spcBef>
              <a:spcAft>
                <a:spcPts val="0"/>
              </a:spcAft>
              <a:buClr>
                <a:schemeClr val="dk2"/>
              </a:buClr>
              <a:buSzPts val="1800"/>
              <a:buFont typeface="IBM Plex Sans"/>
              <a:buNone/>
              <a:defRPr sz="1800">
                <a:solidFill>
                  <a:schemeClr val="dk2"/>
                </a:solidFill>
              </a:defRPr>
            </a:lvl8pPr>
            <a:lvl9pPr lvl="8" algn="ctr">
              <a:spcBef>
                <a:spcPts val="0"/>
              </a:spcBef>
              <a:spcAft>
                <a:spcPts val="0"/>
              </a:spcAft>
              <a:buClr>
                <a:schemeClr val="dk2"/>
              </a:buClr>
              <a:buSzPts val="1800"/>
              <a:buFont typeface="IBM Plex Sans"/>
              <a:buNone/>
              <a:defRPr sz="1800">
                <a:solidFill>
                  <a:schemeClr val="dk2"/>
                </a:solidFill>
              </a:defRPr>
            </a:lvl9pPr>
          </a:lstStyle>
          <a:p/>
        </p:txBody>
      </p:sp>
      <p:sp>
        <p:nvSpPr>
          <p:cNvPr id="748" name="Google Shape;748;p29"/>
          <p:cNvSpPr txBox="1"/>
          <p:nvPr>
            <p:ph idx="17" type="title"/>
          </p:nvPr>
        </p:nvSpPr>
        <p:spPr>
          <a:xfrm>
            <a:off x="38100" y="319650"/>
            <a:ext cx="1827900" cy="520200"/>
          </a:xfrm>
          <a:prstGeom prst="rect">
            <a:avLst/>
          </a:prstGeom>
        </p:spPr>
        <p:txBody>
          <a:bodyPr anchorCtr="0" anchor="t" bIns="91425" lIns="182875" spcFirstLastPara="1" rIns="91425" wrap="square" tIns="91425">
            <a:noAutofit/>
          </a:bodyPr>
          <a:lstStyle>
            <a:lvl1pPr lvl="0">
              <a:spcBef>
                <a:spcPts val="0"/>
              </a:spcBef>
              <a:spcAft>
                <a:spcPts val="0"/>
              </a:spcAft>
              <a:buNone/>
              <a:defRPr sz="1600">
                <a:solidFill>
                  <a:schemeClr val="accent6"/>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1800">
                <a:solidFill>
                  <a:schemeClr val="accent6"/>
                </a:solidFill>
              </a:defRPr>
            </a:lvl2pPr>
            <a:lvl3pPr lvl="2">
              <a:lnSpc>
                <a:spcPct val="115000"/>
              </a:lnSpc>
              <a:spcBef>
                <a:spcPts val="0"/>
              </a:spcBef>
              <a:spcAft>
                <a:spcPts val="0"/>
              </a:spcAft>
              <a:buNone/>
              <a:defRPr sz="1800">
                <a:solidFill>
                  <a:schemeClr val="accent6"/>
                </a:solidFill>
              </a:defRPr>
            </a:lvl3pPr>
            <a:lvl4pPr lvl="3">
              <a:lnSpc>
                <a:spcPct val="115000"/>
              </a:lnSpc>
              <a:spcBef>
                <a:spcPts val="0"/>
              </a:spcBef>
              <a:spcAft>
                <a:spcPts val="0"/>
              </a:spcAft>
              <a:buNone/>
              <a:defRPr sz="1800">
                <a:solidFill>
                  <a:schemeClr val="accent6"/>
                </a:solidFill>
              </a:defRPr>
            </a:lvl4pPr>
            <a:lvl5pPr lvl="4">
              <a:lnSpc>
                <a:spcPct val="115000"/>
              </a:lnSpc>
              <a:spcBef>
                <a:spcPts val="0"/>
              </a:spcBef>
              <a:spcAft>
                <a:spcPts val="0"/>
              </a:spcAft>
              <a:buNone/>
              <a:defRPr sz="1800">
                <a:solidFill>
                  <a:schemeClr val="accent6"/>
                </a:solidFill>
              </a:defRPr>
            </a:lvl5pPr>
            <a:lvl6pPr lvl="5">
              <a:lnSpc>
                <a:spcPct val="115000"/>
              </a:lnSpc>
              <a:spcBef>
                <a:spcPts val="0"/>
              </a:spcBef>
              <a:spcAft>
                <a:spcPts val="0"/>
              </a:spcAft>
              <a:buNone/>
              <a:defRPr sz="1800">
                <a:solidFill>
                  <a:schemeClr val="accent6"/>
                </a:solidFill>
              </a:defRPr>
            </a:lvl6pPr>
            <a:lvl7pPr lvl="6">
              <a:lnSpc>
                <a:spcPct val="115000"/>
              </a:lnSpc>
              <a:spcBef>
                <a:spcPts val="0"/>
              </a:spcBef>
              <a:spcAft>
                <a:spcPts val="0"/>
              </a:spcAft>
              <a:buNone/>
              <a:defRPr sz="1800">
                <a:solidFill>
                  <a:schemeClr val="accent6"/>
                </a:solidFill>
              </a:defRPr>
            </a:lvl7pPr>
            <a:lvl8pPr lvl="7">
              <a:lnSpc>
                <a:spcPct val="115000"/>
              </a:lnSpc>
              <a:spcBef>
                <a:spcPts val="0"/>
              </a:spcBef>
              <a:spcAft>
                <a:spcPts val="0"/>
              </a:spcAft>
              <a:buNone/>
              <a:defRPr sz="1800">
                <a:solidFill>
                  <a:schemeClr val="accent6"/>
                </a:solidFill>
              </a:defRPr>
            </a:lvl8pPr>
            <a:lvl9pPr lvl="8">
              <a:lnSpc>
                <a:spcPct val="115000"/>
              </a:lnSpc>
              <a:spcBef>
                <a:spcPts val="0"/>
              </a:spcBef>
              <a:spcAft>
                <a:spcPts val="0"/>
              </a:spcAft>
              <a:buNone/>
              <a:defRPr sz="1800">
                <a:solidFill>
                  <a:schemeClr val="accent6"/>
                </a:solidFill>
              </a:defRPr>
            </a:lvl9pPr>
          </a:lstStyle>
          <a:p/>
        </p:txBody>
      </p:sp>
      <p:sp>
        <p:nvSpPr>
          <p:cNvPr id="749" name="Google Shape;749;p29"/>
          <p:cNvSpPr txBox="1"/>
          <p:nvPr>
            <p:ph idx="18" type="title"/>
          </p:nvPr>
        </p:nvSpPr>
        <p:spPr>
          <a:xfrm>
            <a:off x="228600" y="4774929"/>
            <a:ext cx="1939200" cy="189300"/>
          </a:xfrm>
          <a:prstGeom prst="rect">
            <a:avLst/>
          </a:prstGeom>
        </p:spPr>
        <p:txBody>
          <a:bodyPr anchorCtr="0" anchor="t"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extLst>
    <p:ext uri="{DCECCB84-F9BA-43D5-87BE-67443E8EF086}">
      <p15:sldGuideLst>
        <p15:guide id="1" pos="4611">
          <p15:clr>
            <a:srgbClr val="E46962"/>
          </p15:clr>
        </p15:guide>
        <p15:guide id="2" pos="3431">
          <p15:clr>
            <a:srgbClr val="E46962"/>
          </p15:clr>
        </p15:guide>
        <p15:guide id="3" pos="2262">
          <p15:clr>
            <a:srgbClr val="E46962"/>
          </p15:clr>
        </p15:guide>
        <p15:guide id="4" pos="1173">
          <p15:clr>
            <a:srgbClr val="E46962"/>
          </p15:clr>
        </p15:guide>
        <p15:guide id="5" pos="1408">
          <p15:clr>
            <a:srgbClr val="E46962"/>
          </p15:clr>
        </p15:guide>
        <p15:guide id="6" pos="1175">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s with caption">
  <p:cSld name="BLANK_1_1_1_1_1_1_1_1_1_1_1_1_1_1_1_1_1_1_2">
    <p:spTree>
      <p:nvGrpSpPr>
        <p:cNvPr id="750" name="Shape 750"/>
        <p:cNvGrpSpPr/>
        <p:nvPr/>
      </p:nvGrpSpPr>
      <p:grpSpPr>
        <a:xfrm>
          <a:off x="0" y="0"/>
          <a:ext cx="0" cy="0"/>
          <a:chOff x="0" y="0"/>
          <a:chExt cx="0" cy="0"/>
        </a:xfrm>
      </p:grpSpPr>
      <p:sp>
        <p:nvSpPr>
          <p:cNvPr id="751" name="Google Shape;751;p30"/>
          <p:cNvSpPr txBox="1"/>
          <p:nvPr>
            <p:ph type="title"/>
          </p:nvPr>
        </p:nvSpPr>
        <p:spPr>
          <a:xfrm>
            <a:off x="38100" y="397750"/>
            <a:ext cx="1948200" cy="189300"/>
          </a:xfrm>
          <a:prstGeom prst="rect">
            <a:avLst/>
          </a:prstGeom>
        </p:spPr>
        <p:txBody>
          <a:bodyPr anchorCtr="0" anchor="t" bIns="91425" lIns="182875" spcFirstLastPara="1" rIns="91425" wrap="square" tIns="91425">
            <a:noAutofit/>
          </a:bodyPr>
          <a:lstStyle>
            <a:lvl1pPr lvl="0">
              <a:lnSpc>
                <a:spcPct val="70000"/>
              </a:lnSpc>
              <a:spcBef>
                <a:spcPts val="0"/>
              </a:spcBef>
              <a:spcAft>
                <a:spcPts val="0"/>
              </a:spcAft>
              <a:buNone/>
              <a:defRPr sz="1200">
                <a:solidFill>
                  <a:schemeClr val="dk2"/>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752" name="Google Shape;752;p30"/>
          <p:cNvGrpSpPr/>
          <p:nvPr/>
        </p:nvGrpSpPr>
        <p:grpSpPr>
          <a:xfrm rot="10800000">
            <a:off x="5657179" y="-1"/>
            <a:ext cx="3486840" cy="2906092"/>
            <a:chOff x="312900" y="2793625"/>
            <a:chExt cx="2221200" cy="1851250"/>
          </a:xfrm>
        </p:grpSpPr>
        <p:grpSp>
          <p:nvGrpSpPr>
            <p:cNvPr id="753" name="Google Shape;753;p30"/>
            <p:cNvGrpSpPr/>
            <p:nvPr/>
          </p:nvGrpSpPr>
          <p:grpSpPr>
            <a:xfrm>
              <a:off x="312900" y="2793625"/>
              <a:ext cx="1851000" cy="1851250"/>
              <a:chOff x="461225" y="3249175"/>
              <a:chExt cx="1851000" cy="1851250"/>
            </a:xfrm>
          </p:grpSpPr>
          <p:grpSp>
            <p:nvGrpSpPr>
              <p:cNvPr id="754" name="Google Shape;754;p30"/>
              <p:cNvGrpSpPr/>
              <p:nvPr/>
            </p:nvGrpSpPr>
            <p:grpSpPr>
              <a:xfrm>
                <a:off x="461225" y="3249175"/>
                <a:ext cx="1851000" cy="370200"/>
                <a:chOff x="461225" y="3249175"/>
                <a:chExt cx="1851000" cy="370200"/>
              </a:xfrm>
            </p:grpSpPr>
            <p:sp>
              <p:nvSpPr>
                <p:cNvPr id="755" name="Google Shape;755;p30"/>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56" name="Google Shape;756;p30"/>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57" name="Google Shape;757;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58" name="Google Shape;758;p30"/>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59" name="Google Shape;759;p30"/>
              <p:cNvGrpSpPr/>
              <p:nvPr/>
            </p:nvGrpSpPr>
            <p:grpSpPr>
              <a:xfrm>
                <a:off x="461225" y="3619500"/>
                <a:ext cx="1851000" cy="370200"/>
                <a:chOff x="461225" y="3249175"/>
                <a:chExt cx="1851000" cy="370200"/>
              </a:xfrm>
            </p:grpSpPr>
            <p:sp>
              <p:nvSpPr>
                <p:cNvPr id="760" name="Google Shape;760;p30"/>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1" name="Google Shape;761;p30"/>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2" name="Google Shape;762;p30"/>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3" name="Google Shape;763;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4" name="Google Shape;764;p30"/>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65" name="Google Shape;765;p30"/>
              <p:cNvGrpSpPr/>
              <p:nvPr/>
            </p:nvGrpSpPr>
            <p:grpSpPr>
              <a:xfrm>
                <a:off x="461225" y="3989700"/>
                <a:ext cx="1480800" cy="1110725"/>
                <a:chOff x="461225" y="3249175"/>
                <a:chExt cx="1480800" cy="1110725"/>
              </a:xfrm>
            </p:grpSpPr>
            <p:sp>
              <p:nvSpPr>
                <p:cNvPr id="766" name="Google Shape;766;p30"/>
                <p:cNvSpPr/>
                <p:nvPr/>
              </p:nvSpPr>
              <p:spPr>
                <a:xfrm>
                  <a:off x="4612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7" name="Google Shape;767;p30"/>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8" name="Google Shape;768;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69" name="Google Shape;769;p30"/>
                <p:cNvSpPr/>
                <p:nvPr/>
              </p:nvSpPr>
              <p:spPr>
                <a:xfrm>
                  <a:off x="1201625" y="3989700"/>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770" name="Google Shape;770;p30"/>
              <p:cNvGrpSpPr/>
              <p:nvPr/>
            </p:nvGrpSpPr>
            <p:grpSpPr>
              <a:xfrm>
                <a:off x="831425" y="4360025"/>
                <a:ext cx="1480800" cy="370200"/>
                <a:chOff x="831425" y="3249175"/>
                <a:chExt cx="1480800" cy="370200"/>
              </a:xfrm>
            </p:grpSpPr>
            <p:sp>
              <p:nvSpPr>
                <p:cNvPr id="771" name="Google Shape;771;p30"/>
                <p:cNvSpPr/>
                <p:nvPr/>
              </p:nvSpPr>
              <p:spPr>
                <a:xfrm>
                  <a:off x="8314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72" name="Google Shape;772;p30"/>
                <p:cNvSpPr/>
                <p:nvPr/>
              </p:nvSpPr>
              <p:spPr>
                <a:xfrm>
                  <a:off x="12016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73" name="Google Shape;773;p30"/>
                <p:cNvSpPr/>
                <p:nvPr/>
              </p:nvSpPr>
              <p:spPr>
                <a:xfrm>
                  <a:off x="15718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74" name="Google Shape;774;p30"/>
                <p:cNvSpPr/>
                <p:nvPr/>
              </p:nvSpPr>
              <p:spPr>
                <a:xfrm>
                  <a:off x="1942025" y="324917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775" name="Google Shape;775;p30"/>
            <p:cNvSpPr/>
            <p:nvPr/>
          </p:nvSpPr>
          <p:spPr>
            <a:xfrm>
              <a:off x="2163900" y="2793625"/>
              <a:ext cx="370200" cy="370200"/>
            </a:xfrm>
            <a:prstGeom prst="rect">
              <a:avLst/>
            </a:pr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776" name="Google Shape;776;p30"/>
          <p:cNvSpPr/>
          <p:nvPr>
            <p:ph idx="2" type="pic"/>
          </p:nvPr>
        </p:nvSpPr>
        <p:spPr>
          <a:xfrm>
            <a:off x="1200750" y="984738"/>
            <a:ext cx="1649400" cy="1649400"/>
          </a:xfrm>
          <a:prstGeom prst="ellipse">
            <a:avLst/>
          </a:prstGeom>
          <a:noFill/>
          <a:ln>
            <a:noFill/>
          </a:ln>
        </p:spPr>
      </p:sp>
      <p:sp>
        <p:nvSpPr>
          <p:cNvPr id="777" name="Google Shape;777;p30"/>
          <p:cNvSpPr/>
          <p:nvPr>
            <p:ph idx="3" type="pic"/>
          </p:nvPr>
        </p:nvSpPr>
        <p:spPr>
          <a:xfrm>
            <a:off x="3747300" y="921988"/>
            <a:ext cx="1649400" cy="1649400"/>
          </a:xfrm>
          <a:prstGeom prst="ellipse">
            <a:avLst/>
          </a:prstGeom>
          <a:noFill/>
          <a:ln>
            <a:noFill/>
          </a:ln>
        </p:spPr>
      </p:sp>
      <p:sp>
        <p:nvSpPr>
          <p:cNvPr id="778" name="Google Shape;778;p30"/>
          <p:cNvSpPr/>
          <p:nvPr>
            <p:ph idx="4" type="pic"/>
          </p:nvPr>
        </p:nvSpPr>
        <p:spPr>
          <a:xfrm>
            <a:off x="6080650" y="941438"/>
            <a:ext cx="1649400" cy="1649400"/>
          </a:xfrm>
          <a:prstGeom prst="ellipse">
            <a:avLst/>
          </a:prstGeom>
          <a:noFill/>
          <a:ln>
            <a:noFill/>
          </a:ln>
        </p:spPr>
      </p:sp>
      <p:sp>
        <p:nvSpPr>
          <p:cNvPr id="779" name="Google Shape;779;p30"/>
          <p:cNvSpPr txBox="1"/>
          <p:nvPr>
            <p:ph idx="1" type="subTitle"/>
          </p:nvPr>
        </p:nvSpPr>
        <p:spPr>
          <a:xfrm>
            <a:off x="947750" y="3353900"/>
            <a:ext cx="2086800" cy="13476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80" name="Google Shape;780;p30"/>
          <p:cNvSpPr txBox="1"/>
          <p:nvPr>
            <p:ph idx="5" type="title"/>
          </p:nvPr>
        </p:nvSpPr>
        <p:spPr>
          <a:xfrm>
            <a:off x="1111850" y="3061625"/>
            <a:ext cx="1758600" cy="273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781" name="Google Shape;781;p30"/>
          <p:cNvSpPr txBox="1"/>
          <p:nvPr>
            <p:ph idx="6" type="subTitle"/>
          </p:nvPr>
        </p:nvSpPr>
        <p:spPr>
          <a:xfrm>
            <a:off x="3528600" y="3353900"/>
            <a:ext cx="2086800" cy="13476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82" name="Google Shape;782;p30"/>
          <p:cNvSpPr txBox="1"/>
          <p:nvPr>
            <p:ph idx="7" type="title"/>
          </p:nvPr>
        </p:nvSpPr>
        <p:spPr>
          <a:xfrm>
            <a:off x="3692700" y="3061625"/>
            <a:ext cx="1758600" cy="273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783" name="Google Shape;783;p30"/>
          <p:cNvSpPr txBox="1"/>
          <p:nvPr>
            <p:ph idx="8" type="subTitle"/>
          </p:nvPr>
        </p:nvSpPr>
        <p:spPr>
          <a:xfrm>
            <a:off x="5861950" y="3353900"/>
            <a:ext cx="2086800" cy="1347600"/>
          </a:xfrm>
          <a:prstGeom prst="rect">
            <a:avLst/>
          </a:prstGeom>
        </p:spPr>
        <p:txBody>
          <a:bodyPr anchorCtr="0" anchor="t" bIns="91425" lIns="91425" spcFirstLastPara="1" rIns="91425" wrap="square" tIns="91425">
            <a:noAutofit/>
          </a:bodyPr>
          <a:lstStyle>
            <a:lvl1pPr lvl="0" algn="ctr">
              <a:lnSpc>
                <a:spcPct val="115000"/>
              </a:lnSpc>
              <a:spcBef>
                <a:spcPts val="0"/>
              </a:spcBef>
              <a:spcAft>
                <a:spcPts val="0"/>
              </a:spcAft>
              <a:buNone/>
              <a:defRPr sz="1000">
                <a:solidFill>
                  <a:schemeClr val="dk2"/>
                </a:solidFill>
                <a:latin typeface="Sora ExtraLight"/>
                <a:ea typeface="Sora ExtraLight"/>
                <a:cs typeface="Sora ExtraLight"/>
                <a:sym typeface="Sora ExtraLigh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84" name="Google Shape;784;p30"/>
          <p:cNvSpPr txBox="1"/>
          <p:nvPr>
            <p:ph idx="9" type="title"/>
          </p:nvPr>
        </p:nvSpPr>
        <p:spPr>
          <a:xfrm>
            <a:off x="6026050" y="3061625"/>
            <a:ext cx="1758600" cy="273300"/>
          </a:xfrm>
          <a:prstGeom prst="rect">
            <a:avLst/>
          </a:prstGeom>
        </p:spPr>
        <p:txBody>
          <a:bodyPr anchorCtr="0" anchor="b" bIns="91425" lIns="91425" spcFirstLastPara="1" rIns="91425" wrap="square" tIns="91425">
            <a:noAutofit/>
          </a:bodyPr>
          <a:lstStyle>
            <a:lvl1pPr lvl="0" algn="ctr">
              <a:lnSpc>
                <a:spcPct val="115000"/>
              </a:lnSpc>
              <a:spcBef>
                <a:spcPts val="0"/>
              </a:spcBef>
              <a:spcAft>
                <a:spcPts val="0"/>
              </a:spcAft>
              <a:buNone/>
              <a:defRPr sz="1200">
                <a:solidFill>
                  <a:schemeClr val="dk2"/>
                </a:solidFill>
                <a:latin typeface="IBM Plex Sans Medium"/>
                <a:ea typeface="IBM Plex Sans Medium"/>
                <a:cs typeface="IBM Plex Sans Medium"/>
                <a:sym typeface="IBM Plex Sans Medium"/>
              </a:defRPr>
            </a:lvl1pPr>
            <a:lvl2pPr lvl="1">
              <a:spcBef>
                <a:spcPts val="0"/>
              </a:spcBef>
              <a:spcAft>
                <a:spcPts val="0"/>
              </a:spcAft>
              <a:buClr>
                <a:schemeClr val="dk2"/>
              </a:buClr>
              <a:buSzPts val="3000"/>
              <a:buNone/>
              <a:defRPr>
                <a:solidFill>
                  <a:schemeClr val="dk2"/>
                </a:solidFill>
              </a:defRPr>
            </a:lvl2pPr>
            <a:lvl3pPr lvl="2">
              <a:spcBef>
                <a:spcPts val="0"/>
              </a:spcBef>
              <a:spcAft>
                <a:spcPts val="0"/>
              </a:spcAft>
              <a:buClr>
                <a:schemeClr val="dk2"/>
              </a:buClr>
              <a:buSzPts val="3000"/>
              <a:buNone/>
              <a:defRPr>
                <a:solidFill>
                  <a:schemeClr val="dk2"/>
                </a:solidFill>
              </a:defRPr>
            </a:lvl3pPr>
            <a:lvl4pPr lvl="3">
              <a:spcBef>
                <a:spcPts val="0"/>
              </a:spcBef>
              <a:spcAft>
                <a:spcPts val="0"/>
              </a:spcAft>
              <a:buClr>
                <a:schemeClr val="dk2"/>
              </a:buClr>
              <a:buSzPts val="3000"/>
              <a:buNone/>
              <a:defRPr>
                <a:solidFill>
                  <a:schemeClr val="dk2"/>
                </a:solidFill>
              </a:defRPr>
            </a:lvl4pPr>
            <a:lvl5pPr lvl="4">
              <a:spcBef>
                <a:spcPts val="0"/>
              </a:spcBef>
              <a:spcAft>
                <a:spcPts val="0"/>
              </a:spcAft>
              <a:buClr>
                <a:schemeClr val="dk2"/>
              </a:buClr>
              <a:buSzPts val="3000"/>
              <a:buNone/>
              <a:defRPr>
                <a:solidFill>
                  <a:schemeClr val="dk2"/>
                </a:solidFill>
              </a:defRPr>
            </a:lvl5pPr>
            <a:lvl6pPr lvl="5">
              <a:spcBef>
                <a:spcPts val="0"/>
              </a:spcBef>
              <a:spcAft>
                <a:spcPts val="0"/>
              </a:spcAft>
              <a:buClr>
                <a:schemeClr val="dk2"/>
              </a:buClr>
              <a:buSzPts val="3000"/>
              <a:buNone/>
              <a:defRPr>
                <a:solidFill>
                  <a:schemeClr val="dk2"/>
                </a:solidFill>
              </a:defRPr>
            </a:lvl6pPr>
            <a:lvl7pPr lvl="6">
              <a:spcBef>
                <a:spcPts val="0"/>
              </a:spcBef>
              <a:spcAft>
                <a:spcPts val="0"/>
              </a:spcAft>
              <a:buClr>
                <a:schemeClr val="dk2"/>
              </a:buClr>
              <a:buSzPts val="3000"/>
              <a:buNone/>
              <a:defRPr>
                <a:solidFill>
                  <a:schemeClr val="dk2"/>
                </a:solidFill>
              </a:defRPr>
            </a:lvl7pPr>
            <a:lvl8pPr lvl="7">
              <a:spcBef>
                <a:spcPts val="0"/>
              </a:spcBef>
              <a:spcAft>
                <a:spcPts val="0"/>
              </a:spcAft>
              <a:buClr>
                <a:schemeClr val="dk2"/>
              </a:buClr>
              <a:buSzPts val="3000"/>
              <a:buNone/>
              <a:defRPr>
                <a:solidFill>
                  <a:schemeClr val="dk2"/>
                </a:solidFill>
              </a:defRPr>
            </a:lvl8pPr>
            <a:lvl9pPr lvl="8">
              <a:spcBef>
                <a:spcPts val="0"/>
              </a:spcBef>
              <a:spcAft>
                <a:spcPts val="0"/>
              </a:spcAft>
              <a:buClr>
                <a:schemeClr val="dk2"/>
              </a:buClr>
              <a:buSzPts val="3000"/>
              <a:buNone/>
              <a:defRPr>
                <a:solidFill>
                  <a:schemeClr val="dk2"/>
                </a:solidFill>
              </a:defRPr>
            </a:lvl9pPr>
          </a:lstStyle>
          <a:p/>
        </p:txBody>
      </p:sp>
      <p:sp>
        <p:nvSpPr>
          <p:cNvPr id="785" name="Google Shape;785;p30"/>
          <p:cNvSpPr txBox="1"/>
          <p:nvPr>
            <p:ph idx="13"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786" name="Google Shape;786;p30"/>
          <p:cNvSpPr txBox="1"/>
          <p:nvPr>
            <p:ph idx="1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BLANK_1_1_2">
    <p:spTree>
      <p:nvGrpSpPr>
        <p:cNvPr id="74" name="Shape 74"/>
        <p:cNvGrpSpPr/>
        <p:nvPr/>
      </p:nvGrpSpPr>
      <p:grpSpPr>
        <a:xfrm>
          <a:off x="0" y="0"/>
          <a:ext cx="0" cy="0"/>
          <a:chOff x="0" y="0"/>
          <a:chExt cx="0" cy="0"/>
        </a:xfrm>
      </p:grpSpPr>
      <p:grpSp>
        <p:nvGrpSpPr>
          <p:cNvPr id="75" name="Google Shape;75;p4"/>
          <p:cNvGrpSpPr/>
          <p:nvPr/>
        </p:nvGrpSpPr>
        <p:grpSpPr>
          <a:xfrm flipH="1">
            <a:off x="6169505" y="228779"/>
            <a:ext cx="2979740" cy="1986829"/>
            <a:chOff x="312900" y="2793625"/>
            <a:chExt cx="2221200" cy="1481050"/>
          </a:xfrm>
        </p:grpSpPr>
        <p:grpSp>
          <p:nvGrpSpPr>
            <p:cNvPr id="76" name="Google Shape;76;p4"/>
            <p:cNvGrpSpPr/>
            <p:nvPr/>
          </p:nvGrpSpPr>
          <p:grpSpPr>
            <a:xfrm>
              <a:off x="312900" y="2793625"/>
              <a:ext cx="1851000" cy="1481050"/>
              <a:chOff x="461225" y="3249175"/>
              <a:chExt cx="1851000" cy="1481050"/>
            </a:xfrm>
          </p:grpSpPr>
          <p:grpSp>
            <p:nvGrpSpPr>
              <p:cNvPr id="77" name="Google Shape;77;p4"/>
              <p:cNvGrpSpPr/>
              <p:nvPr/>
            </p:nvGrpSpPr>
            <p:grpSpPr>
              <a:xfrm>
                <a:off x="461225" y="3249175"/>
                <a:ext cx="1851000" cy="370200"/>
                <a:chOff x="461225" y="3249175"/>
                <a:chExt cx="1851000" cy="370200"/>
              </a:xfrm>
            </p:grpSpPr>
            <p:sp>
              <p:nvSpPr>
                <p:cNvPr id="78" name="Google Shape;78;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79" name="Google Shape;79;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0" name="Google Shape;80;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1" name="Google Shape;81;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2" name="Google Shape;82;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83" name="Google Shape;83;p4"/>
              <p:cNvGrpSpPr/>
              <p:nvPr/>
            </p:nvGrpSpPr>
            <p:grpSpPr>
              <a:xfrm>
                <a:off x="461225" y="3619500"/>
                <a:ext cx="1851000" cy="370200"/>
                <a:chOff x="461225" y="3249175"/>
                <a:chExt cx="1851000" cy="370200"/>
              </a:xfrm>
            </p:grpSpPr>
            <p:sp>
              <p:nvSpPr>
                <p:cNvPr id="84" name="Google Shape;84;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5" name="Google Shape;85;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6" name="Google Shape;86;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7" name="Google Shape;87;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88" name="Google Shape;88;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89" name="Google Shape;89;p4"/>
              <p:cNvGrpSpPr/>
              <p:nvPr/>
            </p:nvGrpSpPr>
            <p:grpSpPr>
              <a:xfrm>
                <a:off x="461225" y="3989700"/>
                <a:ext cx="1851000" cy="370200"/>
                <a:chOff x="461225" y="3249175"/>
                <a:chExt cx="1851000" cy="370200"/>
              </a:xfrm>
            </p:grpSpPr>
            <p:sp>
              <p:nvSpPr>
                <p:cNvPr id="90" name="Google Shape;90;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1" name="Google Shape;91;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2" name="Google Shape;92;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3" name="Google Shape;93;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4" name="Google Shape;94;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95" name="Google Shape;95;p4"/>
              <p:cNvGrpSpPr/>
              <p:nvPr/>
            </p:nvGrpSpPr>
            <p:grpSpPr>
              <a:xfrm>
                <a:off x="461225" y="4360025"/>
                <a:ext cx="1851000" cy="370200"/>
                <a:chOff x="461225" y="3249175"/>
                <a:chExt cx="1851000" cy="370200"/>
              </a:xfrm>
            </p:grpSpPr>
            <p:sp>
              <p:nvSpPr>
                <p:cNvPr id="96" name="Google Shape;96;p4"/>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7" name="Google Shape;97;p4"/>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8" name="Google Shape;98;p4"/>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99" name="Google Shape;99;p4"/>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0" name="Google Shape;100;p4"/>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101" name="Google Shape;101;p4"/>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102" name="Google Shape;102;p4"/>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103" name="Google Shape;103;p4"/>
          <p:cNvSpPr/>
          <p:nvPr/>
        </p:nvSpPr>
        <p:spPr>
          <a:xfrm flipH="1">
            <a:off x="8423546" y="3087297"/>
            <a:ext cx="725708" cy="1448283"/>
          </a:xfrm>
          <a:custGeom>
            <a:rect b="b" l="l" r="r" t="t"/>
            <a:pathLst>
              <a:path extrusionOk="0" h="50476" w="25297">
                <a:moveTo>
                  <a:pt x="1" y="1"/>
                </a:moveTo>
                <a:lnTo>
                  <a:pt x="1" y="50475"/>
                </a:lnTo>
                <a:lnTo>
                  <a:pt x="2694" y="50358"/>
                </a:lnTo>
                <a:lnTo>
                  <a:pt x="5154" y="50007"/>
                </a:lnTo>
                <a:lnTo>
                  <a:pt x="7613" y="49304"/>
                </a:lnTo>
                <a:lnTo>
                  <a:pt x="9838" y="48484"/>
                </a:lnTo>
                <a:lnTo>
                  <a:pt x="12063" y="47430"/>
                </a:lnTo>
                <a:lnTo>
                  <a:pt x="14171" y="46142"/>
                </a:lnTo>
                <a:lnTo>
                  <a:pt x="16162" y="44737"/>
                </a:lnTo>
                <a:lnTo>
                  <a:pt x="17919" y="43097"/>
                </a:lnTo>
                <a:lnTo>
                  <a:pt x="19558" y="41341"/>
                </a:lnTo>
                <a:lnTo>
                  <a:pt x="20964" y="39350"/>
                </a:lnTo>
                <a:lnTo>
                  <a:pt x="22252" y="37242"/>
                </a:lnTo>
                <a:lnTo>
                  <a:pt x="23306" y="35017"/>
                </a:lnTo>
                <a:lnTo>
                  <a:pt x="24126" y="32792"/>
                </a:lnTo>
                <a:lnTo>
                  <a:pt x="24828" y="30332"/>
                </a:lnTo>
                <a:lnTo>
                  <a:pt x="25180" y="27873"/>
                </a:lnTo>
                <a:lnTo>
                  <a:pt x="25297" y="25296"/>
                </a:lnTo>
                <a:lnTo>
                  <a:pt x="25180" y="22720"/>
                </a:lnTo>
                <a:lnTo>
                  <a:pt x="24828" y="20144"/>
                </a:lnTo>
                <a:lnTo>
                  <a:pt x="24126" y="17801"/>
                </a:lnTo>
                <a:lnTo>
                  <a:pt x="23306" y="15459"/>
                </a:lnTo>
                <a:lnTo>
                  <a:pt x="22252" y="13234"/>
                </a:lnTo>
                <a:lnTo>
                  <a:pt x="20964" y="11126"/>
                </a:lnTo>
                <a:lnTo>
                  <a:pt x="19558" y="9252"/>
                </a:lnTo>
                <a:lnTo>
                  <a:pt x="17919" y="7379"/>
                </a:lnTo>
                <a:lnTo>
                  <a:pt x="16162" y="5739"/>
                </a:lnTo>
                <a:lnTo>
                  <a:pt x="14171" y="4334"/>
                </a:lnTo>
                <a:lnTo>
                  <a:pt x="12063" y="3046"/>
                </a:lnTo>
                <a:lnTo>
                  <a:pt x="9838" y="1992"/>
                </a:lnTo>
                <a:lnTo>
                  <a:pt x="7613" y="1172"/>
                </a:lnTo>
                <a:lnTo>
                  <a:pt x="5154" y="586"/>
                </a:lnTo>
                <a:lnTo>
                  <a:pt x="2694" y="118"/>
                </a:lnTo>
                <a:lnTo>
                  <a:pt x="1" y="1"/>
                </a:lnTo>
                <a:close/>
              </a:path>
            </a:pathLst>
          </a:custGeom>
          <a:gradFill>
            <a:gsLst>
              <a:gs pos="0">
                <a:schemeClr val="accent3"/>
              </a:gs>
              <a:gs pos="56000">
                <a:schemeClr val="accent1"/>
              </a:gs>
              <a:gs pos="100000">
                <a:schemeClr val="accent1"/>
              </a:gs>
            </a:gsLst>
            <a:lin ang="13500032" scaled="0"/>
          </a:gradFill>
          <a:ln>
            <a:noFill/>
          </a:ln>
          <a:effectLst>
            <a:outerShdw blurRad="485775" rotWithShape="0" algn="bl" dir="7800000" dist="76200">
              <a:schemeClr val="accent1">
                <a:alpha val="27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4" name="Google Shape;104;p4"/>
          <p:cNvSpPr/>
          <p:nvPr/>
        </p:nvSpPr>
        <p:spPr>
          <a:xfrm rot="-5400000">
            <a:off x="4618961" y="3068375"/>
            <a:ext cx="1486200" cy="1486200"/>
          </a:xfrm>
          <a:prstGeom prst="ellipse">
            <a:avLst/>
          </a:prstGeom>
          <a:gradFill>
            <a:gsLst>
              <a:gs pos="0">
                <a:schemeClr val="accent3"/>
              </a:gs>
              <a:gs pos="56000">
                <a:schemeClr val="accent1"/>
              </a:gs>
              <a:gs pos="100000">
                <a:schemeClr val="accent1"/>
              </a:gs>
            </a:gsLst>
            <a:lin ang="13500032" scaled="0"/>
          </a:gradFill>
          <a:ln>
            <a:noFill/>
          </a:ln>
          <a:effectLst>
            <a:outerShdw blurRad="328613" rotWithShape="0" algn="bl" dir="2700000" dist="28575">
              <a:schemeClr val="accent1">
                <a:alpha val="28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5" name="Google Shape;105;p4"/>
          <p:cNvSpPr/>
          <p:nvPr/>
        </p:nvSpPr>
        <p:spPr>
          <a:xfrm>
            <a:off x="6521248" y="3068375"/>
            <a:ext cx="1486200" cy="1486200"/>
          </a:xfrm>
          <a:prstGeom prst="ellipse">
            <a:avLst/>
          </a:prstGeom>
          <a:gradFill>
            <a:gsLst>
              <a:gs pos="0">
                <a:schemeClr val="accent3"/>
              </a:gs>
              <a:gs pos="35000">
                <a:schemeClr val="accent3"/>
              </a:gs>
              <a:gs pos="100000">
                <a:schemeClr val="accent1"/>
              </a:gs>
            </a:gsLst>
            <a:lin ang="8099331" scaled="0"/>
          </a:gradFill>
          <a:ln>
            <a:noFill/>
          </a:ln>
          <a:effectLst>
            <a:outerShdw blurRad="342900" rotWithShape="0" algn="bl" dir="5400000" dist="38100">
              <a:schemeClr val="accent3">
                <a:alpha val="3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06" name="Google Shape;106;p4"/>
          <p:cNvSpPr txBox="1"/>
          <p:nvPr>
            <p:ph idx="1" type="body"/>
          </p:nvPr>
        </p:nvSpPr>
        <p:spPr>
          <a:xfrm>
            <a:off x="115025" y="908975"/>
            <a:ext cx="5369100" cy="2478000"/>
          </a:xfrm>
          <a:prstGeom prst="rect">
            <a:avLst/>
          </a:prstGeom>
        </p:spPr>
        <p:txBody>
          <a:bodyPr anchorCtr="0" anchor="t" bIns="91425" lIns="91425" spcFirstLastPara="1" rIns="91425" wrap="square" tIns="0">
            <a:noAutofit/>
          </a:bodyPr>
          <a:lstStyle>
            <a:lvl1pPr indent="-457200" lvl="0" marL="457200">
              <a:spcBef>
                <a:spcPts val="0"/>
              </a:spcBef>
              <a:spcAft>
                <a:spcPts val="0"/>
              </a:spcAft>
              <a:buClr>
                <a:schemeClr val="lt1"/>
              </a:buClr>
              <a:buSzPts val="3600"/>
              <a:buFont typeface="IBM Plex Sans"/>
              <a:buChar char="●"/>
              <a:defRPr sz="3600">
                <a:latin typeface="IBM Plex Sans"/>
                <a:ea typeface="IBM Plex Sans"/>
                <a:cs typeface="IBM Plex Sans"/>
                <a:sym typeface="IBM Plex Sans"/>
              </a:defRPr>
            </a:lvl1pPr>
            <a:lvl2pPr indent="-457200" lvl="1" marL="9144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2pPr>
            <a:lvl3pPr indent="-457200" lvl="2" marL="13716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3pPr>
            <a:lvl4pPr indent="-457200" lvl="3" marL="18288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4pPr>
            <a:lvl5pPr indent="-457200" lvl="4" marL="22860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5pPr>
            <a:lvl6pPr indent="-457200" lvl="5" marL="27432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6pPr>
            <a:lvl7pPr indent="-457200" lvl="6" marL="32004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7pPr>
            <a:lvl8pPr indent="-457200" lvl="7" marL="3657600">
              <a:spcBef>
                <a:spcPts val="800"/>
              </a:spcBef>
              <a:spcAft>
                <a:spcPts val="0"/>
              </a:spcAft>
              <a:buClr>
                <a:schemeClr val="lt1"/>
              </a:buClr>
              <a:buSzPts val="3600"/>
              <a:buFont typeface="IBM Plex Sans"/>
              <a:buChar char="○"/>
              <a:defRPr sz="3600">
                <a:latin typeface="IBM Plex Sans"/>
                <a:ea typeface="IBM Plex Sans"/>
                <a:cs typeface="IBM Plex Sans"/>
                <a:sym typeface="IBM Plex Sans"/>
              </a:defRPr>
            </a:lvl8pPr>
            <a:lvl9pPr indent="-457200" lvl="8" marL="4114800">
              <a:spcBef>
                <a:spcPts val="800"/>
              </a:spcBef>
              <a:spcAft>
                <a:spcPts val="800"/>
              </a:spcAft>
              <a:buClr>
                <a:schemeClr val="lt1"/>
              </a:buClr>
              <a:buSzPts val="3600"/>
              <a:buFont typeface="IBM Plex Sans"/>
              <a:buChar char="■"/>
              <a:defRPr sz="3600">
                <a:latin typeface="IBM Plex Sans"/>
                <a:ea typeface="IBM Plex Sans"/>
                <a:cs typeface="IBM Plex Sans"/>
                <a:sym typeface="IBM Plex Sans"/>
              </a:defRPr>
            </a:lvl9pPr>
          </a:lstStyle>
          <a:p/>
        </p:txBody>
      </p:sp>
      <p:sp>
        <p:nvSpPr>
          <p:cNvPr id="107" name="Google Shape;107;p4"/>
          <p:cNvSpPr txBox="1"/>
          <p:nvPr>
            <p:ph idx="2" type="title"/>
          </p:nvPr>
        </p:nvSpPr>
        <p:spPr>
          <a:xfrm>
            <a:off x="115025" y="502775"/>
            <a:ext cx="4183800" cy="4062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1600">
                <a:solidFill>
                  <a:schemeClr val="accent3"/>
                </a:solidFill>
                <a:latin typeface="IBM Plex Sans Medium"/>
                <a:ea typeface="IBM Plex Sans Medium"/>
                <a:cs typeface="IBM Plex Sans Medium"/>
                <a:sym typeface="IBM Plex Sans Medium"/>
              </a:defRPr>
            </a:lvl1pPr>
            <a:lvl2pPr lvl="1">
              <a:lnSpc>
                <a:spcPct val="115000"/>
              </a:lnSpc>
              <a:spcBef>
                <a:spcPts val="0"/>
              </a:spcBef>
              <a:spcAft>
                <a:spcPts val="0"/>
              </a:spcAft>
              <a:buNone/>
              <a:defRPr sz="3600">
                <a:solidFill>
                  <a:schemeClr val="accent3"/>
                </a:solidFill>
              </a:defRPr>
            </a:lvl2pPr>
            <a:lvl3pPr lvl="2">
              <a:lnSpc>
                <a:spcPct val="115000"/>
              </a:lnSpc>
              <a:spcBef>
                <a:spcPts val="0"/>
              </a:spcBef>
              <a:spcAft>
                <a:spcPts val="0"/>
              </a:spcAft>
              <a:buNone/>
              <a:defRPr sz="3600">
                <a:solidFill>
                  <a:schemeClr val="accent3"/>
                </a:solidFill>
              </a:defRPr>
            </a:lvl3pPr>
            <a:lvl4pPr lvl="3">
              <a:lnSpc>
                <a:spcPct val="115000"/>
              </a:lnSpc>
              <a:spcBef>
                <a:spcPts val="0"/>
              </a:spcBef>
              <a:spcAft>
                <a:spcPts val="0"/>
              </a:spcAft>
              <a:buNone/>
              <a:defRPr sz="3600">
                <a:solidFill>
                  <a:schemeClr val="accent3"/>
                </a:solidFill>
              </a:defRPr>
            </a:lvl4pPr>
            <a:lvl5pPr lvl="4">
              <a:lnSpc>
                <a:spcPct val="115000"/>
              </a:lnSpc>
              <a:spcBef>
                <a:spcPts val="0"/>
              </a:spcBef>
              <a:spcAft>
                <a:spcPts val="0"/>
              </a:spcAft>
              <a:buNone/>
              <a:defRPr sz="3600">
                <a:solidFill>
                  <a:schemeClr val="accent3"/>
                </a:solidFill>
              </a:defRPr>
            </a:lvl5pPr>
            <a:lvl6pPr lvl="5">
              <a:lnSpc>
                <a:spcPct val="115000"/>
              </a:lnSpc>
              <a:spcBef>
                <a:spcPts val="0"/>
              </a:spcBef>
              <a:spcAft>
                <a:spcPts val="0"/>
              </a:spcAft>
              <a:buNone/>
              <a:defRPr sz="3600">
                <a:solidFill>
                  <a:schemeClr val="accent3"/>
                </a:solidFill>
              </a:defRPr>
            </a:lvl6pPr>
            <a:lvl7pPr lvl="6">
              <a:lnSpc>
                <a:spcPct val="115000"/>
              </a:lnSpc>
              <a:spcBef>
                <a:spcPts val="0"/>
              </a:spcBef>
              <a:spcAft>
                <a:spcPts val="0"/>
              </a:spcAft>
              <a:buNone/>
              <a:defRPr sz="3600">
                <a:solidFill>
                  <a:schemeClr val="accent3"/>
                </a:solidFill>
              </a:defRPr>
            </a:lvl7pPr>
            <a:lvl8pPr lvl="7">
              <a:lnSpc>
                <a:spcPct val="115000"/>
              </a:lnSpc>
              <a:spcBef>
                <a:spcPts val="0"/>
              </a:spcBef>
              <a:spcAft>
                <a:spcPts val="0"/>
              </a:spcAft>
              <a:buNone/>
              <a:defRPr sz="3600">
                <a:solidFill>
                  <a:schemeClr val="accent3"/>
                </a:solidFill>
              </a:defRPr>
            </a:lvl8pPr>
            <a:lvl9pPr lvl="8">
              <a:lnSpc>
                <a:spcPct val="115000"/>
              </a:lnSpc>
              <a:spcBef>
                <a:spcPts val="0"/>
              </a:spcBef>
              <a:spcAft>
                <a:spcPts val="0"/>
              </a:spcAft>
              <a:buNone/>
              <a:defRPr sz="3600">
                <a:solidFill>
                  <a:schemeClr val="accent3"/>
                </a:solidFill>
              </a:defRPr>
            </a:lvl9pPr>
          </a:lstStyle>
          <a:p/>
        </p:txBody>
      </p:sp>
      <p:sp>
        <p:nvSpPr>
          <p:cNvPr id="108" name="Google Shape;108;p4"/>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87" name="Shape 787"/>
        <p:cNvGrpSpPr/>
        <p:nvPr/>
      </p:nvGrpSpPr>
      <p:grpSpPr>
        <a:xfrm>
          <a:off x="0" y="0"/>
          <a:ext cx="0" cy="0"/>
          <a:chOff x="0" y="0"/>
          <a:chExt cx="0" cy="0"/>
        </a:xfrm>
      </p:grpSpPr>
      <p:sp>
        <p:nvSpPr>
          <p:cNvPr id="788" name="Google Shape;788;p3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89" name="Google Shape;789;p3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790" name="Shape 790"/>
        <p:cNvGrpSpPr/>
        <p:nvPr/>
      </p:nvGrpSpPr>
      <p:grpSpPr>
        <a:xfrm>
          <a:off x="0" y="0"/>
          <a:ext cx="0" cy="0"/>
          <a:chOff x="0" y="0"/>
          <a:chExt cx="0" cy="0"/>
        </a:xfrm>
      </p:grpSpPr>
      <p:sp>
        <p:nvSpPr>
          <p:cNvPr id="791" name="Google Shape;791;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792" name="Shape 792"/>
        <p:cNvGrpSpPr/>
        <p:nvPr/>
      </p:nvGrpSpPr>
      <p:grpSpPr>
        <a:xfrm>
          <a:off x="0" y="0"/>
          <a:ext cx="0" cy="0"/>
          <a:chOff x="0" y="0"/>
          <a:chExt cx="0" cy="0"/>
        </a:xfrm>
      </p:grpSpPr>
      <p:sp>
        <p:nvSpPr>
          <p:cNvPr id="793" name="Google Shape;793;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94" name="Google Shape;794;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795" name="Shape 795"/>
        <p:cNvGrpSpPr/>
        <p:nvPr/>
      </p:nvGrpSpPr>
      <p:grpSpPr>
        <a:xfrm>
          <a:off x="0" y="0"/>
          <a:ext cx="0" cy="0"/>
          <a:chOff x="0" y="0"/>
          <a:chExt cx="0" cy="0"/>
        </a:xfrm>
      </p:grpSpPr>
      <p:sp>
        <p:nvSpPr>
          <p:cNvPr id="796" name="Google Shape;79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97" name="Google Shape;797;p3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798" name="Google Shape;798;p34"/>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799" name="Shape 799"/>
        <p:cNvGrpSpPr/>
        <p:nvPr/>
      </p:nvGrpSpPr>
      <p:grpSpPr>
        <a:xfrm>
          <a:off x="0" y="0"/>
          <a:ext cx="0" cy="0"/>
          <a:chOff x="0" y="0"/>
          <a:chExt cx="0" cy="0"/>
        </a:xfrm>
      </p:grpSpPr>
      <p:sp>
        <p:nvSpPr>
          <p:cNvPr id="800" name="Google Shape;800;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801" name="Shape 801"/>
        <p:cNvGrpSpPr/>
        <p:nvPr/>
      </p:nvGrpSpPr>
      <p:grpSpPr>
        <a:xfrm>
          <a:off x="0" y="0"/>
          <a:ext cx="0" cy="0"/>
          <a:chOff x="0" y="0"/>
          <a:chExt cx="0" cy="0"/>
        </a:xfrm>
      </p:grpSpPr>
      <p:sp>
        <p:nvSpPr>
          <p:cNvPr id="802" name="Google Shape;802;p3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03" name="Google Shape;803;p3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804" name="Shape 804"/>
        <p:cNvGrpSpPr/>
        <p:nvPr/>
      </p:nvGrpSpPr>
      <p:grpSpPr>
        <a:xfrm>
          <a:off x="0" y="0"/>
          <a:ext cx="0" cy="0"/>
          <a:chOff x="0" y="0"/>
          <a:chExt cx="0" cy="0"/>
        </a:xfrm>
      </p:grpSpPr>
      <p:sp>
        <p:nvSpPr>
          <p:cNvPr id="805" name="Google Shape;805;p3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806" name="Shape 806"/>
        <p:cNvGrpSpPr/>
        <p:nvPr/>
      </p:nvGrpSpPr>
      <p:grpSpPr>
        <a:xfrm>
          <a:off x="0" y="0"/>
          <a:ext cx="0" cy="0"/>
          <a:chOff x="0" y="0"/>
          <a:chExt cx="0" cy="0"/>
        </a:xfrm>
      </p:grpSpPr>
      <p:sp>
        <p:nvSpPr>
          <p:cNvPr id="807" name="Google Shape;807;p3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08" name="Google Shape;808;p3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809" name="Google Shape;809;p3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810" name="Shape 810"/>
        <p:cNvGrpSpPr/>
        <p:nvPr/>
      </p:nvGrpSpPr>
      <p:grpSpPr>
        <a:xfrm>
          <a:off x="0" y="0"/>
          <a:ext cx="0" cy="0"/>
          <a:chOff x="0" y="0"/>
          <a:chExt cx="0" cy="0"/>
        </a:xfrm>
      </p:grpSpPr>
      <p:sp>
        <p:nvSpPr>
          <p:cNvPr id="811" name="Google Shape;811;p3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12" name="Shape 81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 Alt 1">
  <p:cSld name="BLANK_1_1_1">
    <p:spTree>
      <p:nvGrpSpPr>
        <p:cNvPr id="109" name="Shape 109"/>
        <p:cNvGrpSpPr/>
        <p:nvPr/>
      </p:nvGrpSpPr>
      <p:grpSpPr>
        <a:xfrm>
          <a:off x="0" y="0"/>
          <a:ext cx="0" cy="0"/>
          <a:chOff x="0" y="0"/>
          <a:chExt cx="0" cy="0"/>
        </a:xfrm>
      </p:grpSpPr>
      <p:grpSp>
        <p:nvGrpSpPr>
          <p:cNvPr id="110" name="Google Shape;110;p5"/>
          <p:cNvGrpSpPr/>
          <p:nvPr/>
        </p:nvGrpSpPr>
        <p:grpSpPr>
          <a:xfrm>
            <a:off x="228600" y="2793625"/>
            <a:ext cx="2221200" cy="1481050"/>
            <a:chOff x="312900" y="2793625"/>
            <a:chExt cx="2221200" cy="1481050"/>
          </a:xfrm>
        </p:grpSpPr>
        <p:grpSp>
          <p:nvGrpSpPr>
            <p:cNvPr id="111" name="Google Shape;111;p5"/>
            <p:cNvGrpSpPr/>
            <p:nvPr/>
          </p:nvGrpSpPr>
          <p:grpSpPr>
            <a:xfrm>
              <a:off x="312900" y="2793625"/>
              <a:ext cx="1851000" cy="1481050"/>
              <a:chOff x="461225" y="3249175"/>
              <a:chExt cx="1851000" cy="1481050"/>
            </a:xfrm>
          </p:grpSpPr>
          <p:grpSp>
            <p:nvGrpSpPr>
              <p:cNvPr id="112" name="Google Shape;112;p5"/>
              <p:cNvGrpSpPr/>
              <p:nvPr/>
            </p:nvGrpSpPr>
            <p:grpSpPr>
              <a:xfrm>
                <a:off x="461225" y="3249175"/>
                <a:ext cx="1851000" cy="370200"/>
                <a:chOff x="461225" y="3249175"/>
                <a:chExt cx="1851000" cy="370200"/>
              </a:xfrm>
            </p:grpSpPr>
            <p:sp>
              <p:nvSpPr>
                <p:cNvPr id="113" name="Google Shape;113;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4" name="Google Shape;114;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5" name="Google Shape;115;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6" name="Google Shape;116;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17" name="Google Shape;117;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18" name="Google Shape;118;p5"/>
              <p:cNvGrpSpPr/>
              <p:nvPr/>
            </p:nvGrpSpPr>
            <p:grpSpPr>
              <a:xfrm>
                <a:off x="461225" y="3619500"/>
                <a:ext cx="1851000" cy="370200"/>
                <a:chOff x="461225" y="3249175"/>
                <a:chExt cx="1851000" cy="370200"/>
              </a:xfrm>
            </p:grpSpPr>
            <p:sp>
              <p:nvSpPr>
                <p:cNvPr id="119" name="Google Shape;119;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0" name="Google Shape;120;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1" name="Google Shape;121;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2" name="Google Shape;122;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3" name="Google Shape;123;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24" name="Google Shape;124;p5"/>
              <p:cNvGrpSpPr/>
              <p:nvPr/>
            </p:nvGrpSpPr>
            <p:grpSpPr>
              <a:xfrm>
                <a:off x="461225" y="3989700"/>
                <a:ext cx="1851000" cy="370200"/>
                <a:chOff x="461225" y="3249175"/>
                <a:chExt cx="1851000" cy="370200"/>
              </a:xfrm>
            </p:grpSpPr>
            <p:sp>
              <p:nvSpPr>
                <p:cNvPr id="125" name="Google Shape;125;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6" name="Google Shape;126;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7" name="Google Shape;127;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8" name="Google Shape;128;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29" name="Google Shape;129;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30" name="Google Shape;130;p5"/>
              <p:cNvGrpSpPr/>
              <p:nvPr/>
            </p:nvGrpSpPr>
            <p:grpSpPr>
              <a:xfrm>
                <a:off x="461225" y="4360025"/>
                <a:ext cx="1851000" cy="370200"/>
                <a:chOff x="461225" y="3249175"/>
                <a:chExt cx="1851000" cy="370200"/>
              </a:xfrm>
            </p:grpSpPr>
            <p:sp>
              <p:nvSpPr>
                <p:cNvPr id="131" name="Google Shape;131;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2" name="Google Shape;132;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3" name="Google Shape;133;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4" name="Google Shape;134;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35" name="Google Shape;135;p5"/>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136" name="Google Shape;136;p5"/>
            <p:cNvSpPr/>
            <p:nvPr/>
          </p:nvSpPr>
          <p:spPr>
            <a:xfrm>
              <a:off x="2163900" y="279362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37" name="Google Shape;137;p5"/>
          <p:cNvGrpSpPr/>
          <p:nvPr/>
        </p:nvGrpSpPr>
        <p:grpSpPr>
          <a:xfrm>
            <a:off x="7663200" y="-725"/>
            <a:ext cx="1480800" cy="1396025"/>
            <a:chOff x="461225" y="3334200"/>
            <a:chExt cx="1480800" cy="1396025"/>
          </a:xfrm>
        </p:grpSpPr>
        <p:grpSp>
          <p:nvGrpSpPr>
            <p:cNvPr id="138" name="Google Shape;138;p5"/>
            <p:cNvGrpSpPr/>
            <p:nvPr/>
          </p:nvGrpSpPr>
          <p:grpSpPr>
            <a:xfrm>
              <a:off x="461225" y="3334200"/>
              <a:ext cx="1480800" cy="285300"/>
              <a:chOff x="461225" y="3334200"/>
              <a:chExt cx="1480800" cy="285300"/>
            </a:xfrm>
          </p:grpSpPr>
          <p:sp>
            <p:nvSpPr>
              <p:cNvPr id="139" name="Google Shape;139;p5"/>
              <p:cNvSpPr/>
              <p:nvPr/>
            </p:nvSpPr>
            <p:spPr>
              <a:xfrm>
                <a:off x="4612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0" name="Google Shape;140;p5"/>
              <p:cNvSpPr/>
              <p:nvPr/>
            </p:nvSpPr>
            <p:spPr>
              <a:xfrm>
                <a:off x="8314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1" name="Google Shape;141;p5"/>
              <p:cNvSpPr/>
              <p:nvPr/>
            </p:nvSpPr>
            <p:spPr>
              <a:xfrm>
                <a:off x="12016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2" name="Google Shape;142;p5"/>
              <p:cNvSpPr/>
              <p:nvPr/>
            </p:nvSpPr>
            <p:spPr>
              <a:xfrm>
                <a:off x="1571825" y="3334200"/>
                <a:ext cx="370200" cy="2853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43" name="Google Shape;143;p5"/>
            <p:cNvGrpSpPr/>
            <p:nvPr/>
          </p:nvGrpSpPr>
          <p:grpSpPr>
            <a:xfrm>
              <a:off x="461225" y="3619500"/>
              <a:ext cx="1480800" cy="370200"/>
              <a:chOff x="461225" y="3249175"/>
              <a:chExt cx="1480800" cy="370200"/>
            </a:xfrm>
          </p:grpSpPr>
          <p:sp>
            <p:nvSpPr>
              <p:cNvPr id="144" name="Google Shape;144;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5" name="Google Shape;145;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6" name="Google Shape;146;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47" name="Google Shape;147;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48" name="Google Shape;148;p5"/>
            <p:cNvGrpSpPr/>
            <p:nvPr/>
          </p:nvGrpSpPr>
          <p:grpSpPr>
            <a:xfrm>
              <a:off x="461225" y="3989700"/>
              <a:ext cx="1480800" cy="370200"/>
              <a:chOff x="461225" y="3249175"/>
              <a:chExt cx="1480800" cy="370200"/>
            </a:xfrm>
          </p:grpSpPr>
          <p:sp>
            <p:nvSpPr>
              <p:cNvPr id="149" name="Google Shape;149;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0" name="Google Shape;150;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1" name="Google Shape;151;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2" name="Google Shape;152;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153" name="Google Shape;153;p5"/>
            <p:cNvGrpSpPr/>
            <p:nvPr/>
          </p:nvGrpSpPr>
          <p:grpSpPr>
            <a:xfrm>
              <a:off x="461225" y="4360025"/>
              <a:ext cx="1480800" cy="370200"/>
              <a:chOff x="461225" y="3249175"/>
              <a:chExt cx="1480800" cy="370200"/>
            </a:xfrm>
          </p:grpSpPr>
          <p:sp>
            <p:nvSpPr>
              <p:cNvPr id="154" name="Google Shape;154;p5"/>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5" name="Google Shape;155;p5"/>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6" name="Google Shape;156;p5"/>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57" name="Google Shape;157;p5"/>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grpSp>
        <p:nvGrpSpPr>
          <p:cNvPr id="158" name="Google Shape;158;p5"/>
          <p:cNvGrpSpPr/>
          <p:nvPr/>
        </p:nvGrpSpPr>
        <p:grpSpPr>
          <a:xfrm>
            <a:off x="1843925" y="-725"/>
            <a:ext cx="7300075" cy="5144088"/>
            <a:chOff x="1870575" y="-635"/>
            <a:chExt cx="7300075" cy="5174097"/>
          </a:xfrm>
        </p:grpSpPr>
        <p:sp>
          <p:nvSpPr>
            <p:cNvPr id="159" name="Google Shape;159;p5"/>
            <p:cNvSpPr/>
            <p:nvPr/>
          </p:nvSpPr>
          <p:spPr>
            <a:xfrm>
              <a:off x="1870575" y="-635"/>
              <a:ext cx="7300075" cy="4989625"/>
            </a:xfrm>
            <a:custGeom>
              <a:rect b="b" l="l" r="r" t="t"/>
              <a:pathLst>
                <a:path extrusionOk="0" h="199585" w="292003">
                  <a:moveTo>
                    <a:pt x="76429" y="0"/>
                  </a:moveTo>
                  <a:lnTo>
                    <a:pt x="0" y="163603"/>
                  </a:lnTo>
                  <a:lnTo>
                    <a:pt x="250486" y="199585"/>
                  </a:lnTo>
                  <a:lnTo>
                    <a:pt x="292003" y="107785"/>
                  </a:lnTo>
                  <a:lnTo>
                    <a:pt x="292003" y="52891"/>
                  </a:lnTo>
                  <a:lnTo>
                    <a:pt x="234162" y="0"/>
                  </a:lnTo>
                  <a:close/>
                </a:path>
              </a:pathLst>
            </a:custGeom>
            <a:gradFill>
              <a:gsLst>
                <a:gs pos="0">
                  <a:schemeClr val="accent3"/>
                </a:gs>
                <a:gs pos="77000">
                  <a:schemeClr val="accent1"/>
                </a:gs>
                <a:gs pos="100000">
                  <a:schemeClr val="accent1"/>
                </a:gs>
              </a:gsLst>
              <a:lin ang="8099331" scaled="0"/>
            </a:gradFill>
            <a:ln>
              <a:noFill/>
            </a:ln>
          </p:spPr>
        </p:sp>
        <p:sp>
          <p:nvSpPr>
            <p:cNvPr id="160" name="Google Shape;160;p5"/>
            <p:cNvSpPr/>
            <p:nvPr/>
          </p:nvSpPr>
          <p:spPr>
            <a:xfrm>
              <a:off x="1870575" y="4089437"/>
              <a:ext cx="6285225" cy="1084025"/>
            </a:xfrm>
            <a:custGeom>
              <a:rect b="b" l="l" r="r" t="t"/>
              <a:pathLst>
                <a:path extrusionOk="0" h="43361" w="251409">
                  <a:moveTo>
                    <a:pt x="0" y="0"/>
                  </a:moveTo>
                  <a:lnTo>
                    <a:pt x="6458" y="43361"/>
                  </a:lnTo>
                  <a:lnTo>
                    <a:pt x="251409" y="43361"/>
                  </a:lnTo>
                  <a:lnTo>
                    <a:pt x="250494" y="35931"/>
                  </a:lnTo>
                  <a:close/>
                </a:path>
              </a:pathLst>
            </a:custGeom>
            <a:solidFill>
              <a:schemeClr val="accent5"/>
            </a:solidFill>
            <a:ln>
              <a:noFill/>
            </a:ln>
          </p:spPr>
        </p:sp>
      </p:grpSp>
      <p:sp>
        <p:nvSpPr>
          <p:cNvPr id="161" name="Google Shape;161;p5"/>
          <p:cNvSpPr txBox="1"/>
          <p:nvPr>
            <p:ph idx="1" type="body"/>
          </p:nvPr>
        </p:nvSpPr>
        <p:spPr>
          <a:xfrm>
            <a:off x="4631450" y="2170025"/>
            <a:ext cx="2896200" cy="18876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lt1"/>
              </a:buClr>
              <a:buSzPts val="1000"/>
              <a:buFont typeface="Sora"/>
              <a:buChar char="●"/>
              <a:defRPr sz="1000"/>
            </a:lvl1pPr>
            <a:lvl2pPr indent="-292100" lvl="1" marL="914400">
              <a:lnSpc>
                <a:spcPct val="115000"/>
              </a:lnSpc>
              <a:spcBef>
                <a:spcPts val="800"/>
              </a:spcBef>
              <a:spcAft>
                <a:spcPts val="0"/>
              </a:spcAft>
              <a:buClr>
                <a:schemeClr val="lt1"/>
              </a:buClr>
              <a:buSzPts val="1000"/>
              <a:buFont typeface="Sora"/>
              <a:buChar char="○"/>
              <a:defRPr sz="1000"/>
            </a:lvl2pPr>
            <a:lvl3pPr indent="-228600" lvl="2" marL="1371600">
              <a:lnSpc>
                <a:spcPct val="115000"/>
              </a:lnSpc>
              <a:spcBef>
                <a:spcPts val="800"/>
              </a:spcBef>
              <a:spcAft>
                <a:spcPts val="0"/>
              </a:spcAft>
              <a:buNone/>
              <a:defRPr sz="1000"/>
            </a:lvl3pPr>
            <a:lvl4pPr indent="-292100" lvl="3" marL="1828800">
              <a:lnSpc>
                <a:spcPct val="115000"/>
              </a:lnSpc>
              <a:spcBef>
                <a:spcPts val="0"/>
              </a:spcBef>
              <a:spcAft>
                <a:spcPts val="0"/>
              </a:spcAft>
              <a:buClr>
                <a:schemeClr val="lt1"/>
              </a:buClr>
              <a:buSzPts val="1000"/>
              <a:buFont typeface="Sora"/>
              <a:buChar char="●"/>
              <a:defRPr sz="1000"/>
            </a:lvl4pPr>
            <a:lvl5pPr indent="-292100" lvl="4" marL="2286000">
              <a:lnSpc>
                <a:spcPct val="115000"/>
              </a:lnSpc>
              <a:spcBef>
                <a:spcPts val="800"/>
              </a:spcBef>
              <a:spcAft>
                <a:spcPts val="0"/>
              </a:spcAft>
              <a:buClr>
                <a:schemeClr val="lt1"/>
              </a:buClr>
              <a:buSzPts val="1000"/>
              <a:buFont typeface="Sora"/>
              <a:buChar char="○"/>
              <a:defRPr sz="1000"/>
            </a:lvl5pPr>
            <a:lvl6pPr indent="-292100" lvl="5" marL="2743200">
              <a:lnSpc>
                <a:spcPct val="115000"/>
              </a:lnSpc>
              <a:spcBef>
                <a:spcPts val="800"/>
              </a:spcBef>
              <a:spcAft>
                <a:spcPts val="0"/>
              </a:spcAft>
              <a:buClr>
                <a:schemeClr val="lt1"/>
              </a:buClr>
              <a:buSzPts val="1000"/>
              <a:buFont typeface="Sora"/>
              <a:buChar char="■"/>
              <a:defRPr sz="1000"/>
            </a:lvl6pPr>
            <a:lvl7pPr indent="-292100" lvl="6" marL="3200400">
              <a:lnSpc>
                <a:spcPct val="115000"/>
              </a:lnSpc>
              <a:spcBef>
                <a:spcPts val="800"/>
              </a:spcBef>
              <a:spcAft>
                <a:spcPts val="0"/>
              </a:spcAft>
              <a:buClr>
                <a:schemeClr val="lt1"/>
              </a:buClr>
              <a:buSzPts val="1000"/>
              <a:buFont typeface="Sora"/>
              <a:buChar char="●"/>
              <a:defRPr sz="1000"/>
            </a:lvl7pPr>
            <a:lvl8pPr indent="-292100" lvl="7" marL="3657600">
              <a:lnSpc>
                <a:spcPct val="115000"/>
              </a:lnSpc>
              <a:spcBef>
                <a:spcPts val="800"/>
              </a:spcBef>
              <a:spcAft>
                <a:spcPts val="0"/>
              </a:spcAft>
              <a:buClr>
                <a:schemeClr val="lt1"/>
              </a:buClr>
              <a:buSzPts val="1000"/>
              <a:buFont typeface="Sora"/>
              <a:buChar char="○"/>
              <a:defRPr sz="1000"/>
            </a:lvl8pPr>
            <a:lvl9pPr indent="-228600" lvl="8" marL="4114800">
              <a:lnSpc>
                <a:spcPct val="115000"/>
              </a:lnSpc>
              <a:spcBef>
                <a:spcPts val="800"/>
              </a:spcBef>
              <a:spcAft>
                <a:spcPts val="0"/>
              </a:spcAft>
              <a:buNone/>
              <a:defRPr sz="1000"/>
            </a:lvl9pPr>
          </a:lstStyle>
          <a:p/>
        </p:txBody>
      </p:sp>
      <p:sp>
        <p:nvSpPr>
          <p:cNvPr id="162" name="Google Shape;162;p5"/>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163" name="Google Shape;163;p5"/>
          <p:cNvSpPr txBox="1"/>
          <p:nvPr>
            <p:ph idx="2" type="body"/>
          </p:nvPr>
        </p:nvSpPr>
        <p:spPr>
          <a:xfrm>
            <a:off x="4631450" y="827575"/>
            <a:ext cx="2896200" cy="12003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SzPts val="1000"/>
              <a:buFont typeface="Sora"/>
              <a:buChar char="●"/>
              <a:defRPr sz="1000"/>
            </a:lvl1pPr>
            <a:lvl2pPr indent="-292100" lvl="1" marL="914400">
              <a:spcBef>
                <a:spcPts val="800"/>
              </a:spcBef>
              <a:spcAft>
                <a:spcPts val="0"/>
              </a:spcAft>
              <a:buSzPts val="1000"/>
              <a:buFont typeface="Sora"/>
              <a:buChar char="○"/>
              <a:defRPr sz="1000"/>
            </a:lvl2pPr>
            <a:lvl3pPr indent="-292100" lvl="2" marL="1371600">
              <a:spcBef>
                <a:spcPts val="800"/>
              </a:spcBef>
              <a:spcAft>
                <a:spcPts val="0"/>
              </a:spcAft>
              <a:buSzPts val="1000"/>
              <a:buFont typeface="Sora"/>
              <a:buChar char="■"/>
              <a:defRPr sz="1000"/>
            </a:lvl3pPr>
            <a:lvl4pPr indent="-292100" lvl="3" marL="1828800">
              <a:spcBef>
                <a:spcPts val="800"/>
              </a:spcBef>
              <a:spcAft>
                <a:spcPts val="0"/>
              </a:spcAft>
              <a:buSzPts val="1000"/>
              <a:buFont typeface="Sora"/>
              <a:buChar char="●"/>
              <a:defRPr sz="1000"/>
            </a:lvl4pPr>
            <a:lvl5pPr indent="-292100" lvl="4" marL="2286000">
              <a:spcBef>
                <a:spcPts val="800"/>
              </a:spcBef>
              <a:spcAft>
                <a:spcPts val="0"/>
              </a:spcAft>
              <a:buSzPts val="1000"/>
              <a:buFont typeface="Sora"/>
              <a:buChar char="○"/>
              <a:defRPr sz="1000"/>
            </a:lvl5pPr>
            <a:lvl6pPr indent="-292100" lvl="5" marL="2743200">
              <a:spcBef>
                <a:spcPts val="800"/>
              </a:spcBef>
              <a:spcAft>
                <a:spcPts val="0"/>
              </a:spcAft>
              <a:buSzPts val="1000"/>
              <a:buFont typeface="Sora"/>
              <a:buChar char="■"/>
              <a:defRPr sz="1000"/>
            </a:lvl6pPr>
            <a:lvl7pPr indent="-292100" lvl="6" marL="3200400">
              <a:spcBef>
                <a:spcPts val="800"/>
              </a:spcBef>
              <a:spcAft>
                <a:spcPts val="0"/>
              </a:spcAft>
              <a:buSzPts val="1000"/>
              <a:buFont typeface="Sora"/>
              <a:buChar char="●"/>
              <a:defRPr sz="1000"/>
            </a:lvl7pPr>
            <a:lvl8pPr indent="-292100" lvl="7" marL="3657600">
              <a:spcBef>
                <a:spcPts val="800"/>
              </a:spcBef>
              <a:spcAft>
                <a:spcPts val="0"/>
              </a:spcAft>
              <a:buSzPts val="1000"/>
              <a:buFont typeface="Sora"/>
              <a:buChar char="○"/>
              <a:defRPr sz="1000"/>
            </a:lvl8pPr>
            <a:lvl9pPr indent="-292100" lvl="8" marL="4114800">
              <a:spcBef>
                <a:spcPts val="800"/>
              </a:spcBef>
              <a:spcAft>
                <a:spcPts val="800"/>
              </a:spcAft>
              <a:buSzPts val="1000"/>
              <a:buFont typeface="Sora"/>
              <a:buChar char="■"/>
              <a:defRPr sz="1000"/>
            </a:lvl9pPr>
          </a:lstStyle>
          <a:p/>
        </p:txBody>
      </p:sp>
      <p:sp>
        <p:nvSpPr>
          <p:cNvPr id="164" name="Google Shape;164;p5"/>
          <p:cNvSpPr txBox="1"/>
          <p:nvPr>
            <p:ph idx="3" type="title"/>
          </p:nvPr>
        </p:nvSpPr>
        <p:spPr>
          <a:xfrm>
            <a:off x="115025" y="502775"/>
            <a:ext cx="39054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165" name="Google Shape;165;p5"/>
          <p:cNvSpPr txBox="1"/>
          <p:nvPr>
            <p:ph idx="4"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813" name="Shape 813"/>
        <p:cNvGrpSpPr/>
        <p:nvPr/>
      </p:nvGrpSpPr>
      <p:grpSpPr>
        <a:xfrm>
          <a:off x="0" y="0"/>
          <a:ext cx="0" cy="0"/>
          <a:chOff x="0" y="0"/>
          <a:chExt cx="0" cy="0"/>
        </a:xfrm>
      </p:grpSpPr>
      <p:sp>
        <p:nvSpPr>
          <p:cNvPr id="814" name="Google Shape;814;p41"/>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15" name="Google Shape;815;p41"/>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6" name="Google Shape;816;p41"/>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7" name="Google Shape;817;p41"/>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8" name="Google Shape;818;p41"/>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19" name="Google Shape;819;p41"/>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20" name="Google Shape;820;p41"/>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821" name="Shape 821"/>
        <p:cNvGrpSpPr/>
        <p:nvPr/>
      </p:nvGrpSpPr>
      <p:grpSpPr>
        <a:xfrm>
          <a:off x="0" y="0"/>
          <a:ext cx="0" cy="0"/>
          <a:chOff x="0" y="0"/>
          <a:chExt cx="0" cy="0"/>
        </a:xfrm>
      </p:grpSpPr>
      <p:sp>
        <p:nvSpPr>
          <p:cNvPr id="822" name="Google Shape;822;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3" name="Google Shape;823;p42"/>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24" name="Google Shape;824;p42"/>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825" name="Shape 825"/>
        <p:cNvGrpSpPr/>
        <p:nvPr/>
      </p:nvGrpSpPr>
      <p:grpSpPr>
        <a:xfrm>
          <a:off x="0" y="0"/>
          <a:ext cx="0" cy="0"/>
          <a:chOff x="0" y="0"/>
          <a:chExt cx="0" cy="0"/>
        </a:xfrm>
      </p:grpSpPr>
      <p:sp>
        <p:nvSpPr>
          <p:cNvPr id="826" name="Google Shape;826;p4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7" name="Google Shape;827;p43"/>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28" name="Google Shape;828;p43"/>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29" name="Google Shape;829;p43"/>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0" name="Google Shape;830;p43"/>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831" name="Shape 831"/>
        <p:cNvGrpSpPr/>
        <p:nvPr/>
      </p:nvGrpSpPr>
      <p:grpSpPr>
        <a:xfrm>
          <a:off x="0" y="0"/>
          <a:ext cx="0" cy="0"/>
          <a:chOff x="0" y="0"/>
          <a:chExt cx="0" cy="0"/>
        </a:xfrm>
      </p:grpSpPr>
      <p:sp>
        <p:nvSpPr>
          <p:cNvPr id="832" name="Google Shape;832;p44"/>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33" name="Google Shape;833;p44"/>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34" name="Google Shape;834;p44"/>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35" name="Google Shape;835;p44"/>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6" name="Google Shape;836;p44"/>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7" name="Google Shape;837;p44"/>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38" name="Google Shape;838;p44"/>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839" name="Shape 839"/>
        <p:cNvGrpSpPr/>
        <p:nvPr/>
      </p:nvGrpSpPr>
      <p:grpSpPr>
        <a:xfrm>
          <a:off x="0" y="0"/>
          <a:ext cx="0" cy="0"/>
          <a:chOff x="0" y="0"/>
          <a:chExt cx="0" cy="0"/>
        </a:xfrm>
      </p:grpSpPr>
      <p:sp>
        <p:nvSpPr>
          <p:cNvPr id="840" name="Google Shape;840;p45"/>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41" name="Google Shape;841;p45"/>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42" name="Google Shape;842;p45"/>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43" name="Google Shape;843;p45"/>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44" name="Google Shape;844;p45"/>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45" name="Google Shape;845;p45"/>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46" name="Google Shape;846;p45"/>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47" name="Google Shape;847;p45"/>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48" name="Google Shape;848;p45"/>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849" name="Shape 849"/>
        <p:cNvGrpSpPr/>
        <p:nvPr/>
      </p:nvGrpSpPr>
      <p:grpSpPr>
        <a:xfrm>
          <a:off x="0" y="0"/>
          <a:ext cx="0" cy="0"/>
          <a:chOff x="0" y="0"/>
          <a:chExt cx="0" cy="0"/>
        </a:xfrm>
      </p:grpSpPr>
      <p:sp>
        <p:nvSpPr>
          <p:cNvPr id="850" name="Google Shape;850;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51" name="Google Shape;851;p46"/>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852" name="Shape 852"/>
        <p:cNvGrpSpPr/>
        <p:nvPr/>
      </p:nvGrpSpPr>
      <p:grpSpPr>
        <a:xfrm>
          <a:off x="0" y="0"/>
          <a:ext cx="0" cy="0"/>
          <a:chOff x="0" y="0"/>
          <a:chExt cx="0" cy="0"/>
        </a:xfrm>
      </p:grpSpPr>
      <p:sp>
        <p:nvSpPr>
          <p:cNvPr id="853" name="Google Shape;853;p47"/>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54" name="Google Shape;854;p47"/>
          <p:cNvSpPr/>
          <p:nvPr>
            <p:ph idx="2" type="pic"/>
          </p:nvPr>
        </p:nvSpPr>
        <p:spPr>
          <a:xfrm>
            <a:off x="4804825" y="1133300"/>
            <a:ext cx="4027500" cy="2392800"/>
          </a:xfrm>
          <a:prstGeom prst="rect">
            <a:avLst/>
          </a:prstGeom>
          <a:noFill/>
          <a:ln>
            <a:noFill/>
          </a:ln>
        </p:spPr>
      </p:sp>
      <p:sp>
        <p:nvSpPr>
          <p:cNvPr id="855" name="Google Shape;855;p47"/>
          <p:cNvSpPr/>
          <p:nvPr>
            <p:ph idx="3" type="pic"/>
          </p:nvPr>
        </p:nvSpPr>
        <p:spPr>
          <a:xfrm>
            <a:off x="311725" y="1133300"/>
            <a:ext cx="4027500" cy="2392800"/>
          </a:xfrm>
          <a:prstGeom prst="rect">
            <a:avLst/>
          </a:prstGeom>
          <a:noFill/>
          <a:ln>
            <a:noFill/>
          </a:ln>
        </p:spPr>
      </p:sp>
      <p:sp>
        <p:nvSpPr>
          <p:cNvPr id="856" name="Google Shape;856;p47"/>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57" name="Google Shape;857;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58" name="Google Shape;858;p47"/>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59" name="Google Shape;859;p47"/>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860" name="Shape 860"/>
        <p:cNvGrpSpPr/>
        <p:nvPr/>
      </p:nvGrpSpPr>
      <p:grpSpPr>
        <a:xfrm>
          <a:off x="0" y="0"/>
          <a:ext cx="0" cy="0"/>
          <a:chOff x="0" y="0"/>
          <a:chExt cx="0" cy="0"/>
        </a:xfrm>
      </p:grpSpPr>
      <p:sp>
        <p:nvSpPr>
          <p:cNvPr id="861" name="Google Shape;861;p48"/>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862" name="Google Shape;862;p48"/>
          <p:cNvSpPr/>
          <p:nvPr>
            <p:ph idx="2" type="pic"/>
          </p:nvPr>
        </p:nvSpPr>
        <p:spPr>
          <a:xfrm>
            <a:off x="6205225" y="1128325"/>
            <a:ext cx="2627100" cy="2273100"/>
          </a:xfrm>
          <a:prstGeom prst="rect">
            <a:avLst/>
          </a:prstGeom>
          <a:noFill/>
          <a:ln>
            <a:noFill/>
          </a:ln>
        </p:spPr>
      </p:sp>
      <p:sp>
        <p:nvSpPr>
          <p:cNvPr id="863" name="Google Shape;863;p48"/>
          <p:cNvSpPr/>
          <p:nvPr>
            <p:ph idx="3" type="pic"/>
          </p:nvPr>
        </p:nvSpPr>
        <p:spPr>
          <a:xfrm>
            <a:off x="311725" y="1128325"/>
            <a:ext cx="2627100" cy="2273100"/>
          </a:xfrm>
          <a:prstGeom prst="rect">
            <a:avLst/>
          </a:prstGeom>
          <a:noFill/>
          <a:ln>
            <a:noFill/>
          </a:ln>
        </p:spPr>
      </p:sp>
      <p:sp>
        <p:nvSpPr>
          <p:cNvPr id="864" name="Google Shape;864;p48"/>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65" name="Google Shape;865;p48"/>
          <p:cNvSpPr/>
          <p:nvPr>
            <p:ph idx="5" type="pic"/>
          </p:nvPr>
        </p:nvSpPr>
        <p:spPr>
          <a:xfrm>
            <a:off x="3255250" y="1128325"/>
            <a:ext cx="2627100" cy="2273100"/>
          </a:xfrm>
          <a:prstGeom prst="rect">
            <a:avLst/>
          </a:prstGeom>
          <a:noFill/>
          <a:ln>
            <a:noFill/>
          </a:ln>
        </p:spPr>
      </p:sp>
      <p:sp>
        <p:nvSpPr>
          <p:cNvPr id="866" name="Google Shape;866;p48"/>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867" name="Google Shape;867;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68" name="Google Shape;868;p48"/>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69" name="Google Shape;869;p48"/>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870" name="Google Shape;870;p48"/>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871" name="Shape 871"/>
        <p:cNvGrpSpPr/>
        <p:nvPr/>
      </p:nvGrpSpPr>
      <p:grpSpPr>
        <a:xfrm>
          <a:off x="0" y="0"/>
          <a:ext cx="0" cy="0"/>
          <a:chOff x="0" y="0"/>
          <a:chExt cx="0" cy="0"/>
        </a:xfrm>
      </p:grpSpPr>
      <p:sp>
        <p:nvSpPr>
          <p:cNvPr id="872" name="Google Shape;872;p49"/>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873" name="Shape 873"/>
        <p:cNvGrpSpPr/>
        <p:nvPr/>
      </p:nvGrpSpPr>
      <p:grpSpPr>
        <a:xfrm>
          <a:off x="0" y="0"/>
          <a:ext cx="0" cy="0"/>
          <a:chOff x="0" y="0"/>
          <a:chExt cx="0" cy="0"/>
        </a:xfrm>
      </p:grpSpPr>
      <p:sp>
        <p:nvSpPr>
          <p:cNvPr id="874" name="Google Shape;874;p50"/>
          <p:cNvSpPr/>
          <p:nvPr>
            <p:ph idx="2" type="pic"/>
          </p:nvPr>
        </p:nvSpPr>
        <p:spPr>
          <a:xfrm>
            <a:off x="3389600" y="118913"/>
            <a:ext cx="1643700" cy="1535100"/>
          </a:xfrm>
          <a:prstGeom prst="rect">
            <a:avLst/>
          </a:prstGeom>
          <a:noFill/>
          <a:ln>
            <a:noFill/>
          </a:ln>
        </p:spPr>
      </p:sp>
      <p:sp>
        <p:nvSpPr>
          <p:cNvPr id="875" name="Google Shape;875;p50"/>
          <p:cNvSpPr/>
          <p:nvPr>
            <p:ph idx="3" type="pic"/>
          </p:nvPr>
        </p:nvSpPr>
        <p:spPr>
          <a:xfrm>
            <a:off x="5195935" y="118913"/>
            <a:ext cx="1643700" cy="1535100"/>
          </a:xfrm>
          <a:prstGeom prst="rect">
            <a:avLst/>
          </a:prstGeom>
          <a:noFill/>
          <a:ln>
            <a:noFill/>
          </a:ln>
        </p:spPr>
      </p:sp>
      <p:sp>
        <p:nvSpPr>
          <p:cNvPr id="876" name="Google Shape;876;p50"/>
          <p:cNvSpPr/>
          <p:nvPr>
            <p:ph idx="4" type="pic"/>
          </p:nvPr>
        </p:nvSpPr>
        <p:spPr>
          <a:xfrm>
            <a:off x="7002270" y="118913"/>
            <a:ext cx="1643700" cy="1535100"/>
          </a:xfrm>
          <a:prstGeom prst="rect">
            <a:avLst/>
          </a:prstGeom>
          <a:noFill/>
          <a:ln>
            <a:noFill/>
          </a:ln>
        </p:spPr>
      </p:sp>
      <p:sp>
        <p:nvSpPr>
          <p:cNvPr id="877" name="Google Shape;877;p50"/>
          <p:cNvSpPr/>
          <p:nvPr>
            <p:ph idx="5" type="pic"/>
          </p:nvPr>
        </p:nvSpPr>
        <p:spPr>
          <a:xfrm>
            <a:off x="3389588" y="1804212"/>
            <a:ext cx="1643700" cy="1535100"/>
          </a:xfrm>
          <a:prstGeom prst="rect">
            <a:avLst/>
          </a:prstGeom>
          <a:noFill/>
          <a:ln>
            <a:noFill/>
          </a:ln>
        </p:spPr>
      </p:sp>
      <p:sp>
        <p:nvSpPr>
          <p:cNvPr id="878" name="Google Shape;878;p50"/>
          <p:cNvSpPr/>
          <p:nvPr>
            <p:ph idx="6" type="pic"/>
          </p:nvPr>
        </p:nvSpPr>
        <p:spPr>
          <a:xfrm>
            <a:off x="5195922" y="1804212"/>
            <a:ext cx="1643700" cy="1535100"/>
          </a:xfrm>
          <a:prstGeom prst="rect">
            <a:avLst/>
          </a:prstGeom>
          <a:noFill/>
          <a:ln>
            <a:noFill/>
          </a:ln>
        </p:spPr>
      </p:sp>
      <p:sp>
        <p:nvSpPr>
          <p:cNvPr id="879" name="Google Shape;879;p50"/>
          <p:cNvSpPr/>
          <p:nvPr>
            <p:ph idx="7" type="pic"/>
          </p:nvPr>
        </p:nvSpPr>
        <p:spPr>
          <a:xfrm>
            <a:off x="7002257" y="1804212"/>
            <a:ext cx="1643700" cy="1535100"/>
          </a:xfrm>
          <a:prstGeom prst="rect">
            <a:avLst/>
          </a:prstGeom>
          <a:noFill/>
          <a:ln>
            <a:noFill/>
          </a:ln>
        </p:spPr>
      </p:sp>
      <p:sp>
        <p:nvSpPr>
          <p:cNvPr id="880" name="Google Shape;880;p50"/>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81" name="Google Shape;881;p50"/>
          <p:cNvSpPr/>
          <p:nvPr>
            <p:ph idx="8" type="pic"/>
          </p:nvPr>
        </p:nvSpPr>
        <p:spPr>
          <a:xfrm>
            <a:off x="3389588" y="3489487"/>
            <a:ext cx="1643700" cy="1535100"/>
          </a:xfrm>
          <a:prstGeom prst="rect">
            <a:avLst/>
          </a:prstGeom>
          <a:noFill/>
          <a:ln>
            <a:noFill/>
          </a:ln>
        </p:spPr>
      </p:sp>
      <p:sp>
        <p:nvSpPr>
          <p:cNvPr id="882" name="Google Shape;882;p50"/>
          <p:cNvSpPr/>
          <p:nvPr>
            <p:ph idx="9" type="pic"/>
          </p:nvPr>
        </p:nvSpPr>
        <p:spPr>
          <a:xfrm>
            <a:off x="5195922" y="3489487"/>
            <a:ext cx="1643700" cy="1535100"/>
          </a:xfrm>
          <a:prstGeom prst="rect">
            <a:avLst/>
          </a:prstGeom>
          <a:noFill/>
          <a:ln>
            <a:noFill/>
          </a:ln>
        </p:spPr>
      </p:sp>
      <p:sp>
        <p:nvSpPr>
          <p:cNvPr id="883" name="Google Shape;883;p50"/>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images">
  <p:cSld name="BLANK_1_1_1_1_2">
    <p:spTree>
      <p:nvGrpSpPr>
        <p:cNvPr id="166" name="Shape 166"/>
        <p:cNvGrpSpPr/>
        <p:nvPr/>
      </p:nvGrpSpPr>
      <p:grpSpPr>
        <a:xfrm>
          <a:off x="0" y="0"/>
          <a:ext cx="0" cy="0"/>
          <a:chOff x="0" y="0"/>
          <a:chExt cx="0" cy="0"/>
        </a:xfrm>
      </p:grpSpPr>
      <p:sp>
        <p:nvSpPr>
          <p:cNvPr id="167" name="Google Shape;167;p6"/>
          <p:cNvSpPr/>
          <p:nvPr/>
        </p:nvSpPr>
        <p:spPr>
          <a:xfrm flipH="1" rot="10800000">
            <a:off x="4482600" y="741600"/>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68" name="Google Shape;168;p6"/>
          <p:cNvSpPr/>
          <p:nvPr/>
        </p:nvSpPr>
        <p:spPr>
          <a:xfrm flipH="1" rot="10800000">
            <a:off x="4482600" y="1014475"/>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69" name="Google Shape;169;p6"/>
          <p:cNvSpPr/>
          <p:nvPr/>
        </p:nvSpPr>
        <p:spPr>
          <a:xfrm flipH="1" rot="10800000">
            <a:off x="4482600" y="1594038"/>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70" name="Google Shape;170;p6"/>
          <p:cNvSpPr/>
          <p:nvPr/>
        </p:nvSpPr>
        <p:spPr>
          <a:xfrm flipH="1" rot="10800000">
            <a:off x="4482600" y="1291263"/>
            <a:ext cx="4640400" cy="18900"/>
          </a:xfrm>
          <a:prstGeom prst="rect">
            <a:avLst/>
          </a:prstGeom>
          <a:gradFill>
            <a:gsLst>
              <a:gs pos="0">
                <a:schemeClr val="accent2"/>
              </a:gs>
              <a:gs pos="21000">
                <a:schemeClr val="lt2"/>
              </a:gs>
              <a:gs pos="49000">
                <a:schemeClr val="accent1"/>
              </a:gs>
              <a:gs pos="75000">
                <a:schemeClr val="accent3"/>
              </a:gs>
              <a:gs pos="100000">
                <a:schemeClr val="accent4"/>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71" name="Google Shape;171;p6"/>
          <p:cNvSpPr txBox="1"/>
          <p:nvPr>
            <p:ph type="title"/>
          </p:nvPr>
        </p:nvSpPr>
        <p:spPr>
          <a:xfrm>
            <a:off x="91950" y="292050"/>
            <a:ext cx="4390500" cy="16035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None/>
              <a:defRPr sz="5500">
                <a:solidFill>
                  <a:schemeClr val="dk2"/>
                </a:solidFill>
              </a:defRPr>
            </a:lvl1pPr>
            <a:lvl2pPr lvl="1">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2pPr>
            <a:lvl3pPr lvl="2">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3pPr>
            <a:lvl4pPr lvl="3">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4pPr>
            <a:lvl5pPr lvl="4">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5pPr>
            <a:lvl6pPr lvl="5">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6pPr>
            <a:lvl7pPr lvl="6">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7pPr>
            <a:lvl8pPr lvl="7">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8pPr>
            <a:lvl9pPr lvl="8">
              <a:lnSpc>
                <a:spcPct val="115000"/>
              </a:lnSpc>
              <a:spcBef>
                <a:spcPts val="0"/>
              </a:spcBef>
              <a:spcAft>
                <a:spcPts val="0"/>
              </a:spcAft>
              <a:buNone/>
              <a:defRPr sz="3600">
                <a:solidFill>
                  <a:schemeClr val="dk2"/>
                </a:solidFill>
                <a:latin typeface="IBM Plex Sans Medium"/>
                <a:ea typeface="IBM Plex Sans Medium"/>
                <a:cs typeface="IBM Plex Sans Medium"/>
                <a:sym typeface="IBM Plex Sans Medium"/>
              </a:defRPr>
            </a:lvl9pPr>
          </a:lstStyle>
          <a:p/>
        </p:txBody>
      </p:sp>
      <p:sp>
        <p:nvSpPr>
          <p:cNvPr id="172" name="Google Shape;172;p6"/>
          <p:cNvSpPr/>
          <p:nvPr>
            <p:ph idx="2" type="pic"/>
          </p:nvPr>
        </p:nvSpPr>
        <p:spPr>
          <a:xfrm>
            <a:off x="225300" y="3132125"/>
            <a:ext cx="1849800" cy="1770300"/>
          </a:xfrm>
          <a:prstGeom prst="rect">
            <a:avLst/>
          </a:prstGeom>
          <a:noFill/>
          <a:ln>
            <a:noFill/>
          </a:ln>
        </p:spPr>
      </p:sp>
      <p:sp>
        <p:nvSpPr>
          <p:cNvPr id="173" name="Google Shape;173;p6"/>
          <p:cNvSpPr/>
          <p:nvPr>
            <p:ph idx="3" type="pic"/>
          </p:nvPr>
        </p:nvSpPr>
        <p:spPr>
          <a:xfrm>
            <a:off x="5262525" y="228600"/>
            <a:ext cx="1865100" cy="1790100"/>
          </a:xfrm>
          <a:prstGeom prst="rect">
            <a:avLst/>
          </a:prstGeom>
          <a:noFill/>
          <a:ln>
            <a:noFill/>
          </a:ln>
        </p:spPr>
      </p:sp>
      <p:sp>
        <p:nvSpPr>
          <p:cNvPr id="174" name="Google Shape;174;p6"/>
          <p:cNvSpPr/>
          <p:nvPr>
            <p:ph idx="4" type="pic"/>
          </p:nvPr>
        </p:nvSpPr>
        <p:spPr>
          <a:xfrm>
            <a:off x="7281675" y="228600"/>
            <a:ext cx="1849800" cy="1790100"/>
          </a:xfrm>
          <a:prstGeom prst="rect">
            <a:avLst/>
          </a:prstGeom>
          <a:noFill/>
          <a:ln>
            <a:noFill/>
          </a:ln>
        </p:spPr>
      </p:sp>
      <p:sp>
        <p:nvSpPr>
          <p:cNvPr id="175" name="Google Shape;175;p6"/>
          <p:cNvSpPr txBox="1"/>
          <p:nvPr>
            <p:ph idx="1" type="subTitle"/>
          </p:nvPr>
        </p:nvSpPr>
        <p:spPr>
          <a:xfrm>
            <a:off x="5262525" y="2153019"/>
            <a:ext cx="1566900" cy="480900"/>
          </a:xfrm>
          <a:prstGeom prst="rect">
            <a:avLst/>
          </a:prstGeom>
        </p:spPr>
        <p:txBody>
          <a:bodyPr anchorCtr="0" anchor="t" bIns="91425" lIns="0" spcFirstLastPara="1" rIns="91425" wrap="square" tIns="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176" name="Google Shape;176;p6"/>
          <p:cNvSpPr txBox="1"/>
          <p:nvPr>
            <p:ph idx="5" type="subTitle"/>
          </p:nvPr>
        </p:nvSpPr>
        <p:spPr>
          <a:xfrm>
            <a:off x="7281675" y="2153019"/>
            <a:ext cx="1566900" cy="480900"/>
          </a:xfrm>
          <a:prstGeom prst="rect">
            <a:avLst/>
          </a:prstGeom>
        </p:spPr>
        <p:txBody>
          <a:bodyPr anchorCtr="0" anchor="t" bIns="91425" lIns="0" spcFirstLastPara="1" rIns="91425" wrap="square" tIns="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sp>
        <p:nvSpPr>
          <p:cNvPr id="177" name="Google Shape;177;p6"/>
          <p:cNvSpPr txBox="1"/>
          <p:nvPr>
            <p:ph idx="6"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dk2"/>
                </a:solidFill>
                <a:latin typeface="Sora"/>
                <a:ea typeface="Sora"/>
                <a:cs typeface="Sora"/>
                <a:sym typeface="Sora"/>
              </a:defRPr>
            </a:lvl1pPr>
            <a:lvl2pPr lvl="1">
              <a:spcBef>
                <a:spcPts val="0"/>
              </a:spcBef>
              <a:spcAft>
                <a:spcPts val="0"/>
              </a:spcAft>
              <a:buClr>
                <a:schemeClr val="dk2"/>
              </a:buClr>
              <a:buSzPts val="900"/>
              <a:buFont typeface="Sora"/>
              <a:buNone/>
              <a:defRPr sz="900">
                <a:solidFill>
                  <a:schemeClr val="dk2"/>
                </a:solidFill>
                <a:latin typeface="Sora"/>
                <a:ea typeface="Sora"/>
                <a:cs typeface="Sora"/>
                <a:sym typeface="Sora"/>
              </a:defRPr>
            </a:lvl2pPr>
            <a:lvl3pPr lvl="2">
              <a:spcBef>
                <a:spcPts val="0"/>
              </a:spcBef>
              <a:spcAft>
                <a:spcPts val="0"/>
              </a:spcAft>
              <a:buClr>
                <a:schemeClr val="dk2"/>
              </a:buClr>
              <a:buSzPts val="900"/>
              <a:buFont typeface="Sora"/>
              <a:buNone/>
              <a:defRPr sz="900">
                <a:solidFill>
                  <a:schemeClr val="dk2"/>
                </a:solidFill>
                <a:latin typeface="Sora"/>
                <a:ea typeface="Sora"/>
                <a:cs typeface="Sora"/>
                <a:sym typeface="Sora"/>
              </a:defRPr>
            </a:lvl3pPr>
            <a:lvl4pPr lvl="3">
              <a:spcBef>
                <a:spcPts val="0"/>
              </a:spcBef>
              <a:spcAft>
                <a:spcPts val="0"/>
              </a:spcAft>
              <a:buClr>
                <a:schemeClr val="dk2"/>
              </a:buClr>
              <a:buSzPts val="900"/>
              <a:buFont typeface="Sora"/>
              <a:buNone/>
              <a:defRPr sz="900">
                <a:solidFill>
                  <a:schemeClr val="dk2"/>
                </a:solidFill>
                <a:latin typeface="Sora"/>
                <a:ea typeface="Sora"/>
                <a:cs typeface="Sora"/>
                <a:sym typeface="Sora"/>
              </a:defRPr>
            </a:lvl4pPr>
            <a:lvl5pPr lvl="4">
              <a:spcBef>
                <a:spcPts val="0"/>
              </a:spcBef>
              <a:spcAft>
                <a:spcPts val="0"/>
              </a:spcAft>
              <a:buClr>
                <a:schemeClr val="dk2"/>
              </a:buClr>
              <a:buSzPts val="900"/>
              <a:buFont typeface="Sora"/>
              <a:buNone/>
              <a:defRPr sz="900">
                <a:solidFill>
                  <a:schemeClr val="dk2"/>
                </a:solidFill>
                <a:latin typeface="Sora"/>
                <a:ea typeface="Sora"/>
                <a:cs typeface="Sora"/>
                <a:sym typeface="Sora"/>
              </a:defRPr>
            </a:lvl5pPr>
            <a:lvl6pPr lvl="5">
              <a:spcBef>
                <a:spcPts val="0"/>
              </a:spcBef>
              <a:spcAft>
                <a:spcPts val="0"/>
              </a:spcAft>
              <a:buClr>
                <a:schemeClr val="dk2"/>
              </a:buClr>
              <a:buSzPts val="900"/>
              <a:buFont typeface="Sora"/>
              <a:buNone/>
              <a:defRPr sz="900">
                <a:solidFill>
                  <a:schemeClr val="dk2"/>
                </a:solidFill>
                <a:latin typeface="Sora"/>
                <a:ea typeface="Sora"/>
                <a:cs typeface="Sora"/>
                <a:sym typeface="Sora"/>
              </a:defRPr>
            </a:lvl6pPr>
            <a:lvl7pPr lvl="6">
              <a:spcBef>
                <a:spcPts val="0"/>
              </a:spcBef>
              <a:spcAft>
                <a:spcPts val="0"/>
              </a:spcAft>
              <a:buClr>
                <a:schemeClr val="dk2"/>
              </a:buClr>
              <a:buSzPts val="900"/>
              <a:buFont typeface="Sora"/>
              <a:buNone/>
              <a:defRPr sz="900">
                <a:solidFill>
                  <a:schemeClr val="dk2"/>
                </a:solidFill>
                <a:latin typeface="Sora"/>
                <a:ea typeface="Sora"/>
                <a:cs typeface="Sora"/>
                <a:sym typeface="Sora"/>
              </a:defRPr>
            </a:lvl7pPr>
            <a:lvl8pPr lvl="7">
              <a:spcBef>
                <a:spcPts val="0"/>
              </a:spcBef>
              <a:spcAft>
                <a:spcPts val="0"/>
              </a:spcAft>
              <a:buClr>
                <a:schemeClr val="dk2"/>
              </a:buClr>
              <a:buSzPts val="900"/>
              <a:buFont typeface="Sora"/>
              <a:buNone/>
              <a:defRPr sz="900">
                <a:solidFill>
                  <a:schemeClr val="dk2"/>
                </a:solidFill>
                <a:latin typeface="Sora"/>
                <a:ea typeface="Sora"/>
                <a:cs typeface="Sora"/>
                <a:sym typeface="Sora"/>
              </a:defRPr>
            </a:lvl8pPr>
            <a:lvl9pPr lvl="8">
              <a:spcBef>
                <a:spcPts val="0"/>
              </a:spcBef>
              <a:spcAft>
                <a:spcPts val="0"/>
              </a:spcAft>
              <a:buClr>
                <a:schemeClr val="dk2"/>
              </a:buClr>
              <a:buSzPts val="900"/>
              <a:buFont typeface="Sora"/>
              <a:buNone/>
              <a:defRPr sz="900">
                <a:solidFill>
                  <a:schemeClr val="dk2"/>
                </a:solidFill>
                <a:latin typeface="Sora"/>
                <a:ea typeface="Sora"/>
                <a:cs typeface="Sora"/>
                <a:sym typeface="Sora"/>
              </a:defRPr>
            </a:lvl9pPr>
          </a:lstStyle>
          <a:p/>
        </p:txBody>
      </p:sp>
      <p:sp>
        <p:nvSpPr>
          <p:cNvPr id="178" name="Google Shape;178;p6"/>
          <p:cNvSpPr txBox="1"/>
          <p:nvPr>
            <p:ph idx="7" type="title"/>
          </p:nvPr>
        </p:nvSpPr>
        <p:spPr>
          <a:xfrm>
            <a:off x="7420225" y="4723025"/>
            <a:ext cx="1583400" cy="189300"/>
          </a:xfrm>
          <a:prstGeom prst="rect">
            <a:avLst/>
          </a:prstGeom>
        </p:spPr>
        <p:txBody>
          <a:bodyPr anchorCtr="0" anchor="b" bIns="0" lIns="182875" spcFirstLastPara="1" rIns="91425" wrap="square" tIns="91425">
            <a:noAutofit/>
          </a:bodyPr>
          <a:lstStyle>
            <a:lvl1pPr lvl="0" algn="r">
              <a:spcBef>
                <a:spcPts val="0"/>
              </a:spcBef>
              <a:spcAft>
                <a:spcPts val="0"/>
              </a:spcAft>
              <a:buNone/>
              <a:defRPr sz="900">
                <a:solidFill>
                  <a:schemeClr val="dk2"/>
                </a:solidFill>
                <a:latin typeface="Sora"/>
                <a:ea typeface="Sora"/>
                <a:cs typeface="Sora"/>
                <a:sym typeface="Sora"/>
              </a:defRPr>
            </a:lvl1pPr>
            <a:lvl2pPr lvl="1"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2pPr>
            <a:lvl3pPr lvl="2"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3pPr>
            <a:lvl4pPr lvl="3"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4pPr>
            <a:lvl5pPr lvl="4"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5pPr>
            <a:lvl6pPr lvl="5"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6pPr>
            <a:lvl7pPr lvl="6"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7pPr>
            <a:lvl8pPr lvl="7"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8pPr>
            <a:lvl9pPr lvl="8" algn="r">
              <a:spcBef>
                <a:spcPts val="0"/>
              </a:spcBef>
              <a:spcAft>
                <a:spcPts val="0"/>
              </a:spcAft>
              <a:buClr>
                <a:schemeClr val="dk2"/>
              </a:buClr>
              <a:buSzPts val="900"/>
              <a:buFont typeface="Sora"/>
              <a:buNone/>
              <a:defRPr sz="900">
                <a:solidFill>
                  <a:schemeClr val="dk2"/>
                </a:solidFill>
                <a:latin typeface="Sora SemiBold"/>
                <a:ea typeface="Sora SemiBold"/>
                <a:cs typeface="Sora SemiBold"/>
                <a:sym typeface="Sora SemiBold"/>
              </a:defRPr>
            </a:lvl9pPr>
          </a:lstStyle>
          <a:p/>
        </p:txBody>
      </p:sp>
      <p:sp>
        <p:nvSpPr>
          <p:cNvPr id="179" name="Google Shape;179;p6"/>
          <p:cNvSpPr txBox="1"/>
          <p:nvPr>
            <p:ph idx="8" type="subTitle"/>
          </p:nvPr>
        </p:nvSpPr>
        <p:spPr>
          <a:xfrm>
            <a:off x="2216381" y="3132125"/>
            <a:ext cx="1566900" cy="480900"/>
          </a:xfrm>
          <a:prstGeom prst="rect">
            <a:avLst/>
          </a:prstGeom>
        </p:spPr>
        <p:txBody>
          <a:bodyPr anchorCtr="0" anchor="t" bIns="91425" lIns="0" spcFirstLastPara="1" rIns="91425" wrap="square" tIns="0">
            <a:noAutofit/>
          </a:bodyPr>
          <a:lstStyle>
            <a:lvl1pPr lvl="0">
              <a:spcBef>
                <a:spcPts val="0"/>
              </a:spcBef>
              <a:spcAft>
                <a:spcPts val="0"/>
              </a:spcAft>
              <a:buClr>
                <a:schemeClr val="dk2"/>
              </a:buClr>
              <a:buSzPts val="1000"/>
              <a:buFont typeface="Sora"/>
              <a:buNone/>
              <a:defRPr sz="1000">
                <a:solidFill>
                  <a:schemeClr val="dk2"/>
                </a:solidFill>
              </a:defRPr>
            </a:lvl1pPr>
            <a:lvl2pPr lvl="1">
              <a:spcBef>
                <a:spcPts val="0"/>
              </a:spcBef>
              <a:spcAft>
                <a:spcPts val="0"/>
              </a:spcAft>
              <a:buClr>
                <a:schemeClr val="dk2"/>
              </a:buClr>
              <a:buSzPts val="1000"/>
              <a:buFont typeface="Sora"/>
              <a:buNone/>
              <a:defRPr sz="1000">
                <a:solidFill>
                  <a:schemeClr val="dk2"/>
                </a:solidFill>
                <a:latin typeface="Sora"/>
                <a:ea typeface="Sora"/>
                <a:cs typeface="Sora"/>
                <a:sym typeface="Sora"/>
              </a:defRPr>
            </a:lvl2pPr>
            <a:lvl3pPr lvl="2">
              <a:spcBef>
                <a:spcPts val="0"/>
              </a:spcBef>
              <a:spcAft>
                <a:spcPts val="0"/>
              </a:spcAft>
              <a:buClr>
                <a:schemeClr val="dk2"/>
              </a:buClr>
              <a:buSzPts val="1000"/>
              <a:buFont typeface="Sora"/>
              <a:buNone/>
              <a:defRPr sz="1000">
                <a:solidFill>
                  <a:schemeClr val="dk2"/>
                </a:solidFill>
                <a:latin typeface="Sora"/>
                <a:ea typeface="Sora"/>
                <a:cs typeface="Sora"/>
                <a:sym typeface="Sora"/>
              </a:defRPr>
            </a:lvl3pPr>
            <a:lvl4pPr lvl="3">
              <a:spcBef>
                <a:spcPts val="0"/>
              </a:spcBef>
              <a:spcAft>
                <a:spcPts val="0"/>
              </a:spcAft>
              <a:buClr>
                <a:schemeClr val="dk2"/>
              </a:buClr>
              <a:buSzPts val="1000"/>
              <a:buFont typeface="Sora"/>
              <a:buNone/>
              <a:defRPr sz="1000">
                <a:solidFill>
                  <a:schemeClr val="dk2"/>
                </a:solidFill>
                <a:latin typeface="Sora"/>
                <a:ea typeface="Sora"/>
                <a:cs typeface="Sora"/>
                <a:sym typeface="Sora"/>
              </a:defRPr>
            </a:lvl4pPr>
            <a:lvl5pPr lvl="4">
              <a:spcBef>
                <a:spcPts val="0"/>
              </a:spcBef>
              <a:spcAft>
                <a:spcPts val="0"/>
              </a:spcAft>
              <a:buClr>
                <a:schemeClr val="dk2"/>
              </a:buClr>
              <a:buSzPts val="1000"/>
              <a:buFont typeface="Sora"/>
              <a:buNone/>
              <a:defRPr sz="1000">
                <a:solidFill>
                  <a:schemeClr val="dk2"/>
                </a:solidFill>
                <a:latin typeface="Sora"/>
                <a:ea typeface="Sora"/>
                <a:cs typeface="Sora"/>
                <a:sym typeface="Sora"/>
              </a:defRPr>
            </a:lvl5pPr>
            <a:lvl6pPr lvl="5">
              <a:spcBef>
                <a:spcPts val="0"/>
              </a:spcBef>
              <a:spcAft>
                <a:spcPts val="0"/>
              </a:spcAft>
              <a:buClr>
                <a:schemeClr val="dk2"/>
              </a:buClr>
              <a:buSzPts val="1000"/>
              <a:buFont typeface="Sora"/>
              <a:buNone/>
              <a:defRPr sz="1000">
                <a:solidFill>
                  <a:schemeClr val="dk2"/>
                </a:solidFill>
                <a:latin typeface="Sora"/>
                <a:ea typeface="Sora"/>
                <a:cs typeface="Sora"/>
                <a:sym typeface="Sora"/>
              </a:defRPr>
            </a:lvl6pPr>
            <a:lvl7pPr lvl="6">
              <a:spcBef>
                <a:spcPts val="0"/>
              </a:spcBef>
              <a:spcAft>
                <a:spcPts val="0"/>
              </a:spcAft>
              <a:buClr>
                <a:schemeClr val="dk2"/>
              </a:buClr>
              <a:buSzPts val="1000"/>
              <a:buFont typeface="Sora"/>
              <a:buNone/>
              <a:defRPr sz="1000">
                <a:solidFill>
                  <a:schemeClr val="dk2"/>
                </a:solidFill>
                <a:latin typeface="Sora"/>
                <a:ea typeface="Sora"/>
                <a:cs typeface="Sora"/>
                <a:sym typeface="Sora"/>
              </a:defRPr>
            </a:lvl7pPr>
            <a:lvl8pPr lvl="7">
              <a:spcBef>
                <a:spcPts val="0"/>
              </a:spcBef>
              <a:spcAft>
                <a:spcPts val="0"/>
              </a:spcAft>
              <a:buClr>
                <a:schemeClr val="dk2"/>
              </a:buClr>
              <a:buSzPts val="1000"/>
              <a:buFont typeface="Sora"/>
              <a:buNone/>
              <a:defRPr sz="1000">
                <a:solidFill>
                  <a:schemeClr val="dk2"/>
                </a:solidFill>
                <a:latin typeface="Sora"/>
                <a:ea typeface="Sora"/>
                <a:cs typeface="Sora"/>
                <a:sym typeface="Sora"/>
              </a:defRPr>
            </a:lvl8pPr>
            <a:lvl9pPr lvl="8">
              <a:spcBef>
                <a:spcPts val="0"/>
              </a:spcBef>
              <a:spcAft>
                <a:spcPts val="0"/>
              </a:spcAft>
              <a:buClr>
                <a:schemeClr val="dk2"/>
              </a:buClr>
              <a:buSzPts val="1000"/>
              <a:buFont typeface="Sora"/>
              <a:buNone/>
              <a:defRPr sz="1000">
                <a:solidFill>
                  <a:schemeClr val="dk2"/>
                </a:solidFill>
                <a:latin typeface="Sora"/>
                <a:ea typeface="Sora"/>
                <a:cs typeface="Sora"/>
                <a:sym typeface="Sora"/>
              </a:defRPr>
            </a:lvl9pPr>
          </a:lstStyle>
          <a:p/>
        </p:txBody>
      </p:sp>
      <p:grpSp>
        <p:nvGrpSpPr>
          <p:cNvPr id="180" name="Google Shape;180;p6"/>
          <p:cNvGrpSpPr/>
          <p:nvPr/>
        </p:nvGrpSpPr>
        <p:grpSpPr>
          <a:xfrm>
            <a:off x="4308382" y="2704009"/>
            <a:ext cx="4833127" cy="2437045"/>
            <a:chOff x="4308382" y="2704009"/>
            <a:chExt cx="4833127" cy="2437045"/>
          </a:xfrm>
        </p:grpSpPr>
        <p:sp>
          <p:nvSpPr>
            <p:cNvPr id="181" name="Google Shape;181;p6"/>
            <p:cNvSpPr/>
            <p:nvPr/>
          </p:nvSpPr>
          <p:spPr>
            <a:xfrm>
              <a:off x="4308382" y="4487840"/>
              <a:ext cx="4833127" cy="653214"/>
            </a:xfrm>
            <a:custGeom>
              <a:rect b="b" l="l" r="r" t="t"/>
              <a:pathLst>
                <a:path extrusionOk="0" h="12128" w="89735">
                  <a:moveTo>
                    <a:pt x="6834" y="1"/>
                  </a:moveTo>
                  <a:lnTo>
                    <a:pt x="6030" y="336"/>
                  </a:lnTo>
                  <a:lnTo>
                    <a:pt x="5271" y="671"/>
                  </a:lnTo>
                  <a:lnTo>
                    <a:pt x="4556" y="1006"/>
                  </a:lnTo>
                  <a:lnTo>
                    <a:pt x="3887" y="1363"/>
                  </a:lnTo>
                  <a:lnTo>
                    <a:pt x="3284" y="1720"/>
                  </a:lnTo>
                  <a:lnTo>
                    <a:pt x="2703" y="2078"/>
                  </a:lnTo>
                  <a:lnTo>
                    <a:pt x="2212" y="2457"/>
                  </a:lnTo>
                  <a:lnTo>
                    <a:pt x="1743" y="2815"/>
                  </a:lnTo>
                  <a:lnTo>
                    <a:pt x="1341" y="3194"/>
                  </a:lnTo>
                  <a:lnTo>
                    <a:pt x="983" y="3574"/>
                  </a:lnTo>
                  <a:lnTo>
                    <a:pt x="693" y="3954"/>
                  </a:lnTo>
                  <a:lnTo>
                    <a:pt x="447" y="4333"/>
                  </a:lnTo>
                  <a:lnTo>
                    <a:pt x="246" y="4713"/>
                  </a:lnTo>
                  <a:lnTo>
                    <a:pt x="112" y="5093"/>
                  </a:lnTo>
                  <a:lnTo>
                    <a:pt x="68" y="5294"/>
                  </a:lnTo>
                  <a:lnTo>
                    <a:pt x="45" y="5495"/>
                  </a:lnTo>
                  <a:lnTo>
                    <a:pt x="23" y="5673"/>
                  </a:lnTo>
                  <a:lnTo>
                    <a:pt x="1" y="5874"/>
                  </a:lnTo>
                  <a:lnTo>
                    <a:pt x="23" y="6098"/>
                  </a:lnTo>
                  <a:lnTo>
                    <a:pt x="45" y="6299"/>
                  </a:lnTo>
                  <a:lnTo>
                    <a:pt x="90" y="6500"/>
                  </a:lnTo>
                  <a:lnTo>
                    <a:pt x="135" y="6723"/>
                  </a:lnTo>
                  <a:lnTo>
                    <a:pt x="202" y="6924"/>
                  </a:lnTo>
                  <a:lnTo>
                    <a:pt x="291" y="7125"/>
                  </a:lnTo>
                  <a:lnTo>
                    <a:pt x="403" y="7326"/>
                  </a:lnTo>
                  <a:lnTo>
                    <a:pt x="514" y="7527"/>
                  </a:lnTo>
                  <a:lnTo>
                    <a:pt x="782" y="7951"/>
                  </a:lnTo>
                  <a:lnTo>
                    <a:pt x="1140" y="8353"/>
                  </a:lnTo>
                  <a:lnTo>
                    <a:pt x="1542" y="8755"/>
                  </a:lnTo>
                  <a:lnTo>
                    <a:pt x="2011" y="9157"/>
                  </a:lnTo>
                  <a:lnTo>
                    <a:pt x="2524" y="9537"/>
                  </a:lnTo>
                  <a:lnTo>
                    <a:pt x="3105" y="9939"/>
                  </a:lnTo>
                  <a:lnTo>
                    <a:pt x="3753" y="10319"/>
                  </a:lnTo>
                  <a:lnTo>
                    <a:pt x="4445" y="10698"/>
                  </a:lnTo>
                  <a:lnTo>
                    <a:pt x="5204" y="11056"/>
                  </a:lnTo>
                  <a:lnTo>
                    <a:pt x="6030" y="11435"/>
                  </a:lnTo>
                  <a:lnTo>
                    <a:pt x="6901" y="11793"/>
                  </a:lnTo>
                  <a:lnTo>
                    <a:pt x="7839" y="12128"/>
                  </a:lnTo>
                  <a:lnTo>
                    <a:pt x="84799" y="12128"/>
                  </a:lnTo>
                  <a:lnTo>
                    <a:pt x="89734" y="9783"/>
                  </a:lnTo>
                  <a:lnTo>
                    <a:pt x="89734" y="1966"/>
                  </a:lnTo>
                  <a:lnTo>
                    <a:pt x="89310" y="1698"/>
                  </a:lnTo>
                  <a:lnTo>
                    <a:pt x="88886" y="1452"/>
                  </a:lnTo>
                  <a:lnTo>
                    <a:pt x="88439" y="1207"/>
                  </a:lnTo>
                  <a:lnTo>
                    <a:pt x="87948" y="961"/>
                  </a:lnTo>
                  <a:lnTo>
                    <a:pt x="86920" y="470"/>
                  </a:lnTo>
                  <a:lnTo>
                    <a:pt x="85781" y="1"/>
                  </a:lnTo>
                  <a:lnTo>
                    <a:pt x="84977" y="314"/>
                  </a:lnTo>
                  <a:lnTo>
                    <a:pt x="84106" y="604"/>
                  </a:lnTo>
                  <a:lnTo>
                    <a:pt x="83235" y="917"/>
                  </a:lnTo>
                  <a:lnTo>
                    <a:pt x="82297" y="1185"/>
                  </a:lnTo>
                  <a:lnTo>
                    <a:pt x="81359" y="1475"/>
                  </a:lnTo>
                  <a:lnTo>
                    <a:pt x="80355" y="1743"/>
                  </a:lnTo>
                  <a:lnTo>
                    <a:pt x="79350" y="2011"/>
                  </a:lnTo>
                  <a:lnTo>
                    <a:pt x="78300" y="2256"/>
                  </a:lnTo>
                  <a:lnTo>
                    <a:pt x="77228" y="2502"/>
                  </a:lnTo>
                  <a:lnTo>
                    <a:pt x="76111" y="2725"/>
                  </a:lnTo>
                  <a:lnTo>
                    <a:pt x="74972" y="2971"/>
                  </a:lnTo>
                  <a:lnTo>
                    <a:pt x="73811" y="3172"/>
                  </a:lnTo>
                  <a:lnTo>
                    <a:pt x="72627" y="3395"/>
                  </a:lnTo>
                  <a:lnTo>
                    <a:pt x="71421" y="3574"/>
                  </a:lnTo>
                  <a:lnTo>
                    <a:pt x="68920" y="3954"/>
                  </a:lnTo>
                  <a:lnTo>
                    <a:pt x="66329" y="4266"/>
                  </a:lnTo>
                  <a:lnTo>
                    <a:pt x="63672" y="4557"/>
                  </a:lnTo>
                  <a:lnTo>
                    <a:pt x="60925" y="4802"/>
                  </a:lnTo>
                  <a:lnTo>
                    <a:pt x="58111" y="5003"/>
                  </a:lnTo>
                  <a:lnTo>
                    <a:pt x="55230" y="5160"/>
                  </a:lnTo>
                  <a:lnTo>
                    <a:pt x="52304" y="5271"/>
                  </a:lnTo>
                  <a:lnTo>
                    <a:pt x="49334" y="5361"/>
                  </a:lnTo>
                  <a:lnTo>
                    <a:pt x="46319" y="5383"/>
                  </a:lnTo>
                  <a:lnTo>
                    <a:pt x="43282" y="5361"/>
                  </a:lnTo>
                  <a:lnTo>
                    <a:pt x="40312" y="5271"/>
                  </a:lnTo>
                  <a:lnTo>
                    <a:pt x="37386" y="5160"/>
                  </a:lnTo>
                  <a:lnTo>
                    <a:pt x="34505" y="5003"/>
                  </a:lnTo>
                  <a:lnTo>
                    <a:pt x="31691" y="4802"/>
                  </a:lnTo>
                  <a:lnTo>
                    <a:pt x="28944" y="4557"/>
                  </a:lnTo>
                  <a:lnTo>
                    <a:pt x="26286" y="4266"/>
                  </a:lnTo>
                  <a:lnTo>
                    <a:pt x="23696" y="3954"/>
                  </a:lnTo>
                  <a:lnTo>
                    <a:pt x="21195" y="3574"/>
                  </a:lnTo>
                  <a:lnTo>
                    <a:pt x="19989" y="3395"/>
                  </a:lnTo>
                  <a:lnTo>
                    <a:pt x="18805" y="3172"/>
                  </a:lnTo>
                  <a:lnTo>
                    <a:pt x="17644" y="2971"/>
                  </a:lnTo>
                  <a:lnTo>
                    <a:pt x="16505" y="2725"/>
                  </a:lnTo>
                  <a:lnTo>
                    <a:pt x="15410" y="2502"/>
                  </a:lnTo>
                  <a:lnTo>
                    <a:pt x="14316" y="2256"/>
                  </a:lnTo>
                  <a:lnTo>
                    <a:pt x="13266" y="2011"/>
                  </a:lnTo>
                  <a:lnTo>
                    <a:pt x="12261" y="1743"/>
                  </a:lnTo>
                  <a:lnTo>
                    <a:pt x="11279" y="1475"/>
                  </a:lnTo>
                  <a:lnTo>
                    <a:pt x="10318" y="1185"/>
                  </a:lnTo>
                  <a:lnTo>
                    <a:pt x="9403" y="917"/>
                  </a:lnTo>
                  <a:lnTo>
                    <a:pt x="8509" y="604"/>
                  </a:lnTo>
                  <a:lnTo>
                    <a:pt x="7661" y="314"/>
                  </a:lnTo>
                  <a:lnTo>
                    <a:pt x="6834" y="1"/>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182" name="Google Shape;182;p6"/>
            <p:cNvSpPr/>
            <p:nvPr/>
          </p:nvSpPr>
          <p:spPr>
            <a:xfrm>
              <a:off x="4308382" y="3740892"/>
              <a:ext cx="4833127" cy="741006"/>
            </a:xfrm>
            <a:custGeom>
              <a:rect b="b" l="l" r="r" t="t"/>
              <a:pathLst>
                <a:path extrusionOk="0" h="13758" w="89735">
                  <a:moveTo>
                    <a:pt x="13289" y="0"/>
                  </a:moveTo>
                  <a:lnTo>
                    <a:pt x="11725" y="402"/>
                  </a:lnTo>
                  <a:lnTo>
                    <a:pt x="10251" y="826"/>
                  </a:lnTo>
                  <a:lnTo>
                    <a:pt x="8889" y="1251"/>
                  </a:lnTo>
                  <a:lnTo>
                    <a:pt x="7594" y="1697"/>
                  </a:lnTo>
                  <a:lnTo>
                    <a:pt x="6410" y="2166"/>
                  </a:lnTo>
                  <a:lnTo>
                    <a:pt x="5316" y="2635"/>
                  </a:lnTo>
                  <a:lnTo>
                    <a:pt x="4333" y="3127"/>
                  </a:lnTo>
                  <a:lnTo>
                    <a:pt x="3864" y="3372"/>
                  </a:lnTo>
                  <a:lnTo>
                    <a:pt x="3440" y="3618"/>
                  </a:lnTo>
                  <a:lnTo>
                    <a:pt x="3038" y="3886"/>
                  </a:lnTo>
                  <a:lnTo>
                    <a:pt x="2636" y="4132"/>
                  </a:lnTo>
                  <a:lnTo>
                    <a:pt x="2279" y="4377"/>
                  </a:lnTo>
                  <a:lnTo>
                    <a:pt x="1944" y="4645"/>
                  </a:lnTo>
                  <a:lnTo>
                    <a:pt x="1653" y="4913"/>
                  </a:lnTo>
                  <a:lnTo>
                    <a:pt x="1363" y="5159"/>
                  </a:lnTo>
                  <a:lnTo>
                    <a:pt x="1117" y="5427"/>
                  </a:lnTo>
                  <a:lnTo>
                    <a:pt x="872" y="5695"/>
                  </a:lnTo>
                  <a:lnTo>
                    <a:pt x="671" y="5963"/>
                  </a:lnTo>
                  <a:lnTo>
                    <a:pt x="492" y="6231"/>
                  </a:lnTo>
                  <a:lnTo>
                    <a:pt x="358" y="6499"/>
                  </a:lnTo>
                  <a:lnTo>
                    <a:pt x="224" y="6789"/>
                  </a:lnTo>
                  <a:lnTo>
                    <a:pt x="135" y="7057"/>
                  </a:lnTo>
                  <a:lnTo>
                    <a:pt x="68" y="7325"/>
                  </a:lnTo>
                  <a:lnTo>
                    <a:pt x="23" y="7616"/>
                  </a:lnTo>
                  <a:lnTo>
                    <a:pt x="1" y="7884"/>
                  </a:lnTo>
                  <a:lnTo>
                    <a:pt x="23" y="8085"/>
                  </a:lnTo>
                  <a:lnTo>
                    <a:pt x="45" y="8263"/>
                  </a:lnTo>
                  <a:lnTo>
                    <a:pt x="68" y="8464"/>
                  </a:lnTo>
                  <a:lnTo>
                    <a:pt x="112" y="8665"/>
                  </a:lnTo>
                  <a:lnTo>
                    <a:pt x="246" y="9045"/>
                  </a:lnTo>
                  <a:lnTo>
                    <a:pt x="447" y="9425"/>
                  </a:lnTo>
                  <a:lnTo>
                    <a:pt x="693" y="9804"/>
                  </a:lnTo>
                  <a:lnTo>
                    <a:pt x="983" y="10184"/>
                  </a:lnTo>
                  <a:lnTo>
                    <a:pt x="1341" y="10564"/>
                  </a:lnTo>
                  <a:lnTo>
                    <a:pt x="1743" y="10943"/>
                  </a:lnTo>
                  <a:lnTo>
                    <a:pt x="2212" y="11301"/>
                  </a:lnTo>
                  <a:lnTo>
                    <a:pt x="2703" y="11680"/>
                  </a:lnTo>
                  <a:lnTo>
                    <a:pt x="3284" y="12038"/>
                  </a:lnTo>
                  <a:lnTo>
                    <a:pt x="3887" y="12395"/>
                  </a:lnTo>
                  <a:lnTo>
                    <a:pt x="4556" y="12752"/>
                  </a:lnTo>
                  <a:lnTo>
                    <a:pt x="5271" y="13087"/>
                  </a:lnTo>
                  <a:lnTo>
                    <a:pt x="6030" y="13422"/>
                  </a:lnTo>
                  <a:lnTo>
                    <a:pt x="6834" y="13757"/>
                  </a:lnTo>
                  <a:lnTo>
                    <a:pt x="7661" y="13445"/>
                  </a:lnTo>
                  <a:lnTo>
                    <a:pt x="8509" y="13154"/>
                  </a:lnTo>
                  <a:lnTo>
                    <a:pt x="9403" y="12864"/>
                  </a:lnTo>
                  <a:lnTo>
                    <a:pt x="10318" y="12574"/>
                  </a:lnTo>
                  <a:lnTo>
                    <a:pt x="11279" y="12283"/>
                  </a:lnTo>
                  <a:lnTo>
                    <a:pt x="12261" y="12015"/>
                  </a:lnTo>
                  <a:lnTo>
                    <a:pt x="13266" y="11747"/>
                  </a:lnTo>
                  <a:lnTo>
                    <a:pt x="14316" y="11502"/>
                  </a:lnTo>
                  <a:lnTo>
                    <a:pt x="15410" y="11256"/>
                  </a:lnTo>
                  <a:lnTo>
                    <a:pt x="16505" y="11033"/>
                  </a:lnTo>
                  <a:lnTo>
                    <a:pt x="17644" y="10809"/>
                  </a:lnTo>
                  <a:lnTo>
                    <a:pt x="18805" y="10586"/>
                  </a:lnTo>
                  <a:lnTo>
                    <a:pt x="19989" y="10385"/>
                  </a:lnTo>
                  <a:lnTo>
                    <a:pt x="21195" y="10184"/>
                  </a:lnTo>
                  <a:lnTo>
                    <a:pt x="23696" y="9804"/>
                  </a:lnTo>
                  <a:lnTo>
                    <a:pt x="26286" y="9492"/>
                  </a:lnTo>
                  <a:lnTo>
                    <a:pt x="28944" y="9201"/>
                  </a:lnTo>
                  <a:lnTo>
                    <a:pt x="31691" y="8956"/>
                  </a:lnTo>
                  <a:lnTo>
                    <a:pt x="34505" y="8755"/>
                  </a:lnTo>
                  <a:lnTo>
                    <a:pt x="37386" y="8598"/>
                  </a:lnTo>
                  <a:lnTo>
                    <a:pt x="40312" y="8487"/>
                  </a:lnTo>
                  <a:lnTo>
                    <a:pt x="43282" y="8420"/>
                  </a:lnTo>
                  <a:lnTo>
                    <a:pt x="46319" y="8397"/>
                  </a:lnTo>
                  <a:lnTo>
                    <a:pt x="49334" y="8420"/>
                  </a:lnTo>
                  <a:lnTo>
                    <a:pt x="52304" y="8487"/>
                  </a:lnTo>
                  <a:lnTo>
                    <a:pt x="55230" y="8598"/>
                  </a:lnTo>
                  <a:lnTo>
                    <a:pt x="58111" y="8755"/>
                  </a:lnTo>
                  <a:lnTo>
                    <a:pt x="60925" y="8956"/>
                  </a:lnTo>
                  <a:lnTo>
                    <a:pt x="63672" y="9201"/>
                  </a:lnTo>
                  <a:lnTo>
                    <a:pt x="66329" y="9492"/>
                  </a:lnTo>
                  <a:lnTo>
                    <a:pt x="68920" y="9804"/>
                  </a:lnTo>
                  <a:lnTo>
                    <a:pt x="71421" y="10184"/>
                  </a:lnTo>
                  <a:lnTo>
                    <a:pt x="72627" y="10385"/>
                  </a:lnTo>
                  <a:lnTo>
                    <a:pt x="73811" y="10586"/>
                  </a:lnTo>
                  <a:lnTo>
                    <a:pt x="74972" y="10809"/>
                  </a:lnTo>
                  <a:lnTo>
                    <a:pt x="76111" y="11033"/>
                  </a:lnTo>
                  <a:lnTo>
                    <a:pt x="77228" y="11256"/>
                  </a:lnTo>
                  <a:lnTo>
                    <a:pt x="78300" y="11502"/>
                  </a:lnTo>
                  <a:lnTo>
                    <a:pt x="79350" y="11747"/>
                  </a:lnTo>
                  <a:lnTo>
                    <a:pt x="80355" y="12015"/>
                  </a:lnTo>
                  <a:lnTo>
                    <a:pt x="81359" y="12283"/>
                  </a:lnTo>
                  <a:lnTo>
                    <a:pt x="82297" y="12574"/>
                  </a:lnTo>
                  <a:lnTo>
                    <a:pt x="83235" y="12864"/>
                  </a:lnTo>
                  <a:lnTo>
                    <a:pt x="84106" y="13154"/>
                  </a:lnTo>
                  <a:lnTo>
                    <a:pt x="84977" y="13445"/>
                  </a:lnTo>
                  <a:lnTo>
                    <a:pt x="85781" y="13757"/>
                  </a:lnTo>
                  <a:lnTo>
                    <a:pt x="86920" y="13288"/>
                  </a:lnTo>
                  <a:lnTo>
                    <a:pt x="87948" y="12797"/>
                  </a:lnTo>
                  <a:lnTo>
                    <a:pt x="88439" y="12551"/>
                  </a:lnTo>
                  <a:lnTo>
                    <a:pt x="88886" y="12306"/>
                  </a:lnTo>
                  <a:lnTo>
                    <a:pt x="89310" y="12060"/>
                  </a:lnTo>
                  <a:lnTo>
                    <a:pt x="89734" y="11792"/>
                  </a:lnTo>
                  <a:lnTo>
                    <a:pt x="89734" y="3975"/>
                  </a:lnTo>
                  <a:lnTo>
                    <a:pt x="89288" y="3685"/>
                  </a:lnTo>
                  <a:lnTo>
                    <a:pt x="88819" y="3417"/>
                  </a:lnTo>
                  <a:lnTo>
                    <a:pt x="88305" y="3149"/>
                  </a:lnTo>
                  <a:lnTo>
                    <a:pt x="87791" y="2881"/>
                  </a:lnTo>
                  <a:lnTo>
                    <a:pt x="87233" y="2613"/>
                  </a:lnTo>
                  <a:lnTo>
                    <a:pt x="86652" y="2367"/>
                  </a:lnTo>
                  <a:lnTo>
                    <a:pt x="86049" y="2099"/>
                  </a:lnTo>
                  <a:lnTo>
                    <a:pt x="85402" y="1854"/>
                  </a:lnTo>
                  <a:lnTo>
                    <a:pt x="84039" y="1362"/>
                  </a:lnTo>
                  <a:lnTo>
                    <a:pt x="82588" y="893"/>
                  </a:lnTo>
                  <a:lnTo>
                    <a:pt x="81002" y="424"/>
                  </a:lnTo>
                  <a:lnTo>
                    <a:pt x="79327" y="0"/>
                  </a:lnTo>
                  <a:lnTo>
                    <a:pt x="77652" y="380"/>
                  </a:lnTo>
                  <a:lnTo>
                    <a:pt x="75910" y="759"/>
                  </a:lnTo>
                  <a:lnTo>
                    <a:pt x="74101" y="1117"/>
                  </a:lnTo>
                  <a:lnTo>
                    <a:pt x="72225" y="1429"/>
                  </a:lnTo>
                  <a:lnTo>
                    <a:pt x="70305" y="1742"/>
                  </a:lnTo>
                  <a:lnTo>
                    <a:pt x="68317" y="2010"/>
                  </a:lnTo>
                  <a:lnTo>
                    <a:pt x="66307" y="2278"/>
                  </a:lnTo>
                  <a:lnTo>
                    <a:pt x="64230" y="2501"/>
                  </a:lnTo>
                  <a:lnTo>
                    <a:pt x="62108" y="2702"/>
                  </a:lnTo>
                  <a:lnTo>
                    <a:pt x="59942" y="2881"/>
                  </a:lnTo>
                  <a:lnTo>
                    <a:pt x="57754" y="3015"/>
                  </a:lnTo>
                  <a:lnTo>
                    <a:pt x="55520" y="3149"/>
                  </a:lnTo>
                  <a:lnTo>
                    <a:pt x="53242" y="3238"/>
                  </a:lnTo>
                  <a:lnTo>
                    <a:pt x="50964" y="3305"/>
                  </a:lnTo>
                  <a:lnTo>
                    <a:pt x="48642" y="3350"/>
                  </a:lnTo>
                  <a:lnTo>
                    <a:pt x="46319" y="3372"/>
                  </a:lnTo>
                  <a:lnTo>
                    <a:pt x="43974" y="3350"/>
                  </a:lnTo>
                  <a:lnTo>
                    <a:pt x="41652" y="3305"/>
                  </a:lnTo>
                  <a:lnTo>
                    <a:pt x="39374" y="3238"/>
                  </a:lnTo>
                  <a:lnTo>
                    <a:pt x="37096" y="3149"/>
                  </a:lnTo>
                  <a:lnTo>
                    <a:pt x="34885" y="3015"/>
                  </a:lnTo>
                  <a:lnTo>
                    <a:pt x="32674" y="2881"/>
                  </a:lnTo>
                  <a:lnTo>
                    <a:pt x="30507" y="2702"/>
                  </a:lnTo>
                  <a:lnTo>
                    <a:pt x="28408" y="2501"/>
                  </a:lnTo>
                  <a:lnTo>
                    <a:pt x="26331" y="2278"/>
                  </a:lnTo>
                  <a:lnTo>
                    <a:pt x="24299" y="2010"/>
                  </a:lnTo>
                  <a:lnTo>
                    <a:pt x="22311" y="1742"/>
                  </a:lnTo>
                  <a:lnTo>
                    <a:pt x="20391" y="1429"/>
                  </a:lnTo>
                  <a:lnTo>
                    <a:pt x="18515" y="1117"/>
                  </a:lnTo>
                  <a:lnTo>
                    <a:pt x="16706" y="759"/>
                  </a:lnTo>
                  <a:lnTo>
                    <a:pt x="14964" y="380"/>
                  </a:lnTo>
                  <a:lnTo>
                    <a:pt x="13289" y="0"/>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183" name="Google Shape;183;p6"/>
            <p:cNvSpPr/>
            <p:nvPr/>
          </p:nvSpPr>
          <p:spPr>
            <a:xfrm>
              <a:off x="4308382" y="2704009"/>
              <a:ext cx="4833127" cy="1032065"/>
            </a:xfrm>
            <a:custGeom>
              <a:rect b="b" l="l" r="r" t="t"/>
              <a:pathLst>
                <a:path extrusionOk="0" h="19162" w="89735">
                  <a:moveTo>
                    <a:pt x="43929" y="0"/>
                  </a:moveTo>
                  <a:lnTo>
                    <a:pt x="41585" y="45"/>
                  </a:lnTo>
                  <a:lnTo>
                    <a:pt x="39262" y="134"/>
                  </a:lnTo>
                  <a:lnTo>
                    <a:pt x="36984" y="224"/>
                  </a:lnTo>
                  <a:lnTo>
                    <a:pt x="34751" y="358"/>
                  </a:lnTo>
                  <a:lnTo>
                    <a:pt x="32562" y="492"/>
                  </a:lnTo>
                  <a:lnTo>
                    <a:pt x="30396" y="670"/>
                  </a:lnTo>
                  <a:lnTo>
                    <a:pt x="28296" y="871"/>
                  </a:lnTo>
                  <a:lnTo>
                    <a:pt x="26264" y="1117"/>
                  </a:lnTo>
                  <a:lnTo>
                    <a:pt x="24254" y="1363"/>
                  </a:lnTo>
                  <a:lnTo>
                    <a:pt x="22311" y="1631"/>
                  </a:lnTo>
                  <a:lnTo>
                    <a:pt x="20435" y="1921"/>
                  </a:lnTo>
                  <a:lnTo>
                    <a:pt x="18626" y="2233"/>
                  </a:lnTo>
                  <a:lnTo>
                    <a:pt x="16884" y="2568"/>
                  </a:lnTo>
                  <a:lnTo>
                    <a:pt x="15187" y="2926"/>
                  </a:lnTo>
                  <a:lnTo>
                    <a:pt x="13579" y="3305"/>
                  </a:lnTo>
                  <a:lnTo>
                    <a:pt x="12060" y="3685"/>
                  </a:lnTo>
                  <a:lnTo>
                    <a:pt x="10586" y="4087"/>
                  </a:lnTo>
                  <a:lnTo>
                    <a:pt x="9224" y="4534"/>
                  </a:lnTo>
                  <a:lnTo>
                    <a:pt x="7929" y="4958"/>
                  </a:lnTo>
                  <a:lnTo>
                    <a:pt x="6723" y="5427"/>
                  </a:lnTo>
                  <a:lnTo>
                    <a:pt x="5606" y="5896"/>
                  </a:lnTo>
                  <a:lnTo>
                    <a:pt x="4579" y="6387"/>
                  </a:lnTo>
                  <a:lnTo>
                    <a:pt x="4110" y="6633"/>
                  </a:lnTo>
                  <a:lnTo>
                    <a:pt x="3663" y="6879"/>
                  </a:lnTo>
                  <a:lnTo>
                    <a:pt x="3217" y="7124"/>
                  </a:lnTo>
                  <a:lnTo>
                    <a:pt x="2815" y="7392"/>
                  </a:lnTo>
                  <a:lnTo>
                    <a:pt x="2435" y="7660"/>
                  </a:lnTo>
                  <a:lnTo>
                    <a:pt x="2100" y="7906"/>
                  </a:lnTo>
                  <a:lnTo>
                    <a:pt x="1765" y="8174"/>
                  </a:lnTo>
                  <a:lnTo>
                    <a:pt x="1475" y="8442"/>
                  </a:lnTo>
                  <a:lnTo>
                    <a:pt x="1207" y="8710"/>
                  </a:lnTo>
                  <a:lnTo>
                    <a:pt x="961" y="9000"/>
                  </a:lnTo>
                  <a:lnTo>
                    <a:pt x="738" y="9268"/>
                  </a:lnTo>
                  <a:lnTo>
                    <a:pt x="537" y="9559"/>
                  </a:lnTo>
                  <a:lnTo>
                    <a:pt x="380" y="9827"/>
                  </a:lnTo>
                  <a:lnTo>
                    <a:pt x="246" y="10117"/>
                  </a:lnTo>
                  <a:lnTo>
                    <a:pt x="135" y="10385"/>
                  </a:lnTo>
                  <a:lnTo>
                    <a:pt x="68" y="10675"/>
                  </a:lnTo>
                  <a:lnTo>
                    <a:pt x="23" y="10966"/>
                  </a:lnTo>
                  <a:lnTo>
                    <a:pt x="1" y="11256"/>
                  </a:lnTo>
                  <a:lnTo>
                    <a:pt x="23" y="11546"/>
                  </a:lnTo>
                  <a:lnTo>
                    <a:pt x="68" y="11814"/>
                  </a:lnTo>
                  <a:lnTo>
                    <a:pt x="135" y="12082"/>
                  </a:lnTo>
                  <a:lnTo>
                    <a:pt x="224" y="12373"/>
                  </a:lnTo>
                  <a:lnTo>
                    <a:pt x="358" y="12641"/>
                  </a:lnTo>
                  <a:lnTo>
                    <a:pt x="492" y="12909"/>
                  </a:lnTo>
                  <a:lnTo>
                    <a:pt x="671" y="13177"/>
                  </a:lnTo>
                  <a:lnTo>
                    <a:pt x="872" y="13445"/>
                  </a:lnTo>
                  <a:lnTo>
                    <a:pt x="1117" y="13713"/>
                  </a:lnTo>
                  <a:lnTo>
                    <a:pt x="1363" y="13981"/>
                  </a:lnTo>
                  <a:lnTo>
                    <a:pt x="1653" y="14249"/>
                  </a:lnTo>
                  <a:lnTo>
                    <a:pt x="1944" y="14494"/>
                  </a:lnTo>
                  <a:lnTo>
                    <a:pt x="2279" y="14762"/>
                  </a:lnTo>
                  <a:lnTo>
                    <a:pt x="2636" y="15008"/>
                  </a:lnTo>
                  <a:lnTo>
                    <a:pt x="3038" y="15276"/>
                  </a:lnTo>
                  <a:lnTo>
                    <a:pt x="3440" y="15522"/>
                  </a:lnTo>
                  <a:lnTo>
                    <a:pt x="3864" y="15767"/>
                  </a:lnTo>
                  <a:lnTo>
                    <a:pt x="4333" y="16013"/>
                  </a:lnTo>
                  <a:lnTo>
                    <a:pt x="5316" y="16504"/>
                  </a:lnTo>
                  <a:lnTo>
                    <a:pt x="6410" y="16973"/>
                  </a:lnTo>
                  <a:lnTo>
                    <a:pt x="7594" y="17442"/>
                  </a:lnTo>
                  <a:lnTo>
                    <a:pt x="8889" y="17889"/>
                  </a:lnTo>
                  <a:lnTo>
                    <a:pt x="10251" y="18335"/>
                  </a:lnTo>
                  <a:lnTo>
                    <a:pt x="11725" y="18737"/>
                  </a:lnTo>
                  <a:lnTo>
                    <a:pt x="13289" y="19162"/>
                  </a:lnTo>
                  <a:lnTo>
                    <a:pt x="14964" y="18760"/>
                  </a:lnTo>
                  <a:lnTo>
                    <a:pt x="16706" y="18380"/>
                  </a:lnTo>
                  <a:lnTo>
                    <a:pt x="18515" y="18023"/>
                  </a:lnTo>
                  <a:lnTo>
                    <a:pt x="20391" y="17710"/>
                  </a:lnTo>
                  <a:lnTo>
                    <a:pt x="22311" y="17398"/>
                  </a:lnTo>
                  <a:lnTo>
                    <a:pt x="24299" y="17130"/>
                  </a:lnTo>
                  <a:lnTo>
                    <a:pt x="26331" y="16884"/>
                  </a:lnTo>
                  <a:lnTo>
                    <a:pt x="28408" y="16638"/>
                  </a:lnTo>
                  <a:lnTo>
                    <a:pt x="30507" y="16437"/>
                  </a:lnTo>
                  <a:lnTo>
                    <a:pt x="32674" y="16281"/>
                  </a:lnTo>
                  <a:lnTo>
                    <a:pt x="34885" y="16125"/>
                  </a:lnTo>
                  <a:lnTo>
                    <a:pt x="37096" y="15991"/>
                  </a:lnTo>
                  <a:lnTo>
                    <a:pt x="39374" y="15901"/>
                  </a:lnTo>
                  <a:lnTo>
                    <a:pt x="41652" y="15834"/>
                  </a:lnTo>
                  <a:lnTo>
                    <a:pt x="43974" y="15790"/>
                  </a:lnTo>
                  <a:lnTo>
                    <a:pt x="46319" y="15767"/>
                  </a:lnTo>
                  <a:lnTo>
                    <a:pt x="48642" y="15790"/>
                  </a:lnTo>
                  <a:lnTo>
                    <a:pt x="50964" y="15834"/>
                  </a:lnTo>
                  <a:lnTo>
                    <a:pt x="53242" y="15901"/>
                  </a:lnTo>
                  <a:lnTo>
                    <a:pt x="55520" y="15991"/>
                  </a:lnTo>
                  <a:lnTo>
                    <a:pt x="57754" y="16125"/>
                  </a:lnTo>
                  <a:lnTo>
                    <a:pt x="59942" y="16281"/>
                  </a:lnTo>
                  <a:lnTo>
                    <a:pt x="62108" y="16437"/>
                  </a:lnTo>
                  <a:lnTo>
                    <a:pt x="64230" y="16638"/>
                  </a:lnTo>
                  <a:lnTo>
                    <a:pt x="66307" y="16884"/>
                  </a:lnTo>
                  <a:lnTo>
                    <a:pt x="68317" y="17130"/>
                  </a:lnTo>
                  <a:lnTo>
                    <a:pt x="70305" y="17398"/>
                  </a:lnTo>
                  <a:lnTo>
                    <a:pt x="72225" y="17710"/>
                  </a:lnTo>
                  <a:lnTo>
                    <a:pt x="74101" y="18023"/>
                  </a:lnTo>
                  <a:lnTo>
                    <a:pt x="75910" y="18380"/>
                  </a:lnTo>
                  <a:lnTo>
                    <a:pt x="77652" y="18760"/>
                  </a:lnTo>
                  <a:lnTo>
                    <a:pt x="79327" y="19162"/>
                  </a:lnTo>
                  <a:lnTo>
                    <a:pt x="81002" y="18715"/>
                  </a:lnTo>
                  <a:lnTo>
                    <a:pt x="82588" y="18269"/>
                  </a:lnTo>
                  <a:lnTo>
                    <a:pt x="84039" y="17777"/>
                  </a:lnTo>
                  <a:lnTo>
                    <a:pt x="85402" y="17286"/>
                  </a:lnTo>
                  <a:lnTo>
                    <a:pt x="86049" y="17040"/>
                  </a:lnTo>
                  <a:lnTo>
                    <a:pt x="86652" y="16795"/>
                  </a:lnTo>
                  <a:lnTo>
                    <a:pt x="87233" y="16527"/>
                  </a:lnTo>
                  <a:lnTo>
                    <a:pt x="87791" y="16259"/>
                  </a:lnTo>
                  <a:lnTo>
                    <a:pt x="88305" y="15991"/>
                  </a:lnTo>
                  <a:lnTo>
                    <a:pt x="88819" y="15723"/>
                  </a:lnTo>
                  <a:lnTo>
                    <a:pt x="89288" y="15455"/>
                  </a:lnTo>
                  <a:lnTo>
                    <a:pt x="89734" y="15187"/>
                  </a:lnTo>
                  <a:lnTo>
                    <a:pt x="89734" y="7348"/>
                  </a:lnTo>
                  <a:lnTo>
                    <a:pt x="89087" y="6946"/>
                  </a:lnTo>
                  <a:lnTo>
                    <a:pt x="88394" y="6566"/>
                  </a:lnTo>
                  <a:lnTo>
                    <a:pt x="87635" y="6186"/>
                  </a:lnTo>
                  <a:lnTo>
                    <a:pt x="86809" y="5807"/>
                  </a:lnTo>
                  <a:lnTo>
                    <a:pt x="85960" y="5449"/>
                  </a:lnTo>
                  <a:lnTo>
                    <a:pt x="85022" y="5092"/>
                  </a:lnTo>
                  <a:lnTo>
                    <a:pt x="84062" y="4735"/>
                  </a:lnTo>
                  <a:lnTo>
                    <a:pt x="83034" y="4400"/>
                  </a:lnTo>
                  <a:lnTo>
                    <a:pt x="81962" y="4065"/>
                  </a:lnTo>
                  <a:lnTo>
                    <a:pt x="80824" y="3752"/>
                  </a:lnTo>
                  <a:lnTo>
                    <a:pt x="79640" y="3439"/>
                  </a:lnTo>
                  <a:lnTo>
                    <a:pt x="78412" y="3149"/>
                  </a:lnTo>
                  <a:lnTo>
                    <a:pt x="77139" y="2859"/>
                  </a:lnTo>
                  <a:lnTo>
                    <a:pt x="75821" y="2591"/>
                  </a:lnTo>
                  <a:lnTo>
                    <a:pt x="74459" y="2323"/>
                  </a:lnTo>
                  <a:lnTo>
                    <a:pt x="73052" y="2055"/>
                  </a:lnTo>
                  <a:lnTo>
                    <a:pt x="71555" y="1809"/>
                  </a:lnTo>
                  <a:lnTo>
                    <a:pt x="70037" y="1586"/>
                  </a:lnTo>
                  <a:lnTo>
                    <a:pt x="68496" y="1363"/>
                  </a:lnTo>
                  <a:lnTo>
                    <a:pt x="66910" y="1162"/>
                  </a:lnTo>
                  <a:lnTo>
                    <a:pt x="65302" y="983"/>
                  </a:lnTo>
                  <a:lnTo>
                    <a:pt x="63672" y="804"/>
                  </a:lnTo>
                  <a:lnTo>
                    <a:pt x="62019" y="670"/>
                  </a:lnTo>
                  <a:lnTo>
                    <a:pt x="60344" y="514"/>
                  </a:lnTo>
                  <a:lnTo>
                    <a:pt x="58647" y="402"/>
                  </a:lnTo>
                  <a:lnTo>
                    <a:pt x="56950" y="291"/>
                  </a:lnTo>
                  <a:lnTo>
                    <a:pt x="55208" y="201"/>
                  </a:lnTo>
                  <a:lnTo>
                    <a:pt x="53443" y="134"/>
                  </a:lnTo>
                  <a:lnTo>
                    <a:pt x="51679" y="67"/>
                  </a:lnTo>
                  <a:lnTo>
                    <a:pt x="49915" y="23"/>
                  </a:lnTo>
                  <a:lnTo>
                    <a:pt x="48106" y="0"/>
                  </a:lnTo>
                  <a:close/>
                </a:path>
              </a:pathLst>
            </a:custGeom>
            <a:no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BLANK_1_3">
    <p:spTree>
      <p:nvGrpSpPr>
        <p:cNvPr id="888" name="Shape 888"/>
        <p:cNvGrpSpPr/>
        <p:nvPr/>
      </p:nvGrpSpPr>
      <p:grpSpPr>
        <a:xfrm>
          <a:off x="0" y="0"/>
          <a:ext cx="0" cy="0"/>
          <a:chOff x="0" y="0"/>
          <a:chExt cx="0" cy="0"/>
        </a:xfrm>
      </p:grpSpPr>
      <p:pic>
        <p:nvPicPr>
          <p:cNvPr id="889" name="Google Shape;889;p52"/>
          <p:cNvPicPr preferRelativeResize="0"/>
          <p:nvPr/>
        </p:nvPicPr>
        <p:blipFill rotWithShape="1">
          <a:blip r:embed="rId2">
            <a:alphaModFix amt="60000"/>
          </a:blip>
          <a:srcRect b="4816" l="0" r="0" t="0"/>
          <a:stretch/>
        </p:blipFill>
        <p:spPr>
          <a:xfrm>
            <a:off x="277500" y="277500"/>
            <a:ext cx="8589000" cy="4599000"/>
          </a:xfrm>
          <a:prstGeom prst="roundRect">
            <a:avLst>
              <a:gd fmla="val 13515" name="adj"/>
            </a:avLst>
          </a:prstGeom>
          <a:noFill/>
          <a:ln>
            <a:noFill/>
          </a:ln>
        </p:spPr>
      </p:pic>
      <p:sp>
        <p:nvSpPr>
          <p:cNvPr id="890" name="Google Shape;890;p52"/>
          <p:cNvSpPr txBox="1"/>
          <p:nvPr>
            <p:ph idx="1" type="subTitle"/>
          </p:nvPr>
        </p:nvSpPr>
        <p:spPr>
          <a:xfrm>
            <a:off x="821004" y="4044275"/>
            <a:ext cx="5859300" cy="452700"/>
          </a:xfrm>
          <a:prstGeom prst="rect">
            <a:avLst/>
          </a:prstGeom>
          <a:noFill/>
          <a:ln>
            <a:noFill/>
          </a:ln>
        </p:spPr>
        <p:txBody>
          <a:bodyPr anchorCtr="0" anchor="t" bIns="0" lIns="0" spcFirstLastPara="1" rIns="0" wrap="square" tIns="0">
            <a:noAutofit/>
          </a:bodyPr>
          <a:lstStyle>
            <a:lvl1pPr lvl="0" algn="l">
              <a:lnSpc>
                <a:spcPct val="115000"/>
              </a:lnSpc>
              <a:spcBef>
                <a:spcPts val="0"/>
              </a:spcBef>
              <a:spcAft>
                <a:spcPts val="0"/>
              </a:spcAft>
              <a:buClr>
                <a:schemeClr val="lt1"/>
              </a:buClr>
              <a:buSzPts val="1100"/>
              <a:buNone/>
              <a:defRPr sz="800"/>
            </a:lvl1pPr>
            <a:lvl2pPr lvl="1" algn="l">
              <a:lnSpc>
                <a:spcPct val="100000"/>
              </a:lnSpc>
              <a:spcBef>
                <a:spcPts val="0"/>
              </a:spcBef>
              <a:spcAft>
                <a:spcPts val="0"/>
              </a:spcAft>
              <a:buClr>
                <a:schemeClr val="dk1"/>
              </a:buClr>
              <a:buSzPts val="1400"/>
              <a:buFont typeface="Azeret Mono"/>
              <a:buNone/>
              <a:defRPr/>
            </a:lvl2pPr>
            <a:lvl3pPr lvl="2" algn="l">
              <a:lnSpc>
                <a:spcPct val="100000"/>
              </a:lnSpc>
              <a:spcBef>
                <a:spcPts val="0"/>
              </a:spcBef>
              <a:spcAft>
                <a:spcPts val="0"/>
              </a:spcAft>
              <a:buClr>
                <a:schemeClr val="dk1"/>
              </a:buClr>
              <a:buSzPts val="1400"/>
              <a:buFont typeface="Azeret Mono"/>
              <a:buNone/>
              <a:defRPr/>
            </a:lvl3pPr>
            <a:lvl4pPr lvl="3" algn="l">
              <a:lnSpc>
                <a:spcPct val="100000"/>
              </a:lnSpc>
              <a:spcBef>
                <a:spcPts val="0"/>
              </a:spcBef>
              <a:spcAft>
                <a:spcPts val="0"/>
              </a:spcAft>
              <a:buClr>
                <a:schemeClr val="dk1"/>
              </a:buClr>
              <a:buSzPts val="1400"/>
              <a:buFont typeface="Azeret Mono"/>
              <a:buNone/>
              <a:defRPr/>
            </a:lvl4pPr>
            <a:lvl5pPr lvl="4" algn="l">
              <a:lnSpc>
                <a:spcPct val="100000"/>
              </a:lnSpc>
              <a:spcBef>
                <a:spcPts val="0"/>
              </a:spcBef>
              <a:spcAft>
                <a:spcPts val="0"/>
              </a:spcAft>
              <a:buClr>
                <a:schemeClr val="dk1"/>
              </a:buClr>
              <a:buSzPts val="1400"/>
              <a:buFont typeface="Azeret Mono"/>
              <a:buNone/>
              <a:defRPr/>
            </a:lvl5pPr>
            <a:lvl6pPr lvl="5" algn="l">
              <a:lnSpc>
                <a:spcPct val="100000"/>
              </a:lnSpc>
              <a:spcBef>
                <a:spcPts val="0"/>
              </a:spcBef>
              <a:spcAft>
                <a:spcPts val="0"/>
              </a:spcAft>
              <a:buClr>
                <a:schemeClr val="dk1"/>
              </a:buClr>
              <a:buSzPts val="1400"/>
              <a:buFont typeface="Azeret Mono"/>
              <a:buNone/>
              <a:defRPr/>
            </a:lvl6pPr>
            <a:lvl7pPr lvl="6" algn="l">
              <a:lnSpc>
                <a:spcPct val="100000"/>
              </a:lnSpc>
              <a:spcBef>
                <a:spcPts val="0"/>
              </a:spcBef>
              <a:spcAft>
                <a:spcPts val="0"/>
              </a:spcAft>
              <a:buClr>
                <a:schemeClr val="dk1"/>
              </a:buClr>
              <a:buSzPts val="1400"/>
              <a:buFont typeface="Azeret Mono"/>
              <a:buNone/>
              <a:defRPr/>
            </a:lvl7pPr>
            <a:lvl8pPr lvl="7" algn="l">
              <a:lnSpc>
                <a:spcPct val="100000"/>
              </a:lnSpc>
              <a:spcBef>
                <a:spcPts val="0"/>
              </a:spcBef>
              <a:spcAft>
                <a:spcPts val="0"/>
              </a:spcAft>
              <a:buClr>
                <a:schemeClr val="dk1"/>
              </a:buClr>
              <a:buSzPts val="1400"/>
              <a:buFont typeface="Azeret Mono"/>
              <a:buNone/>
              <a:defRPr/>
            </a:lvl8pPr>
            <a:lvl9pPr lvl="8" algn="l">
              <a:lnSpc>
                <a:spcPct val="100000"/>
              </a:lnSpc>
              <a:spcBef>
                <a:spcPts val="0"/>
              </a:spcBef>
              <a:spcAft>
                <a:spcPts val="0"/>
              </a:spcAft>
              <a:buClr>
                <a:schemeClr val="dk1"/>
              </a:buClr>
              <a:buSzPts val="1400"/>
              <a:buFont typeface="Azeret Mono"/>
              <a:buNone/>
              <a:defRPr/>
            </a:lvl9pPr>
          </a:lstStyle>
          <a:p/>
        </p:txBody>
      </p:sp>
      <p:cxnSp>
        <p:nvCxnSpPr>
          <p:cNvPr id="891" name="Google Shape;891;p52"/>
          <p:cNvCxnSpPr/>
          <p:nvPr/>
        </p:nvCxnSpPr>
        <p:spPr>
          <a:xfrm>
            <a:off x="805650" y="792575"/>
            <a:ext cx="7547100" cy="0"/>
          </a:xfrm>
          <a:prstGeom prst="straightConnector1">
            <a:avLst/>
          </a:prstGeom>
          <a:noFill/>
          <a:ln cap="flat" cmpd="sng" w="9525">
            <a:solidFill>
              <a:schemeClr val="dk1"/>
            </a:solidFill>
            <a:prstDash val="solid"/>
            <a:round/>
            <a:headEnd len="sm" w="sm" type="none"/>
            <a:tailEnd len="sm" w="sm" type="none"/>
          </a:ln>
        </p:spPr>
      </p:cxnSp>
      <p:cxnSp>
        <p:nvCxnSpPr>
          <p:cNvPr id="892" name="Google Shape;892;p52"/>
          <p:cNvCxnSpPr/>
          <p:nvPr/>
        </p:nvCxnSpPr>
        <p:spPr>
          <a:xfrm>
            <a:off x="805650" y="4521775"/>
            <a:ext cx="7547100" cy="0"/>
          </a:xfrm>
          <a:prstGeom prst="straightConnector1">
            <a:avLst/>
          </a:prstGeom>
          <a:noFill/>
          <a:ln cap="flat" cmpd="sng" w="9525">
            <a:solidFill>
              <a:schemeClr val="dk1"/>
            </a:solidFill>
            <a:prstDash val="solid"/>
            <a:round/>
            <a:headEnd len="sm" w="sm" type="none"/>
            <a:tailEnd len="sm" w="sm" type="none"/>
          </a:ln>
        </p:spPr>
      </p:cxnSp>
      <p:sp>
        <p:nvSpPr>
          <p:cNvPr id="893" name="Google Shape;893;p52"/>
          <p:cNvSpPr txBox="1"/>
          <p:nvPr>
            <p:ph idx="2" type="subTitle"/>
          </p:nvPr>
        </p:nvSpPr>
        <p:spPr>
          <a:xfrm>
            <a:off x="805651" y="582750"/>
            <a:ext cx="1743300" cy="123000"/>
          </a:xfrm>
          <a:prstGeom prst="rect">
            <a:avLst/>
          </a:prstGeom>
          <a:noFill/>
          <a:ln>
            <a:noFill/>
          </a:ln>
        </p:spPr>
        <p:txBody>
          <a:bodyPr anchorCtr="0" anchor="ctr" bIns="0" lIns="0" spcFirstLastPara="1" rIns="0" wrap="square" tIns="0">
            <a:noAutofit/>
          </a:bodyPr>
          <a:lstStyle>
            <a:lvl1pPr lvl="0" algn="l">
              <a:lnSpc>
                <a:spcPct val="115000"/>
              </a:lnSpc>
              <a:spcBef>
                <a:spcPts val="0"/>
              </a:spcBef>
              <a:spcAft>
                <a:spcPts val="0"/>
              </a:spcAft>
              <a:buClr>
                <a:schemeClr val="lt1"/>
              </a:buClr>
              <a:buSzPts val="1100"/>
              <a:buNone/>
              <a:defRPr sz="800"/>
            </a:lvl1pPr>
            <a:lvl2pPr lvl="1" algn="l">
              <a:lnSpc>
                <a:spcPct val="100000"/>
              </a:lnSpc>
              <a:spcBef>
                <a:spcPts val="0"/>
              </a:spcBef>
              <a:spcAft>
                <a:spcPts val="0"/>
              </a:spcAft>
              <a:buClr>
                <a:schemeClr val="dk1"/>
              </a:buClr>
              <a:buSzPts val="1400"/>
              <a:buFont typeface="Azeret Mono"/>
              <a:buNone/>
              <a:defRPr/>
            </a:lvl2pPr>
            <a:lvl3pPr lvl="2" algn="l">
              <a:lnSpc>
                <a:spcPct val="100000"/>
              </a:lnSpc>
              <a:spcBef>
                <a:spcPts val="0"/>
              </a:spcBef>
              <a:spcAft>
                <a:spcPts val="0"/>
              </a:spcAft>
              <a:buClr>
                <a:schemeClr val="dk1"/>
              </a:buClr>
              <a:buSzPts val="1400"/>
              <a:buFont typeface="Azeret Mono"/>
              <a:buNone/>
              <a:defRPr/>
            </a:lvl3pPr>
            <a:lvl4pPr lvl="3" algn="l">
              <a:lnSpc>
                <a:spcPct val="100000"/>
              </a:lnSpc>
              <a:spcBef>
                <a:spcPts val="0"/>
              </a:spcBef>
              <a:spcAft>
                <a:spcPts val="0"/>
              </a:spcAft>
              <a:buClr>
                <a:schemeClr val="dk1"/>
              </a:buClr>
              <a:buSzPts val="1400"/>
              <a:buFont typeface="Azeret Mono"/>
              <a:buNone/>
              <a:defRPr/>
            </a:lvl4pPr>
            <a:lvl5pPr lvl="4" algn="l">
              <a:lnSpc>
                <a:spcPct val="100000"/>
              </a:lnSpc>
              <a:spcBef>
                <a:spcPts val="0"/>
              </a:spcBef>
              <a:spcAft>
                <a:spcPts val="0"/>
              </a:spcAft>
              <a:buClr>
                <a:schemeClr val="dk1"/>
              </a:buClr>
              <a:buSzPts val="1400"/>
              <a:buFont typeface="Azeret Mono"/>
              <a:buNone/>
              <a:defRPr/>
            </a:lvl5pPr>
            <a:lvl6pPr lvl="5" algn="l">
              <a:lnSpc>
                <a:spcPct val="100000"/>
              </a:lnSpc>
              <a:spcBef>
                <a:spcPts val="0"/>
              </a:spcBef>
              <a:spcAft>
                <a:spcPts val="0"/>
              </a:spcAft>
              <a:buClr>
                <a:schemeClr val="dk1"/>
              </a:buClr>
              <a:buSzPts val="1400"/>
              <a:buFont typeface="Azeret Mono"/>
              <a:buNone/>
              <a:defRPr/>
            </a:lvl6pPr>
            <a:lvl7pPr lvl="6" algn="l">
              <a:lnSpc>
                <a:spcPct val="100000"/>
              </a:lnSpc>
              <a:spcBef>
                <a:spcPts val="0"/>
              </a:spcBef>
              <a:spcAft>
                <a:spcPts val="0"/>
              </a:spcAft>
              <a:buClr>
                <a:schemeClr val="dk1"/>
              </a:buClr>
              <a:buSzPts val="1400"/>
              <a:buFont typeface="Azeret Mono"/>
              <a:buNone/>
              <a:defRPr/>
            </a:lvl7pPr>
            <a:lvl8pPr lvl="7" algn="l">
              <a:lnSpc>
                <a:spcPct val="100000"/>
              </a:lnSpc>
              <a:spcBef>
                <a:spcPts val="0"/>
              </a:spcBef>
              <a:spcAft>
                <a:spcPts val="0"/>
              </a:spcAft>
              <a:buClr>
                <a:schemeClr val="dk1"/>
              </a:buClr>
              <a:buSzPts val="1400"/>
              <a:buFont typeface="Azeret Mono"/>
              <a:buNone/>
              <a:defRPr/>
            </a:lvl8pPr>
            <a:lvl9pPr lvl="8" algn="l">
              <a:lnSpc>
                <a:spcPct val="100000"/>
              </a:lnSpc>
              <a:spcBef>
                <a:spcPts val="0"/>
              </a:spcBef>
              <a:spcAft>
                <a:spcPts val="0"/>
              </a:spcAft>
              <a:buClr>
                <a:schemeClr val="dk1"/>
              </a:buClr>
              <a:buSzPts val="1400"/>
              <a:buFont typeface="Azeret Mono"/>
              <a:buNone/>
              <a:defRPr/>
            </a:lvl9pPr>
          </a:lstStyle>
          <a:p/>
        </p:txBody>
      </p:sp>
      <p:sp>
        <p:nvSpPr>
          <p:cNvPr id="894" name="Google Shape;894;p52"/>
          <p:cNvSpPr txBox="1"/>
          <p:nvPr>
            <p:ph idx="3" type="subTitle"/>
          </p:nvPr>
        </p:nvSpPr>
        <p:spPr>
          <a:xfrm>
            <a:off x="2679901" y="582750"/>
            <a:ext cx="1743300" cy="123000"/>
          </a:xfrm>
          <a:prstGeom prst="rect">
            <a:avLst/>
          </a:prstGeom>
          <a:noFill/>
          <a:ln>
            <a:noFill/>
          </a:ln>
        </p:spPr>
        <p:txBody>
          <a:bodyPr anchorCtr="0" anchor="ctr" bIns="0" lIns="0" spcFirstLastPara="1" rIns="0" wrap="square" tIns="0">
            <a:noAutofit/>
          </a:bodyPr>
          <a:lstStyle>
            <a:lvl1pPr lvl="0" algn="l">
              <a:lnSpc>
                <a:spcPct val="115000"/>
              </a:lnSpc>
              <a:spcBef>
                <a:spcPts val="0"/>
              </a:spcBef>
              <a:spcAft>
                <a:spcPts val="0"/>
              </a:spcAft>
              <a:buClr>
                <a:schemeClr val="lt1"/>
              </a:buClr>
              <a:buSzPts val="1100"/>
              <a:buNone/>
              <a:defRPr sz="800"/>
            </a:lvl1pPr>
            <a:lvl2pPr lvl="1" algn="l">
              <a:lnSpc>
                <a:spcPct val="100000"/>
              </a:lnSpc>
              <a:spcBef>
                <a:spcPts val="0"/>
              </a:spcBef>
              <a:spcAft>
                <a:spcPts val="0"/>
              </a:spcAft>
              <a:buClr>
                <a:schemeClr val="dk1"/>
              </a:buClr>
              <a:buSzPts val="1400"/>
              <a:buFont typeface="Azeret Mono"/>
              <a:buNone/>
              <a:defRPr/>
            </a:lvl2pPr>
            <a:lvl3pPr lvl="2" algn="l">
              <a:lnSpc>
                <a:spcPct val="100000"/>
              </a:lnSpc>
              <a:spcBef>
                <a:spcPts val="0"/>
              </a:spcBef>
              <a:spcAft>
                <a:spcPts val="0"/>
              </a:spcAft>
              <a:buClr>
                <a:schemeClr val="dk1"/>
              </a:buClr>
              <a:buSzPts val="1400"/>
              <a:buFont typeface="Azeret Mono"/>
              <a:buNone/>
              <a:defRPr/>
            </a:lvl3pPr>
            <a:lvl4pPr lvl="3" algn="l">
              <a:lnSpc>
                <a:spcPct val="100000"/>
              </a:lnSpc>
              <a:spcBef>
                <a:spcPts val="0"/>
              </a:spcBef>
              <a:spcAft>
                <a:spcPts val="0"/>
              </a:spcAft>
              <a:buClr>
                <a:schemeClr val="dk1"/>
              </a:buClr>
              <a:buSzPts val="1400"/>
              <a:buFont typeface="Azeret Mono"/>
              <a:buNone/>
              <a:defRPr/>
            </a:lvl4pPr>
            <a:lvl5pPr lvl="4" algn="l">
              <a:lnSpc>
                <a:spcPct val="100000"/>
              </a:lnSpc>
              <a:spcBef>
                <a:spcPts val="0"/>
              </a:spcBef>
              <a:spcAft>
                <a:spcPts val="0"/>
              </a:spcAft>
              <a:buClr>
                <a:schemeClr val="dk1"/>
              </a:buClr>
              <a:buSzPts val="1400"/>
              <a:buFont typeface="Azeret Mono"/>
              <a:buNone/>
              <a:defRPr/>
            </a:lvl5pPr>
            <a:lvl6pPr lvl="5" algn="l">
              <a:lnSpc>
                <a:spcPct val="100000"/>
              </a:lnSpc>
              <a:spcBef>
                <a:spcPts val="0"/>
              </a:spcBef>
              <a:spcAft>
                <a:spcPts val="0"/>
              </a:spcAft>
              <a:buClr>
                <a:schemeClr val="dk1"/>
              </a:buClr>
              <a:buSzPts val="1400"/>
              <a:buFont typeface="Azeret Mono"/>
              <a:buNone/>
              <a:defRPr/>
            </a:lvl6pPr>
            <a:lvl7pPr lvl="6" algn="l">
              <a:lnSpc>
                <a:spcPct val="100000"/>
              </a:lnSpc>
              <a:spcBef>
                <a:spcPts val="0"/>
              </a:spcBef>
              <a:spcAft>
                <a:spcPts val="0"/>
              </a:spcAft>
              <a:buClr>
                <a:schemeClr val="dk1"/>
              </a:buClr>
              <a:buSzPts val="1400"/>
              <a:buFont typeface="Azeret Mono"/>
              <a:buNone/>
              <a:defRPr/>
            </a:lvl7pPr>
            <a:lvl8pPr lvl="7" algn="l">
              <a:lnSpc>
                <a:spcPct val="100000"/>
              </a:lnSpc>
              <a:spcBef>
                <a:spcPts val="0"/>
              </a:spcBef>
              <a:spcAft>
                <a:spcPts val="0"/>
              </a:spcAft>
              <a:buClr>
                <a:schemeClr val="dk1"/>
              </a:buClr>
              <a:buSzPts val="1400"/>
              <a:buFont typeface="Azeret Mono"/>
              <a:buNone/>
              <a:defRPr/>
            </a:lvl8pPr>
            <a:lvl9pPr lvl="8" algn="l">
              <a:lnSpc>
                <a:spcPct val="100000"/>
              </a:lnSpc>
              <a:spcBef>
                <a:spcPts val="0"/>
              </a:spcBef>
              <a:spcAft>
                <a:spcPts val="0"/>
              </a:spcAft>
              <a:buClr>
                <a:schemeClr val="dk1"/>
              </a:buClr>
              <a:buSzPts val="1400"/>
              <a:buFont typeface="Azeret Mono"/>
              <a:buNone/>
              <a:defRPr/>
            </a:lvl9pPr>
          </a:lstStyle>
          <a:p/>
        </p:txBody>
      </p:sp>
      <p:sp>
        <p:nvSpPr>
          <p:cNvPr id="895" name="Google Shape;895;p52"/>
          <p:cNvSpPr txBox="1"/>
          <p:nvPr>
            <p:ph idx="4" type="subTitle"/>
          </p:nvPr>
        </p:nvSpPr>
        <p:spPr>
          <a:xfrm>
            <a:off x="7677976" y="582750"/>
            <a:ext cx="1743300" cy="123000"/>
          </a:xfrm>
          <a:prstGeom prst="rect">
            <a:avLst/>
          </a:prstGeom>
          <a:noFill/>
          <a:ln>
            <a:noFill/>
          </a:ln>
        </p:spPr>
        <p:txBody>
          <a:bodyPr anchorCtr="0" anchor="ctr" bIns="0" lIns="0" spcFirstLastPara="1" rIns="0" wrap="square" tIns="0">
            <a:noAutofit/>
          </a:bodyPr>
          <a:lstStyle>
            <a:lvl1pPr lvl="0" algn="l">
              <a:lnSpc>
                <a:spcPct val="115000"/>
              </a:lnSpc>
              <a:spcBef>
                <a:spcPts val="0"/>
              </a:spcBef>
              <a:spcAft>
                <a:spcPts val="0"/>
              </a:spcAft>
              <a:buClr>
                <a:schemeClr val="lt1"/>
              </a:buClr>
              <a:buSzPts val="1100"/>
              <a:buNone/>
              <a:defRPr sz="800"/>
            </a:lvl1pPr>
            <a:lvl2pPr lvl="1" algn="l">
              <a:lnSpc>
                <a:spcPct val="100000"/>
              </a:lnSpc>
              <a:spcBef>
                <a:spcPts val="0"/>
              </a:spcBef>
              <a:spcAft>
                <a:spcPts val="0"/>
              </a:spcAft>
              <a:buClr>
                <a:schemeClr val="dk1"/>
              </a:buClr>
              <a:buSzPts val="1400"/>
              <a:buFont typeface="Azeret Mono"/>
              <a:buNone/>
              <a:defRPr/>
            </a:lvl2pPr>
            <a:lvl3pPr lvl="2" algn="l">
              <a:lnSpc>
                <a:spcPct val="100000"/>
              </a:lnSpc>
              <a:spcBef>
                <a:spcPts val="0"/>
              </a:spcBef>
              <a:spcAft>
                <a:spcPts val="0"/>
              </a:spcAft>
              <a:buClr>
                <a:schemeClr val="dk1"/>
              </a:buClr>
              <a:buSzPts val="1400"/>
              <a:buFont typeface="Azeret Mono"/>
              <a:buNone/>
              <a:defRPr/>
            </a:lvl3pPr>
            <a:lvl4pPr lvl="3" algn="l">
              <a:lnSpc>
                <a:spcPct val="100000"/>
              </a:lnSpc>
              <a:spcBef>
                <a:spcPts val="0"/>
              </a:spcBef>
              <a:spcAft>
                <a:spcPts val="0"/>
              </a:spcAft>
              <a:buClr>
                <a:schemeClr val="dk1"/>
              </a:buClr>
              <a:buSzPts val="1400"/>
              <a:buFont typeface="Azeret Mono"/>
              <a:buNone/>
              <a:defRPr/>
            </a:lvl4pPr>
            <a:lvl5pPr lvl="4" algn="l">
              <a:lnSpc>
                <a:spcPct val="100000"/>
              </a:lnSpc>
              <a:spcBef>
                <a:spcPts val="0"/>
              </a:spcBef>
              <a:spcAft>
                <a:spcPts val="0"/>
              </a:spcAft>
              <a:buClr>
                <a:schemeClr val="dk1"/>
              </a:buClr>
              <a:buSzPts val="1400"/>
              <a:buFont typeface="Azeret Mono"/>
              <a:buNone/>
              <a:defRPr/>
            </a:lvl5pPr>
            <a:lvl6pPr lvl="5" algn="l">
              <a:lnSpc>
                <a:spcPct val="100000"/>
              </a:lnSpc>
              <a:spcBef>
                <a:spcPts val="0"/>
              </a:spcBef>
              <a:spcAft>
                <a:spcPts val="0"/>
              </a:spcAft>
              <a:buClr>
                <a:schemeClr val="dk1"/>
              </a:buClr>
              <a:buSzPts val="1400"/>
              <a:buFont typeface="Azeret Mono"/>
              <a:buNone/>
              <a:defRPr/>
            </a:lvl6pPr>
            <a:lvl7pPr lvl="6" algn="l">
              <a:lnSpc>
                <a:spcPct val="100000"/>
              </a:lnSpc>
              <a:spcBef>
                <a:spcPts val="0"/>
              </a:spcBef>
              <a:spcAft>
                <a:spcPts val="0"/>
              </a:spcAft>
              <a:buClr>
                <a:schemeClr val="dk1"/>
              </a:buClr>
              <a:buSzPts val="1400"/>
              <a:buFont typeface="Azeret Mono"/>
              <a:buNone/>
              <a:defRPr/>
            </a:lvl7pPr>
            <a:lvl8pPr lvl="7" algn="l">
              <a:lnSpc>
                <a:spcPct val="100000"/>
              </a:lnSpc>
              <a:spcBef>
                <a:spcPts val="0"/>
              </a:spcBef>
              <a:spcAft>
                <a:spcPts val="0"/>
              </a:spcAft>
              <a:buClr>
                <a:schemeClr val="dk1"/>
              </a:buClr>
              <a:buSzPts val="1400"/>
              <a:buFont typeface="Azeret Mono"/>
              <a:buNone/>
              <a:defRPr/>
            </a:lvl8pPr>
            <a:lvl9pPr lvl="8" algn="l">
              <a:lnSpc>
                <a:spcPct val="100000"/>
              </a:lnSpc>
              <a:spcBef>
                <a:spcPts val="0"/>
              </a:spcBef>
              <a:spcAft>
                <a:spcPts val="0"/>
              </a:spcAft>
              <a:buClr>
                <a:schemeClr val="dk1"/>
              </a:buClr>
              <a:buSzPts val="1400"/>
              <a:buFont typeface="Azeret Mono"/>
              <a:buNone/>
              <a:defRPr/>
            </a:lvl9pPr>
          </a:lstStyle>
          <a:p/>
        </p:txBody>
      </p:sp>
      <p:sp>
        <p:nvSpPr>
          <p:cNvPr id="896" name="Google Shape;896;p52"/>
          <p:cNvSpPr txBox="1"/>
          <p:nvPr>
            <p:ph type="title"/>
          </p:nvPr>
        </p:nvSpPr>
        <p:spPr>
          <a:xfrm>
            <a:off x="795525" y="2323100"/>
            <a:ext cx="4838100" cy="14532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SzPts val="5000"/>
              <a:buNone/>
              <a:defRPr sz="5000"/>
            </a:lvl1pPr>
            <a:lvl2pPr lvl="1" algn="l">
              <a:lnSpc>
                <a:spcPct val="80000"/>
              </a:lnSpc>
              <a:spcBef>
                <a:spcPts val="0"/>
              </a:spcBef>
              <a:spcAft>
                <a:spcPts val="0"/>
              </a:spcAft>
              <a:buSzPts val="5000"/>
              <a:buNone/>
              <a:defRPr sz="5000"/>
            </a:lvl2pPr>
            <a:lvl3pPr lvl="2" algn="l">
              <a:lnSpc>
                <a:spcPct val="80000"/>
              </a:lnSpc>
              <a:spcBef>
                <a:spcPts val="0"/>
              </a:spcBef>
              <a:spcAft>
                <a:spcPts val="0"/>
              </a:spcAft>
              <a:buSzPts val="5000"/>
              <a:buNone/>
              <a:defRPr sz="5000"/>
            </a:lvl3pPr>
            <a:lvl4pPr lvl="3" algn="l">
              <a:lnSpc>
                <a:spcPct val="80000"/>
              </a:lnSpc>
              <a:spcBef>
                <a:spcPts val="0"/>
              </a:spcBef>
              <a:spcAft>
                <a:spcPts val="0"/>
              </a:spcAft>
              <a:buSzPts val="5000"/>
              <a:buNone/>
              <a:defRPr sz="5000"/>
            </a:lvl4pPr>
            <a:lvl5pPr lvl="4" algn="l">
              <a:lnSpc>
                <a:spcPct val="80000"/>
              </a:lnSpc>
              <a:spcBef>
                <a:spcPts val="0"/>
              </a:spcBef>
              <a:spcAft>
                <a:spcPts val="0"/>
              </a:spcAft>
              <a:buSzPts val="5000"/>
              <a:buNone/>
              <a:defRPr sz="5000"/>
            </a:lvl5pPr>
            <a:lvl6pPr lvl="5" algn="l">
              <a:lnSpc>
                <a:spcPct val="80000"/>
              </a:lnSpc>
              <a:spcBef>
                <a:spcPts val="0"/>
              </a:spcBef>
              <a:spcAft>
                <a:spcPts val="0"/>
              </a:spcAft>
              <a:buSzPts val="5000"/>
              <a:buNone/>
              <a:defRPr sz="5000"/>
            </a:lvl6pPr>
            <a:lvl7pPr lvl="6" algn="l">
              <a:lnSpc>
                <a:spcPct val="80000"/>
              </a:lnSpc>
              <a:spcBef>
                <a:spcPts val="0"/>
              </a:spcBef>
              <a:spcAft>
                <a:spcPts val="0"/>
              </a:spcAft>
              <a:buSzPts val="5000"/>
              <a:buNone/>
              <a:defRPr sz="5000"/>
            </a:lvl7pPr>
            <a:lvl8pPr lvl="7" algn="l">
              <a:lnSpc>
                <a:spcPct val="80000"/>
              </a:lnSpc>
              <a:spcBef>
                <a:spcPts val="0"/>
              </a:spcBef>
              <a:spcAft>
                <a:spcPts val="0"/>
              </a:spcAft>
              <a:buSzPts val="5000"/>
              <a:buNone/>
              <a:defRPr sz="5000"/>
            </a:lvl8pPr>
            <a:lvl9pPr lvl="8" algn="l">
              <a:lnSpc>
                <a:spcPct val="80000"/>
              </a:lnSpc>
              <a:spcBef>
                <a:spcPts val="0"/>
              </a:spcBef>
              <a:spcAft>
                <a:spcPts val="0"/>
              </a:spcAft>
              <a:buSzPts val="5000"/>
              <a:buNone/>
              <a:defRPr sz="5000"/>
            </a:lvl9pPr>
          </a:lstStyle>
          <a:p/>
        </p:txBody>
      </p:sp>
      <p:sp>
        <p:nvSpPr>
          <p:cNvPr id="897" name="Google Shape;897;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98" name="Shape 898"/>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cards">
  <p:cSld name="CUSTOM_24">
    <p:spTree>
      <p:nvGrpSpPr>
        <p:cNvPr id="899" name="Shape 899"/>
        <p:cNvGrpSpPr/>
        <p:nvPr/>
      </p:nvGrpSpPr>
      <p:grpSpPr>
        <a:xfrm>
          <a:off x="0" y="0"/>
          <a:ext cx="0" cy="0"/>
          <a:chOff x="0" y="0"/>
          <a:chExt cx="0" cy="0"/>
        </a:xfrm>
      </p:grpSpPr>
      <p:sp>
        <p:nvSpPr>
          <p:cNvPr id="900" name="Google Shape;900;p54"/>
          <p:cNvSpPr txBox="1"/>
          <p:nvPr>
            <p:ph idx="1" type="subTitle"/>
          </p:nvPr>
        </p:nvSpPr>
        <p:spPr>
          <a:xfrm>
            <a:off x="417936" y="2908400"/>
            <a:ext cx="1337400" cy="3909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SzPts val="1200"/>
              <a:buNone/>
              <a:defRPr>
                <a:latin typeface="Arimo"/>
                <a:ea typeface="Arimo"/>
                <a:cs typeface="Arimo"/>
                <a:sym typeface="Arimo"/>
              </a:defRPr>
            </a:lvl1pPr>
            <a:lvl2pPr lvl="1" algn="l">
              <a:lnSpc>
                <a:spcPct val="115000"/>
              </a:lnSpc>
              <a:spcBef>
                <a:spcPts val="0"/>
              </a:spcBef>
              <a:spcAft>
                <a:spcPts val="0"/>
              </a:spcAft>
              <a:buSzPts val="1200"/>
              <a:buNone/>
              <a:defRPr b="1" sz="1000">
                <a:latin typeface="Arimo"/>
                <a:ea typeface="Arimo"/>
                <a:cs typeface="Arimo"/>
                <a:sym typeface="Arimo"/>
              </a:defRPr>
            </a:lvl2pPr>
            <a:lvl3pPr lvl="2" algn="l">
              <a:lnSpc>
                <a:spcPct val="115000"/>
              </a:lnSpc>
              <a:spcBef>
                <a:spcPts val="0"/>
              </a:spcBef>
              <a:spcAft>
                <a:spcPts val="0"/>
              </a:spcAft>
              <a:buSzPts val="1200"/>
              <a:buNone/>
              <a:defRPr b="1" sz="1000">
                <a:latin typeface="Arimo"/>
                <a:ea typeface="Arimo"/>
                <a:cs typeface="Arimo"/>
                <a:sym typeface="Arimo"/>
              </a:defRPr>
            </a:lvl3pPr>
            <a:lvl4pPr lvl="3" algn="l">
              <a:lnSpc>
                <a:spcPct val="115000"/>
              </a:lnSpc>
              <a:spcBef>
                <a:spcPts val="0"/>
              </a:spcBef>
              <a:spcAft>
                <a:spcPts val="0"/>
              </a:spcAft>
              <a:buSzPts val="1200"/>
              <a:buNone/>
              <a:defRPr b="1" sz="1000">
                <a:latin typeface="Arimo"/>
                <a:ea typeface="Arimo"/>
                <a:cs typeface="Arimo"/>
                <a:sym typeface="Arimo"/>
              </a:defRPr>
            </a:lvl4pPr>
            <a:lvl5pPr lvl="4" algn="l">
              <a:lnSpc>
                <a:spcPct val="115000"/>
              </a:lnSpc>
              <a:spcBef>
                <a:spcPts val="0"/>
              </a:spcBef>
              <a:spcAft>
                <a:spcPts val="0"/>
              </a:spcAft>
              <a:buSzPts val="1200"/>
              <a:buNone/>
              <a:defRPr b="1" sz="1000">
                <a:latin typeface="Arimo"/>
                <a:ea typeface="Arimo"/>
                <a:cs typeface="Arimo"/>
                <a:sym typeface="Arimo"/>
              </a:defRPr>
            </a:lvl5pPr>
            <a:lvl6pPr lvl="5" algn="l">
              <a:lnSpc>
                <a:spcPct val="115000"/>
              </a:lnSpc>
              <a:spcBef>
                <a:spcPts val="0"/>
              </a:spcBef>
              <a:spcAft>
                <a:spcPts val="0"/>
              </a:spcAft>
              <a:buSzPts val="1200"/>
              <a:buNone/>
              <a:defRPr b="1" sz="1000">
                <a:latin typeface="Arimo"/>
                <a:ea typeface="Arimo"/>
                <a:cs typeface="Arimo"/>
                <a:sym typeface="Arimo"/>
              </a:defRPr>
            </a:lvl6pPr>
            <a:lvl7pPr lvl="6" algn="l">
              <a:lnSpc>
                <a:spcPct val="115000"/>
              </a:lnSpc>
              <a:spcBef>
                <a:spcPts val="0"/>
              </a:spcBef>
              <a:spcAft>
                <a:spcPts val="0"/>
              </a:spcAft>
              <a:buSzPts val="1200"/>
              <a:buNone/>
              <a:defRPr b="1" sz="1000">
                <a:latin typeface="Arimo"/>
                <a:ea typeface="Arimo"/>
                <a:cs typeface="Arimo"/>
                <a:sym typeface="Arimo"/>
              </a:defRPr>
            </a:lvl7pPr>
            <a:lvl8pPr lvl="7" algn="l">
              <a:lnSpc>
                <a:spcPct val="115000"/>
              </a:lnSpc>
              <a:spcBef>
                <a:spcPts val="0"/>
              </a:spcBef>
              <a:spcAft>
                <a:spcPts val="0"/>
              </a:spcAft>
              <a:buSzPts val="1200"/>
              <a:buNone/>
              <a:defRPr b="1" sz="1000">
                <a:latin typeface="Arimo"/>
                <a:ea typeface="Arimo"/>
                <a:cs typeface="Arimo"/>
                <a:sym typeface="Arimo"/>
              </a:defRPr>
            </a:lvl8pPr>
            <a:lvl9pPr lvl="8" algn="l">
              <a:lnSpc>
                <a:spcPct val="115000"/>
              </a:lnSpc>
              <a:spcBef>
                <a:spcPts val="0"/>
              </a:spcBef>
              <a:spcAft>
                <a:spcPts val="0"/>
              </a:spcAft>
              <a:buSzPts val="1200"/>
              <a:buNone/>
              <a:defRPr b="1" sz="1000">
                <a:latin typeface="Arimo"/>
                <a:ea typeface="Arimo"/>
                <a:cs typeface="Arimo"/>
                <a:sym typeface="Arimo"/>
              </a:defRPr>
            </a:lvl9pPr>
          </a:lstStyle>
          <a:p/>
        </p:txBody>
      </p:sp>
      <p:sp>
        <p:nvSpPr>
          <p:cNvPr id="901" name="Google Shape;901;p54"/>
          <p:cNvSpPr txBox="1"/>
          <p:nvPr>
            <p:ph idx="2" type="subTitle"/>
          </p:nvPr>
        </p:nvSpPr>
        <p:spPr>
          <a:xfrm>
            <a:off x="2167325" y="2908400"/>
            <a:ext cx="1337400" cy="3909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SzPts val="1200"/>
              <a:buNone/>
              <a:defRPr>
                <a:latin typeface="Arimo"/>
                <a:ea typeface="Arimo"/>
                <a:cs typeface="Arimo"/>
                <a:sym typeface="Arimo"/>
              </a:defRPr>
            </a:lvl1pPr>
            <a:lvl2pPr lvl="1" algn="l">
              <a:lnSpc>
                <a:spcPct val="115000"/>
              </a:lnSpc>
              <a:spcBef>
                <a:spcPts val="0"/>
              </a:spcBef>
              <a:spcAft>
                <a:spcPts val="0"/>
              </a:spcAft>
              <a:buSzPts val="1200"/>
              <a:buNone/>
              <a:defRPr b="1" sz="1000">
                <a:latin typeface="Arimo"/>
                <a:ea typeface="Arimo"/>
                <a:cs typeface="Arimo"/>
                <a:sym typeface="Arimo"/>
              </a:defRPr>
            </a:lvl2pPr>
            <a:lvl3pPr lvl="2" algn="l">
              <a:lnSpc>
                <a:spcPct val="115000"/>
              </a:lnSpc>
              <a:spcBef>
                <a:spcPts val="0"/>
              </a:spcBef>
              <a:spcAft>
                <a:spcPts val="0"/>
              </a:spcAft>
              <a:buSzPts val="1200"/>
              <a:buNone/>
              <a:defRPr b="1" sz="1000">
                <a:latin typeface="Arimo"/>
                <a:ea typeface="Arimo"/>
                <a:cs typeface="Arimo"/>
                <a:sym typeface="Arimo"/>
              </a:defRPr>
            </a:lvl3pPr>
            <a:lvl4pPr lvl="3" algn="l">
              <a:lnSpc>
                <a:spcPct val="115000"/>
              </a:lnSpc>
              <a:spcBef>
                <a:spcPts val="0"/>
              </a:spcBef>
              <a:spcAft>
                <a:spcPts val="0"/>
              </a:spcAft>
              <a:buSzPts val="1200"/>
              <a:buNone/>
              <a:defRPr b="1" sz="1000">
                <a:latin typeface="Arimo"/>
                <a:ea typeface="Arimo"/>
                <a:cs typeface="Arimo"/>
                <a:sym typeface="Arimo"/>
              </a:defRPr>
            </a:lvl4pPr>
            <a:lvl5pPr lvl="4" algn="l">
              <a:lnSpc>
                <a:spcPct val="115000"/>
              </a:lnSpc>
              <a:spcBef>
                <a:spcPts val="0"/>
              </a:spcBef>
              <a:spcAft>
                <a:spcPts val="0"/>
              </a:spcAft>
              <a:buSzPts val="1200"/>
              <a:buNone/>
              <a:defRPr b="1" sz="1000">
                <a:latin typeface="Arimo"/>
                <a:ea typeface="Arimo"/>
                <a:cs typeface="Arimo"/>
                <a:sym typeface="Arimo"/>
              </a:defRPr>
            </a:lvl5pPr>
            <a:lvl6pPr lvl="5" algn="l">
              <a:lnSpc>
                <a:spcPct val="115000"/>
              </a:lnSpc>
              <a:spcBef>
                <a:spcPts val="0"/>
              </a:spcBef>
              <a:spcAft>
                <a:spcPts val="0"/>
              </a:spcAft>
              <a:buSzPts val="1200"/>
              <a:buNone/>
              <a:defRPr b="1" sz="1000">
                <a:latin typeface="Arimo"/>
                <a:ea typeface="Arimo"/>
                <a:cs typeface="Arimo"/>
                <a:sym typeface="Arimo"/>
              </a:defRPr>
            </a:lvl6pPr>
            <a:lvl7pPr lvl="6" algn="l">
              <a:lnSpc>
                <a:spcPct val="115000"/>
              </a:lnSpc>
              <a:spcBef>
                <a:spcPts val="0"/>
              </a:spcBef>
              <a:spcAft>
                <a:spcPts val="0"/>
              </a:spcAft>
              <a:buSzPts val="1200"/>
              <a:buNone/>
              <a:defRPr b="1" sz="1000">
                <a:latin typeface="Arimo"/>
                <a:ea typeface="Arimo"/>
                <a:cs typeface="Arimo"/>
                <a:sym typeface="Arimo"/>
              </a:defRPr>
            </a:lvl7pPr>
            <a:lvl8pPr lvl="7" algn="l">
              <a:lnSpc>
                <a:spcPct val="115000"/>
              </a:lnSpc>
              <a:spcBef>
                <a:spcPts val="0"/>
              </a:spcBef>
              <a:spcAft>
                <a:spcPts val="0"/>
              </a:spcAft>
              <a:buSzPts val="1200"/>
              <a:buNone/>
              <a:defRPr b="1" sz="1000">
                <a:latin typeface="Arimo"/>
                <a:ea typeface="Arimo"/>
                <a:cs typeface="Arimo"/>
                <a:sym typeface="Arimo"/>
              </a:defRPr>
            </a:lvl8pPr>
            <a:lvl9pPr lvl="8" algn="l">
              <a:lnSpc>
                <a:spcPct val="115000"/>
              </a:lnSpc>
              <a:spcBef>
                <a:spcPts val="0"/>
              </a:spcBef>
              <a:spcAft>
                <a:spcPts val="0"/>
              </a:spcAft>
              <a:buSzPts val="1200"/>
              <a:buNone/>
              <a:defRPr b="1" sz="1000">
                <a:latin typeface="Arimo"/>
                <a:ea typeface="Arimo"/>
                <a:cs typeface="Arimo"/>
                <a:sym typeface="Arimo"/>
              </a:defRPr>
            </a:lvl9pPr>
          </a:lstStyle>
          <a:p/>
        </p:txBody>
      </p:sp>
      <p:sp>
        <p:nvSpPr>
          <p:cNvPr id="902" name="Google Shape;902;p54"/>
          <p:cNvSpPr txBox="1"/>
          <p:nvPr>
            <p:ph idx="3" type="subTitle"/>
          </p:nvPr>
        </p:nvSpPr>
        <p:spPr>
          <a:xfrm>
            <a:off x="3905470" y="2908400"/>
            <a:ext cx="1337400" cy="3909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SzPts val="1200"/>
              <a:buNone/>
              <a:defRPr>
                <a:latin typeface="Arimo"/>
                <a:ea typeface="Arimo"/>
                <a:cs typeface="Arimo"/>
                <a:sym typeface="Arimo"/>
              </a:defRPr>
            </a:lvl1pPr>
            <a:lvl2pPr lvl="1" algn="l">
              <a:lnSpc>
                <a:spcPct val="115000"/>
              </a:lnSpc>
              <a:spcBef>
                <a:spcPts val="0"/>
              </a:spcBef>
              <a:spcAft>
                <a:spcPts val="0"/>
              </a:spcAft>
              <a:buSzPts val="1200"/>
              <a:buNone/>
              <a:defRPr b="1" sz="1000">
                <a:latin typeface="Arimo"/>
                <a:ea typeface="Arimo"/>
                <a:cs typeface="Arimo"/>
                <a:sym typeface="Arimo"/>
              </a:defRPr>
            </a:lvl2pPr>
            <a:lvl3pPr lvl="2" algn="l">
              <a:lnSpc>
                <a:spcPct val="115000"/>
              </a:lnSpc>
              <a:spcBef>
                <a:spcPts val="0"/>
              </a:spcBef>
              <a:spcAft>
                <a:spcPts val="0"/>
              </a:spcAft>
              <a:buSzPts val="1200"/>
              <a:buNone/>
              <a:defRPr b="1" sz="1000">
                <a:latin typeface="Arimo"/>
                <a:ea typeface="Arimo"/>
                <a:cs typeface="Arimo"/>
                <a:sym typeface="Arimo"/>
              </a:defRPr>
            </a:lvl3pPr>
            <a:lvl4pPr lvl="3" algn="l">
              <a:lnSpc>
                <a:spcPct val="115000"/>
              </a:lnSpc>
              <a:spcBef>
                <a:spcPts val="0"/>
              </a:spcBef>
              <a:spcAft>
                <a:spcPts val="0"/>
              </a:spcAft>
              <a:buSzPts val="1200"/>
              <a:buNone/>
              <a:defRPr b="1" sz="1000">
                <a:latin typeface="Arimo"/>
                <a:ea typeface="Arimo"/>
                <a:cs typeface="Arimo"/>
                <a:sym typeface="Arimo"/>
              </a:defRPr>
            </a:lvl4pPr>
            <a:lvl5pPr lvl="4" algn="l">
              <a:lnSpc>
                <a:spcPct val="115000"/>
              </a:lnSpc>
              <a:spcBef>
                <a:spcPts val="0"/>
              </a:spcBef>
              <a:spcAft>
                <a:spcPts val="0"/>
              </a:spcAft>
              <a:buSzPts val="1200"/>
              <a:buNone/>
              <a:defRPr b="1" sz="1000">
                <a:latin typeface="Arimo"/>
                <a:ea typeface="Arimo"/>
                <a:cs typeface="Arimo"/>
                <a:sym typeface="Arimo"/>
              </a:defRPr>
            </a:lvl5pPr>
            <a:lvl6pPr lvl="5" algn="l">
              <a:lnSpc>
                <a:spcPct val="115000"/>
              </a:lnSpc>
              <a:spcBef>
                <a:spcPts val="0"/>
              </a:spcBef>
              <a:spcAft>
                <a:spcPts val="0"/>
              </a:spcAft>
              <a:buSzPts val="1200"/>
              <a:buNone/>
              <a:defRPr b="1" sz="1000">
                <a:latin typeface="Arimo"/>
                <a:ea typeface="Arimo"/>
                <a:cs typeface="Arimo"/>
                <a:sym typeface="Arimo"/>
              </a:defRPr>
            </a:lvl6pPr>
            <a:lvl7pPr lvl="6" algn="l">
              <a:lnSpc>
                <a:spcPct val="115000"/>
              </a:lnSpc>
              <a:spcBef>
                <a:spcPts val="0"/>
              </a:spcBef>
              <a:spcAft>
                <a:spcPts val="0"/>
              </a:spcAft>
              <a:buSzPts val="1200"/>
              <a:buNone/>
              <a:defRPr b="1" sz="1000">
                <a:latin typeface="Arimo"/>
                <a:ea typeface="Arimo"/>
                <a:cs typeface="Arimo"/>
                <a:sym typeface="Arimo"/>
              </a:defRPr>
            </a:lvl7pPr>
            <a:lvl8pPr lvl="7" algn="l">
              <a:lnSpc>
                <a:spcPct val="115000"/>
              </a:lnSpc>
              <a:spcBef>
                <a:spcPts val="0"/>
              </a:spcBef>
              <a:spcAft>
                <a:spcPts val="0"/>
              </a:spcAft>
              <a:buSzPts val="1200"/>
              <a:buNone/>
              <a:defRPr b="1" sz="1000">
                <a:latin typeface="Arimo"/>
                <a:ea typeface="Arimo"/>
                <a:cs typeface="Arimo"/>
                <a:sym typeface="Arimo"/>
              </a:defRPr>
            </a:lvl8pPr>
            <a:lvl9pPr lvl="8" algn="l">
              <a:lnSpc>
                <a:spcPct val="115000"/>
              </a:lnSpc>
              <a:spcBef>
                <a:spcPts val="0"/>
              </a:spcBef>
              <a:spcAft>
                <a:spcPts val="0"/>
              </a:spcAft>
              <a:buSzPts val="1200"/>
              <a:buNone/>
              <a:defRPr b="1" sz="1000">
                <a:latin typeface="Arimo"/>
                <a:ea typeface="Arimo"/>
                <a:cs typeface="Arimo"/>
                <a:sym typeface="Arimo"/>
              </a:defRPr>
            </a:lvl9pPr>
          </a:lstStyle>
          <a:p/>
        </p:txBody>
      </p:sp>
      <p:sp>
        <p:nvSpPr>
          <p:cNvPr id="903" name="Google Shape;903;p54"/>
          <p:cNvSpPr txBox="1"/>
          <p:nvPr>
            <p:ph idx="4" type="subTitle"/>
          </p:nvPr>
        </p:nvSpPr>
        <p:spPr>
          <a:xfrm>
            <a:off x="5652384" y="2908400"/>
            <a:ext cx="1337400" cy="3909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SzPts val="1200"/>
              <a:buNone/>
              <a:defRPr>
                <a:latin typeface="Arimo"/>
                <a:ea typeface="Arimo"/>
                <a:cs typeface="Arimo"/>
                <a:sym typeface="Arimo"/>
              </a:defRPr>
            </a:lvl1pPr>
            <a:lvl2pPr lvl="1" algn="l">
              <a:lnSpc>
                <a:spcPct val="115000"/>
              </a:lnSpc>
              <a:spcBef>
                <a:spcPts val="0"/>
              </a:spcBef>
              <a:spcAft>
                <a:spcPts val="0"/>
              </a:spcAft>
              <a:buSzPts val="1200"/>
              <a:buNone/>
              <a:defRPr b="1" sz="1000">
                <a:latin typeface="Arimo"/>
                <a:ea typeface="Arimo"/>
                <a:cs typeface="Arimo"/>
                <a:sym typeface="Arimo"/>
              </a:defRPr>
            </a:lvl2pPr>
            <a:lvl3pPr lvl="2" algn="l">
              <a:lnSpc>
                <a:spcPct val="115000"/>
              </a:lnSpc>
              <a:spcBef>
                <a:spcPts val="0"/>
              </a:spcBef>
              <a:spcAft>
                <a:spcPts val="0"/>
              </a:spcAft>
              <a:buSzPts val="1200"/>
              <a:buNone/>
              <a:defRPr b="1" sz="1000">
                <a:latin typeface="Arimo"/>
                <a:ea typeface="Arimo"/>
                <a:cs typeface="Arimo"/>
                <a:sym typeface="Arimo"/>
              </a:defRPr>
            </a:lvl3pPr>
            <a:lvl4pPr lvl="3" algn="l">
              <a:lnSpc>
                <a:spcPct val="115000"/>
              </a:lnSpc>
              <a:spcBef>
                <a:spcPts val="0"/>
              </a:spcBef>
              <a:spcAft>
                <a:spcPts val="0"/>
              </a:spcAft>
              <a:buSzPts val="1200"/>
              <a:buNone/>
              <a:defRPr b="1" sz="1000">
                <a:latin typeface="Arimo"/>
                <a:ea typeface="Arimo"/>
                <a:cs typeface="Arimo"/>
                <a:sym typeface="Arimo"/>
              </a:defRPr>
            </a:lvl4pPr>
            <a:lvl5pPr lvl="4" algn="l">
              <a:lnSpc>
                <a:spcPct val="115000"/>
              </a:lnSpc>
              <a:spcBef>
                <a:spcPts val="0"/>
              </a:spcBef>
              <a:spcAft>
                <a:spcPts val="0"/>
              </a:spcAft>
              <a:buSzPts val="1200"/>
              <a:buNone/>
              <a:defRPr b="1" sz="1000">
                <a:latin typeface="Arimo"/>
                <a:ea typeface="Arimo"/>
                <a:cs typeface="Arimo"/>
                <a:sym typeface="Arimo"/>
              </a:defRPr>
            </a:lvl5pPr>
            <a:lvl6pPr lvl="5" algn="l">
              <a:lnSpc>
                <a:spcPct val="115000"/>
              </a:lnSpc>
              <a:spcBef>
                <a:spcPts val="0"/>
              </a:spcBef>
              <a:spcAft>
                <a:spcPts val="0"/>
              </a:spcAft>
              <a:buSzPts val="1200"/>
              <a:buNone/>
              <a:defRPr b="1" sz="1000">
                <a:latin typeface="Arimo"/>
                <a:ea typeface="Arimo"/>
                <a:cs typeface="Arimo"/>
                <a:sym typeface="Arimo"/>
              </a:defRPr>
            </a:lvl6pPr>
            <a:lvl7pPr lvl="6" algn="l">
              <a:lnSpc>
                <a:spcPct val="115000"/>
              </a:lnSpc>
              <a:spcBef>
                <a:spcPts val="0"/>
              </a:spcBef>
              <a:spcAft>
                <a:spcPts val="0"/>
              </a:spcAft>
              <a:buSzPts val="1200"/>
              <a:buNone/>
              <a:defRPr b="1" sz="1000">
                <a:latin typeface="Arimo"/>
                <a:ea typeface="Arimo"/>
                <a:cs typeface="Arimo"/>
                <a:sym typeface="Arimo"/>
              </a:defRPr>
            </a:lvl7pPr>
            <a:lvl8pPr lvl="7" algn="l">
              <a:lnSpc>
                <a:spcPct val="115000"/>
              </a:lnSpc>
              <a:spcBef>
                <a:spcPts val="0"/>
              </a:spcBef>
              <a:spcAft>
                <a:spcPts val="0"/>
              </a:spcAft>
              <a:buSzPts val="1200"/>
              <a:buNone/>
              <a:defRPr b="1" sz="1000">
                <a:latin typeface="Arimo"/>
                <a:ea typeface="Arimo"/>
                <a:cs typeface="Arimo"/>
                <a:sym typeface="Arimo"/>
              </a:defRPr>
            </a:lvl8pPr>
            <a:lvl9pPr lvl="8" algn="l">
              <a:lnSpc>
                <a:spcPct val="115000"/>
              </a:lnSpc>
              <a:spcBef>
                <a:spcPts val="0"/>
              </a:spcBef>
              <a:spcAft>
                <a:spcPts val="0"/>
              </a:spcAft>
              <a:buSzPts val="1200"/>
              <a:buNone/>
              <a:defRPr b="1" sz="1000">
                <a:latin typeface="Arimo"/>
                <a:ea typeface="Arimo"/>
                <a:cs typeface="Arimo"/>
                <a:sym typeface="Arimo"/>
              </a:defRPr>
            </a:lvl9pPr>
          </a:lstStyle>
          <a:p/>
        </p:txBody>
      </p:sp>
      <p:sp>
        <p:nvSpPr>
          <p:cNvPr id="904" name="Google Shape;904;p54"/>
          <p:cNvSpPr txBox="1"/>
          <p:nvPr>
            <p:ph idx="5" type="subTitle"/>
          </p:nvPr>
        </p:nvSpPr>
        <p:spPr>
          <a:xfrm>
            <a:off x="7392630" y="2908400"/>
            <a:ext cx="1337400" cy="3909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SzPts val="1200"/>
              <a:buNone/>
              <a:defRPr>
                <a:latin typeface="Arimo"/>
                <a:ea typeface="Arimo"/>
                <a:cs typeface="Arimo"/>
                <a:sym typeface="Arimo"/>
              </a:defRPr>
            </a:lvl1pPr>
            <a:lvl2pPr lvl="1" algn="l">
              <a:lnSpc>
                <a:spcPct val="115000"/>
              </a:lnSpc>
              <a:spcBef>
                <a:spcPts val="0"/>
              </a:spcBef>
              <a:spcAft>
                <a:spcPts val="0"/>
              </a:spcAft>
              <a:buSzPts val="1200"/>
              <a:buNone/>
              <a:defRPr b="1" sz="1000">
                <a:latin typeface="Arimo"/>
                <a:ea typeface="Arimo"/>
                <a:cs typeface="Arimo"/>
                <a:sym typeface="Arimo"/>
              </a:defRPr>
            </a:lvl2pPr>
            <a:lvl3pPr lvl="2" algn="l">
              <a:lnSpc>
                <a:spcPct val="115000"/>
              </a:lnSpc>
              <a:spcBef>
                <a:spcPts val="0"/>
              </a:spcBef>
              <a:spcAft>
                <a:spcPts val="0"/>
              </a:spcAft>
              <a:buSzPts val="1200"/>
              <a:buNone/>
              <a:defRPr b="1" sz="1000">
                <a:latin typeface="Arimo"/>
                <a:ea typeface="Arimo"/>
                <a:cs typeface="Arimo"/>
                <a:sym typeface="Arimo"/>
              </a:defRPr>
            </a:lvl3pPr>
            <a:lvl4pPr lvl="3" algn="l">
              <a:lnSpc>
                <a:spcPct val="115000"/>
              </a:lnSpc>
              <a:spcBef>
                <a:spcPts val="0"/>
              </a:spcBef>
              <a:spcAft>
                <a:spcPts val="0"/>
              </a:spcAft>
              <a:buSzPts val="1200"/>
              <a:buNone/>
              <a:defRPr b="1" sz="1000">
                <a:latin typeface="Arimo"/>
                <a:ea typeface="Arimo"/>
                <a:cs typeface="Arimo"/>
                <a:sym typeface="Arimo"/>
              </a:defRPr>
            </a:lvl4pPr>
            <a:lvl5pPr lvl="4" algn="l">
              <a:lnSpc>
                <a:spcPct val="115000"/>
              </a:lnSpc>
              <a:spcBef>
                <a:spcPts val="0"/>
              </a:spcBef>
              <a:spcAft>
                <a:spcPts val="0"/>
              </a:spcAft>
              <a:buSzPts val="1200"/>
              <a:buNone/>
              <a:defRPr b="1" sz="1000">
                <a:latin typeface="Arimo"/>
                <a:ea typeface="Arimo"/>
                <a:cs typeface="Arimo"/>
                <a:sym typeface="Arimo"/>
              </a:defRPr>
            </a:lvl5pPr>
            <a:lvl6pPr lvl="5" algn="l">
              <a:lnSpc>
                <a:spcPct val="115000"/>
              </a:lnSpc>
              <a:spcBef>
                <a:spcPts val="0"/>
              </a:spcBef>
              <a:spcAft>
                <a:spcPts val="0"/>
              </a:spcAft>
              <a:buSzPts val="1200"/>
              <a:buNone/>
              <a:defRPr b="1" sz="1000">
                <a:latin typeface="Arimo"/>
                <a:ea typeface="Arimo"/>
                <a:cs typeface="Arimo"/>
                <a:sym typeface="Arimo"/>
              </a:defRPr>
            </a:lvl6pPr>
            <a:lvl7pPr lvl="6" algn="l">
              <a:lnSpc>
                <a:spcPct val="115000"/>
              </a:lnSpc>
              <a:spcBef>
                <a:spcPts val="0"/>
              </a:spcBef>
              <a:spcAft>
                <a:spcPts val="0"/>
              </a:spcAft>
              <a:buSzPts val="1200"/>
              <a:buNone/>
              <a:defRPr b="1" sz="1000">
                <a:latin typeface="Arimo"/>
                <a:ea typeface="Arimo"/>
                <a:cs typeface="Arimo"/>
                <a:sym typeface="Arimo"/>
              </a:defRPr>
            </a:lvl7pPr>
            <a:lvl8pPr lvl="7" algn="l">
              <a:lnSpc>
                <a:spcPct val="115000"/>
              </a:lnSpc>
              <a:spcBef>
                <a:spcPts val="0"/>
              </a:spcBef>
              <a:spcAft>
                <a:spcPts val="0"/>
              </a:spcAft>
              <a:buSzPts val="1200"/>
              <a:buNone/>
              <a:defRPr b="1" sz="1000">
                <a:latin typeface="Arimo"/>
                <a:ea typeface="Arimo"/>
                <a:cs typeface="Arimo"/>
                <a:sym typeface="Arimo"/>
              </a:defRPr>
            </a:lvl8pPr>
            <a:lvl9pPr lvl="8" algn="l">
              <a:lnSpc>
                <a:spcPct val="115000"/>
              </a:lnSpc>
              <a:spcBef>
                <a:spcPts val="0"/>
              </a:spcBef>
              <a:spcAft>
                <a:spcPts val="0"/>
              </a:spcAft>
              <a:buSzPts val="1200"/>
              <a:buNone/>
              <a:defRPr b="1" sz="1000">
                <a:latin typeface="Arimo"/>
                <a:ea typeface="Arimo"/>
                <a:cs typeface="Arimo"/>
                <a:sym typeface="Arimo"/>
              </a:defRPr>
            </a:lvl9pPr>
          </a:lstStyle>
          <a:p/>
        </p:txBody>
      </p:sp>
      <p:sp>
        <p:nvSpPr>
          <p:cNvPr id="905" name="Google Shape;905;p54"/>
          <p:cNvSpPr txBox="1"/>
          <p:nvPr>
            <p:ph idx="6" type="body"/>
          </p:nvPr>
        </p:nvSpPr>
        <p:spPr>
          <a:xfrm>
            <a:off x="417811" y="3433000"/>
            <a:ext cx="1337400" cy="11769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200"/>
              <a:buNone/>
              <a:defRPr sz="900"/>
            </a:lvl1pPr>
            <a:lvl2pPr indent="-228600" lvl="1" marL="914400" algn="l">
              <a:lnSpc>
                <a:spcPct val="100000"/>
              </a:lnSpc>
              <a:spcBef>
                <a:spcPts val="0"/>
              </a:spcBef>
              <a:spcAft>
                <a:spcPts val="0"/>
              </a:spcAft>
              <a:buSzPts val="1200"/>
              <a:buNone/>
              <a:defRPr sz="900"/>
            </a:lvl2pPr>
            <a:lvl3pPr indent="-228600" lvl="2" marL="1371600" algn="l">
              <a:lnSpc>
                <a:spcPct val="100000"/>
              </a:lnSpc>
              <a:spcBef>
                <a:spcPts val="0"/>
              </a:spcBef>
              <a:spcAft>
                <a:spcPts val="0"/>
              </a:spcAft>
              <a:buSzPts val="1200"/>
              <a:buNone/>
              <a:defRPr sz="900"/>
            </a:lvl3pPr>
            <a:lvl4pPr indent="-228600" lvl="3" marL="1828800" algn="l">
              <a:lnSpc>
                <a:spcPct val="100000"/>
              </a:lnSpc>
              <a:spcBef>
                <a:spcPts val="0"/>
              </a:spcBef>
              <a:spcAft>
                <a:spcPts val="0"/>
              </a:spcAft>
              <a:buSzPts val="1200"/>
              <a:buNone/>
              <a:defRPr sz="900"/>
            </a:lvl4pPr>
            <a:lvl5pPr indent="-228600" lvl="4" marL="2286000" algn="l">
              <a:lnSpc>
                <a:spcPct val="100000"/>
              </a:lnSpc>
              <a:spcBef>
                <a:spcPts val="0"/>
              </a:spcBef>
              <a:spcAft>
                <a:spcPts val="0"/>
              </a:spcAft>
              <a:buSzPts val="1200"/>
              <a:buNone/>
              <a:defRPr sz="900"/>
            </a:lvl5pPr>
            <a:lvl6pPr indent="-228600" lvl="5" marL="2743200" algn="l">
              <a:lnSpc>
                <a:spcPct val="100000"/>
              </a:lnSpc>
              <a:spcBef>
                <a:spcPts val="0"/>
              </a:spcBef>
              <a:spcAft>
                <a:spcPts val="0"/>
              </a:spcAft>
              <a:buSzPts val="1200"/>
              <a:buNone/>
              <a:defRPr sz="900"/>
            </a:lvl6pPr>
            <a:lvl7pPr indent="-228600" lvl="6" marL="3200400" algn="l">
              <a:lnSpc>
                <a:spcPct val="100000"/>
              </a:lnSpc>
              <a:spcBef>
                <a:spcPts val="0"/>
              </a:spcBef>
              <a:spcAft>
                <a:spcPts val="0"/>
              </a:spcAft>
              <a:buSzPts val="1200"/>
              <a:buNone/>
              <a:defRPr sz="900"/>
            </a:lvl7pPr>
            <a:lvl8pPr indent="-228600" lvl="7" marL="3657600" algn="l">
              <a:lnSpc>
                <a:spcPct val="100000"/>
              </a:lnSpc>
              <a:spcBef>
                <a:spcPts val="0"/>
              </a:spcBef>
              <a:spcAft>
                <a:spcPts val="0"/>
              </a:spcAft>
              <a:buSzPts val="1200"/>
              <a:buNone/>
              <a:defRPr sz="900"/>
            </a:lvl8pPr>
            <a:lvl9pPr indent="-228600" lvl="8" marL="4114800" algn="l">
              <a:lnSpc>
                <a:spcPct val="100000"/>
              </a:lnSpc>
              <a:spcBef>
                <a:spcPts val="0"/>
              </a:spcBef>
              <a:spcAft>
                <a:spcPts val="0"/>
              </a:spcAft>
              <a:buSzPts val="1200"/>
              <a:buNone/>
              <a:defRPr sz="900"/>
            </a:lvl9pPr>
          </a:lstStyle>
          <a:p/>
        </p:txBody>
      </p:sp>
      <p:sp>
        <p:nvSpPr>
          <p:cNvPr id="906" name="Google Shape;906;p54"/>
          <p:cNvSpPr txBox="1"/>
          <p:nvPr>
            <p:ph idx="7" type="body"/>
          </p:nvPr>
        </p:nvSpPr>
        <p:spPr>
          <a:xfrm>
            <a:off x="2167325" y="3433000"/>
            <a:ext cx="1337400" cy="1176900"/>
          </a:xfrm>
          <a:prstGeom prst="rect">
            <a:avLst/>
          </a:prstGeom>
          <a:noFill/>
          <a:ln>
            <a:noFill/>
          </a:ln>
        </p:spPr>
        <p:txBody>
          <a:bodyPr anchorCtr="0" anchor="t" bIns="91425" lIns="91425" spcFirstLastPara="1" rIns="91425" wrap="square" tIns="91425">
            <a:spAutoFit/>
          </a:bodyPr>
          <a:lstStyle>
            <a:lvl1pPr indent="-228600" lvl="0" marL="457200" algn="l">
              <a:lnSpc>
                <a:spcPct val="100000"/>
              </a:lnSpc>
              <a:spcBef>
                <a:spcPts val="0"/>
              </a:spcBef>
              <a:spcAft>
                <a:spcPts val="0"/>
              </a:spcAft>
              <a:buSzPts val="1200"/>
              <a:buNone/>
              <a:defRPr sz="900"/>
            </a:lvl1pPr>
            <a:lvl2pPr indent="-228600" lvl="1" marL="914400" algn="l">
              <a:lnSpc>
                <a:spcPct val="100000"/>
              </a:lnSpc>
              <a:spcBef>
                <a:spcPts val="0"/>
              </a:spcBef>
              <a:spcAft>
                <a:spcPts val="0"/>
              </a:spcAft>
              <a:buSzPts val="1200"/>
              <a:buNone/>
              <a:defRPr sz="900"/>
            </a:lvl2pPr>
            <a:lvl3pPr indent="-228600" lvl="2" marL="1371600" algn="l">
              <a:lnSpc>
                <a:spcPct val="100000"/>
              </a:lnSpc>
              <a:spcBef>
                <a:spcPts val="0"/>
              </a:spcBef>
              <a:spcAft>
                <a:spcPts val="0"/>
              </a:spcAft>
              <a:buSzPts val="1200"/>
              <a:buNone/>
              <a:defRPr sz="900"/>
            </a:lvl3pPr>
            <a:lvl4pPr indent="-228600" lvl="3" marL="1828800" algn="l">
              <a:lnSpc>
                <a:spcPct val="100000"/>
              </a:lnSpc>
              <a:spcBef>
                <a:spcPts val="0"/>
              </a:spcBef>
              <a:spcAft>
                <a:spcPts val="0"/>
              </a:spcAft>
              <a:buSzPts val="1200"/>
              <a:buNone/>
              <a:defRPr sz="900"/>
            </a:lvl4pPr>
            <a:lvl5pPr indent="-228600" lvl="4" marL="2286000" algn="l">
              <a:lnSpc>
                <a:spcPct val="100000"/>
              </a:lnSpc>
              <a:spcBef>
                <a:spcPts val="0"/>
              </a:spcBef>
              <a:spcAft>
                <a:spcPts val="0"/>
              </a:spcAft>
              <a:buSzPts val="1200"/>
              <a:buNone/>
              <a:defRPr sz="900"/>
            </a:lvl5pPr>
            <a:lvl6pPr indent="-228600" lvl="5" marL="2743200" algn="l">
              <a:lnSpc>
                <a:spcPct val="100000"/>
              </a:lnSpc>
              <a:spcBef>
                <a:spcPts val="0"/>
              </a:spcBef>
              <a:spcAft>
                <a:spcPts val="0"/>
              </a:spcAft>
              <a:buSzPts val="1200"/>
              <a:buNone/>
              <a:defRPr sz="900"/>
            </a:lvl6pPr>
            <a:lvl7pPr indent="-228600" lvl="6" marL="3200400" algn="l">
              <a:lnSpc>
                <a:spcPct val="100000"/>
              </a:lnSpc>
              <a:spcBef>
                <a:spcPts val="0"/>
              </a:spcBef>
              <a:spcAft>
                <a:spcPts val="0"/>
              </a:spcAft>
              <a:buSzPts val="1200"/>
              <a:buNone/>
              <a:defRPr sz="900"/>
            </a:lvl7pPr>
            <a:lvl8pPr indent="-228600" lvl="7" marL="3657600" algn="l">
              <a:lnSpc>
                <a:spcPct val="100000"/>
              </a:lnSpc>
              <a:spcBef>
                <a:spcPts val="0"/>
              </a:spcBef>
              <a:spcAft>
                <a:spcPts val="0"/>
              </a:spcAft>
              <a:buSzPts val="1200"/>
              <a:buNone/>
              <a:defRPr sz="900"/>
            </a:lvl8pPr>
            <a:lvl9pPr indent="-228600" lvl="8" marL="4114800" algn="l">
              <a:lnSpc>
                <a:spcPct val="100000"/>
              </a:lnSpc>
              <a:spcBef>
                <a:spcPts val="0"/>
              </a:spcBef>
              <a:spcAft>
                <a:spcPts val="0"/>
              </a:spcAft>
              <a:buSzPts val="1200"/>
              <a:buNone/>
              <a:defRPr sz="900"/>
            </a:lvl9pPr>
          </a:lstStyle>
          <a:p/>
        </p:txBody>
      </p:sp>
      <p:sp>
        <p:nvSpPr>
          <p:cNvPr id="907" name="Google Shape;907;p54"/>
          <p:cNvSpPr txBox="1"/>
          <p:nvPr>
            <p:ph idx="8" type="body"/>
          </p:nvPr>
        </p:nvSpPr>
        <p:spPr>
          <a:xfrm>
            <a:off x="3903300" y="3433000"/>
            <a:ext cx="1337400" cy="1176900"/>
          </a:xfrm>
          <a:prstGeom prst="rect">
            <a:avLst/>
          </a:prstGeom>
          <a:noFill/>
          <a:ln>
            <a:noFill/>
          </a:ln>
        </p:spPr>
        <p:txBody>
          <a:bodyPr anchorCtr="0" anchor="t" bIns="91425" lIns="91425" spcFirstLastPara="1" rIns="91425" wrap="square" tIns="91425">
            <a:spAutoFit/>
          </a:bodyPr>
          <a:lstStyle>
            <a:lvl1pPr indent="-228600" lvl="0" marL="457200" algn="l">
              <a:lnSpc>
                <a:spcPct val="100000"/>
              </a:lnSpc>
              <a:spcBef>
                <a:spcPts val="0"/>
              </a:spcBef>
              <a:spcAft>
                <a:spcPts val="0"/>
              </a:spcAft>
              <a:buSzPts val="1200"/>
              <a:buNone/>
              <a:defRPr sz="900"/>
            </a:lvl1pPr>
            <a:lvl2pPr indent="-228600" lvl="1" marL="914400" algn="l">
              <a:lnSpc>
                <a:spcPct val="100000"/>
              </a:lnSpc>
              <a:spcBef>
                <a:spcPts val="0"/>
              </a:spcBef>
              <a:spcAft>
                <a:spcPts val="0"/>
              </a:spcAft>
              <a:buSzPts val="1200"/>
              <a:buNone/>
              <a:defRPr sz="900"/>
            </a:lvl2pPr>
            <a:lvl3pPr indent="-228600" lvl="2" marL="1371600" algn="l">
              <a:lnSpc>
                <a:spcPct val="100000"/>
              </a:lnSpc>
              <a:spcBef>
                <a:spcPts val="0"/>
              </a:spcBef>
              <a:spcAft>
                <a:spcPts val="0"/>
              </a:spcAft>
              <a:buSzPts val="1200"/>
              <a:buNone/>
              <a:defRPr sz="900"/>
            </a:lvl3pPr>
            <a:lvl4pPr indent="-228600" lvl="3" marL="1828800" algn="l">
              <a:lnSpc>
                <a:spcPct val="100000"/>
              </a:lnSpc>
              <a:spcBef>
                <a:spcPts val="0"/>
              </a:spcBef>
              <a:spcAft>
                <a:spcPts val="0"/>
              </a:spcAft>
              <a:buSzPts val="1200"/>
              <a:buNone/>
              <a:defRPr sz="900"/>
            </a:lvl4pPr>
            <a:lvl5pPr indent="-228600" lvl="4" marL="2286000" algn="l">
              <a:lnSpc>
                <a:spcPct val="100000"/>
              </a:lnSpc>
              <a:spcBef>
                <a:spcPts val="0"/>
              </a:spcBef>
              <a:spcAft>
                <a:spcPts val="0"/>
              </a:spcAft>
              <a:buSzPts val="1200"/>
              <a:buNone/>
              <a:defRPr sz="900"/>
            </a:lvl5pPr>
            <a:lvl6pPr indent="-228600" lvl="5" marL="2743200" algn="l">
              <a:lnSpc>
                <a:spcPct val="100000"/>
              </a:lnSpc>
              <a:spcBef>
                <a:spcPts val="0"/>
              </a:spcBef>
              <a:spcAft>
                <a:spcPts val="0"/>
              </a:spcAft>
              <a:buSzPts val="1200"/>
              <a:buNone/>
              <a:defRPr sz="900"/>
            </a:lvl6pPr>
            <a:lvl7pPr indent="-228600" lvl="6" marL="3200400" algn="l">
              <a:lnSpc>
                <a:spcPct val="100000"/>
              </a:lnSpc>
              <a:spcBef>
                <a:spcPts val="0"/>
              </a:spcBef>
              <a:spcAft>
                <a:spcPts val="0"/>
              </a:spcAft>
              <a:buSzPts val="1200"/>
              <a:buNone/>
              <a:defRPr sz="900"/>
            </a:lvl7pPr>
            <a:lvl8pPr indent="-228600" lvl="7" marL="3657600" algn="l">
              <a:lnSpc>
                <a:spcPct val="100000"/>
              </a:lnSpc>
              <a:spcBef>
                <a:spcPts val="0"/>
              </a:spcBef>
              <a:spcAft>
                <a:spcPts val="0"/>
              </a:spcAft>
              <a:buSzPts val="1200"/>
              <a:buNone/>
              <a:defRPr sz="900"/>
            </a:lvl8pPr>
            <a:lvl9pPr indent="-228600" lvl="8" marL="4114800" algn="l">
              <a:lnSpc>
                <a:spcPct val="100000"/>
              </a:lnSpc>
              <a:spcBef>
                <a:spcPts val="0"/>
              </a:spcBef>
              <a:spcAft>
                <a:spcPts val="0"/>
              </a:spcAft>
              <a:buSzPts val="1200"/>
              <a:buNone/>
              <a:defRPr sz="900"/>
            </a:lvl9pPr>
          </a:lstStyle>
          <a:p/>
        </p:txBody>
      </p:sp>
      <p:sp>
        <p:nvSpPr>
          <p:cNvPr id="908" name="Google Shape;908;p54"/>
          <p:cNvSpPr txBox="1"/>
          <p:nvPr>
            <p:ph idx="9" type="body"/>
          </p:nvPr>
        </p:nvSpPr>
        <p:spPr>
          <a:xfrm>
            <a:off x="5648625" y="3433000"/>
            <a:ext cx="1337400" cy="1176900"/>
          </a:xfrm>
          <a:prstGeom prst="rect">
            <a:avLst/>
          </a:prstGeom>
          <a:noFill/>
          <a:ln>
            <a:noFill/>
          </a:ln>
        </p:spPr>
        <p:txBody>
          <a:bodyPr anchorCtr="0" anchor="t" bIns="91425" lIns="91425" spcFirstLastPara="1" rIns="91425" wrap="square" tIns="91425">
            <a:spAutoFit/>
          </a:bodyPr>
          <a:lstStyle>
            <a:lvl1pPr indent="-228600" lvl="0" marL="457200" algn="l">
              <a:lnSpc>
                <a:spcPct val="100000"/>
              </a:lnSpc>
              <a:spcBef>
                <a:spcPts val="0"/>
              </a:spcBef>
              <a:spcAft>
                <a:spcPts val="0"/>
              </a:spcAft>
              <a:buSzPts val="1200"/>
              <a:buNone/>
              <a:defRPr sz="900"/>
            </a:lvl1pPr>
            <a:lvl2pPr indent="-228600" lvl="1" marL="914400" algn="l">
              <a:lnSpc>
                <a:spcPct val="100000"/>
              </a:lnSpc>
              <a:spcBef>
                <a:spcPts val="0"/>
              </a:spcBef>
              <a:spcAft>
                <a:spcPts val="0"/>
              </a:spcAft>
              <a:buSzPts val="1200"/>
              <a:buNone/>
              <a:defRPr sz="900"/>
            </a:lvl2pPr>
            <a:lvl3pPr indent="-228600" lvl="2" marL="1371600" algn="l">
              <a:lnSpc>
                <a:spcPct val="100000"/>
              </a:lnSpc>
              <a:spcBef>
                <a:spcPts val="0"/>
              </a:spcBef>
              <a:spcAft>
                <a:spcPts val="0"/>
              </a:spcAft>
              <a:buSzPts val="1200"/>
              <a:buNone/>
              <a:defRPr sz="900"/>
            </a:lvl3pPr>
            <a:lvl4pPr indent="-228600" lvl="3" marL="1828800" algn="l">
              <a:lnSpc>
                <a:spcPct val="100000"/>
              </a:lnSpc>
              <a:spcBef>
                <a:spcPts val="0"/>
              </a:spcBef>
              <a:spcAft>
                <a:spcPts val="0"/>
              </a:spcAft>
              <a:buSzPts val="1200"/>
              <a:buNone/>
              <a:defRPr sz="900"/>
            </a:lvl4pPr>
            <a:lvl5pPr indent="-228600" lvl="4" marL="2286000" algn="l">
              <a:lnSpc>
                <a:spcPct val="100000"/>
              </a:lnSpc>
              <a:spcBef>
                <a:spcPts val="0"/>
              </a:spcBef>
              <a:spcAft>
                <a:spcPts val="0"/>
              </a:spcAft>
              <a:buSzPts val="1200"/>
              <a:buNone/>
              <a:defRPr sz="900"/>
            </a:lvl5pPr>
            <a:lvl6pPr indent="-228600" lvl="5" marL="2743200" algn="l">
              <a:lnSpc>
                <a:spcPct val="100000"/>
              </a:lnSpc>
              <a:spcBef>
                <a:spcPts val="0"/>
              </a:spcBef>
              <a:spcAft>
                <a:spcPts val="0"/>
              </a:spcAft>
              <a:buSzPts val="1200"/>
              <a:buNone/>
              <a:defRPr sz="900"/>
            </a:lvl6pPr>
            <a:lvl7pPr indent="-228600" lvl="6" marL="3200400" algn="l">
              <a:lnSpc>
                <a:spcPct val="100000"/>
              </a:lnSpc>
              <a:spcBef>
                <a:spcPts val="0"/>
              </a:spcBef>
              <a:spcAft>
                <a:spcPts val="0"/>
              </a:spcAft>
              <a:buSzPts val="1200"/>
              <a:buNone/>
              <a:defRPr sz="900"/>
            </a:lvl7pPr>
            <a:lvl8pPr indent="-228600" lvl="7" marL="3657600" algn="l">
              <a:lnSpc>
                <a:spcPct val="100000"/>
              </a:lnSpc>
              <a:spcBef>
                <a:spcPts val="0"/>
              </a:spcBef>
              <a:spcAft>
                <a:spcPts val="0"/>
              </a:spcAft>
              <a:buSzPts val="1200"/>
              <a:buNone/>
              <a:defRPr sz="900"/>
            </a:lvl8pPr>
            <a:lvl9pPr indent="-228600" lvl="8" marL="4114800" algn="l">
              <a:lnSpc>
                <a:spcPct val="100000"/>
              </a:lnSpc>
              <a:spcBef>
                <a:spcPts val="0"/>
              </a:spcBef>
              <a:spcAft>
                <a:spcPts val="0"/>
              </a:spcAft>
              <a:buSzPts val="1200"/>
              <a:buNone/>
              <a:defRPr sz="900"/>
            </a:lvl9pPr>
          </a:lstStyle>
          <a:p/>
        </p:txBody>
      </p:sp>
      <p:sp>
        <p:nvSpPr>
          <p:cNvPr id="909" name="Google Shape;909;p54"/>
          <p:cNvSpPr txBox="1"/>
          <p:nvPr>
            <p:ph idx="13" type="body"/>
          </p:nvPr>
        </p:nvSpPr>
        <p:spPr>
          <a:xfrm>
            <a:off x="7385291" y="3433000"/>
            <a:ext cx="1337400" cy="1176900"/>
          </a:xfrm>
          <a:prstGeom prst="rect">
            <a:avLst/>
          </a:prstGeom>
          <a:noFill/>
          <a:ln>
            <a:noFill/>
          </a:ln>
        </p:spPr>
        <p:txBody>
          <a:bodyPr anchorCtr="0" anchor="t" bIns="91425" lIns="91425" spcFirstLastPara="1" rIns="91425" wrap="square" tIns="91425">
            <a:spAutoFit/>
          </a:bodyPr>
          <a:lstStyle>
            <a:lvl1pPr indent="-228600" lvl="0" marL="457200" algn="l">
              <a:lnSpc>
                <a:spcPct val="100000"/>
              </a:lnSpc>
              <a:spcBef>
                <a:spcPts val="0"/>
              </a:spcBef>
              <a:spcAft>
                <a:spcPts val="0"/>
              </a:spcAft>
              <a:buSzPts val="1200"/>
              <a:buNone/>
              <a:defRPr sz="900"/>
            </a:lvl1pPr>
            <a:lvl2pPr indent="-228600" lvl="1" marL="914400" algn="l">
              <a:lnSpc>
                <a:spcPct val="100000"/>
              </a:lnSpc>
              <a:spcBef>
                <a:spcPts val="0"/>
              </a:spcBef>
              <a:spcAft>
                <a:spcPts val="0"/>
              </a:spcAft>
              <a:buSzPts val="1200"/>
              <a:buNone/>
              <a:defRPr sz="900"/>
            </a:lvl2pPr>
            <a:lvl3pPr indent="-228600" lvl="2" marL="1371600" algn="l">
              <a:lnSpc>
                <a:spcPct val="100000"/>
              </a:lnSpc>
              <a:spcBef>
                <a:spcPts val="0"/>
              </a:spcBef>
              <a:spcAft>
                <a:spcPts val="0"/>
              </a:spcAft>
              <a:buSzPts val="1200"/>
              <a:buNone/>
              <a:defRPr sz="900"/>
            </a:lvl3pPr>
            <a:lvl4pPr indent="-228600" lvl="3" marL="1828800" algn="l">
              <a:lnSpc>
                <a:spcPct val="100000"/>
              </a:lnSpc>
              <a:spcBef>
                <a:spcPts val="0"/>
              </a:spcBef>
              <a:spcAft>
                <a:spcPts val="0"/>
              </a:spcAft>
              <a:buSzPts val="1200"/>
              <a:buNone/>
              <a:defRPr sz="900"/>
            </a:lvl4pPr>
            <a:lvl5pPr indent="-228600" lvl="4" marL="2286000" algn="l">
              <a:lnSpc>
                <a:spcPct val="100000"/>
              </a:lnSpc>
              <a:spcBef>
                <a:spcPts val="0"/>
              </a:spcBef>
              <a:spcAft>
                <a:spcPts val="0"/>
              </a:spcAft>
              <a:buSzPts val="1200"/>
              <a:buNone/>
              <a:defRPr sz="900"/>
            </a:lvl5pPr>
            <a:lvl6pPr indent="-228600" lvl="5" marL="2743200" algn="l">
              <a:lnSpc>
                <a:spcPct val="100000"/>
              </a:lnSpc>
              <a:spcBef>
                <a:spcPts val="0"/>
              </a:spcBef>
              <a:spcAft>
                <a:spcPts val="0"/>
              </a:spcAft>
              <a:buSzPts val="1200"/>
              <a:buNone/>
              <a:defRPr sz="900"/>
            </a:lvl6pPr>
            <a:lvl7pPr indent="-228600" lvl="6" marL="3200400" algn="l">
              <a:lnSpc>
                <a:spcPct val="100000"/>
              </a:lnSpc>
              <a:spcBef>
                <a:spcPts val="0"/>
              </a:spcBef>
              <a:spcAft>
                <a:spcPts val="0"/>
              </a:spcAft>
              <a:buSzPts val="1200"/>
              <a:buNone/>
              <a:defRPr sz="900"/>
            </a:lvl7pPr>
            <a:lvl8pPr indent="-228600" lvl="7" marL="3657600" algn="l">
              <a:lnSpc>
                <a:spcPct val="100000"/>
              </a:lnSpc>
              <a:spcBef>
                <a:spcPts val="0"/>
              </a:spcBef>
              <a:spcAft>
                <a:spcPts val="0"/>
              </a:spcAft>
              <a:buSzPts val="1200"/>
              <a:buNone/>
              <a:defRPr sz="900"/>
            </a:lvl8pPr>
            <a:lvl9pPr indent="-228600" lvl="8" marL="4114800" algn="l">
              <a:lnSpc>
                <a:spcPct val="100000"/>
              </a:lnSpc>
              <a:spcBef>
                <a:spcPts val="0"/>
              </a:spcBef>
              <a:spcAft>
                <a:spcPts val="0"/>
              </a:spcAft>
              <a:buSzPts val="1200"/>
              <a:buNone/>
              <a:defRPr sz="900"/>
            </a:lvl9pPr>
          </a:lstStyle>
          <a:p/>
        </p:txBody>
      </p:sp>
      <p:sp>
        <p:nvSpPr>
          <p:cNvPr id="910" name="Google Shape;910;p54"/>
          <p:cNvSpPr txBox="1"/>
          <p:nvPr>
            <p:ph idx="14"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11" name="Google Shape;911;p54"/>
          <p:cNvSpPr txBox="1"/>
          <p:nvPr>
            <p:ph idx="15"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12" name="Google Shape;912;p54"/>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913" name="Google Shape;913;p54"/>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main point">
  <p:cSld name="BLANK_1_1_1_1_1_1">
    <p:spTree>
      <p:nvGrpSpPr>
        <p:cNvPr id="914" name="Shape 914"/>
        <p:cNvGrpSpPr/>
        <p:nvPr/>
      </p:nvGrpSpPr>
      <p:grpSpPr>
        <a:xfrm>
          <a:off x="0" y="0"/>
          <a:ext cx="0" cy="0"/>
          <a:chOff x="0" y="0"/>
          <a:chExt cx="0" cy="0"/>
        </a:xfrm>
      </p:grpSpPr>
      <p:pic>
        <p:nvPicPr>
          <p:cNvPr id="915" name="Google Shape;915;p55"/>
          <p:cNvPicPr preferRelativeResize="0"/>
          <p:nvPr/>
        </p:nvPicPr>
        <p:blipFill rotWithShape="1">
          <a:blip r:embed="rId2">
            <a:alphaModFix amt="10000"/>
          </a:blip>
          <a:srcRect b="720" l="1068" r="20" t="592"/>
          <a:stretch/>
        </p:blipFill>
        <p:spPr>
          <a:xfrm>
            <a:off x="277425" y="277650"/>
            <a:ext cx="8588100" cy="4582500"/>
          </a:xfrm>
          <a:prstGeom prst="roundRect">
            <a:avLst>
              <a:gd fmla="val 13460" name="adj"/>
            </a:avLst>
          </a:prstGeom>
          <a:noFill/>
          <a:ln>
            <a:noFill/>
          </a:ln>
        </p:spPr>
      </p:pic>
      <p:sp>
        <p:nvSpPr>
          <p:cNvPr id="916" name="Google Shape;916;p55"/>
          <p:cNvSpPr txBox="1"/>
          <p:nvPr>
            <p:ph type="title"/>
          </p:nvPr>
        </p:nvSpPr>
        <p:spPr>
          <a:xfrm>
            <a:off x="625375" y="2731850"/>
            <a:ext cx="4034400" cy="17469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000"/>
              <a:buNone/>
              <a:defRPr sz="4000"/>
            </a:lvl1pPr>
            <a:lvl2pPr lvl="1" algn="ctr">
              <a:lnSpc>
                <a:spcPct val="115000"/>
              </a:lnSpc>
              <a:spcBef>
                <a:spcPts val="0"/>
              </a:spcBef>
              <a:spcAft>
                <a:spcPts val="0"/>
              </a:spcAft>
              <a:buSzPts val="3600"/>
              <a:buNone/>
              <a:defRPr>
                <a:latin typeface="Arimo Medium"/>
                <a:ea typeface="Arimo Medium"/>
                <a:cs typeface="Arimo Medium"/>
                <a:sym typeface="Arimo Medium"/>
              </a:defRPr>
            </a:lvl2pPr>
            <a:lvl3pPr lvl="2" algn="ctr">
              <a:lnSpc>
                <a:spcPct val="115000"/>
              </a:lnSpc>
              <a:spcBef>
                <a:spcPts val="0"/>
              </a:spcBef>
              <a:spcAft>
                <a:spcPts val="0"/>
              </a:spcAft>
              <a:buSzPts val="3600"/>
              <a:buNone/>
              <a:defRPr>
                <a:latin typeface="Arimo Medium"/>
                <a:ea typeface="Arimo Medium"/>
                <a:cs typeface="Arimo Medium"/>
                <a:sym typeface="Arimo Medium"/>
              </a:defRPr>
            </a:lvl3pPr>
            <a:lvl4pPr lvl="3" algn="ctr">
              <a:lnSpc>
                <a:spcPct val="115000"/>
              </a:lnSpc>
              <a:spcBef>
                <a:spcPts val="0"/>
              </a:spcBef>
              <a:spcAft>
                <a:spcPts val="0"/>
              </a:spcAft>
              <a:buSzPts val="3600"/>
              <a:buNone/>
              <a:defRPr>
                <a:latin typeface="Arimo Medium"/>
                <a:ea typeface="Arimo Medium"/>
                <a:cs typeface="Arimo Medium"/>
                <a:sym typeface="Arimo Medium"/>
              </a:defRPr>
            </a:lvl4pPr>
            <a:lvl5pPr lvl="4" algn="ctr">
              <a:lnSpc>
                <a:spcPct val="115000"/>
              </a:lnSpc>
              <a:spcBef>
                <a:spcPts val="0"/>
              </a:spcBef>
              <a:spcAft>
                <a:spcPts val="0"/>
              </a:spcAft>
              <a:buSzPts val="3600"/>
              <a:buNone/>
              <a:defRPr>
                <a:latin typeface="Arimo Medium"/>
                <a:ea typeface="Arimo Medium"/>
                <a:cs typeface="Arimo Medium"/>
                <a:sym typeface="Arimo Medium"/>
              </a:defRPr>
            </a:lvl5pPr>
            <a:lvl6pPr lvl="5" algn="ctr">
              <a:lnSpc>
                <a:spcPct val="115000"/>
              </a:lnSpc>
              <a:spcBef>
                <a:spcPts val="0"/>
              </a:spcBef>
              <a:spcAft>
                <a:spcPts val="0"/>
              </a:spcAft>
              <a:buSzPts val="3600"/>
              <a:buNone/>
              <a:defRPr>
                <a:latin typeface="Arimo Medium"/>
                <a:ea typeface="Arimo Medium"/>
                <a:cs typeface="Arimo Medium"/>
                <a:sym typeface="Arimo Medium"/>
              </a:defRPr>
            </a:lvl6pPr>
            <a:lvl7pPr lvl="6" algn="ctr">
              <a:lnSpc>
                <a:spcPct val="115000"/>
              </a:lnSpc>
              <a:spcBef>
                <a:spcPts val="0"/>
              </a:spcBef>
              <a:spcAft>
                <a:spcPts val="0"/>
              </a:spcAft>
              <a:buSzPts val="3600"/>
              <a:buNone/>
              <a:defRPr>
                <a:latin typeface="Arimo Medium"/>
                <a:ea typeface="Arimo Medium"/>
                <a:cs typeface="Arimo Medium"/>
                <a:sym typeface="Arimo Medium"/>
              </a:defRPr>
            </a:lvl7pPr>
            <a:lvl8pPr lvl="7" algn="ctr">
              <a:lnSpc>
                <a:spcPct val="115000"/>
              </a:lnSpc>
              <a:spcBef>
                <a:spcPts val="0"/>
              </a:spcBef>
              <a:spcAft>
                <a:spcPts val="0"/>
              </a:spcAft>
              <a:buSzPts val="3600"/>
              <a:buNone/>
              <a:defRPr>
                <a:latin typeface="Arimo Medium"/>
                <a:ea typeface="Arimo Medium"/>
                <a:cs typeface="Arimo Medium"/>
                <a:sym typeface="Arimo Medium"/>
              </a:defRPr>
            </a:lvl8pPr>
            <a:lvl9pPr lvl="8" algn="ctr">
              <a:lnSpc>
                <a:spcPct val="115000"/>
              </a:lnSpc>
              <a:spcBef>
                <a:spcPts val="0"/>
              </a:spcBef>
              <a:spcAft>
                <a:spcPts val="0"/>
              </a:spcAft>
              <a:buSzPts val="3600"/>
              <a:buNone/>
              <a:defRPr>
                <a:latin typeface="Arimo Medium"/>
                <a:ea typeface="Arimo Medium"/>
                <a:cs typeface="Arimo Medium"/>
                <a:sym typeface="Arimo Medium"/>
              </a:defRPr>
            </a:lvl9pPr>
          </a:lstStyle>
          <a:p/>
        </p:txBody>
      </p:sp>
      <p:sp>
        <p:nvSpPr>
          <p:cNvPr id="917" name="Google Shape;917;p55"/>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1">
  <p:cSld name="BLANK_1_1_1_1_1_1_1_1_1_1_1">
    <p:spTree>
      <p:nvGrpSpPr>
        <p:cNvPr id="918" name="Shape 918"/>
        <p:cNvGrpSpPr/>
        <p:nvPr/>
      </p:nvGrpSpPr>
      <p:grpSpPr>
        <a:xfrm>
          <a:off x="0" y="0"/>
          <a:ext cx="0" cy="0"/>
          <a:chOff x="0" y="0"/>
          <a:chExt cx="0" cy="0"/>
        </a:xfrm>
      </p:grpSpPr>
      <p:sp>
        <p:nvSpPr>
          <p:cNvPr id="919" name="Google Shape;919;p56"/>
          <p:cNvSpPr txBox="1"/>
          <p:nvPr>
            <p:ph idx="1" type="subTitle"/>
          </p:nvPr>
        </p:nvSpPr>
        <p:spPr>
          <a:xfrm>
            <a:off x="4539825" y="3178291"/>
            <a:ext cx="4325700" cy="452700"/>
          </a:xfrm>
          <a:prstGeom prst="rect">
            <a:avLst/>
          </a:prstGeom>
          <a:noFill/>
          <a:ln>
            <a:noFill/>
          </a:ln>
        </p:spPr>
        <p:txBody>
          <a:bodyPr anchorCtr="0" anchor="b" bIns="91425" lIns="91425" spcFirstLastPara="1" rIns="0" wrap="square" tIns="91425">
            <a:noAutofit/>
          </a:bodyPr>
          <a:lstStyle>
            <a:lvl1pPr lvl="0" algn="l">
              <a:lnSpc>
                <a:spcPct val="100000"/>
              </a:lnSpc>
              <a:spcBef>
                <a:spcPts val="0"/>
              </a:spcBef>
              <a:spcAft>
                <a:spcPts val="0"/>
              </a:spcAft>
              <a:buClr>
                <a:schemeClr val="dk1"/>
              </a:buClr>
              <a:buSzPts val="2400"/>
              <a:buFont typeface="Arimo"/>
              <a:buNone/>
              <a:defRPr sz="2400">
                <a:latin typeface="Arimo"/>
                <a:ea typeface="Arimo"/>
                <a:cs typeface="Arimo"/>
                <a:sym typeface="Arimo"/>
              </a:defRPr>
            </a:lvl1pPr>
            <a:lvl2pPr lvl="1" algn="l">
              <a:lnSpc>
                <a:spcPct val="100000"/>
              </a:lnSpc>
              <a:spcBef>
                <a:spcPts val="0"/>
              </a:spcBef>
              <a:spcAft>
                <a:spcPts val="0"/>
              </a:spcAft>
              <a:buClr>
                <a:schemeClr val="dk1"/>
              </a:buClr>
              <a:buSzPts val="2400"/>
              <a:buFont typeface="Arimo"/>
              <a:buNone/>
              <a:defRPr sz="2400">
                <a:latin typeface="Arimo"/>
                <a:ea typeface="Arimo"/>
                <a:cs typeface="Arimo"/>
                <a:sym typeface="Arimo"/>
              </a:defRPr>
            </a:lvl2pPr>
            <a:lvl3pPr lvl="2" algn="l">
              <a:lnSpc>
                <a:spcPct val="100000"/>
              </a:lnSpc>
              <a:spcBef>
                <a:spcPts val="0"/>
              </a:spcBef>
              <a:spcAft>
                <a:spcPts val="0"/>
              </a:spcAft>
              <a:buClr>
                <a:schemeClr val="dk1"/>
              </a:buClr>
              <a:buSzPts val="2400"/>
              <a:buFont typeface="Arimo"/>
              <a:buNone/>
              <a:defRPr sz="2400">
                <a:latin typeface="Arimo"/>
                <a:ea typeface="Arimo"/>
                <a:cs typeface="Arimo"/>
                <a:sym typeface="Arimo"/>
              </a:defRPr>
            </a:lvl3pPr>
            <a:lvl4pPr lvl="3" algn="l">
              <a:lnSpc>
                <a:spcPct val="100000"/>
              </a:lnSpc>
              <a:spcBef>
                <a:spcPts val="0"/>
              </a:spcBef>
              <a:spcAft>
                <a:spcPts val="0"/>
              </a:spcAft>
              <a:buClr>
                <a:schemeClr val="dk1"/>
              </a:buClr>
              <a:buSzPts val="2400"/>
              <a:buFont typeface="Arimo"/>
              <a:buNone/>
              <a:defRPr sz="2400">
                <a:latin typeface="Arimo"/>
                <a:ea typeface="Arimo"/>
                <a:cs typeface="Arimo"/>
                <a:sym typeface="Arimo"/>
              </a:defRPr>
            </a:lvl4pPr>
            <a:lvl5pPr lvl="4" algn="l">
              <a:lnSpc>
                <a:spcPct val="100000"/>
              </a:lnSpc>
              <a:spcBef>
                <a:spcPts val="0"/>
              </a:spcBef>
              <a:spcAft>
                <a:spcPts val="0"/>
              </a:spcAft>
              <a:buClr>
                <a:schemeClr val="dk1"/>
              </a:buClr>
              <a:buSzPts val="2400"/>
              <a:buFont typeface="Arimo"/>
              <a:buNone/>
              <a:defRPr sz="2400">
                <a:latin typeface="Arimo"/>
                <a:ea typeface="Arimo"/>
                <a:cs typeface="Arimo"/>
                <a:sym typeface="Arimo"/>
              </a:defRPr>
            </a:lvl5pPr>
            <a:lvl6pPr lvl="5" algn="l">
              <a:lnSpc>
                <a:spcPct val="100000"/>
              </a:lnSpc>
              <a:spcBef>
                <a:spcPts val="0"/>
              </a:spcBef>
              <a:spcAft>
                <a:spcPts val="0"/>
              </a:spcAft>
              <a:buClr>
                <a:schemeClr val="dk1"/>
              </a:buClr>
              <a:buSzPts val="2400"/>
              <a:buFont typeface="Arimo"/>
              <a:buNone/>
              <a:defRPr sz="2400">
                <a:latin typeface="Arimo"/>
                <a:ea typeface="Arimo"/>
                <a:cs typeface="Arimo"/>
                <a:sym typeface="Arimo"/>
              </a:defRPr>
            </a:lvl6pPr>
            <a:lvl7pPr lvl="6" algn="l">
              <a:lnSpc>
                <a:spcPct val="100000"/>
              </a:lnSpc>
              <a:spcBef>
                <a:spcPts val="0"/>
              </a:spcBef>
              <a:spcAft>
                <a:spcPts val="0"/>
              </a:spcAft>
              <a:buClr>
                <a:schemeClr val="dk1"/>
              </a:buClr>
              <a:buSzPts val="2400"/>
              <a:buFont typeface="Arimo"/>
              <a:buNone/>
              <a:defRPr sz="2400">
                <a:latin typeface="Arimo"/>
                <a:ea typeface="Arimo"/>
                <a:cs typeface="Arimo"/>
                <a:sym typeface="Arimo"/>
              </a:defRPr>
            </a:lvl7pPr>
            <a:lvl8pPr lvl="7" algn="l">
              <a:lnSpc>
                <a:spcPct val="100000"/>
              </a:lnSpc>
              <a:spcBef>
                <a:spcPts val="0"/>
              </a:spcBef>
              <a:spcAft>
                <a:spcPts val="0"/>
              </a:spcAft>
              <a:buClr>
                <a:schemeClr val="dk1"/>
              </a:buClr>
              <a:buSzPts val="2400"/>
              <a:buFont typeface="Arimo"/>
              <a:buNone/>
              <a:defRPr sz="2400">
                <a:latin typeface="Arimo"/>
                <a:ea typeface="Arimo"/>
                <a:cs typeface="Arimo"/>
                <a:sym typeface="Arimo"/>
              </a:defRPr>
            </a:lvl8pPr>
            <a:lvl9pPr lvl="8" algn="l">
              <a:lnSpc>
                <a:spcPct val="100000"/>
              </a:lnSpc>
              <a:spcBef>
                <a:spcPts val="0"/>
              </a:spcBef>
              <a:spcAft>
                <a:spcPts val="0"/>
              </a:spcAft>
              <a:buClr>
                <a:schemeClr val="dk1"/>
              </a:buClr>
              <a:buSzPts val="2400"/>
              <a:buFont typeface="Arimo"/>
              <a:buNone/>
              <a:defRPr sz="2400">
                <a:latin typeface="Arimo"/>
                <a:ea typeface="Arimo"/>
                <a:cs typeface="Arimo"/>
                <a:sym typeface="Arimo"/>
              </a:defRPr>
            </a:lvl9pPr>
          </a:lstStyle>
          <a:p/>
        </p:txBody>
      </p:sp>
      <p:sp>
        <p:nvSpPr>
          <p:cNvPr id="920" name="Google Shape;920;p56"/>
          <p:cNvSpPr txBox="1"/>
          <p:nvPr>
            <p:ph idx="2" type="subTitle"/>
          </p:nvPr>
        </p:nvSpPr>
        <p:spPr>
          <a:xfrm>
            <a:off x="4539825" y="3792808"/>
            <a:ext cx="4325700" cy="452700"/>
          </a:xfrm>
          <a:prstGeom prst="rect">
            <a:avLst/>
          </a:prstGeom>
          <a:noFill/>
          <a:ln>
            <a:noFill/>
          </a:ln>
        </p:spPr>
        <p:txBody>
          <a:bodyPr anchorCtr="0" anchor="b" bIns="91425" lIns="91425" spcFirstLastPara="1" rIns="0" wrap="square" tIns="91425">
            <a:noAutofit/>
          </a:bodyPr>
          <a:lstStyle>
            <a:lvl1pPr lvl="0" algn="l">
              <a:lnSpc>
                <a:spcPct val="100000"/>
              </a:lnSpc>
              <a:spcBef>
                <a:spcPts val="0"/>
              </a:spcBef>
              <a:spcAft>
                <a:spcPts val="0"/>
              </a:spcAft>
              <a:buClr>
                <a:schemeClr val="dk1"/>
              </a:buClr>
              <a:buSzPts val="2400"/>
              <a:buFont typeface="Arimo"/>
              <a:buNone/>
              <a:defRPr sz="2400">
                <a:latin typeface="Arimo"/>
                <a:ea typeface="Arimo"/>
                <a:cs typeface="Arimo"/>
                <a:sym typeface="Arimo"/>
              </a:defRPr>
            </a:lvl1pPr>
            <a:lvl2pPr lvl="1" algn="l">
              <a:lnSpc>
                <a:spcPct val="100000"/>
              </a:lnSpc>
              <a:spcBef>
                <a:spcPts val="0"/>
              </a:spcBef>
              <a:spcAft>
                <a:spcPts val="0"/>
              </a:spcAft>
              <a:buClr>
                <a:schemeClr val="dk1"/>
              </a:buClr>
              <a:buSzPts val="2400"/>
              <a:buFont typeface="Arimo"/>
              <a:buNone/>
              <a:defRPr sz="2400">
                <a:latin typeface="Arimo"/>
                <a:ea typeface="Arimo"/>
                <a:cs typeface="Arimo"/>
                <a:sym typeface="Arimo"/>
              </a:defRPr>
            </a:lvl2pPr>
            <a:lvl3pPr lvl="2" algn="l">
              <a:lnSpc>
                <a:spcPct val="100000"/>
              </a:lnSpc>
              <a:spcBef>
                <a:spcPts val="0"/>
              </a:spcBef>
              <a:spcAft>
                <a:spcPts val="0"/>
              </a:spcAft>
              <a:buClr>
                <a:schemeClr val="dk1"/>
              </a:buClr>
              <a:buSzPts val="2400"/>
              <a:buFont typeface="Arimo"/>
              <a:buNone/>
              <a:defRPr sz="2400">
                <a:latin typeface="Arimo"/>
                <a:ea typeface="Arimo"/>
                <a:cs typeface="Arimo"/>
                <a:sym typeface="Arimo"/>
              </a:defRPr>
            </a:lvl3pPr>
            <a:lvl4pPr lvl="3" algn="l">
              <a:lnSpc>
                <a:spcPct val="100000"/>
              </a:lnSpc>
              <a:spcBef>
                <a:spcPts val="0"/>
              </a:spcBef>
              <a:spcAft>
                <a:spcPts val="0"/>
              </a:spcAft>
              <a:buClr>
                <a:schemeClr val="dk1"/>
              </a:buClr>
              <a:buSzPts val="2400"/>
              <a:buFont typeface="Arimo"/>
              <a:buNone/>
              <a:defRPr sz="2400">
                <a:latin typeface="Arimo"/>
                <a:ea typeface="Arimo"/>
                <a:cs typeface="Arimo"/>
                <a:sym typeface="Arimo"/>
              </a:defRPr>
            </a:lvl4pPr>
            <a:lvl5pPr lvl="4" algn="l">
              <a:lnSpc>
                <a:spcPct val="100000"/>
              </a:lnSpc>
              <a:spcBef>
                <a:spcPts val="0"/>
              </a:spcBef>
              <a:spcAft>
                <a:spcPts val="0"/>
              </a:spcAft>
              <a:buClr>
                <a:schemeClr val="dk1"/>
              </a:buClr>
              <a:buSzPts val="2400"/>
              <a:buFont typeface="Arimo"/>
              <a:buNone/>
              <a:defRPr sz="2400">
                <a:latin typeface="Arimo"/>
                <a:ea typeface="Arimo"/>
                <a:cs typeface="Arimo"/>
                <a:sym typeface="Arimo"/>
              </a:defRPr>
            </a:lvl5pPr>
            <a:lvl6pPr lvl="5" algn="l">
              <a:lnSpc>
                <a:spcPct val="100000"/>
              </a:lnSpc>
              <a:spcBef>
                <a:spcPts val="0"/>
              </a:spcBef>
              <a:spcAft>
                <a:spcPts val="0"/>
              </a:spcAft>
              <a:buClr>
                <a:schemeClr val="dk1"/>
              </a:buClr>
              <a:buSzPts val="2400"/>
              <a:buFont typeface="Arimo"/>
              <a:buNone/>
              <a:defRPr sz="2400">
                <a:latin typeface="Arimo"/>
                <a:ea typeface="Arimo"/>
                <a:cs typeface="Arimo"/>
                <a:sym typeface="Arimo"/>
              </a:defRPr>
            </a:lvl6pPr>
            <a:lvl7pPr lvl="6" algn="l">
              <a:lnSpc>
                <a:spcPct val="100000"/>
              </a:lnSpc>
              <a:spcBef>
                <a:spcPts val="0"/>
              </a:spcBef>
              <a:spcAft>
                <a:spcPts val="0"/>
              </a:spcAft>
              <a:buClr>
                <a:schemeClr val="dk1"/>
              </a:buClr>
              <a:buSzPts val="2400"/>
              <a:buFont typeface="Arimo"/>
              <a:buNone/>
              <a:defRPr sz="2400">
                <a:latin typeface="Arimo"/>
                <a:ea typeface="Arimo"/>
                <a:cs typeface="Arimo"/>
                <a:sym typeface="Arimo"/>
              </a:defRPr>
            </a:lvl7pPr>
            <a:lvl8pPr lvl="7" algn="l">
              <a:lnSpc>
                <a:spcPct val="100000"/>
              </a:lnSpc>
              <a:spcBef>
                <a:spcPts val="0"/>
              </a:spcBef>
              <a:spcAft>
                <a:spcPts val="0"/>
              </a:spcAft>
              <a:buClr>
                <a:schemeClr val="dk1"/>
              </a:buClr>
              <a:buSzPts val="2400"/>
              <a:buFont typeface="Arimo"/>
              <a:buNone/>
              <a:defRPr sz="2400">
                <a:latin typeface="Arimo"/>
                <a:ea typeface="Arimo"/>
                <a:cs typeface="Arimo"/>
                <a:sym typeface="Arimo"/>
              </a:defRPr>
            </a:lvl8pPr>
            <a:lvl9pPr lvl="8" algn="l">
              <a:lnSpc>
                <a:spcPct val="100000"/>
              </a:lnSpc>
              <a:spcBef>
                <a:spcPts val="0"/>
              </a:spcBef>
              <a:spcAft>
                <a:spcPts val="0"/>
              </a:spcAft>
              <a:buClr>
                <a:schemeClr val="dk1"/>
              </a:buClr>
              <a:buSzPts val="2400"/>
              <a:buFont typeface="Arimo"/>
              <a:buNone/>
              <a:defRPr sz="2400">
                <a:latin typeface="Arimo"/>
                <a:ea typeface="Arimo"/>
                <a:cs typeface="Arimo"/>
                <a:sym typeface="Arimo"/>
              </a:defRPr>
            </a:lvl9pPr>
          </a:lstStyle>
          <a:p/>
        </p:txBody>
      </p:sp>
      <p:sp>
        <p:nvSpPr>
          <p:cNvPr id="921" name="Google Shape;921;p56"/>
          <p:cNvSpPr txBox="1"/>
          <p:nvPr>
            <p:ph idx="3" type="subTitle"/>
          </p:nvPr>
        </p:nvSpPr>
        <p:spPr>
          <a:xfrm>
            <a:off x="4539825" y="4407325"/>
            <a:ext cx="4325700" cy="452700"/>
          </a:xfrm>
          <a:prstGeom prst="rect">
            <a:avLst/>
          </a:prstGeom>
          <a:noFill/>
          <a:ln>
            <a:noFill/>
          </a:ln>
        </p:spPr>
        <p:txBody>
          <a:bodyPr anchorCtr="0" anchor="b" bIns="91425" lIns="91425" spcFirstLastPara="1" rIns="0" wrap="square" tIns="91425">
            <a:noAutofit/>
          </a:bodyPr>
          <a:lstStyle>
            <a:lvl1pPr lvl="0" algn="l">
              <a:lnSpc>
                <a:spcPct val="100000"/>
              </a:lnSpc>
              <a:spcBef>
                <a:spcPts val="0"/>
              </a:spcBef>
              <a:spcAft>
                <a:spcPts val="0"/>
              </a:spcAft>
              <a:buClr>
                <a:schemeClr val="dk1"/>
              </a:buClr>
              <a:buSzPts val="2400"/>
              <a:buFont typeface="Arimo"/>
              <a:buNone/>
              <a:defRPr sz="2400">
                <a:latin typeface="Arimo"/>
                <a:ea typeface="Arimo"/>
                <a:cs typeface="Arimo"/>
                <a:sym typeface="Arimo"/>
              </a:defRPr>
            </a:lvl1pPr>
            <a:lvl2pPr lvl="1" algn="l">
              <a:lnSpc>
                <a:spcPct val="100000"/>
              </a:lnSpc>
              <a:spcBef>
                <a:spcPts val="0"/>
              </a:spcBef>
              <a:spcAft>
                <a:spcPts val="0"/>
              </a:spcAft>
              <a:buClr>
                <a:schemeClr val="dk1"/>
              </a:buClr>
              <a:buSzPts val="2400"/>
              <a:buFont typeface="Arimo"/>
              <a:buNone/>
              <a:defRPr sz="2400">
                <a:latin typeface="Arimo"/>
                <a:ea typeface="Arimo"/>
                <a:cs typeface="Arimo"/>
                <a:sym typeface="Arimo"/>
              </a:defRPr>
            </a:lvl2pPr>
            <a:lvl3pPr lvl="2" algn="l">
              <a:lnSpc>
                <a:spcPct val="100000"/>
              </a:lnSpc>
              <a:spcBef>
                <a:spcPts val="0"/>
              </a:spcBef>
              <a:spcAft>
                <a:spcPts val="0"/>
              </a:spcAft>
              <a:buClr>
                <a:schemeClr val="dk1"/>
              </a:buClr>
              <a:buSzPts val="2400"/>
              <a:buFont typeface="Arimo"/>
              <a:buNone/>
              <a:defRPr sz="2400">
                <a:latin typeface="Arimo"/>
                <a:ea typeface="Arimo"/>
                <a:cs typeface="Arimo"/>
                <a:sym typeface="Arimo"/>
              </a:defRPr>
            </a:lvl3pPr>
            <a:lvl4pPr lvl="3" algn="l">
              <a:lnSpc>
                <a:spcPct val="100000"/>
              </a:lnSpc>
              <a:spcBef>
                <a:spcPts val="0"/>
              </a:spcBef>
              <a:spcAft>
                <a:spcPts val="0"/>
              </a:spcAft>
              <a:buClr>
                <a:schemeClr val="dk1"/>
              </a:buClr>
              <a:buSzPts val="2400"/>
              <a:buFont typeface="Arimo"/>
              <a:buNone/>
              <a:defRPr sz="2400">
                <a:latin typeface="Arimo"/>
                <a:ea typeface="Arimo"/>
                <a:cs typeface="Arimo"/>
                <a:sym typeface="Arimo"/>
              </a:defRPr>
            </a:lvl4pPr>
            <a:lvl5pPr lvl="4" algn="l">
              <a:lnSpc>
                <a:spcPct val="100000"/>
              </a:lnSpc>
              <a:spcBef>
                <a:spcPts val="0"/>
              </a:spcBef>
              <a:spcAft>
                <a:spcPts val="0"/>
              </a:spcAft>
              <a:buClr>
                <a:schemeClr val="dk1"/>
              </a:buClr>
              <a:buSzPts val="2400"/>
              <a:buFont typeface="Arimo"/>
              <a:buNone/>
              <a:defRPr sz="2400">
                <a:latin typeface="Arimo"/>
                <a:ea typeface="Arimo"/>
                <a:cs typeface="Arimo"/>
                <a:sym typeface="Arimo"/>
              </a:defRPr>
            </a:lvl5pPr>
            <a:lvl6pPr lvl="5" algn="l">
              <a:lnSpc>
                <a:spcPct val="100000"/>
              </a:lnSpc>
              <a:spcBef>
                <a:spcPts val="0"/>
              </a:spcBef>
              <a:spcAft>
                <a:spcPts val="0"/>
              </a:spcAft>
              <a:buClr>
                <a:schemeClr val="dk1"/>
              </a:buClr>
              <a:buSzPts val="2400"/>
              <a:buFont typeface="Arimo"/>
              <a:buNone/>
              <a:defRPr sz="2400">
                <a:latin typeface="Arimo"/>
                <a:ea typeface="Arimo"/>
                <a:cs typeface="Arimo"/>
                <a:sym typeface="Arimo"/>
              </a:defRPr>
            </a:lvl6pPr>
            <a:lvl7pPr lvl="6" algn="l">
              <a:lnSpc>
                <a:spcPct val="100000"/>
              </a:lnSpc>
              <a:spcBef>
                <a:spcPts val="0"/>
              </a:spcBef>
              <a:spcAft>
                <a:spcPts val="0"/>
              </a:spcAft>
              <a:buClr>
                <a:schemeClr val="dk1"/>
              </a:buClr>
              <a:buSzPts val="2400"/>
              <a:buFont typeface="Arimo"/>
              <a:buNone/>
              <a:defRPr sz="2400">
                <a:latin typeface="Arimo"/>
                <a:ea typeface="Arimo"/>
                <a:cs typeface="Arimo"/>
                <a:sym typeface="Arimo"/>
              </a:defRPr>
            </a:lvl7pPr>
            <a:lvl8pPr lvl="7" algn="l">
              <a:lnSpc>
                <a:spcPct val="100000"/>
              </a:lnSpc>
              <a:spcBef>
                <a:spcPts val="0"/>
              </a:spcBef>
              <a:spcAft>
                <a:spcPts val="0"/>
              </a:spcAft>
              <a:buClr>
                <a:schemeClr val="dk1"/>
              </a:buClr>
              <a:buSzPts val="2400"/>
              <a:buFont typeface="Arimo"/>
              <a:buNone/>
              <a:defRPr sz="2400">
                <a:latin typeface="Arimo"/>
                <a:ea typeface="Arimo"/>
                <a:cs typeface="Arimo"/>
                <a:sym typeface="Arimo"/>
              </a:defRPr>
            </a:lvl8pPr>
            <a:lvl9pPr lvl="8" algn="l">
              <a:lnSpc>
                <a:spcPct val="100000"/>
              </a:lnSpc>
              <a:spcBef>
                <a:spcPts val="0"/>
              </a:spcBef>
              <a:spcAft>
                <a:spcPts val="0"/>
              </a:spcAft>
              <a:buClr>
                <a:schemeClr val="dk1"/>
              </a:buClr>
              <a:buSzPts val="2400"/>
              <a:buFont typeface="Arimo"/>
              <a:buNone/>
              <a:defRPr sz="2400">
                <a:latin typeface="Arimo"/>
                <a:ea typeface="Arimo"/>
                <a:cs typeface="Arimo"/>
                <a:sym typeface="Arimo"/>
              </a:defRPr>
            </a:lvl9pPr>
          </a:lstStyle>
          <a:p/>
        </p:txBody>
      </p:sp>
      <p:sp>
        <p:nvSpPr>
          <p:cNvPr id="922" name="Google Shape;922;p56"/>
          <p:cNvSpPr txBox="1"/>
          <p:nvPr>
            <p:ph type="title"/>
          </p:nvPr>
        </p:nvSpPr>
        <p:spPr>
          <a:xfrm>
            <a:off x="277425" y="2056225"/>
            <a:ext cx="3541500" cy="2803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5000"/>
              <a:buNone/>
              <a:defRPr sz="5000"/>
            </a:lvl1pPr>
            <a:lvl2pPr lvl="1" algn="l">
              <a:lnSpc>
                <a:spcPct val="115000"/>
              </a:lnSpc>
              <a:spcBef>
                <a:spcPts val="0"/>
              </a:spcBef>
              <a:spcAft>
                <a:spcPts val="0"/>
              </a:spcAft>
              <a:buSzPts val="3000"/>
              <a:buNone/>
              <a:defRPr sz="3000"/>
            </a:lvl2pPr>
            <a:lvl3pPr lvl="2" algn="l">
              <a:lnSpc>
                <a:spcPct val="115000"/>
              </a:lnSpc>
              <a:spcBef>
                <a:spcPts val="0"/>
              </a:spcBef>
              <a:spcAft>
                <a:spcPts val="0"/>
              </a:spcAft>
              <a:buSzPts val="3000"/>
              <a:buNone/>
              <a:defRPr sz="3000"/>
            </a:lvl3pPr>
            <a:lvl4pPr lvl="3" algn="l">
              <a:lnSpc>
                <a:spcPct val="115000"/>
              </a:lnSpc>
              <a:spcBef>
                <a:spcPts val="0"/>
              </a:spcBef>
              <a:spcAft>
                <a:spcPts val="0"/>
              </a:spcAft>
              <a:buSzPts val="3000"/>
              <a:buNone/>
              <a:defRPr sz="3000"/>
            </a:lvl4pPr>
            <a:lvl5pPr lvl="4" algn="l">
              <a:lnSpc>
                <a:spcPct val="115000"/>
              </a:lnSpc>
              <a:spcBef>
                <a:spcPts val="0"/>
              </a:spcBef>
              <a:spcAft>
                <a:spcPts val="0"/>
              </a:spcAft>
              <a:buSzPts val="3000"/>
              <a:buNone/>
              <a:defRPr sz="3000"/>
            </a:lvl5pPr>
            <a:lvl6pPr lvl="5" algn="l">
              <a:lnSpc>
                <a:spcPct val="115000"/>
              </a:lnSpc>
              <a:spcBef>
                <a:spcPts val="0"/>
              </a:spcBef>
              <a:spcAft>
                <a:spcPts val="0"/>
              </a:spcAft>
              <a:buSzPts val="3000"/>
              <a:buNone/>
              <a:defRPr sz="3000"/>
            </a:lvl6pPr>
            <a:lvl7pPr lvl="6" algn="l">
              <a:lnSpc>
                <a:spcPct val="115000"/>
              </a:lnSpc>
              <a:spcBef>
                <a:spcPts val="0"/>
              </a:spcBef>
              <a:spcAft>
                <a:spcPts val="0"/>
              </a:spcAft>
              <a:buSzPts val="3000"/>
              <a:buNone/>
              <a:defRPr sz="3000"/>
            </a:lvl7pPr>
            <a:lvl8pPr lvl="7" algn="l">
              <a:lnSpc>
                <a:spcPct val="115000"/>
              </a:lnSpc>
              <a:spcBef>
                <a:spcPts val="0"/>
              </a:spcBef>
              <a:spcAft>
                <a:spcPts val="0"/>
              </a:spcAft>
              <a:buSzPts val="3000"/>
              <a:buNone/>
              <a:defRPr sz="3000"/>
            </a:lvl8pPr>
            <a:lvl9pPr lvl="8" algn="l">
              <a:lnSpc>
                <a:spcPct val="115000"/>
              </a:lnSpc>
              <a:spcBef>
                <a:spcPts val="0"/>
              </a:spcBef>
              <a:spcAft>
                <a:spcPts val="0"/>
              </a:spcAft>
              <a:buSzPts val="3000"/>
              <a:buNone/>
              <a:defRPr sz="3000"/>
            </a:lvl9pPr>
          </a:lstStyle>
          <a:p/>
        </p:txBody>
      </p:sp>
      <p:sp>
        <p:nvSpPr>
          <p:cNvPr id="923" name="Google Shape;923;p56"/>
          <p:cNvSpPr txBox="1"/>
          <p:nvPr>
            <p:ph idx="4"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24" name="Google Shape;924;p56"/>
          <p:cNvSpPr txBox="1"/>
          <p:nvPr>
            <p:ph idx="5"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25" name="Google Shape;925;p56"/>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Alt 2">
  <p:cSld name="BLANK_1_1_1">
    <p:spTree>
      <p:nvGrpSpPr>
        <p:cNvPr id="926" name="Shape 926"/>
        <p:cNvGrpSpPr/>
        <p:nvPr/>
      </p:nvGrpSpPr>
      <p:grpSpPr>
        <a:xfrm>
          <a:off x="0" y="0"/>
          <a:ext cx="0" cy="0"/>
          <a:chOff x="0" y="0"/>
          <a:chExt cx="0" cy="0"/>
        </a:xfrm>
      </p:grpSpPr>
      <p:grpSp>
        <p:nvGrpSpPr>
          <p:cNvPr id="927" name="Google Shape;927;p57"/>
          <p:cNvGrpSpPr/>
          <p:nvPr/>
        </p:nvGrpSpPr>
        <p:grpSpPr>
          <a:xfrm>
            <a:off x="277515" y="277501"/>
            <a:ext cx="8589075" cy="4593888"/>
            <a:chOff x="277500" y="277500"/>
            <a:chExt cx="8589075" cy="4593888"/>
          </a:xfrm>
        </p:grpSpPr>
        <p:pic>
          <p:nvPicPr>
            <p:cNvPr id="928" name="Google Shape;928;p57"/>
            <p:cNvPicPr preferRelativeResize="0"/>
            <p:nvPr/>
          </p:nvPicPr>
          <p:blipFill rotWithShape="1">
            <a:blip r:embed="rId2">
              <a:alphaModFix amt="10000"/>
            </a:blip>
            <a:srcRect b="0" l="0" r="0" t="0"/>
            <a:stretch/>
          </p:blipFill>
          <p:spPr>
            <a:xfrm>
              <a:off x="277575" y="277500"/>
              <a:ext cx="8589000" cy="4593888"/>
            </a:xfrm>
            <a:prstGeom prst="rect">
              <a:avLst/>
            </a:prstGeom>
            <a:noFill/>
            <a:ln>
              <a:noFill/>
            </a:ln>
          </p:spPr>
        </p:pic>
        <p:sp>
          <p:nvSpPr>
            <p:cNvPr id="929" name="Google Shape;929;p57"/>
            <p:cNvSpPr/>
            <p:nvPr/>
          </p:nvSpPr>
          <p:spPr>
            <a:xfrm>
              <a:off x="277500" y="277500"/>
              <a:ext cx="8589000" cy="4582500"/>
            </a:xfrm>
            <a:prstGeom prst="roundRect">
              <a:avLst>
                <a:gd fmla="val 6093" name="adj"/>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mo"/>
                <a:ea typeface="Arimo"/>
                <a:cs typeface="Arimo"/>
                <a:sym typeface="Arimo"/>
              </a:endParaRPr>
            </a:p>
          </p:txBody>
        </p:sp>
      </p:grpSp>
      <p:sp>
        <p:nvSpPr>
          <p:cNvPr id="930" name="Google Shape;930;p57"/>
          <p:cNvSpPr/>
          <p:nvPr/>
        </p:nvSpPr>
        <p:spPr>
          <a:xfrm>
            <a:off x="601356" y="3751056"/>
            <a:ext cx="576000" cy="576000"/>
          </a:xfrm>
          <a:prstGeom prst="ellipse">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mo"/>
              <a:ea typeface="Arimo"/>
              <a:cs typeface="Arimo"/>
              <a:sym typeface="Arimo"/>
            </a:endParaRPr>
          </a:p>
        </p:txBody>
      </p:sp>
      <p:sp>
        <p:nvSpPr>
          <p:cNvPr id="931" name="Google Shape;931;p57"/>
          <p:cNvSpPr/>
          <p:nvPr/>
        </p:nvSpPr>
        <p:spPr>
          <a:xfrm>
            <a:off x="651558" y="3801258"/>
            <a:ext cx="475500" cy="475500"/>
          </a:xfrm>
          <a:prstGeom prst="ellipse">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Arimo"/>
              <a:ea typeface="Arimo"/>
              <a:cs typeface="Arimo"/>
              <a:sym typeface="Arimo"/>
            </a:endParaRPr>
          </a:p>
        </p:txBody>
      </p:sp>
      <p:sp>
        <p:nvSpPr>
          <p:cNvPr id="932" name="Google Shape;932;p57"/>
          <p:cNvSpPr txBox="1"/>
          <p:nvPr>
            <p:ph idx="1" type="subTitle"/>
          </p:nvPr>
        </p:nvSpPr>
        <p:spPr>
          <a:xfrm>
            <a:off x="601325" y="3751025"/>
            <a:ext cx="576000" cy="5760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Clr>
                <a:schemeClr val="lt1"/>
              </a:buClr>
              <a:buSzPts val="1600"/>
              <a:buFont typeface="Arimo"/>
              <a:buNone/>
              <a:defRPr sz="1600">
                <a:solidFill>
                  <a:schemeClr val="lt1"/>
                </a:solidFill>
                <a:latin typeface="Arimo"/>
                <a:ea typeface="Arimo"/>
                <a:cs typeface="Arimo"/>
                <a:sym typeface="Arimo"/>
              </a:defRPr>
            </a:lvl1pPr>
            <a:lvl2pPr lvl="1"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2pPr>
            <a:lvl3pPr lvl="2"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3pPr>
            <a:lvl4pPr lvl="3"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4pPr>
            <a:lvl5pPr lvl="4"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5pPr>
            <a:lvl6pPr lvl="5"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6pPr>
            <a:lvl7pPr lvl="6"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7pPr>
            <a:lvl8pPr lvl="7"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8pPr>
            <a:lvl9pPr lvl="8" algn="l">
              <a:lnSpc>
                <a:spcPct val="100000"/>
              </a:lnSpc>
              <a:spcBef>
                <a:spcPts val="0"/>
              </a:spcBef>
              <a:spcAft>
                <a:spcPts val="0"/>
              </a:spcAft>
              <a:buClr>
                <a:schemeClr val="lt1"/>
              </a:buClr>
              <a:buSzPts val="1400"/>
              <a:buFont typeface="Arimo"/>
              <a:buNone/>
              <a:defRPr>
                <a:solidFill>
                  <a:schemeClr val="lt1"/>
                </a:solidFill>
                <a:latin typeface="Arimo"/>
                <a:ea typeface="Arimo"/>
                <a:cs typeface="Arimo"/>
                <a:sym typeface="Arimo"/>
              </a:defRPr>
            </a:lvl9pPr>
          </a:lstStyle>
          <a:p/>
        </p:txBody>
      </p:sp>
      <p:cxnSp>
        <p:nvCxnSpPr>
          <p:cNvPr id="933" name="Google Shape;933;p57"/>
          <p:cNvCxnSpPr/>
          <p:nvPr/>
        </p:nvCxnSpPr>
        <p:spPr>
          <a:xfrm rot="10800000">
            <a:off x="1341900" y="4039025"/>
            <a:ext cx="1014600" cy="0"/>
          </a:xfrm>
          <a:prstGeom prst="straightConnector1">
            <a:avLst/>
          </a:prstGeom>
          <a:noFill/>
          <a:ln cap="flat" cmpd="sng" w="9525">
            <a:solidFill>
              <a:schemeClr val="lt2"/>
            </a:solidFill>
            <a:prstDash val="solid"/>
            <a:round/>
            <a:headEnd len="med" w="med" type="oval"/>
            <a:tailEnd len="sm" w="sm" type="none"/>
          </a:ln>
        </p:spPr>
      </p:cxnSp>
      <p:sp>
        <p:nvSpPr>
          <p:cNvPr id="934" name="Google Shape;934;p57"/>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935" name="Google Shape;935;p57"/>
          <p:cNvSpPr txBox="1"/>
          <p:nvPr>
            <p:ph type="title"/>
          </p:nvPr>
        </p:nvSpPr>
        <p:spPr>
          <a:xfrm>
            <a:off x="2598475" y="3493075"/>
            <a:ext cx="5985300" cy="994800"/>
          </a:xfrm>
          <a:prstGeom prst="rect">
            <a:avLst/>
          </a:prstGeom>
          <a:noFill/>
          <a:ln>
            <a:noFill/>
          </a:ln>
        </p:spPr>
        <p:txBody>
          <a:bodyPr anchorCtr="0" anchor="ctr" bIns="0" lIns="0" spcFirstLastPara="1" rIns="0" wrap="square" tIns="0">
            <a:noAutofit/>
          </a:bodyPr>
          <a:lstStyle>
            <a:lvl1pPr lvl="0" algn="l">
              <a:lnSpc>
                <a:spcPct val="80000"/>
              </a:lnSpc>
              <a:spcBef>
                <a:spcPts val="0"/>
              </a:spcBef>
              <a:spcAft>
                <a:spcPts val="0"/>
              </a:spcAft>
              <a:buSzPts val="3600"/>
              <a:buNone/>
              <a:defRPr/>
            </a:lvl1pPr>
            <a:lvl2pPr lvl="1" algn="l">
              <a:lnSpc>
                <a:spcPct val="80000"/>
              </a:lnSpc>
              <a:spcBef>
                <a:spcPts val="0"/>
              </a:spcBef>
              <a:spcAft>
                <a:spcPts val="0"/>
              </a:spcAft>
              <a:buSzPts val="4500"/>
              <a:buNone/>
              <a:defRPr sz="4500"/>
            </a:lvl2pPr>
            <a:lvl3pPr lvl="2" algn="l">
              <a:lnSpc>
                <a:spcPct val="80000"/>
              </a:lnSpc>
              <a:spcBef>
                <a:spcPts val="0"/>
              </a:spcBef>
              <a:spcAft>
                <a:spcPts val="0"/>
              </a:spcAft>
              <a:buSzPts val="4500"/>
              <a:buNone/>
              <a:defRPr sz="4500"/>
            </a:lvl3pPr>
            <a:lvl4pPr lvl="3" algn="l">
              <a:lnSpc>
                <a:spcPct val="80000"/>
              </a:lnSpc>
              <a:spcBef>
                <a:spcPts val="0"/>
              </a:spcBef>
              <a:spcAft>
                <a:spcPts val="0"/>
              </a:spcAft>
              <a:buSzPts val="4500"/>
              <a:buNone/>
              <a:defRPr sz="4500"/>
            </a:lvl4pPr>
            <a:lvl5pPr lvl="4" algn="l">
              <a:lnSpc>
                <a:spcPct val="80000"/>
              </a:lnSpc>
              <a:spcBef>
                <a:spcPts val="0"/>
              </a:spcBef>
              <a:spcAft>
                <a:spcPts val="0"/>
              </a:spcAft>
              <a:buSzPts val="4500"/>
              <a:buNone/>
              <a:defRPr sz="4500"/>
            </a:lvl5pPr>
            <a:lvl6pPr lvl="5" algn="l">
              <a:lnSpc>
                <a:spcPct val="80000"/>
              </a:lnSpc>
              <a:spcBef>
                <a:spcPts val="0"/>
              </a:spcBef>
              <a:spcAft>
                <a:spcPts val="0"/>
              </a:spcAft>
              <a:buSzPts val="4500"/>
              <a:buNone/>
              <a:defRPr sz="4500"/>
            </a:lvl6pPr>
            <a:lvl7pPr lvl="6" algn="l">
              <a:lnSpc>
                <a:spcPct val="80000"/>
              </a:lnSpc>
              <a:spcBef>
                <a:spcPts val="0"/>
              </a:spcBef>
              <a:spcAft>
                <a:spcPts val="0"/>
              </a:spcAft>
              <a:buSzPts val="4500"/>
              <a:buNone/>
              <a:defRPr sz="4500"/>
            </a:lvl7pPr>
            <a:lvl8pPr lvl="7" algn="l">
              <a:lnSpc>
                <a:spcPct val="80000"/>
              </a:lnSpc>
              <a:spcBef>
                <a:spcPts val="0"/>
              </a:spcBef>
              <a:spcAft>
                <a:spcPts val="0"/>
              </a:spcAft>
              <a:buSzPts val="4500"/>
              <a:buNone/>
              <a:defRPr sz="4500"/>
            </a:lvl8pPr>
            <a:lvl9pPr lvl="8" algn="l">
              <a:lnSpc>
                <a:spcPct val="80000"/>
              </a:lnSpc>
              <a:spcBef>
                <a:spcPts val="0"/>
              </a:spcBef>
              <a:spcAft>
                <a:spcPts val="0"/>
              </a:spcAft>
              <a:buSzPts val="4500"/>
              <a:buNone/>
              <a:defRPr sz="45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1">
  <p:cSld name="CUSTOM_21_1_1">
    <p:spTree>
      <p:nvGrpSpPr>
        <p:cNvPr id="936" name="Shape 936"/>
        <p:cNvGrpSpPr/>
        <p:nvPr/>
      </p:nvGrpSpPr>
      <p:grpSpPr>
        <a:xfrm>
          <a:off x="0" y="0"/>
          <a:ext cx="0" cy="0"/>
          <a:chOff x="0" y="0"/>
          <a:chExt cx="0" cy="0"/>
        </a:xfrm>
      </p:grpSpPr>
      <p:sp>
        <p:nvSpPr>
          <p:cNvPr id="937" name="Google Shape;937;p58"/>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938" name="Google Shape;938;p58"/>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39" name="Google Shape;939;p58"/>
          <p:cNvSpPr txBox="1"/>
          <p:nvPr>
            <p:ph idx="2"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40" name="Google Shape;940;p58"/>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2">
  <p:cSld name="CUSTOM_11_1">
    <p:spTree>
      <p:nvGrpSpPr>
        <p:cNvPr id="941" name="Shape 941"/>
        <p:cNvGrpSpPr/>
        <p:nvPr/>
      </p:nvGrpSpPr>
      <p:grpSpPr>
        <a:xfrm>
          <a:off x="0" y="0"/>
          <a:ext cx="0" cy="0"/>
          <a:chOff x="0" y="0"/>
          <a:chExt cx="0" cy="0"/>
        </a:xfrm>
      </p:grpSpPr>
      <p:sp>
        <p:nvSpPr>
          <p:cNvPr id="942" name="Google Shape;942;p59"/>
          <p:cNvSpPr/>
          <p:nvPr/>
        </p:nvSpPr>
        <p:spPr>
          <a:xfrm>
            <a:off x="6107109" y="582300"/>
            <a:ext cx="2759400" cy="3586200"/>
          </a:xfrm>
          <a:prstGeom prst="roundRect">
            <a:avLst>
              <a:gd fmla="val 867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mo"/>
              <a:ea typeface="Arimo"/>
              <a:cs typeface="Arimo"/>
              <a:sym typeface="Arimo"/>
            </a:endParaRPr>
          </a:p>
        </p:txBody>
      </p:sp>
      <p:sp>
        <p:nvSpPr>
          <p:cNvPr id="943" name="Google Shape;943;p59"/>
          <p:cNvSpPr/>
          <p:nvPr>
            <p:ph idx="2" type="pic"/>
          </p:nvPr>
        </p:nvSpPr>
        <p:spPr>
          <a:xfrm>
            <a:off x="6220309" y="696000"/>
            <a:ext cx="2532900" cy="3358800"/>
          </a:xfrm>
          <a:prstGeom prst="roundRect">
            <a:avLst>
              <a:gd fmla="val 7223" name="adj"/>
            </a:avLst>
          </a:prstGeom>
          <a:noFill/>
          <a:ln>
            <a:noFill/>
          </a:ln>
        </p:spPr>
      </p:sp>
      <p:sp>
        <p:nvSpPr>
          <p:cNvPr id="944" name="Google Shape;944;p59"/>
          <p:cNvSpPr txBox="1"/>
          <p:nvPr>
            <p:ph type="title"/>
          </p:nvPr>
        </p:nvSpPr>
        <p:spPr>
          <a:xfrm>
            <a:off x="277500" y="2344250"/>
            <a:ext cx="2820600" cy="1023600"/>
          </a:xfrm>
          <a:prstGeom prst="rect">
            <a:avLst/>
          </a:prstGeom>
          <a:noFill/>
          <a:ln>
            <a:noFill/>
          </a:ln>
        </p:spPr>
        <p:txBody>
          <a:bodyPr anchorCtr="0" anchor="b" bIns="0" lIns="0" spcFirstLastPara="1" rIns="0" wrap="square" tIns="91425">
            <a:noAutofit/>
          </a:bodyPr>
          <a:lstStyle>
            <a:lvl1pPr lvl="0" algn="l">
              <a:lnSpc>
                <a:spcPct val="100000"/>
              </a:lnSpc>
              <a:spcBef>
                <a:spcPts val="0"/>
              </a:spcBef>
              <a:spcAft>
                <a:spcPts val="0"/>
              </a:spcAft>
              <a:buSzPts val="2000"/>
              <a:buNone/>
              <a:defRPr sz="20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945" name="Google Shape;945;p59"/>
          <p:cNvSpPr txBox="1"/>
          <p:nvPr>
            <p:ph idx="3" type="title"/>
          </p:nvPr>
        </p:nvSpPr>
        <p:spPr>
          <a:xfrm>
            <a:off x="277500" y="3422542"/>
            <a:ext cx="2820600" cy="10236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1100"/>
              <a:buNone/>
              <a:defRPr sz="11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946" name="Google Shape;946;p59"/>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47" name="Google Shape;947;p59"/>
          <p:cNvSpPr txBox="1"/>
          <p:nvPr>
            <p:ph idx="4"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48" name="Google Shape;948;p59"/>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
  <p:cSld name="CUSTOM_23">
    <p:spTree>
      <p:nvGrpSpPr>
        <p:cNvPr id="949" name="Shape 949"/>
        <p:cNvGrpSpPr/>
        <p:nvPr/>
      </p:nvGrpSpPr>
      <p:grpSpPr>
        <a:xfrm>
          <a:off x="0" y="0"/>
          <a:ext cx="0" cy="0"/>
          <a:chOff x="0" y="0"/>
          <a:chExt cx="0" cy="0"/>
        </a:xfrm>
      </p:grpSpPr>
      <p:sp>
        <p:nvSpPr>
          <p:cNvPr id="950" name="Google Shape;950;p60"/>
          <p:cNvSpPr/>
          <p:nvPr>
            <p:ph idx="2" type="pic"/>
          </p:nvPr>
        </p:nvSpPr>
        <p:spPr>
          <a:xfrm>
            <a:off x="277500" y="1963600"/>
            <a:ext cx="1333800" cy="1337100"/>
          </a:xfrm>
          <a:prstGeom prst="roundRect">
            <a:avLst>
              <a:gd fmla="val 14278" name="adj"/>
            </a:avLst>
          </a:prstGeom>
          <a:noFill/>
          <a:ln>
            <a:noFill/>
          </a:ln>
        </p:spPr>
      </p:sp>
      <p:sp>
        <p:nvSpPr>
          <p:cNvPr id="951" name="Google Shape;951;p60"/>
          <p:cNvSpPr/>
          <p:nvPr>
            <p:ph idx="3" type="pic"/>
          </p:nvPr>
        </p:nvSpPr>
        <p:spPr>
          <a:xfrm>
            <a:off x="1728225" y="1963600"/>
            <a:ext cx="1333800" cy="1337100"/>
          </a:xfrm>
          <a:prstGeom prst="roundRect">
            <a:avLst>
              <a:gd fmla="val 14278" name="adj"/>
            </a:avLst>
          </a:prstGeom>
          <a:noFill/>
          <a:ln>
            <a:noFill/>
          </a:ln>
        </p:spPr>
      </p:sp>
      <p:sp>
        <p:nvSpPr>
          <p:cNvPr id="952" name="Google Shape;952;p60"/>
          <p:cNvSpPr/>
          <p:nvPr>
            <p:ph idx="4" type="pic"/>
          </p:nvPr>
        </p:nvSpPr>
        <p:spPr>
          <a:xfrm>
            <a:off x="3179025" y="1963600"/>
            <a:ext cx="1333800" cy="1337100"/>
          </a:xfrm>
          <a:prstGeom prst="roundRect">
            <a:avLst>
              <a:gd fmla="val 14278" name="adj"/>
            </a:avLst>
          </a:prstGeom>
          <a:noFill/>
          <a:ln>
            <a:noFill/>
          </a:ln>
        </p:spPr>
      </p:sp>
      <p:sp>
        <p:nvSpPr>
          <p:cNvPr id="953" name="Google Shape;953;p60"/>
          <p:cNvSpPr/>
          <p:nvPr>
            <p:ph idx="5" type="pic"/>
          </p:nvPr>
        </p:nvSpPr>
        <p:spPr>
          <a:xfrm>
            <a:off x="4629825" y="1963600"/>
            <a:ext cx="1333800" cy="1337100"/>
          </a:xfrm>
          <a:prstGeom prst="roundRect">
            <a:avLst>
              <a:gd fmla="val 14278" name="adj"/>
            </a:avLst>
          </a:prstGeom>
          <a:noFill/>
          <a:ln>
            <a:noFill/>
          </a:ln>
        </p:spPr>
      </p:sp>
      <p:sp>
        <p:nvSpPr>
          <p:cNvPr id="954" name="Google Shape;954;p60"/>
          <p:cNvSpPr/>
          <p:nvPr>
            <p:ph idx="6" type="pic"/>
          </p:nvPr>
        </p:nvSpPr>
        <p:spPr>
          <a:xfrm>
            <a:off x="6080625" y="1963600"/>
            <a:ext cx="1333800" cy="1337100"/>
          </a:xfrm>
          <a:prstGeom prst="roundRect">
            <a:avLst>
              <a:gd fmla="val 14278" name="adj"/>
            </a:avLst>
          </a:prstGeom>
          <a:noFill/>
          <a:ln>
            <a:noFill/>
          </a:ln>
        </p:spPr>
      </p:sp>
      <p:sp>
        <p:nvSpPr>
          <p:cNvPr id="955" name="Google Shape;955;p60"/>
          <p:cNvSpPr/>
          <p:nvPr>
            <p:ph idx="7" type="pic"/>
          </p:nvPr>
        </p:nvSpPr>
        <p:spPr>
          <a:xfrm>
            <a:off x="7531425" y="1963600"/>
            <a:ext cx="1333800" cy="1337100"/>
          </a:xfrm>
          <a:prstGeom prst="roundRect">
            <a:avLst>
              <a:gd fmla="val 14278" name="adj"/>
            </a:avLst>
          </a:prstGeom>
          <a:noFill/>
          <a:ln>
            <a:noFill/>
          </a:ln>
        </p:spPr>
      </p:sp>
      <p:sp>
        <p:nvSpPr>
          <p:cNvPr id="956" name="Google Shape;956;p60"/>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957" name="Google Shape;957;p60"/>
          <p:cNvSpPr txBox="1"/>
          <p:nvPr>
            <p:ph type="title"/>
          </p:nvPr>
        </p:nvSpPr>
        <p:spPr>
          <a:xfrm>
            <a:off x="277500" y="577275"/>
            <a:ext cx="7137000" cy="994800"/>
          </a:xfrm>
          <a:prstGeom prst="rect">
            <a:avLst/>
          </a:prstGeom>
          <a:noFill/>
          <a:ln>
            <a:noFill/>
          </a:ln>
        </p:spPr>
        <p:txBody>
          <a:bodyPr anchorCtr="0" anchor="t" bIns="0" lIns="0" spcFirstLastPara="1" rIns="0" wrap="square" tIns="0">
            <a:noAutofit/>
          </a:bodyPr>
          <a:lstStyle>
            <a:lvl1pPr lvl="0" algn="l">
              <a:lnSpc>
                <a:spcPct val="80000"/>
              </a:lnSpc>
              <a:spcBef>
                <a:spcPts val="0"/>
              </a:spcBef>
              <a:spcAft>
                <a:spcPts val="0"/>
              </a:spcAft>
              <a:buSzPts val="3600"/>
              <a:buNone/>
              <a:defRPr/>
            </a:lvl1pPr>
            <a:lvl2pPr lvl="1" algn="l">
              <a:lnSpc>
                <a:spcPct val="80000"/>
              </a:lnSpc>
              <a:spcBef>
                <a:spcPts val="0"/>
              </a:spcBef>
              <a:spcAft>
                <a:spcPts val="0"/>
              </a:spcAft>
              <a:buSzPts val="3000"/>
              <a:buNone/>
              <a:defRPr sz="3000"/>
            </a:lvl2pPr>
            <a:lvl3pPr lvl="2" algn="l">
              <a:lnSpc>
                <a:spcPct val="80000"/>
              </a:lnSpc>
              <a:spcBef>
                <a:spcPts val="0"/>
              </a:spcBef>
              <a:spcAft>
                <a:spcPts val="0"/>
              </a:spcAft>
              <a:buSzPts val="3000"/>
              <a:buNone/>
              <a:defRPr sz="3000"/>
            </a:lvl3pPr>
            <a:lvl4pPr lvl="3" algn="l">
              <a:lnSpc>
                <a:spcPct val="80000"/>
              </a:lnSpc>
              <a:spcBef>
                <a:spcPts val="0"/>
              </a:spcBef>
              <a:spcAft>
                <a:spcPts val="0"/>
              </a:spcAft>
              <a:buSzPts val="3000"/>
              <a:buNone/>
              <a:defRPr sz="3000"/>
            </a:lvl4pPr>
            <a:lvl5pPr lvl="4" algn="l">
              <a:lnSpc>
                <a:spcPct val="80000"/>
              </a:lnSpc>
              <a:spcBef>
                <a:spcPts val="0"/>
              </a:spcBef>
              <a:spcAft>
                <a:spcPts val="0"/>
              </a:spcAft>
              <a:buSzPts val="3000"/>
              <a:buNone/>
              <a:defRPr sz="3000"/>
            </a:lvl5pPr>
            <a:lvl6pPr lvl="5" algn="l">
              <a:lnSpc>
                <a:spcPct val="80000"/>
              </a:lnSpc>
              <a:spcBef>
                <a:spcPts val="0"/>
              </a:spcBef>
              <a:spcAft>
                <a:spcPts val="0"/>
              </a:spcAft>
              <a:buSzPts val="3000"/>
              <a:buNone/>
              <a:defRPr sz="3000"/>
            </a:lvl6pPr>
            <a:lvl7pPr lvl="6" algn="l">
              <a:lnSpc>
                <a:spcPct val="80000"/>
              </a:lnSpc>
              <a:spcBef>
                <a:spcPts val="0"/>
              </a:spcBef>
              <a:spcAft>
                <a:spcPts val="0"/>
              </a:spcAft>
              <a:buSzPts val="3000"/>
              <a:buNone/>
              <a:defRPr sz="3000"/>
            </a:lvl7pPr>
            <a:lvl8pPr lvl="7" algn="l">
              <a:lnSpc>
                <a:spcPct val="80000"/>
              </a:lnSpc>
              <a:spcBef>
                <a:spcPts val="0"/>
              </a:spcBef>
              <a:spcAft>
                <a:spcPts val="0"/>
              </a:spcAft>
              <a:buSzPts val="3000"/>
              <a:buNone/>
              <a:defRPr sz="3000"/>
            </a:lvl8pPr>
            <a:lvl9pPr lvl="8" algn="l">
              <a:lnSpc>
                <a:spcPct val="80000"/>
              </a:lnSpc>
              <a:spcBef>
                <a:spcPts val="0"/>
              </a:spcBef>
              <a:spcAft>
                <a:spcPts val="0"/>
              </a:spcAft>
              <a:buSzPts val="3000"/>
              <a:buNone/>
              <a:defRPr sz="3000"/>
            </a:lvl9pPr>
          </a:lstStyle>
          <a:p/>
        </p:txBody>
      </p:sp>
      <p:sp>
        <p:nvSpPr>
          <p:cNvPr id="958" name="Google Shape;958;p60"/>
          <p:cNvSpPr txBox="1"/>
          <p:nvPr>
            <p:ph idx="1" type="body"/>
          </p:nvPr>
        </p:nvSpPr>
        <p:spPr>
          <a:xfrm>
            <a:off x="370644" y="4380300"/>
            <a:ext cx="1333800" cy="561600"/>
          </a:xfrm>
          <a:prstGeom prst="rect">
            <a:avLst/>
          </a:prstGeom>
          <a:noFill/>
          <a:ln>
            <a:noFill/>
          </a:ln>
        </p:spPr>
        <p:txBody>
          <a:bodyPr anchorCtr="0" anchor="t" bIns="0" lIns="0" spcFirstLastPara="1" rIns="0" wrap="square" tIns="0">
            <a:noAutofit/>
          </a:bodyPr>
          <a:lstStyle>
            <a:lvl1pPr indent="-279400" lvl="0" marL="457200" algn="l">
              <a:lnSpc>
                <a:spcPct val="115000"/>
              </a:lnSpc>
              <a:spcBef>
                <a:spcPts val="0"/>
              </a:spcBef>
              <a:spcAft>
                <a:spcPts val="0"/>
              </a:spcAft>
              <a:buClr>
                <a:schemeClr val="dk1"/>
              </a:buClr>
              <a:buSzPts val="800"/>
              <a:buChar char="●"/>
              <a:defRPr sz="800"/>
            </a:lvl1pPr>
            <a:lvl2pPr indent="-279400" lvl="1" marL="914400" algn="l">
              <a:lnSpc>
                <a:spcPct val="115000"/>
              </a:lnSpc>
              <a:spcBef>
                <a:spcPts val="0"/>
              </a:spcBef>
              <a:spcAft>
                <a:spcPts val="0"/>
              </a:spcAft>
              <a:buClr>
                <a:schemeClr val="dk1"/>
              </a:buClr>
              <a:buSzPts val="800"/>
              <a:buChar char="○"/>
              <a:defRPr sz="800"/>
            </a:lvl2pPr>
            <a:lvl3pPr indent="-279400" lvl="2" marL="1371600" algn="l">
              <a:lnSpc>
                <a:spcPct val="115000"/>
              </a:lnSpc>
              <a:spcBef>
                <a:spcPts val="0"/>
              </a:spcBef>
              <a:spcAft>
                <a:spcPts val="0"/>
              </a:spcAft>
              <a:buClr>
                <a:schemeClr val="dk1"/>
              </a:buClr>
              <a:buSzPts val="800"/>
              <a:buChar char="■"/>
              <a:defRPr sz="800"/>
            </a:lvl3pPr>
            <a:lvl4pPr indent="-279400" lvl="3" marL="1828800" algn="l">
              <a:lnSpc>
                <a:spcPct val="115000"/>
              </a:lnSpc>
              <a:spcBef>
                <a:spcPts val="0"/>
              </a:spcBef>
              <a:spcAft>
                <a:spcPts val="0"/>
              </a:spcAft>
              <a:buClr>
                <a:schemeClr val="dk1"/>
              </a:buClr>
              <a:buSzPts val="800"/>
              <a:buChar char="●"/>
              <a:defRPr sz="800"/>
            </a:lvl4pPr>
            <a:lvl5pPr indent="-279400" lvl="4" marL="2286000" algn="l">
              <a:lnSpc>
                <a:spcPct val="115000"/>
              </a:lnSpc>
              <a:spcBef>
                <a:spcPts val="0"/>
              </a:spcBef>
              <a:spcAft>
                <a:spcPts val="0"/>
              </a:spcAft>
              <a:buClr>
                <a:schemeClr val="dk1"/>
              </a:buClr>
              <a:buSzPts val="800"/>
              <a:buChar char="○"/>
              <a:defRPr sz="800"/>
            </a:lvl5pPr>
            <a:lvl6pPr indent="-279400" lvl="5" marL="2743200" algn="l">
              <a:lnSpc>
                <a:spcPct val="115000"/>
              </a:lnSpc>
              <a:spcBef>
                <a:spcPts val="0"/>
              </a:spcBef>
              <a:spcAft>
                <a:spcPts val="0"/>
              </a:spcAft>
              <a:buClr>
                <a:schemeClr val="dk1"/>
              </a:buClr>
              <a:buSzPts val="800"/>
              <a:buChar char="■"/>
              <a:defRPr sz="800"/>
            </a:lvl6pPr>
            <a:lvl7pPr indent="-279400" lvl="6" marL="3200400" algn="l">
              <a:lnSpc>
                <a:spcPct val="115000"/>
              </a:lnSpc>
              <a:spcBef>
                <a:spcPts val="0"/>
              </a:spcBef>
              <a:spcAft>
                <a:spcPts val="0"/>
              </a:spcAft>
              <a:buClr>
                <a:schemeClr val="dk1"/>
              </a:buClr>
              <a:buSzPts val="800"/>
              <a:buChar char="●"/>
              <a:defRPr sz="800"/>
            </a:lvl7pPr>
            <a:lvl8pPr indent="-279400" lvl="7" marL="3657600" algn="l">
              <a:lnSpc>
                <a:spcPct val="115000"/>
              </a:lnSpc>
              <a:spcBef>
                <a:spcPts val="0"/>
              </a:spcBef>
              <a:spcAft>
                <a:spcPts val="0"/>
              </a:spcAft>
              <a:buClr>
                <a:schemeClr val="dk1"/>
              </a:buClr>
              <a:buSzPts val="800"/>
              <a:buChar char="○"/>
              <a:defRPr sz="800"/>
            </a:lvl8pPr>
            <a:lvl9pPr indent="-279400" lvl="8" marL="4114800" algn="l">
              <a:lnSpc>
                <a:spcPct val="115000"/>
              </a:lnSpc>
              <a:spcBef>
                <a:spcPts val="0"/>
              </a:spcBef>
              <a:spcAft>
                <a:spcPts val="0"/>
              </a:spcAft>
              <a:buClr>
                <a:schemeClr val="dk1"/>
              </a:buClr>
              <a:buSzPts val="800"/>
              <a:buChar char="■"/>
              <a:defRPr sz="800"/>
            </a:lvl9pPr>
          </a:lstStyle>
          <a:p/>
        </p:txBody>
      </p:sp>
      <p:sp>
        <p:nvSpPr>
          <p:cNvPr id="959" name="Google Shape;959;p60"/>
          <p:cNvSpPr txBox="1"/>
          <p:nvPr>
            <p:ph idx="8" type="body"/>
          </p:nvPr>
        </p:nvSpPr>
        <p:spPr>
          <a:xfrm>
            <a:off x="1821624" y="4380300"/>
            <a:ext cx="1333800" cy="561600"/>
          </a:xfrm>
          <a:prstGeom prst="rect">
            <a:avLst/>
          </a:prstGeom>
          <a:noFill/>
          <a:ln>
            <a:noFill/>
          </a:ln>
        </p:spPr>
        <p:txBody>
          <a:bodyPr anchorCtr="0" anchor="t" bIns="0" lIns="0" spcFirstLastPara="1" rIns="0" wrap="square" tIns="0">
            <a:noAutofit/>
          </a:bodyPr>
          <a:lstStyle>
            <a:lvl1pPr indent="-279400" lvl="0" marL="457200" algn="l">
              <a:lnSpc>
                <a:spcPct val="115000"/>
              </a:lnSpc>
              <a:spcBef>
                <a:spcPts val="0"/>
              </a:spcBef>
              <a:spcAft>
                <a:spcPts val="0"/>
              </a:spcAft>
              <a:buClr>
                <a:schemeClr val="dk1"/>
              </a:buClr>
              <a:buSzPts val="800"/>
              <a:buChar char="●"/>
              <a:defRPr sz="800"/>
            </a:lvl1pPr>
            <a:lvl2pPr indent="-279400" lvl="1" marL="914400" algn="l">
              <a:lnSpc>
                <a:spcPct val="115000"/>
              </a:lnSpc>
              <a:spcBef>
                <a:spcPts val="0"/>
              </a:spcBef>
              <a:spcAft>
                <a:spcPts val="0"/>
              </a:spcAft>
              <a:buClr>
                <a:schemeClr val="dk1"/>
              </a:buClr>
              <a:buSzPts val="800"/>
              <a:buChar char="○"/>
              <a:defRPr sz="800"/>
            </a:lvl2pPr>
            <a:lvl3pPr indent="-279400" lvl="2" marL="1371600" algn="l">
              <a:lnSpc>
                <a:spcPct val="115000"/>
              </a:lnSpc>
              <a:spcBef>
                <a:spcPts val="0"/>
              </a:spcBef>
              <a:spcAft>
                <a:spcPts val="0"/>
              </a:spcAft>
              <a:buClr>
                <a:schemeClr val="dk1"/>
              </a:buClr>
              <a:buSzPts val="800"/>
              <a:buChar char="■"/>
              <a:defRPr sz="800"/>
            </a:lvl3pPr>
            <a:lvl4pPr indent="-279400" lvl="3" marL="1828800" algn="l">
              <a:lnSpc>
                <a:spcPct val="115000"/>
              </a:lnSpc>
              <a:spcBef>
                <a:spcPts val="0"/>
              </a:spcBef>
              <a:spcAft>
                <a:spcPts val="0"/>
              </a:spcAft>
              <a:buClr>
                <a:schemeClr val="dk1"/>
              </a:buClr>
              <a:buSzPts val="800"/>
              <a:buChar char="●"/>
              <a:defRPr sz="800"/>
            </a:lvl4pPr>
            <a:lvl5pPr indent="-279400" lvl="4" marL="2286000" algn="l">
              <a:lnSpc>
                <a:spcPct val="115000"/>
              </a:lnSpc>
              <a:spcBef>
                <a:spcPts val="0"/>
              </a:spcBef>
              <a:spcAft>
                <a:spcPts val="0"/>
              </a:spcAft>
              <a:buClr>
                <a:schemeClr val="dk1"/>
              </a:buClr>
              <a:buSzPts val="800"/>
              <a:buChar char="○"/>
              <a:defRPr sz="800"/>
            </a:lvl5pPr>
            <a:lvl6pPr indent="-279400" lvl="5" marL="2743200" algn="l">
              <a:lnSpc>
                <a:spcPct val="115000"/>
              </a:lnSpc>
              <a:spcBef>
                <a:spcPts val="0"/>
              </a:spcBef>
              <a:spcAft>
                <a:spcPts val="0"/>
              </a:spcAft>
              <a:buClr>
                <a:schemeClr val="dk1"/>
              </a:buClr>
              <a:buSzPts val="800"/>
              <a:buChar char="■"/>
              <a:defRPr sz="800"/>
            </a:lvl6pPr>
            <a:lvl7pPr indent="-279400" lvl="6" marL="3200400" algn="l">
              <a:lnSpc>
                <a:spcPct val="115000"/>
              </a:lnSpc>
              <a:spcBef>
                <a:spcPts val="0"/>
              </a:spcBef>
              <a:spcAft>
                <a:spcPts val="0"/>
              </a:spcAft>
              <a:buClr>
                <a:schemeClr val="dk1"/>
              </a:buClr>
              <a:buSzPts val="800"/>
              <a:buChar char="●"/>
              <a:defRPr sz="800"/>
            </a:lvl7pPr>
            <a:lvl8pPr indent="-279400" lvl="7" marL="3657600" algn="l">
              <a:lnSpc>
                <a:spcPct val="115000"/>
              </a:lnSpc>
              <a:spcBef>
                <a:spcPts val="0"/>
              </a:spcBef>
              <a:spcAft>
                <a:spcPts val="0"/>
              </a:spcAft>
              <a:buClr>
                <a:schemeClr val="dk1"/>
              </a:buClr>
              <a:buSzPts val="800"/>
              <a:buChar char="○"/>
              <a:defRPr sz="800"/>
            </a:lvl8pPr>
            <a:lvl9pPr indent="-279400" lvl="8" marL="4114800" algn="l">
              <a:lnSpc>
                <a:spcPct val="115000"/>
              </a:lnSpc>
              <a:spcBef>
                <a:spcPts val="0"/>
              </a:spcBef>
              <a:spcAft>
                <a:spcPts val="0"/>
              </a:spcAft>
              <a:buClr>
                <a:schemeClr val="dk1"/>
              </a:buClr>
              <a:buSzPts val="800"/>
              <a:buChar char="■"/>
              <a:defRPr sz="800"/>
            </a:lvl9pPr>
          </a:lstStyle>
          <a:p/>
        </p:txBody>
      </p:sp>
      <p:sp>
        <p:nvSpPr>
          <p:cNvPr id="960" name="Google Shape;960;p60"/>
          <p:cNvSpPr txBox="1"/>
          <p:nvPr>
            <p:ph idx="9" type="body"/>
          </p:nvPr>
        </p:nvSpPr>
        <p:spPr>
          <a:xfrm>
            <a:off x="3272604" y="4380300"/>
            <a:ext cx="1333800" cy="561600"/>
          </a:xfrm>
          <a:prstGeom prst="rect">
            <a:avLst/>
          </a:prstGeom>
          <a:noFill/>
          <a:ln>
            <a:noFill/>
          </a:ln>
        </p:spPr>
        <p:txBody>
          <a:bodyPr anchorCtr="0" anchor="t" bIns="0" lIns="0" spcFirstLastPara="1" rIns="0" wrap="square" tIns="0">
            <a:noAutofit/>
          </a:bodyPr>
          <a:lstStyle>
            <a:lvl1pPr indent="-279400" lvl="0" marL="457200" algn="l">
              <a:lnSpc>
                <a:spcPct val="115000"/>
              </a:lnSpc>
              <a:spcBef>
                <a:spcPts val="0"/>
              </a:spcBef>
              <a:spcAft>
                <a:spcPts val="0"/>
              </a:spcAft>
              <a:buClr>
                <a:schemeClr val="dk1"/>
              </a:buClr>
              <a:buSzPts val="800"/>
              <a:buChar char="●"/>
              <a:defRPr sz="800"/>
            </a:lvl1pPr>
            <a:lvl2pPr indent="-279400" lvl="1" marL="914400" algn="l">
              <a:lnSpc>
                <a:spcPct val="115000"/>
              </a:lnSpc>
              <a:spcBef>
                <a:spcPts val="0"/>
              </a:spcBef>
              <a:spcAft>
                <a:spcPts val="0"/>
              </a:spcAft>
              <a:buClr>
                <a:schemeClr val="dk1"/>
              </a:buClr>
              <a:buSzPts val="800"/>
              <a:buChar char="○"/>
              <a:defRPr sz="800"/>
            </a:lvl2pPr>
            <a:lvl3pPr indent="-279400" lvl="2" marL="1371600" algn="l">
              <a:lnSpc>
                <a:spcPct val="115000"/>
              </a:lnSpc>
              <a:spcBef>
                <a:spcPts val="0"/>
              </a:spcBef>
              <a:spcAft>
                <a:spcPts val="0"/>
              </a:spcAft>
              <a:buClr>
                <a:schemeClr val="dk1"/>
              </a:buClr>
              <a:buSzPts val="800"/>
              <a:buChar char="■"/>
              <a:defRPr sz="800"/>
            </a:lvl3pPr>
            <a:lvl4pPr indent="-279400" lvl="3" marL="1828800" algn="l">
              <a:lnSpc>
                <a:spcPct val="115000"/>
              </a:lnSpc>
              <a:spcBef>
                <a:spcPts val="0"/>
              </a:spcBef>
              <a:spcAft>
                <a:spcPts val="0"/>
              </a:spcAft>
              <a:buClr>
                <a:schemeClr val="dk1"/>
              </a:buClr>
              <a:buSzPts val="800"/>
              <a:buChar char="●"/>
              <a:defRPr sz="800"/>
            </a:lvl4pPr>
            <a:lvl5pPr indent="-279400" lvl="4" marL="2286000" algn="l">
              <a:lnSpc>
                <a:spcPct val="115000"/>
              </a:lnSpc>
              <a:spcBef>
                <a:spcPts val="0"/>
              </a:spcBef>
              <a:spcAft>
                <a:spcPts val="0"/>
              </a:spcAft>
              <a:buClr>
                <a:schemeClr val="dk1"/>
              </a:buClr>
              <a:buSzPts val="800"/>
              <a:buChar char="○"/>
              <a:defRPr sz="800"/>
            </a:lvl5pPr>
            <a:lvl6pPr indent="-279400" lvl="5" marL="2743200" algn="l">
              <a:lnSpc>
                <a:spcPct val="115000"/>
              </a:lnSpc>
              <a:spcBef>
                <a:spcPts val="0"/>
              </a:spcBef>
              <a:spcAft>
                <a:spcPts val="0"/>
              </a:spcAft>
              <a:buClr>
                <a:schemeClr val="dk1"/>
              </a:buClr>
              <a:buSzPts val="800"/>
              <a:buChar char="■"/>
              <a:defRPr sz="800"/>
            </a:lvl6pPr>
            <a:lvl7pPr indent="-279400" lvl="6" marL="3200400" algn="l">
              <a:lnSpc>
                <a:spcPct val="115000"/>
              </a:lnSpc>
              <a:spcBef>
                <a:spcPts val="0"/>
              </a:spcBef>
              <a:spcAft>
                <a:spcPts val="0"/>
              </a:spcAft>
              <a:buClr>
                <a:schemeClr val="dk1"/>
              </a:buClr>
              <a:buSzPts val="800"/>
              <a:buChar char="●"/>
              <a:defRPr sz="800"/>
            </a:lvl7pPr>
            <a:lvl8pPr indent="-279400" lvl="7" marL="3657600" algn="l">
              <a:lnSpc>
                <a:spcPct val="115000"/>
              </a:lnSpc>
              <a:spcBef>
                <a:spcPts val="0"/>
              </a:spcBef>
              <a:spcAft>
                <a:spcPts val="0"/>
              </a:spcAft>
              <a:buClr>
                <a:schemeClr val="dk1"/>
              </a:buClr>
              <a:buSzPts val="800"/>
              <a:buChar char="○"/>
              <a:defRPr sz="800"/>
            </a:lvl8pPr>
            <a:lvl9pPr indent="-279400" lvl="8" marL="4114800" algn="l">
              <a:lnSpc>
                <a:spcPct val="115000"/>
              </a:lnSpc>
              <a:spcBef>
                <a:spcPts val="0"/>
              </a:spcBef>
              <a:spcAft>
                <a:spcPts val="0"/>
              </a:spcAft>
              <a:buClr>
                <a:schemeClr val="dk1"/>
              </a:buClr>
              <a:buSzPts val="800"/>
              <a:buChar char="■"/>
              <a:defRPr sz="800"/>
            </a:lvl9pPr>
          </a:lstStyle>
          <a:p/>
        </p:txBody>
      </p:sp>
      <p:sp>
        <p:nvSpPr>
          <p:cNvPr id="961" name="Google Shape;961;p60"/>
          <p:cNvSpPr txBox="1"/>
          <p:nvPr>
            <p:ph idx="13" type="body"/>
          </p:nvPr>
        </p:nvSpPr>
        <p:spPr>
          <a:xfrm>
            <a:off x="4723584" y="4380300"/>
            <a:ext cx="1333800" cy="561600"/>
          </a:xfrm>
          <a:prstGeom prst="rect">
            <a:avLst/>
          </a:prstGeom>
          <a:noFill/>
          <a:ln>
            <a:noFill/>
          </a:ln>
        </p:spPr>
        <p:txBody>
          <a:bodyPr anchorCtr="0" anchor="t" bIns="0" lIns="0" spcFirstLastPara="1" rIns="0" wrap="square" tIns="0">
            <a:noAutofit/>
          </a:bodyPr>
          <a:lstStyle>
            <a:lvl1pPr indent="-279400" lvl="0" marL="457200" algn="l">
              <a:lnSpc>
                <a:spcPct val="115000"/>
              </a:lnSpc>
              <a:spcBef>
                <a:spcPts val="0"/>
              </a:spcBef>
              <a:spcAft>
                <a:spcPts val="0"/>
              </a:spcAft>
              <a:buClr>
                <a:schemeClr val="dk1"/>
              </a:buClr>
              <a:buSzPts val="800"/>
              <a:buChar char="●"/>
              <a:defRPr sz="800"/>
            </a:lvl1pPr>
            <a:lvl2pPr indent="-279400" lvl="1" marL="914400" algn="l">
              <a:lnSpc>
                <a:spcPct val="115000"/>
              </a:lnSpc>
              <a:spcBef>
                <a:spcPts val="0"/>
              </a:spcBef>
              <a:spcAft>
                <a:spcPts val="0"/>
              </a:spcAft>
              <a:buClr>
                <a:schemeClr val="dk1"/>
              </a:buClr>
              <a:buSzPts val="800"/>
              <a:buChar char="○"/>
              <a:defRPr sz="800"/>
            </a:lvl2pPr>
            <a:lvl3pPr indent="-279400" lvl="2" marL="1371600" algn="l">
              <a:lnSpc>
                <a:spcPct val="115000"/>
              </a:lnSpc>
              <a:spcBef>
                <a:spcPts val="0"/>
              </a:spcBef>
              <a:spcAft>
                <a:spcPts val="0"/>
              </a:spcAft>
              <a:buClr>
                <a:schemeClr val="dk1"/>
              </a:buClr>
              <a:buSzPts val="800"/>
              <a:buChar char="■"/>
              <a:defRPr sz="800"/>
            </a:lvl3pPr>
            <a:lvl4pPr indent="-279400" lvl="3" marL="1828800" algn="l">
              <a:lnSpc>
                <a:spcPct val="115000"/>
              </a:lnSpc>
              <a:spcBef>
                <a:spcPts val="0"/>
              </a:spcBef>
              <a:spcAft>
                <a:spcPts val="0"/>
              </a:spcAft>
              <a:buClr>
                <a:schemeClr val="dk1"/>
              </a:buClr>
              <a:buSzPts val="800"/>
              <a:buChar char="●"/>
              <a:defRPr sz="800"/>
            </a:lvl4pPr>
            <a:lvl5pPr indent="-279400" lvl="4" marL="2286000" algn="l">
              <a:lnSpc>
                <a:spcPct val="115000"/>
              </a:lnSpc>
              <a:spcBef>
                <a:spcPts val="0"/>
              </a:spcBef>
              <a:spcAft>
                <a:spcPts val="0"/>
              </a:spcAft>
              <a:buClr>
                <a:schemeClr val="dk1"/>
              </a:buClr>
              <a:buSzPts val="800"/>
              <a:buChar char="○"/>
              <a:defRPr sz="800"/>
            </a:lvl5pPr>
            <a:lvl6pPr indent="-279400" lvl="5" marL="2743200" algn="l">
              <a:lnSpc>
                <a:spcPct val="115000"/>
              </a:lnSpc>
              <a:spcBef>
                <a:spcPts val="0"/>
              </a:spcBef>
              <a:spcAft>
                <a:spcPts val="0"/>
              </a:spcAft>
              <a:buClr>
                <a:schemeClr val="dk1"/>
              </a:buClr>
              <a:buSzPts val="800"/>
              <a:buChar char="■"/>
              <a:defRPr sz="800"/>
            </a:lvl6pPr>
            <a:lvl7pPr indent="-279400" lvl="6" marL="3200400" algn="l">
              <a:lnSpc>
                <a:spcPct val="115000"/>
              </a:lnSpc>
              <a:spcBef>
                <a:spcPts val="0"/>
              </a:spcBef>
              <a:spcAft>
                <a:spcPts val="0"/>
              </a:spcAft>
              <a:buClr>
                <a:schemeClr val="dk1"/>
              </a:buClr>
              <a:buSzPts val="800"/>
              <a:buChar char="●"/>
              <a:defRPr sz="800"/>
            </a:lvl7pPr>
            <a:lvl8pPr indent="-279400" lvl="7" marL="3657600" algn="l">
              <a:lnSpc>
                <a:spcPct val="115000"/>
              </a:lnSpc>
              <a:spcBef>
                <a:spcPts val="0"/>
              </a:spcBef>
              <a:spcAft>
                <a:spcPts val="0"/>
              </a:spcAft>
              <a:buClr>
                <a:schemeClr val="dk1"/>
              </a:buClr>
              <a:buSzPts val="800"/>
              <a:buChar char="○"/>
              <a:defRPr sz="800"/>
            </a:lvl8pPr>
            <a:lvl9pPr indent="-279400" lvl="8" marL="4114800" algn="l">
              <a:lnSpc>
                <a:spcPct val="115000"/>
              </a:lnSpc>
              <a:spcBef>
                <a:spcPts val="0"/>
              </a:spcBef>
              <a:spcAft>
                <a:spcPts val="0"/>
              </a:spcAft>
              <a:buClr>
                <a:schemeClr val="dk1"/>
              </a:buClr>
              <a:buSzPts val="800"/>
              <a:buChar char="■"/>
              <a:defRPr sz="800"/>
            </a:lvl9pPr>
          </a:lstStyle>
          <a:p/>
        </p:txBody>
      </p:sp>
      <p:sp>
        <p:nvSpPr>
          <p:cNvPr id="962" name="Google Shape;962;p60"/>
          <p:cNvSpPr txBox="1"/>
          <p:nvPr>
            <p:ph idx="14" type="body"/>
          </p:nvPr>
        </p:nvSpPr>
        <p:spPr>
          <a:xfrm>
            <a:off x="6174564" y="4380300"/>
            <a:ext cx="1333800" cy="561600"/>
          </a:xfrm>
          <a:prstGeom prst="rect">
            <a:avLst/>
          </a:prstGeom>
          <a:noFill/>
          <a:ln>
            <a:noFill/>
          </a:ln>
        </p:spPr>
        <p:txBody>
          <a:bodyPr anchorCtr="0" anchor="t" bIns="0" lIns="0" spcFirstLastPara="1" rIns="0" wrap="square" tIns="0">
            <a:noAutofit/>
          </a:bodyPr>
          <a:lstStyle>
            <a:lvl1pPr indent="-279400" lvl="0" marL="457200" algn="l">
              <a:lnSpc>
                <a:spcPct val="115000"/>
              </a:lnSpc>
              <a:spcBef>
                <a:spcPts val="0"/>
              </a:spcBef>
              <a:spcAft>
                <a:spcPts val="0"/>
              </a:spcAft>
              <a:buClr>
                <a:schemeClr val="dk1"/>
              </a:buClr>
              <a:buSzPts val="800"/>
              <a:buChar char="●"/>
              <a:defRPr sz="800"/>
            </a:lvl1pPr>
            <a:lvl2pPr indent="-279400" lvl="1" marL="914400" algn="l">
              <a:lnSpc>
                <a:spcPct val="115000"/>
              </a:lnSpc>
              <a:spcBef>
                <a:spcPts val="0"/>
              </a:spcBef>
              <a:spcAft>
                <a:spcPts val="0"/>
              </a:spcAft>
              <a:buClr>
                <a:schemeClr val="dk1"/>
              </a:buClr>
              <a:buSzPts val="800"/>
              <a:buChar char="○"/>
              <a:defRPr sz="800"/>
            </a:lvl2pPr>
            <a:lvl3pPr indent="-279400" lvl="2" marL="1371600" algn="l">
              <a:lnSpc>
                <a:spcPct val="115000"/>
              </a:lnSpc>
              <a:spcBef>
                <a:spcPts val="0"/>
              </a:spcBef>
              <a:spcAft>
                <a:spcPts val="0"/>
              </a:spcAft>
              <a:buClr>
                <a:schemeClr val="dk1"/>
              </a:buClr>
              <a:buSzPts val="800"/>
              <a:buChar char="■"/>
              <a:defRPr sz="800"/>
            </a:lvl3pPr>
            <a:lvl4pPr indent="-279400" lvl="3" marL="1828800" algn="l">
              <a:lnSpc>
                <a:spcPct val="115000"/>
              </a:lnSpc>
              <a:spcBef>
                <a:spcPts val="0"/>
              </a:spcBef>
              <a:spcAft>
                <a:spcPts val="0"/>
              </a:spcAft>
              <a:buClr>
                <a:schemeClr val="dk1"/>
              </a:buClr>
              <a:buSzPts val="800"/>
              <a:buChar char="●"/>
              <a:defRPr sz="800"/>
            </a:lvl4pPr>
            <a:lvl5pPr indent="-279400" lvl="4" marL="2286000" algn="l">
              <a:lnSpc>
                <a:spcPct val="115000"/>
              </a:lnSpc>
              <a:spcBef>
                <a:spcPts val="0"/>
              </a:spcBef>
              <a:spcAft>
                <a:spcPts val="0"/>
              </a:spcAft>
              <a:buClr>
                <a:schemeClr val="dk1"/>
              </a:buClr>
              <a:buSzPts val="800"/>
              <a:buChar char="○"/>
              <a:defRPr sz="800"/>
            </a:lvl5pPr>
            <a:lvl6pPr indent="-279400" lvl="5" marL="2743200" algn="l">
              <a:lnSpc>
                <a:spcPct val="115000"/>
              </a:lnSpc>
              <a:spcBef>
                <a:spcPts val="0"/>
              </a:spcBef>
              <a:spcAft>
                <a:spcPts val="0"/>
              </a:spcAft>
              <a:buClr>
                <a:schemeClr val="dk1"/>
              </a:buClr>
              <a:buSzPts val="800"/>
              <a:buChar char="■"/>
              <a:defRPr sz="800"/>
            </a:lvl6pPr>
            <a:lvl7pPr indent="-279400" lvl="6" marL="3200400" algn="l">
              <a:lnSpc>
                <a:spcPct val="115000"/>
              </a:lnSpc>
              <a:spcBef>
                <a:spcPts val="0"/>
              </a:spcBef>
              <a:spcAft>
                <a:spcPts val="0"/>
              </a:spcAft>
              <a:buClr>
                <a:schemeClr val="dk1"/>
              </a:buClr>
              <a:buSzPts val="800"/>
              <a:buChar char="●"/>
              <a:defRPr sz="800"/>
            </a:lvl7pPr>
            <a:lvl8pPr indent="-279400" lvl="7" marL="3657600" algn="l">
              <a:lnSpc>
                <a:spcPct val="115000"/>
              </a:lnSpc>
              <a:spcBef>
                <a:spcPts val="0"/>
              </a:spcBef>
              <a:spcAft>
                <a:spcPts val="0"/>
              </a:spcAft>
              <a:buClr>
                <a:schemeClr val="dk1"/>
              </a:buClr>
              <a:buSzPts val="800"/>
              <a:buChar char="○"/>
              <a:defRPr sz="800"/>
            </a:lvl8pPr>
            <a:lvl9pPr indent="-279400" lvl="8" marL="4114800" algn="l">
              <a:lnSpc>
                <a:spcPct val="115000"/>
              </a:lnSpc>
              <a:spcBef>
                <a:spcPts val="0"/>
              </a:spcBef>
              <a:spcAft>
                <a:spcPts val="0"/>
              </a:spcAft>
              <a:buClr>
                <a:schemeClr val="dk1"/>
              </a:buClr>
              <a:buSzPts val="800"/>
              <a:buChar char="■"/>
              <a:defRPr sz="800"/>
            </a:lvl9pPr>
          </a:lstStyle>
          <a:p/>
        </p:txBody>
      </p:sp>
      <p:sp>
        <p:nvSpPr>
          <p:cNvPr id="963" name="Google Shape;963;p60"/>
          <p:cNvSpPr txBox="1"/>
          <p:nvPr>
            <p:ph idx="15" type="body"/>
          </p:nvPr>
        </p:nvSpPr>
        <p:spPr>
          <a:xfrm>
            <a:off x="7625544" y="4380300"/>
            <a:ext cx="1333800" cy="561600"/>
          </a:xfrm>
          <a:prstGeom prst="rect">
            <a:avLst/>
          </a:prstGeom>
          <a:noFill/>
          <a:ln>
            <a:noFill/>
          </a:ln>
        </p:spPr>
        <p:txBody>
          <a:bodyPr anchorCtr="0" anchor="t" bIns="0" lIns="0" spcFirstLastPara="1" rIns="0" wrap="square" tIns="0">
            <a:noAutofit/>
          </a:bodyPr>
          <a:lstStyle>
            <a:lvl1pPr indent="-279400" lvl="0" marL="457200" algn="l">
              <a:lnSpc>
                <a:spcPct val="115000"/>
              </a:lnSpc>
              <a:spcBef>
                <a:spcPts val="0"/>
              </a:spcBef>
              <a:spcAft>
                <a:spcPts val="0"/>
              </a:spcAft>
              <a:buClr>
                <a:schemeClr val="dk1"/>
              </a:buClr>
              <a:buSzPts val="800"/>
              <a:buChar char="●"/>
              <a:defRPr sz="800"/>
            </a:lvl1pPr>
            <a:lvl2pPr indent="-279400" lvl="1" marL="914400" algn="l">
              <a:lnSpc>
                <a:spcPct val="115000"/>
              </a:lnSpc>
              <a:spcBef>
                <a:spcPts val="0"/>
              </a:spcBef>
              <a:spcAft>
                <a:spcPts val="0"/>
              </a:spcAft>
              <a:buClr>
                <a:schemeClr val="dk1"/>
              </a:buClr>
              <a:buSzPts val="800"/>
              <a:buChar char="○"/>
              <a:defRPr sz="800"/>
            </a:lvl2pPr>
            <a:lvl3pPr indent="-279400" lvl="2" marL="1371600" algn="l">
              <a:lnSpc>
                <a:spcPct val="115000"/>
              </a:lnSpc>
              <a:spcBef>
                <a:spcPts val="0"/>
              </a:spcBef>
              <a:spcAft>
                <a:spcPts val="0"/>
              </a:spcAft>
              <a:buClr>
                <a:schemeClr val="dk1"/>
              </a:buClr>
              <a:buSzPts val="800"/>
              <a:buChar char="■"/>
              <a:defRPr sz="800"/>
            </a:lvl3pPr>
            <a:lvl4pPr indent="-279400" lvl="3" marL="1828800" algn="l">
              <a:lnSpc>
                <a:spcPct val="115000"/>
              </a:lnSpc>
              <a:spcBef>
                <a:spcPts val="0"/>
              </a:spcBef>
              <a:spcAft>
                <a:spcPts val="0"/>
              </a:spcAft>
              <a:buClr>
                <a:schemeClr val="dk1"/>
              </a:buClr>
              <a:buSzPts val="800"/>
              <a:buChar char="●"/>
              <a:defRPr sz="800"/>
            </a:lvl4pPr>
            <a:lvl5pPr indent="-279400" lvl="4" marL="2286000" algn="l">
              <a:lnSpc>
                <a:spcPct val="115000"/>
              </a:lnSpc>
              <a:spcBef>
                <a:spcPts val="0"/>
              </a:spcBef>
              <a:spcAft>
                <a:spcPts val="0"/>
              </a:spcAft>
              <a:buClr>
                <a:schemeClr val="dk1"/>
              </a:buClr>
              <a:buSzPts val="800"/>
              <a:buChar char="○"/>
              <a:defRPr sz="800"/>
            </a:lvl5pPr>
            <a:lvl6pPr indent="-279400" lvl="5" marL="2743200" algn="l">
              <a:lnSpc>
                <a:spcPct val="115000"/>
              </a:lnSpc>
              <a:spcBef>
                <a:spcPts val="0"/>
              </a:spcBef>
              <a:spcAft>
                <a:spcPts val="0"/>
              </a:spcAft>
              <a:buClr>
                <a:schemeClr val="dk1"/>
              </a:buClr>
              <a:buSzPts val="800"/>
              <a:buChar char="■"/>
              <a:defRPr sz="800"/>
            </a:lvl6pPr>
            <a:lvl7pPr indent="-279400" lvl="6" marL="3200400" algn="l">
              <a:lnSpc>
                <a:spcPct val="115000"/>
              </a:lnSpc>
              <a:spcBef>
                <a:spcPts val="0"/>
              </a:spcBef>
              <a:spcAft>
                <a:spcPts val="0"/>
              </a:spcAft>
              <a:buClr>
                <a:schemeClr val="dk1"/>
              </a:buClr>
              <a:buSzPts val="800"/>
              <a:buChar char="●"/>
              <a:defRPr sz="800"/>
            </a:lvl7pPr>
            <a:lvl8pPr indent="-279400" lvl="7" marL="3657600" algn="l">
              <a:lnSpc>
                <a:spcPct val="115000"/>
              </a:lnSpc>
              <a:spcBef>
                <a:spcPts val="0"/>
              </a:spcBef>
              <a:spcAft>
                <a:spcPts val="0"/>
              </a:spcAft>
              <a:buClr>
                <a:schemeClr val="dk1"/>
              </a:buClr>
              <a:buSzPts val="800"/>
              <a:buChar char="○"/>
              <a:defRPr sz="800"/>
            </a:lvl8pPr>
            <a:lvl9pPr indent="-279400" lvl="8" marL="4114800" algn="l">
              <a:lnSpc>
                <a:spcPct val="115000"/>
              </a:lnSpc>
              <a:spcBef>
                <a:spcPts val="0"/>
              </a:spcBef>
              <a:spcAft>
                <a:spcPts val="0"/>
              </a:spcAft>
              <a:buClr>
                <a:schemeClr val="dk1"/>
              </a:buClr>
              <a:buSzPts val="800"/>
              <a:buChar char="■"/>
              <a:defRPr sz="800"/>
            </a:lvl9pPr>
          </a:lstStyle>
          <a:p/>
        </p:txBody>
      </p:sp>
      <p:sp>
        <p:nvSpPr>
          <p:cNvPr id="964" name="Google Shape;964;p60"/>
          <p:cNvSpPr txBox="1"/>
          <p:nvPr>
            <p:ph idx="16" type="subTitle"/>
          </p:nvPr>
        </p:nvSpPr>
        <p:spPr>
          <a:xfrm>
            <a:off x="370650" y="3810800"/>
            <a:ext cx="1248000" cy="53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000"/>
              <a:buFont typeface="Arimo"/>
              <a:buNone/>
              <a:defRPr b="1" sz="1000">
                <a:latin typeface="Arimo"/>
                <a:ea typeface="Arimo"/>
                <a:cs typeface="Arimo"/>
                <a:sym typeface="Arimo"/>
              </a:defRPr>
            </a:lvl1pPr>
            <a:lvl2pPr lvl="1" algn="l">
              <a:lnSpc>
                <a:spcPct val="100000"/>
              </a:lnSpc>
              <a:spcBef>
                <a:spcPts val="0"/>
              </a:spcBef>
              <a:spcAft>
                <a:spcPts val="0"/>
              </a:spcAft>
              <a:buSzPts val="1000"/>
              <a:buFont typeface="Arimo"/>
              <a:buNone/>
              <a:defRPr b="1" sz="1000">
                <a:latin typeface="Arimo"/>
                <a:ea typeface="Arimo"/>
                <a:cs typeface="Arimo"/>
                <a:sym typeface="Arimo"/>
              </a:defRPr>
            </a:lvl2pPr>
            <a:lvl3pPr lvl="2" algn="l">
              <a:lnSpc>
                <a:spcPct val="100000"/>
              </a:lnSpc>
              <a:spcBef>
                <a:spcPts val="0"/>
              </a:spcBef>
              <a:spcAft>
                <a:spcPts val="0"/>
              </a:spcAft>
              <a:buSzPts val="1000"/>
              <a:buFont typeface="Arimo"/>
              <a:buNone/>
              <a:defRPr b="1" sz="1000">
                <a:latin typeface="Arimo"/>
                <a:ea typeface="Arimo"/>
                <a:cs typeface="Arimo"/>
                <a:sym typeface="Arimo"/>
              </a:defRPr>
            </a:lvl3pPr>
            <a:lvl4pPr lvl="3" algn="l">
              <a:lnSpc>
                <a:spcPct val="100000"/>
              </a:lnSpc>
              <a:spcBef>
                <a:spcPts val="0"/>
              </a:spcBef>
              <a:spcAft>
                <a:spcPts val="0"/>
              </a:spcAft>
              <a:buSzPts val="1000"/>
              <a:buFont typeface="Arimo"/>
              <a:buNone/>
              <a:defRPr b="1" sz="1000">
                <a:latin typeface="Arimo"/>
                <a:ea typeface="Arimo"/>
                <a:cs typeface="Arimo"/>
                <a:sym typeface="Arimo"/>
              </a:defRPr>
            </a:lvl4pPr>
            <a:lvl5pPr lvl="4" algn="l">
              <a:lnSpc>
                <a:spcPct val="100000"/>
              </a:lnSpc>
              <a:spcBef>
                <a:spcPts val="0"/>
              </a:spcBef>
              <a:spcAft>
                <a:spcPts val="0"/>
              </a:spcAft>
              <a:buSzPts val="1000"/>
              <a:buFont typeface="Arimo"/>
              <a:buNone/>
              <a:defRPr b="1" sz="1000">
                <a:latin typeface="Arimo"/>
                <a:ea typeface="Arimo"/>
                <a:cs typeface="Arimo"/>
                <a:sym typeface="Arimo"/>
              </a:defRPr>
            </a:lvl5pPr>
            <a:lvl6pPr lvl="5" algn="l">
              <a:lnSpc>
                <a:spcPct val="100000"/>
              </a:lnSpc>
              <a:spcBef>
                <a:spcPts val="0"/>
              </a:spcBef>
              <a:spcAft>
                <a:spcPts val="0"/>
              </a:spcAft>
              <a:buSzPts val="1000"/>
              <a:buFont typeface="Arimo"/>
              <a:buNone/>
              <a:defRPr b="1" sz="1000">
                <a:latin typeface="Arimo"/>
                <a:ea typeface="Arimo"/>
                <a:cs typeface="Arimo"/>
                <a:sym typeface="Arimo"/>
              </a:defRPr>
            </a:lvl6pPr>
            <a:lvl7pPr lvl="6" algn="l">
              <a:lnSpc>
                <a:spcPct val="100000"/>
              </a:lnSpc>
              <a:spcBef>
                <a:spcPts val="0"/>
              </a:spcBef>
              <a:spcAft>
                <a:spcPts val="0"/>
              </a:spcAft>
              <a:buSzPts val="1000"/>
              <a:buFont typeface="Arimo"/>
              <a:buNone/>
              <a:defRPr b="1" sz="1000">
                <a:latin typeface="Arimo"/>
                <a:ea typeface="Arimo"/>
                <a:cs typeface="Arimo"/>
                <a:sym typeface="Arimo"/>
              </a:defRPr>
            </a:lvl7pPr>
            <a:lvl8pPr lvl="7" algn="l">
              <a:lnSpc>
                <a:spcPct val="100000"/>
              </a:lnSpc>
              <a:spcBef>
                <a:spcPts val="0"/>
              </a:spcBef>
              <a:spcAft>
                <a:spcPts val="0"/>
              </a:spcAft>
              <a:buSzPts val="1000"/>
              <a:buFont typeface="Arimo"/>
              <a:buNone/>
              <a:defRPr b="1" sz="1000">
                <a:latin typeface="Arimo"/>
                <a:ea typeface="Arimo"/>
                <a:cs typeface="Arimo"/>
                <a:sym typeface="Arimo"/>
              </a:defRPr>
            </a:lvl8pPr>
            <a:lvl9pPr lvl="8" algn="l">
              <a:lnSpc>
                <a:spcPct val="100000"/>
              </a:lnSpc>
              <a:spcBef>
                <a:spcPts val="0"/>
              </a:spcBef>
              <a:spcAft>
                <a:spcPts val="0"/>
              </a:spcAft>
              <a:buSzPts val="1000"/>
              <a:buFont typeface="Arimo"/>
              <a:buNone/>
              <a:defRPr b="1" sz="1000">
                <a:latin typeface="Arimo"/>
                <a:ea typeface="Arimo"/>
                <a:cs typeface="Arimo"/>
                <a:sym typeface="Arimo"/>
              </a:defRPr>
            </a:lvl9pPr>
          </a:lstStyle>
          <a:p/>
        </p:txBody>
      </p:sp>
      <p:sp>
        <p:nvSpPr>
          <p:cNvPr id="965" name="Google Shape;965;p60"/>
          <p:cNvSpPr txBox="1"/>
          <p:nvPr>
            <p:ph idx="17" type="subTitle"/>
          </p:nvPr>
        </p:nvSpPr>
        <p:spPr>
          <a:xfrm>
            <a:off x="1821493" y="3810800"/>
            <a:ext cx="1248000" cy="53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000"/>
              <a:buFont typeface="Arimo"/>
              <a:buNone/>
              <a:defRPr b="1" sz="1000">
                <a:latin typeface="Arimo"/>
                <a:ea typeface="Arimo"/>
                <a:cs typeface="Arimo"/>
                <a:sym typeface="Arimo"/>
              </a:defRPr>
            </a:lvl1pPr>
            <a:lvl2pPr lvl="1" algn="l">
              <a:lnSpc>
                <a:spcPct val="100000"/>
              </a:lnSpc>
              <a:spcBef>
                <a:spcPts val="0"/>
              </a:spcBef>
              <a:spcAft>
                <a:spcPts val="0"/>
              </a:spcAft>
              <a:buSzPts val="1000"/>
              <a:buFont typeface="Arimo"/>
              <a:buNone/>
              <a:defRPr b="1" sz="1000">
                <a:latin typeface="Arimo"/>
                <a:ea typeface="Arimo"/>
                <a:cs typeface="Arimo"/>
                <a:sym typeface="Arimo"/>
              </a:defRPr>
            </a:lvl2pPr>
            <a:lvl3pPr lvl="2" algn="l">
              <a:lnSpc>
                <a:spcPct val="100000"/>
              </a:lnSpc>
              <a:spcBef>
                <a:spcPts val="0"/>
              </a:spcBef>
              <a:spcAft>
                <a:spcPts val="0"/>
              </a:spcAft>
              <a:buSzPts val="1000"/>
              <a:buFont typeface="Arimo"/>
              <a:buNone/>
              <a:defRPr b="1" sz="1000">
                <a:latin typeface="Arimo"/>
                <a:ea typeface="Arimo"/>
                <a:cs typeface="Arimo"/>
                <a:sym typeface="Arimo"/>
              </a:defRPr>
            </a:lvl3pPr>
            <a:lvl4pPr lvl="3" algn="l">
              <a:lnSpc>
                <a:spcPct val="100000"/>
              </a:lnSpc>
              <a:spcBef>
                <a:spcPts val="0"/>
              </a:spcBef>
              <a:spcAft>
                <a:spcPts val="0"/>
              </a:spcAft>
              <a:buSzPts val="1000"/>
              <a:buFont typeface="Arimo"/>
              <a:buNone/>
              <a:defRPr b="1" sz="1000">
                <a:latin typeface="Arimo"/>
                <a:ea typeface="Arimo"/>
                <a:cs typeface="Arimo"/>
                <a:sym typeface="Arimo"/>
              </a:defRPr>
            </a:lvl4pPr>
            <a:lvl5pPr lvl="4" algn="l">
              <a:lnSpc>
                <a:spcPct val="100000"/>
              </a:lnSpc>
              <a:spcBef>
                <a:spcPts val="0"/>
              </a:spcBef>
              <a:spcAft>
                <a:spcPts val="0"/>
              </a:spcAft>
              <a:buSzPts val="1000"/>
              <a:buFont typeface="Arimo"/>
              <a:buNone/>
              <a:defRPr b="1" sz="1000">
                <a:latin typeface="Arimo"/>
                <a:ea typeface="Arimo"/>
                <a:cs typeface="Arimo"/>
                <a:sym typeface="Arimo"/>
              </a:defRPr>
            </a:lvl5pPr>
            <a:lvl6pPr lvl="5" algn="l">
              <a:lnSpc>
                <a:spcPct val="100000"/>
              </a:lnSpc>
              <a:spcBef>
                <a:spcPts val="0"/>
              </a:spcBef>
              <a:spcAft>
                <a:spcPts val="0"/>
              </a:spcAft>
              <a:buSzPts val="1000"/>
              <a:buFont typeface="Arimo"/>
              <a:buNone/>
              <a:defRPr b="1" sz="1000">
                <a:latin typeface="Arimo"/>
                <a:ea typeface="Arimo"/>
                <a:cs typeface="Arimo"/>
                <a:sym typeface="Arimo"/>
              </a:defRPr>
            </a:lvl6pPr>
            <a:lvl7pPr lvl="6" algn="l">
              <a:lnSpc>
                <a:spcPct val="100000"/>
              </a:lnSpc>
              <a:spcBef>
                <a:spcPts val="0"/>
              </a:spcBef>
              <a:spcAft>
                <a:spcPts val="0"/>
              </a:spcAft>
              <a:buSzPts val="1000"/>
              <a:buFont typeface="Arimo"/>
              <a:buNone/>
              <a:defRPr b="1" sz="1000">
                <a:latin typeface="Arimo"/>
                <a:ea typeface="Arimo"/>
                <a:cs typeface="Arimo"/>
                <a:sym typeface="Arimo"/>
              </a:defRPr>
            </a:lvl7pPr>
            <a:lvl8pPr lvl="7" algn="l">
              <a:lnSpc>
                <a:spcPct val="100000"/>
              </a:lnSpc>
              <a:spcBef>
                <a:spcPts val="0"/>
              </a:spcBef>
              <a:spcAft>
                <a:spcPts val="0"/>
              </a:spcAft>
              <a:buSzPts val="1000"/>
              <a:buFont typeface="Arimo"/>
              <a:buNone/>
              <a:defRPr b="1" sz="1000">
                <a:latin typeface="Arimo"/>
                <a:ea typeface="Arimo"/>
                <a:cs typeface="Arimo"/>
                <a:sym typeface="Arimo"/>
              </a:defRPr>
            </a:lvl8pPr>
            <a:lvl9pPr lvl="8" algn="l">
              <a:lnSpc>
                <a:spcPct val="100000"/>
              </a:lnSpc>
              <a:spcBef>
                <a:spcPts val="0"/>
              </a:spcBef>
              <a:spcAft>
                <a:spcPts val="0"/>
              </a:spcAft>
              <a:buSzPts val="1000"/>
              <a:buFont typeface="Arimo"/>
              <a:buNone/>
              <a:defRPr b="1" sz="1000">
                <a:latin typeface="Arimo"/>
                <a:ea typeface="Arimo"/>
                <a:cs typeface="Arimo"/>
                <a:sym typeface="Arimo"/>
              </a:defRPr>
            </a:lvl9pPr>
          </a:lstStyle>
          <a:p/>
        </p:txBody>
      </p:sp>
      <p:sp>
        <p:nvSpPr>
          <p:cNvPr id="966" name="Google Shape;966;p60"/>
          <p:cNvSpPr txBox="1"/>
          <p:nvPr>
            <p:ph idx="18" type="subTitle"/>
          </p:nvPr>
        </p:nvSpPr>
        <p:spPr>
          <a:xfrm>
            <a:off x="3272343" y="3810800"/>
            <a:ext cx="1248000" cy="53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000"/>
              <a:buFont typeface="Arimo"/>
              <a:buNone/>
              <a:defRPr b="1" sz="1000">
                <a:latin typeface="Arimo"/>
                <a:ea typeface="Arimo"/>
                <a:cs typeface="Arimo"/>
                <a:sym typeface="Arimo"/>
              </a:defRPr>
            </a:lvl1pPr>
            <a:lvl2pPr lvl="1" algn="l">
              <a:lnSpc>
                <a:spcPct val="100000"/>
              </a:lnSpc>
              <a:spcBef>
                <a:spcPts val="0"/>
              </a:spcBef>
              <a:spcAft>
                <a:spcPts val="0"/>
              </a:spcAft>
              <a:buSzPts val="1000"/>
              <a:buFont typeface="Arimo"/>
              <a:buNone/>
              <a:defRPr b="1" sz="1000">
                <a:latin typeface="Arimo"/>
                <a:ea typeface="Arimo"/>
                <a:cs typeface="Arimo"/>
                <a:sym typeface="Arimo"/>
              </a:defRPr>
            </a:lvl2pPr>
            <a:lvl3pPr lvl="2" algn="l">
              <a:lnSpc>
                <a:spcPct val="100000"/>
              </a:lnSpc>
              <a:spcBef>
                <a:spcPts val="0"/>
              </a:spcBef>
              <a:spcAft>
                <a:spcPts val="0"/>
              </a:spcAft>
              <a:buSzPts val="1000"/>
              <a:buFont typeface="Arimo"/>
              <a:buNone/>
              <a:defRPr b="1" sz="1000">
                <a:latin typeface="Arimo"/>
                <a:ea typeface="Arimo"/>
                <a:cs typeface="Arimo"/>
                <a:sym typeface="Arimo"/>
              </a:defRPr>
            </a:lvl3pPr>
            <a:lvl4pPr lvl="3" algn="l">
              <a:lnSpc>
                <a:spcPct val="100000"/>
              </a:lnSpc>
              <a:spcBef>
                <a:spcPts val="0"/>
              </a:spcBef>
              <a:spcAft>
                <a:spcPts val="0"/>
              </a:spcAft>
              <a:buSzPts val="1000"/>
              <a:buFont typeface="Arimo"/>
              <a:buNone/>
              <a:defRPr b="1" sz="1000">
                <a:latin typeface="Arimo"/>
                <a:ea typeface="Arimo"/>
                <a:cs typeface="Arimo"/>
                <a:sym typeface="Arimo"/>
              </a:defRPr>
            </a:lvl4pPr>
            <a:lvl5pPr lvl="4" algn="l">
              <a:lnSpc>
                <a:spcPct val="100000"/>
              </a:lnSpc>
              <a:spcBef>
                <a:spcPts val="0"/>
              </a:spcBef>
              <a:spcAft>
                <a:spcPts val="0"/>
              </a:spcAft>
              <a:buSzPts val="1000"/>
              <a:buFont typeface="Arimo"/>
              <a:buNone/>
              <a:defRPr b="1" sz="1000">
                <a:latin typeface="Arimo"/>
                <a:ea typeface="Arimo"/>
                <a:cs typeface="Arimo"/>
                <a:sym typeface="Arimo"/>
              </a:defRPr>
            </a:lvl5pPr>
            <a:lvl6pPr lvl="5" algn="l">
              <a:lnSpc>
                <a:spcPct val="100000"/>
              </a:lnSpc>
              <a:spcBef>
                <a:spcPts val="0"/>
              </a:spcBef>
              <a:spcAft>
                <a:spcPts val="0"/>
              </a:spcAft>
              <a:buSzPts val="1000"/>
              <a:buFont typeface="Arimo"/>
              <a:buNone/>
              <a:defRPr b="1" sz="1000">
                <a:latin typeface="Arimo"/>
                <a:ea typeface="Arimo"/>
                <a:cs typeface="Arimo"/>
                <a:sym typeface="Arimo"/>
              </a:defRPr>
            </a:lvl6pPr>
            <a:lvl7pPr lvl="6" algn="l">
              <a:lnSpc>
                <a:spcPct val="100000"/>
              </a:lnSpc>
              <a:spcBef>
                <a:spcPts val="0"/>
              </a:spcBef>
              <a:spcAft>
                <a:spcPts val="0"/>
              </a:spcAft>
              <a:buSzPts val="1000"/>
              <a:buFont typeface="Arimo"/>
              <a:buNone/>
              <a:defRPr b="1" sz="1000">
                <a:latin typeface="Arimo"/>
                <a:ea typeface="Arimo"/>
                <a:cs typeface="Arimo"/>
                <a:sym typeface="Arimo"/>
              </a:defRPr>
            </a:lvl7pPr>
            <a:lvl8pPr lvl="7" algn="l">
              <a:lnSpc>
                <a:spcPct val="100000"/>
              </a:lnSpc>
              <a:spcBef>
                <a:spcPts val="0"/>
              </a:spcBef>
              <a:spcAft>
                <a:spcPts val="0"/>
              </a:spcAft>
              <a:buSzPts val="1000"/>
              <a:buFont typeface="Arimo"/>
              <a:buNone/>
              <a:defRPr b="1" sz="1000">
                <a:latin typeface="Arimo"/>
                <a:ea typeface="Arimo"/>
                <a:cs typeface="Arimo"/>
                <a:sym typeface="Arimo"/>
              </a:defRPr>
            </a:lvl8pPr>
            <a:lvl9pPr lvl="8" algn="l">
              <a:lnSpc>
                <a:spcPct val="100000"/>
              </a:lnSpc>
              <a:spcBef>
                <a:spcPts val="0"/>
              </a:spcBef>
              <a:spcAft>
                <a:spcPts val="0"/>
              </a:spcAft>
              <a:buSzPts val="1000"/>
              <a:buFont typeface="Arimo"/>
              <a:buNone/>
              <a:defRPr b="1" sz="1000">
                <a:latin typeface="Arimo"/>
                <a:ea typeface="Arimo"/>
                <a:cs typeface="Arimo"/>
                <a:sym typeface="Arimo"/>
              </a:defRPr>
            </a:lvl9pPr>
          </a:lstStyle>
          <a:p/>
        </p:txBody>
      </p:sp>
      <p:sp>
        <p:nvSpPr>
          <p:cNvPr id="967" name="Google Shape;967;p60"/>
          <p:cNvSpPr txBox="1"/>
          <p:nvPr>
            <p:ph idx="19" type="subTitle"/>
          </p:nvPr>
        </p:nvSpPr>
        <p:spPr>
          <a:xfrm>
            <a:off x="4723193" y="3810800"/>
            <a:ext cx="1248000" cy="53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000"/>
              <a:buFont typeface="Arimo"/>
              <a:buNone/>
              <a:defRPr b="1" sz="1000">
                <a:latin typeface="Arimo"/>
                <a:ea typeface="Arimo"/>
                <a:cs typeface="Arimo"/>
                <a:sym typeface="Arimo"/>
              </a:defRPr>
            </a:lvl1pPr>
            <a:lvl2pPr lvl="1" algn="l">
              <a:lnSpc>
                <a:spcPct val="100000"/>
              </a:lnSpc>
              <a:spcBef>
                <a:spcPts val="0"/>
              </a:spcBef>
              <a:spcAft>
                <a:spcPts val="0"/>
              </a:spcAft>
              <a:buSzPts val="1000"/>
              <a:buFont typeface="Arimo"/>
              <a:buNone/>
              <a:defRPr b="1" sz="1000">
                <a:latin typeface="Arimo"/>
                <a:ea typeface="Arimo"/>
                <a:cs typeface="Arimo"/>
                <a:sym typeface="Arimo"/>
              </a:defRPr>
            </a:lvl2pPr>
            <a:lvl3pPr lvl="2" algn="l">
              <a:lnSpc>
                <a:spcPct val="100000"/>
              </a:lnSpc>
              <a:spcBef>
                <a:spcPts val="0"/>
              </a:spcBef>
              <a:spcAft>
                <a:spcPts val="0"/>
              </a:spcAft>
              <a:buSzPts val="1000"/>
              <a:buFont typeface="Arimo"/>
              <a:buNone/>
              <a:defRPr b="1" sz="1000">
                <a:latin typeface="Arimo"/>
                <a:ea typeface="Arimo"/>
                <a:cs typeface="Arimo"/>
                <a:sym typeface="Arimo"/>
              </a:defRPr>
            </a:lvl3pPr>
            <a:lvl4pPr lvl="3" algn="l">
              <a:lnSpc>
                <a:spcPct val="100000"/>
              </a:lnSpc>
              <a:spcBef>
                <a:spcPts val="0"/>
              </a:spcBef>
              <a:spcAft>
                <a:spcPts val="0"/>
              </a:spcAft>
              <a:buSzPts val="1000"/>
              <a:buFont typeface="Arimo"/>
              <a:buNone/>
              <a:defRPr b="1" sz="1000">
                <a:latin typeface="Arimo"/>
                <a:ea typeface="Arimo"/>
                <a:cs typeface="Arimo"/>
                <a:sym typeface="Arimo"/>
              </a:defRPr>
            </a:lvl4pPr>
            <a:lvl5pPr lvl="4" algn="l">
              <a:lnSpc>
                <a:spcPct val="100000"/>
              </a:lnSpc>
              <a:spcBef>
                <a:spcPts val="0"/>
              </a:spcBef>
              <a:spcAft>
                <a:spcPts val="0"/>
              </a:spcAft>
              <a:buSzPts val="1000"/>
              <a:buFont typeface="Arimo"/>
              <a:buNone/>
              <a:defRPr b="1" sz="1000">
                <a:latin typeface="Arimo"/>
                <a:ea typeface="Arimo"/>
                <a:cs typeface="Arimo"/>
                <a:sym typeface="Arimo"/>
              </a:defRPr>
            </a:lvl5pPr>
            <a:lvl6pPr lvl="5" algn="l">
              <a:lnSpc>
                <a:spcPct val="100000"/>
              </a:lnSpc>
              <a:spcBef>
                <a:spcPts val="0"/>
              </a:spcBef>
              <a:spcAft>
                <a:spcPts val="0"/>
              </a:spcAft>
              <a:buSzPts val="1000"/>
              <a:buFont typeface="Arimo"/>
              <a:buNone/>
              <a:defRPr b="1" sz="1000">
                <a:latin typeface="Arimo"/>
                <a:ea typeface="Arimo"/>
                <a:cs typeface="Arimo"/>
                <a:sym typeface="Arimo"/>
              </a:defRPr>
            </a:lvl6pPr>
            <a:lvl7pPr lvl="6" algn="l">
              <a:lnSpc>
                <a:spcPct val="100000"/>
              </a:lnSpc>
              <a:spcBef>
                <a:spcPts val="0"/>
              </a:spcBef>
              <a:spcAft>
                <a:spcPts val="0"/>
              </a:spcAft>
              <a:buSzPts val="1000"/>
              <a:buFont typeface="Arimo"/>
              <a:buNone/>
              <a:defRPr b="1" sz="1000">
                <a:latin typeface="Arimo"/>
                <a:ea typeface="Arimo"/>
                <a:cs typeface="Arimo"/>
                <a:sym typeface="Arimo"/>
              </a:defRPr>
            </a:lvl7pPr>
            <a:lvl8pPr lvl="7" algn="l">
              <a:lnSpc>
                <a:spcPct val="100000"/>
              </a:lnSpc>
              <a:spcBef>
                <a:spcPts val="0"/>
              </a:spcBef>
              <a:spcAft>
                <a:spcPts val="0"/>
              </a:spcAft>
              <a:buSzPts val="1000"/>
              <a:buFont typeface="Arimo"/>
              <a:buNone/>
              <a:defRPr b="1" sz="1000">
                <a:latin typeface="Arimo"/>
                <a:ea typeface="Arimo"/>
                <a:cs typeface="Arimo"/>
                <a:sym typeface="Arimo"/>
              </a:defRPr>
            </a:lvl8pPr>
            <a:lvl9pPr lvl="8" algn="l">
              <a:lnSpc>
                <a:spcPct val="100000"/>
              </a:lnSpc>
              <a:spcBef>
                <a:spcPts val="0"/>
              </a:spcBef>
              <a:spcAft>
                <a:spcPts val="0"/>
              </a:spcAft>
              <a:buSzPts val="1000"/>
              <a:buFont typeface="Arimo"/>
              <a:buNone/>
              <a:defRPr b="1" sz="1000">
                <a:latin typeface="Arimo"/>
                <a:ea typeface="Arimo"/>
                <a:cs typeface="Arimo"/>
                <a:sym typeface="Arimo"/>
              </a:defRPr>
            </a:lvl9pPr>
          </a:lstStyle>
          <a:p/>
        </p:txBody>
      </p:sp>
      <p:sp>
        <p:nvSpPr>
          <p:cNvPr id="968" name="Google Shape;968;p60"/>
          <p:cNvSpPr txBox="1"/>
          <p:nvPr>
            <p:ph idx="20" type="subTitle"/>
          </p:nvPr>
        </p:nvSpPr>
        <p:spPr>
          <a:xfrm>
            <a:off x="6174375" y="3810800"/>
            <a:ext cx="1248000" cy="53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000"/>
              <a:buFont typeface="Arimo"/>
              <a:buNone/>
              <a:defRPr b="1" sz="1000">
                <a:latin typeface="Arimo"/>
                <a:ea typeface="Arimo"/>
                <a:cs typeface="Arimo"/>
                <a:sym typeface="Arimo"/>
              </a:defRPr>
            </a:lvl1pPr>
            <a:lvl2pPr lvl="1" algn="l">
              <a:lnSpc>
                <a:spcPct val="100000"/>
              </a:lnSpc>
              <a:spcBef>
                <a:spcPts val="0"/>
              </a:spcBef>
              <a:spcAft>
                <a:spcPts val="0"/>
              </a:spcAft>
              <a:buSzPts val="1000"/>
              <a:buFont typeface="Arimo"/>
              <a:buNone/>
              <a:defRPr b="1" sz="1000">
                <a:latin typeface="Arimo"/>
                <a:ea typeface="Arimo"/>
                <a:cs typeface="Arimo"/>
                <a:sym typeface="Arimo"/>
              </a:defRPr>
            </a:lvl2pPr>
            <a:lvl3pPr lvl="2" algn="l">
              <a:lnSpc>
                <a:spcPct val="100000"/>
              </a:lnSpc>
              <a:spcBef>
                <a:spcPts val="0"/>
              </a:spcBef>
              <a:spcAft>
                <a:spcPts val="0"/>
              </a:spcAft>
              <a:buSzPts val="1000"/>
              <a:buFont typeface="Arimo"/>
              <a:buNone/>
              <a:defRPr b="1" sz="1000">
                <a:latin typeface="Arimo"/>
                <a:ea typeface="Arimo"/>
                <a:cs typeface="Arimo"/>
                <a:sym typeface="Arimo"/>
              </a:defRPr>
            </a:lvl3pPr>
            <a:lvl4pPr lvl="3" algn="l">
              <a:lnSpc>
                <a:spcPct val="100000"/>
              </a:lnSpc>
              <a:spcBef>
                <a:spcPts val="0"/>
              </a:spcBef>
              <a:spcAft>
                <a:spcPts val="0"/>
              </a:spcAft>
              <a:buSzPts val="1000"/>
              <a:buFont typeface="Arimo"/>
              <a:buNone/>
              <a:defRPr b="1" sz="1000">
                <a:latin typeface="Arimo"/>
                <a:ea typeface="Arimo"/>
                <a:cs typeface="Arimo"/>
                <a:sym typeface="Arimo"/>
              </a:defRPr>
            </a:lvl4pPr>
            <a:lvl5pPr lvl="4" algn="l">
              <a:lnSpc>
                <a:spcPct val="100000"/>
              </a:lnSpc>
              <a:spcBef>
                <a:spcPts val="0"/>
              </a:spcBef>
              <a:spcAft>
                <a:spcPts val="0"/>
              </a:spcAft>
              <a:buSzPts val="1000"/>
              <a:buFont typeface="Arimo"/>
              <a:buNone/>
              <a:defRPr b="1" sz="1000">
                <a:latin typeface="Arimo"/>
                <a:ea typeface="Arimo"/>
                <a:cs typeface="Arimo"/>
                <a:sym typeface="Arimo"/>
              </a:defRPr>
            </a:lvl5pPr>
            <a:lvl6pPr lvl="5" algn="l">
              <a:lnSpc>
                <a:spcPct val="100000"/>
              </a:lnSpc>
              <a:spcBef>
                <a:spcPts val="0"/>
              </a:spcBef>
              <a:spcAft>
                <a:spcPts val="0"/>
              </a:spcAft>
              <a:buSzPts val="1000"/>
              <a:buFont typeface="Arimo"/>
              <a:buNone/>
              <a:defRPr b="1" sz="1000">
                <a:latin typeface="Arimo"/>
                <a:ea typeface="Arimo"/>
                <a:cs typeface="Arimo"/>
                <a:sym typeface="Arimo"/>
              </a:defRPr>
            </a:lvl6pPr>
            <a:lvl7pPr lvl="6" algn="l">
              <a:lnSpc>
                <a:spcPct val="100000"/>
              </a:lnSpc>
              <a:spcBef>
                <a:spcPts val="0"/>
              </a:spcBef>
              <a:spcAft>
                <a:spcPts val="0"/>
              </a:spcAft>
              <a:buSzPts val="1000"/>
              <a:buFont typeface="Arimo"/>
              <a:buNone/>
              <a:defRPr b="1" sz="1000">
                <a:latin typeface="Arimo"/>
                <a:ea typeface="Arimo"/>
                <a:cs typeface="Arimo"/>
                <a:sym typeface="Arimo"/>
              </a:defRPr>
            </a:lvl7pPr>
            <a:lvl8pPr lvl="7" algn="l">
              <a:lnSpc>
                <a:spcPct val="100000"/>
              </a:lnSpc>
              <a:spcBef>
                <a:spcPts val="0"/>
              </a:spcBef>
              <a:spcAft>
                <a:spcPts val="0"/>
              </a:spcAft>
              <a:buSzPts val="1000"/>
              <a:buFont typeface="Arimo"/>
              <a:buNone/>
              <a:defRPr b="1" sz="1000">
                <a:latin typeface="Arimo"/>
                <a:ea typeface="Arimo"/>
                <a:cs typeface="Arimo"/>
                <a:sym typeface="Arimo"/>
              </a:defRPr>
            </a:lvl8pPr>
            <a:lvl9pPr lvl="8" algn="l">
              <a:lnSpc>
                <a:spcPct val="100000"/>
              </a:lnSpc>
              <a:spcBef>
                <a:spcPts val="0"/>
              </a:spcBef>
              <a:spcAft>
                <a:spcPts val="0"/>
              </a:spcAft>
              <a:buSzPts val="1000"/>
              <a:buFont typeface="Arimo"/>
              <a:buNone/>
              <a:defRPr b="1" sz="1000">
                <a:latin typeface="Arimo"/>
                <a:ea typeface="Arimo"/>
                <a:cs typeface="Arimo"/>
                <a:sym typeface="Arimo"/>
              </a:defRPr>
            </a:lvl9pPr>
          </a:lstStyle>
          <a:p/>
        </p:txBody>
      </p:sp>
      <p:sp>
        <p:nvSpPr>
          <p:cNvPr id="969" name="Google Shape;969;p60"/>
          <p:cNvSpPr txBox="1"/>
          <p:nvPr>
            <p:ph idx="21" type="subTitle"/>
          </p:nvPr>
        </p:nvSpPr>
        <p:spPr>
          <a:xfrm>
            <a:off x="7625550" y="3810800"/>
            <a:ext cx="1248000" cy="538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000"/>
              <a:buFont typeface="Arimo"/>
              <a:buNone/>
              <a:defRPr b="1" sz="1000">
                <a:latin typeface="Arimo"/>
                <a:ea typeface="Arimo"/>
                <a:cs typeface="Arimo"/>
                <a:sym typeface="Arimo"/>
              </a:defRPr>
            </a:lvl1pPr>
            <a:lvl2pPr lvl="1" algn="l">
              <a:lnSpc>
                <a:spcPct val="100000"/>
              </a:lnSpc>
              <a:spcBef>
                <a:spcPts val="0"/>
              </a:spcBef>
              <a:spcAft>
                <a:spcPts val="0"/>
              </a:spcAft>
              <a:buSzPts val="1000"/>
              <a:buFont typeface="Arimo"/>
              <a:buNone/>
              <a:defRPr b="1" sz="1000">
                <a:latin typeface="Arimo"/>
                <a:ea typeface="Arimo"/>
                <a:cs typeface="Arimo"/>
                <a:sym typeface="Arimo"/>
              </a:defRPr>
            </a:lvl2pPr>
            <a:lvl3pPr lvl="2" algn="l">
              <a:lnSpc>
                <a:spcPct val="100000"/>
              </a:lnSpc>
              <a:spcBef>
                <a:spcPts val="0"/>
              </a:spcBef>
              <a:spcAft>
                <a:spcPts val="0"/>
              </a:spcAft>
              <a:buSzPts val="1000"/>
              <a:buFont typeface="Arimo"/>
              <a:buNone/>
              <a:defRPr b="1" sz="1000">
                <a:latin typeface="Arimo"/>
                <a:ea typeface="Arimo"/>
                <a:cs typeface="Arimo"/>
                <a:sym typeface="Arimo"/>
              </a:defRPr>
            </a:lvl3pPr>
            <a:lvl4pPr lvl="3" algn="l">
              <a:lnSpc>
                <a:spcPct val="100000"/>
              </a:lnSpc>
              <a:spcBef>
                <a:spcPts val="0"/>
              </a:spcBef>
              <a:spcAft>
                <a:spcPts val="0"/>
              </a:spcAft>
              <a:buSzPts val="1000"/>
              <a:buFont typeface="Arimo"/>
              <a:buNone/>
              <a:defRPr b="1" sz="1000">
                <a:latin typeface="Arimo"/>
                <a:ea typeface="Arimo"/>
                <a:cs typeface="Arimo"/>
                <a:sym typeface="Arimo"/>
              </a:defRPr>
            </a:lvl4pPr>
            <a:lvl5pPr lvl="4" algn="l">
              <a:lnSpc>
                <a:spcPct val="100000"/>
              </a:lnSpc>
              <a:spcBef>
                <a:spcPts val="0"/>
              </a:spcBef>
              <a:spcAft>
                <a:spcPts val="0"/>
              </a:spcAft>
              <a:buSzPts val="1000"/>
              <a:buFont typeface="Arimo"/>
              <a:buNone/>
              <a:defRPr b="1" sz="1000">
                <a:latin typeface="Arimo"/>
                <a:ea typeface="Arimo"/>
                <a:cs typeface="Arimo"/>
                <a:sym typeface="Arimo"/>
              </a:defRPr>
            </a:lvl5pPr>
            <a:lvl6pPr lvl="5" algn="l">
              <a:lnSpc>
                <a:spcPct val="100000"/>
              </a:lnSpc>
              <a:spcBef>
                <a:spcPts val="0"/>
              </a:spcBef>
              <a:spcAft>
                <a:spcPts val="0"/>
              </a:spcAft>
              <a:buSzPts val="1000"/>
              <a:buFont typeface="Arimo"/>
              <a:buNone/>
              <a:defRPr b="1" sz="1000">
                <a:latin typeface="Arimo"/>
                <a:ea typeface="Arimo"/>
                <a:cs typeface="Arimo"/>
                <a:sym typeface="Arimo"/>
              </a:defRPr>
            </a:lvl6pPr>
            <a:lvl7pPr lvl="6" algn="l">
              <a:lnSpc>
                <a:spcPct val="100000"/>
              </a:lnSpc>
              <a:spcBef>
                <a:spcPts val="0"/>
              </a:spcBef>
              <a:spcAft>
                <a:spcPts val="0"/>
              </a:spcAft>
              <a:buSzPts val="1000"/>
              <a:buFont typeface="Arimo"/>
              <a:buNone/>
              <a:defRPr b="1" sz="1000">
                <a:latin typeface="Arimo"/>
                <a:ea typeface="Arimo"/>
                <a:cs typeface="Arimo"/>
                <a:sym typeface="Arimo"/>
              </a:defRPr>
            </a:lvl7pPr>
            <a:lvl8pPr lvl="7" algn="l">
              <a:lnSpc>
                <a:spcPct val="100000"/>
              </a:lnSpc>
              <a:spcBef>
                <a:spcPts val="0"/>
              </a:spcBef>
              <a:spcAft>
                <a:spcPts val="0"/>
              </a:spcAft>
              <a:buSzPts val="1000"/>
              <a:buFont typeface="Arimo"/>
              <a:buNone/>
              <a:defRPr b="1" sz="1000">
                <a:latin typeface="Arimo"/>
                <a:ea typeface="Arimo"/>
                <a:cs typeface="Arimo"/>
                <a:sym typeface="Arimo"/>
              </a:defRPr>
            </a:lvl8pPr>
            <a:lvl9pPr lvl="8" algn="l">
              <a:lnSpc>
                <a:spcPct val="100000"/>
              </a:lnSpc>
              <a:spcBef>
                <a:spcPts val="0"/>
              </a:spcBef>
              <a:spcAft>
                <a:spcPts val="0"/>
              </a:spcAft>
              <a:buSzPts val="1000"/>
              <a:buFont typeface="Arimo"/>
              <a:buNone/>
              <a:defRPr b="1" sz="1000">
                <a:latin typeface="Arimo"/>
                <a:ea typeface="Arimo"/>
                <a:cs typeface="Arimo"/>
                <a:sym typeface="Arimo"/>
              </a:defRPr>
            </a:lvl9pPr>
          </a:lstStyle>
          <a:p/>
        </p:txBody>
      </p:sp>
      <p:sp>
        <p:nvSpPr>
          <p:cNvPr id="970" name="Google Shape;970;p60"/>
          <p:cNvSpPr txBox="1"/>
          <p:nvPr>
            <p:ph idx="22" type="subTitle"/>
          </p:nvPr>
        </p:nvSpPr>
        <p:spPr>
          <a:xfrm>
            <a:off x="277500" y="291038"/>
            <a:ext cx="1743300" cy="123000"/>
          </a:xfrm>
          <a:prstGeom prst="rect">
            <a:avLst/>
          </a:prstGeom>
          <a:noFill/>
          <a:ln>
            <a:noFill/>
          </a:ln>
        </p:spPr>
        <p:txBody>
          <a:bodyPr anchorCtr="0" anchor="ctr" bIns="0" lIns="0" spcFirstLastPara="1" rIns="0" wrap="square" tIns="0">
            <a:noAutofit/>
          </a:bodyPr>
          <a:lstStyle>
            <a:lvl1pPr lvl="0" algn="l">
              <a:lnSpc>
                <a:spcPct val="115000"/>
              </a:lnSpc>
              <a:spcBef>
                <a:spcPts val="0"/>
              </a:spcBef>
              <a:spcAft>
                <a:spcPts val="0"/>
              </a:spcAft>
              <a:buClr>
                <a:schemeClr val="lt1"/>
              </a:buClr>
              <a:buSzPts val="1100"/>
              <a:buNone/>
              <a:defRPr sz="800">
                <a:latin typeface="Arimo"/>
                <a:ea typeface="Arimo"/>
                <a:cs typeface="Arimo"/>
                <a:sym typeface="Arimo"/>
              </a:defRPr>
            </a:lvl1pPr>
            <a:lvl2pPr lvl="1" algn="l">
              <a:lnSpc>
                <a:spcPct val="100000"/>
              </a:lnSpc>
              <a:spcBef>
                <a:spcPts val="0"/>
              </a:spcBef>
              <a:spcAft>
                <a:spcPts val="0"/>
              </a:spcAft>
              <a:buSzPts val="800"/>
              <a:buFont typeface="Arimo"/>
              <a:buNone/>
              <a:defRPr sz="800">
                <a:latin typeface="Arimo"/>
                <a:ea typeface="Arimo"/>
                <a:cs typeface="Arimo"/>
                <a:sym typeface="Arimo"/>
              </a:defRPr>
            </a:lvl2pPr>
            <a:lvl3pPr lvl="2" algn="l">
              <a:lnSpc>
                <a:spcPct val="100000"/>
              </a:lnSpc>
              <a:spcBef>
                <a:spcPts val="0"/>
              </a:spcBef>
              <a:spcAft>
                <a:spcPts val="0"/>
              </a:spcAft>
              <a:buSzPts val="800"/>
              <a:buFont typeface="Arimo"/>
              <a:buNone/>
              <a:defRPr sz="800">
                <a:latin typeface="Arimo"/>
                <a:ea typeface="Arimo"/>
                <a:cs typeface="Arimo"/>
                <a:sym typeface="Arimo"/>
              </a:defRPr>
            </a:lvl3pPr>
            <a:lvl4pPr lvl="3" algn="l">
              <a:lnSpc>
                <a:spcPct val="100000"/>
              </a:lnSpc>
              <a:spcBef>
                <a:spcPts val="0"/>
              </a:spcBef>
              <a:spcAft>
                <a:spcPts val="0"/>
              </a:spcAft>
              <a:buSzPts val="800"/>
              <a:buFont typeface="Arimo"/>
              <a:buNone/>
              <a:defRPr sz="800">
                <a:latin typeface="Arimo"/>
                <a:ea typeface="Arimo"/>
                <a:cs typeface="Arimo"/>
                <a:sym typeface="Arimo"/>
              </a:defRPr>
            </a:lvl4pPr>
            <a:lvl5pPr lvl="4" algn="l">
              <a:lnSpc>
                <a:spcPct val="100000"/>
              </a:lnSpc>
              <a:spcBef>
                <a:spcPts val="0"/>
              </a:spcBef>
              <a:spcAft>
                <a:spcPts val="0"/>
              </a:spcAft>
              <a:buSzPts val="800"/>
              <a:buFont typeface="Arimo"/>
              <a:buNone/>
              <a:defRPr sz="800">
                <a:latin typeface="Arimo"/>
                <a:ea typeface="Arimo"/>
                <a:cs typeface="Arimo"/>
                <a:sym typeface="Arimo"/>
              </a:defRPr>
            </a:lvl5pPr>
            <a:lvl6pPr lvl="5" algn="l">
              <a:lnSpc>
                <a:spcPct val="100000"/>
              </a:lnSpc>
              <a:spcBef>
                <a:spcPts val="0"/>
              </a:spcBef>
              <a:spcAft>
                <a:spcPts val="0"/>
              </a:spcAft>
              <a:buSzPts val="800"/>
              <a:buFont typeface="Arimo"/>
              <a:buNone/>
              <a:defRPr sz="800">
                <a:latin typeface="Arimo"/>
                <a:ea typeface="Arimo"/>
                <a:cs typeface="Arimo"/>
                <a:sym typeface="Arimo"/>
              </a:defRPr>
            </a:lvl6pPr>
            <a:lvl7pPr lvl="6" algn="l">
              <a:lnSpc>
                <a:spcPct val="100000"/>
              </a:lnSpc>
              <a:spcBef>
                <a:spcPts val="0"/>
              </a:spcBef>
              <a:spcAft>
                <a:spcPts val="0"/>
              </a:spcAft>
              <a:buSzPts val="800"/>
              <a:buFont typeface="Arimo"/>
              <a:buNone/>
              <a:defRPr sz="800">
                <a:latin typeface="Arimo"/>
                <a:ea typeface="Arimo"/>
                <a:cs typeface="Arimo"/>
                <a:sym typeface="Arimo"/>
              </a:defRPr>
            </a:lvl7pPr>
            <a:lvl8pPr lvl="7" algn="l">
              <a:lnSpc>
                <a:spcPct val="100000"/>
              </a:lnSpc>
              <a:spcBef>
                <a:spcPts val="0"/>
              </a:spcBef>
              <a:spcAft>
                <a:spcPts val="0"/>
              </a:spcAft>
              <a:buSzPts val="800"/>
              <a:buFont typeface="Arimo"/>
              <a:buNone/>
              <a:defRPr sz="800">
                <a:latin typeface="Arimo"/>
                <a:ea typeface="Arimo"/>
                <a:cs typeface="Arimo"/>
                <a:sym typeface="Arimo"/>
              </a:defRPr>
            </a:lvl8pPr>
            <a:lvl9pPr lvl="8" algn="l">
              <a:lnSpc>
                <a:spcPct val="100000"/>
              </a:lnSpc>
              <a:spcBef>
                <a:spcPts val="0"/>
              </a:spcBef>
              <a:spcAft>
                <a:spcPts val="0"/>
              </a:spcAft>
              <a:buSzPts val="800"/>
              <a:buFont typeface="Arimo"/>
              <a:buNone/>
              <a:defRPr sz="800">
                <a:latin typeface="Arimo"/>
                <a:ea typeface="Arimo"/>
                <a:cs typeface="Arimo"/>
                <a:sym typeface="Arimo"/>
              </a:defRPr>
            </a:lvl9pPr>
          </a:lstStyle>
          <a:p/>
        </p:txBody>
      </p:sp>
      <p:sp>
        <p:nvSpPr>
          <p:cNvPr id="971" name="Google Shape;971;p60"/>
          <p:cNvSpPr txBox="1"/>
          <p:nvPr>
            <p:ph idx="23" type="subTitle"/>
          </p:nvPr>
        </p:nvSpPr>
        <p:spPr>
          <a:xfrm>
            <a:off x="7151050" y="290218"/>
            <a:ext cx="1715400" cy="123000"/>
          </a:xfrm>
          <a:prstGeom prst="rect">
            <a:avLst/>
          </a:prstGeom>
          <a:noFill/>
          <a:ln>
            <a:noFill/>
          </a:ln>
        </p:spPr>
        <p:txBody>
          <a:bodyPr anchorCtr="0" anchor="ctr" bIns="0" lIns="0" spcFirstLastPara="1" rIns="0" wrap="square" tIns="0">
            <a:noAutofit/>
          </a:bodyPr>
          <a:lstStyle>
            <a:lvl1pPr lvl="0" algn="r">
              <a:lnSpc>
                <a:spcPct val="115000"/>
              </a:lnSpc>
              <a:spcBef>
                <a:spcPts val="0"/>
              </a:spcBef>
              <a:spcAft>
                <a:spcPts val="0"/>
              </a:spcAft>
              <a:buClr>
                <a:schemeClr val="lt1"/>
              </a:buClr>
              <a:buSzPts val="1100"/>
              <a:buNone/>
              <a:defRPr sz="800">
                <a:latin typeface="Arimo"/>
                <a:ea typeface="Arimo"/>
                <a:cs typeface="Arimo"/>
                <a:sym typeface="Arimo"/>
              </a:defRPr>
            </a:lvl1pPr>
            <a:lvl2pPr lvl="1" algn="r">
              <a:lnSpc>
                <a:spcPct val="100000"/>
              </a:lnSpc>
              <a:spcBef>
                <a:spcPts val="0"/>
              </a:spcBef>
              <a:spcAft>
                <a:spcPts val="0"/>
              </a:spcAft>
              <a:buSzPts val="1400"/>
              <a:buFont typeface="Arimo"/>
              <a:buNone/>
              <a:defRPr>
                <a:latin typeface="Arimo"/>
                <a:ea typeface="Arimo"/>
                <a:cs typeface="Arimo"/>
                <a:sym typeface="Arimo"/>
              </a:defRPr>
            </a:lvl2pPr>
            <a:lvl3pPr lvl="2" algn="r">
              <a:lnSpc>
                <a:spcPct val="100000"/>
              </a:lnSpc>
              <a:spcBef>
                <a:spcPts val="0"/>
              </a:spcBef>
              <a:spcAft>
                <a:spcPts val="0"/>
              </a:spcAft>
              <a:buSzPts val="1400"/>
              <a:buFont typeface="Arimo"/>
              <a:buNone/>
              <a:defRPr>
                <a:latin typeface="Arimo"/>
                <a:ea typeface="Arimo"/>
                <a:cs typeface="Arimo"/>
                <a:sym typeface="Arimo"/>
              </a:defRPr>
            </a:lvl3pPr>
            <a:lvl4pPr lvl="3" algn="r">
              <a:lnSpc>
                <a:spcPct val="100000"/>
              </a:lnSpc>
              <a:spcBef>
                <a:spcPts val="0"/>
              </a:spcBef>
              <a:spcAft>
                <a:spcPts val="0"/>
              </a:spcAft>
              <a:buSzPts val="1400"/>
              <a:buFont typeface="Arimo"/>
              <a:buNone/>
              <a:defRPr>
                <a:latin typeface="Arimo"/>
                <a:ea typeface="Arimo"/>
                <a:cs typeface="Arimo"/>
                <a:sym typeface="Arimo"/>
              </a:defRPr>
            </a:lvl4pPr>
            <a:lvl5pPr lvl="4" algn="r">
              <a:lnSpc>
                <a:spcPct val="100000"/>
              </a:lnSpc>
              <a:spcBef>
                <a:spcPts val="0"/>
              </a:spcBef>
              <a:spcAft>
                <a:spcPts val="0"/>
              </a:spcAft>
              <a:buSzPts val="1400"/>
              <a:buFont typeface="Arimo"/>
              <a:buNone/>
              <a:defRPr>
                <a:latin typeface="Arimo"/>
                <a:ea typeface="Arimo"/>
                <a:cs typeface="Arimo"/>
                <a:sym typeface="Arimo"/>
              </a:defRPr>
            </a:lvl5pPr>
            <a:lvl6pPr lvl="5" algn="r">
              <a:lnSpc>
                <a:spcPct val="100000"/>
              </a:lnSpc>
              <a:spcBef>
                <a:spcPts val="0"/>
              </a:spcBef>
              <a:spcAft>
                <a:spcPts val="0"/>
              </a:spcAft>
              <a:buSzPts val="1400"/>
              <a:buFont typeface="Arimo"/>
              <a:buNone/>
              <a:defRPr>
                <a:latin typeface="Arimo"/>
                <a:ea typeface="Arimo"/>
                <a:cs typeface="Arimo"/>
                <a:sym typeface="Arimo"/>
              </a:defRPr>
            </a:lvl6pPr>
            <a:lvl7pPr lvl="6" algn="r">
              <a:lnSpc>
                <a:spcPct val="100000"/>
              </a:lnSpc>
              <a:spcBef>
                <a:spcPts val="0"/>
              </a:spcBef>
              <a:spcAft>
                <a:spcPts val="0"/>
              </a:spcAft>
              <a:buSzPts val="1400"/>
              <a:buFont typeface="Arimo"/>
              <a:buNone/>
              <a:defRPr>
                <a:latin typeface="Arimo"/>
                <a:ea typeface="Arimo"/>
                <a:cs typeface="Arimo"/>
                <a:sym typeface="Arimo"/>
              </a:defRPr>
            </a:lvl7pPr>
            <a:lvl8pPr lvl="7" algn="r">
              <a:lnSpc>
                <a:spcPct val="100000"/>
              </a:lnSpc>
              <a:spcBef>
                <a:spcPts val="0"/>
              </a:spcBef>
              <a:spcAft>
                <a:spcPts val="0"/>
              </a:spcAft>
              <a:buSzPts val="1400"/>
              <a:buFont typeface="Arimo"/>
              <a:buNone/>
              <a:defRPr>
                <a:latin typeface="Arimo"/>
                <a:ea typeface="Arimo"/>
                <a:cs typeface="Arimo"/>
                <a:sym typeface="Arimo"/>
              </a:defRPr>
            </a:lvl8pPr>
            <a:lvl9pPr lvl="8" algn="r">
              <a:lnSpc>
                <a:spcPct val="100000"/>
              </a:lnSpc>
              <a:spcBef>
                <a:spcPts val="0"/>
              </a:spcBef>
              <a:spcAft>
                <a:spcPts val="0"/>
              </a:spcAft>
              <a:buSzPts val="1400"/>
              <a:buFont typeface="Arimo"/>
              <a:buNone/>
              <a:defRPr>
                <a:latin typeface="Arimo"/>
                <a:ea typeface="Arimo"/>
                <a:cs typeface="Arimo"/>
                <a:sym typeface="Arimo"/>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Alt 1">
  <p:cSld name="CUSTOM_25">
    <p:spTree>
      <p:nvGrpSpPr>
        <p:cNvPr id="972" name="Shape 972"/>
        <p:cNvGrpSpPr/>
        <p:nvPr/>
      </p:nvGrpSpPr>
      <p:grpSpPr>
        <a:xfrm>
          <a:off x="0" y="0"/>
          <a:ext cx="0" cy="0"/>
          <a:chOff x="0" y="0"/>
          <a:chExt cx="0" cy="0"/>
        </a:xfrm>
      </p:grpSpPr>
      <p:sp>
        <p:nvSpPr>
          <p:cNvPr id="973" name="Google Shape;973;p61"/>
          <p:cNvSpPr/>
          <p:nvPr>
            <p:ph idx="2" type="pic"/>
          </p:nvPr>
        </p:nvSpPr>
        <p:spPr>
          <a:xfrm>
            <a:off x="0" y="0"/>
            <a:ext cx="9144000" cy="5143500"/>
          </a:xfrm>
          <a:prstGeom prst="rect">
            <a:avLst/>
          </a:prstGeom>
          <a:noFill/>
          <a:ln>
            <a:noFill/>
          </a:ln>
        </p:spPr>
      </p:sp>
      <p:sp>
        <p:nvSpPr>
          <p:cNvPr id="974" name="Google Shape;974;p61"/>
          <p:cNvSpPr txBox="1"/>
          <p:nvPr/>
        </p:nvSpPr>
        <p:spPr>
          <a:xfrm>
            <a:off x="277500" y="277500"/>
            <a:ext cx="8589000" cy="1023600"/>
          </a:xfrm>
          <a:prstGeom prst="rect">
            <a:avLst/>
          </a:prstGeom>
          <a:noFill/>
          <a:ln>
            <a:noFill/>
          </a:ln>
        </p:spPr>
        <p:txBody>
          <a:bodyPr anchorCtr="0" anchor="t" bIns="0" lIns="0" spcFirstLastPara="1" rIns="0"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Arimo"/>
              <a:ea typeface="Arimo"/>
              <a:cs typeface="Arimo"/>
              <a:sym typeface="Arimo"/>
            </a:endParaRPr>
          </a:p>
        </p:txBody>
      </p:sp>
      <p:sp>
        <p:nvSpPr>
          <p:cNvPr id="975" name="Google Shape;975;p61"/>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976" name="Google Shape;976;p61"/>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800"/>
              <a:buFont typeface="Arimo"/>
              <a:buNone/>
              <a:defRPr sz="800">
                <a:latin typeface="Arimo"/>
                <a:ea typeface="Arimo"/>
                <a:cs typeface="Arimo"/>
                <a:sym typeface="Arimo"/>
              </a:defRPr>
            </a:lvl1pPr>
            <a:lvl2pPr lvl="1" algn="l">
              <a:lnSpc>
                <a:spcPct val="100000"/>
              </a:lnSpc>
              <a:spcBef>
                <a:spcPts val="0"/>
              </a:spcBef>
              <a:spcAft>
                <a:spcPts val="0"/>
              </a:spcAft>
              <a:buSzPts val="1400"/>
              <a:buFont typeface="Arimo"/>
              <a:buNone/>
              <a:defRPr>
                <a:latin typeface="Arimo"/>
                <a:ea typeface="Arimo"/>
                <a:cs typeface="Arimo"/>
                <a:sym typeface="Arimo"/>
              </a:defRPr>
            </a:lvl2pPr>
            <a:lvl3pPr lvl="2" algn="l">
              <a:lnSpc>
                <a:spcPct val="100000"/>
              </a:lnSpc>
              <a:spcBef>
                <a:spcPts val="0"/>
              </a:spcBef>
              <a:spcAft>
                <a:spcPts val="0"/>
              </a:spcAft>
              <a:buSzPts val="1400"/>
              <a:buFont typeface="Arimo"/>
              <a:buNone/>
              <a:defRPr>
                <a:latin typeface="Arimo"/>
                <a:ea typeface="Arimo"/>
                <a:cs typeface="Arimo"/>
                <a:sym typeface="Arimo"/>
              </a:defRPr>
            </a:lvl3pPr>
            <a:lvl4pPr lvl="3" algn="l">
              <a:lnSpc>
                <a:spcPct val="100000"/>
              </a:lnSpc>
              <a:spcBef>
                <a:spcPts val="0"/>
              </a:spcBef>
              <a:spcAft>
                <a:spcPts val="0"/>
              </a:spcAft>
              <a:buSzPts val="1400"/>
              <a:buFont typeface="Arimo"/>
              <a:buNone/>
              <a:defRPr>
                <a:latin typeface="Arimo"/>
                <a:ea typeface="Arimo"/>
                <a:cs typeface="Arimo"/>
                <a:sym typeface="Arimo"/>
              </a:defRPr>
            </a:lvl4pPr>
            <a:lvl5pPr lvl="4" algn="l">
              <a:lnSpc>
                <a:spcPct val="100000"/>
              </a:lnSpc>
              <a:spcBef>
                <a:spcPts val="0"/>
              </a:spcBef>
              <a:spcAft>
                <a:spcPts val="0"/>
              </a:spcAft>
              <a:buSzPts val="1400"/>
              <a:buFont typeface="Arimo"/>
              <a:buNone/>
              <a:defRPr>
                <a:latin typeface="Arimo"/>
                <a:ea typeface="Arimo"/>
                <a:cs typeface="Arimo"/>
                <a:sym typeface="Arimo"/>
              </a:defRPr>
            </a:lvl5pPr>
            <a:lvl6pPr lvl="5" algn="l">
              <a:lnSpc>
                <a:spcPct val="100000"/>
              </a:lnSpc>
              <a:spcBef>
                <a:spcPts val="0"/>
              </a:spcBef>
              <a:spcAft>
                <a:spcPts val="0"/>
              </a:spcAft>
              <a:buSzPts val="1400"/>
              <a:buFont typeface="Arimo"/>
              <a:buNone/>
              <a:defRPr>
                <a:latin typeface="Arimo"/>
                <a:ea typeface="Arimo"/>
                <a:cs typeface="Arimo"/>
                <a:sym typeface="Arimo"/>
              </a:defRPr>
            </a:lvl6pPr>
            <a:lvl7pPr lvl="6" algn="l">
              <a:lnSpc>
                <a:spcPct val="100000"/>
              </a:lnSpc>
              <a:spcBef>
                <a:spcPts val="0"/>
              </a:spcBef>
              <a:spcAft>
                <a:spcPts val="0"/>
              </a:spcAft>
              <a:buSzPts val="1400"/>
              <a:buFont typeface="Arimo"/>
              <a:buNone/>
              <a:defRPr>
                <a:latin typeface="Arimo"/>
                <a:ea typeface="Arimo"/>
                <a:cs typeface="Arimo"/>
                <a:sym typeface="Arimo"/>
              </a:defRPr>
            </a:lvl7pPr>
            <a:lvl8pPr lvl="7" algn="l">
              <a:lnSpc>
                <a:spcPct val="100000"/>
              </a:lnSpc>
              <a:spcBef>
                <a:spcPts val="0"/>
              </a:spcBef>
              <a:spcAft>
                <a:spcPts val="0"/>
              </a:spcAft>
              <a:buSzPts val="1400"/>
              <a:buFont typeface="Arimo"/>
              <a:buNone/>
              <a:defRPr>
                <a:latin typeface="Arimo"/>
                <a:ea typeface="Arimo"/>
                <a:cs typeface="Arimo"/>
                <a:sym typeface="Arimo"/>
              </a:defRPr>
            </a:lvl8pPr>
            <a:lvl9pPr lvl="8" algn="l">
              <a:lnSpc>
                <a:spcPct val="100000"/>
              </a:lnSpc>
              <a:spcBef>
                <a:spcPts val="0"/>
              </a:spcBef>
              <a:spcAft>
                <a:spcPts val="0"/>
              </a:spcAft>
              <a:buSzPts val="1400"/>
              <a:buFont typeface="Arimo"/>
              <a:buNone/>
              <a:defRPr>
                <a:latin typeface="Arimo"/>
                <a:ea typeface="Arimo"/>
                <a:cs typeface="Arimo"/>
                <a:sym typeface="Arimo"/>
              </a:defRPr>
            </a:lvl9pPr>
          </a:lstStyle>
          <a:p/>
        </p:txBody>
      </p:sp>
      <p:sp>
        <p:nvSpPr>
          <p:cNvPr id="977" name="Google Shape;977;p61"/>
          <p:cNvSpPr txBox="1"/>
          <p:nvPr>
            <p:ph idx="3"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800"/>
              <a:buFont typeface="Arimo"/>
              <a:buNone/>
              <a:defRPr sz="800">
                <a:latin typeface="Arimo"/>
                <a:ea typeface="Arimo"/>
                <a:cs typeface="Arimo"/>
                <a:sym typeface="Arimo"/>
              </a:defRPr>
            </a:lvl1pPr>
            <a:lvl2pPr lvl="1" algn="l">
              <a:lnSpc>
                <a:spcPct val="100000"/>
              </a:lnSpc>
              <a:spcBef>
                <a:spcPts val="0"/>
              </a:spcBef>
              <a:spcAft>
                <a:spcPts val="0"/>
              </a:spcAft>
              <a:buSzPts val="1400"/>
              <a:buFont typeface="Arimo"/>
              <a:buNone/>
              <a:defRPr>
                <a:latin typeface="Arimo"/>
                <a:ea typeface="Arimo"/>
                <a:cs typeface="Arimo"/>
                <a:sym typeface="Arimo"/>
              </a:defRPr>
            </a:lvl2pPr>
            <a:lvl3pPr lvl="2" algn="l">
              <a:lnSpc>
                <a:spcPct val="100000"/>
              </a:lnSpc>
              <a:spcBef>
                <a:spcPts val="0"/>
              </a:spcBef>
              <a:spcAft>
                <a:spcPts val="0"/>
              </a:spcAft>
              <a:buSzPts val="1400"/>
              <a:buFont typeface="Arimo"/>
              <a:buNone/>
              <a:defRPr>
                <a:latin typeface="Arimo"/>
                <a:ea typeface="Arimo"/>
                <a:cs typeface="Arimo"/>
                <a:sym typeface="Arimo"/>
              </a:defRPr>
            </a:lvl3pPr>
            <a:lvl4pPr lvl="3" algn="l">
              <a:lnSpc>
                <a:spcPct val="100000"/>
              </a:lnSpc>
              <a:spcBef>
                <a:spcPts val="0"/>
              </a:spcBef>
              <a:spcAft>
                <a:spcPts val="0"/>
              </a:spcAft>
              <a:buSzPts val="1400"/>
              <a:buFont typeface="Arimo"/>
              <a:buNone/>
              <a:defRPr>
                <a:latin typeface="Arimo"/>
                <a:ea typeface="Arimo"/>
                <a:cs typeface="Arimo"/>
                <a:sym typeface="Arimo"/>
              </a:defRPr>
            </a:lvl4pPr>
            <a:lvl5pPr lvl="4" algn="l">
              <a:lnSpc>
                <a:spcPct val="100000"/>
              </a:lnSpc>
              <a:spcBef>
                <a:spcPts val="0"/>
              </a:spcBef>
              <a:spcAft>
                <a:spcPts val="0"/>
              </a:spcAft>
              <a:buSzPts val="1400"/>
              <a:buFont typeface="Arimo"/>
              <a:buNone/>
              <a:defRPr>
                <a:latin typeface="Arimo"/>
                <a:ea typeface="Arimo"/>
                <a:cs typeface="Arimo"/>
                <a:sym typeface="Arimo"/>
              </a:defRPr>
            </a:lvl5pPr>
            <a:lvl6pPr lvl="5" algn="l">
              <a:lnSpc>
                <a:spcPct val="100000"/>
              </a:lnSpc>
              <a:spcBef>
                <a:spcPts val="0"/>
              </a:spcBef>
              <a:spcAft>
                <a:spcPts val="0"/>
              </a:spcAft>
              <a:buSzPts val="1400"/>
              <a:buFont typeface="Arimo"/>
              <a:buNone/>
              <a:defRPr>
                <a:latin typeface="Arimo"/>
                <a:ea typeface="Arimo"/>
                <a:cs typeface="Arimo"/>
                <a:sym typeface="Arimo"/>
              </a:defRPr>
            </a:lvl6pPr>
            <a:lvl7pPr lvl="6" algn="l">
              <a:lnSpc>
                <a:spcPct val="100000"/>
              </a:lnSpc>
              <a:spcBef>
                <a:spcPts val="0"/>
              </a:spcBef>
              <a:spcAft>
                <a:spcPts val="0"/>
              </a:spcAft>
              <a:buSzPts val="1400"/>
              <a:buFont typeface="Arimo"/>
              <a:buNone/>
              <a:defRPr>
                <a:latin typeface="Arimo"/>
                <a:ea typeface="Arimo"/>
                <a:cs typeface="Arimo"/>
                <a:sym typeface="Arimo"/>
              </a:defRPr>
            </a:lvl7pPr>
            <a:lvl8pPr lvl="7" algn="l">
              <a:lnSpc>
                <a:spcPct val="100000"/>
              </a:lnSpc>
              <a:spcBef>
                <a:spcPts val="0"/>
              </a:spcBef>
              <a:spcAft>
                <a:spcPts val="0"/>
              </a:spcAft>
              <a:buSzPts val="1400"/>
              <a:buFont typeface="Arimo"/>
              <a:buNone/>
              <a:defRPr>
                <a:latin typeface="Arimo"/>
                <a:ea typeface="Arimo"/>
                <a:cs typeface="Arimo"/>
                <a:sym typeface="Arimo"/>
              </a:defRPr>
            </a:lvl8pPr>
            <a:lvl9pPr lvl="8" algn="l">
              <a:lnSpc>
                <a:spcPct val="100000"/>
              </a:lnSpc>
              <a:spcBef>
                <a:spcPts val="0"/>
              </a:spcBef>
              <a:spcAft>
                <a:spcPts val="0"/>
              </a:spcAft>
              <a:buSzPts val="1400"/>
              <a:buFont typeface="Arimo"/>
              <a:buNone/>
              <a:defRPr>
                <a:latin typeface="Arimo"/>
                <a:ea typeface="Arimo"/>
                <a:cs typeface="Arimo"/>
                <a:sym typeface="Arimo"/>
              </a:defRPr>
            </a:lvl9pPr>
          </a:lstStyle>
          <a:p/>
        </p:txBody>
      </p:sp>
      <p:sp>
        <p:nvSpPr>
          <p:cNvPr id="978" name="Google Shape;978;p61"/>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lt 1">
  <p:cSld name="BLANK_1_1_1_1_1_1_1">
    <p:spTree>
      <p:nvGrpSpPr>
        <p:cNvPr id="184" name="Shape 184"/>
        <p:cNvGrpSpPr/>
        <p:nvPr/>
      </p:nvGrpSpPr>
      <p:grpSpPr>
        <a:xfrm>
          <a:off x="0" y="0"/>
          <a:ext cx="0" cy="0"/>
          <a:chOff x="0" y="0"/>
          <a:chExt cx="0" cy="0"/>
        </a:xfrm>
      </p:grpSpPr>
      <p:sp>
        <p:nvSpPr>
          <p:cNvPr id="185" name="Google Shape;185;p7"/>
          <p:cNvSpPr/>
          <p:nvPr/>
        </p:nvSpPr>
        <p:spPr>
          <a:xfrm>
            <a:off x="6519500" y="2216800"/>
            <a:ext cx="4728600" cy="1604700"/>
          </a:xfrm>
          <a:prstGeom prst="chord">
            <a:avLst>
              <a:gd fmla="val 4346562" name="adj1"/>
              <a:gd fmla="val 17254322"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86" name="Google Shape;186;p7"/>
          <p:cNvSpPr/>
          <p:nvPr/>
        </p:nvSpPr>
        <p:spPr>
          <a:xfrm rot="1800032">
            <a:off x="6670150" y="2309109"/>
            <a:ext cx="4728524" cy="1869582"/>
          </a:xfrm>
          <a:prstGeom prst="chord">
            <a:avLst>
              <a:gd fmla="val 3282930" name="adj1"/>
              <a:gd fmla="val 14744228"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87" name="Google Shape;187;p7"/>
          <p:cNvSpPr/>
          <p:nvPr/>
        </p:nvSpPr>
        <p:spPr>
          <a:xfrm>
            <a:off x="6008850" y="3120100"/>
            <a:ext cx="3135148" cy="2023395"/>
          </a:xfrm>
          <a:custGeom>
            <a:rect b="b" l="l" r="r" t="t"/>
            <a:pathLst>
              <a:path extrusionOk="0" h="29205" w="61561">
                <a:moveTo>
                  <a:pt x="61560" y="1"/>
                </a:moveTo>
                <a:lnTo>
                  <a:pt x="60172" y="120"/>
                </a:lnTo>
                <a:lnTo>
                  <a:pt x="58745" y="258"/>
                </a:lnTo>
                <a:lnTo>
                  <a:pt x="57318" y="417"/>
                </a:lnTo>
                <a:lnTo>
                  <a:pt x="55870" y="595"/>
                </a:lnTo>
                <a:lnTo>
                  <a:pt x="54403" y="814"/>
                </a:lnTo>
                <a:lnTo>
                  <a:pt x="52936" y="1051"/>
                </a:lnTo>
                <a:lnTo>
                  <a:pt x="51429" y="1309"/>
                </a:lnTo>
                <a:lnTo>
                  <a:pt x="49942" y="1587"/>
                </a:lnTo>
                <a:lnTo>
                  <a:pt x="48436" y="1884"/>
                </a:lnTo>
                <a:lnTo>
                  <a:pt x="46909" y="2221"/>
                </a:lnTo>
                <a:lnTo>
                  <a:pt x="45382" y="2578"/>
                </a:lnTo>
                <a:lnTo>
                  <a:pt x="43836" y="2955"/>
                </a:lnTo>
                <a:lnTo>
                  <a:pt x="42309" y="3351"/>
                </a:lnTo>
                <a:lnTo>
                  <a:pt x="40763" y="3787"/>
                </a:lnTo>
                <a:lnTo>
                  <a:pt x="39217" y="4224"/>
                </a:lnTo>
                <a:lnTo>
                  <a:pt x="37670" y="4699"/>
                </a:lnTo>
                <a:lnTo>
                  <a:pt x="35866" y="5274"/>
                </a:lnTo>
                <a:lnTo>
                  <a:pt x="34082" y="5869"/>
                </a:lnTo>
                <a:lnTo>
                  <a:pt x="32337" y="6484"/>
                </a:lnTo>
                <a:lnTo>
                  <a:pt x="30592" y="7118"/>
                </a:lnTo>
                <a:lnTo>
                  <a:pt x="28887" y="7792"/>
                </a:lnTo>
                <a:lnTo>
                  <a:pt x="27222" y="8466"/>
                </a:lnTo>
                <a:lnTo>
                  <a:pt x="25557" y="9160"/>
                </a:lnTo>
                <a:lnTo>
                  <a:pt x="23951" y="9894"/>
                </a:lnTo>
                <a:lnTo>
                  <a:pt x="22365" y="10627"/>
                </a:lnTo>
                <a:lnTo>
                  <a:pt x="20818" y="11381"/>
                </a:lnTo>
                <a:lnTo>
                  <a:pt x="19292" y="12154"/>
                </a:lnTo>
                <a:lnTo>
                  <a:pt x="17824" y="12927"/>
                </a:lnTo>
                <a:lnTo>
                  <a:pt x="16377" y="13740"/>
                </a:lnTo>
                <a:lnTo>
                  <a:pt x="14989" y="14553"/>
                </a:lnTo>
                <a:lnTo>
                  <a:pt x="13621" y="15386"/>
                </a:lnTo>
                <a:lnTo>
                  <a:pt x="12313" y="16218"/>
                </a:lnTo>
                <a:lnTo>
                  <a:pt x="11084" y="17051"/>
                </a:lnTo>
                <a:lnTo>
                  <a:pt x="9914" y="17884"/>
                </a:lnTo>
                <a:lnTo>
                  <a:pt x="8804" y="18716"/>
                </a:lnTo>
                <a:lnTo>
                  <a:pt x="7753" y="19549"/>
                </a:lnTo>
                <a:lnTo>
                  <a:pt x="6762" y="20382"/>
                </a:lnTo>
                <a:lnTo>
                  <a:pt x="5810" y="21214"/>
                </a:lnTo>
                <a:lnTo>
                  <a:pt x="4938" y="22027"/>
                </a:lnTo>
                <a:lnTo>
                  <a:pt x="4125" y="22860"/>
                </a:lnTo>
                <a:lnTo>
                  <a:pt x="3371" y="23693"/>
                </a:lnTo>
                <a:lnTo>
                  <a:pt x="2697" y="24505"/>
                </a:lnTo>
                <a:lnTo>
                  <a:pt x="2380" y="24902"/>
                </a:lnTo>
                <a:lnTo>
                  <a:pt x="2063" y="25298"/>
                </a:lnTo>
                <a:lnTo>
                  <a:pt x="1785" y="25715"/>
                </a:lnTo>
                <a:lnTo>
                  <a:pt x="1528" y="26111"/>
                </a:lnTo>
                <a:lnTo>
                  <a:pt x="1270" y="26508"/>
                </a:lnTo>
                <a:lnTo>
                  <a:pt x="1032" y="26904"/>
                </a:lnTo>
                <a:lnTo>
                  <a:pt x="814" y="27281"/>
                </a:lnTo>
                <a:lnTo>
                  <a:pt x="616" y="27678"/>
                </a:lnTo>
                <a:lnTo>
                  <a:pt x="437" y="28054"/>
                </a:lnTo>
                <a:lnTo>
                  <a:pt x="279" y="28451"/>
                </a:lnTo>
                <a:lnTo>
                  <a:pt x="120" y="28827"/>
                </a:lnTo>
                <a:lnTo>
                  <a:pt x="1" y="29204"/>
                </a:lnTo>
                <a:lnTo>
                  <a:pt x="61560" y="29204"/>
                </a:lnTo>
                <a:lnTo>
                  <a:pt x="61560" y="1"/>
                </a:lnTo>
                <a:close/>
              </a:path>
            </a:pathLst>
          </a:custGeom>
          <a:gradFill>
            <a:gsLst>
              <a:gs pos="0">
                <a:schemeClr val="accent2"/>
              </a:gs>
              <a:gs pos="37000">
                <a:schemeClr val="lt2"/>
              </a:gs>
              <a:gs pos="92000">
                <a:schemeClr val="accent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Sora"/>
              <a:ea typeface="Sora"/>
              <a:cs typeface="Sora"/>
              <a:sym typeface="Sora"/>
            </a:endParaRPr>
          </a:p>
        </p:txBody>
      </p:sp>
      <p:sp>
        <p:nvSpPr>
          <p:cNvPr id="188" name="Google Shape;188;p7"/>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189" name="Google Shape;189;p7"/>
          <p:cNvSpPr txBox="1"/>
          <p:nvPr>
            <p:ph idx="2" type="title"/>
          </p:nvPr>
        </p:nvSpPr>
        <p:spPr>
          <a:xfrm>
            <a:off x="115025" y="406250"/>
            <a:ext cx="6507000" cy="2656800"/>
          </a:xfrm>
          <a:prstGeom prst="rect">
            <a:avLst/>
          </a:prstGeom>
        </p:spPr>
        <p:txBody>
          <a:bodyPr anchorCtr="0" anchor="t" bIns="91425" lIns="91425" spcFirstLastPara="1" rIns="91425" wrap="square" tIns="0">
            <a:noAutofit/>
          </a:bodyPr>
          <a:lstStyle>
            <a:lvl1pPr lvl="0">
              <a:lnSpc>
                <a:spcPct val="90000"/>
              </a:lnSpc>
              <a:spcBef>
                <a:spcPts val="0"/>
              </a:spcBef>
              <a:spcAft>
                <a:spcPts val="0"/>
              </a:spcAft>
              <a:buNone/>
              <a:defRPr sz="5500"/>
            </a:lvl1pPr>
            <a:lvl2pPr lvl="1">
              <a:lnSpc>
                <a:spcPct val="90000"/>
              </a:lnSpc>
              <a:spcBef>
                <a:spcPts val="0"/>
              </a:spcBef>
              <a:spcAft>
                <a:spcPts val="0"/>
              </a:spcAft>
              <a:buNone/>
              <a:defRPr sz="5500"/>
            </a:lvl2pPr>
            <a:lvl3pPr lvl="2">
              <a:lnSpc>
                <a:spcPct val="90000"/>
              </a:lnSpc>
              <a:spcBef>
                <a:spcPts val="0"/>
              </a:spcBef>
              <a:spcAft>
                <a:spcPts val="0"/>
              </a:spcAft>
              <a:buNone/>
              <a:defRPr sz="5500"/>
            </a:lvl3pPr>
            <a:lvl4pPr lvl="3">
              <a:lnSpc>
                <a:spcPct val="90000"/>
              </a:lnSpc>
              <a:spcBef>
                <a:spcPts val="0"/>
              </a:spcBef>
              <a:spcAft>
                <a:spcPts val="0"/>
              </a:spcAft>
              <a:buNone/>
              <a:defRPr sz="5500"/>
            </a:lvl4pPr>
            <a:lvl5pPr lvl="4">
              <a:lnSpc>
                <a:spcPct val="90000"/>
              </a:lnSpc>
              <a:spcBef>
                <a:spcPts val="0"/>
              </a:spcBef>
              <a:spcAft>
                <a:spcPts val="0"/>
              </a:spcAft>
              <a:buNone/>
              <a:defRPr sz="5500"/>
            </a:lvl5pPr>
            <a:lvl6pPr lvl="5">
              <a:lnSpc>
                <a:spcPct val="90000"/>
              </a:lnSpc>
              <a:spcBef>
                <a:spcPts val="0"/>
              </a:spcBef>
              <a:spcAft>
                <a:spcPts val="0"/>
              </a:spcAft>
              <a:buNone/>
              <a:defRPr sz="5500"/>
            </a:lvl6pPr>
            <a:lvl7pPr lvl="6">
              <a:lnSpc>
                <a:spcPct val="90000"/>
              </a:lnSpc>
              <a:spcBef>
                <a:spcPts val="0"/>
              </a:spcBef>
              <a:spcAft>
                <a:spcPts val="0"/>
              </a:spcAft>
              <a:buNone/>
              <a:defRPr sz="5500"/>
            </a:lvl7pPr>
            <a:lvl8pPr lvl="7">
              <a:lnSpc>
                <a:spcPct val="90000"/>
              </a:lnSpc>
              <a:spcBef>
                <a:spcPts val="0"/>
              </a:spcBef>
              <a:spcAft>
                <a:spcPts val="0"/>
              </a:spcAft>
              <a:buNone/>
              <a:defRPr sz="5500"/>
            </a:lvl8pPr>
            <a:lvl9pPr lvl="8">
              <a:lnSpc>
                <a:spcPct val="90000"/>
              </a:lnSpc>
              <a:spcBef>
                <a:spcPts val="0"/>
              </a:spcBef>
              <a:spcAft>
                <a:spcPts val="0"/>
              </a:spcAft>
              <a:buNone/>
              <a:defRPr sz="5500"/>
            </a:lvl9pPr>
          </a:lstStyle>
          <a:p/>
        </p:txBody>
      </p:sp>
      <p:sp>
        <p:nvSpPr>
          <p:cNvPr id="190" name="Google Shape;190;p7"/>
          <p:cNvSpPr txBox="1"/>
          <p:nvPr>
            <p:ph idx="1" type="subTitle"/>
          </p:nvPr>
        </p:nvSpPr>
        <p:spPr>
          <a:xfrm>
            <a:off x="115025" y="3062925"/>
            <a:ext cx="3759600" cy="16599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p:txBody>
      </p:sp>
      <p:sp>
        <p:nvSpPr>
          <p:cNvPr id="191" name="Google Shape;191;p7"/>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4 steps - Alt 1">
  <p:cSld name="CUSTOM_25_1_1">
    <p:spTree>
      <p:nvGrpSpPr>
        <p:cNvPr id="979" name="Shape 979"/>
        <p:cNvGrpSpPr/>
        <p:nvPr/>
      </p:nvGrpSpPr>
      <p:grpSpPr>
        <a:xfrm>
          <a:off x="0" y="0"/>
          <a:ext cx="0" cy="0"/>
          <a:chOff x="0" y="0"/>
          <a:chExt cx="0" cy="0"/>
        </a:xfrm>
      </p:grpSpPr>
      <p:sp>
        <p:nvSpPr>
          <p:cNvPr id="980" name="Google Shape;980;p62"/>
          <p:cNvSpPr txBox="1"/>
          <p:nvPr>
            <p:ph type="title"/>
          </p:nvPr>
        </p:nvSpPr>
        <p:spPr>
          <a:xfrm>
            <a:off x="1969400" y="138075"/>
            <a:ext cx="5217000" cy="885000"/>
          </a:xfrm>
          <a:prstGeom prst="rect">
            <a:avLst/>
          </a:prstGeom>
          <a:noFill/>
          <a:ln>
            <a:noFill/>
          </a:ln>
        </p:spPr>
        <p:txBody>
          <a:bodyPr anchorCtr="0" anchor="t" bIns="0" lIns="0" spcFirstLastPara="1" rIns="0" wrap="square" tIns="91425">
            <a:noAutofit/>
          </a:bodyPr>
          <a:lstStyle>
            <a:lvl1pPr lvl="0" algn="ctr">
              <a:lnSpc>
                <a:spcPct val="100000"/>
              </a:lnSpc>
              <a:spcBef>
                <a:spcPts val="0"/>
              </a:spcBef>
              <a:spcAft>
                <a:spcPts val="0"/>
              </a:spcAft>
              <a:buSzPts val="2600"/>
              <a:buNone/>
              <a:defRPr sz="2600"/>
            </a:lvl1pPr>
            <a:lvl2pPr lvl="1" algn="ctr">
              <a:lnSpc>
                <a:spcPct val="115000"/>
              </a:lnSpc>
              <a:spcBef>
                <a:spcPts val="0"/>
              </a:spcBef>
              <a:spcAft>
                <a:spcPts val="0"/>
              </a:spcAft>
              <a:buSzPts val="2600"/>
              <a:buNone/>
              <a:defRPr sz="2600">
                <a:latin typeface="Arimo SemiBold"/>
                <a:ea typeface="Arimo SemiBold"/>
                <a:cs typeface="Arimo SemiBold"/>
                <a:sym typeface="Arimo SemiBold"/>
              </a:defRPr>
            </a:lvl2pPr>
            <a:lvl3pPr lvl="2" algn="ctr">
              <a:lnSpc>
                <a:spcPct val="115000"/>
              </a:lnSpc>
              <a:spcBef>
                <a:spcPts val="0"/>
              </a:spcBef>
              <a:spcAft>
                <a:spcPts val="0"/>
              </a:spcAft>
              <a:buSzPts val="2600"/>
              <a:buNone/>
              <a:defRPr sz="2600">
                <a:latin typeface="Arimo SemiBold"/>
                <a:ea typeface="Arimo SemiBold"/>
                <a:cs typeface="Arimo SemiBold"/>
                <a:sym typeface="Arimo SemiBold"/>
              </a:defRPr>
            </a:lvl3pPr>
            <a:lvl4pPr lvl="3" algn="ctr">
              <a:lnSpc>
                <a:spcPct val="115000"/>
              </a:lnSpc>
              <a:spcBef>
                <a:spcPts val="0"/>
              </a:spcBef>
              <a:spcAft>
                <a:spcPts val="0"/>
              </a:spcAft>
              <a:buSzPts val="2600"/>
              <a:buNone/>
              <a:defRPr sz="2600">
                <a:latin typeface="Arimo SemiBold"/>
                <a:ea typeface="Arimo SemiBold"/>
                <a:cs typeface="Arimo SemiBold"/>
                <a:sym typeface="Arimo SemiBold"/>
              </a:defRPr>
            </a:lvl4pPr>
            <a:lvl5pPr lvl="4" algn="ctr">
              <a:lnSpc>
                <a:spcPct val="115000"/>
              </a:lnSpc>
              <a:spcBef>
                <a:spcPts val="0"/>
              </a:spcBef>
              <a:spcAft>
                <a:spcPts val="0"/>
              </a:spcAft>
              <a:buSzPts val="2600"/>
              <a:buNone/>
              <a:defRPr sz="2600">
                <a:latin typeface="Arimo SemiBold"/>
                <a:ea typeface="Arimo SemiBold"/>
                <a:cs typeface="Arimo SemiBold"/>
                <a:sym typeface="Arimo SemiBold"/>
              </a:defRPr>
            </a:lvl5pPr>
            <a:lvl6pPr lvl="5" algn="ctr">
              <a:lnSpc>
                <a:spcPct val="115000"/>
              </a:lnSpc>
              <a:spcBef>
                <a:spcPts val="0"/>
              </a:spcBef>
              <a:spcAft>
                <a:spcPts val="0"/>
              </a:spcAft>
              <a:buSzPts val="2600"/>
              <a:buNone/>
              <a:defRPr sz="2600">
                <a:latin typeface="Arimo SemiBold"/>
                <a:ea typeface="Arimo SemiBold"/>
                <a:cs typeface="Arimo SemiBold"/>
                <a:sym typeface="Arimo SemiBold"/>
              </a:defRPr>
            </a:lvl6pPr>
            <a:lvl7pPr lvl="6" algn="ctr">
              <a:lnSpc>
                <a:spcPct val="115000"/>
              </a:lnSpc>
              <a:spcBef>
                <a:spcPts val="0"/>
              </a:spcBef>
              <a:spcAft>
                <a:spcPts val="0"/>
              </a:spcAft>
              <a:buSzPts val="2600"/>
              <a:buNone/>
              <a:defRPr sz="2600">
                <a:latin typeface="Arimo SemiBold"/>
                <a:ea typeface="Arimo SemiBold"/>
                <a:cs typeface="Arimo SemiBold"/>
                <a:sym typeface="Arimo SemiBold"/>
              </a:defRPr>
            </a:lvl7pPr>
            <a:lvl8pPr lvl="7" algn="ctr">
              <a:lnSpc>
                <a:spcPct val="115000"/>
              </a:lnSpc>
              <a:spcBef>
                <a:spcPts val="0"/>
              </a:spcBef>
              <a:spcAft>
                <a:spcPts val="0"/>
              </a:spcAft>
              <a:buSzPts val="2600"/>
              <a:buNone/>
              <a:defRPr sz="2600">
                <a:latin typeface="Arimo SemiBold"/>
                <a:ea typeface="Arimo SemiBold"/>
                <a:cs typeface="Arimo SemiBold"/>
                <a:sym typeface="Arimo SemiBold"/>
              </a:defRPr>
            </a:lvl8pPr>
            <a:lvl9pPr lvl="8" algn="ctr">
              <a:lnSpc>
                <a:spcPct val="115000"/>
              </a:lnSpc>
              <a:spcBef>
                <a:spcPts val="0"/>
              </a:spcBef>
              <a:spcAft>
                <a:spcPts val="0"/>
              </a:spcAft>
              <a:buSzPts val="2600"/>
              <a:buNone/>
              <a:defRPr sz="2600">
                <a:latin typeface="Arimo SemiBold"/>
                <a:ea typeface="Arimo SemiBold"/>
                <a:cs typeface="Arimo SemiBold"/>
                <a:sym typeface="Arimo SemiBold"/>
              </a:defRPr>
            </a:lvl9pPr>
          </a:lstStyle>
          <a:p/>
        </p:txBody>
      </p:sp>
      <p:sp>
        <p:nvSpPr>
          <p:cNvPr id="981" name="Google Shape;981;p62"/>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82" name="Google Shape;982;p62"/>
          <p:cNvSpPr txBox="1"/>
          <p:nvPr>
            <p:ph idx="2"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983" name="Google Shape;983;p62"/>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984" name="Google Shape;984;p62"/>
          <p:cNvSpPr/>
          <p:nvPr>
            <p:ph idx="3" type="pic"/>
          </p:nvPr>
        </p:nvSpPr>
        <p:spPr>
          <a:xfrm>
            <a:off x="3766700" y="873150"/>
            <a:ext cx="1621800" cy="3549600"/>
          </a:xfrm>
          <a:prstGeom prst="roundRect">
            <a:avLst>
              <a:gd fmla="val 10482" name="adj"/>
            </a:avLst>
          </a:prstGeom>
          <a:noFill/>
          <a:ln>
            <a:noFill/>
          </a:ln>
        </p:spPr>
      </p:sp>
      <p:sp>
        <p:nvSpPr>
          <p:cNvPr id="985" name="Google Shape;985;p62"/>
          <p:cNvSpPr/>
          <p:nvPr>
            <p:ph idx="4" type="pic"/>
          </p:nvPr>
        </p:nvSpPr>
        <p:spPr>
          <a:xfrm>
            <a:off x="289100" y="1324475"/>
            <a:ext cx="1563300" cy="2531100"/>
          </a:xfrm>
          <a:prstGeom prst="roundRect">
            <a:avLst>
              <a:gd fmla="val 11947" name="adj"/>
            </a:avLst>
          </a:prstGeom>
          <a:noFill/>
          <a:ln>
            <a:noFill/>
          </a:ln>
        </p:spPr>
      </p:sp>
      <p:sp>
        <p:nvSpPr>
          <p:cNvPr id="986" name="Google Shape;986;p62"/>
          <p:cNvSpPr/>
          <p:nvPr>
            <p:ph idx="5" type="pic"/>
          </p:nvPr>
        </p:nvSpPr>
        <p:spPr>
          <a:xfrm>
            <a:off x="1969400" y="1142650"/>
            <a:ext cx="1563300" cy="2531100"/>
          </a:xfrm>
          <a:prstGeom prst="roundRect">
            <a:avLst>
              <a:gd fmla="val 11947" name="adj"/>
            </a:avLst>
          </a:prstGeom>
          <a:noFill/>
          <a:ln>
            <a:noFill/>
          </a:ln>
        </p:spPr>
      </p:sp>
      <p:sp>
        <p:nvSpPr>
          <p:cNvPr id="987" name="Google Shape;987;p62"/>
          <p:cNvSpPr/>
          <p:nvPr>
            <p:ph idx="6" type="pic"/>
          </p:nvPr>
        </p:nvSpPr>
        <p:spPr>
          <a:xfrm>
            <a:off x="5623125" y="1142650"/>
            <a:ext cx="1563300" cy="2531100"/>
          </a:xfrm>
          <a:prstGeom prst="roundRect">
            <a:avLst>
              <a:gd fmla="val 11947" name="adj"/>
            </a:avLst>
          </a:prstGeom>
          <a:noFill/>
          <a:ln>
            <a:noFill/>
          </a:ln>
        </p:spPr>
      </p:sp>
      <p:sp>
        <p:nvSpPr>
          <p:cNvPr id="988" name="Google Shape;988;p62"/>
          <p:cNvSpPr/>
          <p:nvPr>
            <p:ph idx="7" type="pic"/>
          </p:nvPr>
        </p:nvSpPr>
        <p:spPr>
          <a:xfrm>
            <a:off x="7304050" y="1324475"/>
            <a:ext cx="1563300" cy="2531100"/>
          </a:xfrm>
          <a:prstGeom prst="roundRect">
            <a:avLst>
              <a:gd fmla="val 11947" name="adj"/>
            </a:avLst>
          </a:prstGeom>
          <a:noFill/>
          <a:ln>
            <a:noFill/>
          </a:ln>
        </p:spPr>
      </p:sp>
      <p:sp>
        <p:nvSpPr>
          <p:cNvPr id="989" name="Google Shape;989;p62"/>
          <p:cNvSpPr txBox="1"/>
          <p:nvPr>
            <p:ph idx="8" type="subTitle"/>
          </p:nvPr>
        </p:nvSpPr>
        <p:spPr>
          <a:xfrm>
            <a:off x="378475" y="4261299"/>
            <a:ext cx="1563300" cy="205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1200">
                <a:latin typeface="Arimo"/>
                <a:ea typeface="Arimo"/>
                <a:cs typeface="Arimo"/>
                <a:sym typeface="Arimo"/>
              </a:defRPr>
            </a:lvl1pPr>
            <a:lvl2pPr lvl="1" algn="l">
              <a:lnSpc>
                <a:spcPct val="115000"/>
              </a:lnSpc>
              <a:spcBef>
                <a:spcPts val="0"/>
              </a:spcBef>
              <a:spcAft>
                <a:spcPts val="0"/>
              </a:spcAft>
              <a:buSzPts val="1200"/>
              <a:buNone/>
              <a:defRPr b="1" sz="1200">
                <a:latin typeface="Arimo"/>
                <a:ea typeface="Arimo"/>
                <a:cs typeface="Arimo"/>
                <a:sym typeface="Arimo"/>
              </a:defRPr>
            </a:lvl2pPr>
            <a:lvl3pPr lvl="2" algn="l">
              <a:lnSpc>
                <a:spcPct val="115000"/>
              </a:lnSpc>
              <a:spcBef>
                <a:spcPts val="0"/>
              </a:spcBef>
              <a:spcAft>
                <a:spcPts val="0"/>
              </a:spcAft>
              <a:buSzPts val="1200"/>
              <a:buNone/>
              <a:defRPr b="1" sz="1200">
                <a:latin typeface="Arimo"/>
                <a:ea typeface="Arimo"/>
                <a:cs typeface="Arimo"/>
                <a:sym typeface="Arimo"/>
              </a:defRPr>
            </a:lvl3pPr>
            <a:lvl4pPr lvl="3" algn="l">
              <a:lnSpc>
                <a:spcPct val="115000"/>
              </a:lnSpc>
              <a:spcBef>
                <a:spcPts val="0"/>
              </a:spcBef>
              <a:spcAft>
                <a:spcPts val="0"/>
              </a:spcAft>
              <a:buSzPts val="1200"/>
              <a:buNone/>
              <a:defRPr b="1" sz="1200">
                <a:latin typeface="Arimo"/>
                <a:ea typeface="Arimo"/>
                <a:cs typeface="Arimo"/>
                <a:sym typeface="Arimo"/>
              </a:defRPr>
            </a:lvl4pPr>
            <a:lvl5pPr lvl="4" algn="l">
              <a:lnSpc>
                <a:spcPct val="115000"/>
              </a:lnSpc>
              <a:spcBef>
                <a:spcPts val="0"/>
              </a:spcBef>
              <a:spcAft>
                <a:spcPts val="0"/>
              </a:spcAft>
              <a:buSzPts val="1200"/>
              <a:buNone/>
              <a:defRPr b="1" sz="1200">
                <a:latin typeface="Arimo"/>
                <a:ea typeface="Arimo"/>
                <a:cs typeface="Arimo"/>
                <a:sym typeface="Arimo"/>
              </a:defRPr>
            </a:lvl5pPr>
            <a:lvl6pPr lvl="5" algn="l">
              <a:lnSpc>
                <a:spcPct val="115000"/>
              </a:lnSpc>
              <a:spcBef>
                <a:spcPts val="0"/>
              </a:spcBef>
              <a:spcAft>
                <a:spcPts val="0"/>
              </a:spcAft>
              <a:buSzPts val="1200"/>
              <a:buNone/>
              <a:defRPr b="1" sz="1200">
                <a:latin typeface="Arimo"/>
                <a:ea typeface="Arimo"/>
                <a:cs typeface="Arimo"/>
                <a:sym typeface="Arimo"/>
              </a:defRPr>
            </a:lvl6pPr>
            <a:lvl7pPr lvl="6" algn="l">
              <a:lnSpc>
                <a:spcPct val="115000"/>
              </a:lnSpc>
              <a:spcBef>
                <a:spcPts val="0"/>
              </a:spcBef>
              <a:spcAft>
                <a:spcPts val="0"/>
              </a:spcAft>
              <a:buSzPts val="1200"/>
              <a:buNone/>
              <a:defRPr b="1" sz="1200">
                <a:latin typeface="Arimo"/>
                <a:ea typeface="Arimo"/>
                <a:cs typeface="Arimo"/>
                <a:sym typeface="Arimo"/>
              </a:defRPr>
            </a:lvl7pPr>
            <a:lvl8pPr lvl="7" algn="l">
              <a:lnSpc>
                <a:spcPct val="115000"/>
              </a:lnSpc>
              <a:spcBef>
                <a:spcPts val="0"/>
              </a:spcBef>
              <a:spcAft>
                <a:spcPts val="0"/>
              </a:spcAft>
              <a:buSzPts val="1200"/>
              <a:buNone/>
              <a:defRPr b="1" sz="1200">
                <a:latin typeface="Arimo"/>
                <a:ea typeface="Arimo"/>
                <a:cs typeface="Arimo"/>
                <a:sym typeface="Arimo"/>
              </a:defRPr>
            </a:lvl8pPr>
            <a:lvl9pPr lvl="8" algn="l">
              <a:lnSpc>
                <a:spcPct val="115000"/>
              </a:lnSpc>
              <a:spcBef>
                <a:spcPts val="0"/>
              </a:spcBef>
              <a:spcAft>
                <a:spcPts val="0"/>
              </a:spcAft>
              <a:buSzPts val="1200"/>
              <a:buNone/>
              <a:defRPr b="1" sz="1200">
                <a:latin typeface="Arimo"/>
                <a:ea typeface="Arimo"/>
                <a:cs typeface="Arimo"/>
                <a:sym typeface="Arimo"/>
              </a:defRPr>
            </a:lvl9pPr>
          </a:lstStyle>
          <a:p/>
        </p:txBody>
      </p:sp>
      <p:sp>
        <p:nvSpPr>
          <p:cNvPr id="990" name="Google Shape;990;p62"/>
          <p:cNvSpPr txBox="1"/>
          <p:nvPr>
            <p:ph idx="9" type="subTitle"/>
          </p:nvPr>
        </p:nvSpPr>
        <p:spPr>
          <a:xfrm>
            <a:off x="378476" y="4562900"/>
            <a:ext cx="1473900" cy="29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800">
                <a:latin typeface="Arimo"/>
                <a:ea typeface="Arimo"/>
                <a:cs typeface="Arimo"/>
                <a:sym typeface="Arimo"/>
              </a:defRPr>
            </a:lvl1pPr>
            <a:lvl2pPr lvl="1" algn="l">
              <a:lnSpc>
                <a:spcPct val="100000"/>
              </a:lnSpc>
              <a:spcBef>
                <a:spcPts val="0"/>
              </a:spcBef>
              <a:spcAft>
                <a:spcPts val="0"/>
              </a:spcAft>
              <a:buSzPts val="1200"/>
              <a:buNone/>
              <a:defRPr b="1" sz="800">
                <a:latin typeface="Arimo"/>
                <a:ea typeface="Arimo"/>
                <a:cs typeface="Arimo"/>
                <a:sym typeface="Arimo"/>
              </a:defRPr>
            </a:lvl2pPr>
            <a:lvl3pPr lvl="2" algn="l">
              <a:lnSpc>
                <a:spcPct val="100000"/>
              </a:lnSpc>
              <a:spcBef>
                <a:spcPts val="0"/>
              </a:spcBef>
              <a:spcAft>
                <a:spcPts val="0"/>
              </a:spcAft>
              <a:buSzPts val="1200"/>
              <a:buNone/>
              <a:defRPr b="1" sz="800">
                <a:latin typeface="Arimo"/>
                <a:ea typeface="Arimo"/>
                <a:cs typeface="Arimo"/>
                <a:sym typeface="Arimo"/>
              </a:defRPr>
            </a:lvl3pPr>
            <a:lvl4pPr lvl="3" algn="l">
              <a:lnSpc>
                <a:spcPct val="100000"/>
              </a:lnSpc>
              <a:spcBef>
                <a:spcPts val="0"/>
              </a:spcBef>
              <a:spcAft>
                <a:spcPts val="0"/>
              </a:spcAft>
              <a:buSzPts val="1200"/>
              <a:buNone/>
              <a:defRPr b="1" sz="800">
                <a:latin typeface="Arimo"/>
                <a:ea typeface="Arimo"/>
                <a:cs typeface="Arimo"/>
                <a:sym typeface="Arimo"/>
              </a:defRPr>
            </a:lvl4pPr>
            <a:lvl5pPr lvl="4" algn="l">
              <a:lnSpc>
                <a:spcPct val="100000"/>
              </a:lnSpc>
              <a:spcBef>
                <a:spcPts val="0"/>
              </a:spcBef>
              <a:spcAft>
                <a:spcPts val="0"/>
              </a:spcAft>
              <a:buSzPts val="1200"/>
              <a:buNone/>
              <a:defRPr b="1" sz="800">
                <a:latin typeface="Arimo"/>
                <a:ea typeface="Arimo"/>
                <a:cs typeface="Arimo"/>
                <a:sym typeface="Arimo"/>
              </a:defRPr>
            </a:lvl5pPr>
            <a:lvl6pPr lvl="5" algn="l">
              <a:lnSpc>
                <a:spcPct val="100000"/>
              </a:lnSpc>
              <a:spcBef>
                <a:spcPts val="0"/>
              </a:spcBef>
              <a:spcAft>
                <a:spcPts val="0"/>
              </a:spcAft>
              <a:buSzPts val="1200"/>
              <a:buNone/>
              <a:defRPr b="1" sz="800">
                <a:latin typeface="Arimo"/>
                <a:ea typeface="Arimo"/>
                <a:cs typeface="Arimo"/>
                <a:sym typeface="Arimo"/>
              </a:defRPr>
            </a:lvl6pPr>
            <a:lvl7pPr lvl="6" algn="l">
              <a:lnSpc>
                <a:spcPct val="100000"/>
              </a:lnSpc>
              <a:spcBef>
                <a:spcPts val="0"/>
              </a:spcBef>
              <a:spcAft>
                <a:spcPts val="0"/>
              </a:spcAft>
              <a:buSzPts val="1200"/>
              <a:buNone/>
              <a:defRPr b="1" sz="800">
                <a:latin typeface="Arimo"/>
                <a:ea typeface="Arimo"/>
                <a:cs typeface="Arimo"/>
                <a:sym typeface="Arimo"/>
              </a:defRPr>
            </a:lvl7pPr>
            <a:lvl8pPr lvl="7" algn="l">
              <a:lnSpc>
                <a:spcPct val="100000"/>
              </a:lnSpc>
              <a:spcBef>
                <a:spcPts val="0"/>
              </a:spcBef>
              <a:spcAft>
                <a:spcPts val="0"/>
              </a:spcAft>
              <a:buSzPts val="1200"/>
              <a:buNone/>
              <a:defRPr b="1" sz="800">
                <a:latin typeface="Arimo"/>
                <a:ea typeface="Arimo"/>
                <a:cs typeface="Arimo"/>
                <a:sym typeface="Arimo"/>
              </a:defRPr>
            </a:lvl8pPr>
            <a:lvl9pPr lvl="8" algn="l">
              <a:lnSpc>
                <a:spcPct val="100000"/>
              </a:lnSpc>
              <a:spcBef>
                <a:spcPts val="0"/>
              </a:spcBef>
              <a:spcAft>
                <a:spcPts val="0"/>
              </a:spcAft>
              <a:buSzPts val="1200"/>
              <a:buNone/>
              <a:defRPr b="1" sz="800">
                <a:latin typeface="Arimo"/>
                <a:ea typeface="Arimo"/>
                <a:cs typeface="Arimo"/>
                <a:sym typeface="Arimo"/>
              </a:defRPr>
            </a:lvl9pPr>
          </a:lstStyle>
          <a:p/>
        </p:txBody>
      </p:sp>
      <p:sp>
        <p:nvSpPr>
          <p:cNvPr id="991" name="Google Shape;991;p62"/>
          <p:cNvSpPr txBox="1"/>
          <p:nvPr>
            <p:ph idx="13" type="subTitle"/>
          </p:nvPr>
        </p:nvSpPr>
        <p:spPr>
          <a:xfrm>
            <a:off x="2057625" y="4074126"/>
            <a:ext cx="1563300" cy="205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1200">
                <a:latin typeface="Arimo"/>
                <a:ea typeface="Arimo"/>
                <a:cs typeface="Arimo"/>
                <a:sym typeface="Arimo"/>
              </a:defRPr>
            </a:lvl1pPr>
            <a:lvl2pPr lvl="1" algn="l">
              <a:lnSpc>
                <a:spcPct val="115000"/>
              </a:lnSpc>
              <a:spcBef>
                <a:spcPts val="0"/>
              </a:spcBef>
              <a:spcAft>
                <a:spcPts val="0"/>
              </a:spcAft>
              <a:buSzPts val="1200"/>
              <a:buNone/>
              <a:defRPr b="1" sz="1200">
                <a:latin typeface="Arimo"/>
                <a:ea typeface="Arimo"/>
                <a:cs typeface="Arimo"/>
                <a:sym typeface="Arimo"/>
              </a:defRPr>
            </a:lvl2pPr>
            <a:lvl3pPr lvl="2" algn="l">
              <a:lnSpc>
                <a:spcPct val="115000"/>
              </a:lnSpc>
              <a:spcBef>
                <a:spcPts val="0"/>
              </a:spcBef>
              <a:spcAft>
                <a:spcPts val="0"/>
              </a:spcAft>
              <a:buSzPts val="1200"/>
              <a:buNone/>
              <a:defRPr b="1" sz="1200">
                <a:latin typeface="Arimo"/>
                <a:ea typeface="Arimo"/>
                <a:cs typeface="Arimo"/>
                <a:sym typeface="Arimo"/>
              </a:defRPr>
            </a:lvl3pPr>
            <a:lvl4pPr lvl="3" algn="l">
              <a:lnSpc>
                <a:spcPct val="115000"/>
              </a:lnSpc>
              <a:spcBef>
                <a:spcPts val="0"/>
              </a:spcBef>
              <a:spcAft>
                <a:spcPts val="0"/>
              </a:spcAft>
              <a:buSzPts val="1200"/>
              <a:buNone/>
              <a:defRPr b="1" sz="1200">
                <a:latin typeface="Arimo"/>
                <a:ea typeface="Arimo"/>
                <a:cs typeface="Arimo"/>
                <a:sym typeface="Arimo"/>
              </a:defRPr>
            </a:lvl4pPr>
            <a:lvl5pPr lvl="4" algn="l">
              <a:lnSpc>
                <a:spcPct val="115000"/>
              </a:lnSpc>
              <a:spcBef>
                <a:spcPts val="0"/>
              </a:spcBef>
              <a:spcAft>
                <a:spcPts val="0"/>
              </a:spcAft>
              <a:buSzPts val="1200"/>
              <a:buNone/>
              <a:defRPr b="1" sz="1200">
                <a:latin typeface="Arimo"/>
                <a:ea typeface="Arimo"/>
                <a:cs typeface="Arimo"/>
                <a:sym typeface="Arimo"/>
              </a:defRPr>
            </a:lvl5pPr>
            <a:lvl6pPr lvl="5" algn="l">
              <a:lnSpc>
                <a:spcPct val="115000"/>
              </a:lnSpc>
              <a:spcBef>
                <a:spcPts val="0"/>
              </a:spcBef>
              <a:spcAft>
                <a:spcPts val="0"/>
              </a:spcAft>
              <a:buSzPts val="1200"/>
              <a:buNone/>
              <a:defRPr b="1" sz="1200">
                <a:latin typeface="Arimo"/>
                <a:ea typeface="Arimo"/>
                <a:cs typeface="Arimo"/>
                <a:sym typeface="Arimo"/>
              </a:defRPr>
            </a:lvl6pPr>
            <a:lvl7pPr lvl="6" algn="l">
              <a:lnSpc>
                <a:spcPct val="115000"/>
              </a:lnSpc>
              <a:spcBef>
                <a:spcPts val="0"/>
              </a:spcBef>
              <a:spcAft>
                <a:spcPts val="0"/>
              </a:spcAft>
              <a:buSzPts val="1200"/>
              <a:buNone/>
              <a:defRPr b="1" sz="1200">
                <a:latin typeface="Arimo"/>
                <a:ea typeface="Arimo"/>
                <a:cs typeface="Arimo"/>
                <a:sym typeface="Arimo"/>
              </a:defRPr>
            </a:lvl7pPr>
            <a:lvl8pPr lvl="7" algn="l">
              <a:lnSpc>
                <a:spcPct val="115000"/>
              </a:lnSpc>
              <a:spcBef>
                <a:spcPts val="0"/>
              </a:spcBef>
              <a:spcAft>
                <a:spcPts val="0"/>
              </a:spcAft>
              <a:buSzPts val="1200"/>
              <a:buNone/>
              <a:defRPr b="1" sz="1200">
                <a:latin typeface="Arimo"/>
                <a:ea typeface="Arimo"/>
                <a:cs typeface="Arimo"/>
                <a:sym typeface="Arimo"/>
              </a:defRPr>
            </a:lvl8pPr>
            <a:lvl9pPr lvl="8" algn="l">
              <a:lnSpc>
                <a:spcPct val="115000"/>
              </a:lnSpc>
              <a:spcBef>
                <a:spcPts val="0"/>
              </a:spcBef>
              <a:spcAft>
                <a:spcPts val="0"/>
              </a:spcAft>
              <a:buSzPts val="1200"/>
              <a:buNone/>
              <a:defRPr b="1" sz="1200">
                <a:latin typeface="Arimo"/>
                <a:ea typeface="Arimo"/>
                <a:cs typeface="Arimo"/>
                <a:sym typeface="Arimo"/>
              </a:defRPr>
            </a:lvl9pPr>
          </a:lstStyle>
          <a:p/>
        </p:txBody>
      </p:sp>
      <p:sp>
        <p:nvSpPr>
          <p:cNvPr id="992" name="Google Shape;992;p62"/>
          <p:cNvSpPr txBox="1"/>
          <p:nvPr>
            <p:ph idx="14" type="subTitle"/>
          </p:nvPr>
        </p:nvSpPr>
        <p:spPr>
          <a:xfrm>
            <a:off x="2057625" y="4375725"/>
            <a:ext cx="1473900" cy="29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800">
                <a:latin typeface="Arimo"/>
                <a:ea typeface="Arimo"/>
                <a:cs typeface="Arimo"/>
                <a:sym typeface="Arimo"/>
              </a:defRPr>
            </a:lvl1pPr>
            <a:lvl2pPr lvl="1" algn="l">
              <a:lnSpc>
                <a:spcPct val="100000"/>
              </a:lnSpc>
              <a:spcBef>
                <a:spcPts val="0"/>
              </a:spcBef>
              <a:spcAft>
                <a:spcPts val="0"/>
              </a:spcAft>
              <a:buSzPts val="1200"/>
              <a:buNone/>
              <a:defRPr b="1" sz="800">
                <a:latin typeface="Arimo"/>
                <a:ea typeface="Arimo"/>
                <a:cs typeface="Arimo"/>
                <a:sym typeface="Arimo"/>
              </a:defRPr>
            </a:lvl2pPr>
            <a:lvl3pPr lvl="2" algn="l">
              <a:lnSpc>
                <a:spcPct val="100000"/>
              </a:lnSpc>
              <a:spcBef>
                <a:spcPts val="0"/>
              </a:spcBef>
              <a:spcAft>
                <a:spcPts val="0"/>
              </a:spcAft>
              <a:buSzPts val="1200"/>
              <a:buNone/>
              <a:defRPr b="1" sz="800">
                <a:latin typeface="Arimo"/>
                <a:ea typeface="Arimo"/>
                <a:cs typeface="Arimo"/>
                <a:sym typeface="Arimo"/>
              </a:defRPr>
            </a:lvl3pPr>
            <a:lvl4pPr lvl="3" algn="l">
              <a:lnSpc>
                <a:spcPct val="100000"/>
              </a:lnSpc>
              <a:spcBef>
                <a:spcPts val="0"/>
              </a:spcBef>
              <a:spcAft>
                <a:spcPts val="0"/>
              </a:spcAft>
              <a:buSzPts val="1200"/>
              <a:buNone/>
              <a:defRPr b="1" sz="800">
                <a:latin typeface="Arimo"/>
                <a:ea typeface="Arimo"/>
                <a:cs typeface="Arimo"/>
                <a:sym typeface="Arimo"/>
              </a:defRPr>
            </a:lvl4pPr>
            <a:lvl5pPr lvl="4" algn="l">
              <a:lnSpc>
                <a:spcPct val="100000"/>
              </a:lnSpc>
              <a:spcBef>
                <a:spcPts val="0"/>
              </a:spcBef>
              <a:spcAft>
                <a:spcPts val="0"/>
              </a:spcAft>
              <a:buSzPts val="1200"/>
              <a:buNone/>
              <a:defRPr b="1" sz="800">
                <a:latin typeface="Arimo"/>
                <a:ea typeface="Arimo"/>
                <a:cs typeface="Arimo"/>
                <a:sym typeface="Arimo"/>
              </a:defRPr>
            </a:lvl5pPr>
            <a:lvl6pPr lvl="5" algn="l">
              <a:lnSpc>
                <a:spcPct val="100000"/>
              </a:lnSpc>
              <a:spcBef>
                <a:spcPts val="0"/>
              </a:spcBef>
              <a:spcAft>
                <a:spcPts val="0"/>
              </a:spcAft>
              <a:buSzPts val="1200"/>
              <a:buNone/>
              <a:defRPr b="1" sz="800">
                <a:latin typeface="Arimo"/>
                <a:ea typeface="Arimo"/>
                <a:cs typeface="Arimo"/>
                <a:sym typeface="Arimo"/>
              </a:defRPr>
            </a:lvl6pPr>
            <a:lvl7pPr lvl="6" algn="l">
              <a:lnSpc>
                <a:spcPct val="100000"/>
              </a:lnSpc>
              <a:spcBef>
                <a:spcPts val="0"/>
              </a:spcBef>
              <a:spcAft>
                <a:spcPts val="0"/>
              </a:spcAft>
              <a:buSzPts val="1200"/>
              <a:buNone/>
              <a:defRPr b="1" sz="800">
                <a:latin typeface="Arimo"/>
                <a:ea typeface="Arimo"/>
                <a:cs typeface="Arimo"/>
                <a:sym typeface="Arimo"/>
              </a:defRPr>
            </a:lvl7pPr>
            <a:lvl8pPr lvl="7" algn="l">
              <a:lnSpc>
                <a:spcPct val="100000"/>
              </a:lnSpc>
              <a:spcBef>
                <a:spcPts val="0"/>
              </a:spcBef>
              <a:spcAft>
                <a:spcPts val="0"/>
              </a:spcAft>
              <a:buSzPts val="1200"/>
              <a:buNone/>
              <a:defRPr b="1" sz="800">
                <a:latin typeface="Arimo"/>
                <a:ea typeface="Arimo"/>
                <a:cs typeface="Arimo"/>
                <a:sym typeface="Arimo"/>
              </a:defRPr>
            </a:lvl8pPr>
            <a:lvl9pPr lvl="8" algn="l">
              <a:lnSpc>
                <a:spcPct val="100000"/>
              </a:lnSpc>
              <a:spcBef>
                <a:spcPts val="0"/>
              </a:spcBef>
              <a:spcAft>
                <a:spcPts val="0"/>
              </a:spcAft>
              <a:buSzPts val="1200"/>
              <a:buNone/>
              <a:defRPr b="1" sz="800">
                <a:latin typeface="Arimo"/>
                <a:ea typeface="Arimo"/>
                <a:cs typeface="Arimo"/>
                <a:sym typeface="Arimo"/>
              </a:defRPr>
            </a:lvl9pPr>
          </a:lstStyle>
          <a:p/>
        </p:txBody>
      </p:sp>
      <p:sp>
        <p:nvSpPr>
          <p:cNvPr id="993" name="Google Shape;993;p62"/>
          <p:cNvSpPr txBox="1"/>
          <p:nvPr>
            <p:ph idx="15" type="subTitle"/>
          </p:nvPr>
        </p:nvSpPr>
        <p:spPr>
          <a:xfrm>
            <a:off x="5712200" y="4074126"/>
            <a:ext cx="1563300" cy="19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1200">
                <a:latin typeface="Arimo"/>
                <a:ea typeface="Arimo"/>
                <a:cs typeface="Arimo"/>
                <a:sym typeface="Arimo"/>
              </a:defRPr>
            </a:lvl1pPr>
            <a:lvl2pPr lvl="1" algn="l">
              <a:lnSpc>
                <a:spcPct val="115000"/>
              </a:lnSpc>
              <a:spcBef>
                <a:spcPts val="0"/>
              </a:spcBef>
              <a:spcAft>
                <a:spcPts val="0"/>
              </a:spcAft>
              <a:buSzPts val="1200"/>
              <a:buNone/>
              <a:defRPr b="1" sz="1200">
                <a:latin typeface="Arimo"/>
                <a:ea typeface="Arimo"/>
                <a:cs typeface="Arimo"/>
                <a:sym typeface="Arimo"/>
              </a:defRPr>
            </a:lvl2pPr>
            <a:lvl3pPr lvl="2" algn="l">
              <a:lnSpc>
                <a:spcPct val="115000"/>
              </a:lnSpc>
              <a:spcBef>
                <a:spcPts val="0"/>
              </a:spcBef>
              <a:spcAft>
                <a:spcPts val="0"/>
              </a:spcAft>
              <a:buSzPts val="1200"/>
              <a:buNone/>
              <a:defRPr b="1" sz="1200">
                <a:latin typeface="Arimo"/>
                <a:ea typeface="Arimo"/>
                <a:cs typeface="Arimo"/>
                <a:sym typeface="Arimo"/>
              </a:defRPr>
            </a:lvl3pPr>
            <a:lvl4pPr lvl="3" algn="l">
              <a:lnSpc>
                <a:spcPct val="115000"/>
              </a:lnSpc>
              <a:spcBef>
                <a:spcPts val="0"/>
              </a:spcBef>
              <a:spcAft>
                <a:spcPts val="0"/>
              </a:spcAft>
              <a:buSzPts val="1200"/>
              <a:buNone/>
              <a:defRPr b="1" sz="1200">
                <a:latin typeface="Arimo"/>
                <a:ea typeface="Arimo"/>
                <a:cs typeface="Arimo"/>
                <a:sym typeface="Arimo"/>
              </a:defRPr>
            </a:lvl4pPr>
            <a:lvl5pPr lvl="4" algn="l">
              <a:lnSpc>
                <a:spcPct val="115000"/>
              </a:lnSpc>
              <a:spcBef>
                <a:spcPts val="0"/>
              </a:spcBef>
              <a:spcAft>
                <a:spcPts val="0"/>
              </a:spcAft>
              <a:buSzPts val="1200"/>
              <a:buNone/>
              <a:defRPr b="1" sz="1200">
                <a:latin typeface="Arimo"/>
                <a:ea typeface="Arimo"/>
                <a:cs typeface="Arimo"/>
                <a:sym typeface="Arimo"/>
              </a:defRPr>
            </a:lvl5pPr>
            <a:lvl6pPr lvl="5" algn="l">
              <a:lnSpc>
                <a:spcPct val="115000"/>
              </a:lnSpc>
              <a:spcBef>
                <a:spcPts val="0"/>
              </a:spcBef>
              <a:spcAft>
                <a:spcPts val="0"/>
              </a:spcAft>
              <a:buSzPts val="1200"/>
              <a:buNone/>
              <a:defRPr b="1" sz="1200">
                <a:latin typeface="Arimo"/>
                <a:ea typeface="Arimo"/>
                <a:cs typeface="Arimo"/>
                <a:sym typeface="Arimo"/>
              </a:defRPr>
            </a:lvl6pPr>
            <a:lvl7pPr lvl="6" algn="l">
              <a:lnSpc>
                <a:spcPct val="115000"/>
              </a:lnSpc>
              <a:spcBef>
                <a:spcPts val="0"/>
              </a:spcBef>
              <a:spcAft>
                <a:spcPts val="0"/>
              </a:spcAft>
              <a:buSzPts val="1200"/>
              <a:buNone/>
              <a:defRPr b="1" sz="1200">
                <a:latin typeface="Arimo"/>
                <a:ea typeface="Arimo"/>
                <a:cs typeface="Arimo"/>
                <a:sym typeface="Arimo"/>
              </a:defRPr>
            </a:lvl7pPr>
            <a:lvl8pPr lvl="7" algn="l">
              <a:lnSpc>
                <a:spcPct val="115000"/>
              </a:lnSpc>
              <a:spcBef>
                <a:spcPts val="0"/>
              </a:spcBef>
              <a:spcAft>
                <a:spcPts val="0"/>
              </a:spcAft>
              <a:buSzPts val="1200"/>
              <a:buNone/>
              <a:defRPr b="1" sz="1200">
                <a:latin typeface="Arimo"/>
                <a:ea typeface="Arimo"/>
                <a:cs typeface="Arimo"/>
                <a:sym typeface="Arimo"/>
              </a:defRPr>
            </a:lvl8pPr>
            <a:lvl9pPr lvl="8" algn="l">
              <a:lnSpc>
                <a:spcPct val="115000"/>
              </a:lnSpc>
              <a:spcBef>
                <a:spcPts val="0"/>
              </a:spcBef>
              <a:spcAft>
                <a:spcPts val="0"/>
              </a:spcAft>
              <a:buSzPts val="1200"/>
              <a:buNone/>
              <a:defRPr b="1" sz="1200">
                <a:latin typeface="Arimo"/>
                <a:ea typeface="Arimo"/>
                <a:cs typeface="Arimo"/>
                <a:sym typeface="Arimo"/>
              </a:defRPr>
            </a:lvl9pPr>
          </a:lstStyle>
          <a:p/>
        </p:txBody>
      </p:sp>
      <p:sp>
        <p:nvSpPr>
          <p:cNvPr id="994" name="Google Shape;994;p62"/>
          <p:cNvSpPr txBox="1"/>
          <p:nvPr>
            <p:ph idx="16" type="subTitle"/>
          </p:nvPr>
        </p:nvSpPr>
        <p:spPr>
          <a:xfrm>
            <a:off x="5712200" y="4375725"/>
            <a:ext cx="1473900" cy="29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800">
                <a:latin typeface="Arimo"/>
                <a:ea typeface="Arimo"/>
                <a:cs typeface="Arimo"/>
                <a:sym typeface="Arimo"/>
              </a:defRPr>
            </a:lvl1pPr>
            <a:lvl2pPr lvl="1" algn="l">
              <a:lnSpc>
                <a:spcPct val="100000"/>
              </a:lnSpc>
              <a:spcBef>
                <a:spcPts val="0"/>
              </a:spcBef>
              <a:spcAft>
                <a:spcPts val="0"/>
              </a:spcAft>
              <a:buSzPts val="1200"/>
              <a:buNone/>
              <a:defRPr b="1" sz="800">
                <a:latin typeface="Arimo"/>
                <a:ea typeface="Arimo"/>
                <a:cs typeface="Arimo"/>
                <a:sym typeface="Arimo"/>
              </a:defRPr>
            </a:lvl2pPr>
            <a:lvl3pPr lvl="2" algn="l">
              <a:lnSpc>
                <a:spcPct val="100000"/>
              </a:lnSpc>
              <a:spcBef>
                <a:spcPts val="0"/>
              </a:spcBef>
              <a:spcAft>
                <a:spcPts val="0"/>
              </a:spcAft>
              <a:buSzPts val="1200"/>
              <a:buNone/>
              <a:defRPr b="1" sz="800">
                <a:latin typeface="Arimo"/>
                <a:ea typeface="Arimo"/>
                <a:cs typeface="Arimo"/>
                <a:sym typeface="Arimo"/>
              </a:defRPr>
            </a:lvl3pPr>
            <a:lvl4pPr lvl="3" algn="l">
              <a:lnSpc>
                <a:spcPct val="100000"/>
              </a:lnSpc>
              <a:spcBef>
                <a:spcPts val="0"/>
              </a:spcBef>
              <a:spcAft>
                <a:spcPts val="0"/>
              </a:spcAft>
              <a:buSzPts val="1200"/>
              <a:buNone/>
              <a:defRPr b="1" sz="800">
                <a:latin typeface="Arimo"/>
                <a:ea typeface="Arimo"/>
                <a:cs typeface="Arimo"/>
                <a:sym typeface="Arimo"/>
              </a:defRPr>
            </a:lvl4pPr>
            <a:lvl5pPr lvl="4" algn="l">
              <a:lnSpc>
                <a:spcPct val="100000"/>
              </a:lnSpc>
              <a:spcBef>
                <a:spcPts val="0"/>
              </a:spcBef>
              <a:spcAft>
                <a:spcPts val="0"/>
              </a:spcAft>
              <a:buSzPts val="1200"/>
              <a:buNone/>
              <a:defRPr b="1" sz="800">
                <a:latin typeface="Arimo"/>
                <a:ea typeface="Arimo"/>
                <a:cs typeface="Arimo"/>
                <a:sym typeface="Arimo"/>
              </a:defRPr>
            </a:lvl5pPr>
            <a:lvl6pPr lvl="5" algn="l">
              <a:lnSpc>
                <a:spcPct val="100000"/>
              </a:lnSpc>
              <a:spcBef>
                <a:spcPts val="0"/>
              </a:spcBef>
              <a:spcAft>
                <a:spcPts val="0"/>
              </a:spcAft>
              <a:buSzPts val="1200"/>
              <a:buNone/>
              <a:defRPr b="1" sz="800">
                <a:latin typeface="Arimo"/>
                <a:ea typeface="Arimo"/>
                <a:cs typeface="Arimo"/>
                <a:sym typeface="Arimo"/>
              </a:defRPr>
            </a:lvl6pPr>
            <a:lvl7pPr lvl="6" algn="l">
              <a:lnSpc>
                <a:spcPct val="100000"/>
              </a:lnSpc>
              <a:spcBef>
                <a:spcPts val="0"/>
              </a:spcBef>
              <a:spcAft>
                <a:spcPts val="0"/>
              </a:spcAft>
              <a:buSzPts val="1200"/>
              <a:buNone/>
              <a:defRPr b="1" sz="800">
                <a:latin typeface="Arimo"/>
                <a:ea typeface="Arimo"/>
                <a:cs typeface="Arimo"/>
                <a:sym typeface="Arimo"/>
              </a:defRPr>
            </a:lvl7pPr>
            <a:lvl8pPr lvl="7" algn="l">
              <a:lnSpc>
                <a:spcPct val="100000"/>
              </a:lnSpc>
              <a:spcBef>
                <a:spcPts val="0"/>
              </a:spcBef>
              <a:spcAft>
                <a:spcPts val="0"/>
              </a:spcAft>
              <a:buSzPts val="1200"/>
              <a:buNone/>
              <a:defRPr b="1" sz="800">
                <a:latin typeface="Arimo"/>
                <a:ea typeface="Arimo"/>
                <a:cs typeface="Arimo"/>
                <a:sym typeface="Arimo"/>
              </a:defRPr>
            </a:lvl8pPr>
            <a:lvl9pPr lvl="8" algn="l">
              <a:lnSpc>
                <a:spcPct val="100000"/>
              </a:lnSpc>
              <a:spcBef>
                <a:spcPts val="0"/>
              </a:spcBef>
              <a:spcAft>
                <a:spcPts val="0"/>
              </a:spcAft>
              <a:buSzPts val="1200"/>
              <a:buNone/>
              <a:defRPr b="1" sz="800">
                <a:latin typeface="Arimo"/>
                <a:ea typeface="Arimo"/>
                <a:cs typeface="Arimo"/>
                <a:sym typeface="Arimo"/>
              </a:defRPr>
            </a:lvl9pPr>
          </a:lstStyle>
          <a:p/>
        </p:txBody>
      </p:sp>
      <p:sp>
        <p:nvSpPr>
          <p:cNvPr id="995" name="Google Shape;995;p62"/>
          <p:cNvSpPr txBox="1"/>
          <p:nvPr>
            <p:ph idx="17" type="subTitle"/>
          </p:nvPr>
        </p:nvSpPr>
        <p:spPr>
          <a:xfrm>
            <a:off x="7395575" y="4261301"/>
            <a:ext cx="1563300" cy="19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1200">
                <a:latin typeface="Arimo"/>
                <a:ea typeface="Arimo"/>
                <a:cs typeface="Arimo"/>
                <a:sym typeface="Arimo"/>
              </a:defRPr>
            </a:lvl1pPr>
            <a:lvl2pPr lvl="1" algn="l">
              <a:lnSpc>
                <a:spcPct val="115000"/>
              </a:lnSpc>
              <a:spcBef>
                <a:spcPts val="0"/>
              </a:spcBef>
              <a:spcAft>
                <a:spcPts val="0"/>
              </a:spcAft>
              <a:buSzPts val="1200"/>
              <a:buNone/>
              <a:defRPr b="1" sz="1200">
                <a:latin typeface="Arimo"/>
                <a:ea typeface="Arimo"/>
                <a:cs typeface="Arimo"/>
                <a:sym typeface="Arimo"/>
              </a:defRPr>
            </a:lvl2pPr>
            <a:lvl3pPr lvl="2" algn="l">
              <a:lnSpc>
                <a:spcPct val="115000"/>
              </a:lnSpc>
              <a:spcBef>
                <a:spcPts val="0"/>
              </a:spcBef>
              <a:spcAft>
                <a:spcPts val="0"/>
              </a:spcAft>
              <a:buSzPts val="1200"/>
              <a:buNone/>
              <a:defRPr b="1" sz="1200">
                <a:latin typeface="Arimo"/>
                <a:ea typeface="Arimo"/>
                <a:cs typeface="Arimo"/>
                <a:sym typeface="Arimo"/>
              </a:defRPr>
            </a:lvl3pPr>
            <a:lvl4pPr lvl="3" algn="l">
              <a:lnSpc>
                <a:spcPct val="115000"/>
              </a:lnSpc>
              <a:spcBef>
                <a:spcPts val="0"/>
              </a:spcBef>
              <a:spcAft>
                <a:spcPts val="0"/>
              </a:spcAft>
              <a:buSzPts val="1200"/>
              <a:buNone/>
              <a:defRPr b="1" sz="1200">
                <a:latin typeface="Arimo"/>
                <a:ea typeface="Arimo"/>
                <a:cs typeface="Arimo"/>
                <a:sym typeface="Arimo"/>
              </a:defRPr>
            </a:lvl4pPr>
            <a:lvl5pPr lvl="4" algn="l">
              <a:lnSpc>
                <a:spcPct val="115000"/>
              </a:lnSpc>
              <a:spcBef>
                <a:spcPts val="0"/>
              </a:spcBef>
              <a:spcAft>
                <a:spcPts val="0"/>
              </a:spcAft>
              <a:buSzPts val="1200"/>
              <a:buNone/>
              <a:defRPr b="1" sz="1200">
                <a:latin typeface="Arimo"/>
                <a:ea typeface="Arimo"/>
                <a:cs typeface="Arimo"/>
                <a:sym typeface="Arimo"/>
              </a:defRPr>
            </a:lvl5pPr>
            <a:lvl6pPr lvl="5" algn="l">
              <a:lnSpc>
                <a:spcPct val="115000"/>
              </a:lnSpc>
              <a:spcBef>
                <a:spcPts val="0"/>
              </a:spcBef>
              <a:spcAft>
                <a:spcPts val="0"/>
              </a:spcAft>
              <a:buSzPts val="1200"/>
              <a:buNone/>
              <a:defRPr b="1" sz="1200">
                <a:latin typeface="Arimo"/>
                <a:ea typeface="Arimo"/>
                <a:cs typeface="Arimo"/>
                <a:sym typeface="Arimo"/>
              </a:defRPr>
            </a:lvl6pPr>
            <a:lvl7pPr lvl="6" algn="l">
              <a:lnSpc>
                <a:spcPct val="115000"/>
              </a:lnSpc>
              <a:spcBef>
                <a:spcPts val="0"/>
              </a:spcBef>
              <a:spcAft>
                <a:spcPts val="0"/>
              </a:spcAft>
              <a:buSzPts val="1200"/>
              <a:buNone/>
              <a:defRPr b="1" sz="1200">
                <a:latin typeface="Arimo"/>
                <a:ea typeface="Arimo"/>
                <a:cs typeface="Arimo"/>
                <a:sym typeface="Arimo"/>
              </a:defRPr>
            </a:lvl7pPr>
            <a:lvl8pPr lvl="7" algn="l">
              <a:lnSpc>
                <a:spcPct val="115000"/>
              </a:lnSpc>
              <a:spcBef>
                <a:spcPts val="0"/>
              </a:spcBef>
              <a:spcAft>
                <a:spcPts val="0"/>
              </a:spcAft>
              <a:buSzPts val="1200"/>
              <a:buNone/>
              <a:defRPr b="1" sz="1200">
                <a:latin typeface="Arimo"/>
                <a:ea typeface="Arimo"/>
                <a:cs typeface="Arimo"/>
                <a:sym typeface="Arimo"/>
              </a:defRPr>
            </a:lvl8pPr>
            <a:lvl9pPr lvl="8" algn="l">
              <a:lnSpc>
                <a:spcPct val="115000"/>
              </a:lnSpc>
              <a:spcBef>
                <a:spcPts val="0"/>
              </a:spcBef>
              <a:spcAft>
                <a:spcPts val="0"/>
              </a:spcAft>
              <a:buSzPts val="1200"/>
              <a:buNone/>
              <a:defRPr b="1" sz="1200">
                <a:latin typeface="Arimo"/>
                <a:ea typeface="Arimo"/>
                <a:cs typeface="Arimo"/>
                <a:sym typeface="Arimo"/>
              </a:defRPr>
            </a:lvl9pPr>
          </a:lstStyle>
          <a:p/>
        </p:txBody>
      </p:sp>
      <p:sp>
        <p:nvSpPr>
          <p:cNvPr id="996" name="Google Shape;996;p62"/>
          <p:cNvSpPr txBox="1"/>
          <p:nvPr>
            <p:ph idx="18" type="subTitle"/>
          </p:nvPr>
        </p:nvSpPr>
        <p:spPr>
          <a:xfrm>
            <a:off x="7395575" y="4562900"/>
            <a:ext cx="1504200" cy="294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200"/>
              <a:buNone/>
              <a:defRPr sz="800">
                <a:latin typeface="Arimo"/>
                <a:ea typeface="Arimo"/>
                <a:cs typeface="Arimo"/>
                <a:sym typeface="Arimo"/>
              </a:defRPr>
            </a:lvl1pPr>
            <a:lvl2pPr lvl="1" algn="l">
              <a:lnSpc>
                <a:spcPct val="100000"/>
              </a:lnSpc>
              <a:spcBef>
                <a:spcPts val="0"/>
              </a:spcBef>
              <a:spcAft>
                <a:spcPts val="0"/>
              </a:spcAft>
              <a:buSzPts val="1200"/>
              <a:buNone/>
              <a:defRPr b="1" sz="800">
                <a:latin typeface="Arimo"/>
                <a:ea typeface="Arimo"/>
                <a:cs typeface="Arimo"/>
                <a:sym typeface="Arimo"/>
              </a:defRPr>
            </a:lvl2pPr>
            <a:lvl3pPr lvl="2" algn="l">
              <a:lnSpc>
                <a:spcPct val="100000"/>
              </a:lnSpc>
              <a:spcBef>
                <a:spcPts val="0"/>
              </a:spcBef>
              <a:spcAft>
                <a:spcPts val="0"/>
              </a:spcAft>
              <a:buSzPts val="1200"/>
              <a:buNone/>
              <a:defRPr b="1" sz="800">
                <a:latin typeface="Arimo"/>
                <a:ea typeface="Arimo"/>
                <a:cs typeface="Arimo"/>
                <a:sym typeface="Arimo"/>
              </a:defRPr>
            </a:lvl3pPr>
            <a:lvl4pPr lvl="3" algn="l">
              <a:lnSpc>
                <a:spcPct val="100000"/>
              </a:lnSpc>
              <a:spcBef>
                <a:spcPts val="0"/>
              </a:spcBef>
              <a:spcAft>
                <a:spcPts val="0"/>
              </a:spcAft>
              <a:buSzPts val="1200"/>
              <a:buNone/>
              <a:defRPr b="1" sz="800">
                <a:latin typeface="Arimo"/>
                <a:ea typeface="Arimo"/>
                <a:cs typeface="Arimo"/>
                <a:sym typeface="Arimo"/>
              </a:defRPr>
            </a:lvl4pPr>
            <a:lvl5pPr lvl="4" algn="l">
              <a:lnSpc>
                <a:spcPct val="100000"/>
              </a:lnSpc>
              <a:spcBef>
                <a:spcPts val="0"/>
              </a:spcBef>
              <a:spcAft>
                <a:spcPts val="0"/>
              </a:spcAft>
              <a:buSzPts val="1200"/>
              <a:buNone/>
              <a:defRPr b="1" sz="800">
                <a:latin typeface="Arimo"/>
                <a:ea typeface="Arimo"/>
                <a:cs typeface="Arimo"/>
                <a:sym typeface="Arimo"/>
              </a:defRPr>
            </a:lvl5pPr>
            <a:lvl6pPr lvl="5" algn="l">
              <a:lnSpc>
                <a:spcPct val="100000"/>
              </a:lnSpc>
              <a:spcBef>
                <a:spcPts val="0"/>
              </a:spcBef>
              <a:spcAft>
                <a:spcPts val="0"/>
              </a:spcAft>
              <a:buSzPts val="1200"/>
              <a:buNone/>
              <a:defRPr b="1" sz="800">
                <a:latin typeface="Arimo"/>
                <a:ea typeface="Arimo"/>
                <a:cs typeface="Arimo"/>
                <a:sym typeface="Arimo"/>
              </a:defRPr>
            </a:lvl6pPr>
            <a:lvl7pPr lvl="6" algn="l">
              <a:lnSpc>
                <a:spcPct val="100000"/>
              </a:lnSpc>
              <a:spcBef>
                <a:spcPts val="0"/>
              </a:spcBef>
              <a:spcAft>
                <a:spcPts val="0"/>
              </a:spcAft>
              <a:buSzPts val="1200"/>
              <a:buNone/>
              <a:defRPr b="1" sz="800">
                <a:latin typeface="Arimo"/>
                <a:ea typeface="Arimo"/>
                <a:cs typeface="Arimo"/>
                <a:sym typeface="Arimo"/>
              </a:defRPr>
            </a:lvl7pPr>
            <a:lvl8pPr lvl="7" algn="l">
              <a:lnSpc>
                <a:spcPct val="100000"/>
              </a:lnSpc>
              <a:spcBef>
                <a:spcPts val="0"/>
              </a:spcBef>
              <a:spcAft>
                <a:spcPts val="0"/>
              </a:spcAft>
              <a:buSzPts val="1200"/>
              <a:buNone/>
              <a:defRPr b="1" sz="800">
                <a:latin typeface="Arimo"/>
                <a:ea typeface="Arimo"/>
                <a:cs typeface="Arimo"/>
                <a:sym typeface="Arimo"/>
              </a:defRPr>
            </a:lvl8pPr>
            <a:lvl9pPr lvl="8" algn="l">
              <a:lnSpc>
                <a:spcPct val="100000"/>
              </a:lnSpc>
              <a:spcBef>
                <a:spcPts val="0"/>
              </a:spcBef>
              <a:spcAft>
                <a:spcPts val="0"/>
              </a:spcAft>
              <a:buSzPts val="1200"/>
              <a:buNone/>
              <a:defRPr b="1" sz="800">
                <a:latin typeface="Arimo"/>
                <a:ea typeface="Arimo"/>
                <a:cs typeface="Arimo"/>
                <a:sym typeface="Arimo"/>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1">
  <p:cSld name="CUSTOM_11">
    <p:spTree>
      <p:nvGrpSpPr>
        <p:cNvPr id="997" name="Shape 997"/>
        <p:cNvGrpSpPr/>
        <p:nvPr/>
      </p:nvGrpSpPr>
      <p:grpSpPr>
        <a:xfrm>
          <a:off x="0" y="0"/>
          <a:ext cx="0" cy="0"/>
          <a:chOff x="0" y="0"/>
          <a:chExt cx="0" cy="0"/>
        </a:xfrm>
      </p:grpSpPr>
      <p:sp>
        <p:nvSpPr>
          <p:cNvPr id="998" name="Google Shape;998;p63"/>
          <p:cNvSpPr/>
          <p:nvPr>
            <p:ph idx="2" type="pic"/>
          </p:nvPr>
        </p:nvSpPr>
        <p:spPr>
          <a:xfrm>
            <a:off x="7480825" y="734600"/>
            <a:ext cx="1383900" cy="1660200"/>
          </a:xfrm>
          <a:prstGeom prst="roundRect">
            <a:avLst>
              <a:gd fmla="val 11646" name="adj"/>
            </a:avLst>
          </a:prstGeom>
          <a:noFill/>
          <a:ln>
            <a:noFill/>
          </a:ln>
        </p:spPr>
      </p:sp>
      <p:sp>
        <p:nvSpPr>
          <p:cNvPr id="999" name="Google Shape;999;p63"/>
          <p:cNvSpPr/>
          <p:nvPr>
            <p:ph idx="3" type="pic"/>
          </p:nvPr>
        </p:nvSpPr>
        <p:spPr>
          <a:xfrm>
            <a:off x="7480825" y="2521175"/>
            <a:ext cx="1383900" cy="1879200"/>
          </a:xfrm>
          <a:prstGeom prst="roundRect">
            <a:avLst>
              <a:gd fmla="val 11646" name="adj"/>
            </a:avLst>
          </a:prstGeom>
          <a:noFill/>
          <a:ln>
            <a:noFill/>
          </a:ln>
        </p:spPr>
      </p:sp>
      <p:sp>
        <p:nvSpPr>
          <p:cNvPr id="1000" name="Google Shape;1000;p63"/>
          <p:cNvSpPr/>
          <p:nvPr>
            <p:ph idx="4" type="pic"/>
          </p:nvPr>
        </p:nvSpPr>
        <p:spPr>
          <a:xfrm>
            <a:off x="4665550" y="850900"/>
            <a:ext cx="2589300" cy="3433200"/>
          </a:xfrm>
          <a:prstGeom prst="roundRect">
            <a:avLst>
              <a:gd fmla="val 6330" name="adj"/>
            </a:avLst>
          </a:prstGeom>
          <a:noFill/>
          <a:ln>
            <a:noFill/>
          </a:ln>
        </p:spPr>
      </p:sp>
      <p:sp>
        <p:nvSpPr>
          <p:cNvPr id="1001" name="Google Shape;1001;p63"/>
          <p:cNvSpPr txBox="1"/>
          <p:nvPr>
            <p:ph type="title"/>
          </p:nvPr>
        </p:nvSpPr>
        <p:spPr>
          <a:xfrm>
            <a:off x="277500" y="2344250"/>
            <a:ext cx="2820600" cy="1023600"/>
          </a:xfrm>
          <a:prstGeom prst="rect">
            <a:avLst/>
          </a:prstGeom>
          <a:noFill/>
          <a:ln>
            <a:noFill/>
          </a:ln>
        </p:spPr>
        <p:txBody>
          <a:bodyPr anchorCtr="0" anchor="b" bIns="0" lIns="0" spcFirstLastPara="1" rIns="0" wrap="square" tIns="91425">
            <a:noAutofit/>
          </a:bodyPr>
          <a:lstStyle>
            <a:lvl1pPr lvl="0" algn="l">
              <a:lnSpc>
                <a:spcPct val="100000"/>
              </a:lnSpc>
              <a:spcBef>
                <a:spcPts val="0"/>
              </a:spcBef>
              <a:spcAft>
                <a:spcPts val="0"/>
              </a:spcAft>
              <a:buSzPts val="2000"/>
              <a:buNone/>
              <a:defRPr sz="20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1002" name="Google Shape;1002;p63"/>
          <p:cNvSpPr txBox="1"/>
          <p:nvPr>
            <p:ph idx="5" type="title"/>
          </p:nvPr>
        </p:nvSpPr>
        <p:spPr>
          <a:xfrm>
            <a:off x="277500" y="3422542"/>
            <a:ext cx="2820600" cy="10236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1100"/>
              <a:buNone/>
              <a:defRPr sz="11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1003" name="Google Shape;1003;p63"/>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04" name="Google Shape;1004;p63"/>
          <p:cNvSpPr txBox="1"/>
          <p:nvPr>
            <p:ph idx="6"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05" name="Google Shape;1005;p63"/>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p:cSld name="CUSTOM_11_1_1">
    <p:spTree>
      <p:nvGrpSpPr>
        <p:cNvPr id="1006" name="Shape 1006"/>
        <p:cNvGrpSpPr/>
        <p:nvPr/>
      </p:nvGrpSpPr>
      <p:grpSpPr>
        <a:xfrm>
          <a:off x="0" y="0"/>
          <a:ext cx="0" cy="0"/>
          <a:chOff x="0" y="0"/>
          <a:chExt cx="0" cy="0"/>
        </a:xfrm>
      </p:grpSpPr>
      <p:sp>
        <p:nvSpPr>
          <p:cNvPr id="1007" name="Google Shape;1007;p64"/>
          <p:cNvSpPr txBox="1"/>
          <p:nvPr>
            <p:ph type="title"/>
          </p:nvPr>
        </p:nvSpPr>
        <p:spPr>
          <a:xfrm>
            <a:off x="277500" y="2344250"/>
            <a:ext cx="2820600" cy="1023600"/>
          </a:xfrm>
          <a:prstGeom prst="rect">
            <a:avLst/>
          </a:prstGeom>
          <a:noFill/>
          <a:ln>
            <a:noFill/>
          </a:ln>
        </p:spPr>
        <p:txBody>
          <a:bodyPr anchorCtr="0" anchor="b" bIns="0" lIns="0" spcFirstLastPara="1" rIns="0" wrap="square" tIns="91425">
            <a:noAutofit/>
          </a:bodyPr>
          <a:lstStyle>
            <a:lvl1pPr lvl="0" algn="l">
              <a:lnSpc>
                <a:spcPct val="100000"/>
              </a:lnSpc>
              <a:spcBef>
                <a:spcPts val="0"/>
              </a:spcBef>
              <a:spcAft>
                <a:spcPts val="0"/>
              </a:spcAft>
              <a:buSzPts val="2000"/>
              <a:buNone/>
              <a:defRPr sz="20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1008" name="Google Shape;1008;p64"/>
          <p:cNvSpPr txBox="1"/>
          <p:nvPr>
            <p:ph idx="2" type="title"/>
          </p:nvPr>
        </p:nvSpPr>
        <p:spPr>
          <a:xfrm>
            <a:off x="277500" y="3422542"/>
            <a:ext cx="2820600" cy="10236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1100"/>
              <a:buNone/>
              <a:defRPr sz="11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1009" name="Google Shape;1009;p64"/>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10" name="Google Shape;1010;p64"/>
          <p:cNvSpPr txBox="1"/>
          <p:nvPr>
            <p:ph idx="3"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11" name="Google Shape;1011;p64"/>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 Alt 1">
  <p:cSld name="CUSTOM_12">
    <p:spTree>
      <p:nvGrpSpPr>
        <p:cNvPr id="1012" name="Shape 1012"/>
        <p:cNvGrpSpPr/>
        <p:nvPr/>
      </p:nvGrpSpPr>
      <p:grpSpPr>
        <a:xfrm>
          <a:off x="0" y="0"/>
          <a:ext cx="0" cy="0"/>
          <a:chOff x="0" y="0"/>
          <a:chExt cx="0" cy="0"/>
        </a:xfrm>
      </p:grpSpPr>
      <p:sp>
        <p:nvSpPr>
          <p:cNvPr id="1013" name="Google Shape;1013;p65"/>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1014" name="Google Shape;1014;p65"/>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15" name="Google Shape;1015;p65"/>
          <p:cNvSpPr txBox="1"/>
          <p:nvPr>
            <p:ph idx="2"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16" name="Google Shape;1016;p65"/>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1017" name="Google Shape;1017;p65"/>
          <p:cNvSpPr txBox="1"/>
          <p:nvPr>
            <p:ph idx="3" type="body"/>
          </p:nvPr>
        </p:nvSpPr>
        <p:spPr>
          <a:xfrm>
            <a:off x="4956525" y="3571875"/>
            <a:ext cx="3585000" cy="1098000"/>
          </a:xfrm>
          <a:prstGeom prst="rect">
            <a:avLst/>
          </a:prstGeom>
          <a:noFill/>
          <a:ln>
            <a:noFill/>
          </a:ln>
        </p:spPr>
        <p:txBody>
          <a:bodyPr anchorCtr="0" anchor="t" bIns="91425" lIns="0" spcFirstLastPara="1" rIns="0"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1018" name="Google Shape;1018;p65"/>
          <p:cNvSpPr txBox="1"/>
          <p:nvPr>
            <p:ph idx="4" type="body"/>
          </p:nvPr>
        </p:nvSpPr>
        <p:spPr>
          <a:xfrm>
            <a:off x="389475" y="3571875"/>
            <a:ext cx="3585000" cy="1098000"/>
          </a:xfrm>
          <a:prstGeom prst="rect">
            <a:avLst/>
          </a:prstGeom>
          <a:noFill/>
          <a:ln>
            <a:noFill/>
          </a:ln>
        </p:spPr>
        <p:txBody>
          <a:bodyPr anchorCtr="0" anchor="t" bIns="91425" lIns="0" spcFirstLastPara="1" rIns="0"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1019" name="Google Shape;1019;p65"/>
          <p:cNvSpPr txBox="1"/>
          <p:nvPr>
            <p:ph idx="5" type="subTitle"/>
          </p:nvPr>
        </p:nvSpPr>
        <p:spPr>
          <a:xfrm>
            <a:off x="479925" y="2730150"/>
            <a:ext cx="3220500" cy="50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000"/>
              <a:buFont typeface="Arimo"/>
              <a:buNone/>
              <a:defRPr sz="2000">
                <a:latin typeface="Arimo"/>
                <a:ea typeface="Arimo"/>
                <a:cs typeface="Arimo"/>
                <a:sym typeface="Arimo"/>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020" name="Google Shape;1020;p65"/>
          <p:cNvSpPr txBox="1"/>
          <p:nvPr>
            <p:ph idx="6" type="subTitle"/>
          </p:nvPr>
        </p:nvSpPr>
        <p:spPr>
          <a:xfrm>
            <a:off x="4868275" y="2730150"/>
            <a:ext cx="3220500" cy="5073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000"/>
              <a:buFont typeface="Arimo"/>
              <a:buNone/>
              <a:defRPr sz="2000">
                <a:latin typeface="Arimo"/>
                <a:ea typeface="Arimo"/>
                <a:cs typeface="Arimo"/>
                <a:sym typeface="Arimo"/>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1">
  <p:cSld name="CUSTOM_13">
    <p:spTree>
      <p:nvGrpSpPr>
        <p:cNvPr id="1021" name="Shape 1021"/>
        <p:cNvGrpSpPr/>
        <p:nvPr/>
      </p:nvGrpSpPr>
      <p:grpSpPr>
        <a:xfrm>
          <a:off x="0" y="0"/>
          <a:ext cx="0" cy="0"/>
          <a:chOff x="0" y="0"/>
          <a:chExt cx="0" cy="0"/>
        </a:xfrm>
      </p:grpSpPr>
      <p:sp>
        <p:nvSpPr>
          <p:cNvPr id="1022" name="Google Shape;1022;p66"/>
          <p:cNvSpPr/>
          <p:nvPr>
            <p:ph idx="2" type="pic"/>
          </p:nvPr>
        </p:nvSpPr>
        <p:spPr>
          <a:xfrm>
            <a:off x="502800" y="2080575"/>
            <a:ext cx="603600" cy="603600"/>
          </a:xfrm>
          <a:prstGeom prst="ellipse">
            <a:avLst/>
          </a:prstGeom>
          <a:noFill/>
          <a:ln>
            <a:noFill/>
          </a:ln>
        </p:spPr>
      </p:sp>
      <p:sp>
        <p:nvSpPr>
          <p:cNvPr id="1023" name="Google Shape;1023;p66"/>
          <p:cNvSpPr/>
          <p:nvPr>
            <p:ph idx="3" type="pic"/>
          </p:nvPr>
        </p:nvSpPr>
        <p:spPr>
          <a:xfrm>
            <a:off x="6334750" y="2080575"/>
            <a:ext cx="603600" cy="603600"/>
          </a:xfrm>
          <a:prstGeom prst="ellipse">
            <a:avLst/>
          </a:prstGeom>
          <a:noFill/>
          <a:ln>
            <a:noFill/>
          </a:ln>
        </p:spPr>
      </p:sp>
      <p:sp>
        <p:nvSpPr>
          <p:cNvPr id="1024" name="Google Shape;1024;p66"/>
          <p:cNvSpPr/>
          <p:nvPr>
            <p:ph idx="4" type="pic"/>
          </p:nvPr>
        </p:nvSpPr>
        <p:spPr>
          <a:xfrm>
            <a:off x="3418775" y="2080550"/>
            <a:ext cx="603600" cy="603600"/>
          </a:xfrm>
          <a:prstGeom prst="ellipse">
            <a:avLst/>
          </a:prstGeom>
          <a:noFill/>
          <a:ln>
            <a:noFill/>
          </a:ln>
        </p:spPr>
      </p:sp>
      <p:sp>
        <p:nvSpPr>
          <p:cNvPr id="1025" name="Google Shape;1025;p66"/>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1026" name="Google Shape;1026;p66"/>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27" name="Google Shape;1027;p66"/>
          <p:cNvSpPr txBox="1"/>
          <p:nvPr>
            <p:ph idx="5"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28" name="Google Shape;1028;p66"/>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1029" name="Google Shape;1029;p66"/>
          <p:cNvSpPr txBox="1"/>
          <p:nvPr>
            <p:ph idx="6" type="body"/>
          </p:nvPr>
        </p:nvSpPr>
        <p:spPr>
          <a:xfrm>
            <a:off x="480250" y="3608000"/>
            <a:ext cx="2386500" cy="1098000"/>
          </a:xfrm>
          <a:prstGeom prst="rect">
            <a:avLst/>
          </a:prstGeom>
          <a:noFill/>
          <a:ln>
            <a:noFill/>
          </a:ln>
        </p:spPr>
        <p:txBody>
          <a:bodyPr anchorCtr="0" anchor="t" bIns="91425" lIns="0" spcFirstLastPara="1" rIns="0"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1030" name="Google Shape;1030;p66"/>
          <p:cNvSpPr txBox="1"/>
          <p:nvPr>
            <p:ph idx="7" type="body"/>
          </p:nvPr>
        </p:nvSpPr>
        <p:spPr>
          <a:xfrm>
            <a:off x="3422476" y="3608000"/>
            <a:ext cx="2386500" cy="1098000"/>
          </a:xfrm>
          <a:prstGeom prst="rect">
            <a:avLst/>
          </a:prstGeom>
          <a:noFill/>
          <a:ln>
            <a:noFill/>
          </a:ln>
        </p:spPr>
        <p:txBody>
          <a:bodyPr anchorCtr="0" anchor="t" bIns="91425" lIns="0" spcFirstLastPara="1" rIns="0"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1031" name="Google Shape;1031;p66"/>
          <p:cNvSpPr txBox="1"/>
          <p:nvPr>
            <p:ph idx="8" type="body"/>
          </p:nvPr>
        </p:nvSpPr>
        <p:spPr>
          <a:xfrm>
            <a:off x="6326625" y="3608000"/>
            <a:ext cx="2317200" cy="1098000"/>
          </a:xfrm>
          <a:prstGeom prst="rect">
            <a:avLst/>
          </a:prstGeom>
          <a:noFill/>
          <a:ln>
            <a:noFill/>
          </a:ln>
        </p:spPr>
        <p:txBody>
          <a:bodyPr anchorCtr="0" anchor="t" bIns="91425" lIns="0" spcFirstLastPara="1" rIns="0"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0"/>
              </a:spcBef>
              <a:spcAft>
                <a:spcPts val="0"/>
              </a:spcAft>
              <a:buSzPts val="1100"/>
              <a:buChar char="○"/>
              <a:defRPr sz="1100"/>
            </a:lvl2pPr>
            <a:lvl3pPr indent="-298450" lvl="2" marL="1371600" algn="l">
              <a:lnSpc>
                <a:spcPct val="100000"/>
              </a:lnSpc>
              <a:spcBef>
                <a:spcPts val="0"/>
              </a:spcBef>
              <a:spcAft>
                <a:spcPts val="0"/>
              </a:spcAft>
              <a:buSzPts val="1100"/>
              <a:buChar char="■"/>
              <a:defRPr sz="1100"/>
            </a:lvl3pPr>
            <a:lvl4pPr indent="-298450" lvl="3" marL="1828800" algn="l">
              <a:lnSpc>
                <a:spcPct val="100000"/>
              </a:lnSpc>
              <a:spcBef>
                <a:spcPts val="0"/>
              </a:spcBef>
              <a:spcAft>
                <a:spcPts val="0"/>
              </a:spcAft>
              <a:buSzPts val="1100"/>
              <a:buChar char="●"/>
              <a:defRPr sz="1100"/>
            </a:lvl4pPr>
            <a:lvl5pPr indent="-298450" lvl="4" marL="2286000" algn="l">
              <a:lnSpc>
                <a:spcPct val="100000"/>
              </a:lnSpc>
              <a:spcBef>
                <a:spcPts val="0"/>
              </a:spcBef>
              <a:spcAft>
                <a:spcPts val="0"/>
              </a:spcAft>
              <a:buSzPts val="1100"/>
              <a:buChar char="○"/>
              <a:defRPr sz="1100"/>
            </a:lvl5pPr>
            <a:lvl6pPr indent="-298450" lvl="5" marL="2743200" algn="l">
              <a:lnSpc>
                <a:spcPct val="100000"/>
              </a:lnSpc>
              <a:spcBef>
                <a:spcPts val="0"/>
              </a:spcBef>
              <a:spcAft>
                <a:spcPts val="0"/>
              </a:spcAft>
              <a:buSzPts val="1100"/>
              <a:buChar char="■"/>
              <a:defRPr sz="1100"/>
            </a:lvl6pPr>
            <a:lvl7pPr indent="-298450" lvl="6" marL="3200400" algn="l">
              <a:lnSpc>
                <a:spcPct val="100000"/>
              </a:lnSpc>
              <a:spcBef>
                <a:spcPts val="0"/>
              </a:spcBef>
              <a:spcAft>
                <a:spcPts val="0"/>
              </a:spcAft>
              <a:buSzPts val="1100"/>
              <a:buChar char="●"/>
              <a:defRPr sz="1100"/>
            </a:lvl7pPr>
            <a:lvl8pPr indent="-298450" lvl="7" marL="3657600" algn="l">
              <a:lnSpc>
                <a:spcPct val="100000"/>
              </a:lnSpc>
              <a:spcBef>
                <a:spcPts val="0"/>
              </a:spcBef>
              <a:spcAft>
                <a:spcPts val="0"/>
              </a:spcAft>
              <a:buSzPts val="1100"/>
              <a:buChar char="○"/>
              <a:defRPr sz="1100"/>
            </a:lvl8pPr>
            <a:lvl9pPr indent="-298450" lvl="8" marL="4114800" algn="l">
              <a:lnSpc>
                <a:spcPct val="100000"/>
              </a:lnSpc>
              <a:spcBef>
                <a:spcPts val="0"/>
              </a:spcBef>
              <a:spcAft>
                <a:spcPts val="0"/>
              </a:spcAft>
              <a:buSzPts val="1100"/>
              <a:buChar char="■"/>
              <a:defRPr sz="1100"/>
            </a:lvl9pPr>
          </a:lstStyle>
          <a:p/>
        </p:txBody>
      </p:sp>
      <p:sp>
        <p:nvSpPr>
          <p:cNvPr id="1032" name="Google Shape;1032;p66"/>
          <p:cNvSpPr txBox="1"/>
          <p:nvPr>
            <p:ph idx="9" type="subTitle"/>
          </p:nvPr>
        </p:nvSpPr>
        <p:spPr>
          <a:xfrm>
            <a:off x="480251" y="2861025"/>
            <a:ext cx="2386500" cy="669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000"/>
              <a:buFont typeface="Arimo"/>
              <a:buNone/>
              <a:defRPr sz="2000">
                <a:latin typeface="Arimo"/>
                <a:ea typeface="Arimo"/>
                <a:cs typeface="Arimo"/>
                <a:sym typeface="Arimo"/>
              </a:defRPr>
            </a:lvl1pPr>
            <a:lvl2pPr lvl="1" algn="l">
              <a:lnSpc>
                <a:spcPct val="100000"/>
              </a:lnSpc>
              <a:spcBef>
                <a:spcPts val="0"/>
              </a:spcBef>
              <a:spcAft>
                <a:spcPts val="0"/>
              </a:spcAft>
              <a:buSzPts val="2000"/>
              <a:buFont typeface="Arimo"/>
              <a:buNone/>
              <a:defRPr sz="2000">
                <a:latin typeface="Arimo"/>
                <a:ea typeface="Arimo"/>
                <a:cs typeface="Arimo"/>
                <a:sym typeface="Arimo"/>
              </a:defRPr>
            </a:lvl2pPr>
            <a:lvl3pPr lvl="2" algn="l">
              <a:lnSpc>
                <a:spcPct val="100000"/>
              </a:lnSpc>
              <a:spcBef>
                <a:spcPts val="0"/>
              </a:spcBef>
              <a:spcAft>
                <a:spcPts val="0"/>
              </a:spcAft>
              <a:buSzPts val="2000"/>
              <a:buFont typeface="Arimo"/>
              <a:buNone/>
              <a:defRPr sz="2000">
                <a:latin typeface="Arimo"/>
                <a:ea typeface="Arimo"/>
                <a:cs typeface="Arimo"/>
                <a:sym typeface="Arimo"/>
              </a:defRPr>
            </a:lvl3pPr>
            <a:lvl4pPr lvl="3" algn="l">
              <a:lnSpc>
                <a:spcPct val="100000"/>
              </a:lnSpc>
              <a:spcBef>
                <a:spcPts val="0"/>
              </a:spcBef>
              <a:spcAft>
                <a:spcPts val="0"/>
              </a:spcAft>
              <a:buSzPts val="2000"/>
              <a:buFont typeface="Arimo"/>
              <a:buNone/>
              <a:defRPr sz="2000">
                <a:latin typeface="Arimo"/>
                <a:ea typeface="Arimo"/>
                <a:cs typeface="Arimo"/>
                <a:sym typeface="Arimo"/>
              </a:defRPr>
            </a:lvl4pPr>
            <a:lvl5pPr lvl="4" algn="l">
              <a:lnSpc>
                <a:spcPct val="100000"/>
              </a:lnSpc>
              <a:spcBef>
                <a:spcPts val="0"/>
              </a:spcBef>
              <a:spcAft>
                <a:spcPts val="0"/>
              </a:spcAft>
              <a:buSzPts val="2000"/>
              <a:buFont typeface="Arimo"/>
              <a:buNone/>
              <a:defRPr sz="2000">
                <a:latin typeface="Arimo"/>
                <a:ea typeface="Arimo"/>
                <a:cs typeface="Arimo"/>
                <a:sym typeface="Arimo"/>
              </a:defRPr>
            </a:lvl5pPr>
            <a:lvl6pPr lvl="5" algn="l">
              <a:lnSpc>
                <a:spcPct val="100000"/>
              </a:lnSpc>
              <a:spcBef>
                <a:spcPts val="0"/>
              </a:spcBef>
              <a:spcAft>
                <a:spcPts val="0"/>
              </a:spcAft>
              <a:buSzPts val="2000"/>
              <a:buFont typeface="Arimo"/>
              <a:buNone/>
              <a:defRPr sz="2000">
                <a:latin typeface="Arimo"/>
                <a:ea typeface="Arimo"/>
                <a:cs typeface="Arimo"/>
                <a:sym typeface="Arimo"/>
              </a:defRPr>
            </a:lvl6pPr>
            <a:lvl7pPr lvl="6" algn="l">
              <a:lnSpc>
                <a:spcPct val="100000"/>
              </a:lnSpc>
              <a:spcBef>
                <a:spcPts val="0"/>
              </a:spcBef>
              <a:spcAft>
                <a:spcPts val="0"/>
              </a:spcAft>
              <a:buSzPts val="2000"/>
              <a:buFont typeface="Arimo"/>
              <a:buNone/>
              <a:defRPr sz="2000">
                <a:latin typeface="Arimo"/>
                <a:ea typeface="Arimo"/>
                <a:cs typeface="Arimo"/>
                <a:sym typeface="Arimo"/>
              </a:defRPr>
            </a:lvl7pPr>
            <a:lvl8pPr lvl="7" algn="l">
              <a:lnSpc>
                <a:spcPct val="100000"/>
              </a:lnSpc>
              <a:spcBef>
                <a:spcPts val="0"/>
              </a:spcBef>
              <a:spcAft>
                <a:spcPts val="0"/>
              </a:spcAft>
              <a:buSzPts val="2000"/>
              <a:buFont typeface="Arimo"/>
              <a:buNone/>
              <a:defRPr sz="2000">
                <a:latin typeface="Arimo"/>
                <a:ea typeface="Arimo"/>
                <a:cs typeface="Arimo"/>
                <a:sym typeface="Arimo"/>
              </a:defRPr>
            </a:lvl8pPr>
            <a:lvl9pPr lvl="8" algn="l">
              <a:lnSpc>
                <a:spcPct val="100000"/>
              </a:lnSpc>
              <a:spcBef>
                <a:spcPts val="0"/>
              </a:spcBef>
              <a:spcAft>
                <a:spcPts val="0"/>
              </a:spcAft>
              <a:buSzPts val="2000"/>
              <a:buFont typeface="Arimo"/>
              <a:buNone/>
              <a:defRPr sz="2000">
                <a:latin typeface="Arimo"/>
                <a:ea typeface="Arimo"/>
                <a:cs typeface="Arimo"/>
                <a:sym typeface="Arimo"/>
              </a:defRPr>
            </a:lvl9pPr>
          </a:lstStyle>
          <a:p/>
        </p:txBody>
      </p:sp>
      <p:sp>
        <p:nvSpPr>
          <p:cNvPr id="1033" name="Google Shape;1033;p66"/>
          <p:cNvSpPr txBox="1"/>
          <p:nvPr>
            <p:ph idx="13" type="subTitle"/>
          </p:nvPr>
        </p:nvSpPr>
        <p:spPr>
          <a:xfrm>
            <a:off x="3422476" y="2861025"/>
            <a:ext cx="2386500" cy="669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000"/>
              <a:buFont typeface="Arimo"/>
              <a:buNone/>
              <a:defRPr sz="2000">
                <a:latin typeface="Arimo"/>
                <a:ea typeface="Arimo"/>
                <a:cs typeface="Arimo"/>
                <a:sym typeface="Arimo"/>
              </a:defRPr>
            </a:lvl1pPr>
            <a:lvl2pPr lvl="1" algn="l">
              <a:lnSpc>
                <a:spcPct val="100000"/>
              </a:lnSpc>
              <a:spcBef>
                <a:spcPts val="0"/>
              </a:spcBef>
              <a:spcAft>
                <a:spcPts val="0"/>
              </a:spcAft>
              <a:buSzPts val="2000"/>
              <a:buFont typeface="Arimo"/>
              <a:buNone/>
              <a:defRPr sz="2000">
                <a:latin typeface="Arimo"/>
                <a:ea typeface="Arimo"/>
                <a:cs typeface="Arimo"/>
                <a:sym typeface="Arimo"/>
              </a:defRPr>
            </a:lvl2pPr>
            <a:lvl3pPr lvl="2" algn="l">
              <a:lnSpc>
                <a:spcPct val="100000"/>
              </a:lnSpc>
              <a:spcBef>
                <a:spcPts val="0"/>
              </a:spcBef>
              <a:spcAft>
                <a:spcPts val="0"/>
              </a:spcAft>
              <a:buSzPts val="2000"/>
              <a:buFont typeface="Arimo"/>
              <a:buNone/>
              <a:defRPr sz="2000">
                <a:latin typeface="Arimo"/>
                <a:ea typeface="Arimo"/>
                <a:cs typeface="Arimo"/>
                <a:sym typeface="Arimo"/>
              </a:defRPr>
            </a:lvl3pPr>
            <a:lvl4pPr lvl="3" algn="l">
              <a:lnSpc>
                <a:spcPct val="100000"/>
              </a:lnSpc>
              <a:spcBef>
                <a:spcPts val="0"/>
              </a:spcBef>
              <a:spcAft>
                <a:spcPts val="0"/>
              </a:spcAft>
              <a:buSzPts val="2000"/>
              <a:buFont typeface="Arimo"/>
              <a:buNone/>
              <a:defRPr sz="2000">
                <a:latin typeface="Arimo"/>
                <a:ea typeface="Arimo"/>
                <a:cs typeface="Arimo"/>
                <a:sym typeface="Arimo"/>
              </a:defRPr>
            </a:lvl4pPr>
            <a:lvl5pPr lvl="4" algn="l">
              <a:lnSpc>
                <a:spcPct val="100000"/>
              </a:lnSpc>
              <a:spcBef>
                <a:spcPts val="0"/>
              </a:spcBef>
              <a:spcAft>
                <a:spcPts val="0"/>
              </a:spcAft>
              <a:buSzPts val="2000"/>
              <a:buFont typeface="Arimo"/>
              <a:buNone/>
              <a:defRPr sz="2000">
                <a:latin typeface="Arimo"/>
                <a:ea typeface="Arimo"/>
                <a:cs typeface="Arimo"/>
                <a:sym typeface="Arimo"/>
              </a:defRPr>
            </a:lvl5pPr>
            <a:lvl6pPr lvl="5" algn="l">
              <a:lnSpc>
                <a:spcPct val="100000"/>
              </a:lnSpc>
              <a:spcBef>
                <a:spcPts val="0"/>
              </a:spcBef>
              <a:spcAft>
                <a:spcPts val="0"/>
              </a:spcAft>
              <a:buSzPts val="2000"/>
              <a:buFont typeface="Arimo"/>
              <a:buNone/>
              <a:defRPr sz="2000">
                <a:latin typeface="Arimo"/>
                <a:ea typeface="Arimo"/>
                <a:cs typeface="Arimo"/>
                <a:sym typeface="Arimo"/>
              </a:defRPr>
            </a:lvl6pPr>
            <a:lvl7pPr lvl="6" algn="l">
              <a:lnSpc>
                <a:spcPct val="100000"/>
              </a:lnSpc>
              <a:spcBef>
                <a:spcPts val="0"/>
              </a:spcBef>
              <a:spcAft>
                <a:spcPts val="0"/>
              </a:spcAft>
              <a:buSzPts val="2000"/>
              <a:buFont typeface="Arimo"/>
              <a:buNone/>
              <a:defRPr sz="2000">
                <a:latin typeface="Arimo"/>
                <a:ea typeface="Arimo"/>
                <a:cs typeface="Arimo"/>
                <a:sym typeface="Arimo"/>
              </a:defRPr>
            </a:lvl7pPr>
            <a:lvl8pPr lvl="7" algn="l">
              <a:lnSpc>
                <a:spcPct val="100000"/>
              </a:lnSpc>
              <a:spcBef>
                <a:spcPts val="0"/>
              </a:spcBef>
              <a:spcAft>
                <a:spcPts val="0"/>
              </a:spcAft>
              <a:buSzPts val="2000"/>
              <a:buFont typeface="Arimo"/>
              <a:buNone/>
              <a:defRPr sz="2000">
                <a:latin typeface="Arimo"/>
                <a:ea typeface="Arimo"/>
                <a:cs typeface="Arimo"/>
                <a:sym typeface="Arimo"/>
              </a:defRPr>
            </a:lvl8pPr>
            <a:lvl9pPr lvl="8" algn="l">
              <a:lnSpc>
                <a:spcPct val="100000"/>
              </a:lnSpc>
              <a:spcBef>
                <a:spcPts val="0"/>
              </a:spcBef>
              <a:spcAft>
                <a:spcPts val="0"/>
              </a:spcAft>
              <a:buSzPts val="2000"/>
              <a:buFont typeface="Arimo"/>
              <a:buNone/>
              <a:defRPr sz="2000">
                <a:latin typeface="Arimo"/>
                <a:ea typeface="Arimo"/>
                <a:cs typeface="Arimo"/>
                <a:sym typeface="Arimo"/>
              </a:defRPr>
            </a:lvl9pPr>
          </a:lstStyle>
          <a:p/>
        </p:txBody>
      </p:sp>
      <p:sp>
        <p:nvSpPr>
          <p:cNvPr id="1034" name="Google Shape;1034;p66"/>
          <p:cNvSpPr txBox="1"/>
          <p:nvPr>
            <p:ph idx="14" type="subTitle"/>
          </p:nvPr>
        </p:nvSpPr>
        <p:spPr>
          <a:xfrm>
            <a:off x="6328801" y="2861025"/>
            <a:ext cx="2386500" cy="669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2000"/>
              <a:buFont typeface="Arimo"/>
              <a:buNone/>
              <a:defRPr sz="2000">
                <a:latin typeface="Arimo"/>
                <a:ea typeface="Arimo"/>
                <a:cs typeface="Arimo"/>
                <a:sym typeface="Arimo"/>
              </a:defRPr>
            </a:lvl1pPr>
            <a:lvl2pPr lvl="1" algn="l">
              <a:lnSpc>
                <a:spcPct val="100000"/>
              </a:lnSpc>
              <a:spcBef>
                <a:spcPts val="0"/>
              </a:spcBef>
              <a:spcAft>
                <a:spcPts val="0"/>
              </a:spcAft>
              <a:buSzPts val="2000"/>
              <a:buFont typeface="Arimo"/>
              <a:buNone/>
              <a:defRPr sz="2000">
                <a:latin typeface="Arimo"/>
                <a:ea typeface="Arimo"/>
                <a:cs typeface="Arimo"/>
                <a:sym typeface="Arimo"/>
              </a:defRPr>
            </a:lvl2pPr>
            <a:lvl3pPr lvl="2" algn="l">
              <a:lnSpc>
                <a:spcPct val="100000"/>
              </a:lnSpc>
              <a:spcBef>
                <a:spcPts val="0"/>
              </a:spcBef>
              <a:spcAft>
                <a:spcPts val="0"/>
              </a:spcAft>
              <a:buSzPts val="2000"/>
              <a:buFont typeface="Arimo"/>
              <a:buNone/>
              <a:defRPr sz="2000">
                <a:latin typeface="Arimo"/>
                <a:ea typeface="Arimo"/>
                <a:cs typeface="Arimo"/>
                <a:sym typeface="Arimo"/>
              </a:defRPr>
            </a:lvl3pPr>
            <a:lvl4pPr lvl="3" algn="l">
              <a:lnSpc>
                <a:spcPct val="100000"/>
              </a:lnSpc>
              <a:spcBef>
                <a:spcPts val="0"/>
              </a:spcBef>
              <a:spcAft>
                <a:spcPts val="0"/>
              </a:spcAft>
              <a:buSzPts val="2000"/>
              <a:buFont typeface="Arimo"/>
              <a:buNone/>
              <a:defRPr sz="2000">
                <a:latin typeface="Arimo"/>
                <a:ea typeface="Arimo"/>
                <a:cs typeface="Arimo"/>
                <a:sym typeface="Arimo"/>
              </a:defRPr>
            </a:lvl4pPr>
            <a:lvl5pPr lvl="4" algn="l">
              <a:lnSpc>
                <a:spcPct val="100000"/>
              </a:lnSpc>
              <a:spcBef>
                <a:spcPts val="0"/>
              </a:spcBef>
              <a:spcAft>
                <a:spcPts val="0"/>
              </a:spcAft>
              <a:buSzPts val="2000"/>
              <a:buFont typeface="Arimo"/>
              <a:buNone/>
              <a:defRPr sz="2000">
                <a:latin typeface="Arimo"/>
                <a:ea typeface="Arimo"/>
                <a:cs typeface="Arimo"/>
                <a:sym typeface="Arimo"/>
              </a:defRPr>
            </a:lvl5pPr>
            <a:lvl6pPr lvl="5" algn="l">
              <a:lnSpc>
                <a:spcPct val="100000"/>
              </a:lnSpc>
              <a:spcBef>
                <a:spcPts val="0"/>
              </a:spcBef>
              <a:spcAft>
                <a:spcPts val="0"/>
              </a:spcAft>
              <a:buSzPts val="2000"/>
              <a:buFont typeface="Arimo"/>
              <a:buNone/>
              <a:defRPr sz="2000">
                <a:latin typeface="Arimo"/>
                <a:ea typeface="Arimo"/>
                <a:cs typeface="Arimo"/>
                <a:sym typeface="Arimo"/>
              </a:defRPr>
            </a:lvl6pPr>
            <a:lvl7pPr lvl="6" algn="l">
              <a:lnSpc>
                <a:spcPct val="100000"/>
              </a:lnSpc>
              <a:spcBef>
                <a:spcPts val="0"/>
              </a:spcBef>
              <a:spcAft>
                <a:spcPts val="0"/>
              </a:spcAft>
              <a:buSzPts val="2000"/>
              <a:buFont typeface="Arimo"/>
              <a:buNone/>
              <a:defRPr sz="2000">
                <a:latin typeface="Arimo"/>
                <a:ea typeface="Arimo"/>
                <a:cs typeface="Arimo"/>
                <a:sym typeface="Arimo"/>
              </a:defRPr>
            </a:lvl7pPr>
            <a:lvl8pPr lvl="7" algn="l">
              <a:lnSpc>
                <a:spcPct val="100000"/>
              </a:lnSpc>
              <a:spcBef>
                <a:spcPts val="0"/>
              </a:spcBef>
              <a:spcAft>
                <a:spcPts val="0"/>
              </a:spcAft>
              <a:buSzPts val="2000"/>
              <a:buFont typeface="Arimo"/>
              <a:buNone/>
              <a:defRPr sz="2000">
                <a:latin typeface="Arimo"/>
                <a:ea typeface="Arimo"/>
                <a:cs typeface="Arimo"/>
                <a:sym typeface="Arimo"/>
              </a:defRPr>
            </a:lvl8pPr>
            <a:lvl9pPr lvl="8" algn="l">
              <a:lnSpc>
                <a:spcPct val="100000"/>
              </a:lnSpc>
              <a:spcBef>
                <a:spcPts val="0"/>
              </a:spcBef>
              <a:spcAft>
                <a:spcPts val="0"/>
              </a:spcAft>
              <a:buSzPts val="2000"/>
              <a:buFont typeface="Arimo"/>
              <a:buNone/>
              <a:defRPr sz="2000">
                <a:latin typeface="Arimo"/>
                <a:ea typeface="Arimo"/>
                <a:cs typeface="Arimo"/>
                <a:sym typeface="Arimo"/>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2">
  <p:cSld name="CUSTOM_13_1">
    <p:spTree>
      <p:nvGrpSpPr>
        <p:cNvPr id="1035" name="Shape 1035"/>
        <p:cNvGrpSpPr/>
        <p:nvPr/>
      </p:nvGrpSpPr>
      <p:grpSpPr>
        <a:xfrm>
          <a:off x="0" y="0"/>
          <a:ext cx="0" cy="0"/>
          <a:chOff x="0" y="0"/>
          <a:chExt cx="0" cy="0"/>
        </a:xfrm>
      </p:grpSpPr>
      <p:sp>
        <p:nvSpPr>
          <p:cNvPr id="1036" name="Google Shape;1036;p67"/>
          <p:cNvSpPr/>
          <p:nvPr>
            <p:ph idx="2" type="pic"/>
          </p:nvPr>
        </p:nvSpPr>
        <p:spPr>
          <a:xfrm>
            <a:off x="4644850" y="1299225"/>
            <a:ext cx="1037700" cy="1056300"/>
          </a:xfrm>
          <a:prstGeom prst="roundRect">
            <a:avLst>
              <a:gd fmla="val 12807" name="adj"/>
            </a:avLst>
          </a:prstGeom>
          <a:noFill/>
          <a:ln>
            <a:noFill/>
          </a:ln>
        </p:spPr>
      </p:sp>
      <p:sp>
        <p:nvSpPr>
          <p:cNvPr id="1037" name="Google Shape;1037;p67"/>
          <p:cNvSpPr/>
          <p:nvPr>
            <p:ph idx="3" type="pic"/>
          </p:nvPr>
        </p:nvSpPr>
        <p:spPr>
          <a:xfrm>
            <a:off x="4644850" y="3642825"/>
            <a:ext cx="1037700" cy="1056300"/>
          </a:xfrm>
          <a:prstGeom prst="roundRect">
            <a:avLst>
              <a:gd fmla="val 12807" name="adj"/>
            </a:avLst>
          </a:prstGeom>
          <a:noFill/>
          <a:ln>
            <a:noFill/>
          </a:ln>
        </p:spPr>
      </p:sp>
      <p:sp>
        <p:nvSpPr>
          <p:cNvPr id="1038" name="Google Shape;1038;p67"/>
          <p:cNvSpPr/>
          <p:nvPr>
            <p:ph idx="4" type="pic"/>
          </p:nvPr>
        </p:nvSpPr>
        <p:spPr>
          <a:xfrm>
            <a:off x="7828875" y="2471025"/>
            <a:ext cx="1037700" cy="1056300"/>
          </a:xfrm>
          <a:prstGeom prst="roundRect">
            <a:avLst>
              <a:gd fmla="val 12807" name="adj"/>
            </a:avLst>
          </a:prstGeom>
          <a:noFill/>
          <a:ln>
            <a:noFill/>
          </a:ln>
        </p:spPr>
      </p:sp>
      <p:sp>
        <p:nvSpPr>
          <p:cNvPr id="1039" name="Google Shape;1039;p67"/>
          <p:cNvSpPr/>
          <p:nvPr>
            <p:ph idx="5" type="pic"/>
          </p:nvPr>
        </p:nvSpPr>
        <p:spPr>
          <a:xfrm>
            <a:off x="373175" y="1147525"/>
            <a:ext cx="3579900" cy="3607500"/>
          </a:xfrm>
          <a:prstGeom prst="roundRect">
            <a:avLst>
              <a:gd fmla="val 11548" name="adj"/>
            </a:avLst>
          </a:prstGeom>
          <a:noFill/>
          <a:ln>
            <a:noFill/>
          </a:ln>
        </p:spPr>
      </p:sp>
      <p:sp>
        <p:nvSpPr>
          <p:cNvPr id="1040" name="Google Shape;1040;p67"/>
          <p:cNvSpPr txBox="1"/>
          <p:nvPr>
            <p:ph type="title"/>
          </p:nvPr>
        </p:nvSpPr>
        <p:spPr>
          <a:xfrm>
            <a:off x="277500" y="416250"/>
            <a:ext cx="8589000" cy="6267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1041" name="Google Shape;1041;p67"/>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42" name="Google Shape;1042;p67"/>
          <p:cNvSpPr txBox="1"/>
          <p:nvPr>
            <p:ph idx="6"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43" name="Google Shape;1043;p67"/>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1044" name="Google Shape;1044;p67"/>
          <p:cNvSpPr txBox="1"/>
          <p:nvPr>
            <p:ph idx="7" type="title"/>
          </p:nvPr>
        </p:nvSpPr>
        <p:spPr>
          <a:xfrm>
            <a:off x="6033800" y="1539375"/>
            <a:ext cx="2477400" cy="23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1400"/>
            </a:lvl1pPr>
            <a:lvl2pPr lvl="1" algn="ctr">
              <a:lnSpc>
                <a:spcPct val="115000"/>
              </a:lnSpc>
              <a:spcBef>
                <a:spcPts val="0"/>
              </a:spcBef>
              <a:spcAft>
                <a:spcPts val="0"/>
              </a:spcAft>
              <a:buSzPts val="2000"/>
              <a:buNone/>
              <a:defRPr sz="2000">
                <a:latin typeface="Arimo Medium"/>
                <a:ea typeface="Arimo Medium"/>
                <a:cs typeface="Arimo Medium"/>
                <a:sym typeface="Arimo Medium"/>
              </a:defRPr>
            </a:lvl2pPr>
            <a:lvl3pPr lvl="2" algn="ctr">
              <a:lnSpc>
                <a:spcPct val="115000"/>
              </a:lnSpc>
              <a:spcBef>
                <a:spcPts val="0"/>
              </a:spcBef>
              <a:spcAft>
                <a:spcPts val="0"/>
              </a:spcAft>
              <a:buSzPts val="2000"/>
              <a:buNone/>
              <a:defRPr sz="2000">
                <a:latin typeface="Arimo Medium"/>
                <a:ea typeface="Arimo Medium"/>
                <a:cs typeface="Arimo Medium"/>
                <a:sym typeface="Arimo Medium"/>
              </a:defRPr>
            </a:lvl3pPr>
            <a:lvl4pPr lvl="3" algn="ctr">
              <a:lnSpc>
                <a:spcPct val="115000"/>
              </a:lnSpc>
              <a:spcBef>
                <a:spcPts val="0"/>
              </a:spcBef>
              <a:spcAft>
                <a:spcPts val="0"/>
              </a:spcAft>
              <a:buSzPts val="2000"/>
              <a:buNone/>
              <a:defRPr sz="2000">
                <a:latin typeface="Arimo Medium"/>
                <a:ea typeface="Arimo Medium"/>
                <a:cs typeface="Arimo Medium"/>
                <a:sym typeface="Arimo Medium"/>
              </a:defRPr>
            </a:lvl4pPr>
            <a:lvl5pPr lvl="4" algn="ctr">
              <a:lnSpc>
                <a:spcPct val="115000"/>
              </a:lnSpc>
              <a:spcBef>
                <a:spcPts val="0"/>
              </a:spcBef>
              <a:spcAft>
                <a:spcPts val="0"/>
              </a:spcAft>
              <a:buSzPts val="2000"/>
              <a:buNone/>
              <a:defRPr sz="2000">
                <a:latin typeface="Arimo Medium"/>
                <a:ea typeface="Arimo Medium"/>
                <a:cs typeface="Arimo Medium"/>
                <a:sym typeface="Arimo Medium"/>
              </a:defRPr>
            </a:lvl5pPr>
            <a:lvl6pPr lvl="5" algn="ctr">
              <a:lnSpc>
                <a:spcPct val="115000"/>
              </a:lnSpc>
              <a:spcBef>
                <a:spcPts val="0"/>
              </a:spcBef>
              <a:spcAft>
                <a:spcPts val="0"/>
              </a:spcAft>
              <a:buSzPts val="2000"/>
              <a:buNone/>
              <a:defRPr sz="2000">
                <a:latin typeface="Arimo Medium"/>
                <a:ea typeface="Arimo Medium"/>
                <a:cs typeface="Arimo Medium"/>
                <a:sym typeface="Arimo Medium"/>
              </a:defRPr>
            </a:lvl6pPr>
            <a:lvl7pPr lvl="6" algn="ctr">
              <a:lnSpc>
                <a:spcPct val="115000"/>
              </a:lnSpc>
              <a:spcBef>
                <a:spcPts val="0"/>
              </a:spcBef>
              <a:spcAft>
                <a:spcPts val="0"/>
              </a:spcAft>
              <a:buSzPts val="2000"/>
              <a:buNone/>
              <a:defRPr sz="2000">
                <a:latin typeface="Arimo Medium"/>
                <a:ea typeface="Arimo Medium"/>
                <a:cs typeface="Arimo Medium"/>
                <a:sym typeface="Arimo Medium"/>
              </a:defRPr>
            </a:lvl7pPr>
            <a:lvl8pPr lvl="7" algn="ctr">
              <a:lnSpc>
                <a:spcPct val="115000"/>
              </a:lnSpc>
              <a:spcBef>
                <a:spcPts val="0"/>
              </a:spcBef>
              <a:spcAft>
                <a:spcPts val="0"/>
              </a:spcAft>
              <a:buSzPts val="2000"/>
              <a:buNone/>
              <a:defRPr sz="2000">
                <a:latin typeface="Arimo Medium"/>
                <a:ea typeface="Arimo Medium"/>
                <a:cs typeface="Arimo Medium"/>
                <a:sym typeface="Arimo Medium"/>
              </a:defRPr>
            </a:lvl8pPr>
            <a:lvl9pPr lvl="8" algn="ctr">
              <a:lnSpc>
                <a:spcPct val="115000"/>
              </a:lnSpc>
              <a:spcBef>
                <a:spcPts val="0"/>
              </a:spcBef>
              <a:spcAft>
                <a:spcPts val="0"/>
              </a:spcAft>
              <a:buSzPts val="2000"/>
              <a:buNone/>
              <a:defRPr sz="2000">
                <a:latin typeface="Arimo Medium"/>
                <a:ea typeface="Arimo Medium"/>
                <a:cs typeface="Arimo Medium"/>
                <a:sym typeface="Arimo Medium"/>
              </a:defRPr>
            </a:lvl9pPr>
          </a:lstStyle>
          <a:p/>
        </p:txBody>
      </p:sp>
      <p:sp>
        <p:nvSpPr>
          <p:cNvPr id="1045" name="Google Shape;1045;p67"/>
          <p:cNvSpPr txBox="1"/>
          <p:nvPr>
            <p:ph idx="8" type="title"/>
          </p:nvPr>
        </p:nvSpPr>
        <p:spPr>
          <a:xfrm>
            <a:off x="6033800" y="1808625"/>
            <a:ext cx="2832600" cy="525600"/>
          </a:xfrm>
          <a:prstGeom prst="rect">
            <a:avLst/>
          </a:prstGeom>
          <a:noFill/>
          <a:ln>
            <a:noFill/>
          </a:ln>
        </p:spPr>
        <p:txBody>
          <a:bodyPr anchorCtr="0" anchor="t" bIns="182875" lIns="0" spcFirstLastPara="1" rIns="182875" wrap="square" tIns="0">
            <a:noAutofit/>
          </a:bodyPr>
          <a:lstStyle>
            <a:lvl1pPr lvl="0" algn="l">
              <a:lnSpc>
                <a:spcPct val="115000"/>
              </a:lnSpc>
              <a:spcBef>
                <a:spcPts val="0"/>
              </a:spcBef>
              <a:spcAft>
                <a:spcPts val="0"/>
              </a:spcAft>
              <a:buSzPts val="800"/>
              <a:buNone/>
              <a:defRPr sz="800"/>
            </a:lvl1pPr>
            <a:lvl2pPr lvl="1" algn="ctr">
              <a:lnSpc>
                <a:spcPct val="115000"/>
              </a:lnSpc>
              <a:spcBef>
                <a:spcPts val="0"/>
              </a:spcBef>
              <a:spcAft>
                <a:spcPts val="0"/>
              </a:spcAft>
              <a:buSzPts val="1100"/>
              <a:buNone/>
              <a:defRPr sz="1100">
                <a:latin typeface="Arimo Medium"/>
                <a:ea typeface="Arimo Medium"/>
                <a:cs typeface="Arimo Medium"/>
                <a:sym typeface="Arimo Medium"/>
              </a:defRPr>
            </a:lvl2pPr>
            <a:lvl3pPr lvl="2" algn="ctr">
              <a:lnSpc>
                <a:spcPct val="115000"/>
              </a:lnSpc>
              <a:spcBef>
                <a:spcPts val="0"/>
              </a:spcBef>
              <a:spcAft>
                <a:spcPts val="0"/>
              </a:spcAft>
              <a:buSzPts val="1100"/>
              <a:buNone/>
              <a:defRPr sz="1100">
                <a:latin typeface="Arimo Medium"/>
                <a:ea typeface="Arimo Medium"/>
                <a:cs typeface="Arimo Medium"/>
                <a:sym typeface="Arimo Medium"/>
              </a:defRPr>
            </a:lvl3pPr>
            <a:lvl4pPr lvl="3" algn="ctr">
              <a:lnSpc>
                <a:spcPct val="115000"/>
              </a:lnSpc>
              <a:spcBef>
                <a:spcPts val="0"/>
              </a:spcBef>
              <a:spcAft>
                <a:spcPts val="0"/>
              </a:spcAft>
              <a:buSzPts val="1100"/>
              <a:buNone/>
              <a:defRPr sz="1100">
                <a:latin typeface="Arimo Medium"/>
                <a:ea typeface="Arimo Medium"/>
                <a:cs typeface="Arimo Medium"/>
                <a:sym typeface="Arimo Medium"/>
              </a:defRPr>
            </a:lvl4pPr>
            <a:lvl5pPr lvl="4" algn="ctr">
              <a:lnSpc>
                <a:spcPct val="115000"/>
              </a:lnSpc>
              <a:spcBef>
                <a:spcPts val="0"/>
              </a:spcBef>
              <a:spcAft>
                <a:spcPts val="0"/>
              </a:spcAft>
              <a:buSzPts val="1100"/>
              <a:buNone/>
              <a:defRPr sz="1100">
                <a:latin typeface="Arimo Medium"/>
                <a:ea typeface="Arimo Medium"/>
                <a:cs typeface="Arimo Medium"/>
                <a:sym typeface="Arimo Medium"/>
              </a:defRPr>
            </a:lvl5pPr>
            <a:lvl6pPr lvl="5" algn="ctr">
              <a:lnSpc>
                <a:spcPct val="115000"/>
              </a:lnSpc>
              <a:spcBef>
                <a:spcPts val="0"/>
              </a:spcBef>
              <a:spcAft>
                <a:spcPts val="0"/>
              </a:spcAft>
              <a:buSzPts val="1100"/>
              <a:buNone/>
              <a:defRPr sz="1100">
                <a:latin typeface="Arimo Medium"/>
                <a:ea typeface="Arimo Medium"/>
                <a:cs typeface="Arimo Medium"/>
                <a:sym typeface="Arimo Medium"/>
              </a:defRPr>
            </a:lvl6pPr>
            <a:lvl7pPr lvl="6" algn="ctr">
              <a:lnSpc>
                <a:spcPct val="115000"/>
              </a:lnSpc>
              <a:spcBef>
                <a:spcPts val="0"/>
              </a:spcBef>
              <a:spcAft>
                <a:spcPts val="0"/>
              </a:spcAft>
              <a:buSzPts val="1100"/>
              <a:buNone/>
              <a:defRPr sz="1100">
                <a:latin typeface="Arimo Medium"/>
                <a:ea typeface="Arimo Medium"/>
                <a:cs typeface="Arimo Medium"/>
                <a:sym typeface="Arimo Medium"/>
              </a:defRPr>
            </a:lvl7pPr>
            <a:lvl8pPr lvl="7" algn="ctr">
              <a:lnSpc>
                <a:spcPct val="115000"/>
              </a:lnSpc>
              <a:spcBef>
                <a:spcPts val="0"/>
              </a:spcBef>
              <a:spcAft>
                <a:spcPts val="0"/>
              </a:spcAft>
              <a:buSzPts val="1100"/>
              <a:buNone/>
              <a:defRPr sz="1100">
                <a:latin typeface="Arimo Medium"/>
                <a:ea typeface="Arimo Medium"/>
                <a:cs typeface="Arimo Medium"/>
                <a:sym typeface="Arimo Medium"/>
              </a:defRPr>
            </a:lvl8pPr>
            <a:lvl9pPr lvl="8" algn="ctr">
              <a:lnSpc>
                <a:spcPct val="115000"/>
              </a:lnSpc>
              <a:spcBef>
                <a:spcPts val="0"/>
              </a:spcBef>
              <a:spcAft>
                <a:spcPts val="0"/>
              </a:spcAft>
              <a:buSzPts val="1100"/>
              <a:buNone/>
              <a:defRPr sz="1100">
                <a:latin typeface="Arimo Medium"/>
                <a:ea typeface="Arimo Medium"/>
                <a:cs typeface="Arimo Medium"/>
                <a:sym typeface="Arimo Medium"/>
              </a:defRPr>
            </a:lvl9pPr>
          </a:lstStyle>
          <a:p/>
        </p:txBody>
      </p:sp>
      <p:sp>
        <p:nvSpPr>
          <p:cNvPr id="1046" name="Google Shape;1046;p67"/>
          <p:cNvSpPr txBox="1"/>
          <p:nvPr>
            <p:ph idx="9" type="title"/>
          </p:nvPr>
        </p:nvSpPr>
        <p:spPr>
          <a:xfrm>
            <a:off x="4869750" y="2711175"/>
            <a:ext cx="2477400" cy="23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1400"/>
            </a:lvl1pPr>
            <a:lvl2pPr lvl="1" algn="ctr">
              <a:lnSpc>
                <a:spcPct val="115000"/>
              </a:lnSpc>
              <a:spcBef>
                <a:spcPts val="0"/>
              </a:spcBef>
              <a:spcAft>
                <a:spcPts val="0"/>
              </a:spcAft>
              <a:buSzPts val="2000"/>
              <a:buNone/>
              <a:defRPr sz="2000">
                <a:latin typeface="Arimo Medium"/>
                <a:ea typeface="Arimo Medium"/>
                <a:cs typeface="Arimo Medium"/>
                <a:sym typeface="Arimo Medium"/>
              </a:defRPr>
            </a:lvl2pPr>
            <a:lvl3pPr lvl="2" algn="ctr">
              <a:lnSpc>
                <a:spcPct val="115000"/>
              </a:lnSpc>
              <a:spcBef>
                <a:spcPts val="0"/>
              </a:spcBef>
              <a:spcAft>
                <a:spcPts val="0"/>
              </a:spcAft>
              <a:buSzPts val="2000"/>
              <a:buNone/>
              <a:defRPr sz="2000">
                <a:latin typeface="Arimo Medium"/>
                <a:ea typeface="Arimo Medium"/>
                <a:cs typeface="Arimo Medium"/>
                <a:sym typeface="Arimo Medium"/>
              </a:defRPr>
            </a:lvl3pPr>
            <a:lvl4pPr lvl="3" algn="ctr">
              <a:lnSpc>
                <a:spcPct val="115000"/>
              </a:lnSpc>
              <a:spcBef>
                <a:spcPts val="0"/>
              </a:spcBef>
              <a:spcAft>
                <a:spcPts val="0"/>
              </a:spcAft>
              <a:buSzPts val="2000"/>
              <a:buNone/>
              <a:defRPr sz="2000">
                <a:latin typeface="Arimo Medium"/>
                <a:ea typeface="Arimo Medium"/>
                <a:cs typeface="Arimo Medium"/>
                <a:sym typeface="Arimo Medium"/>
              </a:defRPr>
            </a:lvl4pPr>
            <a:lvl5pPr lvl="4" algn="ctr">
              <a:lnSpc>
                <a:spcPct val="115000"/>
              </a:lnSpc>
              <a:spcBef>
                <a:spcPts val="0"/>
              </a:spcBef>
              <a:spcAft>
                <a:spcPts val="0"/>
              </a:spcAft>
              <a:buSzPts val="2000"/>
              <a:buNone/>
              <a:defRPr sz="2000">
                <a:latin typeface="Arimo Medium"/>
                <a:ea typeface="Arimo Medium"/>
                <a:cs typeface="Arimo Medium"/>
                <a:sym typeface="Arimo Medium"/>
              </a:defRPr>
            </a:lvl5pPr>
            <a:lvl6pPr lvl="5" algn="ctr">
              <a:lnSpc>
                <a:spcPct val="115000"/>
              </a:lnSpc>
              <a:spcBef>
                <a:spcPts val="0"/>
              </a:spcBef>
              <a:spcAft>
                <a:spcPts val="0"/>
              </a:spcAft>
              <a:buSzPts val="2000"/>
              <a:buNone/>
              <a:defRPr sz="2000">
                <a:latin typeface="Arimo Medium"/>
                <a:ea typeface="Arimo Medium"/>
                <a:cs typeface="Arimo Medium"/>
                <a:sym typeface="Arimo Medium"/>
              </a:defRPr>
            </a:lvl6pPr>
            <a:lvl7pPr lvl="6" algn="ctr">
              <a:lnSpc>
                <a:spcPct val="115000"/>
              </a:lnSpc>
              <a:spcBef>
                <a:spcPts val="0"/>
              </a:spcBef>
              <a:spcAft>
                <a:spcPts val="0"/>
              </a:spcAft>
              <a:buSzPts val="2000"/>
              <a:buNone/>
              <a:defRPr sz="2000">
                <a:latin typeface="Arimo Medium"/>
                <a:ea typeface="Arimo Medium"/>
                <a:cs typeface="Arimo Medium"/>
                <a:sym typeface="Arimo Medium"/>
              </a:defRPr>
            </a:lvl7pPr>
            <a:lvl8pPr lvl="7" algn="ctr">
              <a:lnSpc>
                <a:spcPct val="115000"/>
              </a:lnSpc>
              <a:spcBef>
                <a:spcPts val="0"/>
              </a:spcBef>
              <a:spcAft>
                <a:spcPts val="0"/>
              </a:spcAft>
              <a:buSzPts val="2000"/>
              <a:buNone/>
              <a:defRPr sz="2000">
                <a:latin typeface="Arimo Medium"/>
                <a:ea typeface="Arimo Medium"/>
                <a:cs typeface="Arimo Medium"/>
                <a:sym typeface="Arimo Medium"/>
              </a:defRPr>
            </a:lvl8pPr>
            <a:lvl9pPr lvl="8" algn="ctr">
              <a:lnSpc>
                <a:spcPct val="115000"/>
              </a:lnSpc>
              <a:spcBef>
                <a:spcPts val="0"/>
              </a:spcBef>
              <a:spcAft>
                <a:spcPts val="0"/>
              </a:spcAft>
              <a:buSzPts val="2000"/>
              <a:buNone/>
              <a:defRPr sz="2000">
                <a:latin typeface="Arimo Medium"/>
                <a:ea typeface="Arimo Medium"/>
                <a:cs typeface="Arimo Medium"/>
                <a:sym typeface="Arimo Medium"/>
              </a:defRPr>
            </a:lvl9pPr>
          </a:lstStyle>
          <a:p/>
        </p:txBody>
      </p:sp>
      <p:sp>
        <p:nvSpPr>
          <p:cNvPr id="1047" name="Google Shape;1047;p67"/>
          <p:cNvSpPr txBox="1"/>
          <p:nvPr>
            <p:ph idx="13" type="title"/>
          </p:nvPr>
        </p:nvSpPr>
        <p:spPr>
          <a:xfrm>
            <a:off x="4869750" y="2980425"/>
            <a:ext cx="2832600" cy="525600"/>
          </a:xfrm>
          <a:prstGeom prst="rect">
            <a:avLst/>
          </a:prstGeom>
          <a:noFill/>
          <a:ln>
            <a:noFill/>
          </a:ln>
        </p:spPr>
        <p:txBody>
          <a:bodyPr anchorCtr="0" anchor="t" bIns="182875" lIns="0" spcFirstLastPara="1" rIns="182875" wrap="square" tIns="0">
            <a:noAutofit/>
          </a:bodyPr>
          <a:lstStyle>
            <a:lvl1pPr lvl="0" algn="l">
              <a:lnSpc>
                <a:spcPct val="115000"/>
              </a:lnSpc>
              <a:spcBef>
                <a:spcPts val="0"/>
              </a:spcBef>
              <a:spcAft>
                <a:spcPts val="0"/>
              </a:spcAft>
              <a:buSzPts val="800"/>
              <a:buNone/>
              <a:defRPr sz="800"/>
            </a:lvl1pPr>
            <a:lvl2pPr lvl="1" algn="ctr">
              <a:lnSpc>
                <a:spcPct val="115000"/>
              </a:lnSpc>
              <a:spcBef>
                <a:spcPts val="0"/>
              </a:spcBef>
              <a:spcAft>
                <a:spcPts val="0"/>
              </a:spcAft>
              <a:buSzPts val="1100"/>
              <a:buNone/>
              <a:defRPr sz="1100">
                <a:latin typeface="Arimo Medium"/>
                <a:ea typeface="Arimo Medium"/>
                <a:cs typeface="Arimo Medium"/>
                <a:sym typeface="Arimo Medium"/>
              </a:defRPr>
            </a:lvl2pPr>
            <a:lvl3pPr lvl="2" algn="ctr">
              <a:lnSpc>
                <a:spcPct val="115000"/>
              </a:lnSpc>
              <a:spcBef>
                <a:spcPts val="0"/>
              </a:spcBef>
              <a:spcAft>
                <a:spcPts val="0"/>
              </a:spcAft>
              <a:buSzPts val="1100"/>
              <a:buNone/>
              <a:defRPr sz="1100">
                <a:latin typeface="Arimo Medium"/>
                <a:ea typeface="Arimo Medium"/>
                <a:cs typeface="Arimo Medium"/>
                <a:sym typeface="Arimo Medium"/>
              </a:defRPr>
            </a:lvl3pPr>
            <a:lvl4pPr lvl="3" algn="ctr">
              <a:lnSpc>
                <a:spcPct val="115000"/>
              </a:lnSpc>
              <a:spcBef>
                <a:spcPts val="0"/>
              </a:spcBef>
              <a:spcAft>
                <a:spcPts val="0"/>
              </a:spcAft>
              <a:buSzPts val="1100"/>
              <a:buNone/>
              <a:defRPr sz="1100">
                <a:latin typeface="Arimo Medium"/>
                <a:ea typeface="Arimo Medium"/>
                <a:cs typeface="Arimo Medium"/>
                <a:sym typeface="Arimo Medium"/>
              </a:defRPr>
            </a:lvl4pPr>
            <a:lvl5pPr lvl="4" algn="ctr">
              <a:lnSpc>
                <a:spcPct val="115000"/>
              </a:lnSpc>
              <a:spcBef>
                <a:spcPts val="0"/>
              </a:spcBef>
              <a:spcAft>
                <a:spcPts val="0"/>
              </a:spcAft>
              <a:buSzPts val="1100"/>
              <a:buNone/>
              <a:defRPr sz="1100">
                <a:latin typeface="Arimo Medium"/>
                <a:ea typeface="Arimo Medium"/>
                <a:cs typeface="Arimo Medium"/>
                <a:sym typeface="Arimo Medium"/>
              </a:defRPr>
            </a:lvl5pPr>
            <a:lvl6pPr lvl="5" algn="ctr">
              <a:lnSpc>
                <a:spcPct val="115000"/>
              </a:lnSpc>
              <a:spcBef>
                <a:spcPts val="0"/>
              </a:spcBef>
              <a:spcAft>
                <a:spcPts val="0"/>
              </a:spcAft>
              <a:buSzPts val="1100"/>
              <a:buNone/>
              <a:defRPr sz="1100">
                <a:latin typeface="Arimo Medium"/>
                <a:ea typeface="Arimo Medium"/>
                <a:cs typeface="Arimo Medium"/>
                <a:sym typeface="Arimo Medium"/>
              </a:defRPr>
            </a:lvl6pPr>
            <a:lvl7pPr lvl="6" algn="ctr">
              <a:lnSpc>
                <a:spcPct val="115000"/>
              </a:lnSpc>
              <a:spcBef>
                <a:spcPts val="0"/>
              </a:spcBef>
              <a:spcAft>
                <a:spcPts val="0"/>
              </a:spcAft>
              <a:buSzPts val="1100"/>
              <a:buNone/>
              <a:defRPr sz="1100">
                <a:latin typeface="Arimo Medium"/>
                <a:ea typeface="Arimo Medium"/>
                <a:cs typeface="Arimo Medium"/>
                <a:sym typeface="Arimo Medium"/>
              </a:defRPr>
            </a:lvl7pPr>
            <a:lvl8pPr lvl="7" algn="ctr">
              <a:lnSpc>
                <a:spcPct val="115000"/>
              </a:lnSpc>
              <a:spcBef>
                <a:spcPts val="0"/>
              </a:spcBef>
              <a:spcAft>
                <a:spcPts val="0"/>
              </a:spcAft>
              <a:buSzPts val="1100"/>
              <a:buNone/>
              <a:defRPr sz="1100">
                <a:latin typeface="Arimo Medium"/>
                <a:ea typeface="Arimo Medium"/>
                <a:cs typeface="Arimo Medium"/>
                <a:sym typeface="Arimo Medium"/>
              </a:defRPr>
            </a:lvl8pPr>
            <a:lvl9pPr lvl="8" algn="ctr">
              <a:lnSpc>
                <a:spcPct val="115000"/>
              </a:lnSpc>
              <a:spcBef>
                <a:spcPts val="0"/>
              </a:spcBef>
              <a:spcAft>
                <a:spcPts val="0"/>
              </a:spcAft>
              <a:buSzPts val="1100"/>
              <a:buNone/>
              <a:defRPr sz="1100">
                <a:latin typeface="Arimo Medium"/>
                <a:ea typeface="Arimo Medium"/>
                <a:cs typeface="Arimo Medium"/>
                <a:sym typeface="Arimo Medium"/>
              </a:defRPr>
            </a:lvl9pPr>
          </a:lstStyle>
          <a:p/>
        </p:txBody>
      </p:sp>
      <p:sp>
        <p:nvSpPr>
          <p:cNvPr id="1048" name="Google Shape;1048;p67"/>
          <p:cNvSpPr txBox="1"/>
          <p:nvPr>
            <p:ph idx="14" type="title"/>
          </p:nvPr>
        </p:nvSpPr>
        <p:spPr>
          <a:xfrm>
            <a:off x="6033800" y="3882975"/>
            <a:ext cx="2477400" cy="234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1400"/>
            </a:lvl1pPr>
            <a:lvl2pPr lvl="1" algn="ctr">
              <a:lnSpc>
                <a:spcPct val="115000"/>
              </a:lnSpc>
              <a:spcBef>
                <a:spcPts val="0"/>
              </a:spcBef>
              <a:spcAft>
                <a:spcPts val="0"/>
              </a:spcAft>
              <a:buSzPts val="2000"/>
              <a:buNone/>
              <a:defRPr sz="2000">
                <a:latin typeface="Arimo Medium"/>
                <a:ea typeface="Arimo Medium"/>
                <a:cs typeface="Arimo Medium"/>
                <a:sym typeface="Arimo Medium"/>
              </a:defRPr>
            </a:lvl2pPr>
            <a:lvl3pPr lvl="2" algn="ctr">
              <a:lnSpc>
                <a:spcPct val="115000"/>
              </a:lnSpc>
              <a:spcBef>
                <a:spcPts val="0"/>
              </a:spcBef>
              <a:spcAft>
                <a:spcPts val="0"/>
              </a:spcAft>
              <a:buSzPts val="2000"/>
              <a:buNone/>
              <a:defRPr sz="2000">
                <a:latin typeface="Arimo Medium"/>
                <a:ea typeface="Arimo Medium"/>
                <a:cs typeface="Arimo Medium"/>
                <a:sym typeface="Arimo Medium"/>
              </a:defRPr>
            </a:lvl3pPr>
            <a:lvl4pPr lvl="3" algn="ctr">
              <a:lnSpc>
                <a:spcPct val="115000"/>
              </a:lnSpc>
              <a:spcBef>
                <a:spcPts val="0"/>
              </a:spcBef>
              <a:spcAft>
                <a:spcPts val="0"/>
              </a:spcAft>
              <a:buSzPts val="2000"/>
              <a:buNone/>
              <a:defRPr sz="2000">
                <a:latin typeface="Arimo Medium"/>
                <a:ea typeface="Arimo Medium"/>
                <a:cs typeface="Arimo Medium"/>
                <a:sym typeface="Arimo Medium"/>
              </a:defRPr>
            </a:lvl4pPr>
            <a:lvl5pPr lvl="4" algn="ctr">
              <a:lnSpc>
                <a:spcPct val="115000"/>
              </a:lnSpc>
              <a:spcBef>
                <a:spcPts val="0"/>
              </a:spcBef>
              <a:spcAft>
                <a:spcPts val="0"/>
              </a:spcAft>
              <a:buSzPts val="2000"/>
              <a:buNone/>
              <a:defRPr sz="2000">
                <a:latin typeface="Arimo Medium"/>
                <a:ea typeface="Arimo Medium"/>
                <a:cs typeface="Arimo Medium"/>
                <a:sym typeface="Arimo Medium"/>
              </a:defRPr>
            </a:lvl5pPr>
            <a:lvl6pPr lvl="5" algn="ctr">
              <a:lnSpc>
                <a:spcPct val="115000"/>
              </a:lnSpc>
              <a:spcBef>
                <a:spcPts val="0"/>
              </a:spcBef>
              <a:spcAft>
                <a:spcPts val="0"/>
              </a:spcAft>
              <a:buSzPts val="2000"/>
              <a:buNone/>
              <a:defRPr sz="2000">
                <a:latin typeface="Arimo Medium"/>
                <a:ea typeface="Arimo Medium"/>
                <a:cs typeface="Arimo Medium"/>
                <a:sym typeface="Arimo Medium"/>
              </a:defRPr>
            </a:lvl6pPr>
            <a:lvl7pPr lvl="6" algn="ctr">
              <a:lnSpc>
                <a:spcPct val="115000"/>
              </a:lnSpc>
              <a:spcBef>
                <a:spcPts val="0"/>
              </a:spcBef>
              <a:spcAft>
                <a:spcPts val="0"/>
              </a:spcAft>
              <a:buSzPts val="2000"/>
              <a:buNone/>
              <a:defRPr sz="2000">
                <a:latin typeface="Arimo Medium"/>
                <a:ea typeface="Arimo Medium"/>
                <a:cs typeface="Arimo Medium"/>
                <a:sym typeface="Arimo Medium"/>
              </a:defRPr>
            </a:lvl7pPr>
            <a:lvl8pPr lvl="7" algn="ctr">
              <a:lnSpc>
                <a:spcPct val="115000"/>
              </a:lnSpc>
              <a:spcBef>
                <a:spcPts val="0"/>
              </a:spcBef>
              <a:spcAft>
                <a:spcPts val="0"/>
              </a:spcAft>
              <a:buSzPts val="2000"/>
              <a:buNone/>
              <a:defRPr sz="2000">
                <a:latin typeface="Arimo Medium"/>
                <a:ea typeface="Arimo Medium"/>
                <a:cs typeface="Arimo Medium"/>
                <a:sym typeface="Arimo Medium"/>
              </a:defRPr>
            </a:lvl8pPr>
            <a:lvl9pPr lvl="8" algn="ctr">
              <a:lnSpc>
                <a:spcPct val="115000"/>
              </a:lnSpc>
              <a:spcBef>
                <a:spcPts val="0"/>
              </a:spcBef>
              <a:spcAft>
                <a:spcPts val="0"/>
              </a:spcAft>
              <a:buSzPts val="2000"/>
              <a:buNone/>
              <a:defRPr sz="2000">
                <a:latin typeface="Arimo Medium"/>
                <a:ea typeface="Arimo Medium"/>
                <a:cs typeface="Arimo Medium"/>
                <a:sym typeface="Arimo Medium"/>
              </a:defRPr>
            </a:lvl9pPr>
          </a:lstStyle>
          <a:p/>
        </p:txBody>
      </p:sp>
      <p:sp>
        <p:nvSpPr>
          <p:cNvPr id="1049" name="Google Shape;1049;p67"/>
          <p:cNvSpPr txBox="1"/>
          <p:nvPr>
            <p:ph idx="15" type="title"/>
          </p:nvPr>
        </p:nvSpPr>
        <p:spPr>
          <a:xfrm>
            <a:off x="6033800" y="4152225"/>
            <a:ext cx="2832600" cy="525600"/>
          </a:xfrm>
          <a:prstGeom prst="rect">
            <a:avLst/>
          </a:prstGeom>
          <a:noFill/>
          <a:ln>
            <a:noFill/>
          </a:ln>
        </p:spPr>
        <p:txBody>
          <a:bodyPr anchorCtr="0" anchor="t" bIns="182875" lIns="0" spcFirstLastPara="1" rIns="182875" wrap="square" tIns="0">
            <a:noAutofit/>
          </a:bodyPr>
          <a:lstStyle>
            <a:lvl1pPr lvl="0" algn="l">
              <a:lnSpc>
                <a:spcPct val="115000"/>
              </a:lnSpc>
              <a:spcBef>
                <a:spcPts val="0"/>
              </a:spcBef>
              <a:spcAft>
                <a:spcPts val="0"/>
              </a:spcAft>
              <a:buSzPts val="800"/>
              <a:buNone/>
              <a:defRPr sz="800"/>
            </a:lvl1pPr>
            <a:lvl2pPr lvl="1" algn="ctr">
              <a:lnSpc>
                <a:spcPct val="115000"/>
              </a:lnSpc>
              <a:spcBef>
                <a:spcPts val="0"/>
              </a:spcBef>
              <a:spcAft>
                <a:spcPts val="0"/>
              </a:spcAft>
              <a:buSzPts val="1100"/>
              <a:buNone/>
              <a:defRPr sz="1100">
                <a:latin typeface="Arimo Medium"/>
                <a:ea typeface="Arimo Medium"/>
                <a:cs typeface="Arimo Medium"/>
                <a:sym typeface="Arimo Medium"/>
              </a:defRPr>
            </a:lvl2pPr>
            <a:lvl3pPr lvl="2" algn="ctr">
              <a:lnSpc>
                <a:spcPct val="115000"/>
              </a:lnSpc>
              <a:spcBef>
                <a:spcPts val="0"/>
              </a:spcBef>
              <a:spcAft>
                <a:spcPts val="0"/>
              </a:spcAft>
              <a:buSzPts val="1100"/>
              <a:buNone/>
              <a:defRPr sz="1100">
                <a:latin typeface="Arimo Medium"/>
                <a:ea typeface="Arimo Medium"/>
                <a:cs typeface="Arimo Medium"/>
                <a:sym typeface="Arimo Medium"/>
              </a:defRPr>
            </a:lvl3pPr>
            <a:lvl4pPr lvl="3" algn="ctr">
              <a:lnSpc>
                <a:spcPct val="115000"/>
              </a:lnSpc>
              <a:spcBef>
                <a:spcPts val="0"/>
              </a:spcBef>
              <a:spcAft>
                <a:spcPts val="0"/>
              </a:spcAft>
              <a:buSzPts val="1100"/>
              <a:buNone/>
              <a:defRPr sz="1100">
                <a:latin typeface="Arimo Medium"/>
                <a:ea typeface="Arimo Medium"/>
                <a:cs typeface="Arimo Medium"/>
                <a:sym typeface="Arimo Medium"/>
              </a:defRPr>
            </a:lvl4pPr>
            <a:lvl5pPr lvl="4" algn="ctr">
              <a:lnSpc>
                <a:spcPct val="115000"/>
              </a:lnSpc>
              <a:spcBef>
                <a:spcPts val="0"/>
              </a:spcBef>
              <a:spcAft>
                <a:spcPts val="0"/>
              </a:spcAft>
              <a:buSzPts val="1100"/>
              <a:buNone/>
              <a:defRPr sz="1100">
                <a:latin typeface="Arimo Medium"/>
                <a:ea typeface="Arimo Medium"/>
                <a:cs typeface="Arimo Medium"/>
                <a:sym typeface="Arimo Medium"/>
              </a:defRPr>
            </a:lvl5pPr>
            <a:lvl6pPr lvl="5" algn="ctr">
              <a:lnSpc>
                <a:spcPct val="115000"/>
              </a:lnSpc>
              <a:spcBef>
                <a:spcPts val="0"/>
              </a:spcBef>
              <a:spcAft>
                <a:spcPts val="0"/>
              </a:spcAft>
              <a:buSzPts val="1100"/>
              <a:buNone/>
              <a:defRPr sz="1100">
                <a:latin typeface="Arimo Medium"/>
                <a:ea typeface="Arimo Medium"/>
                <a:cs typeface="Arimo Medium"/>
                <a:sym typeface="Arimo Medium"/>
              </a:defRPr>
            </a:lvl6pPr>
            <a:lvl7pPr lvl="6" algn="ctr">
              <a:lnSpc>
                <a:spcPct val="115000"/>
              </a:lnSpc>
              <a:spcBef>
                <a:spcPts val="0"/>
              </a:spcBef>
              <a:spcAft>
                <a:spcPts val="0"/>
              </a:spcAft>
              <a:buSzPts val="1100"/>
              <a:buNone/>
              <a:defRPr sz="1100">
                <a:latin typeface="Arimo Medium"/>
                <a:ea typeface="Arimo Medium"/>
                <a:cs typeface="Arimo Medium"/>
                <a:sym typeface="Arimo Medium"/>
              </a:defRPr>
            </a:lvl7pPr>
            <a:lvl8pPr lvl="7" algn="ctr">
              <a:lnSpc>
                <a:spcPct val="115000"/>
              </a:lnSpc>
              <a:spcBef>
                <a:spcPts val="0"/>
              </a:spcBef>
              <a:spcAft>
                <a:spcPts val="0"/>
              </a:spcAft>
              <a:buSzPts val="1100"/>
              <a:buNone/>
              <a:defRPr sz="1100">
                <a:latin typeface="Arimo Medium"/>
                <a:ea typeface="Arimo Medium"/>
                <a:cs typeface="Arimo Medium"/>
                <a:sym typeface="Arimo Medium"/>
              </a:defRPr>
            </a:lvl8pPr>
            <a:lvl9pPr lvl="8" algn="ctr">
              <a:lnSpc>
                <a:spcPct val="115000"/>
              </a:lnSpc>
              <a:spcBef>
                <a:spcPts val="0"/>
              </a:spcBef>
              <a:spcAft>
                <a:spcPts val="0"/>
              </a:spcAft>
              <a:buSzPts val="1100"/>
              <a:buNone/>
              <a:defRPr sz="1100">
                <a:latin typeface="Arimo Medium"/>
                <a:ea typeface="Arimo Medium"/>
                <a:cs typeface="Arimo Medium"/>
                <a:sym typeface="Arimo Medium"/>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1">
  <p:cSld name="CUSTOM_14">
    <p:spTree>
      <p:nvGrpSpPr>
        <p:cNvPr id="1050" name="Shape 1050"/>
        <p:cNvGrpSpPr/>
        <p:nvPr/>
      </p:nvGrpSpPr>
      <p:grpSpPr>
        <a:xfrm>
          <a:off x="0" y="0"/>
          <a:ext cx="0" cy="0"/>
          <a:chOff x="0" y="0"/>
          <a:chExt cx="0" cy="0"/>
        </a:xfrm>
      </p:grpSpPr>
      <p:sp>
        <p:nvSpPr>
          <p:cNvPr id="1051" name="Google Shape;1051;p68"/>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1052" name="Google Shape;1052;p68"/>
          <p:cNvSpPr txBox="1"/>
          <p:nvPr>
            <p:ph idx="1"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53" name="Google Shape;1053;p68"/>
          <p:cNvSpPr txBox="1"/>
          <p:nvPr>
            <p:ph idx="2"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54" name="Google Shape;1054;p68"/>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1055" name="Google Shape;1055;p68"/>
          <p:cNvSpPr txBox="1"/>
          <p:nvPr>
            <p:ph idx="3" type="body"/>
          </p:nvPr>
        </p:nvSpPr>
        <p:spPr>
          <a:xfrm>
            <a:off x="2266900" y="3184400"/>
            <a:ext cx="1304700" cy="1297800"/>
          </a:xfrm>
          <a:prstGeom prst="rect">
            <a:avLst/>
          </a:prstGeom>
          <a:noFill/>
          <a:ln>
            <a:noFill/>
          </a:ln>
        </p:spPr>
        <p:txBody>
          <a:bodyPr anchorCtr="0" anchor="t" bIns="91425" lIns="0" spcFirstLastPara="1" rIns="0" wrap="square" tIns="91425">
            <a:noAutofit/>
          </a:bodyPr>
          <a:lstStyle>
            <a:lvl1pPr indent="-285750" lvl="0" marL="457200" algn="l">
              <a:lnSpc>
                <a:spcPct val="100000"/>
              </a:lnSpc>
              <a:spcBef>
                <a:spcPts val="0"/>
              </a:spcBef>
              <a:spcAft>
                <a:spcPts val="0"/>
              </a:spcAft>
              <a:buSzPts val="900"/>
              <a:buChar char="●"/>
              <a:defRPr sz="900"/>
            </a:lvl1pPr>
            <a:lvl2pPr indent="-285750" lvl="1" marL="914400" algn="l">
              <a:lnSpc>
                <a:spcPct val="100000"/>
              </a:lnSpc>
              <a:spcBef>
                <a:spcPts val="0"/>
              </a:spcBef>
              <a:spcAft>
                <a:spcPts val="0"/>
              </a:spcAft>
              <a:buSzPts val="900"/>
              <a:buChar char="○"/>
              <a:defRPr sz="900"/>
            </a:lvl2pPr>
            <a:lvl3pPr indent="-285750" lvl="2" marL="1371600" algn="l">
              <a:lnSpc>
                <a:spcPct val="100000"/>
              </a:lnSpc>
              <a:spcBef>
                <a:spcPts val="0"/>
              </a:spcBef>
              <a:spcAft>
                <a:spcPts val="0"/>
              </a:spcAft>
              <a:buSzPts val="900"/>
              <a:buChar char="■"/>
              <a:defRPr sz="900"/>
            </a:lvl3pPr>
            <a:lvl4pPr indent="-285750" lvl="3" marL="1828800" algn="l">
              <a:lnSpc>
                <a:spcPct val="100000"/>
              </a:lnSpc>
              <a:spcBef>
                <a:spcPts val="0"/>
              </a:spcBef>
              <a:spcAft>
                <a:spcPts val="0"/>
              </a:spcAft>
              <a:buSzPts val="900"/>
              <a:buChar char="●"/>
              <a:defRPr sz="900"/>
            </a:lvl4pPr>
            <a:lvl5pPr indent="-285750" lvl="4" marL="2286000" algn="l">
              <a:lnSpc>
                <a:spcPct val="100000"/>
              </a:lnSpc>
              <a:spcBef>
                <a:spcPts val="0"/>
              </a:spcBef>
              <a:spcAft>
                <a:spcPts val="0"/>
              </a:spcAft>
              <a:buSzPts val="900"/>
              <a:buChar char="○"/>
              <a:defRPr sz="900"/>
            </a:lvl5pPr>
            <a:lvl6pPr indent="-285750" lvl="5" marL="2743200" algn="l">
              <a:lnSpc>
                <a:spcPct val="100000"/>
              </a:lnSpc>
              <a:spcBef>
                <a:spcPts val="0"/>
              </a:spcBef>
              <a:spcAft>
                <a:spcPts val="0"/>
              </a:spcAft>
              <a:buSzPts val="900"/>
              <a:buChar char="■"/>
              <a:defRPr sz="900"/>
            </a:lvl6pPr>
            <a:lvl7pPr indent="-285750" lvl="6" marL="3200400" algn="l">
              <a:lnSpc>
                <a:spcPct val="100000"/>
              </a:lnSpc>
              <a:spcBef>
                <a:spcPts val="0"/>
              </a:spcBef>
              <a:spcAft>
                <a:spcPts val="0"/>
              </a:spcAft>
              <a:buSzPts val="900"/>
              <a:buChar char="●"/>
              <a:defRPr sz="900"/>
            </a:lvl7pPr>
            <a:lvl8pPr indent="-285750" lvl="7" marL="3657600" algn="l">
              <a:lnSpc>
                <a:spcPct val="100000"/>
              </a:lnSpc>
              <a:spcBef>
                <a:spcPts val="0"/>
              </a:spcBef>
              <a:spcAft>
                <a:spcPts val="0"/>
              </a:spcAft>
              <a:buSzPts val="900"/>
              <a:buChar char="○"/>
              <a:defRPr sz="900"/>
            </a:lvl8pPr>
            <a:lvl9pPr indent="-285750" lvl="8" marL="4114800" algn="l">
              <a:lnSpc>
                <a:spcPct val="100000"/>
              </a:lnSpc>
              <a:spcBef>
                <a:spcPts val="0"/>
              </a:spcBef>
              <a:spcAft>
                <a:spcPts val="0"/>
              </a:spcAft>
              <a:buSzPts val="900"/>
              <a:buChar char="■"/>
              <a:defRPr sz="900"/>
            </a:lvl9pPr>
          </a:lstStyle>
          <a:p/>
        </p:txBody>
      </p:sp>
      <p:sp>
        <p:nvSpPr>
          <p:cNvPr id="1056" name="Google Shape;1056;p68"/>
          <p:cNvSpPr txBox="1"/>
          <p:nvPr>
            <p:ph idx="4" type="body"/>
          </p:nvPr>
        </p:nvSpPr>
        <p:spPr>
          <a:xfrm>
            <a:off x="4006850" y="3184400"/>
            <a:ext cx="1304700" cy="1297800"/>
          </a:xfrm>
          <a:prstGeom prst="rect">
            <a:avLst/>
          </a:prstGeom>
          <a:noFill/>
          <a:ln>
            <a:noFill/>
          </a:ln>
        </p:spPr>
        <p:txBody>
          <a:bodyPr anchorCtr="0" anchor="t" bIns="91425" lIns="0" spcFirstLastPara="1" rIns="0" wrap="square" tIns="91425">
            <a:noAutofit/>
          </a:bodyPr>
          <a:lstStyle>
            <a:lvl1pPr indent="-285750" lvl="0" marL="457200" algn="l">
              <a:lnSpc>
                <a:spcPct val="100000"/>
              </a:lnSpc>
              <a:spcBef>
                <a:spcPts val="0"/>
              </a:spcBef>
              <a:spcAft>
                <a:spcPts val="0"/>
              </a:spcAft>
              <a:buSzPts val="900"/>
              <a:buChar char="●"/>
              <a:defRPr sz="900"/>
            </a:lvl1pPr>
            <a:lvl2pPr indent="-285750" lvl="1" marL="914400" algn="l">
              <a:lnSpc>
                <a:spcPct val="100000"/>
              </a:lnSpc>
              <a:spcBef>
                <a:spcPts val="0"/>
              </a:spcBef>
              <a:spcAft>
                <a:spcPts val="0"/>
              </a:spcAft>
              <a:buSzPts val="900"/>
              <a:buChar char="○"/>
              <a:defRPr sz="900"/>
            </a:lvl2pPr>
            <a:lvl3pPr indent="-285750" lvl="2" marL="1371600" algn="l">
              <a:lnSpc>
                <a:spcPct val="100000"/>
              </a:lnSpc>
              <a:spcBef>
                <a:spcPts val="0"/>
              </a:spcBef>
              <a:spcAft>
                <a:spcPts val="0"/>
              </a:spcAft>
              <a:buSzPts val="900"/>
              <a:buChar char="■"/>
              <a:defRPr sz="900"/>
            </a:lvl3pPr>
            <a:lvl4pPr indent="-285750" lvl="3" marL="1828800" algn="l">
              <a:lnSpc>
                <a:spcPct val="100000"/>
              </a:lnSpc>
              <a:spcBef>
                <a:spcPts val="0"/>
              </a:spcBef>
              <a:spcAft>
                <a:spcPts val="0"/>
              </a:spcAft>
              <a:buSzPts val="900"/>
              <a:buChar char="●"/>
              <a:defRPr sz="900"/>
            </a:lvl4pPr>
            <a:lvl5pPr indent="-285750" lvl="4" marL="2286000" algn="l">
              <a:lnSpc>
                <a:spcPct val="100000"/>
              </a:lnSpc>
              <a:spcBef>
                <a:spcPts val="0"/>
              </a:spcBef>
              <a:spcAft>
                <a:spcPts val="0"/>
              </a:spcAft>
              <a:buSzPts val="900"/>
              <a:buChar char="○"/>
              <a:defRPr sz="900"/>
            </a:lvl5pPr>
            <a:lvl6pPr indent="-285750" lvl="5" marL="2743200" algn="l">
              <a:lnSpc>
                <a:spcPct val="100000"/>
              </a:lnSpc>
              <a:spcBef>
                <a:spcPts val="0"/>
              </a:spcBef>
              <a:spcAft>
                <a:spcPts val="0"/>
              </a:spcAft>
              <a:buSzPts val="900"/>
              <a:buChar char="■"/>
              <a:defRPr sz="900"/>
            </a:lvl6pPr>
            <a:lvl7pPr indent="-285750" lvl="6" marL="3200400" algn="l">
              <a:lnSpc>
                <a:spcPct val="100000"/>
              </a:lnSpc>
              <a:spcBef>
                <a:spcPts val="0"/>
              </a:spcBef>
              <a:spcAft>
                <a:spcPts val="0"/>
              </a:spcAft>
              <a:buSzPts val="900"/>
              <a:buChar char="●"/>
              <a:defRPr sz="900"/>
            </a:lvl7pPr>
            <a:lvl8pPr indent="-285750" lvl="7" marL="3657600" algn="l">
              <a:lnSpc>
                <a:spcPct val="100000"/>
              </a:lnSpc>
              <a:spcBef>
                <a:spcPts val="0"/>
              </a:spcBef>
              <a:spcAft>
                <a:spcPts val="0"/>
              </a:spcAft>
              <a:buSzPts val="900"/>
              <a:buChar char="○"/>
              <a:defRPr sz="900"/>
            </a:lvl8pPr>
            <a:lvl9pPr indent="-285750" lvl="8" marL="4114800" algn="l">
              <a:lnSpc>
                <a:spcPct val="100000"/>
              </a:lnSpc>
              <a:spcBef>
                <a:spcPts val="0"/>
              </a:spcBef>
              <a:spcAft>
                <a:spcPts val="0"/>
              </a:spcAft>
              <a:buSzPts val="900"/>
              <a:buChar char="■"/>
              <a:defRPr sz="900"/>
            </a:lvl9pPr>
          </a:lstStyle>
          <a:p/>
        </p:txBody>
      </p:sp>
      <p:sp>
        <p:nvSpPr>
          <p:cNvPr id="1057" name="Google Shape;1057;p68"/>
          <p:cNvSpPr txBox="1"/>
          <p:nvPr>
            <p:ph idx="5" type="body"/>
          </p:nvPr>
        </p:nvSpPr>
        <p:spPr>
          <a:xfrm>
            <a:off x="5748200" y="3184400"/>
            <a:ext cx="1304700" cy="1297800"/>
          </a:xfrm>
          <a:prstGeom prst="rect">
            <a:avLst/>
          </a:prstGeom>
          <a:noFill/>
          <a:ln>
            <a:noFill/>
          </a:ln>
        </p:spPr>
        <p:txBody>
          <a:bodyPr anchorCtr="0" anchor="t" bIns="91425" lIns="0" spcFirstLastPara="1" rIns="0" wrap="square" tIns="91425">
            <a:noAutofit/>
          </a:bodyPr>
          <a:lstStyle>
            <a:lvl1pPr indent="-285750" lvl="0" marL="457200" algn="l">
              <a:lnSpc>
                <a:spcPct val="100000"/>
              </a:lnSpc>
              <a:spcBef>
                <a:spcPts val="0"/>
              </a:spcBef>
              <a:spcAft>
                <a:spcPts val="0"/>
              </a:spcAft>
              <a:buSzPts val="900"/>
              <a:buChar char="●"/>
              <a:defRPr sz="900"/>
            </a:lvl1pPr>
            <a:lvl2pPr indent="-285750" lvl="1" marL="914400" algn="l">
              <a:lnSpc>
                <a:spcPct val="100000"/>
              </a:lnSpc>
              <a:spcBef>
                <a:spcPts val="0"/>
              </a:spcBef>
              <a:spcAft>
                <a:spcPts val="0"/>
              </a:spcAft>
              <a:buSzPts val="900"/>
              <a:buChar char="○"/>
              <a:defRPr sz="900"/>
            </a:lvl2pPr>
            <a:lvl3pPr indent="-285750" lvl="2" marL="1371600" algn="l">
              <a:lnSpc>
                <a:spcPct val="100000"/>
              </a:lnSpc>
              <a:spcBef>
                <a:spcPts val="0"/>
              </a:spcBef>
              <a:spcAft>
                <a:spcPts val="0"/>
              </a:spcAft>
              <a:buSzPts val="900"/>
              <a:buChar char="■"/>
              <a:defRPr sz="900"/>
            </a:lvl3pPr>
            <a:lvl4pPr indent="-285750" lvl="3" marL="1828800" algn="l">
              <a:lnSpc>
                <a:spcPct val="100000"/>
              </a:lnSpc>
              <a:spcBef>
                <a:spcPts val="0"/>
              </a:spcBef>
              <a:spcAft>
                <a:spcPts val="0"/>
              </a:spcAft>
              <a:buSzPts val="900"/>
              <a:buChar char="●"/>
              <a:defRPr sz="900"/>
            </a:lvl4pPr>
            <a:lvl5pPr indent="-285750" lvl="4" marL="2286000" algn="l">
              <a:lnSpc>
                <a:spcPct val="100000"/>
              </a:lnSpc>
              <a:spcBef>
                <a:spcPts val="0"/>
              </a:spcBef>
              <a:spcAft>
                <a:spcPts val="0"/>
              </a:spcAft>
              <a:buSzPts val="900"/>
              <a:buChar char="○"/>
              <a:defRPr sz="900"/>
            </a:lvl5pPr>
            <a:lvl6pPr indent="-285750" lvl="5" marL="2743200" algn="l">
              <a:lnSpc>
                <a:spcPct val="100000"/>
              </a:lnSpc>
              <a:spcBef>
                <a:spcPts val="0"/>
              </a:spcBef>
              <a:spcAft>
                <a:spcPts val="0"/>
              </a:spcAft>
              <a:buSzPts val="900"/>
              <a:buChar char="■"/>
              <a:defRPr sz="900"/>
            </a:lvl6pPr>
            <a:lvl7pPr indent="-285750" lvl="6" marL="3200400" algn="l">
              <a:lnSpc>
                <a:spcPct val="100000"/>
              </a:lnSpc>
              <a:spcBef>
                <a:spcPts val="0"/>
              </a:spcBef>
              <a:spcAft>
                <a:spcPts val="0"/>
              </a:spcAft>
              <a:buSzPts val="900"/>
              <a:buChar char="●"/>
              <a:defRPr sz="900"/>
            </a:lvl7pPr>
            <a:lvl8pPr indent="-285750" lvl="7" marL="3657600" algn="l">
              <a:lnSpc>
                <a:spcPct val="100000"/>
              </a:lnSpc>
              <a:spcBef>
                <a:spcPts val="0"/>
              </a:spcBef>
              <a:spcAft>
                <a:spcPts val="0"/>
              </a:spcAft>
              <a:buSzPts val="900"/>
              <a:buChar char="○"/>
              <a:defRPr sz="900"/>
            </a:lvl8pPr>
            <a:lvl9pPr indent="-285750" lvl="8" marL="4114800" algn="l">
              <a:lnSpc>
                <a:spcPct val="100000"/>
              </a:lnSpc>
              <a:spcBef>
                <a:spcPts val="0"/>
              </a:spcBef>
              <a:spcAft>
                <a:spcPts val="0"/>
              </a:spcAft>
              <a:buSzPts val="900"/>
              <a:buChar char="■"/>
              <a:defRPr sz="900"/>
            </a:lvl9pPr>
          </a:lstStyle>
          <a:p/>
        </p:txBody>
      </p:sp>
      <p:sp>
        <p:nvSpPr>
          <p:cNvPr id="1058" name="Google Shape;1058;p68"/>
          <p:cNvSpPr txBox="1"/>
          <p:nvPr>
            <p:ph idx="6" type="body"/>
          </p:nvPr>
        </p:nvSpPr>
        <p:spPr>
          <a:xfrm>
            <a:off x="7450750" y="3184400"/>
            <a:ext cx="1304700" cy="1297800"/>
          </a:xfrm>
          <a:prstGeom prst="rect">
            <a:avLst/>
          </a:prstGeom>
          <a:noFill/>
          <a:ln>
            <a:noFill/>
          </a:ln>
        </p:spPr>
        <p:txBody>
          <a:bodyPr anchorCtr="0" anchor="t" bIns="91425" lIns="0" spcFirstLastPara="1" rIns="0" wrap="square" tIns="91425">
            <a:noAutofit/>
          </a:bodyPr>
          <a:lstStyle>
            <a:lvl1pPr indent="-285750" lvl="0" marL="457200" algn="l">
              <a:lnSpc>
                <a:spcPct val="100000"/>
              </a:lnSpc>
              <a:spcBef>
                <a:spcPts val="0"/>
              </a:spcBef>
              <a:spcAft>
                <a:spcPts val="0"/>
              </a:spcAft>
              <a:buSzPts val="900"/>
              <a:buChar char="●"/>
              <a:defRPr sz="900"/>
            </a:lvl1pPr>
            <a:lvl2pPr indent="-285750" lvl="1" marL="914400" algn="l">
              <a:lnSpc>
                <a:spcPct val="100000"/>
              </a:lnSpc>
              <a:spcBef>
                <a:spcPts val="0"/>
              </a:spcBef>
              <a:spcAft>
                <a:spcPts val="0"/>
              </a:spcAft>
              <a:buSzPts val="900"/>
              <a:buChar char="○"/>
              <a:defRPr sz="900"/>
            </a:lvl2pPr>
            <a:lvl3pPr indent="-285750" lvl="2" marL="1371600" algn="l">
              <a:lnSpc>
                <a:spcPct val="100000"/>
              </a:lnSpc>
              <a:spcBef>
                <a:spcPts val="0"/>
              </a:spcBef>
              <a:spcAft>
                <a:spcPts val="0"/>
              </a:spcAft>
              <a:buSzPts val="900"/>
              <a:buChar char="■"/>
              <a:defRPr sz="900"/>
            </a:lvl3pPr>
            <a:lvl4pPr indent="-285750" lvl="3" marL="1828800" algn="l">
              <a:lnSpc>
                <a:spcPct val="100000"/>
              </a:lnSpc>
              <a:spcBef>
                <a:spcPts val="0"/>
              </a:spcBef>
              <a:spcAft>
                <a:spcPts val="0"/>
              </a:spcAft>
              <a:buSzPts val="900"/>
              <a:buChar char="●"/>
              <a:defRPr sz="900"/>
            </a:lvl4pPr>
            <a:lvl5pPr indent="-285750" lvl="4" marL="2286000" algn="l">
              <a:lnSpc>
                <a:spcPct val="100000"/>
              </a:lnSpc>
              <a:spcBef>
                <a:spcPts val="0"/>
              </a:spcBef>
              <a:spcAft>
                <a:spcPts val="0"/>
              </a:spcAft>
              <a:buSzPts val="900"/>
              <a:buChar char="○"/>
              <a:defRPr sz="900"/>
            </a:lvl5pPr>
            <a:lvl6pPr indent="-285750" lvl="5" marL="2743200" algn="l">
              <a:lnSpc>
                <a:spcPct val="100000"/>
              </a:lnSpc>
              <a:spcBef>
                <a:spcPts val="0"/>
              </a:spcBef>
              <a:spcAft>
                <a:spcPts val="0"/>
              </a:spcAft>
              <a:buSzPts val="900"/>
              <a:buChar char="■"/>
              <a:defRPr sz="900"/>
            </a:lvl6pPr>
            <a:lvl7pPr indent="-285750" lvl="6" marL="3200400" algn="l">
              <a:lnSpc>
                <a:spcPct val="100000"/>
              </a:lnSpc>
              <a:spcBef>
                <a:spcPts val="0"/>
              </a:spcBef>
              <a:spcAft>
                <a:spcPts val="0"/>
              </a:spcAft>
              <a:buSzPts val="900"/>
              <a:buChar char="●"/>
              <a:defRPr sz="900"/>
            </a:lvl7pPr>
            <a:lvl8pPr indent="-285750" lvl="7" marL="3657600" algn="l">
              <a:lnSpc>
                <a:spcPct val="100000"/>
              </a:lnSpc>
              <a:spcBef>
                <a:spcPts val="0"/>
              </a:spcBef>
              <a:spcAft>
                <a:spcPts val="0"/>
              </a:spcAft>
              <a:buSzPts val="900"/>
              <a:buChar char="○"/>
              <a:defRPr sz="900"/>
            </a:lvl8pPr>
            <a:lvl9pPr indent="-285750" lvl="8" marL="4114800" algn="l">
              <a:lnSpc>
                <a:spcPct val="100000"/>
              </a:lnSpc>
              <a:spcBef>
                <a:spcPts val="0"/>
              </a:spcBef>
              <a:spcAft>
                <a:spcPts val="0"/>
              </a:spcAft>
              <a:buSzPts val="900"/>
              <a:buChar char="■"/>
              <a:defRPr sz="900"/>
            </a:lvl9pPr>
          </a:lstStyle>
          <a:p/>
        </p:txBody>
      </p:sp>
      <p:sp>
        <p:nvSpPr>
          <p:cNvPr id="1059" name="Google Shape;1059;p68"/>
          <p:cNvSpPr txBox="1"/>
          <p:nvPr>
            <p:ph idx="7" type="subTitle"/>
          </p:nvPr>
        </p:nvSpPr>
        <p:spPr>
          <a:xfrm>
            <a:off x="2267000" y="2419500"/>
            <a:ext cx="1304700" cy="555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Font typeface="Arimo"/>
              <a:buNone/>
              <a:defRPr>
                <a:latin typeface="Arimo"/>
                <a:ea typeface="Arimo"/>
                <a:cs typeface="Arimo"/>
                <a:sym typeface="Arimo"/>
              </a:defRPr>
            </a:lvl1pPr>
            <a:lvl2pPr lvl="1" algn="l">
              <a:lnSpc>
                <a:spcPct val="100000"/>
              </a:lnSpc>
              <a:spcBef>
                <a:spcPts val="0"/>
              </a:spcBef>
              <a:spcAft>
                <a:spcPts val="0"/>
              </a:spcAft>
              <a:buSzPts val="1400"/>
              <a:buFont typeface="Arimo"/>
              <a:buNone/>
              <a:defRPr>
                <a:latin typeface="Arimo"/>
                <a:ea typeface="Arimo"/>
                <a:cs typeface="Arimo"/>
                <a:sym typeface="Arimo"/>
              </a:defRPr>
            </a:lvl2pPr>
            <a:lvl3pPr lvl="2" algn="l">
              <a:lnSpc>
                <a:spcPct val="100000"/>
              </a:lnSpc>
              <a:spcBef>
                <a:spcPts val="0"/>
              </a:spcBef>
              <a:spcAft>
                <a:spcPts val="0"/>
              </a:spcAft>
              <a:buSzPts val="1400"/>
              <a:buFont typeface="Arimo"/>
              <a:buNone/>
              <a:defRPr>
                <a:latin typeface="Arimo"/>
                <a:ea typeface="Arimo"/>
                <a:cs typeface="Arimo"/>
                <a:sym typeface="Arimo"/>
              </a:defRPr>
            </a:lvl3pPr>
            <a:lvl4pPr lvl="3" algn="l">
              <a:lnSpc>
                <a:spcPct val="100000"/>
              </a:lnSpc>
              <a:spcBef>
                <a:spcPts val="0"/>
              </a:spcBef>
              <a:spcAft>
                <a:spcPts val="0"/>
              </a:spcAft>
              <a:buSzPts val="1400"/>
              <a:buFont typeface="Arimo"/>
              <a:buNone/>
              <a:defRPr>
                <a:latin typeface="Arimo"/>
                <a:ea typeface="Arimo"/>
                <a:cs typeface="Arimo"/>
                <a:sym typeface="Arimo"/>
              </a:defRPr>
            </a:lvl4pPr>
            <a:lvl5pPr lvl="4" algn="l">
              <a:lnSpc>
                <a:spcPct val="100000"/>
              </a:lnSpc>
              <a:spcBef>
                <a:spcPts val="0"/>
              </a:spcBef>
              <a:spcAft>
                <a:spcPts val="0"/>
              </a:spcAft>
              <a:buSzPts val="1400"/>
              <a:buFont typeface="Arimo"/>
              <a:buNone/>
              <a:defRPr>
                <a:latin typeface="Arimo"/>
                <a:ea typeface="Arimo"/>
                <a:cs typeface="Arimo"/>
                <a:sym typeface="Arimo"/>
              </a:defRPr>
            </a:lvl5pPr>
            <a:lvl6pPr lvl="5" algn="l">
              <a:lnSpc>
                <a:spcPct val="100000"/>
              </a:lnSpc>
              <a:spcBef>
                <a:spcPts val="0"/>
              </a:spcBef>
              <a:spcAft>
                <a:spcPts val="0"/>
              </a:spcAft>
              <a:buSzPts val="1400"/>
              <a:buFont typeface="Arimo"/>
              <a:buNone/>
              <a:defRPr>
                <a:latin typeface="Arimo"/>
                <a:ea typeface="Arimo"/>
                <a:cs typeface="Arimo"/>
                <a:sym typeface="Arimo"/>
              </a:defRPr>
            </a:lvl6pPr>
            <a:lvl7pPr lvl="6" algn="l">
              <a:lnSpc>
                <a:spcPct val="100000"/>
              </a:lnSpc>
              <a:spcBef>
                <a:spcPts val="0"/>
              </a:spcBef>
              <a:spcAft>
                <a:spcPts val="0"/>
              </a:spcAft>
              <a:buSzPts val="1400"/>
              <a:buFont typeface="Arimo"/>
              <a:buNone/>
              <a:defRPr>
                <a:latin typeface="Arimo"/>
                <a:ea typeface="Arimo"/>
                <a:cs typeface="Arimo"/>
                <a:sym typeface="Arimo"/>
              </a:defRPr>
            </a:lvl7pPr>
            <a:lvl8pPr lvl="7" algn="l">
              <a:lnSpc>
                <a:spcPct val="100000"/>
              </a:lnSpc>
              <a:spcBef>
                <a:spcPts val="0"/>
              </a:spcBef>
              <a:spcAft>
                <a:spcPts val="0"/>
              </a:spcAft>
              <a:buSzPts val="1400"/>
              <a:buFont typeface="Arimo"/>
              <a:buNone/>
              <a:defRPr>
                <a:latin typeface="Arimo"/>
                <a:ea typeface="Arimo"/>
                <a:cs typeface="Arimo"/>
                <a:sym typeface="Arimo"/>
              </a:defRPr>
            </a:lvl8pPr>
            <a:lvl9pPr lvl="8" algn="l">
              <a:lnSpc>
                <a:spcPct val="100000"/>
              </a:lnSpc>
              <a:spcBef>
                <a:spcPts val="0"/>
              </a:spcBef>
              <a:spcAft>
                <a:spcPts val="0"/>
              </a:spcAft>
              <a:buSzPts val="1400"/>
              <a:buFont typeface="Arimo"/>
              <a:buNone/>
              <a:defRPr>
                <a:latin typeface="Arimo"/>
                <a:ea typeface="Arimo"/>
                <a:cs typeface="Arimo"/>
                <a:sym typeface="Arimo"/>
              </a:defRPr>
            </a:lvl9pPr>
          </a:lstStyle>
          <a:p/>
        </p:txBody>
      </p:sp>
      <p:sp>
        <p:nvSpPr>
          <p:cNvPr id="1060" name="Google Shape;1060;p68"/>
          <p:cNvSpPr txBox="1"/>
          <p:nvPr>
            <p:ph idx="8" type="subTitle"/>
          </p:nvPr>
        </p:nvSpPr>
        <p:spPr>
          <a:xfrm>
            <a:off x="4006850" y="2419500"/>
            <a:ext cx="1304700" cy="555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Font typeface="Arimo"/>
              <a:buNone/>
              <a:defRPr>
                <a:latin typeface="Arimo"/>
                <a:ea typeface="Arimo"/>
                <a:cs typeface="Arimo"/>
                <a:sym typeface="Arimo"/>
              </a:defRPr>
            </a:lvl1pPr>
            <a:lvl2pPr lvl="1" algn="l">
              <a:lnSpc>
                <a:spcPct val="100000"/>
              </a:lnSpc>
              <a:spcBef>
                <a:spcPts val="0"/>
              </a:spcBef>
              <a:spcAft>
                <a:spcPts val="0"/>
              </a:spcAft>
              <a:buSzPts val="1400"/>
              <a:buFont typeface="Arimo"/>
              <a:buNone/>
              <a:defRPr>
                <a:latin typeface="Arimo"/>
                <a:ea typeface="Arimo"/>
                <a:cs typeface="Arimo"/>
                <a:sym typeface="Arimo"/>
              </a:defRPr>
            </a:lvl2pPr>
            <a:lvl3pPr lvl="2" algn="l">
              <a:lnSpc>
                <a:spcPct val="100000"/>
              </a:lnSpc>
              <a:spcBef>
                <a:spcPts val="0"/>
              </a:spcBef>
              <a:spcAft>
                <a:spcPts val="0"/>
              </a:spcAft>
              <a:buSzPts val="1400"/>
              <a:buFont typeface="Arimo"/>
              <a:buNone/>
              <a:defRPr>
                <a:latin typeface="Arimo"/>
                <a:ea typeface="Arimo"/>
                <a:cs typeface="Arimo"/>
                <a:sym typeface="Arimo"/>
              </a:defRPr>
            </a:lvl3pPr>
            <a:lvl4pPr lvl="3" algn="l">
              <a:lnSpc>
                <a:spcPct val="100000"/>
              </a:lnSpc>
              <a:spcBef>
                <a:spcPts val="0"/>
              </a:spcBef>
              <a:spcAft>
                <a:spcPts val="0"/>
              </a:spcAft>
              <a:buSzPts val="1400"/>
              <a:buFont typeface="Arimo"/>
              <a:buNone/>
              <a:defRPr>
                <a:latin typeface="Arimo"/>
                <a:ea typeface="Arimo"/>
                <a:cs typeface="Arimo"/>
                <a:sym typeface="Arimo"/>
              </a:defRPr>
            </a:lvl4pPr>
            <a:lvl5pPr lvl="4" algn="l">
              <a:lnSpc>
                <a:spcPct val="100000"/>
              </a:lnSpc>
              <a:spcBef>
                <a:spcPts val="0"/>
              </a:spcBef>
              <a:spcAft>
                <a:spcPts val="0"/>
              </a:spcAft>
              <a:buSzPts val="1400"/>
              <a:buFont typeface="Arimo"/>
              <a:buNone/>
              <a:defRPr>
                <a:latin typeface="Arimo"/>
                <a:ea typeface="Arimo"/>
                <a:cs typeface="Arimo"/>
                <a:sym typeface="Arimo"/>
              </a:defRPr>
            </a:lvl5pPr>
            <a:lvl6pPr lvl="5" algn="l">
              <a:lnSpc>
                <a:spcPct val="100000"/>
              </a:lnSpc>
              <a:spcBef>
                <a:spcPts val="0"/>
              </a:spcBef>
              <a:spcAft>
                <a:spcPts val="0"/>
              </a:spcAft>
              <a:buSzPts val="1400"/>
              <a:buFont typeface="Arimo"/>
              <a:buNone/>
              <a:defRPr>
                <a:latin typeface="Arimo"/>
                <a:ea typeface="Arimo"/>
                <a:cs typeface="Arimo"/>
                <a:sym typeface="Arimo"/>
              </a:defRPr>
            </a:lvl6pPr>
            <a:lvl7pPr lvl="6" algn="l">
              <a:lnSpc>
                <a:spcPct val="100000"/>
              </a:lnSpc>
              <a:spcBef>
                <a:spcPts val="0"/>
              </a:spcBef>
              <a:spcAft>
                <a:spcPts val="0"/>
              </a:spcAft>
              <a:buSzPts val="1400"/>
              <a:buFont typeface="Arimo"/>
              <a:buNone/>
              <a:defRPr>
                <a:latin typeface="Arimo"/>
                <a:ea typeface="Arimo"/>
                <a:cs typeface="Arimo"/>
                <a:sym typeface="Arimo"/>
              </a:defRPr>
            </a:lvl7pPr>
            <a:lvl8pPr lvl="7" algn="l">
              <a:lnSpc>
                <a:spcPct val="100000"/>
              </a:lnSpc>
              <a:spcBef>
                <a:spcPts val="0"/>
              </a:spcBef>
              <a:spcAft>
                <a:spcPts val="0"/>
              </a:spcAft>
              <a:buSzPts val="1400"/>
              <a:buFont typeface="Arimo"/>
              <a:buNone/>
              <a:defRPr>
                <a:latin typeface="Arimo"/>
                <a:ea typeface="Arimo"/>
                <a:cs typeface="Arimo"/>
                <a:sym typeface="Arimo"/>
              </a:defRPr>
            </a:lvl8pPr>
            <a:lvl9pPr lvl="8" algn="l">
              <a:lnSpc>
                <a:spcPct val="100000"/>
              </a:lnSpc>
              <a:spcBef>
                <a:spcPts val="0"/>
              </a:spcBef>
              <a:spcAft>
                <a:spcPts val="0"/>
              </a:spcAft>
              <a:buSzPts val="1400"/>
              <a:buFont typeface="Arimo"/>
              <a:buNone/>
              <a:defRPr>
                <a:latin typeface="Arimo"/>
                <a:ea typeface="Arimo"/>
                <a:cs typeface="Arimo"/>
                <a:sym typeface="Arimo"/>
              </a:defRPr>
            </a:lvl9pPr>
          </a:lstStyle>
          <a:p/>
        </p:txBody>
      </p:sp>
      <p:sp>
        <p:nvSpPr>
          <p:cNvPr id="1061" name="Google Shape;1061;p68"/>
          <p:cNvSpPr txBox="1"/>
          <p:nvPr>
            <p:ph idx="9" type="subTitle"/>
          </p:nvPr>
        </p:nvSpPr>
        <p:spPr>
          <a:xfrm>
            <a:off x="5747500" y="2419500"/>
            <a:ext cx="1304700" cy="555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Font typeface="Arimo"/>
              <a:buNone/>
              <a:defRPr>
                <a:latin typeface="Arimo"/>
                <a:ea typeface="Arimo"/>
                <a:cs typeface="Arimo"/>
                <a:sym typeface="Arimo"/>
              </a:defRPr>
            </a:lvl1pPr>
            <a:lvl2pPr lvl="1" algn="l">
              <a:lnSpc>
                <a:spcPct val="100000"/>
              </a:lnSpc>
              <a:spcBef>
                <a:spcPts val="0"/>
              </a:spcBef>
              <a:spcAft>
                <a:spcPts val="0"/>
              </a:spcAft>
              <a:buSzPts val="1400"/>
              <a:buFont typeface="Arimo"/>
              <a:buNone/>
              <a:defRPr>
                <a:latin typeface="Arimo"/>
                <a:ea typeface="Arimo"/>
                <a:cs typeface="Arimo"/>
                <a:sym typeface="Arimo"/>
              </a:defRPr>
            </a:lvl2pPr>
            <a:lvl3pPr lvl="2" algn="l">
              <a:lnSpc>
                <a:spcPct val="100000"/>
              </a:lnSpc>
              <a:spcBef>
                <a:spcPts val="0"/>
              </a:spcBef>
              <a:spcAft>
                <a:spcPts val="0"/>
              </a:spcAft>
              <a:buSzPts val="1400"/>
              <a:buFont typeface="Arimo"/>
              <a:buNone/>
              <a:defRPr>
                <a:latin typeface="Arimo"/>
                <a:ea typeface="Arimo"/>
                <a:cs typeface="Arimo"/>
                <a:sym typeface="Arimo"/>
              </a:defRPr>
            </a:lvl3pPr>
            <a:lvl4pPr lvl="3" algn="l">
              <a:lnSpc>
                <a:spcPct val="100000"/>
              </a:lnSpc>
              <a:spcBef>
                <a:spcPts val="0"/>
              </a:spcBef>
              <a:spcAft>
                <a:spcPts val="0"/>
              </a:spcAft>
              <a:buSzPts val="1400"/>
              <a:buFont typeface="Arimo"/>
              <a:buNone/>
              <a:defRPr>
                <a:latin typeface="Arimo"/>
                <a:ea typeface="Arimo"/>
                <a:cs typeface="Arimo"/>
                <a:sym typeface="Arimo"/>
              </a:defRPr>
            </a:lvl4pPr>
            <a:lvl5pPr lvl="4" algn="l">
              <a:lnSpc>
                <a:spcPct val="100000"/>
              </a:lnSpc>
              <a:spcBef>
                <a:spcPts val="0"/>
              </a:spcBef>
              <a:spcAft>
                <a:spcPts val="0"/>
              </a:spcAft>
              <a:buSzPts val="1400"/>
              <a:buFont typeface="Arimo"/>
              <a:buNone/>
              <a:defRPr>
                <a:latin typeface="Arimo"/>
                <a:ea typeface="Arimo"/>
                <a:cs typeface="Arimo"/>
                <a:sym typeface="Arimo"/>
              </a:defRPr>
            </a:lvl5pPr>
            <a:lvl6pPr lvl="5" algn="l">
              <a:lnSpc>
                <a:spcPct val="100000"/>
              </a:lnSpc>
              <a:spcBef>
                <a:spcPts val="0"/>
              </a:spcBef>
              <a:spcAft>
                <a:spcPts val="0"/>
              </a:spcAft>
              <a:buSzPts val="1400"/>
              <a:buFont typeface="Arimo"/>
              <a:buNone/>
              <a:defRPr>
                <a:latin typeface="Arimo"/>
                <a:ea typeface="Arimo"/>
                <a:cs typeface="Arimo"/>
                <a:sym typeface="Arimo"/>
              </a:defRPr>
            </a:lvl6pPr>
            <a:lvl7pPr lvl="6" algn="l">
              <a:lnSpc>
                <a:spcPct val="100000"/>
              </a:lnSpc>
              <a:spcBef>
                <a:spcPts val="0"/>
              </a:spcBef>
              <a:spcAft>
                <a:spcPts val="0"/>
              </a:spcAft>
              <a:buSzPts val="1400"/>
              <a:buFont typeface="Arimo"/>
              <a:buNone/>
              <a:defRPr>
                <a:latin typeface="Arimo"/>
                <a:ea typeface="Arimo"/>
                <a:cs typeface="Arimo"/>
                <a:sym typeface="Arimo"/>
              </a:defRPr>
            </a:lvl7pPr>
            <a:lvl8pPr lvl="7" algn="l">
              <a:lnSpc>
                <a:spcPct val="100000"/>
              </a:lnSpc>
              <a:spcBef>
                <a:spcPts val="0"/>
              </a:spcBef>
              <a:spcAft>
                <a:spcPts val="0"/>
              </a:spcAft>
              <a:buSzPts val="1400"/>
              <a:buFont typeface="Arimo"/>
              <a:buNone/>
              <a:defRPr>
                <a:latin typeface="Arimo"/>
                <a:ea typeface="Arimo"/>
                <a:cs typeface="Arimo"/>
                <a:sym typeface="Arimo"/>
              </a:defRPr>
            </a:lvl8pPr>
            <a:lvl9pPr lvl="8" algn="l">
              <a:lnSpc>
                <a:spcPct val="100000"/>
              </a:lnSpc>
              <a:spcBef>
                <a:spcPts val="0"/>
              </a:spcBef>
              <a:spcAft>
                <a:spcPts val="0"/>
              </a:spcAft>
              <a:buSzPts val="1400"/>
              <a:buFont typeface="Arimo"/>
              <a:buNone/>
              <a:defRPr>
                <a:latin typeface="Arimo"/>
                <a:ea typeface="Arimo"/>
                <a:cs typeface="Arimo"/>
                <a:sym typeface="Arimo"/>
              </a:defRPr>
            </a:lvl9pPr>
          </a:lstStyle>
          <a:p/>
        </p:txBody>
      </p:sp>
      <p:sp>
        <p:nvSpPr>
          <p:cNvPr id="1062" name="Google Shape;1062;p68"/>
          <p:cNvSpPr txBox="1"/>
          <p:nvPr>
            <p:ph idx="13" type="subTitle"/>
          </p:nvPr>
        </p:nvSpPr>
        <p:spPr>
          <a:xfrm>
            <a:off x="7488850" y="2419500"/>
            <a:ext cx="1304700" cy="5556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Font typeface="Arimo"/>
              <a:buNone/>
              <a:defRPr>
                <a:latin typeface="Arimo"/>
                <a:ea typeface="Arimo"/>
                <a:cs typeface="Arimo"/>
                <a:sym typeface="Arimo"/>
              </a:defRPr>
            </a:lvl1pPr>
            <a:lvl2pPr lvl="1" algn="l">
              <a:lnSpc>
                <a:spcPct val="100000"/>
              </a:lnSpc>
              <a:spcBef>
                <a:spcPts val="0"/>
              </a:spcBef>
              <a:spcAft>
                <a:spcPts val="0"/>
              </a:spcAft>
              <a:buSzPts val="1400"/>
              <a:buFont typeface="Arimo"/>
              <a:buNone/>
              <a:defRPr>
                <a:latin typeface="Arimo"/>
                <a:ea typeface="Arimo"/>
                <a:cs typeface="Arimo"/>
                <a:sym typeface="Arimo"/>
              </a:defRPr>
            </a:lvl2pPr>
            <a:lvl3pPr lvl="2" algn="l">
              <a:lnSpc>
                <a:spcPct val="100000"/>
              </a:lnSpc>
              <a:spcBef>
                <a:spcPts val="0"/>
              </a:spcBef>
              <a:spcAft>
                <a:spcPts val="0"/>
              </a:spcAft>
              <a:buSzPts val="1400"/>
              <a:buFont typeface="Arimo"/>
              <a:buNone/>
              <a:defRPr>
                <a:latin typeface="Arimo"/>
                <a:ea typeface="Arimo"/>
                <a:cs typeface="Arimo"/>
                <a:sym typeface="Arimo"/>
              </a:defRPr>
            </a:lvl3pPr>
            <a:lvl4pPr lvl="3" algn="l">
              <a:lnSpc>
                <a:spcPct val="100000"/>
              </a:lnSpc>
              <a:spcBef>
                <a:spcPts val="0"/>
              </a:spcBef>
              <a:spcAft>
                <a:spcPts val="0"/>
              </a:spcAft>
              <a:buSzPts val="1400"/>
              <a:buFont typeface="Arimo"/>
              <a:buNone/>
              <a:defRPr>
                <a:latin typeface="Arimo"/>
                <a:ea typeface="Arimo"/>
                <a:cs typeface="Arimo"/>
                <a:sym typeface="Arimo"/>
              </a:defRPr>
            </a:lvl4pPr>
            <a:lvl5pPr lvl="4" algn="l">
              <a:lnSpc>
                <a:spcPct val="100000"/>
              </a:lnSpc>
              <a:spcBef>
                <a:spcPts val="0"/>
              </a:spcBef>
              <a:spcAft>
                <a:spcPts val="0"/>
              </a:spcAft>
              <a:buSzPts val="1400"/>
              <a:buFont typeface="Arimo"/>
              <a:buNone/>
              <a:defRPr>
                <a:latin typeface="Arimo"/>
                <a:ea typeface="Arimo"/>
                <a:cs typeface="Arimo"/>
                <a:sym typeface="Arimo"/>
              </a:defRPr>
            </a:lvl5pPr>
            <a:lvl6pPr lvl="5" algn="l">
              <a:lnSpc>
                <a:spcPct val="100000"/>
              </a:lnSpc>
              <a:spcBef>
                <a:spcPts val="0"/>
              </a:spcBef>
              <a:spcAft>
                <a:spcPts val="0"/>
              </a:spcAft>
              <a:buSzPts val="1400"/>
              <a:buFont typeface="Arimo"/>
              <a:buNone/>
              <a:defRPr>
                <a:latin typeface="Arimo"/>
                <a:ea typeface="Arimo"/>
                <a:cs typeface="Arimo"/>
                <a:sym typeface="Arimo"/>
              </a:defRPr>
            </a:lvl6pPr>
            <a:lvl7pPr lvl="6" algn="l">
              <a:lnSpc>
                <a:spcPct val="100000"/>
              </a:lnSpc>
              <a:spcBef>
                <a:spcPts val="0"/>
              </a:spcBef>
              <a:spcAft>
                <a:spcPts val="0"/>
              </a:spcAft>
              <a:buSzPts val="1400"/>
              <a:buFont typeface="Arimo"/>
              <a:buNone/>
              <a:defRPr>
                <a:latin typeface="Arimo"/>
                <a:ea typeface="Arimo"/>
                <a:cs typeface="Arimo"/>
                <a:sym typeface="Arimo"/>
              </a:defRPr>
            </a:lvl7pPr>
            <a:lvl8pPr lvl="7" algn="l">
              <a:lnSpc>
                <a:spcPct val="100000"/>
              </a:lnSpc>
              <a:spcBef>
                <a:spcPts val="0"/>
              </a:spcBef>
              <a:spcAft>
                <a:spcPts val="0"/>
              </a:spcAft>
              <a:buSzPts val="1400"/>
              <a:buFont typeface="Arimo"/>
              <a:buNone/>
              <a:defRPr>
                <a:latin typeface="Arimo"/>
                <a:ea typeface="Arimo"/>
                <a:cs typeface="Arimo"/>
                <a:sym typeface="Arimo"/>
              </a:defRPr>
            </a:lvl8pPr>
            <a:lvl9pPr lvl="8" algn="l">
              <a:lnSpc>
                <a:spcPct val="100000"/>
              </a:lnSpc>
              <a:spcBef>
                <a:spcPts val="0"/>
              </a:spcBef>
              <a:spcAft>
                <a:spcPts val="0"/>
              </a:spcAft>
              <a:buSzPts val="1400"/>
              <a:buFont typeface="Arimo"/>
              <a:buNone/>
              <a:defRPr>
                <a:latin typeface="Arimo"/>
                <a:ea typeface="Arimo"/>
                <a:cs typeface="Arimo"/>
                <a:sym typeface="Arimo"/>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and image">
  <p:cSld name="CUSTOM_15">
    <p:spTree>
      <p:nvGrpSpPr>
        <p:cNvPr id="1063" name="Shape 1063"/>
        <p:cNvGrpSpPr/>
        <p:nvPr/>
      </p:nvGrpSpPr>
      <p:grpSpPr>
        <a:xfrm>
          <a:off x="0" y="0"/>
          <a:ext cx="0" cy="0"/>
          <a:chOff x="0" y="0"/>
          <a:chExt cx="0" cy="0"/>
        </a:xfrm>
      </p:grpSpPr>
      <p:sp>
        <p:nvSpPr>
          <p:cNvPr id="1064" name="Google Shape;1064;p69"/>
          <p:cNvSpPr txBox="1"/>
          <p:nvPr>
            <p:ph type="title"/>
          </p:nvPr>
        </p:nvSpPr>
        <p:spPr>
          <a:xfrm>
            <a:off x="5321925" y="506100"/>
            <a:ext cx="3544500" cy="5793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2000"/>
              <a:buNone/>
              <a:defRPr sz="20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1065" name="Google Shape;1065;p69"/>
          <p:cNvSpPr/>
          <p:nvPr>
            <p:ph idx="2" type="pic"/>
          </p:nvPr>
        </p:nvSpPr>
        <p:spPr>
          <a:xfrm>
            <a:off x="392100" y="411300"/>
            <a:ext cx="4297500" cy="4333200"/>
          </a:xfrm>
          <a:prstGeom prst="roundRect">
            <a:avLst>
              <a:gd fmla="val 12298" name="adj"/>
            </a:avLst>
          </a:prstGeom>
          <a:noFill/>
          <a:ln>
            <a:noFill/>
          </a:ln>
        </p:spPr>
      </p:sp>
      <p:sp>
        <p:nvSpPr>
          <p:cNvPr id="1066" name="Google Shape;1066;p69"/>
          <p:cNvSpPr txBox="1"/>
          <p:nvPr>
            <p:ph idx="1"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67" name="Google Shape;1067;p69"/>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storyboards ">
  <p:cSld name="CUSTOM_17_1">
    <p:spTree>
      <p:nvGrpSpPr>
        <p:cNvPr id="1068" name="Shape 1068"/>
        <p:cNvGrpSpPr/>
        <p:nvPr/>
      </p:nvGrpSpPr>
      <p:grpSpPr>
        <a:xfrm>
          <a:off x="0" y="0"/>
          <a:ext cx="0" cy="0"/>
          <a:chOff x="0" y="0"/>
          <a:chExt cx="0" cy="0"/>
        </a:xfrm>
      </p:grpSpPr>
      <p:sp>
        <p:nvSpPr>
          <p:cNvPr id="1069" name="Google Shape;1069;p70"/>
          <p:cNvSpPr txBox="1"/>
          <p:nvPr>
            <p:ph idx="1" type="subTitle"/>
          </p:nvPr>
        </p:nvSpPr>
        <p:spPr>
          <a:xfrm>
            <a:off x="277500" y="4025940"/>
            <a:ext cx="1759200" cy="2901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chemeClr val="dk1"/>
              </a:buClr>
              <a:buSzPts val="1000"/>
              <a:buFont typeface="Arimo"/>
              <a:buNone/>
              <a:defRPr sz="1100">
                <a:latin typeface="Arimo"/>
                <a:ea typeface="Arimo"/>
                <a:cs typeface="Arimo"/>
                <a:sym typeface="Arimo"/>
              </a:defRPr>
            </a:lvl1pPr>
            <a:lvl2pPr lvl="1" algn="l">
              <a:lnSpc>
                <a:spcPct val="100000"/>
              </a:lnSpc>
              <a:spcBef>
                <a:spcPts val="0"/>
              </a:spcBef>
              <a:spcAft>
                <a:spcPts val="0"/>
              </a:spcAft>
              <a:buClr>
                <a:schemeClr val="dk1"/>
              </a:buClr>
              <a:buSzPts val="1000"/>
              <a:buFont typeface="Arimo"/>
              <a:buNone/>
              <a:defRPr sz="1000">
                <a:latin typeface="Arimo"/>
                <a:ea typeface="Arimo"/>
                <a:cs typeface="Arimo"/>
                <a:sym typeface="Arimo"/>
              </a:defRPr>
            </a:lvl2pPr>
            <a:lvl3pPr lvl="2" algn="l">
              <a:lnSpc>
                <a:spcPct val="100000"/>
              </a:lnSpc>
              <a:spcBef>
                <a:spcPts val="0"/>
              </a:spcBef>
              <a:spcAft>
                <a:spcPts val="0"/>
              </a:spcAft>
              <a:buClr>
                <a:schemeClr val="dk1"/>
              </a:buClr>
              <a:buSzPts val="1000"/>
              <a:buFont typeface="Arimo"/>
              <a:buNone/>
              <a:defRPr sz="1000">
                <a:latin typeface="Arimo"/>
                <a:ea typeface="Arimo"/>
                <a:cs typeface="Arimo"/>
                <a:sym typeface="Arimo"/>
              </a:defRPr>
            </a:lvl3pPr>
            <a:lvl4pPr lvl="3" algn="l">
              <a:lnSpc>
                <a:spcPct val="100000"/>
              </a:lnSpc>
              <a:spcBef>
                <a:spcPts val="0"/>
              </a:spcBef>
              <a:spcAft>
                <a:spcPts val="0"/>
              </a:spcAft>
              <a:buClr>
                <a:schemeClr val="dk1"/>
              </a:buClr>
              <a:buSzPts val="1000"/>
              <a:buFont typeface="Arimo"/>
              <a:buNone/>
              <a:defRPr sz="1000">
                <a:latin typeface="Arimo"/>
                <a:ea typeface="Arimo"/>
                <a:cs typeface="Arimo"/>
                <a:sym typeface="Arimo"/>
              </a:defRPr>
            </a:lvl4pPr>
            <a:lvl5pPr lvl="4" algn="l">
              <a:lnSpc>
                <a:spcPct val="100000"/>
              </a:lnSpc>
              <a:spcBef>
                <a:spcPts val="0"/>
              </a:spcBef>
              <a:spcAft>
                <a:spcPts val="0"/>
              </a:spcAft>
              <a:buClr>
                <a:schemeClr val="dk1"/>
              </a:buClr>
              <a:buSzPts val="1000"/>
              <a:buFont typeface="Arimo"/>
              <a:buNone/>
              <a:defRPr sz="1000">
                <a:latin typeface="Arimo"/>
                <a:ea typeface="Arimo"/>
                <a:cs typeface="Arimo"/>
                <a:sym typeface="Arimo"/>
              </a:defRPr>
            </a:lvl5pPr>
            <a:lvl6pPr lvl="5" algn="l">
              <a:lnSpc>
                <a:spcPct val="100000"/>
              </a:lnSpc>
              <a:spcBef>
                <a:spcPts val="0"/>
              </a:spcBef>
              <a:spcAft>
                <a:spcPts val="0"/>
              </a:spcAft>
              <a:buClr>
                <a:schemeClr val="dk1"/>
              </a:buClr>
              <a:buSzPts val="1000"/>
              <a:buFont typeface="Arimo"/>
              <a:buNone/>
              <a:defRPr sz="1000">
                <a:latin typeface="Arimo"/>
                <a:ea typeface="Arimo"/>
                <a:cs typeface="Arimo"/>
                <a:sym typeface="Arimo"/>
              </a:defRPr>
            </a:lvl6pPr>
            <a:lvl7pPr lvl="6" algn="l">
              <a:lnSpc>
                <a:spcPct val="100000"/>
              </a:lnSpc>
              <a:spcBef>
                <a:spcPts val="0"/>
              </a:spcBef>
              <a:spcAft>
                <a:spcPts val="0"/>
              </a:spcAft>
              <a:buClr>
                <a:schemeClr val="dk1"/>
              </a:buClr>
              <a:buSzPts val="1000"/>
              <a:buFont typeface="Arimo"/>
              <a:buNone/>
              <a:defRPr sz="1000">
                <a:latin typeface="Arimo"/>
                <a:ea typeface="Arimo"/>
                <a:cs typeface="Arimo"/>
                <a:sym typeface="Arimo"/>
              </a:defRPr>
            </a:lvl7pPr>
            <a:lvl8pPr lvl="7" algn="l">
              <a:lnSpc>
                <a:spcPct val="100000"/>
              </a:lnSpc>
              <a:spcBef>
                <a:spcPts val="0"/>
              </a:spcBef>
              <a:spcAft>
                <a:spcPts val="0"/>
              </a:spcAft>
              <a:buClr>
                <a:schemeClr val="dk1"/>
              </a:buClr>
              <a:buSzPts val="1000"/>
              <a:buFont typeface="Arimo"/>
              <a:buNone/>
              <a:defRPr sz="1000">
                <a:latin typeface="Arimo"/>
                <a:ea typeface="Arimo"/>
                <a:cs typeface="Arimo"/>
                <a:sym typeface="Arimo"/>
              </a:defRPr>
            </a:lvl8pPr>
            <a:lvl9pPr lvl="8" algn="l">
              <a:lnSpc>
                <a:spcPct val="100000"/>
              </a:lnSpc>
              <a:spcBef>
                <a:spcPts val="0"/>
              </a:spcBef>
              <a:spcAft>
                <a:spcPts val="0"/>
              </a:spcAft>
              <a:buClr>
                <a:schemeClr val="dk1"/>
              </a:buClr>
              <a:buSzPts val="1000"/>
              <a:buFont typeface="Arimo"/>
              <a:buNone/>
              <a:defRPr sz="1000">
                <a:latin typeface="Arimo"/>
                <a:ea typeface="Arimo"/>
                <a:cs typeface="Arimo"/>
                <a:sym typeface="Arimo"/>
              </a:defRPr>
            </a:lvl9pPr>
          </a:lstStyle>
          <a:p/>
        </p:txBody>
      </p:sp>
      <p:sp>
        <p:nvSpPr>
          <p:cNvPr id="1070" name="Google Shape;1070;p70"/>
          <p:cNvSpPr/>
          <p:nvPr>
            <p:ph idx="2" type="pic"/>
          </p:nvPr>
        </p:nvSpPr>
        <p:spPr>
          <a:xfrm>
            <a:off x="289100" y="1685250"/>
            <a:ext cx="1751100" cy="1773000"/>
          </a:xfrm>
          <a:prstGeom prst="roundRect">
            <a:avLst>
              <a:gd fmla="val 11894" name="adj"/>
            </a:avLst>
          </a:prstGeom>
          <a:noFill/>
          <a:ln>
            <a:noFill/>
          </a:ln>
        </p:spPr>
      </p:sp>
      <p:sp>
        <p:nvSpPr>
          <p:cNvPr id="1071" name="Google Shape;1071;p70"/>
          <p:cNvSpPr/>
          <p:nvPr>
            <p:ph idx="3" type="pic"/>
          </p:nvPr>
        </p:nvSpPr>
        <p:spPr>
          <a:xfrm>
            <a:off x="2152200" y="1685250"/>
            <a:ext cx="1751100" cy="1773000"/>
          </a:xfrm>
          <a:prstGeom prst="roundRect">
            <a:avLst>
              <a:gd fmla="val 11894" name="adj"/>
            </a:avLst>
          </a:prstGeom>
          <a:noFill/>
          <a:ln>
            <a:noFill/>
          </a:ln>
        </p:spPr>
      </p:sp>
      <p:sp>
        <p:nvSpPr>
          <p:cNvPr id="1072" name="Google Shape;1072;p70"/>
          <p:cNvSpPr/>
          <p:nvPr>
            <p:ph idx="4" type="pic"/>
          </p:nvPr>
        </p:nvSpPr>
        <p:spPr>
          <a:xfrm>
            <a:off x="4015300" y="1685250"/>
            <a:ext cx="1751100" cy="1773000"/>
          </a:xfrm>
          <a:prstGeom prst="roundRect">
            <a:avLst>
              <a:gd fmla="val 11894" name="adj"/>
            </a:avLst>
          </a:prstGeom>
          <a:noFill/>
          <a:ln>
            <a:noFill/>
          </a:ln>
        </p:spPr>
      </p:sp>
      <p:sp>
        <p:nvSpPr>
          <p:cNvPr id="1073" name="Google Shape;1073;p70"/>
          <p:cNvSpPr/>
          <p:nvPr>
            <p:ph idx="5" type="pic"/>
          </p:nvPr>
        </p:nvSpPr>
        <p:spPr>
          <a:xfrm>
            <a:off x="5866250" y="1685250"/>
            <a:ext cx="1751100" cy="1773000"/>
          </a:xfrm>
          <a:prstGeom prst="roundRect">
            <a:avLst>
              <a:gd fmla="val 11894" name="adj"/>
            </a:avLst>
          </a:prstGeom>
          <a:noFill/>
          <a:ln>
            <a:noFill/>
          </a:ln>
        </p:spPr>
      </p:sp>
      <p:sp>
        <p:nvSpPr>
          <p:cNvPr id="1074" name="Google Shape;1074;p70"/>
          <p:cNvSpPr txBox="1"/>
          <p:nvPr>
            <p:ph idx="6" type="body"/>
          </p:nvPr>
        </p:nvSpPr>
        <p:spPr>
          <a:xfrm>
            <a:off x="277500" y="4361380"/>
            <a:ext cx="1759200" cy="498600"/>
          </a:xfrm>
          <a:prstGeom prst="rect">
            <a:avLst/>
          </a:prstGeom>
          <a:noFill/>
          <a:ln>
            <a:noFill/>
          </a:ln>
        </p:spPr>
        <p:txBody>
          <a:bodyPr anchorCtr="0" anchor="t" bIns="91425" lIns="91425" spcFirstLastPara="1" rIns="91425" wrap="square" tIns="91425">
            <a:noAutofit/>
          </a:bodyPr>
          <a:lstStyle>
            <a:lvl1pPr indent="-285750" lvl="0" marL="457200" algn="l">
              <a:lnSpc>
                <a:spcPct val="115000"/>
              </a:lnSpc>
              <a:spcBef>
                <a:spcPts val="0"/>
              </a:spcBef>
              <a:spcAft>
                <a:spcPts val="0"/>
              </a:spcAft>
              <a:buSzPts val="900"/>
              <a:buChar char="●"/>
              <a:defRPr sz="800"/>
            </a:lvl1pPr>
            <a:lvl2pPr indent="-285750" lvl="1" marL="914400" algn="l">
              <a:lnSpc>
                <a:spcPct val="115000"/>
              </a:lnSpc>
              <a:spcBef>
                <a:spcPts val="800"/>
              </a:spcBef>
              <a:spcAft>
                <a:spcPts val="0"/>
              </a:spcAft>
              <a:buSzPts val="900"/>
              <a:buChar char="○"/>
              <a:defRPr sz="900"/>
            </a:lvl2pPr>
            <a:lvl3pPr indent="-285750" lvl="2" marL="1371600" algn="l">
              <a:lnSpc>
                <a:spcPct val="115000"/>
              </a:lnSpc>
              <a:spcBef>
                <a:spcPts val="800"/>
              </a:spcBef>
              <a:spcAft>
                <a:spcPts val="0"/>
              </a:spcAft>
              <a:buSzPts val="900"/>
              <a:buChar char="■"/>
              <a:defRPr sz="900"/>
            </a:lvl3pPr>
            <a:lvl4pPr indent="-285750" lvl="3" marL="1828800" algn="l">
              <a:lnSpc>
                <a:spcPct val="115000"/>
              </a:lnSpc>
              <a:spcBef>
                <a:spcPts val="800"/>
              </a:spcBef>
              <a:spcAft>
                <a:spcPts val="0"/>
              </a:spcAft>
              <a:buSzPts val="900"/>
              <a:buChar char="●"/>
              <a:defRPr sz="900"/>
            </a:lvl4pPr>
            <a:lvl5pPr indent="-285750" lvl="4" marL="2286000" algn="l">
              <a:lnSpc>
                <a:spcPct val="115000"/>
              </a:lnSpc>
              <a:spcBef>
                <a:spcPts val="800"/>
              </a:spcBef>
              <a:spcAft>
                <a:spcPts val="0"/>
              </a:spcAft>
              <a:buSzPts val="900"/>
              <a:buChar char="○"/>
              <a:defRPr sz="900"/>
            </a:lvl5pPr>
            <a:lvl6pPr indent="-285750" lvl="5" marL="2743200" algn="l">
              <a:lnSpc>
                <a:spcPct val="115000"/>
              </a:lnSpc>
              <a:spcBef>
                <a:spcPts val="800"/>
              </a:spcBef>
              <a:spcAft>
                <a:spcPts val="0"/>
              </a:spcAft>
              <a:buSzPts val="900"/>
              <a:buChar char="■"/>
              <a:defRPr sz="900"/>
            </a:lvl6pPr>
            <a:lvl7pPr indent="-285750" lvl="6" marL="3200400" algn="l">
              <a:lnSpc>
                <a:spcPct val="115000"/>
              </a:lnSpc>
              <a:spcBef>
                <a:spcPts val="800"/>
              </a:spcBef>
              <a:spcAft>
                <a:spcPts val="0"/>
              </a:spcAft>
              <a:buSzPts val="900"/>
              <a:buChar char="●"/>
              <a:defRPr sz="900"/>
            </a:lvl7pPr>
            <a:lvl8pPr indent="-285750" lvl="7" marL="3657600" algn="l">
              <a:lnSpc>
                <a:spcPct val="115000"/>
              </a:lnSpc>
              <a:spcBef>
                <a:spcPts val="800"/>
              </a:spcBef>
              <a:spcAft>
                <a:spcPts val="0"/>
              </a:spcAft>
              <a:buSzPts val="900"/>
              <a:buChar char="○"/>
              <a:defRPr sz="900"/>
            </a:lvl8pPr>
            <a:lvl9pPr indent="-285750" lvl="8" marL="4114800" algn="l">
              <a:lnSpc>
                <a:spcPct val="115000"/>
              </a:lnSpc>
              <a:spcBef>
                <a:spcPts val="800"/>
              </a:spcBef>
              <a:spcAft>
                <a:spcPts val="800"/>
              </a:spcAft>
              <a:buSzPts val="900"/>
              <a:buChar char="■"/>
              <a:defRPr sz="900"/>
            </a:lvl9pPr>
          </a:lstStyle>
          <a:p/>
        </p:txBody>
      </p:sp>
      <p:sp>
        <p:nvSpPr>
          <p:cNvPr id="1075" name="Google Shape;1075;p70"/>
          <p:cNvSpPr txBox="1"/>
          <p:nvPr>
            <p:ph idx="7" type="subTitle"/>
          </p:nvPr>
        </p:nvSpPr>
        <p:spPr>
          <a:xfrm>
            <a:off x="2148150" y="4025940"/>
            <a:ext cx="1759200" cy="2901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chemeClr val="dk1"/>
              </a:buClr>
              <a:buSzPts val="1000"/>
              <a:buFont typeface="Arimo"/>
              <a:buNone/>
              <a:defRPr sz="1100">
                <a:latin typeface="Arimo"/>
                <a:ea typeface="Arimo"/>
                <a:cs typeface="Arimo"/>
                <a:sym typeface="Arimo"/>
              </a:defRPr>
            </a:lvl1pPr>
            <a:lvl2pPr lvl="1" algn="l">
              <a:lnSpc>
                <a:spcPct val="100000"/>
              </a:lnSpc>
              <a:spcBef>
                <a:spcPts val="0"/>
              </a:spcBef>
              <a:spcAft>
                <a:spcPts val="0"/>
              </a:spcAft>
              <a:buClr>
                <a:schemeClr val="dk1"/>
              </a:buClr>
              <a:buSzPts val="1000"/>
              <a:buFont typeface="Arimo"/>
              <a:buNone/>
              <a:defRPr sz="1000">
                <a:latin typeface="Arimo"/>
                <a:ea typeface="Arimo"/>
                <a:cs typeface="Arimo"/>
                <a:sym typeface="Arimo"/>
              </a:defRPr>
            </a:lvl2pPr>
            <a:lvl3pPr lvl="2" algn="l">
              <a:lnSpc>
                <a:spcPct val="100000"/>
              </a:lnSpc>
              <a:spcBef>
                <a:spcPts val="0"/>
              </a:spcBef>
              <a:spcAft>
                <a:spcPts val="0"/>
              </a:spcAft>
              <a:buClr>
                <a:schemeClr val="dk1"/>
              </a:buClr>
              <a:buSzPts val="1000"/>
              <a:buFont typeface="Arimo"/>
              <a:buNone/>
              <a:defRPr sz="1000">
                <a:latin typeface="Arimo"/>
                <a:ea typeface="Arimo"/>
                <a:cs typeface="Arimo"/>
                <a:sym typeface="Arimo"/>
              </a:defRPr>
            </a:lvl3pPr>
            <a:lvl4pPr lvl="3" algn="l">
              <a:lnSpc>
                <a:spcPct val="100000"/>
              </a:lnSpc>
              <a:spcBef>
                <a:spcPts val="0"/>
              </a:spcBef>
              <a:spcAft>
                <a:spcPts val="0"/>
              </a:spcAft>
              <a:buClr>
                <a:schemeClr val="dk1"/>
              </a:buClr>
              <a:buSzPts val="1000"/>
              <a:buFont typeface="Arimo"/>
              <a:buNone/>
              <a:defRPr sz="1000">
                <a:latin typeface="Arimo"/>
                <a:ea typeface="Arimo"/>
                <a:cs typeface="Arimo"/>
                <a:sym typeface="Arimo"/>
              </a:defRPr>
            </a:lvl4pPr>
            <a:lvl5pPr lvl="4" algn="l">
              <a:lnSpc>
                <a:spcPct val="100000"/>
              </a:lnSpc>
              <a:spcBef>
                <a:spcPts val="0"/>
              </a:spcBef>
              <a:spcAft>
                <a:spcPts val="0"/>
              </a:spcAft>
              <a:buClr>
                <a:schemeClr val="dk1"/>
              </a:buClr>
              <a:buSzPts val="1000"/>
              <a:buFont typeface="Arimo"/>
              <a:buNone/>
              <a:defRPr sz="1000">
                <a:latin typeface="Arimo"/>
                <a:ea typeface="Arimo"/>
                <a:cs typeface="Arimo"/>
                <a:sym typeface="Arimo"/>
              </a:defRPr>
            </a:lvl5pPr>
            <a:lvl6pPr lvl="5" algn="l">
              <a:lnSpc>
                <a:spcPct val="100000"/>
              </a:lnSpc>
              <a:spcBef>
                <a:spcPts val="0"/>
              </a:spcBef>
              <a:spcAft>
                <a:spcPts val="0"/>
              </a:spcAft>
              <a:buClr>
                <a:schemeClr val="dk1"/>
              </a:buClr>
              <a:buSzPts val="1000"/>
              <a:buFont typeface="Arimo"/>
              <a:buNone/>
              <a:defRPr sz="1000">
                <a:latin typeface="Arimo"/>
                <a:ea typeface="Arimo"/>
                <a:cs typeface="Arimo"/>
                <a:sym typeface="Arimo"/>
              </a:defRPr>
            </a:lvl6pPr>
            <a:lvl7pPr lvl="6" algn="l">
              <a:lnSpc>
                <a:spcPct val="100000"/>
              </a:lnSpc>
              <a:spcBef>
                <a:spcPts val="0"/>
              </a:spcBef>
              <a:spcAft>
                <a:spcPts val="0"/>
              </a:spcAft>
              <a:buClr>
                <a:schemeClr val="dk1"/>
              </a:buClr>
              <a:buSzPts val="1000"/>
              <a:buFont typeface="Arimo"/>
              <a:buNone/>
              <a:defRPr sz="1000">
                <a:latin typeface="Arimo"/>
                <a:ea typeface="Arimo"/>
                <a:cs typeface="Arimo"/>
                <a:sym typeface="Arimo"/>
              </a:defRPr>
            </a:lvl7pPr>
            <a:lvl8pPr lvl="7" algn="l">
              <a:lnSpc>
                <a:spcPct val="100000"/>
              </a:lnSpc>
              <a:spcBef>
                <a:spcPts val="0"/>
              </a:spcBef>
              <a:spcAft>
                <a:spcPts val="0"/>
              </a:spcAft>
              <a:buClr>
                <a:schemeClr val="dk1"/>
              </a:buClr>
              <a:buSzPts val="1000"/>
              <a:buFont typeface="Arimo"/>
              <a:buNone/>
              <a:defRPr sz="1000">
                <a:latin typeface="Arimo"/>
                <a:ea typeface="Arimo"/>
                <a:cs typeface="Arimo"/>
                <a:sym typeface="Arimo"/>
              </a:defRPr>
            </a:lvl8pPr>
            <a:lvl9pPr lvl="8" algn="l">
              <a:lnSpc>
                <a:spcPct val="100000"/>
              </a:lnSpc>
              <a:spcBef>
                <a:spcPts val="0"/>
              </a:spcBef>
              <a:spcAft>
                <a:spcPts val="0"/>
              </a:spcAft>
              <a:buClr>
                <a:schemeClr val="dk1"/>
              </a:buClr>
              <a:buSzPts val="1000"/>
              <a:buFont typeface="Arimo"/>
              <a:buNone/>
              <a:defRPr sz="1000">
                <a:latin typeface="Arimo"/>
                <a:ea typeface="Arimo"/>
                <a:cs typeface="Arimo"/>
                <a:sym typeface="Arimo"/>
              </a:defRPr>
            </a:lvl9pPr>
          </a:lstStyle>
          <a:p/>
        </p:txBody>
      </p:sp>
      <p:sp>
        <p:nvSpPr>
          <p:cNvPr id="1076" name="Google Shape;1076;p70"/>
          <p:cNvSpPr txBox="1"/>
          <p:nvPr>
            <p:ph idx="8" type="body"/>
          </p:nvPr>
        </p:nvSpPr>
        <p:spPr>
          <a:xfrm>
            <a:off x="2148150" y="4361380"/>
            <a:ext cx="1759200" cy="498600"/>
          </a:xfrm>
          <a:prstGeom prst="rect">
            <a:avLst/>
          </a:prstGeom>
          <a:noFill/>
          <a:ln>
            <a:noFill/>
          </a:ln>
        </p:spPr>
        <p:txBody>
          <a:bodyPr anchorCtr="0" anchor="t" bIns="91425" lIns="91425" spcFirstLastPara="1" rIns="91425" wrap="square" tIns="91425">
            <a:noAutofit/>
          </a:bodyPr>
          <a:lstStyle>
            <a:lvl1pPr indent="-285750" lvl="0" marL="457200" algn="l">
              <a:lnSpc>
                <a:spcPct val="115000"/>
              </a:lnSpc>
              <a:spcBef>
                <a:spcPts val="0"/>
              </a:spcBef>
              <a:spcAft>
                <a:spcPts val="0"/>
              </a:spcAft>
              <a:buClr>
                <a:schemeClr val="dk1"/>
              </a:buClr>
              <a:buSzPts val="900"/>
              <a:buChar char="●"/>
              <a:defRPr sz="800"/>
            </a:lvl1pPr>
            <a:lvl2pPr indent="-285750" lvl="1" marL="914400" algn="l">
              <a:lnSpc>
                <a:spcPct val="115000"/>
              </a:lnSpc>
              <a:spcBef>
                <a:spcPts val="800"/>
              </a:spcBef>
              <a:spcAft>
                <a:spcPts val="0"/>
              </a:spcAft>
              <a:buClr>
                <a:schemeClr val="dk1"/>
              </a:buClr>
              <a:buSzPts val="900"/>
              <a:buChar char="○"/>
              <a:defRPr sz="900"/>
            </a:lvl2pPr>
            <a:lvl3pPr indent="-285750" lvl="2" marL="1371600" algn="l">
              <a:lnSpc>
                <a:spcPct val="115000"/>
              </a:lnSpc>
              <a:spcBef>
                <a:spcPts val="800"/>
              </a:spcBef>
              <a:spcAft>
                <a:spcPts val="0"/>
              </a:spcAft>
              <a:buClr>
                <a:schemeClr val="dk1"/>
              </a:buClr>
              <a:buSzPts val="900"/>
              <a:buChar char="■"/>
              <a:defRPr sz="900"/>
            </a:lvl3pPr>
            <a:lvl4pPr indent="-285750" lvl="3" marL="1828800" algn="l">
              <a:lnSpc>
                <a:spcPct val="115000"/>
              </a:lnSpc>
              <a:spcBef>
                <a:spcPts val="800"/>
              </a:spcBef>
              <a:spcAft>
                <a:spcPts val="0"/>
              </a:spcAft>
              <a:buClr>
                <a:schemeClr val="dk1"/>
              </a:buClr>
              <a:buSzPts val="900"/>
              <a:buChar char="●"/>
              <a:defRPr sz="900"/>
            </a:lvl4pPr>
            <a:lvl5pPr indent="-285750" lvl="4" marL="2286000" algn="l">
              <a:lnSpc>
                <a:spcPct val="115000"/>
              </a:lnSpc>
              <a:spcBef>
                <a:spcPts val="800"/>
              </a:spcBef>
              <a:spcAft>
                <a:spcPts val="0"/>
              </a:spcAft>
              <a:buClr>
                <a:schemeClr val="dk1"/>
              </a:buClr>
              <a:buSzPts val="900"/>
              <a:buChar char="○"/>
              <a:defRPr sz="900"/>
            </a:lvl5pPr>
            <a:lvl6pPr indent="-285750" lvl="5" marL="2743200" algn="l">
              <a:lnSpc>
                <a:spcPct val="115000"/>
              </a:lnSpc>
              <a:spcBef>
                <a:spcPts val="800"/>
              </a:spcBef>
              <a:spcAft>
                <a:spcPts val="0"/>
              </a:spcAft>
              <a:buClr>
                <a:schemeClr val="dk1"/>
              </a:buClr>
              <a:buSzPts val="900"/>
              <a:buChar char="■"/>
              <a:defRPr sz="900"/>
            </a:lvl6pPr>
            <a:lvl7pPr indent="-285750" lvl="6" marL="3200400" algn="l">
              <a:lnSpc>
                <a:spcPct val="115000"/>
              </a:lnSpc>
              <a:spcBef>
                <a:spcPts val="800"/>
              </a:spcBef>
              <a:spcAft>
                <a:spcPts val="0"/>
              </a:spcAft>
              <a:buClr>
                <a:schemeClr val="dk1"/>
              </a:buClr>
              <a:buSzPts val="900"/>
              <a:buChar char="●"/>
              <a:defRPr sz="900"/>
            </a:lvl7pPr>
            <a:lvl8pPr indent="-285750" lvl="7" marL="3657600" algn="l">
              <a:lnSpc>
                <a:spcPct val="115000"/>
              </a:lnSpc>
              <a:spcBef>
                <a:spcPts val="800"/>
              </a:spcBef>
              <a:spcAft>
                <a:spcPts val="0"/>
              </a:spcAft>
              <a:buClr>
                <a:schemeClr val="dk1"/>
              </a:buClr>
              <a:buSzPts val="900"/>
              <a:buChar char="○"/>
              <a:defRPr sz="900"/>
            </a:lvl8pPr>
            <a:lvl9pPr indent="-285750" lvl="8" marL="4114800" algn="l">
              <a:lnSpc>
                <a:spcPct val="115000"/>
              </a:lnSpc>
              <a:spcBef>
                <a:spcPts val="800"/>
              </a:spcBef>
              <a:spcAft>
                <a:spcPts val="800"/>
              </a:spcAft>
              <a:buClr>
                <a:schemeClr val="dk1"/>
              </a:buClr>
              <a:buSzPts val="900"/>
              <a:buChar char="■"/>
              <a:defRPr sz="900"/>
            </a:lvl9pPr>
          </a:lstStyle>
          <a:p/>
        </p:txBody>
      </p:sp>
      <p:sp>
        <p:nvSpPr>
          <p:cNvPr id="1077" name="Google Shape;1077;p70"/>
          <p:cNvSpPr txBox="1"/>
          <p:nvPr>
            <p:ph idx="9" type="subTitle"/>
          </p:nvPr>
        </p:nvSpPr>
        <p:spPr>
          <a:xfrm>
            <a:off x="4018800" y="4025940"/>
            <a:ext cx="1759200" cy="2901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chemeClr val="dk1"/>
              </a:buClr>
              <a:buSzPts val="1000"/>
              <a:buFont typeface="Arimo"/>
              <a:buNone/>
              <a:defRPr sz="1100">
                <a:latin typeface="Arimo"/>
                <a:ea typeface="Arimo"/>
                <a:cs typeface="Arimo"/>
                <a:sym typeface="Arimo"/>
              </a:defRPr>
            </a:lvl1pPr>
            <a:lvl2pPr lvl="1" algn="l">
              <a:lnSpc>
                <a:spcPct val="100000"/>
              </a:lnSpc>
              <a:spcBef>
                <a:spcPts val="0"/>
              </a:spcBef>
              <a:spcAft>
                <a:spcPts val="0"/>
              </a:spcAft>
              <a:buClr>
                <a:schemeClr val="dk1"/>
              </a:buClr>
              <a:buSzPts val="1000"/>
              <a:buFont typeface="Arimo"/>
              <a:buNone/>
              <a:defRPr sz="1000">
                <a:latin typeface="Arimo"/>
                <a:ea typeface="Arimo"/>
                <a:cs typeface="Arimo"/>
                <a:sym typeface="Arimo"/>
              </a:defRPr>
            </a:lvl2pPr>
            <a:lvl3pPr lvl="2" algn="l">
              <a:lnSpc>
                <a:spcPct val="100000"/>
              </a:lnSpc>
              <a:spcBef>
                <a:spcPts val="0"/>
              </a:spcBef>
              <a:spcAft>
                <a:spcPts val="0"/>
              </a:spcAft>
              <a:buClr>
                <a:schemeClr val="dk1"/>
              </a:buClr>
              <a:buSzPts val="1000"/>
              <a:buFont typeface="Arimo"/>
              <a:buNone/>
              <a:defRPr sz="1000">
                <a:latin typeface="Arimo"/>
                <a:ea typeface="Arimo"/>
                <a:cs typeface="Arimo"/>
                <a:sym typeface="Arimo"/>
              </a:defRPr>
            </a:lvl3pPr>
            <a:lvl4pPr lvl="3" algn="l">
              <a:lnSpc>
                <a:spcPct val="100000"/>
              </a:lnSpc>
              <a:spcBef>
                <a:spcPts val="0"/>
              </a:spcBef>
              <a:spcAft>
                <a:spcPts val="0"/>
              </a:spcAft>
              <a:buClr>
                <a:schemeClr val="dk1"/>
              </a:buClr>
              <a:buSzPts val="1000"/>
              <a:buFont typeface="Arimo"/>
              <a:buNone/>
              <a:defRPr sz="1000">
                <a:latin typeface="Arimo"/>
                <a:ea typeface="Arimo"/>
                <a:cs typeface="Arimo"/>
                <a:sym typeface="Arimo"/>
              </a:defRPr>
            </a:lvl4pPr>
            <a:lvl5pPr lvl="4" algn="l">
              <a:lnSpc>
                <a:spcPct val="100000"/>
              </a:lnSpc>
              <a:spcBef>
                <a:spcPts val="0"/>
              </a:spcBef>
              <a:spcAft>
                <a:spcPts val="0"/>
              </a:spcAft>
              <a:buClr>
                <a:schemeClr val="dk1"/>
              </a:buClr>
              <a:buSzPts val="1000"/>
              <a:buFont typeface="Arimo"/>
              <a:buNone/>
              <a:defRPr sz="1000">
                <a:latin typeface="Arimo"/>
                <a:ea typeface="Arimo"/>
                <a:cs typeface="Arimo"/>
                <a:sym typeface="Arimo"/>
              </a:defRPr>
            </a:lvl5pPr>
            <a:lvl6pPr lvl="5" algn="l">
              <a:lnSpc>
                <a:spcPct val="100000"/>
              </a:lnSpc>
              <a:spcBef>
                <a:spcPts val="0"/>
              </a:spcBef>
              <a:spcAft>
                <a:spcPts val="0"/>
              </a:spcAft>
              <a:buClr>
                <a:schemeClr val="dk1"/>
              </a:buClr>
              <a:buSzPts val="1000"/>
              <a:buFont typeface="Arimo"/>
              <a:buNone/>
              <a:defRPr sz="1000">
                <a:latin typeface="Arimo"/>
                <a:ea typeface="Arimo"/>
                <a:cs typeface="Arimo"/>
                <a:sym typeface="Arimo"/>
              </a:defRPr>
            </a:lvl6pPr>
            <a:lvl7pPr lvl="6" algn="l">
              <a:lnSpc>
                <a:spcPct val="100000"/>
              </a:lnSpc>
              <a:spcBef>
                <a:spcPts val="0"/>
              </a:spcBef>
              <a:spcAft>
                <a:spcPts val="0"/>
              </a:spcAft>
              <a:buClr>
                <a:schemeClr val="dk1"/>
              </a:buClr>
              <a:buSzPts val="1000"/>
              <a:buFont typeface="Arimo"/>
              <a:buNone/>
              <a:defRPr sz="1000">
                <a:latin typeface="Arimo"/>
                <a:ea typeface="Arimo"/>
                <a:cs typeface="Arimo"/>
                <a:sym typeface="Arimo"/>
              </a:defRPr>
            </a:lvl7pPr>
            <a:lvl8pPr lvl="7" algn="l">
              <a:lnSpc>
                <a:spcPct val="100000"/>
              </a:lnSpc>
              <a:spcBef>
                <a:spcPts val="0"/>
              </a:spcBef>
              <a:spcAft>
                <a:spcPts val="0"/>
              </a:spcAft>
              <a:buClr>
                <a:schemeClr val="dk1"/>
              </a:buClr>
              <a:buSzPts val="1000"/>
              <a:buFont typeface="Arimo"/>
              <a:buNone/>
              <a:defRPr sz="1000">
                <a:latin typeface="Arimo"/>
                <a:ea typeface="Arimo"/>
                <a:cs typeface="Arimo"/>
                <a:sym typeface="Arimo"/>
              </a:defRPr>
            </a:lvl8pPr>
            <a:lvl9pPr lvl="8" algn="l">
              <a:lnSpc>
                <a:spcPct val="100000"/>
              </a:lnSpc>
              <a:spcBef>
                <a:spcPts val="0"/>
              </a:spcBef>
              <a:spcAft>
                <a:spcPts val="0"/>
              </a:spcAft>
              <a:buClr>
                <a:schemeClr val="dk1"/>
              </a:buClr>
              <a:buSzPts val="1000"/>
              <a:buFont typeface="Arimo"/>
              <a:buNone/>
              <a:defRPr sz="1000">
                <a:latin typeface="Arimo"/>
                <a:ea typeface="Arimo"/>
                <a:cs typeface="Arimo"/>
                <a:sym typeface="Arimo"/>
              </a:defRPr>
            </a:lvl9pPr>
          </a:lstStyle>
          <a:p/>
        </p:txBody>
      </p:sp>
      <p:sp>
        <p:nvSpPr>
          <p:cNvPr id="1078" name="Google Shape;1078;p70"/>
          <p:cNvSpPr txBox="1"/>
          <p:nvPr>
            <p:ph idx="13" type="body"/>
          </p:nvPr>
        </p:nvSpPr>
        <p:spPr>
          <a:xfrm>
            <a:off x="4018800" y="4361380"/>
            <a:ext cx="1759200" cy="498600"/>
          </a:xfrm>
          <a:prstGeom prst="rect">
            <a:avLst/>
          </a:prstGeom>
          <a:noFill/>
          <a:ln>
            <a:noFill/>
          </a:ln>
        </p:spPr>
        <p:txBody>
          <a:bodyPr anchorCtr="0" anchor="t" bIns="91425" lIns="91425" spcFirstLastPara="1" rIns="91425" wrap="square" tIns="91425">
            <a:noAutofit/>
          </a:bodyPr>
          <a:lstStyle>
            <a:lvl1pPr indent="-285750" lvl="0" marL="457200" algn="l">
              <a:lnSpc>
                <a:spcPct val="115000"/>
              </a:lnSpc>
              <a:spcBef>
                <a:spcPts val="0"/>
              </a:spcBef>
              <a:spcAft>
                <a:spcPts val="0"/>
              </a:spcAft>
              <a:buClr>
                <a:schemeClr val="dk1"/>
              </a:buClr>
              <a:buSzPts val="900"/>
              <a:buChar char="●"/>
              <a:defRPr sz="800"/>
            </a:lvl1pPr>
            <a:lvl2pPr indent="-285750" lvl="1" marL="914400" algn="l">
              <a:lnSpc>
                <a:spcPct val="115000"/>
              </a:lnSpc>
              <a:spcBef>
                <a:spcPts val="800"/>
              </a:spcBef>
              <a:spcAft>
                <a:spcPts val="0"/>
              </a:spcAft>
              <a:buClr>
                <a:schemeClr val="dk1"/>
              </a:buClr>
              <a:buSzPts val="900"/>
              <a:buChar char="○"/>
              <a:defRPr sz="900"/>
            </a:lvl2pPr>
            <a:lvl3pPr indent="-285750" lvl="2" marL="1371600" algn="l">
              <a:lnSpc>
                <a:spcPct val="115000"/>
              </a:lnSpc>
              <a:spcBef>
                <a:spcPts val="800"/>
              </a:spcBef>
              <a:spcAft>
                <a:spcPts val="0"/>
              </a:spcAft>
              <a:buClr>
                <a:schemeClr val="dk1"/>
              </a:buClr>
              <a:buSzPts val="900"/>
              <a:buChar char="■"/>
              <a:defRPr sz="900"/>
            </a:lvl3pPr>
            <a:lvl4pPr indent="-285750" lvl="3" marL="1828800" algn="l">
              <a:lnSpc>
                <a:spcPct val="115000"/>
              </a:lnSpc>
              <a:spcBef>
                <a:spcPts val="800"/>
              </a:spcBef>
              <a:spcAft>
                <a:spcPts val="0"/>
              </a:spcAft>
              <a:buClr>
                <a:schemeClr val="dk1"/>
              </a:buClr>
              <a:buSzPts val="900"/>
              <a:buChar char="●"/>
              <a:defRPr sz="900"/>
            </a:lvl4pPr>
            <a:lvl5pPr indent="-285750" lvl="4" marL="2286000" algn="l">
              <a:lnSpc>
                <a:spcPct val="115000"/>
              </a:lnSpc>
              <a:spcBef>
                <a:spcPts val="800"/>
              </a:spcBef>
              <a:spcAft>
                <a:spcPts val="0"/>
              </a:spcAft>
              <a:buClr>
                <a:schemeClr val="dk1"/>
              </a:buClr>
              <a:buSzPts val="900"/>
              <a:buChar char="○"/>
              <a:defRPr sz="900"/>
            </a:lvl5pPr>
            <a:lvl6pPr indent="-285750" lvl="5" marL="2743200" algn="l">
              <a:lnSpc>
                <a:spcPct val="115000"/>
              </a:lnSpc>
              <a:spcBef>
                <a:spcPts val="800"/>
              </a:spcBef>
              <a:spcAft>
                <a:spcPts val="0"/>
              </a:spcAft>
              <a:buClr>
                <a:schemeClr val="dk1"/>
              </a:buClr>
              <a:buSzPts val="900"/>
              <a:buChar char="■"/>
              <a:defRPr sz="900"/>
            </a:lvl6pPr>
            <a:lvl7pPr indent="-285750" lvl="6" marL="3200400" algn="l">
              <a:lnSpc>
                <a:spcPct val="115000"/>
              </a:lnSpc>
              <a:spcBef>
                <a:spcPts val="800"/>
              </a:spcBef>
              <a:spcAft>
                <a:spcPts val="0"/>
              </a:spcAft>
              <a:buClr>
                <a:schemeClr val="dk1"/>
              </a:buClr>
              <a:buSzPts val="900"/>
              <a:buChar char="●"/>
              <a:defRPr sz="900"/>
            </a:lvl7pPr>
            <a:lvl8pPr indent="-285750" lvl="7" marL="3657600" algn="l">
              <a:lnSpc>
                <a:spcPct val="115000"/>
              </a:lnSpc>
              <a:spcBef>
                <a:spcPts val="800"/>
              </a:spcBef>
              <a:spcAft>
                <a:spcPts val="0"/>
              </a:spcAft>
              <a:buClr>
                <a:schemeClr val="dk1"/>
              </a:buClr>
              <a:buSzPts val="900"/>
              <a:buChar char="○"/>
              <a:defRPr sz="900"/>
            </a:lvl8pPr>
            <a:lvl9pPr indent="-285750" lvl="8" marL="4114800" algn="l">
              <a:lnSpc>
                <a:spcPct val="115000"/>
              </a:lnSpc>
              <a:spcBef>
                <a:spcPts val="800"/>
              </a:spcBef>
              <a:spcAft>
                <a:spcPts val="800"/>
              </a:spcAft>
              <a:buClr>
                <a:schemeClr val="dk1"/>
              </a:buClr>
              <a:buSzPts val="900"/>
              <a:buChar char="■"/>
              <a:defRPr sz="900"/>
            </a:lvl9pPr>
          </a:lstStyle>
          <a:p/>
        </p:txBody>
      </p:sp>
      <p:sp>
        <p:nvSpPr>
          <p:cNvPr id="1079" name="Google Shape;1079;p70"/>
          <p:cNvSpPr txBox="1"/>
          <p:nvPr>
            <p:ph idx="14" type="subTitle"/>
          </p:nvPr>
        </p:nvSpPr>
        <p:spPr>
          <a:xfrm>
            <a:off x="5853650" y="4025940"/>
            <a:ext cx="1759200" cy="2901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Clr>
                <a:schemeClr val="dk1"/>
              </a:buClr>
              <a:buSzPts val="1000"/>
              <a:buFont typeface="Arimo"/>
              <a:buNone/>
              <a:defRPr sz="1100">
                <a:latin typeface="Arimo"/>
                <a:ea typeface="Arimo"/>
                <a:cs typeface="Arimo"/>
                <a:sym typeface="Arimo"/>
              </a:defRPr>
            </a:lvl1pPr>
            <a:lvl2pPr lvl="1" algn="l">
              <a:lnSpc>
                <a:spcPct val="100000"/>
              </a:lnSpc>
              <a:spcBef>
                <a:spcPts val="0"/>
              </a:spcBef>
              <a:spcAft>
                <a:spcPts val="0"/>
              </a:spcAft>
              <a:buClr>
                <a:schemeClr val="dk1"/>
              </a:buClr>
              <a:buSzPts val="1000"/>
              <a:buFont typeface="Arimo"/>
              <a:buNone/>
              <a:defRPr sz="1000">
                <a:latin typeface="Arimo"/>
                <a:ea typeface="Arimo"/>
                <a:cs typeface="Arimo"/>
                <a:sym typeface="Arimo"/>
              </a:defRPr>
            </a:lvl2pPr>
            <a:lvl3pPr lvl="2" algn="l">
              <a:lnSpc>
                <a:spcPct val="100000"/>
              </a:lnSpc>
              <a:spcBef>
                <a:spcPts val="0"/>
              </a:spcBef>
              <a:spcAft>
                <a:spcPts val="0"/>
              </a:spcAft>
              <a:buClr>
                <a:schemeClr val="dk1"/>
              </a:buClr>
              <a:buSzPts val="1000"/>
              <a:buFont typeface="Arimo"/>
              <a:buNone/>
              <a:defRPr sz="1000">
                <a:latin typeface="Arimo"/>
                <a:ea typeface="Arimo"/>
                <a:cs typeface="Arimo"/>
                <a:sym typeface="Arimo"/>
              </a:defRPr>
            </a:lvl3pPr>
            <a:lvl4pPr lvl="3" algn="l">
              <a:lnSpc>
                <a:spcPct val="100000"/>
              </a:lnSpc>
              <a:spcBef>
                <a:spcPts val="0"/>
              </a:spcBef>
              <a:spcAft>
                <a:spcPts val="0"/>
              </a:spcAft>
              <a:buClr>
                <a:schemeClr val="dk1"/>
              </a:buClr>
              <a:buSzPts val="1000"/>
              <a:buFont typeface="Arimo"/>
              <a:buNone/>
              <a:defRPr sz="1000">
                <a:latin typeface="Arimo"/>
                <a:ea typeface="Arimo"/>
                <a:cs typeface="Arimo"/>
                <a:sym typeface="Arimo"/>
              </a:defRPr>
            </a:lvl4pPr>
            <a:lvl5pPr lvl="4" algn="l">
              <a:lnSpc>
                <a:spcPct val="100000"/>
              </a:lnSpc>
              <a:spcBef>
                <a:spcPts val="0"/>
              </a:spcBef>
              <a:spcAft>
                <a:spcPts val="0"/>
              </a:spcAft>
              <a:buClr>
                <a:schemeClr val="dk1"/>
              </a:buClr>
              <a:buSzPts val="1000"/>
              <a:buFont typeface="Arimo"/>
              <a:buNone/>
              <a:defRPr sz="1000">
                <a:latin typeface="Arimo"/>
                <a:ea typeface="Arimo"/>
                <a:cs typeface="Arimo"/>
                <a:sym typeface="Arimo"/>
              </a:defRPr>
            </a:lvl5pPr>
            <a:lvl6pPr lvl="5" algn="l">
              <a:lnSpc>
                <a:spcPct val="100000"/>
              </a:lnSpc>
              <a:spcBef>
                <a:spcPts val="0"/>
              </a:spcBef>
              <a:spcAft>
                <a:spcPts val="0"/>
              </a:spcAft>
              <a:buClr>
                <a:schemeClr val="dk1"/>
              </a:buClr>
              <a:buSzPts val="1000"/>
              <a:buFont typeface="Arimo"/>
              <a:buNone/>
              <a:defRPr sz="1000">
                <a:latin typeface="Arimo"/>
                <a:ea typeface="Arimo"/>
                <a:cs typeface="Arimo"/>
                <a:sym typeface="Arimo"/>
              </a:defRPr>
            </a:lvl6pPr>
            <a:lvl7pPr lvl="6" algn="l">
              <a:lnSpc>
                <a:spcPct val="100000"/>
              </a:lnSpc>
              <a:spcBef>
                <a:spcPts val="0"/>
              </a:spcBef>
              <a:spcAft>
                <a:spcPts val="0"/>
              </a:spcAft>
              <a:buClr>
                <a:schemeClr val="dk1"/>
              </a:buClr>
              <a:buSzPts val="1000"/>
              <a:buFont typeface="Arimo"/>
              <a:buNone/>
              <a:defRPr sz="1000">
                <a:latin typeface="Arimo"/>
                <a:ea typeface="Arimo"/>
                <a:cs typeface="Arimo"/>
                <a:sym typeface="Arimo"/>
              </a:defRPr>
            </a:lvl7pPr>
            <a:lvl8pPr lvl="7" algn="l">
              <a:lnSpc>
                <a:spcPct val="100000"/>
              </a:lnSpc>
              <a:spcBef>
                <a:spcPts val="0"/>
              </a:spcBef>
              <a:spcAft>
                <a:spcPts val="0"/>
              </a:spcAft>
              <a:buClr>
                <a:schemeClr val="dk1"/>
              </a:buClr>
              <a:buSzPts val="1000"/>
              <a:buFont typeface="Arimo"/>
              <a:buNone/>
              <a:defRPr sz="1000">
                <a:latin typeface="Arimo"/>
                <a:ea typeface="Arimo"/>
                <a:cs typeface="Arimo"/>
                <a:sym typeface="Arimo"/>
              </a:defRPr>
            </a:lvl8pPr>
            <a:lvl9pPr lvl="8" algn="l">
              <a:lnSpc>
                <a:spcPct val="100000"/>
              </a:lnSpc>
              <a:spcBef>
                <a:spcPts val="0"/>
              </a:spcBef>
              <a:spcAft>
                <a:spcPts val="0"/>
              </a:spcAft>
              <a:buClr>
                <a:schemeClr val="dk1"/>
              </a:buClr>
              <a:buSzPts val="1000"/>
              <a:buFont typeface="Arimo"/>
              <a:buNone/>
              <a:defRPr sz="1000">
                <a:latin typeface="Arimo"/>
                <a:ea typeface="Arimo"/>
                <a:cs typeface="Arimo"/>
                <a:sym typeface="Arimo"/>
              </a:defRPr>
            </a:lvl9pPr>
          </a:lstStyle>
          <a:p/>
        </p:txBody>
      </p:sp>
      <p:sp>
        <p:nvSpPr>
          <p:cNvPr id="1080" name="Google Shape;1080;p70"/>
          <p:cNvSpPr txBox="1"/>
          <p:nvPr>
            <p:ph idx="15" type="body"/>
          </p:nvPr>
        </p:nvSpPr>
        <p:spPr>
          <a:xfrm>
            <a:off x="5853650" y="4361380"/>
            <a:ext cx="1759200" cy="498600"/>
          </a:xfrm>
          <a:prstGeom prst="rect">
            <a:avLst/>
          </a:prstGeom>
          <a:noFill/>
          <a:ln>
            <a:noFill/>
          </a:ln>
        </p:spPr>
        <p:txBody>
          <a:bodyPr anchorCtr="0" anchor="t" bIns="91425" lIns="91425" spcFirstLastPara="1" rIns="91425" wrap="square" tIns="91425">
            <a:noAutofit/>
          </a:bodyPr>
          <a:lstStyle>
            <a:lvl1pPr indent="-285750" lvl="0" marL="457200" algn="l">
              <a:lnSpc>
                <a:spcPct val="115000"/>
              </a:lnSpc>
              <a:spcBef>
                <a:spcPts val="0"/>
              </a:spcBef>
              <a:spcAft>
                <a:spcPts val="0"/>
              </a:spcAft>
              <a:buClr>
                <a:schemeClr val="dk1"/>
              </a:buClr>
              <a:buSzPts val="900"/>
              <a:buChar char="●"/>
              <a:defRPr sz="800"/>
            </a:lvl1pPr>
            <a:lvl2pPr indent="-285750" lvl="1" marL="914400" algn="l">
              <a:lnSpc>
                <a:spcPct val="115000"/>
              </a:lnSpc>
              <a:spcBef>
                <a:spcPts val="800"/>
              </a:spcBef>
              <a:spcAft>
                <a:spcPts val="0"/>
              </a:spcAft>
              <a:buClr>
                <a:schemeClr val="dk1"/>
              </a:buClr>
              <a:buSzPts val="900"/>
              <a:buChar char="○"/>
              <a:defRPr sz="900"/>
            </a:lvl2pPr>
            <a:lvl3pPr indent="-285750" lvl="2" marL="1371600" algn="l">
              <a:lnSpc>
                <a:spcPct val="115000"/>
              </a:lnSpc>
              <a:spcBef>
                <a:spcPts val="800"/>
              </a:spcBef>
              <a:spcAft>
                <a:spcPts val="0"/>
              </a:spcAft>
              <a:buClr>
                <a:schemeClr val="dk1"/>
              </a:buClr>
              <a:buSzPts val="900"/>
              <a:buChar char="■"/>
              <a:defRPr sz="900"/>
            </a:lvl3pPr>
            <a:lvl4pPr indent="-285750" lvl="3" marL="1828800" algn="l">
              <a:lnSpc>
                <a:spcPct val="115000"/>
              </a:lnSpc>
              <a:spcBef>
                <a:spcPts val="800"/>
              </a:spcBef>
              <a:spcAft>
                <a:spcPts val="0"/>
              </a:spcAft>
              <a:buClr>
                <a:schemeClr val="dk1"/>
              </a:buClr>
              <a:buSzPts val="900"/>
              <a:buChar char="●"/>
              <a:defRPr sz="900"/>
            </a:lvl4pPr>
            <a:lvl5pPr indent="-285750" lvl="4" marL="2286000" algn="l">
              <a:lnSpc>
                <a:spcPct val="115000"/>
              </a:lnSpc>
              <a:spcBef>
                <a:spcPts val="800"/>
              </a:spcBef>
              <a:spcAft>
                <a:spcPts val="0"/>
              </a:spcAft>
              <a:buClr>
                <a:schemeClr val="dk1"/>
              </a:buClr>
              <a:buSzPts val="900"/>
              <a:buChar char="○"/>
              <a:defRPr sz="900"/>
            </a:lvl5pPr>
            <a:lvl6pPr indent="-285750" lvl="5" marL="2743200" algn="l">
              <a:lnSpc>
                <a:spcPct val="115000"/>
              </a:lnSpc>
              <a:spcBef>
                <a:spcPts val="800"/>
              </a:spcBef>
              <a:spcAft>
                <a:spcPts val="0"/>
              </a:spcAft>
              <a:buClr>
                <a:schemeClr val="dk1"/>
              </a:buClr>
              <a:buSzPts val="900"/>
              <a:buChar char="■"/>
              <a:defRPr sz="900"/>
            </a:lvl6pPr>
            <a:lvl7pPr indent="-285750" lvl="6" marL="3200400" algn="l">
              <a:lnSpc>
                <a:spcPct val="115000"/>
              </a:lnSpc>
              <a:spcBef>
                <a:spcPts val="800"/>
              </a:spcBef>
              <a:spcAft>
                <a:spcPts val="0"/>
              </a:spcAft>
              <a:buClr>
                <a:schemeClr val="dk1"/>
              </a:buClr>
              <a:buSzPts val="900"/>
              <a:buChar char="●"/>
              <a:defRPr sz="900"/>
            </a:lvl7pPr>
            <a:lvl8pPr indent="-285750" lvl="7" marL="3657600" algn="l">
              <a:lnSpc>
                <a:spcPct val="115000"/>
              </a:lnSpc>
              <a:spcBef>
                <a:spcPts val="800"/>
              </a:spcBef>
              <a:spcAft>
                <a:spcPts val="0"/>
              </a:spcAft>
              <a:buClr>
                <a:schemeClr val="dk1"/>
              </a:buClr>
              <a:buSzPts val="900"/>
              <a:buChar char="○"/>
              <a:defRPr sz="900"/>
            </a:lvl8pPr>
            <a:lvl9pPr indent="-285750" lvl="8" marL="4114800" algn="l">
              <a:lnSpc>
                <a:spcPct val="115000"/>
              </a:lnSpc>
              <a:spcBef>
                <a:spcPts val="800"/>
              </a:spcBef>
              <a:spcAft>
                <a:spcPts val="800"/>
              </a:spcAft>
              <a:buClr>
                <a:schemeClr val="dk1"/>
              </a:buClr>
              <a:buSzPts val="900"/>
              <a:buChar char="■"/>
              <a:defRPr sz="900"/>
            </a:lvl9pPr>
          </a:lstStyle>
          <a:p/>
        </p:txBody>
      </p:sp>
      <p:sp>
        <p:nvSpPr>
          <p:cNvPr id="1081" name="Google Shape;1081;p70"/>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1082" name="Google Shape;1082;p70"/>
          <p:cNvSpPr txBox="1"/>
          <p:nvPr>
            <p:ph idx="16"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83" name="Google Shape;1083;p70"/>
          <p:cNvSpPr txBox="1"/>
          <p:nvPr>
            <p:ph idx="17"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84" name="Google Shape;1084;p70"/>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Alt 1">
  <p:cSld name="BLANK_1_1_1_1_1_1_1_1_1_1_1_1_1_1_1_1">
    <p:spTree>
      <p:nvGrpSpPr>
        <p:cNvPr id="1085" name="Shape 1085"/>
        <p:cNvGrpSpPr/>
        <p:nvPr/>
      </p:nvGrpSpPr>
      <p:grpSpPr>
        <a:xfrm>
          <a:off x="0" y="0"/>
          <a:ext cx="0" cy="0"/>
          <a:chOff x="0" y="0"/>
          <a:chExt cx="0" cy="0"/>
        </a:xfrm>
      </p:grpSpPr>
      <p:sp>
        <p:nvSpPr>
          <p:cNvPr id="1086" name="Google Shape;1086;p71"/>
          <p:cNvSpPr/>
          <p:nvPr>
            <p:ph idx="2" type="pic"/>
          </p:nvPr>
        </p:nvSpPr>
        <p:spPr>
          <a:xfrm>
            <a:off x="392100" y="411300"/>
            <a:ext cx="4915800" cy="4333200"/>
          </a:xfrm>
          <a:prstGeom prst="roundRect">
            <a:avLst>
              <a:gd fmla="val 11160" name="adj"/>
            </a:avLst>
          </a:prstGeom>
          <a:noFill/>
          <a:ln>
            <a:noFill/>
          </a:ln>
        </p:spPr>
      </p:sp>
      <p:sp>
        <p:nvSpPr>
          <p:cNvPr id="1087" name="Google Shape;1087;p71"/>
          <p:cNvSpPr txBox="1"/>
          <p:nvPr>
            <p:ph type="title"/>
          </p:nvPr>
        </p:nvSpPr>
        <p:spPr>
          <a:xfrm>
            <a:off x="6045100" y="2344250"/>
            <a:ext cx="2820600" cy="1023600"/>
          </a:xfrm>
          <a:prstGeom prst="rect">
            <a:avLst/>
          </a:prstGeom>
          <a:noFill/>
          <a:ln>
            <a:noFill/>
          </a:ln>
        </p:spPr>
        <p:txBody>
          <a:bodyPr anchorCtr="0" anchor="b" bIns="0" lIns="0" spcFirstLastPara="1" rIns="0" wrap="square" tIns="91425">
            <a:noAutofit/>
          </a:bodyPr>
          <a:lstStyle>
            <a:lvl1pPr lvl="0" algn="l">
              <a:lnSpc>
                <a:spcPct val="100000"/>
              </a:lnSpc>
              <a:spcBef>
                <a:spcPts val="0"/>
              </a:spcBef>
              <a:spcAft>
                <a:spcPts val="0"/>
              </a:spcAft>
              <a:buSzPts val="2000"/>
              <a:buNone/>
              <a:defRPr sz="20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1088" name="Google Shape;1088;p71"/>
          <p:cNvSpPr txBox="1"/>
          <p:nvPr>
            <p:ph idx="3" type="title"/>
          </p:nvPr>
        </p:nvSpPr>
        <p:spPr>
          <a:xfrm>
            <a:off x="6045100" y="3422542"/>
            <a:ext cx="2820600" cy="10236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1100"/>
              <a:buNone/>
              <a:defRPr sz="1100"/>
            </a:lvl1pPr>
            <a:lvl2pPr lvl="1" algn="ctr">
              <a:lnSpc>
                <a:spcPct val="115000"/>
              </a:lnSpc>
              <a:spcBef>
                <a:spcPts val="0"/>
              </a:spcBef>
              <a:spcAft>
                <a:spcPts val="0"/>
              </a:spcAft>
              <a:buSzPts val="4800"/>
              <a:buNone/>
              <a:defRPr sz="4800">
                <a:latin typeface="Arimo Medium"/>
                <a:ea typeface="Arimo Medium"/>
                <a:cs typeface="Arimo Medium"/>
                <a:sym typeface="Arimo Medium"/>
              </a:defRPr>
            </a:lvl2pPr>
            <a:lvl3pPr lvl="2" algn="ctr">
              <a:lnSpc>
                <a:spcPct val="115000"/>
              </a:lnSpc>
              <a:spcBef>
                <a:spcPts val="0"/>
              </a:spcBef>
              <a:spcAft>
                <a:spcPts val="0"/>
              </a:spcAft>
              <a:buSzPts val="4800"/>
              <a:buNone/>
              <a:defRPr sz="4800">
                <a:latin typeface="Arimo Medium"/>
                <a:ea typeface="Arimo Medium"/>
                <a:cs typeface="Arimo Medium"/>
                <a:sym typeface="Arimo Medium"/>
              </a:defRPr>
            </a:lvl3pPr>
            <a:lvl4pPr lvl="3" algn="ctr">
              <a:lnSpc>
                <a:spcPct val="115000"/>
              </a:lnSpc>
              <a:spcBef>
                <a:spcPts val="0"/>
              </a:spcBef>
              <a:spcAft>
                <a:spcPts val="0"/>
              </a:spcAft>
              <a:buSzPts val="4800"/>
              <a:buNone/>
              <a:defRPr sz="4800">
                <a:latin typeface="Arimo Medium"/>
                <a:ea typeface="Arimo Medium"/>
                <a:cs typeface="Arimo Medium"/>
                <a:sym typeface="Arimo Medium"/>
              </a:defRPr>
            </a:lvl4pPr>
            <a:lvl5pPr lvl="4" algn="ctr">
              <a:lnSpc>
                <a:spcPct val="115000"/>
              </a:lnSpc>
              <a:spcBef>
                <a:spcPts val="0"/>
              </a:spcBef>
              <a:spcAft>
                <a:spcPts val="0"/>
              </a:spcAft>
              <a:buSzPts val="4800"/>
              <a:buNone/>
              <a:defRPr sz="4800">
                <a:latin typeface="Arimo Medium"/>
                <a:ea typeface="Arimo Medium"/>
                <a:cs typeface="Arimo Medium"/>
                <a:sym typeface="Arimo Medium"/>
              </a:defRPr>
            </a:lvl5pPr>
            <a:lvl6pPr lvl="5" algn="ctr">
              <a:lnSpc>
                <a:spcPct val="115000"/>
              </a:lnSpc>
              <a:spcBef>
                <a:spcPts val="0"/>
              </a:spcBef>
              <a:spcAft>
                <a:spcPts val="0"/>
              </a:spcAft>
              <a:buSzPts val="4800"/>
              <a:buNone/>
              <a:defRPr sz="4800">
                <a:latin typeface="Arimo Medium"/>
                <a:ea typeface="Arimo Medium"/>
                <a:cs typeface="Arimo Medium"/>
                <a:sym typeface="Arimo Medium"/>
              </a:defRPr>
            </a:lvl6pPr>
            <a:lvl7pPr lvl="6" algn="ctr">
              <a:lnSpc>
                <a:spcPct val="115000"/>
              </a:lnSpc>
              <a:spcBef>
                <a:spcPts val="0"/>
              </a:spcBef>
              <a:spcAft>
                <a:spcPts val="0"/>
              </a:spcAft>
              <a:buSzPts val="4800"/>
              <a:buNone/>
              <a:defRPr sz="4800">
                <a:latin typeface="Arimo Medium"/>
                <a:ea typeface="Arimo Medium"/>
                <a:cs typeface="Arimo Medium"/>
                <a:sym typeface="Arimo Medium"/>
              </a:defRPr>
            </a:lvl7pPr>
            <a:lvl8pPr lvl="7" algn="ctr">
              <a:lnSpc>
                <a:spcPct val="115000"/>
              </a:lnSpc>
              <a:spcBef>
                <a:spcPts val="0"/>
              </a:spcBef>
              <a:spcAft>
                <a:spcPts val="0"/>
              </a:spcAft>
              <a:buSzPts val="4800"/>
              <a:buNone/>
              <a:defRPr sz="4800">
                <a:latin typeface="Arimo Medium"/>
                <a:ea typeface="Arimo Medium"/>
                <a:cs typeface="Arimo Medium"/>
                <a:sym typeface="Arimo Medium"/>
              </a:defRPr>
            </a:lvl8pPr>
            <a:lvl9pPr lvl="8" algn="ctr">
              <a:lnSpc>
                <a:spcPct val="115000"/>
              </a:lnSpc>
              <a:spcBef>
                <a:spcPts val="0"/>
              </a:spcBef>
              <a:spcAft>
                <a:spcPts val="0"/>
              </a:spcAft>
              <a:buSzPts val="4800"/>
              <a:buNone/>
              <a:defRPr sz="4800">
                <a:latin typeface="Arimo Medium"/>
                <a:ea typeface="Arimo Medium"/>
                <a:cs typeface="Arimo Medium"/>
                <a:sym typeface="Arimo Medium"/>
              </a:defRPr>
            </a:lvl9pPr>
          </a:lstStyle>
          <a:p/>
        </p:txBody>
      </p:sp>
      <p:sp>
        <p:nvSpPr>
          <p:cNvPr id="1089" name="Google Shape;1089;p71"/>
          <p:cNvSpPr txBox="1"/>
          <p:nvPr>
            <p:ph idx="1"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090" name="Google Shape;1090;p71"/>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653">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lt 2">
  <p:cSld name="BLANK_1_1_1_1_1_1_1_2">
    <p:spTree>
      <p:nvGrpSpPr>
        <p:cNvPr id="192" name="Shape 192"/>
        <p:cNvGrpSpPr/>
        <p:nvPr/>
      </p:nvGrpSpPr>
      <p:grpSpPr>
        <a:xfrm>
          <a:off x="0" y="0"/>
          <a:ext cx="0" cy="0"/>
          <a:chOff x="0" y="0"/>
          <a:chExt cx="0" cy="0"/>
        </a:xfrm>
      </p:grpSpPr>
      <p:sp>
        <p:nvSpPr>
          <p:cNvPr id="193" name="Google Shape;193;p8"/>
          <p:cNvSpPr/>
          <p:nvPr/>
        </p:nvSpPr>
        <p:spPr>
          <a:xfrm>
            <a:off x="5861425" y="3065475"/>
            <a:ext cx="3282600" cy="2078950"/>
          </a:xfrm>
          <a:custGeom>
            <a:rect b="b" l="l" r="r" t="t"/>
            <a:pathLst>
              <a:path extrusionOk="0" h="83158" w="131304">
                <a:moveTo>
                  <a:pt x="131286" y="0"/>
                </a:moveTo>
                <a:lnTo>
                  <a:pt x="131304" y="83132"/>
                </a:lnTo>
                <a:lnTo>
                  <a:pt x="0" y="83158"/>
                </a:lnTo>
                <a:lnTo>
                  <a:pt x="55816" y="4343"/>
                </a:lnTo>
                <a:close/>
              </a:path>
            </a:pathLst>
          </a:custGeom>
          <a:solidFill>
            <a:schemeClr val="accent5"/>
          </a:solidFill>
          <a:ln>
            <a:noFill/>
          </a:ln>
        </p:spPr>
      </p:sp>
      <p:sp>
        <p:nvSpPr>
          <p:cNvPr id="194" name="Google Shape;194;p8"/>
          <p:cNvSpPr/>
          <p:nvPr/>
        </p:nvSpPr>
        <p:spPr>
          <a:xfrm>
            <a:off x="6818025" y="1675"/>
            <a:ext cx="2326300" cy="3183925"/>
          </a:xfrm>
          <a:custGeom>
            <a:rect b="b" l="l" r="r" t="t"/>
            <a:pathLst>
              <a:path extrusionOk="0" h="127357" w="93052">
                <a:moveTo>
                  <a:pt x="17353" y="127357"/>
                </a:moveTo>
                <a:lnTo>
                  <a:pt x="0" y="18662"/>
                </a:lnTo>
                <a:lnTo>
                  <a:pt x="93052" y="0"/>
                </a:lnTo>
                <a:lnTo>
                  <a:pt x="93019" y="122556"/>
                </a:lnTo>
                <a:close/>
              </a:path>
            </a:pathLst>
          </a:custGeom>
          <a:gradFill>
            <a:gsLst>
              <a:gs pos="0">
                <a:schemeClr val="accent2"/>
              </a:gs>
              <a:gs pos="37000">
                <a:schemeClr val="lt2"/>
              </a:gs>
              <a:gs pos="92000">
                <a:schemeClr val="accent1"/>
              </a:gs>
              <a:gs pos="100000">
                <a:schemeClr val="accent1"/>
              </a:gs>
            </a:gsLst>
            <a:lin ang="13500032" scaled="0"/>
          </a:gradFill>
          <a:ln>
            <a:noFill/>
          </a:ln>
        </p:spPr>
      </p:sp>
      <p:grpSp>
        <p:nvGrpSpPr>
          <p:cNvPr id="195" name="Google Shape;195;p8"/>
          <p:cNvGrpSpPr/>
          <p:nvPr/>
        </p:nvGrpSpPr>
        <p:grpSpPr>
          <a:xfrm>
            <a:off x="25" y="4625"/>
            <a:ext cx="2329791" cy="795413"/>
            <a:chOff x="21" y="-511"/>
            <a:chExt cx="2329791" cy="800617"/>
          </a:xfrm>
        </p:grpSpPr>
        <p:grpSp>
          <p:nvGrpSpPr>
            <p:cNvPr id="196" name="Google Shape;196;p8"/>
            <p:cNvGrpSpPr/>
            <p:nvPr/>
          </p:nvGrpSpPr>
          <p:grpSpPr>
            <a:xfrm flipH="1" rot="10800000">
              <a:off x="25" y="392516"/>
              <a:ext cx="1927788" cy="407590"/>
              <a:chOff x="537425" y="3249175"/>
              <a:chExt cx="1774800" cy="370200"/>
            </a:xfrm>
          </p:grpSpPr>
          <p:sp>
            <p:nvSpPr>
              <p:cNvPr id="197" name="Google Shape;197;p8"/>
              <p:cNvSpPr/>
              <p:nvPr/>
            </p:nvSpPr>
            <p:spPr>
              <a:xfrm>
                <a:off x="537425" y="3249175"/>
                <a:ext cx="2940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98" name="Google Shape;198;p8"/>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199" name="Google Shape;199;p8"/>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0" name="Google Shape;200;p8"/>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1" name="Google Shape;201;p8"/>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02" name="Google Shape;202;p8"/>
            <p:cNvGrpSpPr/>
            <p:nvPr/>
          </p:nvGrpSpPr>
          <p:grpSpPr>
            <a:xfrm flipH="1" rot="10800000">
              <a:off x="21" y="-511"/>
              <a:ext cx="1927788" cy="393115"/>
              <a:chOff x="537425" y="3249175"/>
              <a:chExt cx="1774800" cy="370200"/>
            </a:xfrm>
          </p:grpSpPr>
          <p:sp>
            <p:nvSpPr>
              <p:cNvPr id="203" name="Google Shape;203;p8"/>
              <p:cNvSpPr/>
              <p:nvPr/>
            </p:nvSpPr>
            <p:spPr>
              <a:xfrm>
                <a:off x="537425" y="3249175"/>
                <a:ext cx="2940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4" name="Google Shape;204;p8"/>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5" name="Google Shape;205;p8"/>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6" name="Google Shape;206;p8"/>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07" name="Google Shape;207;p8"/>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208" name="Google Shape;208;p8"/>
            <p:cNvSpPr/>
            <p:nvPr/>
          </p:nvSpPr>
          <p:spPr>
            <a:xfrm flipH="1" rot="10800000">
              <a:off x="1927813" y="392406"/>
              <a:ext cx="402000" cy="4077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sp>
        <p:nvSpPr>
          <p:cNvPr id="209" name="Google Shape;209;p8"/>
          <p:cNvSpPr txBox="1"/>
          <p:nvPr>
            <p:ph type="title"/>
          </p:nvPr>
        </p:nvSpPr>
        <p:spPr>
          <a:xfrm>
            <a:off x="96025" y="1206300"/>
            <a:ext cx="6507000" cy="1876200"/>
          </a:xfrm>
          <a:prstGeom prst="rect">
            <a:avLst/>
          </a:prstGeom>
        </p:spPr>
        <p:txBody>
          <a:bodyPr anchorCtr="0" anchor="t" bIns="91425" lIns="91425" spcFirstLastPara="1" rIns="91425" wrap="square" tIns="91425">
            <a:noAutofit/>
          </a:bodyPr>
          <a:lstStyle>
            <a:lvl1pPr lvl="0">
              <a:spcBef>
                <a:spcPts val="0"/>
              </a:spcBef>
              <a:spcAft>
                <a:spcPts val="0"/>
              </a:spcAft>
              <a:buNone/>
              <a:defRPr sz="3600"/>
            </a:lvl1pPr>
            <a:lvl2pPr lvl="1">
              <a:spcBef>
                <a:spcPts val="0"/>
              </a:spcBef>
              <a:spcAft>
                <a:spcPts val="0"/>
              </a:spcAft>
              <a:buClr>
                <a:schemeClr val="lt1"/>
              </a:buClr>
              <a:buSzPts val="3600"/>
              <a:buFont typeface="IBM Plex Sans"/>
              <a:buNone/>
              <a:defRPr sz="3600">
                <a:solidFill>
                  <a:schemeClr val="lt1"/>
                </a:solidFill>
              </a:defRPr>
            </a:lvl2pPr>
            <a:lvl3pPr lvl="2">
              <a:spcBef>
                <a:spcPts val="0"/>
              </a:spcBef>
              <a:spcAft>
                <a:spcPts val="0"/>
              </a:spcAft>
              <a:buClr>
                <a:schemeClr val="lt1"/>
              </a:buClr>
              <a:buSzPts val="3600"/>
              <a:buFont typeface="IBM Plex Sans"/>
              <a:buNone/>
              <a:defRPr sz="3600">
                <a:solidFill>
                  <a:schemeClr val="lt1"/>
                </a:solidFill>
              </a:defRPr>
            </a:lvl3pPr>
            <a:lvl4pPr lvl="3">
              <a:spcBef>
                <a:spcPts val="0"/>
              </a:spcBef>
              <a:spcAft>
                <a:spcPts val="0"/>
              </a:spcAft>
              <a:buClr>
                <a:schemeClr val="lt1"/>
              </a:buClr>
              <a:buSzPts val="3600"/>
              <a:buFont typeface="IBM Plex Sans"/>
              <a:buNone/>
              <a:defRPr sz="3600">
                <a:solidFill>
                  <a:schemeClr val="lt1"/>
                </a:solidFill>
              </a:defRPr>
            </a:lvl4pPr>
            <a:lvl5pPr lvl="4">
              <a:spcBef>
                <a:spcPts val="0"/>
              </a:spcBef>
              <a:spcAft>
                <a:spcPts val="0"/>
              </a:spcAft>
              <a:buClr>
                <a:schemeClr val="lt1"/>
              </a:buClr>
              <a:buSzPts val="3600"/>
              <a:buFont typeface="IBM Plex Sans"/>
              <a:buNone/>
              <a:defRPr sz="3600">
                <a:solidFill>
                  <a:schemeClr val="lt1"/>
                </a:solidFill>
              </a:defRPr>
            </a:lvl5pPr>
            <a:lvl6pPr lvl="5">
              <a:spcBef>
                <a:spcPts val="0"/>
              </a:spcBef>
              <a:spcAft>
                <a:spcPts val="0"/>
              </a:spcAft>
              <a:buClr>
                <a:schemeClr val="lt1"/>
              </a:buClr>
              <a:buSzPts val="3600"/>
              <a:buFont typeface="IBM Plex Sans"/>
              <a:buNone/>
              <a:defRPr sz="3600">
                <a:solidFill>
                  <a:schemeClr val="lt1"/>
                </a:solidFill>
              </a:defRPr>
            </a:lvl6pPr>
            <a:lvl7pPr lvl="6">
              <a:spcBef>
                <a:spcPts val="0"/>
              </a:spcBef>
              <a:spcAft>
                <a:spcPts val="0"/>
              </a:spcAft>
              <a:buClr>
                <a:schemeClr val="lt1"/>
              </a:buClr>
              <a:buSzPts val="3600"/>
              <a:buFont typeface="IBM Plex Sans"/>
              <a:buNone/>
              <a:defRPr sz="3600">
                <a:solidFill>
                  <a:schemeClr val="lt1"/>
                </a:solidFill>
              </a:defRPr>
            </a:lvl7pPr>
            <a:lvl8pPr lvl="7">
              <a:spcBef>
                <a:spcPts val="0"/>
              </a:spcBef>
              <a:spcAft>
                <a:spcPts val="0"/>
              </a:spcAft>
              <a:buClr>
                <a:schemeClr val="lt1"/>
              </a:buClr>
              <a:buSzPts val="3600"/>
              <a:buFont typeface="IBM Plex Sans"/>
              <a:buNone/>
              <a:defRPr sz="3600">
                <a:solidFill>
                  <a:schemeClr val="lt1"/>
                </a:solidFill>
              </a:defRPr>
            </a:lvl8pPr>
            <a:lvl9pPr lvl="8">
              <a:spcBef>
                <a:spcPts val="0"/>
              </a:spcBef>
              <a:spcAft>
                <a:spcPts val="0"/>
              </a:spcAft>
              <a:buClr>
                <a:schemeClr val="lt1"/>
              </a:buClr>
              <a:buSzPts val="3600"/>
              <a:buFont typeface="IBM Plex Sans"/>
              <a:buNone/>
              <a:defRPr sz="3600">
                <a:solidFill>
                  <a:schemeClr val="lt1"/>
                </a:solidFill>
              </a:defRPr>
            </a:lvl9pPr>
          </a:lstStyle>
          <a:p/>
        </p:txBody>
      </p:sp>
      <p:sp>
        <p:nvSpPr>
          <p:cNvPr id="210" name="Google Shape;210;p8"/>
          <p:cNvSpPr/>
          <p:nvPr/>
        </p:nvSpPr>
        <p:spPr>
          <a:xfrm rot="386111">
            <a:off x="5422314" y="2861786"/>
            <a:ext cx="5875319" cy="1732905"/>
          </a:xfrm>
          <a:prstGeom prst="chord">
            <a:avLst>
              <a:gd fmla="val 2600939" name="adj1"/>
              <a:gd fmla="val 18561181"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1" name="Google Shape;211;p8"/>
          <p:cNvSpPr/>
          <p:nvPr/>
        </p:nvSpPr>
        <p:spPr>
          <a:xfrm rot="1800094">
            <a:off x="5534438" y="2649896"/>
            <a:ext cx="4427191" cy="1750358"/>
          </a:xfrm>
          <a:prstGeom prst="chord">
            <a:avLst>
              <a:gd fmla="val 837048" name="adj1"/>
              <a:gd fmla="val 19665286"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2" name="Google Shape;212;p8"/>
          <p:cNvSpPr txBox="1"/>
          <p:nvPr>
            <p:ph idx="2"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13" name="Google Shape;213;p8"/>
          <p:cNvSpPr txBox="1"/>
          <p:nvPr>
            <p:ph idx="1" type="subTitle"/>
          </p:nvPr>
        </p:nvSpPr>
        <p:spPr>
          <a:xfrm>
            <a:off x="115025" y="3062925"/>
            <a:ext cx="3759600" cy="1659900"/>
          </a:xfrm>
          <a:prstGeom prst="rect">
            <a:avLst/>
          </a:prstGeom>
        </p:spPr>
        <p:txBody>
          <a:bodyPr anchorCtr="0" anchor="b" bIns="91425" lIns="91425" spcFirstLastPara="1" rIns="91425" wrap="square" tIns="91425">
            <a:noAutofit/>
          </a:bodyPr>
          <a:lstStyle>
            <a:lvl1pPr lvl="0">
              <a:lnSpc>
                <a:spcPct val="115000"/>
              </a:lnSpc>
              <a:spcBef>
                <a:spcPts val="0"/>
              </a:spcBef>
              <a:spcAft>
                <a:spcPts val="0"/>
              </a:spcAft>
              <a:buClr>
                <a:schemeClr val="lt1"/>
              </a:buClr>
              <a:buSzPts val="1000"/>
              <a:buFont typeface="Sora"/>
              <a:buNone/>
              <a:defRPr sz="1000"/>
            </a:lvl1pPr>
            <a:lvl2pPr lvl="1">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2pPr>
            <a:lvl3pPr lvl="2">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3pPr>
            <a:lvl4pPr lvl="3">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4pPr>
            <a:lvl5pPr lvl="4">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5pPr>
            <a:lvl6pPr lvl="5">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6pPr>
            <a:lvl7pPr lvl="6">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7pPr>
            <a:lvl8pPr lvl="7">
              <a:lnSpc>
                <a:spcPct val="115000"/>
              </a:lnSpc>
              <a:spcBef>
                <a:spcPts val="1000"/>
              </a:spcBef>
              <a:spcAft>
                <a:spcPts val="0"/>
              </a:spcAft>
              <a:buClr>
                <a:schemeClr val="lt1"/>
              </a:buClr>
              <a:buSzPts val="1000"/>
              <a:buFont typeface="Sora"/>
              <a:buNone/>
              <a:defRPr sz="1000">
                <a:solidFill>
                  <a:schemeClr val="lt1"/>
                </a:solidFill>
                <a:latin typeface="Sora"/>
                <a:ea typeface="Sora"/>
                <a:cs typeface="Sora"/>
                <a:sym typeface="Sora"/>
              </a:defRPr>
            </a:lvl8pPr>
            <a:lvl9pPr lvl="8">
              <a:lnSpc>
                <a:spcPct val="115000"/>
              </a:lnSpc>
              <a:spcBef>
                <a:spcPts val="1000"/>
              </a:spcBef>
              <a:spcAft>
                <a:spcPts val="1000"/>
              </a:spcAft>
              <a:buClr>
                <a:schemeClr val="lt1"/>
              </a:buClr>
              <a:buSzPts val="1000"/>
              <a:buFont typeface="Sora"/>
              <a:buNone/>
              <a:defRPr sz="1000">
                <a:solidFill>
                  <a:schemeClr val="lt1"/>
                </a:solidFill>
                <a:latin typeface="Sora"/>
                <a:ea typeface="Sora"/>
                <a:cs typeface="Sora"/>
                <a:sym typeface="Sora"/>
              </a:defRPr>
            </a:lvl9pPr>
          </a:lstStyle>
          <a:p/>
        </p:txBody>
      </p:sp>
      <p:sp>
        <p:nvSpPr>
          <p:cNvPr id="214" name="Google Shape;214;p8"/>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or characteristics">
  <p:cSld name="CUSTOM_19_2">
    <p:spTree>
      <p:nvGrpSpPr>
        <p:cNvPr id="1091" name="Shape 1091"/>
        <p:cNvGrpSpPr/>
        <p:nvPr/>
      </p:nvGrpSpPr>
      <p:grpSpPr>
        <a:xfrm>
          <a:off x="0" y="0"/>
          <a:ext cx="0" cy="0"/>
          <a:chOff x="0" y="0"/>
          <a:chExt cx="0" cy="0"/>
        </a:xfrm>
      </p:grpSpPr>
      <p:sp>
        <p:nvSpPr>
          <p:cNvPr id="1092" name="Google Shape;1092;p72"/>
          <p:cNvSpPr/>
          <p:nvPr/>
        </p:nvSpPr>
        <p:spPr>
          <a:xfrm>
            <a:off x="6766675" y="282250"/>
            <a:ext cx="2099700" cy="3008100"/>
          </a:xfrm>
          <a:prstGeom prst="roundRect">
            <a:avLst>
              <a:gd fmla="val 11954"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mo"/>
              <a:ea typeface="Arimo"/>
              <a:cs typeface="Arimo"/>
              <a:sym typeface="Arimo"/>
            </a:endParaRPr>
          </a:p>
        </p:txBody>
      </p:sp>
      <p:sp>
        <p:nvSpPr>
          <p:cNvPr id="1093" name="Google Shape;1093;p72"/>
          <p:cNvSpPr/>
          <p:nvPr/>
        </p:nvSpPr>
        <p:spPr>
          <a:xfrm>
            <a:off x="277425" y="3414025"/>
            <a:ext cx="3513600" cy="1447800"/>
          </a:xfrm>
          <a:prstGeom prst="roundRect">
            <a:avLst>
              <a:gd fmla="val 15670"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mo"/>
              <a:ea typeface="Arimo"/>
              <a:cs typeface="Arimo"/>
              <a:sym typeface="Arimo"/>
            </a:endParaRPr>
          </a:p>
        </p:txBody>
      </p:sp>
      <p:sp>
        <p:nvSpPr>
          <p:cNvPr id="1094" name="Google Shape;1094;p72"/>
          <p:cNvSpPr/>
          <p:nvPr/>
        </p:nvSpPr>
        <p:spPr>
          <a:xfrm>
            <a:off x="5298000" y="1843500"/>
            <a:ext cx="1350600" cy="1447800"/>
          </a:xfrm>
          <a:prstGeom prst="roundRect">
            <a:avLst>
              <a:gd fmla="val 20704"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100"/>
              <a:buFont typeface="Arial"/>
              <a:buNone/>
            </a:pPr>
            <a:r>
              <a:t/>
            </a:r>
            <a:endParaRPr b="0" i="0" sz="1700" u="none" cap="none" strike="noStrike">
              <a:solidFill>
                <a:schemeClr val="lt2"/>
              </a:solidFill>
              <a:latin typeface="Arimo"/>
              <a:ea typeface="Arimo"/>
              <a:cs typeface="Arimo"/>
              <a:sym typeface="Arimo"/>
            </a:endParaRPr>
          </a:p>
        </p:txBody>
      </p:sp>
      <p:sp>
        <p:nvSpPr>
          <p:cNvPr id="1095" name="Google Shape;1095;p72"/>
          <p:cNvSpPr/>
          <p:nvPr/>
        </p:nvSpPr>
        <p:spPr>
          <a:xfrm rot="-5400000">
            <a:off x="5577475" y="2049100"/>
            <a:ext cx="566700" cy="867300"/>
          </a:xfrm>
          <a:prstGeom prst="round2SameRect">
            <a:avLst>
              <a:gd fmla="val 49749" name="adj1"/>
              <a:gd fmla="val 0" name="adj2"/>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mo"/>
              <a:ea typeface="Arimo"/>
              <a:cs typeface="Arimo"/>
              <a:sym typeface="Arimo"/>
            </a:endParaRPr>
          </a:p>
        </p:txBody>
      </p:sp>
      <p:sp>
        <p:nvSpPr>
          <p:cNvPr id="1096" name="Google Shape;1096;p72"/>
          <p:cNvSpPr/>
          <p:nvPr/>
        </p:nvSpPr>
        <p:spPr>
          <a:xfrm>
            <a:off x="5426850" y="2194075"/>
            <a:ext cx="1092900" cy="573600"/>
          </a:xfrm>
          <a:prstGeom prst="roundRect">
            <a:avLst>
              <a:gd fmla="val 50000" name="adj"/>
            </a:avLst>
          </a:prstGeom>
          <a:no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lt2"/>
              </a:solidFill>
              <a:latin typeface="Arimo"/>
              <a:ea typeface="Arimo"/>
              <a:cs typeface="Arimo"/>
              <a:sym typeface="Arimo"/>
            </a:endParaRPr>
          </a:p>
        </p:txBody>
      </p:sp>
      <p:sp>
        <p:nvSpPr>
          <p:cNvPr id="1097" name="Google Shape;1097;p72"/>
          <p:cNvSpPr/>
          <p:nvPr>
            <p:ph idx="2" type="pic"/>
          </p:nvPr>
        </p:nvSpPr>
        <p:spPr>
          <a:xfrm>
            <a:off x="3910200" y="3408075"/>
            <a:ext cx="3486300" cy="1447800"/>
          </a:xfrm>
          <a:prstGeom prst="roundRect">
            <a:avLst>
              <a:gd fmla="val 16397" name="adj"/>
            </a:avLst>
          </a:prstGeom>
          <a:noFill/>
          <a:ln>
            <a:noFill/>
          </a:ln>
        </p:spPr>
      </p:sp>
      <p:sp>
        <p:nvSpPr>
          <p:cNvPr id="1098" name="Google Shape;1098;p72"/>
          <p:cNvSpPr/>
          <p:nvPr>
            <p:ph idx="3" type="pic"/>
          </p:nvPr>
        </p:nvSpPr>
        <p:spPr>
          <a:xfrm>
            <a:off x="277500" y="277500"/>
            <a:ext cx="2765700" cy="3013800"/>
          </a:xfrm>
          <a:prstGeom prst="roundRect">
            <a:avLst>
              <a:gd fmla="val 8721" name="adj"/>
            </a:avLst>
          </a:prstGeom>
          <a:noFill/>
          <a:ln>
            <a:noFill/>
          </a:ln>
        </p:spPr>
      </p:sp>
      <p:sp>
        <p:nvSpPr>
          <p:cNvPr id="1099" name="Google Shape;1099;p72"/>
          <p:cNvSpPr/>
          <p:nvPr>
            <p:ph idx="4" type="pic"/>
          </p:nvPr>
        </p:nvSpPr>
        <p:spPr>
          <a:xfrm>
            <a:off x="3161225" y="277500"/>
            <a:ext cx="1350600" cy="1447800"/>
          </a:xfrm>
          <a:prstGeom prst="roundRect">
            <a:avLst>
              <a:gd fmla="val 15267" name="adj"/>
            </a:avLst>
          </a:prstGeom>
          <a:noFill/>
          <a:ln>
            <a:noFill/>
          </a:ln>
        </p:spPr>
      </p:sp>
      <p:sp>
        <p:nvSpPr>
          <p:cNvPr id="1100" name="Google Shape;1100;p72"/>
          <p:cNvSpPr/>
          <p:nvPr>
            <p:ph idx="5" type="pic"/>
          </p:nvPr>
        </p:nvSpPr>
        <p:spPr>
          <a:xfrm>
            <a:off x="6883575" y="399550"/>
            <a:ext cx="1866000" cy="2775000"/>
          </a:xfrm>
          <a:prstGeom prst="roundRect">
            <a:avLst>
              <a:gd fmla="val 9097" name="adj"/>
            </a:avLst>
          </a:prstGeom>
          <a:noFill/>
          <a:ln>
            <a:noFill/>
          </a:ln>
        </p:spPr>
      </p:sp>
      <p:sp>
        <p:nvSpPr>
          <p:cNvPr id="1101" name="Google Shape;1101;p72"/>
          <p:cNvSpPr/>
          <p:nvPr>
            <p:ph idx="6" type="pic"/>
          </p:nvPr>
        </p:nvSpPr>
        <p:spPr>
          <a:xfrm>
            <a:off x="7516025" y="3407700"/>
            <a:ext cx="1350600" cy="1447800"/>
          </a:xfrm>
          <a:prstGeom prst="roundRect">
            <a:avLst>
              <a:gd fmla="val 16397" name="adj"/>
            </a:avLst>
          </a:prstGeom>
          <a:noFill/>
          <a:ln>
            <a:noFill/>
          </a:ln>
        </p:spPr>
      </p:sp>
      <p:sp>
        <p:nvSpPr>
          <p:cNvPr id="1102" name="Google Shape;1102;p72"/>
          <p:cNvSpPr/>
          <p:nvPr>
            <p:ph idx="7" type="pic"/>
          </p:nvPr>
        </p:nvSpPr>
        <p:spPr>
          <a:xfrm>
            <a:off x="394425" y="3528475"/>
            <a:ext cx="3279600" cy="1218900"/>
          </a:xfrm>
          <a:prstGeom prst="roundRect">
            <a:avLst>
              <a:gd fmla="val 11412" name="adj"/>
            </a:avLst>
          </a:prstGeom>
          <a:noFill/>
          <a:ln>
            <a:noFill/>
          </a:ln>
        </p:spPr>
      </p:sp>
      <p:sp>
        <p:nvSpPr>
          <p:cNvPr id="1103" name="Google Shape;1103;p72"/>
          <p:cNvSpPr/>
          <p:nvPr/>
        </p:nvSpPr>
        <p:spPr>
          <a:xfrm>
            <a:off x="3161225" y="1842600"/>
            <a:ext cx="2018700" cy="14478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mo"/>
              <a:ea typeface="Arimo"/>
              <a:cs typeface="Arimo"/>
              <a:sym typeface="Arimo"/>
            </a:endParaRPr>
          </a:p>
        </p:txBody>
      </p:sp>
      <p:sp>
        <p:nvSpPr>
          <p:cNvPr id="1104" name="Google Shape;1104;p72"/>
          <p:cNvSpPr/>
          <p:nvPr/>
        </p:nvSpPr>
        <p:spPr>
          <a:xfrm>
            <a:off x="4629850" y="279301"/>
            <a:ext cx="2018700" cy="14478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mo"/>
              <a:ea typeface="Arimo"/>
              <a:cs typeface="Arimo"/>
              <a:sym typeface="Arimo"/>
            </a:endParaRPr>
          </a:p>
        </p:txBody>
      </p:sp>
      <p:cxnSp>
        <p:nvCxnSpPr>
          <p:cNvPr id="1105" name="Google Shape;1105;p72"/>
          <p:cNvCxnSpPr>
            <a:stCxn id="1103" idx="1"/>
            <a:endCxn id="1103" idx="3"/>
          </p:cNvCxnSpPr>
          <p:nvPr/>
        </p:nvCxnSpPr>
        <p:spPr>
          <a:xfrm>
            <a:off x="3161225" y="2566500"/>
            <a:ext cx="2018700" cy="0"/>
          </a:xfrm>
          <a:prstGeom prst="straightConnector1">
            <a:avLst/>
          </a:prstGeom>
          <a:noFill/>
          <a:ln cap="flat" cmpd="sng" w="9525">
            <a:solidFill>
              <a:schemeClr val="accent3"/>
            </a:solidFill>
            <a:prstDash val="solid"/>
            <a:round/>
            <a:headEnd len="sm" w="sm" type="none"/>
            <a:tailEnd len="sm" w="sm" type="none"/>
          </a:ln>
        </p:spPr>
      </p:cxnSp>
      <p:sp>
        <p:nvSpPr>
          <p:cNvPr id="1106" name="Google Shape;1106;p72"/>
          <p:cNvSpPr txBox="1"/>
          <p:nvPr>
            <p:ph idx="1" type="subTitle"/>
          </p:nvPr>
        </p:nvSpPr>
        <p:spPr>
          <a:xfrm>
            <a:off x="394425" y="4055150"/>
            <a:ext cx="3279600" cy="573600"/>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SzPts val="1200"/>
              <a:buNone/>
              <a:defRPr>
                <a:solidFill>
                  <a:schemeClr val="lt1"/>
                </a:solidFill>
                <a:latin typeface="Arimo"/>
                <a:ea typeface="Arimo"/>
                <a:cs typeface="Arimo"/>
                <a:sym typeface="Arimo"/>
              </a:defRPr>
            </a:lvl1pPr>
            <a:lvl2pPr lvl="1" algn="l">
              <a:lnSpc>
                <a:spcPct val="90000"/>
              </a:lnSpc>
              <a:spcBef>
                <a:spcPts val="0"/>
              </a:spcBef>
              <a:spcAft>
                <a:spcPts val="0"/>
              </a:spcAft>
              <a:buSzPts val="1200"/>
              <a:buNone/>
              <a:defRPr sz="1500">
                <a:solidFill>
                  <a:schemeClr val="lt1"/>
                </a:solidFill>
                <a:latin typeface="Arimo"/>
                <a:ea typeface="Arimo"/>
                <a:cs typeface="Arimo"/>
                <a:sym typeface="Arimo"/>
              </a:defRPr>
            </a:lvl2pPr>
            <a:lvl3pPr lvl="2" algn="l">
              <a:lnSpc>
                <a:spcPct val="90000"/>
              </a:lnSpc>
              <a:spcBef>
                <a:spcPts val="0"/>
              </a:spcBef>
              <a:spcAft>
                <a:spcPts val="0"/>
              </a:spcAft>
              <a:buSzPts val="1200"/>
              <a:buNone/>
              <a:defRPr sz="1500">
                <a:solidFill>
                  <a:schemeClr val="lt1"/>
                </a:solidFill>
                <a:latin typeface="Arimo"/>
                <a:ea typeface="Arimo"/>
                <a:cs typeface="Arimo"/>
                <a:sym typeface="Arimo"/>
              </a:defRPr>
            </a:lvl3pPr>
            <a:lvl4pPr lvl="3" algn="l">
              <a:lnSpc>
                <a:spcPct val="90000"/>
              </a:lnSpc>
              <a:spcBef>
                <a:spcPts val="0"/>
              </a:spcBef>
              <a:spcAft>
                <a:spcPts val="0"/>
              </a:spcAft>
              <a:buSzPts val="1200"/>
              <a:buNone/>
              <a:defRPr sz="1500">
                <a:solidFill>
                  <a:schemeClr val="lt1"/>
                </a:solidFill>
                <a:latin typeface="Arimo"/>
                <a:ea typeface="Arimo"/>
                <a:cs typeface="Arimo"/>
                <a:sym typeface="Arimo"/>
              </a:defRPr>
            </a:lvl4pPr>
            <a:lvl5pPr lvl="4" algn="l">
              <a:lnSpc>
                <a:spcPct val="90000"/>
              </a:lnSpc>
              <a:spcBef>
                <a:spcPts val="0"/>
              </a:spcBef>
              <a:spcAft>
                <a:spcPts val="0"/>
              </a:spcAft>
              <a:buSzPts val="1200"/>
              <a:buNone/>
              <a:defRPr sz="1500">
                <a:solidFill>
                  <a:schemeClr val="lt1"/>
                </a:solidFill>
                <a:latin typeface="Arimo"/>
                <a:ea typeface="Arimo"/>
                <a:cs typeface="Arimo"/>
                <a:sym typeface="Arimo"/>
              </a:defRPr>
            </a:lvl5pPr>
            <a:lvl6pPr lvl="5" algn="l">
              <a:lnSpc>
                <a:spcPct val="90000"/>
              </a:lnSpc>
              <a:spcBef>
                <a:spcPts val="0"/>
              </a:spcBef>
              <a:spcAft>
                <a:spcPts val="0"/>
              </a:spcAft>
              <a:buSzPts val="1200"/>
              <a:buNone/>
              <a:defRPr sz="1500">
                <a:solidFill>
                  <a:schemeClr val="lt1"/>
                </a:solidFill>
                <a:latin typeface="Arimo"/>
                <a:ea typeface="Arimo"/>
                <a:cs typeface="Arimo"/>
                <a:sym typeface="Arimo"/>
              </a:defRPr>
            </a:lvl6pPr>
            <a:lvl7pPr lvl="6" algn="l">
              <a:lnSpc>
                <a:spcPct val="90000"/>
              </a:lnSpc>
              <a:spcBef>
                <a:spcPts val="0"/>
              </a:spcBef>
              <a:spcAft>
                <a:spcPts val="0"/>
              </a:spcAft>
              <a:buSzPts val="1200"/>
              <a:buNone/>
              <a:defRPr sz="1500">
                <a:solidFill>
                  <a:schemeClr val="lt1"/>
                </a:solidFill>
                <a:latin typeface="Arimo"/>
                <a:ea typeface="Arimo"/>
                <a:cs typeface="Arimo"/>
                <a:sym typeface="Arimo"/>
              </a:defRPr>
            </a:lvl7pPr>
            <a:lvl8pPr lvl="7" algn="l">
              <a:lnSpc>
                <a:spcPct val="90000"/>
              </a:lnSpc>
              <a:spcBef>
                <a:spcPts val="0"/>
              </a:spcBef>
              <a:spcAft>
                <a:spcPts val="0"/>
              </a:spcAft>
              <a:buSzPts val="1200"/>
              <a:buNone/>
              <a:defRPr sz="1500">
                <a:solidFill>
                  <a:schemeClr val="lt1"/>
                </a:solidFill>
                <a:latin typeface="Arimo"/>
                <a:ea typeface="Arimo"/>
                <a:cs typeface="Arimo"/>
                <a:sym typeface="Arimo"/>
              </a:defRPr>
            </a:lvl8pPr>
            <a:lvl9pPr lvl="8" algn="l">
              <a:lnSpc>
                <a:spcPct val="90000"/>
              </a:lnSpc>
              <a:spcBef>
                <a:spcPts val="0"/>
              </a:spcBef>
              <a:spcAft>
                <a:spcPts val="0"/>
              </a:spcAft>
              <a:buSzPts val="1200"/>
              <a:buNone/>
              <a:defRPr sz="1500">
                <a:solidFill>
                  <a:schemeClr val="lt1"/>
                </a:solidFill>
                <a:latin typeface="Arimo"/>
                <a:ea typeface="Arimo"/>
                <a:cs typeface="Arimo"/>
                <a:sym typeface="Arimo"/>
              </a:defRPr>
            </a:lvl9pPr>
          </a:lstStyle>
          <a:p/>
        </p:txBody>
      </p:sp>
      <p:sp>
        <p:nvSpPr>
          <p:cNvPr id="1107" name="Google Shape;1107;p72"/>
          <p:cNvSpPr txBox="1"/>
          <p:nvPr>
            <p:ph idx="8" type="subTitle"/>
          </p:nvPr>
        </p:nvSpPr>
        <p:spPr>
          <a:xfrm>
            <a:off x="6883575" y="605875"/>
            <a:ext cx="1866000" cy="573600"/>
          </a:xfrm>
          <a:prstGeom prst="rect">
            <a:avLst/>
          </a:prstGeom>
          <a:noFill/>
          <a:ln>
            <a:noFill/>
          </a:ln>
        </p:spPr>
        <p:txBody>
          <a:bodyPr anchorCtr="0" anchor="ctr" bIns="0" lIns="91425" spcFirstLastPara="1" rIns="91425" wrap="square" tIns="0">
            <a:noAutofit/>
          </a:bodyPr>
          <a:lstStyle>
            <a:lvl1pPr lvl="0" algn="ctr">
              <a:lnSpc>
                <a:spcPct val="90000"/>
              </a:lnSpc>
              <a:spcBef>
                <a:spcPts val="0"/>
              </a:spcBef>
              <a:spcAft>
                <a:spcPts val="0"/>
              </a:spcAft>
              <a:buSzPts val="1200"/>
              <a:buNone/>
              <a:defRPr>
                <a:solidFill>
                  <a:schemeClr val="lt2"/>
                </a:solidFill>
                <a:latin typeface="Arimo"/>
                <a:ea typeface="Arimo"/>
                <a:cs typeface="Arimo"/>
                <a:sym typeface="Arimo"/>
              </a:defRPr>
            </a:lvl1pPr>
            <a:lvl2pPr lvl="1" algn="l">
              <a:lnSpc>
                <a:spcPct val="90000"/>
              </a:lnSpc>
              <a:spcBef>
                <a:spcPts val="0"/>
              </a:spcBef>
              <a:spcAft>
                <a:spcPts val="0"/>
              </a:spcAft>
              <a:buSzPts val="1200"/>
              <a:buNone/>
              <a:defRPr sz="1500">
                <a:solidFill>
                  <a:schemeClr val="lt2"/>
                </a:solidFill>
                <a:latin typeface="Arimo"/>
                <a:ea typeface="Arimo"/>
                <a:cs typeface="Arimo"/>
                <a:sym typeface="Arimo"/>
              </a:defRPr>
            </a:lvl2pPr>
            <a:lvl3pPr lvl="2" algn="l">
              <a:lnSpc>
                <a:spcPct val="90000"/>
              </a:lnSpc>
              <a:spcBef>
                <a:spcPts val="0"/>
              </a:spcBef>
              <a:spcAft>
                <a:spcPts val="0"/>
              </a:spcAft>
              <a:buSzPts val="1200"/>
              <a:buNone/>
              <a:defRPr sz="1500">
                <a:solidFill>
                  <a:schemeClr val="lt2"/>
                </a:solidFill>
                <a:latin typeface="Arimo"/>
                <a:ea typeface="Arimo"/>
                <a:cs typeface="Arimo"/>
                <a:sym typeface="Arimo"/>
              </a:defRPr>
            </a:lvl3pPr>
            <a:lvl4pPr lvl="3" algn="l">
              <a:lnSpc>
                <a:spcPct val="90000"/>
              </a:lnSpc>
              <a:spcBef>
                <a:spcPts val="0"/>
              </a:spcBef>
              <a:spcAft>
                <a:spcPts val="0"/>
              </a:spcAft>
              <a:buSzPts val="1200"/>
              <a:buNone/>
              <a:defRPr sz="1500">
                <a:solidFill>
                  <a:schemeClr val="lt2"/>
                </a:solidFill>
                <a:latin typeface="Arimo"/>
                <a:ea typeface="Arimo"/>
                <a:cs typeface="Arimo"/>
                <a:sym typeface="Arimo"/>
              </a:defRPr>
            </a:lvl4pPr>
            <a:lvl5pPr lvl="4" algn="l">
              <a:lnSpc>
                <a:spcPct val="90000"/>
              </a:lnSpc>
              <a:spcBef>
                <a:spcPts val="0"/>
              </a:spcBef>
              <a:spcAft>
                <a:spcPts val="0"/>
              </a:spcAft>
              <a:buSzPts val="1200"/>
              <a:buNone/>
              <a:defRPr sz="1500">
                <a:solidFill>
                  <a:schemeClr val="lt2"/>
                </a:solidFill>
                <a:latin typeface="Arimo"/>
                <a:ea typeface="Arimo"/>
                <a:cs typeface="Arimo"/>
                <a:sym typeface="Arimo"/>
              </a:defRPr>
            </a:lvl5pPr>
            <a:lvl6pPr lvl="5" algn="l">
              <a:lnSpc>
                <a:spcPct val="90000"/>
              </a:lnSpc>
              <a:spcBef>
                <a:spcPts val="0"/>
              </a:spcBef>
              <a:spcAft>
                <a:spcPts val="0"/>
              </a:spcAft>
              <a:buSzPts val="1200"/>
              <a:buNone/>
              <a:defRPr sz="1500">
                <a:solidFill>
                  <a:schemeClr val="lt2"/>
                </a:solidFill>
                <a:latin typeface="Arimo"/>
                <a:ea typeface="Arimo"/>
                <a:cs typeface="Arimo"/>
                <a:sym typeface="Arimo"/>
              </a:defRPr>
            </a:lvl6pPr>
            <a:lvl7pPr lvl="6" algn="l">
              <a:lnSpc>
                <a:spcPct val="90000"/>
              </a:lnSpc>
              <a:spcBef>
                <a:spcPts val="0"/>
              </a:spcBef>
              <a:spcAft>
                <a:spcPts val="0"/>
              </a:spcAft>
              <a:buSzPts val="1200"/>
              <a:buNone/>
              <a:defRPr sz="1500">
                <a:solidFill>
                  <a:schemeClr val="lt2"/>
                </a:solidFill>
                <a:latin typeface="Arimo"/>
                <a:ea typeface="Arimo"/>
                <a:cs typeface="Arimo"/>
                <a:sym typeface="Arimo"/>
              </a:defRPr>
            </a:lvl7pPr>
            <a:lvl8pPr lvl="7" algn="l">
              <a:lnSpc>
                <a:spcPct val="90000"/>
              </a:lnSpc>
              <a:spcBef>
                <a:spcPts val="0"/>
              </a:spcBef>
              <a:spcAft>
                <a:spcPts val="0"/>
              </a:spcAft>
              <a:buSzPts val="1200"/>
              <a:buNone/>
              <a:defRPr sz="1500">
                <a:solidFill>
                  <a:schemeClr val="lt2"/>
                </a:solidFill>
                <a:latin typeface="Arimo"/>
                <a:ea typeface="Arimo"/>
                <a:cs typeface="Arimo"/>
                <a:sym typeface="Arimo"/>
              </a:defRPr>
            </a:lvl8pPr>
            <a:lvl9pPr lvl="8" algn="l">
              <a:lnSpc>
                <a:spcPct val="90000"/>
              </a:lnSpc>
              <a:spcBef>
                <a:spcPts val="0"/>
              </a:spcBef>
              <a:spcAft>
                <a:spcPts val="0"/>
              </a:spcAft>
              <a:buSzPts val="1200"/>
              <a:buNone/>
              <a:defRPr sz="1500">
                <a:solidFill>
                  <a:schemeClr val="lt2"/>
                </a:solidFill>
                <a:latin typeface="Arimo"/>
                <a:ea typeface="Arimo"/>
                <a:cs typeface="Arimo"/>
                <a:sym typeface="Arimo"/>
              </a:defRPr>
            </a:lvl9pPr>
          </a:lstStyle>
          <a:p/>
        </p:txBody>
      </p:sp>
      <p:sp>
        <p:nvSpPr>
          <p:cNvPr id="1108" name="Google Shape;1108;p72"/>
          <p:cNvSpPr txBox="1"/>
          <p:nvPr>
            <p:ph idx="9" type="subTitle"/>
          </p:nvPr>
        </p:nvSpPr>
        <p:spPr>
          <a:xfrm>
            <a:off x="3910200" y="3779175"/>
            <a:ext cx="3486300" cy="705600"/>
          </a:xfrm>
          <a:prstGeom prst="rect">
            <a:avLst/>
          </a:prstGeom>
          <a:noFill/>
          <a:ln>
            <a:noFill/>
          </a:ln>
        </p:spPr>
        <p:txBody>
          <a:bodyPr anchorCtr="0" anchor="ctr" bIns="0" lIns="91425" spcFirstLastPara="1" rIns="91425" wrap="square" tIns="0">
            <a:noAutofit/>
          </a:bodyPr>
          <a:lstStyle>
            <a:lvl1pPr lvl="0" algn="ctr">
              <a:lnSpc>
                <a:spcPct val="90000"/>
              </a:lnSpc>
              <a:spcBef>
                <a:spcPts val="0"/>
              </a:spcBef>
              <a:spcAft>
                <a:spcPts val="0"/>
              </a:spcAft>
              <a:buSzPts val="1200"/>
              <a:buNone/>
              <a:defRPr sz="2400">
                <a:solidFill>
                  <a:schemeClr val="lt2"/>
                </a:solidFill>
                <a:latin typeface="Arimo"/>
                <a:ea typeface="Arimo"/>
                <a:cs typeface="Arimo"/>
                <a:sym typeface="Arimo"/>
              </a:defRPr>
            </a:lvl1pPr>
            <a:lvl2pPr lvl="1" algn="ctr">
              <a:lnSpc>
                <a:spcPct val="90000"/>
              </a:lnSpc>
              <a:spcBef>
                <a:spcPts val="0"/>
              </a:spcBef>
              <a:spcAft>
                <a:spcPts val="0"/>
              </a:spcAft>
              <a:buSzPts val="1200"/>
              <a:buNone/>
              <a:defRPr sz="2500">
                <a:solidFill>
                  <a:schemeClr val="lt2"/>
                </a:solidFill>
                <a:latin typeface="Arimo"/>
                <a:ea typeface="Arimo"/>
                <a:cs typeface="Arimo"/>
                <a:sym typeface="Arimo"/>
              </a:defRPr>
            </a:lvl2pPr>
            <a:lvl3pPr lvl="2" algn="ctr">
              <a:lnSpc>
                <a:spcPct val="90000"/>
              </a:lnSpc>
              <a:spcBef>
                <a:spcPts val="0"/>
              </a:spcBef>
              <a:spcAft>
                <a:spcPts val="0"/>
              </a:spcAft>
              <a:buSzPts val="1200"/>
              <a:buNone/>
              <a:defRPr sz="2500">
                <a:solidFill>
                  <a:schemeClr val="lt2"/>
                </a:solidFill>
                <a:latin typeface="Arimo"/>
                <a:ea typeface="Arimo"/>
                <a:cs typeface="Arimo"/>
                <a:sym typeface="Arimo"/>
              </a:defRPr>
            </a:lvl3pPr>
            <a:lvl4pPr lvl="3" algn="ctr">
              <a:lnSpc>
                <a:spcPct val="90000"/>
              </a:lnSpc>
              <a:spcBef>
                <a:spcPts val="0"/>
              </a:spcBef>
              <a:spcAft>
                <a:spcPts val="0"/>
              </a:spcAft>
              <a:buSzPts val="1200"/>
              <a:buNone/>
              <a:defRPr sz="2500">
                <a:solidFill>
                  <a:schemeClr val="lt2"/>
                </a:solidFill>
                <a:latin typeface="Arimo"/>
                <a:ea typeface="Arimo"/>
                <a:cs typeface="Arimo"/>
                <a:sym typeface="Arimo"/>
              </a:defRPr>
            </a:lvl4pPr>
            <a:lvl5pPr lvl="4" algn="ctr">
              <a:lnSpc>
                <a:spcPct val="90000"/>
              </a:lnSpc>
              <a:spcBef>
                <a:spcPts val="0"/>
              </a:spcBef>
              <a:spcAft>
                <a:spcPts val="0"/>
              </a:spcAft>
              <a:buSzPts val="1200"/>
              <a:buNone/>
              <a:defRPr sz="2500">
                <a:solidFill>
                  <a:schemeClr val="lt2"/>
                </a:solidFill>
                <a:latin typeface="Arimo"/>
                <a:ea typeface="Arimo"/>
                <a:cs typeface="Arimo"/>
                <a:sym typeface="Arimo"/>
              </a:defRPr>
            </a:lvl5pPr>
            <a:lvl6pPr lvl="5" algn="ctr">
              <a:lnSpc>
                <a:spcPct val="90000"/>
              </a:lnSpc>
              <a:spcBef>
                <a:spcPts val="0"/>
              </a:spcBef>
              <a:spcAft>
                <a:spcPts val="0"/>
              </a:spcAft>
              <a:buSzPts val="1200"/>
              <a:buNone/>
              <a:defRPr sz="2500">
                <a:solidFill>
                  <a:schemeClr val="lt2"/>
                </a:solidFill>
                <a:latin typeface="Arimo"/>
                <a:ea typeface="Arimo"/>
                <a:cs typeface="Arimo"/>
                <a:sym typeface="Arimo"/>
              </a:defRPr>
            </a:lvl6pPr>
            <a:lvl7pPr lvl="6" algn="ctr">
              <a:lnSpc>
                <a:spcPct val="90000"/>
              </a:lnSpc>
              <a:spcBef>
                <a:spcPts val="0"/>
              </a:spcBef>
              <a:spcAft>
                <a:spcPts val="0"/>
              </a:spcAft>
              <a:buSzPts val="1200"/>
              <a:buNone/>
              <a:defRPr sz="2500">
                <a:solidFill>
                  <a:schemeClr val="lt2"/>
                </a:solidFill>
                <a:latin typeface="Arimo"/>
                <a:ea typeface="Arimo"/>
                <a:cs typeface="Arimo"/>
                <a:sym typeface="Arimo"/>
              </a:defRPr>
            </a:lvl7pPr>
            <a:lvl8pPr lvl="7" algn="ctr">
              <a:lnSpc>
                <a:spcPct val="90000"/>
              </a:lnSpc>
              <a:spcBef>
                <a:spcPts val="0"/>
              </a:spcBef>
              <a:spcAft>
                <a:spcPts val="0"/>
              </a:spcAft>
              <a:buSzPts val="1200"/>
              <a:buNone/>
              <a:defRPr sz="2500">
                <a:solidFill>
                  <a:schemeClr val="lt2"/>
                </a:solidFill>
                <a:latin typeface="Arimo"/>
                <a:ea typeface="Arimo"/>
                <a:cs typeface="Arimo"/>
                <a:sym typeface="Arimo"/>
              </a:defRPr>
            </a:lvl8pPr>
            <a:lvl9pPr lvl="8" algn="ctr">
              <a:lnSpc>
                <a:spcPct val="90000"/>
              </a:lnSpc>
              <a:spcBef>
                <a:spcPts val="0"/>
              </a:spcBef>
              <a:spcAft>
                <a:spcPts val="0"/>
              </a:spcAft>
              <a:buSzPts val="1200"/>
              <a:buNone/>
              <a:defRPr sz="2500">
                <a:solidFill>
                  <a:schemeClr val="lt2"/>
                </a:solidFill>
                <a:latin typeface="Arimo"/>
                <a:ea typeface="Arimo"/>
                <a:cs typeface="Arimo"/>
                <a:sym typeface="Arimo"/>
              </a:defRPr>
            </a:lvl9pPr>
          </a:lstStyle>
          <a:p/>
        </p:txBody>
      </p:sp>
      <p:sp>
        <p:nvSpPr>
          <p:cNvPr id="1109" name="Google Shape;1109;p72"/>
          <p:cNvSpPr txBox="1"/>
          <p:nvPr>
            <p:ph idx="13" type="subTitle"/>
          </p:nvPr>
        </p:nvSpPr>
        <p:spPr>
          <a:xfrm>
            <a:off x="291075" y="2571750"/>
            <a:ext cx="2765700" cy="705600"/>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SzPts val="1200"/>
              <a:buNone/>
              <a:defRPr sz="2400">
                <a:solidFill>
                  <a:schemeClr val="lt1"/>
                </a:solidFill>
                <a:latin typeface="Arimo"/>
                <a:ea typeface="Arimo"/>
                <a:cs typeface="Arimo"/>
                <a:sym typeface="Arimo"/>
              </a:defRPr>
            </a:lvl1pPr>
            <a:lvl2pPr lvl="1" algn="l">
              <a:lnSpc>
                <a:spcPct val="90000"/>
              </a:lnSpc>
              <a:spcBef>
                <a:spcPts val="0"/>
              </a:spcBef>
              <a:spcAft>
                <a:spcPts val="0"/>
              </a:spcAft>
              <a:buSzPts val="1200"/>
              <a:buNone/>
              <a:defRPr sz="2500">
                <a:solidFill>
                  <a:schemeClr val="lt1"/>
                </a:solidFill>
                <a:latin typeface="Arimo"/>
                <a:ea typeface="Arimo"/>
                <a:cs typeface="Arimo"/>
                <a:sym typeface="Arimo"/>
              </a:defRPr>
            </a:lvl2pPr>
            <a:lvl3pPr lvl="2" algn="l">
              <a:lnSpc>
                <a:spcPct val="90000"/>
              </a:lnSpc>
              <a:spcBef>
                <a:spcPts val="0"/>
              </a:spcBef>
              <a:spcAft>
                <a:spcPts val="0"/>
              </a:spcAft>
              <a:buSzPts val="1200"/>
              <a:buNone/>
              <a:defRPr sz="2500">
                <a:solidFill>
                  <a:schemeClr val="lt1"/>
                </a:solidFill>
                <a:latin typeface="Arimo"/>
                <a:ea typeface="Arimo"/>
                <a:cs typeface="Arimo"/>
                <a:sym typeface="Arimo"/>
              </a:defRPr>
            </a:lvl3pPr>
            <a:lvl4pPr lvl="3" algn="l">
              <a:lnSpc>
                <a:spcPct val="90000"/>
              </a:lnSpc>
              <a:spcBef>
                <a:spcPts val="0"/>
              </a:spcBef>
              <a:spcAft>
                <a:spcPts val="0"/>
              </a:spcAft>
              <a:buSzPts val="1200"/>
              <a:buNone/>
              <a:defRPr sz="2500">
                <a:solidFill>
                  <a:schemeClr val="lt1"/>
                </a:solidFill>
                <a:latin typeface="Arimo"/>
                <a:ea typeface="Arimo"/>
                <a:cs typeface="Arimo"/>
                <a:sym typeface="Arimo"/>
              </a:defRPr>
            </a:lvl4pPr>
            <a:lvl5pPr lvl="4" algn="l">
              <a:lnSpc>
                <a:spcPct val="90000"/>
              </a:lnSpc>
              <a:spcBef>
                <a:spcPts val="0"/>
              </a:spcBef>
              <a:spcAft>
                <a:spcPts val="0"/>
              </a:spcAft>
              <a:buSzPts val="1200"/>
              <a:buNone/>
              <a:defRPr sz="2500">
                <a:solidFill>
                  <a:schemeClr val="lt1"/>
                </a:solidFill>
                <a:latin typeface="Arimo"/>
                <a:ea typeface="Arimo"/>
                <a:cs typeface="Arimo"/>
                <a:sym typeface="Arimo"/>
              </a:defRPr>
            </a:lvl5pPr>
            <a:lvl6pPr lvl="5" algn="l">
              <a:lnSpc>
                <a:spcPct val="90000"/>
              </a:lnSpc>
              <a:spcBef>
                <a:spcPts val="0"/>
              </a:spcBef>
              <a:spcAft>
                <a:spcPts val="0"/>
              </a:spcAft>
              <a:buSzPts val="1200"/>
              <a:buNone/>
              <a:defRPr sz="2500">
                <a:solidFill>
                  <a:schemeClr val="lt1"/>
                </a:solidFill>
                <a:latin typeface="Arimo"/>
                <a:ea typeface="Arimo"/>
                <a:cs typeface="Arimo"/>
                <a:sym typeface="Arimo"/>
              </a:defRPr>
            </a:lvl6pPr>
            <a:lvl7pPr lvl="6" algn="l">
              <a:lnSpc>
                <a:spcPct val="90000"/>
              </a:lnSpc>
              <a:spcBef>
                <a:spcPts val="0"/>
              </a:spcBef>
              <a:spcAft>
                <a:spcPts val="0"/>
              </a:spcAft>
              <a:buSzPts val="1200"/>
              <a:buNone/>
              <a:defRPr sz="2500">
                <a:solidFill>
                  <a:schemeClr val="lt1"/>
                </a:solidFill>
                <a:latin typeface="Arimo"/>
                <a:ea typeface="Arimo"/>
                <a:cs typeface="Arimo"/>
                <a:sym typeface="Arimo"/>
              </a:defRPr>
            </a:lvl7pPr>
            <a:lvl8pPr lvl="7" algn="l">
              <a:lnSpc>
                <a:spcPct val="90000"/>
              </a:lnSpc>
              <a:spcBef>
                <a:spcPts val="0"/>
              </a:spcBef>
              <a:spcAft>
                <a:spcPts val="0"/>
              </a:spcAft>
              <a:buSzPts val="1200"/>
              <a:buNone/>
              <a:defRPr sz="2500">
                <a:solidFill>
                  <a:schemeClr val="lt1"/>
                </a:solidFill>
                <a:latin typeface="Arimo"/>
                <a:ea typeface="Arimo"/>
                <a:cs typeface="Arimo"/>
                <a:sym typeface="Arimo"/>
              </a:defRPr>
            </a:lvl8pPr>
            <a:lvl9pPr lvl="8" algn="l">
              <a:lnSpc>
                <a:spcPct val="90000"/>
              </a:lnSpc>
              <a:spcBef>
                <a:spcPts val="0"/>
              </a:spcBef>
              <a:spcAft>
                <a:spcPts val="0"/>
              </a:spcAft>
              <a:buSzPts val="1200"/>
              <a:buNone/>
              <a:defRPr sz="2500">
                <a:solidFill>
                  <a:schemeClr val="lt1"/>
                </a:solidFill>
                <a:latin typeface="Arimo"/>
                <a:ea typeface="Arimo"/>
                <a:cs typeface="Arimo"/>
                <a:sym typeface="Arimo"/>
              </a:defRPr>
            </a:lvl9pPr>
          </a:lstStyle>
          <a:p/>
        </p:txBody>
      </p:sp>
      <p:sp>
        <p:nvSpPr>
          <p:cNvPr id="1110" name="Google Shape;1110;p72"/>
          <p:cNvSpPr txBox="1"/>
          <p:nvPr>
            <p:ph idx="14" type="subTitle"/>
          </p:nvPr>
        </p:nvSpPr>
        <p:spPr>
          <a:xfrm>
            <a:off x="4629850" y="694401"/>
            <a:ext cx="2018700" cy="566700"/>
          </a:xfrm>
          <a:prstGeom prst="rect">
            <a:avLst/>
          </a:prstGeom>
          <a:noFill/>
          <a:ln>
            <a:noFill/>
          </a:ln>
        </p:spPr>
        <p:txBody>
          <a:bodyPr anchorCtr="0" anchor="ctr" bIns="0" lIns="91425" spcFirstLastPara="1" rIns="91425" wrap="square" tIns="0">
            <a:noAutofit/>
          </a:bodyPr>
          <a:lstStyle>
            <a:lvl1pPr lvl="0" algn="ctr">
              <a:lnSpc>
                <a:spcPct val="90000"/>
              </a:lnSpc>
              <a:spcBef>
                <a:spcPts val="0"/>
              </a:spcBef>
              <a:spcAft>
                <a:spcPts val="0"/>
              </a:spcAft>
              <a:buSzPts val="1200"/>
              <a:buNone/>
              <a:defRPr sz="1800">
                <a:latin typeface="Arimo"/>
                <a:ea typeface="Arimo"/>
                <a:cs typeface="Arimo"/>
                <a:sym typeface="Arimo"/>
              </a:defRPr>
            </a:lvl1pPr>
            <a:lvl2pPr lvl="1" algn="ctr">
              <a:lnSpc>
                <a:spcPct val="90000"/>
              </a:lnSpc>
              <a:spcBef>
                <a:spcPts val="0"/>
              </a:spcBef>
              <a:spcAft>
                <a:spcPts val="0"/>
              </a:spcAft>
              <a:buSzPts val="1200"/>
              <a:buNone/>
              <a:defRPr sz="2500">
                <a:latin typeface="Arimo"/>
                <a:ea typeface="Arimo"/>
                <a:cs typeface="Arimo"/>
                <a:sym typeface="Arimo"/>
              </a:defRPr>
            </a:lvl2pPr>
            <a:lvl3pPr lvl="2" algn="ctr">
              <a:lnSpc>
                <a:spcPct val="90000"/>
              </a:lnSpc>
              <a:spcBef>
                <a:spcPts val="0"/>
              </a:spcBef>
              <a:spcAft>
                <a:spcPts val="0"/>
              </a:spcAft>
              <a:buSzPts val="1200"/>
              <a:buNone/>
              <a:defRPr sz="2500">
                <a:latin typeface="Arimo"/>
                <a:ea typeface="Arimo"/>
                <a:cs typeface="Arimo"/>
                <a:sym typeface="Arimo"/>
              </a:defRPr>
            </a:lvl3pPr>
            <a:lvl4pPr lvl="3" algn="ctr">
              <a:lnSpc>
                <a:spcPct val="90000"/>
              </a:lnSpc>
              <a:spcBef>
                <a:spcPts val="0"/>
              </a:spcBef>
              <a:spcAft>
                <a:spcPts val="0"/>
              </a:spcAft>
              <a:buSzPts val="1200"/>
              <a:buNone/>
              <a:defRPr sz="2500">
                <a:latin typeface="Arimo"/>
                <a:ea typeface="Arimo"/>
                <a:cs typeface="Arimo"/>
                <a:sym typeface="Arimo"/>
              </a:defRPr>
            </a:lvl4pPr>
            <a:lvl5pPr lvl="4" algn="ctr">
              <a:lnSpc>
                <a:spcPct val="90000"/>
              </a:lnSpc>
              <a:spcBef>
                <a:spcPts val="0"/>
              </a:spcBef>
              <a:spcAft>
                <a:spcPts val="0"/>
              </a:spcAft>
              <a:buSzPts val="1200"/>
              <a:buNone/>
              <a:defRPr sz="2500">
                <a:latin typeface="Arimo"/>
                <a:ea typeface="Arimo"/>
                <a:cs typeface="Arimo"/>
                <a:sym typeface="Arimo"/>
              </a:defRPr>
            </a:lvl5pPr>
            <a:lvl6pPr lvl="5" algn="ctr">
              <a:lnSpc>
                <a:spcPct val="90000"/>
              </a:lnSpc>
              <a:spcBef>
                <a:spcPts val="0"/>
              </a:spcBef>
              <a:spcAft>
                <a:spcPts val="0"/>
              </a:spcAft>
              <a:buSzPts val="1200"/>
              <a:buNone/>
              <a:defRPr sz="2500">
                <a:latin typeface="Arimo"/>
                <a:ea typeface="Arimo"/>
                <a:cs typeface="Arimo"/>
                <a:sym typeface="Arimo"/>
              </a:defRPr>
            </a:lvl6pPr>
            <a:lvl7pPr lvl="6" algn="ctr">
              <a:lnSpc>
                <a:spcPct val="90000"/>
              </a:lnSpc>
              <a:spcBef>
                <a:spcPts val="0"/>
              </a:spcBef>
              <a:spcAft>
                <a:spcPts val="0"/>
              </a:spcAft>
              <a:buSzPts val="1200"/>
              <a:buNone/>
              <a:defRPr sz="2500">
                <a:latin typeface="Arimo"/>
                <a:ea typeface="Arimo"/>
                <a:cs typeface="Arimo"/>
                <a:sym typeface="Arimo"/>
              </a:defRPr>
            </a:lvl7pPr>
            <a:lvl8pPr lvl="7" algn="ctr">
              <a:lnSpc>
                <a:spcPct val="90000"/>
              </a:lnSpc>
              <a:spcBef>
                <a:spcPts val="0"/>
              </a:spcBef>
              <a:spcAft>
                <a:spcPts val="0"/>
              </a:spcAft>
              <a:buSzPts val="1200"/>
              <a:buNone/>
              <a:defRPr sz="2500">
                <a:latin typeface="Arimo"/>
                <a:ea typeface="Arimo"/>
                <a:cs typeface="Arimo"/>
                <a:sym typeface="Arimo"/>
              </a:defRPr>
            </a:lvl8pPr>
            <a:lvl9pPr lvl="8" algn="ctr">
              <a:lnSpc>
                <a:spcPct val="90000"/>
              </a:lnSpc>
              <a:spcBef>
                <a:spcPts val="0"/>
              </a:spcBef>
              <a:spcAft>
                <a:spcPts val="0"/>
              </a:spcAft>
              <a:buSzPts val="1200"/>
              <a:buNone/>
              <a:defRPr sz="2500">
                <a:latin typeface="Arimo"/>
                <a:ea typeface="Arimo"/>
                <a:cs typeface="Arimo"/>
                <a:sym typeface="Arimo"/>
              </a:defRPr>
            </a:lvl9pPr>
          </a:lstStyle>
          <a:p/>
        </p:txBody>
      </p:sp>
      <p:sp>
        <p:nvSpPr>
          <p:cNvPr id="1111" name="Google Shape;1111;p72"/>
          <p:cNvSpPr txBox="1"/>
          <p:nvPr>
            <p:ph idx="15" type="subTitle"/>
          </p:nvPr>
        </p:nvSpPr>
        <p:spPr>
          <a:xfrm>
            <a:off x="4629900" y="1390480"/>
            <a:ext cx="2018700" cy="224100"/>
          </a:xfrm>
          <a:prstGeom prst="rect">
            <a:avLst/>
          </a:prstGeom>
          <a:noFill/>
          <a:ln>
            <a:noFill/>
          </a:ln>
        </p:spPr>
        <p:txBody>
          <a:bodyPr anchorCtr="0" anchor="b" bIns="0" lIns="91425" spcFirstLastPara="1" rIns="91425" wrap="square" tIns="0">
            <a:noAutofit/>
          </a:bodyPr>
          <a:lstStyle>
            <a:lvl1pPr lvl="0" algn="ctr">
              <a:lnSpc>
                <a:spcPct val="90000"/>
              </a:lnSpc>
              <a:spcBef>
                <a:spcPts val="0"/>
              </a:spcBef>
              <a:spcAft>
                <a:spcPts val="0"/>
              </a:spcAft>
              <a:buSzPts val="1200"/>
              <a:buNone/>
              <a:defRPr sz="1000" u="sng"/>
            </a:lvl1pPr>
            <a:lvl2pPr lvl="1" algn="ctr">
              <a:lnSpc>
                <a:spcPct val="90000"/>
              </a:lnSpc>
              <a:spcBef>
                <a:spcPts val="0"/>
              </a:spcBef>
              <a:spcAft>
                <a:spcPts val="0"/>
              </a:spcAft>
              <a:buSzPts val="1200"/>
              <a:buNone/>
              <a:defRPr sz="2700">
                <a:latin typeface="Arimo"/>
                <a:ea typeface="Arimo"/>
                <a:cs typeface="Arimo"/>
                <a:sym typeface="Arimo"/>
              </a:defRPr>
            </a:lvl2pPr>
            <a:lvl3pPr lvl="2" algn="ctr">
              <a:lnSpc>
                <a:spcPct val="90000"/>
              </a:lnSpc>
              <a:spcBef>
                <a:spcPts val="0"/>
              </a:spcBef>
              <a:spcAft>
                <a:spcPts val="0"/>
              </a:spcAft>
              <a:buSzPts val="1200"/>
              <a:buNone/>
              <a:defRPr sz="2700">
                <a:latin typeface="Arimo"/>
                <a:ea typeface="Arimo"/>
                <a:cs typeface="Arimo"/>
                <a:sym typeface="Arimo"/>
              </a:defRPr>
            </a:lvl3pPr>
            <a:lvl4pPr lvl="3" algn="ctr">
              <a:lnSpc>
                <a:spcPct val="90000"/>
              </a:lnSpc>
              <a:spcBef>
                <a:spcPts val="0"/>
              </a:spcBef>
              <a:spcAft>
                <a:spcPts val="0"/>
              </a:spcAft>
              <a:buSzPts val="1200"/>
              <a:buNone/>
              <a:defRPr sz="2700">
                <a:latin typeface="Arimo"/>
                <a:ea typeface="Arimo"/>
                <a:cs typeface="Arimo"/>
                <a:sym typeface="Arimo"/>
              </a:defRPr>
            </a:lvl4pPr>
            <a:lvl5pPr lvl="4" algn="ctr">
              <a:lnSpc>
                <a:spcPct val="90000"/>
              </a:lnSpc>
              <a:spcBef>
                <a:spcPts val="0"/>
              </a:spcBef>
              <a:spcAft>
                <a:spcPts val="0"/>
              </a:spcAft>
              <a:buSzPts val="1200"/>
              <a:buNone/>
              <a:defRPr sz="2700">
                <a:latin typeface="Arimo"/>
                <a:ea typeface="Arimo"/>
                <a:cs typeface="Arimo"/>
                <a:sym typeface="Arimo"/>
              </a:defRPr>
            </a:lvl5pPr>
            <a:lvl6pPr lvl="5" algn="ctr">
              <a:lnSpc>
                <a:spcPct val="90000"/>
              </a:lnSpc>
              <a:spcBef>
                <a:spcPts val="0"/>
              </a:spcBef>
              <a:spcAft>
                <a:spcPts val="0"/>
              </a:spcAft>
              <a:buSzPts val="1200"/>
              <a:buNone/>
              <a:defRPr sz="2700">
                <a:latin typeface="Arimo"/>
                <a:ea typeface="Arimo"/>
                <a:cs typeface="Arimo"/>
                <a:sym typeface="Arimo"/>
              </a:defRPr>
            </a:lvl6pPr>
            <a:lvl7pPr lvl="6" algn="ctr">
              <a:lnSpc>
                <a:spcPct val="90000"/>
              </a:lnSpc>
              <a:spcBef>
                <a:spcPts val="0"/>
              </a:spcBef>
              <a:spcAft>
                <a:spcPts val="0"/>
              </a:spcAft>
              <a:buSzPts val="1200"/>
              <a:buNone/>
              <a:defRPr sz="2700">
                <a:latin typeface="Arimo"/>
                <a:ea typeface="Arimo"/>
                <a:cs typeface="Arimo"/>
                <a:sym typeface="Arimo"/>
              </a:defRPr>
            </a:lvl7pPr>
            <a:lvl8pPr lvl="7" algn="ctr">
              <a:lnSpc>
                <a:spcPct val="90000"/>
              </a:lnSpc>
              <a:spcBef>
                <a:spcPts val="0"/>
              </a:spcBef>
              <a:spcAft>
                <a:spcPts val="0"/>
              </a:spcAft>
              <a:buSzPts val="1200"/>
              <a:buNone/>
              <a:defRPr sz="2700">
                <a:latin typeface="Arimo"/>
                <a:ea typeface="Arimo"/>
                <a:cs typeface="Arimo"/>
                <a:sym typeface="Arimo"/>
              </a:defRPr>
            </a:lvl8pPr>
            <a:lvl9pPr lvl="8" algn="ctr">
              <a:lnSpc>
                <a:spcPct val="90000"/>
              </a:lnSpc>
              <a:spcBef>
                <a:spcPts val="0"/>
              </a:spcBef>
              <a:spcAft>
                <a:spcPts val="0"/>
              </a:spcAft>
              <a:buSzPts val="1200"/>
              <a:buNone/>
              <a:defRPr sz="2700">
                <a:latin typeface="Arimo"/>
                <a:ea typeface="Arimo"/>
                <a:cs typeface="Arimo"/>
                <a:sym typeface="Arimo"/>
              </a:defRPr>
            </a:lvl9pPr>
          </a:lstStyle>
          <a:p/>
        </p:txBody>
      </p:sp>
      <p:sp>
        <p:nvSpPr>
          <p:cNvPr id="1112" name="Google Shape;1112;p72"/>
          <p:cNvSpPr txBox="1"/>
          <p:nvPr>
            <p:ph idx="16" type="subTitle"/>
          </p:nvPr>
        </p:nvSpPr>
        <p:spPr>
          <a:xfrm>
            <a:off x="3596775" y="2292000"/>
            <a:ext cx="1507500" cy="224100"/>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SzPts val="1200"/>
              <a:buNone/>
              <a:defRPr sz="1000">
                <a:solidFill>
                  <a:schemeClr val="lt2"/>
                </a:solidFill>
              </a:defRPr>
            </a:lvl1pPr>
            <a:lvl2pPr lvl="1" algn="ctr">
              <a:lnSpc>
                <a:spcPct val="90000"/>
              </a:lnSpc>
              <a:spcBef>
                <a:spcPts val="0"/>
              </a:spcBef>
              <a:spcAft>
                <a:spcPts val="0"/>
              </a:spcAft>
              <a:buSzPts val="1200"/>
              <a:buNone/>
              <a:defRPr sz="2700">
                <a:solidFill>
                  <a:schemeClr val="lt2"/>
                </a:solidFill>
                <a:latin typeface="Arimo"/>
                <a:ea typeface="Arimo"/>
                <a:cs typeface="Arimo"/>
                <a:sym typeface="Arimo"/>
              </a:defRPr>
            </a:lvl2pPr>
            <a:lvl3pPr lvl="2" algn="ctr">
              <a:lnSpc>
                <a:spcPct val="90000"/>
              </a:lnSpc>
              <a:spcBef>
                <a:spcPts val="0"/>
              </a:spcBef>
              <a:spcAft>
                <a:spcPts val="0"/>
              </a:spcAft>
              <a:buSzPts val="1200"/>
              <a:buNone/>
              <a:defRPr sz="2700">
                <a:solidFill>
                  <a:schemeClr val="lt2"/>
                </a:solidFill>
                <a:latin typeface="Arimo"/>
                <a:ea typeface="Arimo"/>
                <a:cs typeface="Arimo"/>
                <a:sym typeface="Arimo"/>
              </a:defRPr>
            </a:lvl3pPr>
            <a:lvl4pPr lvl="3" algn="ctr">
              <a:lnSpc>
                <a:spcPct val="90000"/>
              </a:lnSpc>
              <a:spcBef>
                <a:spcPts val="0"/>
              </a:spcBef>
              <a:spcAft>
                <a:spcPts val="0"/>
              </a:spcAft>
              <a:buSzPts val="1200"/>
              <a:buNone/>
              <a:defRPr sz="2700">
                <a:solidFill>
                  <a:schemeClr val="lt2"/>
                </a:solidFill>
                <a:latin typeface="Arimo"/>
                <a:ea typeface="Arimo"/>
                <a:cs typeface="Arimo"/>
                <a:sym typeface="Arimo"/>
              </a:defRPr>
            </a:lvl4pPr>
            <a:lvl5pPr lvl="4" algn="ctr">
              <a:lnSpc>
                <a:spcPct val="90000"/>
              </a:lnSpc>
              <a:spcBef>
                <a:spcPts val="0"/>
              </a:spcBef>
              <a:spcAft>
                <a:spcPts val="0"/>
              </a:spcAft>
              <a:buSzPts val="1200"/>
              <a:buNone/>
              <a:defRPr sz="2700">
                <a:solidFill>
                  <a:schemeClr val="lt2"/>
                </a:solidFill>
                <a:latin typeface="Arimo"/>
                <a:ea typeface="Arimo"/>
                <a:cs typeface="Arimo"/>
                <a:sym typeface="Arimo"/>
              </a:defRPr>
            </a:lvl5pPr>
            <a:lvl6pPr lvl="5" algn="ctr">
              <a:lnSpc>
                <a:spcPct val="90000"/>
              </a:lnSpc>
              <a:spcBef>
                <a:spcPts val="0"/>
              </a:spcBef>
              <a:spcAft>
                <a:spcPts val="0"/>
              </a:spcAft>
              <a:buSzPts val="1200"/>
              <a:buNone/>
              <a:defRPr sz="2700">
                <a:solidFill>
                  <a:schemeClr val="lt2"/>
                </a:solidFill>
                <a:latin typeface="Arimo"/>
                <a:ea typeface="Arimo"/>
                <a:cs typeface="Arimo"/>
                <a:sym typeface="Arimo"/>
              </a:defRPr>
            </a:lvl6pPr>
            <a:lvl7pPr lvl="6" algn="ctr">
              <a:lnSpc>
                <a:spcPct val="90000"/>
              </a:lnSpc>
              <a:spcBef>
                <a:spcPts val="0"/>
              </a:spcBef>
              <a:spcAft>
                <a:spcPts val="0"/>
              </a:spcAft>
              <a:buSzPts val="1200"/>
              <a:buNone/>
              <a:defRPr sz="2700">
                <a:solidFill>
                  <a:schemeClr val="lt2"/>
                </a:solidFill>
                <a:latin typeface="Arimo"/>
                <a:ea typeface="Arimo"/>
                <a:cs typeface="Arimo"/>
                <a:sym typeface="Arimo"/>
              </a:defRPr>
            </a:lvl7pPr>
            <a:lvl8pPr lvl="7" algn="ctr">
              <a:lnSpc>
                <a:spcPct val="90000"/>
              </a:lnSpc>
              <a:spcBef>
                <a:spcPts val="0"/>
              </a:spcBef>
              <a:spcAft>
                <a:spcPts val="0"/>
              </a:spcAft>
              <a:buSzPts val="1200"/>
              <a:buNone/>
              <a:defRPr sz="2700">
                <a:solidFill>
                  <a:schemeClr val="lt2"/>
                </a:solidFill>
                <a:latin typeface="Arimo"/>
                <a:ea typeface="Arimo"/>
                <a:cs typeface="Arimo"/>
                <a:sym typeface="Arimo"/>
              </a:defRPr>
            </a:lvl8pPr>
            <a:lvl9pPr lvl="8" algn="ctr">
              <a:lnSpc>
                <a:spcPct val="90000"/>
              </a:lnSpc>
              <a:spcBef>
                <a:spcPts val="0"/>
              </a:spcBef>
              <a:spcAft>
                <a:spcPts val="0"/>
              </a:spcAft>
              <a:buSzPts val="1200"/>
              <a:buNone/>
              <a:defRPr sz="2700">
                <a:solidFill>
                  <a:schemeClr val="lt2"/>
                </a:solidFill>
                <a:latin typeface="Arimo"/>
                <a:ea typeface="Arimo"/>
                <a:cs typeface="Arimo"/>
                <a:sym typeface="Arimo"/>
              </a:defRPr>
            </a:lvl9pPr>
          </a:lstStyle>
          <a:p/>
        </p:txBody>
      </p:sp>
      <p:sp>
        <p:nvSpPr>
          <p:cNvPr id="1113" name="Google Shape;1113;p72"/>
          <p:cNvSpPr txBox="1"/>
          <p:nvPr>
            <p:ph idx="17" type="subTitle"/>
          </p:nvPr>
        </p:nvSpPr>
        <p:spPr>
          <a:xfrm>
            <a:off x="3596775" y="2997350"/>
            <a:ext cx="1507500" cy="224100"/>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SzPts val="1200"/>
              <a:buNone/>
              <a:defRPr sz="1000">
                <a:solidFill>
                  <a:schemeClr val="lt2"/>
                </a:solidFill>
              </a:defRPr>
            </a:lvl1pPr>
            <a:lvl2pPr lvl="1" algn="ctr">
              <a:lnSpc>
                <a:spcPct val="90000"/>
              </a:lnSpc>
              <a:spcBef>
                <a:spcPts val="0"/>
              </a:spcBef>
              <a:spcAft>
                <a:spcPts val="0"/>
              </a:spcAft>
              <a:buSzPts val="1200"/>
              <a:buNone/>
              <a:defRPr sz="2700">
                <a:solidFill>
                  <a:schemeClr val="lt2"/>
                </a:solidFill>
                <a:latin typeface="Arimo"/>
                <a:ea typeface="Arimo"/>
                <a:cs typeface="Arimo"/>
                <a:sym typeface="Arimo"/>
              </a:defRPr>
            </a:lvl2pPr>
            <a:lvl3pPr lvl="2" algn="ctr">
              <a:lnSpc>
                <a:spcPct val="90000"/>
              </a:lnSpc>
              <a:spcBef>
                <a:spcPts val="0"/>
              </a:spcBef>
              <a:spcAft>
                <a:spcPts val="0"/>
              </a:spcAft>
              <a:buSzPts val="1200"/>
              <a:buNone/>
              <a:defRPr sz="2700">
                <a:solidFill>
                  <a:schemeClr val="lt2"/>
                </a:solidFill>
                <a:latin typeface="Arimo"/>
                <a:ea typeface="Arimo"/>
                <a:cs typeface="Arimo"/>
                <a:sym typeface="Arimo"/>
              </a:defRPr>
            </a:lvl3pPr>
            <a:lvl4pPr lvl="3" algn="ctr">
              <a:lnSpc>
                <a:spcPct val="90000"/>
              </a:lnSpc>
              <a:spcBef>
                <a:spcPts val="0"/>
              </a:spcBef>
              <a:spcAft>
                <a:spcPts val="0"/>
              </a:spcAft>
              <a:buSzPts val="1200"/>
              <a:buNone/>
              <a:defRPr sz="2700">
                <a:solidFill>
                  <a:schemeClr val="lt2"/>
                </a:solidFill>
                <a:latin typeface="Arimo"/>
                <a:ea typeface="Arimo"/>
                <a:cs typeface="Arimo"/>
                <a:sym typeface="Arimo"/>
              </a:defRPr>
            </a:lvl4pPr>
            <a:lvl5pPr lvl="4" algn="ctr">
              <a:lnSpc>
                <a:spcPct val="90000"/>
              </a:lnSpc>
              <a:spcBef>
                <a:spcPts val="0"/>
              </a:spcBef>
              <a:spcAft>
                <a:spcPts val="0"/>
              </a:spcAft>
              <a:buSzPts val="1200"/>
              <a:buNone/>
              <a:defRPr sz="2700">
                <a:solidFill>
                  <a:schemeClr val="lt2"/>
                </a:solidFill>
                <a:latin typeface="Arimo"/>
                <a:ea typeface="Arimo"/>
                <a:cs typeface="Arimo"/>
                <a:sym typeface="Arimo"/>
              </a:defRPr>
            </a:lvl5pPr>
            <a:lvl6pPr lvl="5" algn="ctr">
              <a:lnSpc>
                <a:spcPct val="90000"/>
              </a:lnSpc>
              <a:spcBef>
                <a:spcPts val="0"/>
              </a:spcBef>
              <a:spcAft>
                <a:spcPts val="0"/>
              </a:spcAft>
              <a:buSzPts val="1200"/>
              <a:buNone/>
              <a:defRPr sz="2700">
                <a:solidFill>
                  <a:schemeClr val="lt2"/>
                </a:solidFill>
                <a:latin typeface="Arimo"/>
                <a:ea typeface="Arimo"/>
                <a:cs typeface="Arimo"/>
                <a:sym typeface="Arimo"/>
              </a:defRPr>
            </a:lvl6pPr>
            <a:lvl7pPr lvl="6" algn="ctr">
              <a:lnSpc>
                <a:spcPct val="90000"/>
              </a:lnSpc>
              <a:spcBef>
                <a:spcPts val="0"/>
              </a:spcBef>
              <a:spcAft>
                <a:spcPts val="0"/>
              </a:spcAft>
              <a:buSzPts val="1200"/>
              <a:buNone/>
              <a:defRPr sz="2700">
                <a:solidFill>
                  <a:schemeClr val="lt2"/>
                </a:solidFill>
                <a:latin typeface="Arimo"/>
                <a:ea typeface="Arimo"/>
                <a:cs typeface="Arimo"/>
                <a:sym typeface="Arimo"/>
              </a:defRPr>
            </a:lvl7pPr>
            <a:lvl8pPr lvl="7" algn="ctr">
              <a:lnSpc>
                <a:spcPct val="90000"/>
              </a:lnSpc>
              <a:spcBef>
                <a:spcPts val="0"/>
              </a:spcBef>
              <a:spcAft>
                <a:spcPts val="0"/>
              </a:spcAft>
              <a:buSzPts val="1200"/>
              <a:buNone/>
              <a:defRPr sz="2700">
                <a:solidFill>
                  <a:schemeClr val="lt2"/>
                </a:solidFill>
                <a:latin typeface="Arimo"/>
                <a:ea typeface="Arimo"/>
                <a:cs typeface="Arimo"/>
                <a:sym typeface="Arimo"/>
              </a:defRPr>
            </a:lvl8pPr>
            <a:lvl9pPr lvl="8" algn="ctr">
              <a:lnSpc>
                <a:spcPct val="90000"/>
              </a:lnSpc>
              <a:spcBef>
                <a:spcPts val="0"/>
              </a:spcBef>
              <a:spcAft>
                <a:spcPts val="0"/>
              </a:spcAft>
              <a:buSzPts val="1200"/>
              <a:buNone/>
              <a:defRPr sz="2700">
                <a:solidFill>
                  <a:schemeClr val="lt2"/>
                </a:solidFill>
                <a:latin typeface="Arimo"/>
                <a:ea typeface="Arimo"/>
                <a:cs typeface="Arimo"/>
                <a:sym typeface="Arimo"/>
              </a:defRPr>
            </a:lvl9pPr>
          </a:lstStyle>
          <a:p/>
        </p:txBody>
      </p:sp>
      <p:sp>
        <p:nvSpPr>
          <p:cNvPr id="1114" name="Google Shape;1114;p72"/>
          <p:cNvSpPr txBox="1"/>
          <p:nvPr>
            <p:ph idx="18" type="subTitle"/>
          </p:nvPr>
        </p:nvSpPr>
        <p:spPr>
          <a:xfrm>
            <a:off x="3596675" y="1934500"/>
            <a:ext cx="1507500" cy="357600"/>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SzPts val="1200"/>
              <a:buNone/>
              <a:defRPr sz="1800">
                <a:solidFill>
                  <a:schemeClr val="lt2"/>
                </a:solidFill>
                <a:latin typeface="Arimo"/>
                <a:ea typeface="Arimo"/>
                <a:cs typeface="Arimo"/>
                <a:sym typeface="Arimo"/>
              </a:defRPr>
            </a:lvl1pPr>
            <a:lvl2pPr lvl="1" algn="ctr">
              <a:lnSpc>
                <a:spcPct val="90000"/>
              </a:lnSpc>
              <a:spcBef>
                <a:spcPts val="0"/>
              </a:spcBef>
              <a:spcAft>
                <a:spcPts val="0"/>
              </a:spcAft>
              <a:buSzPts val="1200"/>
              <a:buNone/>
              <a:defRPr sz="2500">
                <a:solidFill>
                  <a:schemeClr val="lt2"/>
                </a:solidFill>
                <a:latin typeface="Arimo"/>
                <a:ea typeface="Arimo"/>
                <a:cs typeface="Arimo"/>
                <a:sym typeface="Arimo"/>
              </a:defRPr>
            </a:lvl2pPr>
            <a:lvl3pPr lvl="2" algn="ctr">
              <a:lnSpc>
                <a:spcPct val="90000"/>
              </a:lnSpc>
              <a:spcBef>
                <a:spcPts val="0"/>
              </a:spcBef>
              <a:spcAft>
                <a:spcPts val="0"/>
              </a:spcAft>
              <a:buSzPts val="1200"/>
              <a:buNone/>
              <a:defRPr sz="2500">
                <a:solidFill>
                  <a:schemeClr val="lt2"/>
                </a:solidFill>
                <a:latin typeface="Arimo"/>
                <a:ea typeface="Arimo"/>
                <a:cs typeface="Arimo"/>
                <a:sym typeface="Arimo"/>
              </a:defRPr>
            </a:lvl3pPr>
            <a:lvl4pPr lvl="3" algn="ctr">
              <a:lnSpc>
                <a:spcPct val="90000"/>
              </a:lnSpc>
              <a:spcBef>
                <a:spcPts val="0"/>
              </a:spcBef>
              <a:spcAft>
                <a:spcPts val="0"/>
              </a:spcAft>
              <a:buSzPts val="1200"/>
              <a:buNone/>
              <a:defRPr sz="2500">
                <a:solidFill>
                  <a:schemeClr val="lt2"/>
                </a:solidFill>
                <a:latin typeface="Arimo"/>
                <a:ea typeface="Arimo"/>
                <a:cs typeface="Arimo"/>
                <a:sym typeface="Arimo"/>
              </a:defRPr>
            </a:lvl4pPr>
            <a:lvl5pPr lvl="4" algn="ctr">
              <a:lnSpc>
                <a:spcPct val="90000"/>
              </a:lnSpc>
              <a:spcBef>
                <a:spcPts val="0"/>
              </a:spcBef>
              <a:spcAft>
                <a:spcPts val="0"/>
              </a:spcAft>
              <a:buSzPts val="1200"/>
              <a:buNone/>
              <a:defRPr sz="2500">
                <a:solidFill>
                  <a:schemeClr val="lt2"/>
                </a:solidFill>
                <a:latin typeface="Arimo"/>
                <a:ea typeface="Arimo"/>
                <a:cs typeface="Arimo"/>
                <a:sym typeface="Arimo"/>
              </a:defRPr>
            </a:lvl5pPr>
            <a:lvl6pPr lvl="5" algn="ctr">
              <a:lnSpc>
                <a:spcPct val="90000"/>
              </a:lnSpc>
              <a:spcBef>
                <a:spcPts val="0"/>
              </a:spcBef>
              <a:spcAft>
                <a:spcPts val="0"/>
              </a:spcAft>
              <a:buSzPts val="1200"/>
              <a:buNone/>
              <a:defRPr sz="2500">
                <a:solidFill>
                  <a:schemeClr val="lt2"/>
                </a:solidFill>
                <a:latin typeface="Arimo"/>
                <a:ea typeface="Arimo"/>
                <a:cs typeface="Arimo"/>
                <a:sym typeface="Arimo"/>
              </a:defRPr>
            </a:lvl6pPr>
            <a:lvl7pPr lvl="6" algn="ctr">
              <a:lnSpc>
                <a:spcPct val="90000"/>
              </a:lnSpc>
              <a:spcBef>
                <a:spcPts val="0"/>
              </a:spcBef>
              <a:spcAft>
                <a:spcPts val="0"/>
              </a:spcAft>
              <a:buSzPts val="1200"/>
              <a:buNone/>
              <a:defRPr sz="2500">
                <a:solidFill>
                  <a:schemeClr val="lt2"/>
                </a:solidFill>
                <a:latin typeface="Arimo"/>
                <a:ea typeface="Arimo"/>
                <a:cs typeface="Arimo"/>
                <a:sym typeface="Arimo"/>
              </a:defRPr>
            </a:lvl7pPr>
            <a:lvl8pPr lvl="7" algn="ctr">
              <a:lnSpc>
                <a:spcPct val="90000"/>
              </a:lnSpc>
              <a:spcBef>
                <a:spcPts val="0"/>
              </a:spcBef>
              <a:spcAft>
                <a:spcPts val="0"/>
              </a:spcAft>
              <a:buSzPts val="1200"/>
              <a:buNone/>
              <a:defRPr sz="2500">
                <a:solidFill>
                  <a:schemeClr val="lt2"/>
                </a:solidFill>
                <a:latin typeface="Arimo"/>
                <a:ea typeface="Arimo"/>
                <a:cs typeface="Arimo"/>
                <a:sym typeface="Arimo"/>
              </a:defRPr>
            </a:lvl8pPr>
            <a:lvl9pPr lvl="8" algn="ctr">
              <a:lnSpc>
                <a:spcPct val="90000"/>
              </a:lnSpc>
              <a:spcBef>
                <a:spcPts val="0"/>
              </a:spcBef>
              <a:spcAft>
                <a:spcPts val="0"/>
              </a:spcAft>
              <a:buSzPts val="1200"/>
              <a:buNone/>
              <a:defRPr sz="2500">
                <a:solidFill>
                  <a:schemeClr val="lt2"/>
                </a:solidFill>
                <a:latin typeface="Arimo"/>
                <a:ea typeface="Arimo"/>
                <a:cs typeface="Arimo"/>
                <a:sym typeface="Arimo"/>
              </a:defRPr>
            </a:lvl9pPr>
          </a:lstStyle>
          <a:p/>
        </p:txBody>
      </p:sp>
      <p:sp>
        <p:nvSpPr>
          <p:cNvPr id="1115" name="Google Shape;1115;p72"/>
          <p:cNvSpPr txBox="1"/>
          <p:nvPr>
            <p:ph idx="19" type="subTitle"/>
          </p:nvPr>
        </p:nvSpPr>
        <p:spPr>
          <a:xfrm>
            <a:off x="3596775" y="2618213"/>
            <a:ext cx="1507500" cy="357600"/>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SzPts val="1200"/>
              <a:buNone/>
              <a:defRPr sz="1800">
                <a:solidFill>
                  <a:schemeClr val="lt2"/>
                </a:solidFill>
                <a:latin typeface="Arimo"/>
                <a:ea typeface="Arimo"/>
                <a:cs typeface="Arimo"/>
                <a:sym typeface="Arimo"/>
              </a:defRPr>
            </a:lvl1pPr>
            <a:lvl2pPr lvl="1" algn="ctr">
              <a:lnSpc>
                <a:spcPct val="90000"/>
              </a:lnSpc>
              <a:spcBef>
                <a:spcPts val="0"/>
              </a:spcBef>
              <a:spcAft>
                <a:spcPts val="0"/>
              </a:spcAft>
              <a:buSzPts val="1200"/>
              <a:buNone/>
              <a:defRPr sz="2500">
                <a:solidFill>
                  <a:schemeClr val="lt2"/>
                </a:solidFill>
                <a:latin typeface="Arimo"/>
                <a:ea typeface="Arimo"/>
                <a:cs typeface="Arimo"/>
                <a:sym typeface="Arimo"/>
              </a:defRPr>
            </a:lvl2pPr>
            <a:lvl3pPr lvl="2" algn="ctr">
              <a:lnSpc>
                <a:spcPct val="90000"/>
              </a:lnSpc>
              <a:spcBef>
                <a:spcPts val="0"/>
              </a:spcBef>
              <a:spcAft>
                <a:spcPts val="0"/>
              </a:spcAft>
              <a:buSzPts val="1200"/>
              <a:buNone/>
              <a:defRPr sz="2500">
                <a:solidFill>
                  <a:schemeClr val="lt2"/>
                </a:solidFill>
                <a:latin typeface="Arimo"/>
                <a:ea typeface="Arimo"/>
                <a:cs typeface="Arimo"/>
                <a:sym typeface="Arimo"/>
              </a:defRPr>
            </a:lvl3pPr>
            <a:lvl4pPr lvl="3" algn="ctr">
              <a:lnSpc>
                <a:spcPct val="90000"/>
              </a:lnSpc>
              <a:spcBef>
                <a:spcPts val="0"/>
              </a:spcBef>
              <a:spcAft>
                <a:spcPts val="0"/>
              </a:spcAft>
              <a:buSzPts val="1200"/>
              <a:buNone/>
              <a:defRPr sz="2500">
                <a:solidFill>
                  <a:schemeClr val="lt2"/>
                </a:solidFill>
                <a:latin typeface="Arimo"/>
                <a:ea typeface="Arimo"/>
                <a:cs typeface="Arimo"/>
                <a:sym typeface="Arimo"/>
              </a:defRPr>
            </a:lvl4pPr>
            <a:lvl5pPr lvl="4" algn="ctr">
              <a:lnSpc>
                <a:spcPct val="90000"/>
              </a:lnSpc>
              <a:spcBef>
                <a:spcPts val="0"/>
              </a:spcBef>
              <a:spcAft>
                <a:spcPts val="0"/>
              </a:spcAft>
              <a:buSzPts val="1200"/>
              <a:buNone/>
              <a:defRPr sz="2500">
                <a:solidFill>
                  <a:schemeClr val="lt2"/>
                </a:solidFill>
                <a:latin typeface="Arimo"/>
                <a:ea typeface="Arimo"/>
                <a:cs typeface="Arimo"/>
                <a:sym typeface="Arimo"/>
              </a:defRPr>
            </a:lvl5pPr>
            <a:lvl6pPr lvl="5" algn="ctr">
              <a:lnSpc>
                <a:spcPct val="90000"/>
              </a:lnSpc>
              <a:spcBef>
                <a:spcPts val="0"/>
              </a:spcBef>
              <a:spcAft>
                <a:spcPts val="0"/>
              </a:spcAft>
              <a:buSzPts val="1200"/>
              <a:buNone/>
              <a:defRPr sz="2500">
                <a:solidFill>
                  <a:schemeClr val="lt2"/>
                </a:solidFill>
                <a:latin typeface="Arimo"/>
                <a:ea typeface="Arimo"/>
                <a:cs typeface="Arimo"/>
                <a:sym typeface="Arimo"/>
              </a:defRPr>
            </a:lvl6pPr>
            <a:lvl7pPr lvl="6" algn="ctr">
              <a:lnSpc>
                <a:spcPct val="90000"/>
              </a:lnSpc>
              <a:spcBef>
                <a:spcPts val="0"/>
              </a:spcBef>
              <a:spcAft>
                <a:spcPts val="0"/>
              </a:spcAft>
              <a:buSzPts val="1200"/>
              <a:buNone/>
              <a:defRPr sz="2500">
                <a:solidFill>
                  <a:schemeClr val="lt2"/>
                </a:solidFill>
                <a:latin typeface="Arimo"/>
                <a:ea typeface="Arimo"/>
                <a:cs typeface="Arimo"/>
                <a:sym typeface="Arimo"/>
              </a:defRPr>
            </a:lvl7pPr>
            <a:lvl8pPr lvl="7" algn="ctr">
              <a:lnSpc>
                <a:spcPct val="90000"/>
              </a:lnSpc>
              <a:spcBef>
                <a:spcPts val="0"/>
              </a:spcBef>
              <a:spcAft>
                <a:spcPts val="0"/>
              </a:spcAft>
              <a:buSzPts val="1200"/>
              <a:buNone/>
              <a:defRPr sz="2500">
                <a:solidFill>
                  <a:schemeClr val="lt2"/>
                </a:solidFill>
                <a:latin typeface="Arimo"/>
                <a:ea typeface="Arimo"/>
                <a:cs typeface="Arimo"/>
                <a:sym typeface="Arimo"/>
              </a:defRPr>
            </a:lvl8pPr>
            <a:lvl9pPr lvl="8" algn="ctr">
              <a:lnSpc>
                <a:spcPct val="90000"/>
              </a:lnSpc>
              <a:spcBef>
                <a:spcPts val="0"/>
              </a:spcBef>
              <a:spcAft>
                <a:spcPts val="0"/>
              </a:spcAft>
              <a:buSzPts val="1200"/>
              <a:buNone/>
              <a:defRPr sz="2500">
                <a:solidFill>
                  <a:schemeClr val="lt2"/>
                </a:solidFill>
                <a:latin typeface="Arimo"/>
                <a:ea typeface="Arimo"/>
                <a:cs typeface="Arimo"/>
                <a:sym typeface="Arimo"/>
              </a:defRPr>
            </a:lvl9pPr>
          </a:lstStyle>
          <a:p/>
        </p:txBody>
      </p:sp>
      <p:sp>
        <p:nvSpPr>
          <p:cNvPr id="1116" name="Google Shape;1116;p72"/>
          <p:cNvSpPr txBox="1"/>
          <p:nvPr>
            <p:ph idx="20" type="subTitle"/>
          </p:nvPr>
        </p:nvSpPr>
        <p:spPr>
          <a:xfrm>
            <a:off x="5297950" y="2885600"/>
            <a:ext cx="1350600" cy="288900"/>
          </a:xfrm>
          <a:prstGeom prst="rect">
            <a:avLst/>
          </a:prstGeom>
          <a:noFill/>
          <a:ln>
            <a:noFill/>
          </a:ln>
        </p:spPr>
        <p:txBody>
          <a:bodyPr anchorCtr="0" anchor="ctr" bIns="0" lIns="91425" spcFirstLastPara="1" rIns="91425" wrap="square" tIns="0">
            <a:noAutofit/>
          </a:bodyPr>
          <a:lstStyle>
            <a:lvl1pPr lvl="0" algn="ctr">
              <a:lnSpc>
                <a:spcPct val="100000"/>
              </a:lnSpc>
              <a:spcBef>
                <a:spcPts val="0"/>
              </a:spcBef>
              <a:spcAft>
                <a:spcPts val="0"/>
              </a:spcAft>
              <a:buSzPts val="1200"/>
              <a:buNone/>
              <a:defRPr sz="1000" u="sng">
                <a:solidFill>
                  <a:schemeClr val="lt2"/>
                </a:solidFill>
              </a:defRPr>
            </a:lvl1pPr>
            <a:lvl2pPr lvl="1" algn="ctr">
              <a:lnSpc>
                <a:spcPct val="100000"/>
              </a:lnSpc>
              <a:spcBef>
                <a:spcPts val="0"/>
              </a:spcBef>
              <a:spcAft>
                <a:spcPts val="0"/>
              </a:spcAft>
              <a:buSzPts val="1200"/>
              <a:buNone/>
              <a:defRPr sz="1000">
                <a:solidFill>
                  <a:schemeClr val="lt2"/>
                </a:solidFill>
                <a:latin typeface="Arimo"/>
                <a:ea typeface="Arimo"/>
                <a:cs typeface="Arimo"/>
                <a:sym typeface="Arimo"/>
              </a:defRPr>
            </a:lvl2pPr>
            <a:lvl3pPr lvl="2" algn="ctr">
              <a:lnSpc>
                <a:spcPct val="100000"/>
              </a:lnSpc>
              <a:spcBef>
                <a:spcPts val="0"/>
              </a:spcBef>
              <a:spcAft>
                <a:spcPts val="0"/>
              </a:spcAft>
              <a:buSzPts val="1200"/>
              <a:buNone/>
              <a:defRPr sz="1000">
                <a:solidFill>
                  <a:schemeClr val="lt2"/>
                </a:solidFill>
                <a:latin typeface="Arimo"/>
                <a:ea typeface="Arimo"/>
                <a:cs typeface="Arimo"/>
                <a:sym typeface="Arimo"/>
              </a:defRPr>
            </a:lvl3pPr>
            <a:lvl4pPr lvl="3" algn="ctr">
              <a:lnSpc>
                <a:spcPct val="100000"/>
              </a:lnSpc>
              <a:spcBef>
                <a:spcPts val="0"/>
              </a:spcBef>
              <a:spcAft>
                <a:spcPts val="0"/>
              </a:spcAft>
              <a:buSzPts val="1200"/>
              <a:buNone/>
              <a:defRPr sz="1000">
                <a:solidFill>
                  <a:schemeClr val="lt2"/>
                </a:solidFill>
                <a:latin typeface="Arimo"/>
                <a:ea typeface="Arimo"/>
                <a:cs typeface="Arimo"/>
                <a:sym typeface="Arimo"/>
              </a:defRPr>
            </a:lvl4pPr>
            <a:lvl5pPr lvl="4" algn="ctr">
              <a:lnSpc>
                <a:spcPct val="100000"/>
              </a:lnSpc>
              <a:spcBef>
                <a:spcPts val="0"/>
              </a:spcBef>
              <a:spcAft>
                <a:spcPts val="0"/>
              </a:spcAft>
              <a:buSzPts val="1200"/>
              <a:buNone/>
              <a:defRPr sz="1000">
                <a:solidFill>
                  <a:schemeClr val="lt2"/>
                </a:solidFill>
                <a:latin typeface="Arimo"/>
                <a:ea typeface="Arimo"/>
                <a:cs typeface="Arimo"/>
                <a:sym typeface="Arimo"/>
              </a:defRPr>
            </a:lvl5pPr>
            <a:lvl6pPr lvl="5" algn="ctr">
              <a:lnSpc>
                <a:spcPct val="100000"/>
              </a:lnSpc>
              <a:spcBef>
                <a:spcPts val="0"/>
              </a:spcBef>
              <a:spcAft>
                <a:spcPts val="0"/>
              </a:spcAft>
              <a:buSzPts val="1200"/>
              <a:buNone/>
              <a:defRPr sz="1000">
                <a:solidFill>
                  <a:schemeClr val="lt2"/>
                </a:solidFill>
                <a:latin typeface="Arimo"/>
                <a:ea typeface="Arimo"/>
                <a:cs typeface="Arimo"/>
                <a:sym typeface="Arimo"/>
              </a:defRPr>
            </a:lvl6pPr>
            <a:lvl7pPr lvl="6" algn="ctr">
              <a:lnSpc>
                <a:spcPct val="100000"/>
              </a:lnSpc>
              <a:spcBef>
                <a:spcPts val="0"/>
              </a:spcBef>
              <a:spcAft>
                <a:spcPts val="0"/>
              </a:spcAft>
              <a:buSzPts val="1200"/>
              <a:buNone/>
              <a:defRPr sz="1000">
                <a:solidFill>
                  <a:schemeClr val="lt2"/>
                </a:solidFill>
                <a:latin typeface="Arimo"/>
                <a:ea typeface="Arimo"/>
                <a:cs typeface="Arimo"/>
                <a:sym typeface="Arimo"/>
              </a:defRPr>
            </a:lvl7pPr>
            <a:lvl8pPr lvl="7" algn="ctr">
              <a:lnSpc>
                <a:spcPct val="100000"/>
              </a:lnSpc>
              <a:spcBef>
                <a:spcPts val="0"/>
              </a:spcBef>
              <a:spcAft>
                <a:spcPts val="0"/>
              </a:spcAft>
              <a:buSzPts val="1200"/>
              <a:buNone/>
              <a:defRPr sz="1000">
                <a:solidFill>
                  <a:schemeClr val="lt2"/>
                </a:solidFill>
                <a:latin typeface="Arimo"/>
                <a:ea typeface="Arimo"/>
                <a:cs typeface="Arimo"/>
                <a:sym typeface="Arimo"/>
              </a:defRPr>
            </a:lvl8pPr>
            <a:lvl9pPr lvl="8" algn="ctr">
              <a:lnSpc>
                <a:spcPct val="100000"/>
              </a:lnSpc>
              <a:spcBef>
                <a:spcPts val="0"/>
              </a:spcBef>
              <a:spcAft>
                <a:spcPts val="0"/>
              </a:spcAft>
              <a:buSzPts val="1200"/>
              <a:buNone/>
              <a:defRPr sz="1000">
                <a:solidFill>
                  <a:schemeClr val="lt2"/>
                </a:solidFill>
                <a:latin typeface="Arimo"/>
                <a:ea typeface="Arimo"/>
                <a:cs typeface="Arimo"/>
                <a:sym typeface="Arimo"/>
              </a:defRPr>
            </a:lvl9pPr>
          </a:lstStyle>
          <a:p/>
        </p:txBody>
      </p:sp>
      <p:sp>
        <p:nvSpPr>
          <p:cNvPr id="1117" name="Google Shape;1117;p72"/>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
        <p:nvSpPr>
          <p:cNvPr id="1118" name="Google Shape;1118;p72"/>
          <p:cNvSpPr txBox="1"/>
          <p:nvPr>
            <p:ph idx="21" type="subTitle"/>
          </p:nvPr>
        </p:nvSpPr>
        <p:spPr>
          <a:xfrm>
            <a:off x="5426775" y="2214775"/>
            <a:ext cx="1092900" cy="566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
              <a:buNone/>
              <a:defRPr sz="2000">
                <a:solidFill>
                  <a:schemeClr val="lt2"/>
                </a:solidFill>
                <a:latin typeface="Arimo"/>
                <a:ea typeface="Arimo"/>
                <a:cs typeface="Arimo"/>
                <a:sym typeface="Arimo"/>
              </a:defRPr>
            </a:lvl1pPr>
            <a:lvl2pPr lvl="1" algn="ctr">
              <a:lnSpc>
                <a:spcPct val="90000"/>
              </a:lnSpc>
              <a:spcBef>
                <a:spcPts val="0"/>
              </a:spcBef>
              <a:spcAft>
                <a:spcPts val="0"/>
              </a:spcAft>
              <a:buSzPts val="1200"/>
              <a:buNone/>
              <a:defRPr sz="2500">
                <a:solidFill>
                  <a:schemeClr val="lt2"/>
                </a:solidFill>
                <a:latin typeface="Arimo"/>
                <a:ea typeface="Arimo"/>
                <a:cs typeface="Arimo"/>
                <a:sym typeface="Arimo"/>
              </a:defRPr>
            </a:lvl2pPr>
            <a:lvl3pPr lvl="2" algn="ctr">
              <a:lnSpc>
                <a:spcPct val="90000"/>
              </a:lnSpc>
              <a:spcBef>
                <a:spcPts val="0"/>
              </a:spcBef>
              <a:spcAft>
                <a:spcPts val="0"/>
              </a:spcAft>
              <a:buSzPts val="1200"/>
              <a:buNone/>
              <a:defRPr sz="2500">
                <a:solidFill>
                  <a:schemeClr val="lt2"/>
                </a:solidFill>
                <a:latin typeface="Arimo"/>
                <a:ea typeface="Arimo"/>
                <a:cs typeface="Arimo"/>
                <a:sym typeface="Arimo"/>
              </a:defRPr>
            </a:lvl3pPr>
            <a:lvl4pPr lvl="3" algn="ctr">
              <a:lnSpc>
                <a:spcPct val="90000"/>
              </a:lnSpc>
              <a:spcBef>
                <a:spcPts val="0"/>
              </a:spcBef>
              <a:spcAft>
                <a:spcPts val="0"/>
              </a:spcAft>
              <a:buSzPts val="1200"/>
              <a:buNone/>
              <a:defRPr sz="2500">
                <a:solidFill>
                  <a:schemeClr val="lt2"/>
                </a:solidFill>
                <a:latin typeface="Arimo"/>
                <a:ea typeface="Arimo"/>
                <a:cs typeface="Arimo"/>
                <a:sym typeface="Arimo"/>
              </a:defRPr>
            </a:lvl4pPr>
            <a:lvl5pPr lvl="4" algn="ctr">
              <a:lnSpc>
                <a:spcPct val="90000"/>
              </a:lnSpc>
              <a:spcBef>
                <a:spcPts val="0"/>
              </a:spcBef>
              <a:spcAft>
                <a:spcPts val="0"/>
              </a:spcAft>
              <a:buSzPts val="1200"/>
              <a:buNone/>
              <a:defRPr sz="2500">
                <a:solidFill>
                  <a:schemeClr val="lt2"/>
                </a:solidFill>
                <a:latin typeface="Arimo"/>
                <a:ea typeface="Arimo"/>
                <a:cs typeface="Arimo"/>
                <a:sym typeface="Arimo"/>
              </a:defRPr>
            </a:lvl5pPr>
            <a:lvl6pPr lvl="5" algn="ctr">
              <a:lnSpc>
                <a:spcPct val="90000"/>
              </a:lnSpc>
              <a:spcBef>
                <a:spcPts val="0"/>
              </a:spcBef>
              <a:spcAft>
                <a:spcPts val="0"/>
              </a:spcAft>
              <a:buSzPts val="1200"/>
              <a:buNone/>
              <a:defRPr sz="2500">
                <a:solidFill>
                  <a:schemeClr val="lt2"/>
                </a:solidFill>
                <a:latin typeface="Arimo"/>
                <a:ea typeface="Arimo"/>
                <a:cs typeface="Arimo"/>
                <a:sym typeface="Arimo"/>
              </a:defRPr>
            </a:lvl6pPr>
            <a:lvl7pPr lvl="6" algn="ctr">
              <a:lnSpc>
                <a:spcPct val="90000"/>
              </a:lnSpc>
              <a:spcBef>
                <a:spcPts val="0"/>
              </a:spcBef>
              <a:spcAft>
                <a:spcPts val="0"/>
              </a:spcAft>
              <a:buSzPts val="1200"/>
              <a:buNone/>
              <a:defRPr sz="2500">
                <a:solidFill>
                  <a:schemeClr val="lt2"/>
                </a:solidFill>
                <a:latin typeface="Arimo"/>
                <a:ea typeface="Arimo"/>
                <a:cs typeface="Arimo"/>
                <a:sym typeface="Arimo"/>
              </a:defRPr>
            </a:lvl7pPr>
            <a:lvl8pPr lvl="7" algn="ctr">
              <a:lnSpc>
                <a:spcPct val="90000"/>
              </a:lnSpc>
              <a:spcBef>
                <a:spcPts val="0"/>
              </a:spcBef>
              <a:spcAft>
                <a:spcPts val="0"/>
              </a:spcAft>
              <a:buSzPts val="1200"/>
              <a:buNone/>
              <a:defRPr sz="2500">
                <a:solidFill>
                  <a:schemeClr val="lt2"/>
                </a:solidFill>
                <a:latin typeface="Arimo"/>
                <a:ea typeface="Arimo"/>
                <a:cs typeface="Arimo"/>
                <a:sym typeface="Arimo"/>
              </a:defRPr>
            </a:lvl8pPr>
            <a:lvl9pPr lvl="8" algn="ctr">
              <a:lnSpc>
                <a:spcPct val="90000"/>
              </a:lnSpc>
              <a:spcBef>
                <a:spcPts val="0"/>
              </a:spcBef>
              <a:spcAft>
                <a:spcPts val="0"/>
              </a:spcAft>
              <a:buSzPts val="1200"/>
              <a:buNone/>
              <a:defRPr sz="2500">
                <a:solidFill>
                  <a:schemeClr val="lt2"/>
                </a:solidFill>
                <a:latin typeface="Arimo"/>
                <a:ea typeface="Arimo"/>
                <a:cs typeface="Arimo"/>
                <a:sym typeface="Arimo"/>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with description">
  <p:cSld name="CUSTOM_19_1_1_1">
    <p:spTree>
      <p:nvGrpSpPr>
        <p:cNvPr id="1119" name="Shape 1119"/>
        <p:cNvGrpSpPr/>
        <p:nvPr/>
      </p:nvGrpSpPr>
      <p:grpSpPr>
        <a:xfrm>
          <a:off x="0" y="0"/>
          <a:ext cx="0" cy="0"/>
          <a:chOff x="0" y="0"/>
          <a:chExt cx="0" cy="0"/>
        </a:xfrm>
      </p:grpSpPr>
      <p:sp>
        <p:nvSpPr>
          <p:cNvPr id="1120" name="Google Shape;1120;p73"/>
          <p:cNvSpPr/>
          <p:nvPr>
            <p:ph idx="2" type="pic"/>
          </p:nvPr>
        </p:nvSpPr>
        <p:spPr>
          <a:xfrm>
            <a:off x="2021325" y="1854425"/>
            <a:ext cx="1679100" cy="3013800"/>
          </a:xfrm>
          <a:prstGeom prst="roundRect">
            <a:avLst>
              <a:gd fmla="val 13643" name="adj"/>
            </a:avLst>
          </a:prstGeom>
          <a:noFill/>
          <a:ln>
            <a:noFill/>
          </a:ln>
        </p:spPr>
      </p:sp>
      <p:sp>
        <p:nvSpPr>
          <p:cNvPr id="1121" name="Google Shape;1121;p73"/>
          <p:cNvSpPr/>
          <p:nvPr>
            <p:ph idx="3" type="pic"/>
          </p:nvPr>
        </p:nvSpPr>
        <p:spPr>
          <a:xfrm>
            <a:off x="5444400" y="1854425"/>
            <a:ext cx="1679100" cy="3013800"/>
          </a:xfrm>
          <a:prstGeom prst="roundRect">
            <a:avLst>
              <a:gd fmla="val 13643" name="adj"/>
            </a:avLst>
          </a:prstGeom>
          <a:noFill/>
          <a:ln>
            <a:noFill/>
          </a:ln>
        </p:spPr>
      </p:sp>
      <p:sp>
        <p:nvSpPr>
          <p:cNvPr id="1122" name="Google Shape;1122;p73"/>
          <p:cNvSpPr txBox="1"/>
          <p:nvPr>
            <p:ph idx="1" type="subTitle"/>
          </p:nvPr>
        </p:nvSpPr>
        <p:spPr>
          <a:xfrm>
            <a:off x="3700500" y="3326350"/>
            <a:ext cx="1743900" cy="4536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SzPts val="1200"/>
              <a:buNone/>
              <a:defRPr>
                <a:latin typeface="Arimo"/>
                <a:ea typeface="Arimo"/>
                <a:cs typeface="Arimo"/>
                <a:sym typeface="Arimo"/>
              </a:defRPr>
            </a:lvl1pPr>
            <a:lvl2pPr lvl="1" algn="l">
              <a:lnSpc>
                <a:spcPct val="100000"/>
              </a:lnSpc>
              <a:spcBef>
                <a:spcPts val="0"/>
              </a:spcBef>
              <a:spcAft>
                <a:spcPts val="0"/>
              </a:spcAft>
              <a:buClr>
                <a:schemeClr val="dk1"/>
              </a:buClr>
              <a:buSzPts val="1000"/>
              <a:buFont typeface="Arimo"/>
              <a:buNone/>
              <a:defRPr sz="1000">
                <a:latin typeface="Arimo"/>
                <a:ea typeface="Arimo"/>
                <a:cs typeface="Arimo"/>
                <a:sym typeface="Arimo"/>
              </a:defRPr>
            </a:lvl2pPr>
            <a:lvl3pPr lvl="2" algn="l">
              <a:lnSpc>
                <a:spcPct val="100000"/>
              </a:lnSpc>
              <a:spcBef>
                <a:spcPts val="0"/>
              </a:spcBef>
              <a:spcAft>
                <a:spcPts val="0"/>
              </a:spcAft>
              <a:buClr>
                <a:schemeClr val="dk1"/>
              </a:buClr>
              <a:buSzPts val="1000"/>
              <a:buFont typeface="Arimo"/>
              <a:buNone/>
              <a:defRPr sz="1000">
                <a:latin typeface="Arimo"/>
                <a:ea typeface="Arimo"/>
                <a:cs typeface="Arimo"/>
                <a:sym typeface="Arimo"/>
              </a:defRPr>
            </a:lvl3pPr>
            <a:lvl4pPr lvl="3" algn="l">
              <a:lnSpc>
                <a:spcPct val="100000"/>
              </a:lnSpc>
              <a:spcBef>
                <a:spcPts val="0"/>
              </a:spcBef>
              <a:spcAft>
                <a:spcPts val="0"/>
              </a:spcAft>
              <a:buClr>
                <a:schemeClr val="dk1"/>
              </a:buClr>
              <a:buSzPts val="1000"/>
              <a:buFont typeface="Arimo"/>
              <a:buNone/>
              <a:defRPr sz="1000">
                <a:latin typeface="Arimo"/>
                <a:ea typeface="Arimo"/>
                <a:cs typeface="Arimo"/>
                <a:sym typeface="Arimo"/>
              </a:defRPr>
            </a:lvl4pPr>
            <a:lvl5pPr lvl="4" algn="l">
              <a:lnSpc>
                <a:spcPct val="100000"/>
              </a:lnSpc>
              <a:spcBef>
                <a:spcPts val="0"/>
              </a:spcBef>
              <a:spcAft>
                <a:spcPts val="0"/>
              </a:spcAft>
              <a:buClr>
                <a:schemeClr val="dk1"/>
              </a:buClr>
              <a:buSzPts val="1000"/>
              <a:buFont typeface="Arimo"/>
              <a:buNone/>
              <a:defRPr sz="1000">
                <a:latin typeface="Arimo"/>
                <a:ea typeface="Arimo"/>
                <a:cs typeface="Arimo"/>
                <a:sym typeface="Arimo"/>
              </a:defRPr>
            </a:lvl5pPr>
            <a:lvl6pPr lvl="5" algn="l">
              <a:lnSpc>
                <a:spcPct val="100000"/>
              </a:lnSpc>
              <a:spcBef>
                <a:spcPts val="0"/>
              </a:spcBef>
              <a:spcAft>
                <a:spcPts val="0"/>
              </a:spcAft>
              <a:buClr>
                <a:schemeClr val="dk1"/>
              </a:buClr>
              <a:buSzPts val="1000"/>
              <a:buFont typeface="Arimo"/>
              <a:buNone/>
              <a:defRPr sz="1000">
                <a:latin typeface="Arimo"/>
                <a:ea typeface="Arimo"/>
                <a:cs typeface="Arimo"/>
                <a:sym typeface="Arimo"/>
              </a:defRPr>
            </a:lvl6pPr>
            <a:lvl7pPr lvl="6" algn="l">
              <a:lnSpc>
                <a:spcPct val="100000"/>
              </a:lnSpc>
              <a:spcBef>
                <a:spcPts val="0"/>
              </a:spcBef>
              <a:spcAft>
                <a:spcPts val="0"/>
              </a:spcAft>
              <a:buClr>
                <a:schemeClr val="dk1"/>
              </a:buClr>
              <a:buSzPts val="1000"/>
              <a:buFont typeface="Arimo"/>
              <a:buNone/>
              <a:defRPr sz="1000">
                <a:latin typeface="Arimo"/>
                <a:ea typeface="Arimo"/>
                <a:cs typeface="Arimo"/>
                <a:sym typeface="Arimo"/>
              </a:defRPr>
            </a:lvl7pPr>
            <a:lvl8pPr lvl="7" algn="l">
              <a:lnSpc>
                <a:spcPct val="100000"/>
              </a:lnSpc>
              <a:spcBef>
                <a:spcPts val="0"/>
              </a:spcBef>
              <a:spcAft>
                <a:spcPts val="0"/>
              </a:spcAft>
              <a:buClr>
                <a:schemeClr val="dk1"/>
              </a:buClr>
              <a:buSzPts val="1000"/>
              <a:buFont typeface="Arimo"/>
              <a:buNone/>
              <a:defRPr sz="1000">
                <a:latin typeface="Arimo"/>
                <a:ea typeface="Arimo"/>
                <a:cs typeface="Arimo"/>
                <a:sym typeface="Arimo"/>
              </a:defRPr>
            </a:lvl8pPr>
            <a:lvl9pPr lvl="8" algn="l">
              <a:lnSpc>
                <a:spcPct val="100000"/>
              </a:lnSpc>
              <a:spcBef>
                <a:spcPts val="0"/>
              </a:spcBef>
              <a:spcAft>
                <a:spcPts val="0"/>
              </a:spcAft>
              <a:buClr>
                <a:schemeClr val="dk1"/>
              </a:buClr>
              <a:buSzPts val="1000"/>
              <a:buFont typeface="Arimo"/>
              <a:buNone/>
              <a:defRPr sz="1000">
                <a:latin typeface="Arimo"/>
                <a:ea typeface="Arimo"/>
                <a:cs typeface="Arimo"/>
                <a:sym typeface="Arimo"/>
              </a:defRPr>
            </a:lvl9pPr>
          </a:lstStyle>
          <a:p/>
        </p:txBody>
      </p:sp>
      <p:sp>
        <p:nvSpPr>
          <p:cNvPr id="1123" name="Google Shape;1123;p73"/>
          <p:cNvSpPr txBox="1"/>
          <p:nvPr>
            <p:ph idx="4" type="body"/>
          </p:nvPr>
        </p:nvSpPr>
        <p:spPr>
          <a:xfrm>
            <a:off x="3700500" y="3850823"/>
            <a:ext cx="1743900" cy="953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200"/>
              <a:buNone/>
              <a:defRPr sz="1000"/>
            </a:lvl1pPr>
            <a:lvl2pPr indent="-228600" lvl="1" marL="914400" algn="l">
              <a:lnSpc>
                <a:spcPct val="100000"/>
              </a:lnSpc>
              <a:spcBef>
                <a:spcPts val="0"/>
              </a:spcBef>
              <a:spcAft>
                <a:spcPts val="0"/>
              </a:spcAft>
              <a:buSzPts val="1200"/>
              <a:buNone/>
              <a:defRPr sz="1000"/>
            </a:lvl2pPr>
            <a:lvl3pPr indent="-228600" lvl="2" marL="1371600" algn="l">
              <a:lnSpc>
                <a:spcPct val="100000"/>
              </a:lnSpc>
              <a:spcBef>
                <a:spcPts val="0"/>
              </a:spcBef>
              <a:spcAft>
                <a:spcPts val="0"/>
              </a:spcAft>
              <a:buSzPts val="1200"/>
              <a:buNone/>
              <a:defRPr sz="1000"/>
            </a:lvl3pPr>
            <a:lvl4pPr indent="-228600" lvl="3" marL="1828800" algn="l">
              <a:lnSpc>
                <a:spcPct val="100000"/>
              </a:lnSpc>
              <a:spcBef>
                <a:spcPts val="0"/>
              </a:spcBef>
              <a:spcAft>
                <a:spcPts val="0"/>
              </a:spcAft>
              <a:buSzPts val="1200"/>
              <a:buNone/>
              <a:defRPr sz="1000"/>
            </a:lvl4pPr>
            <a:lvl5pPr indent="-228600" lvl="4" marL="2286000" algn="l">
              <a:lnSpc>
                <a:spcPct val="100000"/>
              </a:lnSpc>
              <a:spcBef>
                <a:spcPts val="0"/>
              </a:spcBef>
              <a:spcAft>
                <a:spcPts val="0"/>
              </a:spcAft>
              <a:buSzPts val="1200"/>
              <a:buNone/>
              <a:defRPr sz="1000"/>
            </a:lvl5pPr>
            <a:lvl6pPr indent="-228600" lvl="5" marL="2743200" algn="l">
              <a:lnSpc>
                <a:spcPct val="100000"/>
              </a:lnSpc>
              <a:spcBef>
                <a:spcPts val="0"/>
              </a:spcBef>
              <a:spcAft>
                <a:spcPts val="0"/>
              </a:spcAft>
              <a:buSzPts val="1200"/>
              <a:buNone/>
              <a:defRPr sz="1000"/>
            </a:lvl6pPr>
            <a:lvl7pPr indent="-228600" lvl="6" marL="3200400" algn="l">
              <a:lnSpc>
                <a:spcPct val="100000"/>
              </a:lnSpc>
              <a:spcBef>
                <a:spcPts val="0"/>
              </a:spcBef>
              <a:spcAft>
                <a:spcPts val="0"/>
              </a:spcAft>
              <a:buSzPts val="1200"/>
              <a:buNone/>
              <a:defRPr sz="1000"/>
            </a:lvl7pPr>
            <a:lvl8pPr indent="-228600" lvl="7" marL="3657600" algn="l">
              <a:lnSpc>
                <a:spcPct val="100000"/>
              </a:lnSpc>
              <a:spcBef>
                <a:spcPts val="0"/>
              </a:spcBef>
              <a:spcAft>
                <a:spcPts val="0"/>
              </a:spcAft>
              <a:buSzPts val="1200"/>
              <a:buNone/>
              <a:defRPr sz="1000"/>
            </a:lvl8pPr>
            <a:lvl9pPr indent="-228600" lvl="8" marL="4114800" algn="l">
              <a:lnSpc>
                <a:spcPct val="100000"/>
              </a:lnSpc>
              <a:spcBef>
                <a:spcPts val="0"/>
              </a:spcBef>
              <a:spcAft>
                <a:spcPts val="0"/>
              </a:spcAft>
              <a:buSzPts val="1200"/>
              <a:buNone/>
              <a:defRPr sz="1000"/>
            </a:lvl9pPr>
          </a:lstStyle>
          <a:p/>
        </p:txBody>
      </p:sp>
      <p:sp>
        <p:nvSpPr>
          <p:cNvPr id="1124" name="Google Shape;1124;p73"/>
          <p:cNvSpPr txBox="1"/>
          <p:nvPr>
            <p:ph idx="5" type="subTitle"/>
          </p:nvPr>
        </p:nvSpPr>
        <p:spPr>
          <a:xfrm>
            <a:off x="7123575" y="3326350"/>
            <a:ext cx="1743900" cy="453600"/>
          </a:xfrm>
          <a:prstGeom prst="rect">
            <a:avLst/>
          </a:prstGeom>
          <a:noFill/>
          <a:ln>
            <a:noFill/>
          </a:ln>
        </p:spPr>
        <p:txBody>
          <a:bodyPr anchorCtr="0" anchor="b" bIns="0" lIns="91425" spcFirstLastPara="1" rIns="91425" wrap="square" tIns="0">
            <a:noAutofit/>
          </a:bodyPr>
          <a:lstStyle>
            <a:lvl1pPr lvl="0" algn="l">
              <a:lnSpc>
                <a:spcPct val="100000"/>
              </a:lnSpc>
              <a:spcBef>
                <a:spcPts val="0"/>
              </a:spcBef>
              <a:spcAft>
                <a:spcPts val="0"/>
              </a:spcAft>
              <a:buSzPts val="1200"/>
              <a:buNone/>
              <a:defRPr>
                <a:latin typeface="Arimo"/>
                <a:ea typeface="Arimo"/>
                <a:cs typeface="Arimo"/>
                <a:sym typeface="Arimo"/>
              </a:defRPr>
            </a:lvl1pPr>
            <a:lvl2pPr lvl="1" algn="l">
              <a:lnSpc>
                <a:spcPct val="100000"/>
              </a:lnSpc>
              <a:spcBef>
                <a:spcPts val="0"/>
              </a:spcBef>
              <a:spcAft>
                <a:spcPts val="0"/>
              </a:spcAft>
              <a:buClr>
                <a:schemeClr val="dk1"/>
              </a:buClr>
              <a:buSzPts val="1000"/>
              <a:buFont typeface="Arimo"/>
              <a:buNone/>
              <a:defRPr sz="1000">
                <a:latin typeface="Arimo"/>
                <a:ea typeface="Arimo"/>
                <a:cs typeface="Arimo"/>
                <a:sym typeface="Arimo"/>
              </a:defRPr>
            </a:lvl2pPr>
            <a:lvl3pPr lvl="2" algn="l">
              <a:lnSpc>
                <a:spcPct val="100000"/>
              </a:lnSpc>
              <a:spcBef>
                <a:spcPts val="0"/>
              </a:spcBef>
              <a:spcAft>
                <a:spcPts val="0"/>
              </a:spcAft>
              <a:buClr>
                <a:schemeClr val="dk1"/>
              </a:buClr>
              <a:buSzPts val="1000"/>
              <a:buFont typeface="Arimo"/>
              <a:buNone/>
              <a:defRPr sz="1000">
                <a:latin typeface="Arimo"/>
                <a:ea typeface="Arimo"/>
                <a:cs typeface="Arimo"/>
                <a:sym typeface="Arimo"/>
              </a:defRPr>
            </a:lvl3pPr>
            <a:lvl4pPr lvl="3" algn="l">
              <a:lnSpc>
                <a:spcPct val="100000"/>
              </a:lnSpc>
              <a:spcBef>
                <a:spcPts val="0"/>
              </a:spcBef>
              <a:spcAft>
                <a:spcPts val="0"/>
              </a:spcAft>
              <a:buClr>
                <a:schemeClr val="dk1"/>
              </a:buClr>
              <a:buSzPts val="1000"/>
              <a:buFont typeface="Arimo"/>
              <a:buNone/>
              <a:defRPr sz="1000">
                <a:latin typeface="Arimo"/>
                <a:ea typeface="Arimo"/>
                <a:cs typeface="Arimo"/>
                <a:sym typeface="Arimo"/>
              </a:defRPr>
            </a:lvl4pPr>
            <a:lvl5pPr lvl="4" algn="l">
              <a:lnSpc>
                <a:spcPct val="100000"/>
              </a:lnSpc>
              <a:spcBef>
                <a:spcPts val="0"/>
              </a:spcBef>
              <a:spcAft>
                <a:spcPts val="0"/>
              </a:spcAft>
              <a:buClr>
                <a:schemeClr val="dk1"/>
              </a:buClr>
              <a:buSzPts val="1000"/>
              <a:buFont typeface="Arimo"/>
              <a:buNone/>
              <a:defRPr sz="1000">
                <a:latin typeface="Arimo"/>
                <a:ea typeface="Arimo"/>
                <a:cs typeface="Arimo"/>
                <a:sym typeface="Arimo"/>
              </a:defRPr>
            </a:lvl5pPr>
            <a:lvl6pPr lvl="5" algn="l">
              <a:lnSpc>
                <a:spcPct val="100000"/>
              </a:lnSpc>
              <a:spcBef>
                <a:spcPts val="0"/>
              </a:spcBef>
              <a:spcAft>
                <a:spcPts val="0"/>
              </a:spcAft>
              <a:buClr>
                <a:schemeClr val="dk1"/>
              </a:buClr>
              <a:buSzPts val="1000"/>
              <a:buFont typeface="Arimo"/>
              <a:buNone/>
              <a:defRPr sz="1000">
                <a:latin typeface="Arimo"/>
                <a:ea typeface="Arimo"/>
                <a:cs typeface="Arimo"/>
                <a:sym typeface="Arimo"/>
              </a:defRPr>
            </a:lvl6pPr>
            <a:lvl7pPr lvl="6" algn="l">
              <a:lnSpc>
                <a:spcPct val="100000"/>
              </a:lnSpc>
              <a:spcBef>
                <a:spcPts val="0"/>
              </a:spcBef>
              <a:spcAft>
                <a:spcPts val="0"/>
              </a:spcAft>
              <a:buClr>
                <a:schemeClr val="dk1"/>
              </a:buClr>
              <a:buSzPts val="1000"/>
              <a:buFont typeface="Arimo"/>
              <a:buNone/>
              <a:defRPr sz="1000">
                <a:latin typeface="Arimo"/>
                <a:ea typeface="Arimo"/>
                <a:cs typeface="Arimo"/>
                <a:sym typeface="Arimo"/>
              </a:defRPr>
            </a:lvl7pPr>
            <a:lvl8pPr lvl="7" algn="l">
              <a:lnSpc>
                <a:spcPct val="100000"/>
              </a:lnSpc>
              <a:spcBef>
                <a:spcPts val="0"/>
              </a:spcBef>
              <a:spcAft>
                <a:spcPts val="0"/>
              </a:spcAft>
              <a:buClr>
                <a:schemeClr val="dk1"/>
              </a:buClr>
              <a:buSzPts val="1000"/>
              <a:buFont typeface="Arimo"/>
              <a:buNone/>
              <a:defRPr sz="1000">
                <a:latin typeface="Arimo"/>
                <a:ea typeface="Arimo"/>
                <a:cs typeface="Arimo"/>
                <a:sym typeface="Arimo"/>
              </a:defRPr>
            </a:lvl8pPr>
            <a:lvl9pPr lvl="8" algn="l">
              <a:lnSpc>
                <a:spcPct val="100000"/>
              </a:lnSpc>
              <a:spcBef>
                <a:spcPts val="0"/>
              </a:spcBef>
              <a:spcAft>
                <a:spcPts val="0"/>
              </a:spcAft>
              <a:buClr>
                <a:schemeClr val="dk1"/>
              </a:buClr>
              <a:buSzPts val="1000"/>
              <a:buFont typeface="Arimo"/>
              <a:buNone/>
              <a:defRPr sz="1000">
                <a:latin typeface="Arimo"/>
                <a:ea typeface="Arimo"/>
                <a:cs typeface="Arimo"/>
                <a:sym typeface="Arimo"/>
              </a:defRPr>
            </a:lvl9pPr>
          </a:lstStyle>
          <a:p/>
        </p:txBody>
      </p:sp>
      <p:sp>
        <p:nvSpPr>
          <p:cNvPr id="1125" name="Google Shape;1125;p73"/>
          <p:cNvSpPr txBox="1"/>
          <p:nvPr>
            <p:ph idx="6" type="body"/>
          </p:nvPr>
        </p:nvSpPr>
        <p:spPr>
          <a:xfrm>
            <a:off x="7123575" y="3850823"/>
            <a:ext cx="1743900" cy="9537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200"/>
              <a:buNone/>
              <a:defRPr sz="1000"/>
            </a:lvl1pPr>
            <a:lvl2pPr indent="-228600" lvl="1" marL="914400" algn="l">
              <a:lnSpc>
                <a:spcPct val="100000"/>
              </a:lnSpc>
              <a:spcBef>
                <a:spcPts val="0"/>
              </a:spcBef>
              <a:spcAft>
                <a:spcPts val="0"/>
              </a:spcAft>
              <a:buSzPts val="1200"/>
              <a:buNone/>
              <a:defRPr sz="1000"/>
            </a:lvl2pPr>
            <a:lvl3pPr indent="-228600" lvl="2" marL="1371600" algn="l">
              <a:lnSpc>
                <a:spcPct val="100000"/>
              </a:lnSpc>
              <a:spcBef>
                <a:spcPts val="0"/>
              </a:spcBef>
              <a:spcAft>
                <a:spcPts val="0"/>
              </a:spcAft>
              <a:buSzPts val="1200"/>
              <a:buNone/>
              <a:defRPr sz="1000"/>
            </a:lvl3pPr>
            <a:lvl4pPr indent="-228600" lvl="3" marL="1828800" algn="l">
              <a:lnSpc>
                <a:spcPct val="100000"/>
              </a:lnSpc>
              <a:spcBef>
                <a:spcPts val="0"/>
              </a:spcBef>
              <a:spcAft>
                <a:spcPts val="0"/>
              </a:spcAft>
              <a:buSzPts val="1200"/>
              <a:buNone/>
              <a:defRPr sz="1000"/>
            </a:lvl4pPr>
            <a:lvl5pPr indent="-228600" lvl="4" marL="2286000" algn="l">
              <a:lnSpc>
                <a:spcPct val="100000"/>
              </a:lnSpc>
              <a:spcBef>
                <a:spcPts val="0"/>
              </a:spcBef>
              <a:spcAft>
                <a:spcPts val="0"/>
              </a:spcAft>
              <a:buSzPts val="1200"/>
              <a:buNone/>
              <a:defRPr sz="1000"/>
            </a:lvl5pPr>
            <a:lvl6pPr indent="-228600" lvl="5" marL="2743200" algn="l">
              <a:lnSpc>
                <a:spcPct val="100000"/>
              </a:lnSpc>
              <a:spcBef>
                <a:spcPts val="0"/>
              </a:spcBef>
              <a:spcAft>
                <a:spcPts val="0"/>
              </a:spcAft>
              <a:buSzPts val="1200"/>
              <a:buNone/>
              <a:defRPr sz="1000"/>
            </a:lvl6pPr>
            <a:lvl7pPr indent="-228600" lvl="6" marL="3200400" algn="l">
              <a:lnSpc>
                <a:spcPct val="100000"/>
              </a:lnSpc>
              <a:spcBef>
                <a:spcPts val="0"/>
              </a:spcBef>
              <a:spcAft>
                <a:spcPts val="0"/>
              </a:spcAft>
              <a:buSzPts val="1200"/>
              <a:buNone/>
              <a:defRPr sz="1000"/>
            </a:lvl7pPr>
            <a:lvl8pPr indent="-228600" lvl="7" marL="3657600" algn="l">
              <a:lnSpc>
                <a:spcPct val="100000"/>
              </a:lnSpc>
              <a:spcBef>
                <a:spcPts val="0"/>
              </a:spcBef>
              <a:spcAft>
                <a:spcPts val="0"/>
              </a:spcAft>
              <a:buSzPts val="1200"/>
              <a:buNone/>
              <a:defRPr sz="1000"/>
            </a:lvl8pPr>
            <a:lvl9pPr indent="-228600" lvl="8" marL="4114800" algn="l">
              <a:lnSpc>
                <a:spcPct val="100000"/>
              </a:lnSpc>
              <a:spcBef>
                <a:spcPts val="0"/>
              </a:spcBef>
              <a:spcAft>
                <a:spcPts val="0"/>
              </a:spcAft>
              <a:buSzPts val="1200"/>
              <a:buNone/>
              <a:defRPr sz="1000"/>
            </a:lvl9pPr>
          </a:lstStyle>
          <a:p/>
        </p:txBody>
      </p:sp>
      <p:sp>
        <p:nvSpPr>
          <p:cNvPr id="1126" name="Google Shape;1126;p73"/>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lvl1pPr lvl="0" algn="l">
              <a:lnSpc>
                <a:spcPct val="100000"/>
              </a:lnSpc>
              <a:spcBef>
                <a:spcPts val="0"/>
              </a:spcBef>
              <a:spcAft>
                <a:spcPts val="0"/>
              </a:spcAft>
              <a:buSzPts val="3000"/>
              <a:buNone/>
              <a:defRPr sz="3000"/>
            </a:lvl1pPr>
            <a:lvl2pPr lvl="1" algn="ctr">
              <a:lnSpc>
                <a:spcPct val="115000"/>
              </a:lnSpc>
              <a:spcBef>
                <a:spcPts val="0"/>
              </a:spcBef>
              <a:spcAft>
                <a:spcPts val="0"/>
              </a:spcAft>
              <a:buSzPts val="4800"/>
              <a:buNone/>
              <a:defRPr sz="4800">
                <a:latin typeface="Arimo SemiBold"/>
                <a:ea typeface="Arimo SemiBold"/>
                <a:cs typeface="Arimo SemiBold"/>
                <a:sym typeface="Arimo SemiBold"/>
              </a:defRPr>
            </a:lvl2pPr>
            <a:lvl3pPr lvl="2" algn="ctr">
              <a:lnSpc>
                <a:spcPct val="115000"/>
              </a:lnSpc>
              <a:spcBef>
                <a:spcPts val="0"/>
              </a:spcBef>
              <a:spcAft>
                <a:spcPts val="0"/>
              </a:spcAft>
              <a:buSzPts val="4800"/>
              <a:buNone/>
              <a:defRPr sz="4800">
                <a:latin typeface="Arimo SemiBold"/>
                <a:ea typeface="Arimo SemiBold"/>
                <a:cs typeface="Arimo SemiBold"/>
                <a:sym typeface="Arimo SemiBold"/>
              </a:defRPr>
            </a:lvl3pPr>
            <a:lvl4pPr lvl="3" algn="ctr">
              <a:lnSpc>
                <a:spcPct val="115000"/>
              </a:lnSpc>
              <a:spcBef>
                <a:spcPts val="0"/>
              </a:spcBef>
              <a:spcAft>
                <a:spcPts val="0"/>
              </a:spcAft>
              <a:buSzPts val="4800"/>
              <a:buNone/>
              <a:defRPr sz="4800">
                <a:latin typeface="Arimo SemiBold"/>
                <a:ea typeface="Arimo SemiBold"/>
                <a:cs typeface="Arimo SemiBold"/>
                <a:sym typeface="Arimo SemiBold"/>
              </a:defRPr>
            </a:lvl4pPr>
            <a:lvl5pPr lvl="4" algn="ctr">
              <a:lnSpc>
                <a:spcPct val="115000"/>
              </a:lnSpc>
              <a:spcBef>
                <a:spcPts val="0"/>
              </a:spcBef>
              <a:spcAft>
                <a:spcPts val="0"/>
              </a:spcAft>
              <a:buSzPts val="4800"/>
              <a:buNone/>
              <a:defRPr sz="4800">
                <a:latin typeface="Arimo SemiBold"/>
                <a:ea typeface="Arimo SemiBold"/>
                <a:cs typeface="Arimo SemiBold"/>
                <a:sym typeface="Arimo SemiBold"/>
              </a:defRPr>
            </a:lvl5pPr>
            <a:lvl6pPr lvl="5" algn="ctr">
              <a:lnSpc>
                <a:spcPct val="115000"/>
              </a:lnSpc>
              <a:spcBef>
                <a:spcPts val="0"/>
              </a:spcBef>
              <a:spcAft>
                <a:spcPts val="0"/>
              </a:spcAft>
              <a:buSzPts val="4800"/>
              <a:buNone/>
              <a:defRPr sz="4800">
                <a:latin typeface="Arimo SemiBold"/>
                <a:ea typeface="Arimo SemiBold"/>
                <a:cs typeface="Arimo SemiBold"/>
                <a:sym typeface="Arimo SemiBold"/>
              </a:defRPr>
            </a:lvl6pPr>
            <a:lvl7pPr lvl="6" algn="ctr">
              <a:lnSpc>
                <a:spcPct val="115000"/>
              </a:lnSpc>
              <a:spcBef>
                <a:spcPts val="0"/>
              </a:spcBef>
              <a:spcAft>
                <a:spcPts val="0"/>
              </a:spcAft>
              <a:buSzPts val="4800"/>
              <a:buNone/>
              <a:defRPr sz="4800">
                <a:latin typeface="Arimo SemiBold"/>
                <a:ea typeface="Arimo SemiBold"/>
                <a:cs typeface="Arimo SemiBold"/>
                <a:sym typeface="Arimo SemiBold"/>
              </a:defRPr>
            </a:lvl7pPr>
            <a:lvl8pPr lvl="7" algn="ctr">
              <a:lnSpc>
                <a:spcPct val="115000"/>
              </a:lnSpc>
              <a:spcBef>
                <a:spcPts val="0"/>
              </a:spcBef>
              <a:spcAft>
                <a:spcPts val="0"/>
              </a:spcAft>
              <a:buSzPts val="4800"/>
              <a:buNone/>
              <a:defRPr sz="4800">
                <a:latin typeface="Arimo SemiBold"/>
                <a:ea typeface="Arimo SemiBold"/>
                <a:cs typeface="Arimo SemiBold"/>
                <a:sym typeface="Arimo SemiBold"/>
              </a:defRPr>
            </a:lvl8pPr>
            <a:lvl9pPr lvl="8" algn="ctr">
              <a:lnSpc>
                <a:spcPct val="115000"/>
              </a:lnSpc>
              <a:spcBef>
                <a:spcPts val="0"/>
              </a:spcBef>
              <a:spcAft>
                <a:spcPts val="0"/>
              </a:spcAft>
              <a:buSzPts val="4800"/>
              <a:buNone/>
              <a:defRPr sz="4800">
                <a:latin typeface="Arimo SemiBold"/>
                <a:ea typeface="Arimo SemiBold"/>
                <a:cs typeface="Arimo SemiBold"/>
                <a:sym typeface="Arimo SemiBold"/>
              </a:defRPr>
            </a:lvl9pPr>
          </a:lstStyle>
          <a:p/>
        </p:txBody>
      </p:sp>
      <p:sp>
        <p:nvSpPr>
          <p:cNvPr id="1127" name="Google Shape;1127;p73"/>
          <p:cNvSpPr txBox="1"/>
          <p:nvPr>
            <p:ph idx="7" type="subTitle"/>
          </p:nvPr>
        </p:nvSpPr>
        <p:spPr>
          <a:xfrm>
            <a:off x="277500" y="278858"/>
            <a:ext cx="1630200" cy="1374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128" name="Google Shape;1128;p73"/>
          <p:cNvSpPr txBox="1"/>
          <p:nvPr>
            <p:ph idx="8" type="subTitle"/>
          </p:nvPr>
        </p:nvSpPr>
        <p:spPr>
          <a:xfrm>
            <a:off x="7236300" y="278858"/>
            <a:ext cx="1630200" cy="1374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Clr>
                <a:schemeClr val="dk1"/>
              </a:buClr>
              <a:buSzPts val="800"/>
              <a:buFont typeface="Arimo"/>
              <a:buNone/>
              <a:defRPr sz="800">
                <a:latin typeface="Arimo"/>
                <a:ea typeface="Arimo"/>
                <a:cs typeface="Arimo"/>
                <a:sym typeface="Arimo"/>
              </a:defRPr>
            </a:lvl1pPr>
            <a:lvl2pPr lvl="1" algn="l">
              <a:lnSpc>
                <a:spcPct val="100000"/>
              </a:lnSpc>
              <a:spcBef>
                <a:spcPts val="0"/>
              </a:spcBef>
              <a:spcAft>
                <a:spcPts val="0"/>
              </a:spcAft>
              <a:buClr>
                <a:schemeClr val="dk1"/>
              </a:buClr>
              <a:buSzPts val="1400"/>
              <a:buFont typeface="Arimo"/>
              <a:buNone/>
              <a:defRPr>
                <a:latin typeface="Arimo"/>
                <a:ea typeface="Arimo"/>
                <a:cs typeface="Arimo"/>
                <a:sym typeface="Arimo"/>
              </a:defRPr>
            </a:lvl2pPr>
            <a:lvl3pPr lvl="2" algn="l">
              <a:lnSpc>
                <a:spcPct val="100000"/>
              </a:lnSpc>
              <a:spcBef>
                <a:spcPts val="0"/>
              </a:spcBef>
              <a:spcAft>
                <a:spcPts val="0"/>
              </a:spcAft>
              <a:buClr>
                <a:schemeClr val="dk1"/>
              </a:buClr>
              <a:buSzPts val="1400"/>
              <a:buFont typeface="Arimo"/>
              <a:buNone/>
              <a:defRPr>
                <a:latin typeface="Arimo"/>
                <a:ea typeface="Arimo"/>
                <a:cs typeface="Arimo"/>
                <a:sym typeface="Arimo"/>
              </a:defRPr>
            </a:lvl3pPr>
            <a:lvl4pPr lvl="3" algn="l">
              <a:lnSpc>
                <a:spcPct val="100000"/>
              </a:lnSpc>
              <a:spcBef>
                <a:spcPts val="0"/>
              </a:spcBef>
              <a:spcAft>
                <a:spcPts val="0"/>
              </a:spcAft>
              <a:buClr>
                <a:schemeClr val="dk1"/>
              </a:buClr>
              <a:buSzPts val="1400"/>
              <a:buFont typeface="Arimo"/>
              <a:buNone/>
              <a:defRPr>
                <a:latin typeface="Arimo"/>
                <a:ea typeface="Arimo"/>
                <a:cs typeface="Arimo"/>
                <a:sym typeface="Arimo"/>
              </a:defRPr>
            </a:lvl4pPr>
            <a:lvl5pPr lvl="4" algn="l">
              <a:lnSpc>
                <a:spcPct val="100000"/>
              </a:lnSpc>
              <a:spcBef>
                <a:spcPts val="0"/>
              </a:spcBef>
              <a:spcAft>
                <a:spcPts val="0"/>
              </a:spcAft>
              <a:buClr>
                <a:schemeClr val="dk1"/>
              </a:buClr>
              <a:buSzPts val="1400"/>
              <a:buFont typeface="Arimo"/>
              <a:buNone/>
              <a:defRPr>
                <a:latin typeface="Arimo"/>
                <a:ea typeface="Arimo"/>
                <a:cs typeface="Arimo"/>
                <a:sym typeface="Arimo"/>
              </a:defRPr>
            </a:lvl5pPr>
            <a:lvl6pPr lvl="5" algn="l">
              <a:lnSpc>
                <a:spcPct val="100000"/>
              </a:lnSpc>
              <a:spcBef>
                <a:spcPts val="0"/>
              </a:spcBef>
              <a:spcAft>
                <a:spcPts val="0"/>
              </a:spcAft>
              <a:buClr>
                <a:schemeClr val="dk1"/>
              </a:buClr>
              <a:buSzPts val="1400"/>
              <a:buFont typeface="Arimo"/>
              <a:buNone/>
              <a:defRPr>
                <a:latin typeface="Arimo"/>
                <a:ea typeface="Arimo"/>
                <a:cs typeface="Arimo"/>
                <a:sym typeface="Arimo"/>
              </a:defRPr>
            </a:lvl6pPr>
            <a:lvl7pPr lvl="6" algn="l">
              <a:lnSpc>
                <a:spcPct val="100000"/>
              </a:lnSpc>
              <a:spcBef>
                <a:spcPts val="0"/>
              </a:spcBef>
              <a:spcAft>
                <a:spcPts val="0"/>
              </a:spcAft>
              <a:buClr>
                <a:schemeClr val="dk1"/>
              </a:buClr>
              <a:buSzPts val="1400"/>
              <a:buFont typeface="Arimo"/>
              <a:buNone/>
              <a:defRPr>
                <a:latin typeface="Arimo"/>
                <a:ea typeface="Arimo"/>
                <a:cs typeface="Arimo"/>
                <a:sym typeface="Arimo"/>
              </a:defRPr>
            </a:lvl7pPr>
            <a:lvl8pPr lvl="7" algn="l">
              <a:lnSpc>
                <a:spcPct val="100000"/>
              </a:lnSpc>
              <a:spcBef>
                <a:spcPts val="0"/>
              </a:spcBef>
              <a:spcAft>
                <a:spcPts val="0"/>
              </a:spcAft>
              <a:buClr>
                <a:schemeClr val="dk1"/>
              </a:buClr>
              <a:buSzPts val="1400"/>
              <a:buFont typeface="Arimo"/>
              <a:buNone/>
              <a:defRPr>
                <a:latin typeface="Arimo"/>
                <a:ea typeface="Arimo"/>
                <a:cs typeface="Arimo"/>
                <a:sym typeface="Arimo"/>
              </a:defRPr>
            </a:lvl8pPr>
            <a:lvl9pPr lvl="8" algn="l">
              <a:lnSpc>
                <a:spcPct val="100000"/>
              </a:lnSpc>
              <a:spcBef>
                <a:spcPts val="0"/>
              </a:spcBef>
              <a:spcAft>
                <a:spcPts val="0"/>
              </a:spcAft>
              <a:buClr>
                <a:schemeClr val="dk1"/>
              </a:buClr>
              <a:buSzPts val="1400"/>
              <a:buFont typeface="Arimo"/>
              <a:buNone/>
              <a:defRPr>
                <a:latin typeface="Arimo"/>
                <a:ea typeface="Arimo"/>
                <a:cs typeface="Arimo"/>
                <a:sym typeface="Arimo"/>
              </a:defRPr>
            </a:lvl9pPr>
          </a:lstStyle>
          <a:p/>
        </p:txBody>
      </p:sp>
      <p:sp>
        <p:nvSpPr>
          <p:cNvPr id="1129" name="Google Shape;1129;p73"/>
          <p:cNvSpPr txBox="1"/>
          <p:nvPr>
            <p:ph idx="12" type="sldNum"/>
          </p:nvPr>
        </p:nvSpPr>
        <p:spPr>
          <a:xfrm>
            <a:off x="8208648" y="4749900"/>
            <a:ext cx="657900" cy="192000"/>
          </a:xfrm>
          <a:prstGeom prst="rect">
            <a:avLst/>
          </a:prstGeom>
          <a:noFill/>
          <a:ln>
            <a:noFill/>
          </a:ln>
        </p:spPr>
        <p:txBody>
          <a:bodyPr anchorCtr="0" anchor="ctr" bIns="91425" lIns="91425" spcFirstLastPara="1" rIns="0" wrap="square" tIns="91425">
            <a:noAutofit/>
          </a:bodyPr>
          <a:lstStyle>
            <a:lvl1pPr indent="0" lvl="0"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1pPr>
            <a:lvl2pPr indent="0" lvl="1"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2pPr>
            <a:lvl3pPr indent="0" lvl="2"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3pPr>
            <a:lvl4pPr indent="0" lvl="3"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4pPr>
            <a:lvl5pPr indent="0" lvl="4"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5pPr>
            <a:lvl6pPr indent="0" lvl="5"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6pPr>
            <a:lvl7pPr indent="0" lvl="6"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7pPr>
            <a:lvl8pPr indent="0" lvl="7"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8pPr>
            <a:lvl9pPr indent="0" lvl="8" marL="0" marR="0" rtl="0" algn="r">
              <a:lnSpc>
                <a:spcPct val="100000"/>
              </a:lnSpc>
              <a:spcBef>
                <a:spcPts val="0"/>
              </a:spcBef>
              <a:spcAft>
                <a:spcPts val="0"/>
              </a:spcAft>
              <a:buClr>
                <a:schemeClr val="dk1"/>
              </a:buClr>
              <a:buSzPts val="700"/>
              <a:buFont typeface="Arimo"/>
              <a:buNone/>
              <a:defRPr b="0" i="0" sz="700" u="none" cap="none" strike="noStrike">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30" name="Shape 1130"/>
        <p:cNvGrpSpPr/>
        <p:nvPr/>
      </p:nvGrpSpPr>
      <p:grpSpPr>
        <a:xfrm>
          <a:off x="0" y="0"/>
          <a:ext cx="0" cy="0"/>
          <a:chOff x="0" y="0"/>
          <a:chExt cx="0" cy="0"/>
        </a:xfrm>
      </p:grpSpPr>
      <p:sp>
        <p:nvSpPr>
          <p:cNvPr id="1131" name="Google Shape;1131;p74"/>
          <p:cNvSpPr txBox="1"/>
          <p:nvPr>
            <p:ph type="ctrTitle"/>
          </p:nvPr>
        </p:nvSpPr>
        <p:spPr>
          <a:xfrm>
            <a:off x="311708" y="744575"/>
            <a:ext cx="8520600" cy="2052600"/>
          </a:xfrm>
          <a:prstGeom prst="rect">
            <a:avLst/>
          </a:prstGeom>
          <a:noFill/>
          <a:ln>
            <a:noFill/>
          </a:ln>
        </p:spPr>
        <p:txBody>
          <a:bodyPr anchorCtr="0" anchor="b" bIns="0" lIns="0" spcFirstLastPara="1" rIns="0" wrap="square" tIns="0">
            <a:spAutoFit/>
          </a:bodyPr>
          <a:lstStyle>
            <a:lvl1pPr lvl="0" algn="ctr">
              <a:lnSpc>
                <a:spcPct val="90000"/>
              </a:lnSpc>
              <a:spcBef>
                <a:spcPts val="0"/>
              </a:spcBef>
              <a:spcAft>
                <a:spcPts val="0"/>
              </a:spcAft>
              <a:buSzPts val="5200"/>
              <a:buChar char="●"/>
              <a:defRPr sz="5200"/>
            </a:lvl1pPr>
            <a:lvl2pPr lvl="1" algn="ctr">
              <a:lnSpc>
                <a:spcPct val="115000"/>
              </a:lnSpc>
              <a:spcBef>
                <a:spcPts val="0"/>
              </a:spcBef>
              <a:spcAft>
                <a:spcPts val="0"/>
              </a:spcAft>
              <a:buSzPts val="5200"/>
              <a:buChar char="○"/>
              <a:defRPr sz="5200"/>
            </a:lvl2pPr>
            <a:lvl3pPr lvl="2" algn="ctr">
              <a:lnSpc>
                <a:spcPct val="115000"/>
              </a:lnSpc>
              <a:spcBef>
                <a:spcPts val="0"/>
              </a:spcBef>
              <a:spcAft>
                <a:spcPts val="0"/>
              </a:spcAft>
              <a:buSzPts val="5200"/>
              <a:buChar char="■"/>
              <a:defRPr sz="5200"/>
            </a:lvl3pPr>
            <a:lvl4pPr lvl="3" algn="ctr">
              <a:lnSpc>
                <a:spcPct val="115000"/>
              </a:lnSpc>
              <a:spcBef>
                <a:spcPts val="0"/>
              </a:spcBef>
              <a:spcAft>
                <a:spcPts val="0"/>
              </a:spcAft>
              <a:buSzPts val="5200"/>
              <a:buChar char="●"/>
              <a:defRPr sz="5200"/>
            </a:lvl4pPr>
            <a:lvl5pPr lvl="4" algn="ctr">
              <a:lnSpc>
                <a:spcPct val="115000"/>
              </a:lnSpc>
              <a:spcBef>
                <a:spcPts val="0"/>
              </a:spcBef>
              <a:spcAft>
                <a:spcPts val="0"/>
              </a:spcAft>
              <a:buSzPts val="5200"/>
              <a:buChar char="○"/>
              <a:defRPr sz="5200"/>
            </a:lvl5pPr>
            <a:lvl6pPr lvl="5" algn="ctr">
              <a:lnSpc>
                <a:spcPct val="115000"/>
              </a:lnSpc>
              <a:spcBef>
                <a:spcPts val="0"/>
              </a:spcBef>
              <a:spcAft>
                <a:spcPts val="0"/>
              </a:spcAft>
              <a:buSzPts val="5200"/>
              <a:buChar char="■"/>
              <a:defRPr sz="5200"/>
            </a:lvl6pPr>
            <a:lvl7pPr lvl="6" algn="ctr">
              <a:lnSpc>
                <a:spcPct val="115000"/>
              </a:lnSpc>
              <a:spcBef>
                <a:spcPts val="0"/>
              </a:spcBef>
              <a:spcAft>
                <a:spcPts val="0"/>
              </a:spcAft>
              <a:buSzPts val="5200"/>
              <a:buChar char="●"/>
              <a:defRPr sz="5200"/>
            </a:lvl7pPr>
            <a:lvl8pPr lvl="7" algn="ctr">
              <a:lnSpc>
                <a:spcPct val="115000"/>
              </a:lnSpc>
              <a:spcBef>
                <a:spcPts val="0"/>
              </a:spcBef>
              <a:spcAft>
                <a:spcPts val="0"/>
              </a:spcAft>
              <a:buSzPts val="5200"/>
              <a:buChar char="○"/>
              <a:defRPr sz="5200"/>
            </a:lvl8pPr>
            <a:lvl9pPr lvl="8" algn="ctr">
              <a:lnSpc>
                <a:spcPct val="115000"/>
              </a:lnSpc>
              <a:spcBef>
                <a:spcPts val="0"/>
              </a:spcBef>
              <a:spcAft>
                <a:spcPts val="0"/>
              </a:spcAft>
              <a:buSzPts val="5200"/>
              <a:buChar char="■"/>
              <a:defRPr sz="5200"/>
            </a:lvl9pPr>
          </a:lstStyle>
          <a:p/>
        </p:txBody>
      </p:sp>
      <p:sp>
        <p:nvSpPr>
          <p:cNvPr id="1132" name="Google Shape;1132;p74"/>
          <p:cNvSpPr txBox="1"/>
          <p:nvPr>
            <p:ph idx="1" type="subTitle"/>
          </p:nvPr>
        </p:nvSpPr>
        <p:spPr>
          <a:xfrm>
            <a:off x="311700" y="2834125"/>
            <a:ext cx="8520600" cy="792600"/>
          </a:xfrm>
          <a:prstGeom prst="rect">
            <a:avLst/>
          </a:prstGeom>
          <a:noFill/>
          <a:ln>
            <a:noFill/>
          </a:ln>
        </p:spPr>
        <p:txBody>
          <a:bodyPr anchorCtr="0" anchor="t" bIns="91425" lIns="0"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33" name="Shape 1133"/>
        <p:cNvGrpSpPr/>
        <p:nvPr/>
      </p:nvGrpSpPr>
      <p:grpSpPr>
        <a:xfrm>
          <a:off x="0" y="0"/>
          <a:ext cx="0" cy="0"/>
          <a:chOff x="0" y="0"/>
          <a:chExt cx="0" cy="0"/>
        </a:xfrm>
      </p:grpSpPr>
      <p:sp>
        <p:nvSpPr>
          <p:cNvPr id="1134" name="Google Shape;1134;p75"/>
          <p:cNvSpPr txBox="1"/>
          <p:nvPr>
            <p:ph type="title"/>
          </p:nvPr>
        </p:nvSpPr>
        <p:spPr>
          <a:xfrm>
            <a:off x="311700" y="2150850"/>
            <a:ext cx="8520600" cy="841800"/>
          </a:xfrm>
          <a:prstGeom prst="rect">
            <a:avLst/>
          </a:prstGeom>
          <a:noFill/>
          <a:ln>
            <a:noFill/>
          </a:ln>
        </p:spPr>
        <p:txBody>
          <a:bodyPr anchorCtr="0" anchor="ctr" bIns="0" lIns="0" spcFirstLastPara="1" rIns="0" wrap="square" tIns="0">
            <a:spAutoFit/>
          </a:bodyPr>
          <a:lstStyle>
            <a:lvl1pPr lvl="0" algn="ctr">
              <a:lnSpc>
                <a:spcPct val="90000"/>
              </a:lnSpc>
              <a:spcBef>
                <a:spcPts val="0"/>
              </a:spcBef>
              <a:spcAft>
                <a:spcPts val="0"/>
              </a:spcAft>
              <a:buSzPts val="3600"/>
              <a:buChar char="●"/>
              <a:defRPr/>
            </a:lvl1pPr>
            <a:lvl2pPr lvl="1" algn="ctr">
              <a:lnSpc>
                <a:spcPct val="115000"/>
              </a:lnSpc>
              <a:spcBef>
                <a:spcPts val="0"/>
              </a:spcBef>
              <a:spcAft>
                <a:spcPts val="0"/>
              </a:spcAft>
              <a:buSzPts val="3600"/>
              <a:buChar char="○"/>
              <a:defRPr sz="3600"/>
            </a:lvl2pPr>
            <a:lvl3pPr lvl="2" algn="ctr">
              <a:lnSpc>
                <a:spcPct val="115000"/>
              </a:lnSpc>
              <a:spcBef>
                <a:spcPts val="0"/>
              </a:spcBef>
              <a:spcAft>
                <a:spcPts val="0"/>
              </a:spcAft>
              <a:buSzPts val="3600"/>
              <a:buChar char="■"/>
              <a:defRPr sz="3600"/>
            </a:lvl3pPr>
            <a:lvl4pPr lvl="3" algn="ctr">
              <a:lnSpc>
                <a:spcPct val="115000"/>
              </a:lnSpc>
              <a:spcBef>
                <a:spcPts val="0"/>
              </a:spcBef>
              <a:spcAft>
                <a:spcPts val="0"/>
              </a:spcAft>
              <a:buSzPts val="3600"/>
              <a:buChar char="●"/>
              <a:defRPr sz="3600"/>
            </a:lvl4pPr>
            <a:lvl5pPr lvl="4" algn="ctr">
              <a:lnSpc>
                <a:spcPct val="115000"/>
              </a:lnSpc>
              <a:spcBef>
                <a:spcPts val="0"/>
              </a:spcBef>
              <a:spcAft>
                <a:spcPts val="0"/>
              </a:spcAft>
              <a:buSzPts val="3600"/>
              <a:buChar char="○"/>
              <a:defRPr sz="3600"/>
            </a:lvl5pPr>
            <a:lvl6pPr lvl="5" algn="ctr">
              <a:lnSpc>
                <a:spcPct val="115000"/>
              </a:lnSpc>
              <a:spcBef>
                <a:spcPts val="0"/>
              </a:spcBef>
              <a:spcAft>
                <a:spcPts val="0"/>
              </a:spcAft>
              <a:buSzPts val="3600"/>
              <a:buChar char="■"/>
              <a:defRPr sz="3600"/>
            </a:lvl6pPr>
            <a:lvl7pPr lvl="6" algn="ctr">
              <a:lnSpc>
                <a:spcPct val="115000"/>
              </a:lnSpc>
              <a:spcBef>
                <a:spcPts val="0"/>
              </a:spcBef>
              <a:spcAft>
                <a:spcPts val="0"/>
              </a:spcAft>
              <a:buSzPts val="3600"/>
              <a:buChar char="●"/>
              <a:defRPr sz="3600"/>
            </a:lvl7pPr>
            <a:lvl8pPr lvl="7" algn="ctr">
              <a:lnSpc>
                <a:spcPct val="115000"/>
              </a:lnSpc>
              <a:spcBef>
                <a:spcPts val="0"/>
              </a:spcBef>
              <a:spcAft>
                <a:spcPts val="0"/>
              </a:spcAft>
              <a:buSzPts val="3600"/>
              <a:buChar char="○"/>
              <a:defRPr sz="3600"/>
            </a:lvl8pPr>
            <a:lvl9pPr lvl="8" algn="ctr">
              <a:lnSpc>
                <a:spcPct val="115000"/>
              </a:lnSpc>
              <a:spcBef>
                <a:spcPts val="0"/>
              </a:spcBef>
              <a:spcAft>
                <a:spcPts val="0"/>
              </a:spcAft>
              <a:buSzPts val="3600"/>
              <a:buChar char="■"/>
              <a:defRPr sz="3600"/>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1135" name="Shape 1135"/>
        <p:cNvGrpSpPr/>
        <p:nvPr/>
      </p:nvGrpSpPr>
      <p:grpSpPr>
        <a:xfrm>
          <a:off x="0" y="0"/>
          <a:ext cx="0" cy="0"/>
          <a:chOff x="0" y="0"/>
          <a:chExt cx="0" cy="0"/>
        </a:xfrm>
      </p:grpSpPr>
      <p:sp>
        <p:nvSpPr>
          <p:cNvPr id="1136" name="Google Shape;1136;p76"/>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
        <p:nvSpPr>
          <p:cNvPr id="1137" name="Google Shape;1137;p76"/>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1138" name="Shape 1138"/>
        <p:cNvGrpSpPr/>
        <p:nvPr/>
      </p:nvGrpSpPr>
      <p:grpSpPr>
        <a:xfrm>
          <a:off x="0" y="0"/>
          <a:ext cx="0" cy="0"/>
          <a:chOff x="0" y="0"/>
          <a:chExt cx="0" cy="0"/>
        </a:xfrm>
      </p:grpSpPr>
      <p:sp>
        <p:nvSpPr>
          <p:cNvPr id="1139" name="Google Shape;1139;p77"/>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
        <p:nvSpPr>
          <p:cNvPr id="1140" name="Google Shape;1140;p77"/>
          <p:cNvSpPr txBox="1"/>
          <p:nvPr>
            <p:ph idx="1" type="body"/>
          </p:nvPr>
        </p:nvSpPr>
        <p:spPr>
          <a:xfrm>
            <a:off x="311700" y="1152475"/>
            <a:ext cx="3999900" cy="3416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41" name="Google Shape;1141;p77"/>
          <p:cNvSpPr txBox="1"/>
          <p:nvPr>
            <p:ph idx="2" type="body"/>
          </p:nvPr>
        </p:nvSpPr>
        <p:spPr>
          <a:xfrm>
            <a:off x="4832400" y="1152475"/>
            <a:ext cx="3999900" cy="3416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42" name="Shape 1142"/>
        <p:cNvGrpSpPr/>
        <p:nvPr/>
      </p:nvGrpSpPr>
      <p:grpSpPr>
        <a:xfrm>
          <a:off x="0" y="0"/>
          <a:ext cx="0" cy="0"/>
          <a:chOff x="0" y="0"/>
          <a:chExt cx="0" cy="0"/>
        </a:xfrm>
      </p:grpSpPr>
      <p:sp>
        <p:nvSpPr>
          <p:cNvPr id="1143" name="Google Shape;1143;p78"/>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144" name="Shape 1144"/>
        <p:cNvGrpSpPr/>
        <p:nvPr/>
      </p:nvGrpSpPr>
      <p:grpSpPr>
        <a:xfrm>
          <a:off x="0" y="0"/>
          <a:ext cx="0" cy="0"/>
          <a:chOff x="0" y="0"/>
          <a:chExt cx="0" cy="0"/>
        </a:xfrm>
      </p:grpSpPr>
      <p:sp>
        <p:nvSpPr>
          <p:cNvPr id="1145" name="Google Shape;1145;p79"/>
          <p:cNvSpPr txBox="1"/>
          <p:nvPr>
            <p:ph type="title"/>
          </p:nvPr>
        </p:nvSpPr>
        <p:spPr>
          <a:xfrm>
            <a:off x="311700" y="555600"/>
            <a:ext cx="2808000" cy="755700"/>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SzPts val="2400"/>
              <a:buChar char="●"/>
              <a:defRPr sz="2400"/>
            </a:lvl1pPr>
            <a:lvl2pPr lvl="1" algn="l">
              <a:lnSpc>
                <a:spcPct val="115000"/>
              </a:lnSpc>
              <a:spcBef>
                <a:spcPts val="0"/>
              </a:spcBef>
              <a:spcAft>
                <a:spcPts val="0"/>
              </a:spcAft>
              <a:buSzPts val="2400"/>
              <a:buChar char="○"/>
              <a:defRPr sz="2400"/>
            </a:lvl2pPr>
            <a:lvl3pPr lvl="2" algn="l">
              <a:lnSpc>
                <a:spcPct val="115000"/>
              </a:lnSpc>
              <a:spcBef>
                <a:spcPts val="0"/>
              </a:spcBef>
              <a:spcAft>
                <a:spcPts val="0"/>
              </a:spcAft>
              <a:buSzPts val="2400"/>
              <a:buChar char="■"/>
              <a:defRPr sz="2400"/>
            </a:lvl3pPr>
            <a:lvl4pPr lvl="3" algn="l">
              <a:lnSpc>
                <a:spcPct val="115000"/>
              </a:lnSpc>
              <a:spcBef>
                <a:spcPts val="0"/>
              </a:spcBef>
              <a:spcAft>
                <a:spcPts val="0"/>
              </a:spcAft>
              <a:buSzPts val="2400"/>
              <a:buChar char="●"/>
              <a:defRPr sz="2400"/>
            </a:lvl4pPr>
            <a:lvl5pPr lvl="4" algn="l">
              <a:lnSpc>
                <a:spcPct val="115000"/>
              </a:lnSpc>
              <a:spcBef>
                <a:spcPts val="0"/>
              </a:spcBef>
              <a:spcAft>
                <a:spcPts val="0"/>
              </a:spcAft>
              <a:buSzPts val="2400"/>
              <a:buChar char="○"/>
              <a:defRPr sz="2400"/>
            </a:lvl5pPr>
            <a:lvl6pPr lvl="5" algn="l">
              <a:lnSpc>
                <a:spcPct val="115000"/>
              </a:lnSpc>
              <a:spcBef>
                <a:spcPts val="0"/>
              </a:spcBef>
              <a:spcAft>
                <a:spcPts val="0"/>
              </a:spcAft>
              <a:buSzPts val="2400"/>
              <a:buChar char="■"/>
              <a:defRPr sz="2400"/>
            </a:lvl6pPr>
            <a:lvl7pPr lvl="6" algn="l">
              <a:lnSpc>
                <a:spcPct val="115000"/>
              </a:lnSpc>
              <a:spcBef>
                <a:spcPts val="0"/>
              </a:spcBef>
              <a:spcAft>
                <a:spcPts val="0"/>
              </a:spcAft>
              <a:buSzPts val="2400"/>
              <a:buChar char="●"/>
              <a:defRPr sz="2400"/>
            </a:lvl7pPr>
            <a:lvl8pPr lvl="7" algn="l">
              <a:lnSpc>
                <a:spcPct val="115000"/>
              </a:lnSpc>
              <a:spcBef>
                <a:spcPts val="0"/>
              </a:spcBef>
              <a:spcAft>
                <a:spcPts val="0"/>
              </a:spcAft>
              <a:buSzPts val="2400"/>
              <a:buChar char="○"/>
              <a:defRPr sz="2400"/>
            </a:lvl8pPr>
            <a:lvl9pPr lvl="8" algn="l">
              <a:lnSpc>
                <a:spcPct val="115000"/>
              </a:lnSpc>
              <a:spcBef>
                <a:spcPts val="0"/>
              </a:spcBef>
              <a:spcAft>
                <a:spcPts val="0"/>
              </a:spcAft>
              <a:buSzPts val="2400"/>
              <a:buChar char="■"/>
              <a:defRPr sz="2400"/>
            </a:lvl9pPr>
          </a:lstStyle>
          <a:p/>
        </p:txBody>
      </p:sp>
      <p:sp>
        <p:nvSpPr>
          <p:cNvPr id="1146" name="Google Shape;1146;p79"/>
          <p:cNvSpPr txBox="1"/>
          <p:nvPr>
            <p:ph idx="1" type="body"/>
          </p:nvPr>
        </p:nvSpPr>
        <p:spPr>
          <a:xfrm>
            <a:off x="311700" y="1389600"/>
            <a:ext cx="2808000" cy="3179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147" name="Shape 1147"/>
        <p:cNvGrpSpPr/>
        <p:nvPr/>
      </p:nvGrpSpPr>
      <p:grpSpPr>
        <a:xfrm>
          <a:off x="0" y="0"/>
          <a:ext cx="0" cy="0"/>
          <a:chOff x="0" y="0"/>
          <a:chExt cx="0" cy="0"/>
        </a:xfrm>
      </p:grpSpPr>
      <p:sp>
        <p:nvSpPr>
          <p:cNvPr id="1148" name="Google Shape;1148;p80"/>
          <p:cNvSpPr txBox="1"/>
          <p:nvPr>
            <p:ph type="title"/>
          </p:nvPr>
        </p:nvSpPr>
        <p:spPr>
          <a:xfrm>
            <a:off x="490250" y="450150"/>
            <a:ext cx="6367800" cy="409080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SzPts val="4800"/>
              <a:buChar char="●"/>
              <a:defRPr sz="4800"/>
            </a:lvl1pPr>
            <a:lvl2pPr lvl="1" algn="l">
              <a:lnSpc>
                <a:spcPct val="115000"/>
              </a:lnSpc>
              <a:spcBef>
                <a:spcPts val="0"/>
              </a:spcBef>
              <a:spcAft>
                <a:spcPts val="0"/>
              </a:spcAft>
              <a:buSzPts val="4800"/>
              <a:buChar char="○"/>
              <a:defRPr sz="4800"/>
            </a:lvl2pPr>
            <a:lvl3pPr lvl="2" algn="l">
              <a:lnSpc>
                <a:spcPct val="115000"/>
              </a:lnSpc>
              <a:spcBef>
                <a:spcPts val="0"/>
              </a:spcBef>
              <a:spcAft>
                <a:spcPts val="0"/>
              </a:spcAft>
              <a:buSzPts val="4800"/>
              <a:buChar char="■"/>
              <a:defRPr sz="4800"/>
            </a:lvl3pPr>
            <a:lvl4pPr lvl="3" algn="l">
              <a:lnSpc>
                <a:spcPct val="115000"/>
              </a:lnSpc>
              <a:spcBef>
                <a:spcPts val="0"/>
              </a:spcBef>
              <a:spcAft>
                <a:spcPts val="0"/>
              </a:spcAft>
              <a:buSzPts val="4800"/>
              <a:buChar char="●"/>
              <a:defRPr sz="4800"/>
            </a:lvl4pPr>
            <a:lvl5pPr lvl="4" algn="l">
              <a:lnSpc>
                <a:spcPct val="115000"/>
              </a:lnSpc>
              <a:spcBef>
                <a:spcPts val="0"/>
              </a:spcBef>
              <a:spcAft>
                <a:spcPts val="0"/>
              </a:spcAft>
              <a:buSzPts val="4800"/>
              <a:buChar char="○"/>
              <a:defRPr sz="4800"/>
            </a:lvl5pPr>
            <a:lvl6pPr lvl="5" algn="l">
              <a:lnSpc>
                <a:spcPct val="115000"/>
              </a:lnSpc>
              <a:spcBef>
                <a:spcPts val="0"/>
              </a:spcBef>
              <a:spcAft>
                <a:spcPts val="0"/>
              </a:spcAft>
              <a:buSzPts val="4800"/>
              <a:buChar char="■"/>
              <a:defRPr sz="4800"/>
            </a:lvl6pPr>
            <a:lvl7pPr lvl="6" algn="l">
              <a:lnSpc>
                <a:spcPct val="115000"/>
              </a:lnSpc>
              <a:spcBef>
                <a:spcPts val="0"/>
              </a:spcBef>
              <a:spcAft>
                <a:spcPts val="0"/>
              </a:spcAft>
              <a:buSzPts val="4800"/>
              <a:buChar char="●"/>
              <a:defRPr sz="4800"/>
            </a:lvl7pPr>
            <a:lvl8pPr lvl="7" algn="l">
              <a:lnSpc>
                <a:spcPct val="115000"/>
              </a:lnSpc>
              <a:spcBef>
                <a:spcPts val="0"/>
              </a:spcBef>
              <a:spcAft>
                <a:spcPts val="0"/>
              </a:spcAft>
              <a:buSzPts val="4800"/>
              <a:buChar char="○"/>
              <a:defRPr sz="4800"/>
            </a:lvl8pPr>
            <a:lvl9pPr lvl="8" algn="l">
              <a:lnSpc>
                <a:spcPct val="115000"/>
              </a:lnSpc>
              <a:spcBef>
                <a:spcPts val="0"/>
              </a:spcBef>
              <a:spcAft>
                <a:spcPts val="0"/>
              </a:spcAft>
              <a:buSzPts val="4800"/>
              <a:buChar char="■"/>
              <a:defRPr sz="48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149" name="Shape 1149"/>
        <p:cNvGrpSpPr/>
        <p:nvPr/>
      </p:nvGrpSpPr>
      <p:grpSpPr>
        <a:xfrm>
          <a:off x="0" y="0"/>
          <a:ext cx="0" cy="0"/>
          <a:chOff x="0" y="0"/>
          <a:chExt cx="0" cy="0"/>
        </a:xfrm>
      </p:grpSpPr>
      <p:sp>
        <p:nvSpPr>
          <p:cNvPr id="1150" name="Google Shape;1150;p81"/>
          <p:cNvSpPr txBox="1"/>
          <p:nvPr>
            <p:ph type="title"/>
          </p:nvPr>
        </p:nvSpPr>
        <p:spPr>
          <a:xfrm>
            <a:off x="265500" y="1233175"/>
            <a:ext cx="4045200" cy="1482300"/>
          </a:xfrm>
          <a:prstGeom prst="rect">
            <a:avLst/>
          </a:prstGeom>
          <a:noFill/>
          <a:ln>
            <a:noFill/>
          </a:ln>
        </p:spPr>
        <p:txBody>
          <a:bodyPr anchorCtr="0" anchor="b" bIns="0" lIns="0" spcFirstLastPara="1" rIns="0" wrap="square" tIns="0">
            <a:spAutoFit/>
          </a:bodyPr>
          <a:lstStyle>
            <a:lvl1pPr lvl="0" algn="ctr">
              <a:lnSpc>
                <a:spcPct val="90000"/>
              </a:lnSpc>
              <a:spcBef>
                <a:spcPts val="0"/>
              </a:spcBef>
              <a:spcAft>
                <a:spcPts val="0"/>
              </a:spcAft>
              <a:buSzPts val="4200"/>
              <a:buChar char="●"/>
              <a:defRPr sz="4200"/>
            </a:lvl1pPr>
            <a:lvl2pPr lvl="1" algn="ctr">
              <a:lnSpc>
                <a:spcPct val="115000"/>
              </a:lnSpc>
              <a:spcBef>
                <a:spcPts val="0"/>
              </a:spcBef>
              <a:spcAft>
                <a:spcPts val="0"/>
              </a:spcAft>
              <a:buSzPts val="4200"/>
              <a:buChar char="○"/>
              <a:defRPr sz="4200"/>
            </a:lvl2pPr>
            <a:lvl3pPr lvl="2" algn="ctr">
              <a:lnSpc>
                <a:spcPct val="115000"/>
              </a:lnSpc>
              <a:spcBef>
                <a:spcPts val="0"/>
              </a:spcBef>
              <a:spcAft>
                <a:spcPts val="0"/>
              </a:spcAft>
              <a:buSzPts val="4200"/>
              <a:buChar char="■"/>
              <a:defRPr sz="4200"/>
            </a:lvl3pPr>
            <a:lvl4pPr lvl="3" algn="ctr">
              <a:lnSpc>
                <a:spcPct val="115000"/>
              </a:lnSpc>
              <a:spcBef>
                <a:spcPts val="0"/>
              </a:spcBef>
              <a:spcAft>
                <a:spcPts val="0"/>
              </a:spcAft>
              <a:buSzPts val="4200"/>
              <a:buChar char="●"/>
              <a:defRPr sz="4200"/>
            </a:lvl4pPr>
            <a:lvl5pPr lvl="4" algn="ctr">
              <a:lnSpc>
                <a:spcPct val="115000"/>
              </a:lnSpc>
              <a:spcBef>
                <a:spcPts val="0"/>
              </a:spcBef>
              <a:spcAft>
                <a:spcPts val="0"/>
              </a:spcAft>
              <a:buSzPts val="4200"/>
              <a:buChar char="○"/>
              <a:defRPr sz="4200"/>
            </a:lvl5pPr>
            <a:lvl6pPr lvl="5" algn="ctr">
              <a:lnSpc>
                <a:spcPct val="115000"/>
              </a:lnSpc>
              <a:spcBef>
                <a:spcPts val="0"/>
              </a:spcBef>
              <a:spcAft>
                <a:spcPts val="0"/>
              </a:spcAft>
              <a:buSzPts val="4200"/>
              <a:buChar char="■"/>
              <a:defRPr sz="4200"/>
            </a:lvl6pPr>
            <a:lvl7pPr lvl="6" algn="ctr">
              <a:lnSpc>
                <a:spcPct val="115000"/>
              </a:lnSpc>
              <a:spcBef>
                <a:spcPts val="0"/>
              </a:spcBef>
              <a:spcAft>
                <a:spcPts val="0"/>
              </a:spcAft>
              <a:buSzPts val="4200"/>
              <a:buChar char="●"/>
              <a:defRPr sz="4200"/>
            </a:lvl7pPr>
            <a:lvl8pPr lvl="7" algn="ctr">
              <a:lnSpc>
                <a:spcPct val="115000"/>
              </a:lnSpc>
              <a:spcBef>
                <a:spcPts val="0"/>
              </a:spcBef>
              <a:spcAft>
                <a:spcPts val="0"/>
              </a:spcAft>
              <a:buSzPts val="4200"/>
              <a:buChar char="○"/>
              <a:defRPr sz="4200"/>
            </a:lvl8pPr>
            <a:lvl9pPr lvl="8" algn="ctr">
              <a:lnSpc>
                <a:spcPct val="115000"/>
              </a:lnSpc>
              <a:spcBef>
                <a:spcPts val="0"/>
              </a:spcBef>
              <a:spcAft>
                <a:spcPts val="0"/>
              </a:spcAft>
              <a:buSzPts val="4200"/>
              <a:buChar char="■"/>
              <a:defRPr sz="4200"/>
            </a:lvl9pPr>
          </a:lstStyle>
          <a:p/>
        </p:txBody>
      </p:sp>
      <p:sp>
        <p:nvSpPr>
          <p:cNvPr id="1151" name="Google Shape;1151;p81"/>
          <p:cNvSpPr txBox="1"/>
          <p:nvPr>
            <p:ph idx="1" type="subTitle"/>
          </p:nvPr>
        </p:nvSpPr>
        <p:spPr>
          <a:xfrm>
            <a:off x="265500" y="2803075"/>
            <a:ext cx="4045200" cy="1235100"/>
          </a:xfrm>
          <a:prstGeom prst="rect">
            <a:avLst/>
          </a:prstGeom>
          <a:noFill/>
          <a:ln>
            <a:noFill/>
          </a:ln>
        </p:spPr>
        <p:txBody>
          <a:bodyPr anchorCtr="0" anchor="t" bIns="91425" lIns="0"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52" name="Google Shape;1152;p81"/>
          <p:cNvSpPr txBox="1"/>
          <p:nvPr>
            <p:ph idx="2" type="body"/>
          </p:nvPr>
        </p:nvSpPr>
        <p:spPr>
          <a:xfrm>
            <a:off x="4939500" y="724075"/>
            <a:ext cx="3837000" cy="3695100"/>
          </a:xfrm>
          <a:prstGeom prst="rect">
            <a:avLst/>
          </a:prstGeom>
          <a:noFill/>
          <a:ln>
            <a:noFill/>
          </a:ln>
        </p:spPr>
        <p:txBody>
          <a:bodyPr anchorCtr="0" anchor="ctr"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LANK_1_1_1_1_1_1_1_1_1_1_10">
    <p:spTree>
      <p:nvGrpSpPr>
        <p:cNvPr id="215" name="Shape 215"/>
        <p:cNvGrpSpPr/>
        <p:nvPr/>
      </p:nvGrpSpPr>
      <p:grpSpPr>
        <a:xfrm>
          <a:off x="0" y="0"/>
          <a:ext cx="0" cy="0"/>
          <a:chOff x="0" y="0"/>
          <a:chExt cx="0" cy="0"/>
        </a:xfrm>
      </p:grpSpPr>
      <p:sp>
        <p:nvSpPr>
          <p:cNvPr id="216" name="Google Shape;216;p9"/>
          <p:cNvSpPr/>
          <p:nvPr/>
        </p:nvSpPr>
        <p:spPr>
          <a:xfrm flipH="1" rot="-900031">
            <a:off x="1792020" y="1182391"/>
            <a:ext cx="5560068" cy="1963507"/>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7" name="Google Shape;217;p9"/>
          <p:cNvSpPr/>
          <p:nvPr/>
        </p:nvSpPr>
        <p:spPr>
          <a:xfrm rot="10800000">
            <a:off x="1792025" y="1182400"/>
            <a:ext cx="5559900" cy="1963500"/>
          </a:xfrm>
          <a:prstGeom prst="ellipse">
            <a:avLst/>
          </a:prstGeom>
          <a:gradFill>
            <a:gsLst>
              <a:gs pos="0">
                <a:schemeClr val="accent2"/>
              </a:gs>
              <a:gs pos="37000">
                <a:schemeClr val="lt2"/>
              </a:gs>
              <a:gs pos="92000">
                <a:schemeClr val="accent1"/>
              </a:gs>
              <a:gs pos="100000">
                <a:schemeClr val="accent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18" name="Google Shape;218;p9"/>
          <p:cNvSpPr txBox="1"/>
          <p:nvPr>
            <p:ph idx="1" type="body"/>
          </p:nvPr>
        </p:nvSpPr>
        <p:spPr>
          <a:xfrm>
            <a:off x="2351750" y="3857450"/>
            <a:ext cx="4346700" cy="4527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Sora"/>
              <a:buChar char="●"/>
              <a:defRPr/>
            </a:lvl1pPr>
            <a:lvl2pPr indent="-304800" lvl="1" marL="914400">
              <a:spcBef>
                <a:spcPts val="0"/>
              </a:spcBef>
              <a:spcAft>
                <a:spcPts val="0"/>
              </a:spcAft>
              <a:buClr>
                <a:schemeClr val="lt1"/>
              </a:buClr>
              <a:buSzPts val="1200"/>
              <a:buFont typeface="Sora"/>
              <a:buChar char="○"/>
              <a:defRPr/>
            </a:lvl2pPr>
            <a:lvl3pPr indent="-304800" lvl="2" marL="1371600">
              <a:spcBef>
                <a:spcPts val="0"/>
              </a:spcBef>
              <a:spcAft>
                <a:spcPts val="0"/>
              </a:spcAft>
              <a:buClr>
                <a:schemeClr val="lt1"/>
              </a:buClr>
              <a:buSzPts val="1200"/>
              <a:buFont typeface="Sora"/>
              <a:buChar char="■"/>
              <a:defRPr/>
            </a:lvl3pPr>
            <a:lvl4pPr indent="-304800" lvl="3" marL="1828800">
              <a:spcBef>
                <a:spcPts val="0"/>
              </a:spcBef>
              <a:spcAft>
                <a:spcPts val="0"/>
              </a:spcAft>
              <a:buClr>
                <a:schemeClr val="lt1"/>
              </a:buClr>
              <a:buSzPts val="1200"/>
              <a:buFont typeface="Sora"/>
              <a:buChar char="●"/>
              <a:defRPr/>
            </a:lvl4pPr>
            <a:lvl5pPr indent="-304800" lvl="4" marL="2286000">
              <a:spcBef>
                <a:spcPts val="0"/>
              </a:spcBef>
              <a:spcAft>
                <a:spcPts val="0"/>
              </a:spcAft>
              <a:buClr>
                <a:schemeClr val="lt1"/>
              </a:buClr>
              <a:buSzPts val="1200"/>
              <a:buFont typeface="Sora"/>
              <a:buChar char="○"/>
              <a:defRPr/>
            </a:lvl5pPr>
            <a:lvl6pPr indent="-304800" lvl="5" marL="2743200">
              <a:spcBef>
                <a:spcPts val="0"/>
              </a:spcBef>
              <a:spcAft>
                <a:spcPts val="0"/>
              </a:spcAft>
              <a:buClr>
                <a:schemeClr val="lt1"/>
              </a:buClr>
              <a:buSzPts val="1200"/>
              <a:buFont typeface="Sora"/>
              <a:buChar char="■"/>
              <a:defRPr/>
            </a:lvl6pPr>
            <a:lvl7pPr indent="-304800" lvl="6" marL="3200400">
              <a:spcBef>
                <a:spcPts val="0"/>
              </a:spcBef>
              <a:spcAft>
                <a:spcPts val="0"/>
              </a:spcAft>
              <a:buClr>
                <a:schemeClr val="lt1"/>
              </a:buClr>
              <a:buSzPts val="1200"/>
              <a:buFont typeface="Sora"/>
              <a:buChar char="●"/>
              <a:defRPr/>
            </a:lvl7pPr>
            <a:lvl8pPr indent="-304800" lvl="7" marL="3657600">
              <a:spcBef>
                <a:spcPts val="0"/>
              </a:spcBef>
              <a:spcAft>
                <a:spcPts val="0"/>
              </a:spcAft>
              <a:buClr>
                <a:schemeClr val="lt1"/>
              </a:buClr>
              <a:buSzPts val="1200"/>
              <a:buFont typeface="Sora"/>
              <a:buChar char="○"/>
              <a:defRPr/>
            </a:lvl8pPr>
            <a:lvl9pPr indent="-304800" lvl="8" marL="4114800">
              <a:spcBef>
                <a:spcPts val="0"/>
              </a:spcBef>
              <a:spcAft>
                <a:spcPts val="0"/>
              </a:spcAft>
              <a:buClr>
                <a:schemeClr val="lt1"/>
              </a:buClr>
              <a:buSzPts val="1200"/>
              <a:buFont typeface="Sora"/>
              <a:buChar char="■"/>
              <a:defRPr/>
            </a:lvl9pPr>
          </a:lstStyle>
          <a:p/>
        </p:txBody>
      </p:sp>
      <p:sp>
        <p:nvSpPr>
          <p:cNvPr id="219" name="Google Shape;219;p9"/>
          <p:cNvSpPr txBox="1"/>
          <p:nvPr>
            <p:ph hasCustomPrompt="1" type="title"/>
          </p:nvPr>
        </p:nvSpPr>
        <p:spPr>
          <a:xfrm>
            <a:off x="2662050" y="1182350"/>
            <a:ext cx="3819900" cy="1963500"/>
          </a:xfrm>
          <a:prstGeom prst="rect">
            <a:avLst/>
          </a:prstGeom>
        </p:spPr>
        <p:txBody>
          <a:bodyPr anchorCtr="0" anchor="t" bIns="91425" lIns="91425" spcFirstLastPara="1" rIns="91425" wrap="square" tIns="91425">
            <a:spAutoFit/>
          </a:bodyPr>
          <a:lstStyle>
            <a:lvl1pPr lvl="0" algn="ctr">
              <a:spcBef>
                <a:spcPts val="0"/>
              </a:spcBef>
              <a:spcAft>
                <a:spcPts val="0"/>
              </a:spcAft>
              <a:buClr>
                <a:schemeClr val="lt1"/>
              </a:buClr>
              <a:buSzPts val="5500"/>
              <a:buFont typeface="IBM Plex Sans"/>
              <a:buNone/>
              <a:defRPr sz="5500"/>
            </a:lvl1pPr>
            <a:lvl2pPr lvl="1" algn="ctr">
              <a:spcBef>
                <a:spcPts val="0"/>
              </a:spcBef>
              <a:spcAft>
                <a:spcPts val="0"/>
              </a:spcAft>
              <a:buClr>
                <a:schemeClr val="lt1"/>
              </a:buClr>
              <a:buSzPts val="5500"/>
              <a:buFont typeface="IBM Plex Sans"/>
              <a:buNone/>
              <a:defRPr sz="5500">
                <a:solidFill>
                  <a:schemeClr val="lt1"/>
                </a:solidFill>
              </a:defRPr>
            </a:lvl2pPr>
            <a:lvl3pPr lvl="2" algn="ctr">
              <a:spcBef>
                <a:spcPts val="0"/>
              </a:spcBef>
              <a:spcAft>
                <a:spcPts val="0"/>
              </a:spcAft>
              <a:buClr>
                <a:schemeClr val="lt1"/>
              </a:buClr>
              <a:buSzPts val="5500"/>
              <a:buFont typeface="IBM Plex Sans"/>
              <a:buNone/>
              <a:defRPr sz="5500">
                <a:solidFill>
                  <a:schemeClr val="lt1"/>
                </a:solidFill>
              </a:defRPr>
            </a:lvl3pPr>
            <a:lvl4pPr lvl="3" algn="ctr">
              <a:spcBef>
                <a:spcPts val="0"/>
              </a:spcBef>
              <a:spcAft>
                <a:spcPts val="0"/>
              </a:spcAft>
              <a:buClr>
                <a:schemeClr val="lt1"/>
              </a:buClr>
              <a:buSzPts val="5500"/>
              <a:buFont typeface="IBM Plex Sans"/>
              <a:buNone/>
              <a:defRPr sz="5500">
                <a:solidFill>
                  <a:schemeClr val="lt1"/>
                </a:solidFill>
              </a:defRPr>
            </a:lvl4pPr>
            <a:lvl5pPr lvl="4" algn="ctr">
              <a:spcBef>
                <a:spcPts val="0"/>
              </a:spcBef>
              <a:spcAft>
                <a:spcPts val="0"/>
              </a:spcAft>
              <a:buClr>
                <a:schemeClr val="lt1"/>
              </a:buClr>
              <a:buSzPts val="5500"/>
              <a:buFont typeface="IBM Plex Sans"/>
              <a:buNone/>
              <a:defRPr sz="5500">
                <a:solidFill>
                  <a:schemeClr val="lt1"/>
                </a:solidFill>
              </a:defRPr>
            </a:lvl5pPr>
            <a:lvl6pPr lvl="5" algn="ctr">
              <a:spcBef>
                <a:spcPts val="0"/>
              </a:spcBef>
              <a:spcAft>
                <a:spcPts val="0"/>
              </a:spcAft>
              <a:buClr>
                <a:schemeClr val="lt1"/>
              </a:buClr>
              <a:buSzPts val="5500"/>
              <a:buFont typeface="IBM Plex Sans"/>
              <a:buNone/>
              <a:defRPr sz="5500">
                <a:solidFill>
                  <a:schemeClr val="lt1"/>
                </a:solidFill>
              </a:defRPr>
            </a:lvl6pPr>
            <a:lvl7pPr lvl="6" algn="ctr">
              <a:spcBef>
                <a:spcPts val="0"/>
              </a:spcBef>
              <a:spcAft>
                <a:spcPts val="0"/>
              </a:spcAft>
              <a:buClr>
                <a:schemeClr val="lt1"/>
              </a:buClr>
              <a:buSzPts val="5500"/>
              <a:buFont typeface="IBM Plex Sans"/>
              <a:buNone/>
              <a:defRPr sz="5500">
                <a:solidFill>
                  <a:schemeClr val="lt1"/>
                </a:solidFill>
              </a:defRPr>
            </a:lvl7pPr>
            <a:lvl8pPr lvl="7" algn="ctr">
              <a:spcBef>
                <a:spcPts val="0"/>
              </a:spcBef>
              <a:spcAft>
                <a:spcPts val="0"/>
              </a:spcAft>
              <a:buClr>
                <a:schemeClr val="lt1"/>
              </a:buClr>
              <a:buSzPts val="5500"/>
              <a:buFont typeface="IBM Plex Sans"/>
              <a:buNone/>
              <a:defRPr sz="5500">
                <a:solidFill>
                  <a:schemeClr val="lt1"/>
                </a:solidFill>
              </a:defRPr>
            </a:lvl8pPr>
            <a:lvl9pPr lvl="8" algn="ctr">
              <a:spcBef>
                <a:spcPts val="0"/>
              </a:spcBef>
              <a:spcAft>
                <a:spcPts val="0"/>
              </a:spcAft>
              <a:buClr>
                <a:schemeClr val="lt1"/>
              </a:buClr>
              <a:buSzPts val="5500"/>
              <a:buFont typeface="IBM Plex Sans"/>
              <a:buNone/>
              <a:defRPr sz="5500">
                <a:solidFill>
                  <a:schemeClr val="lt1"/>
                </a:solidFill>
              </a:defRPr>
            </a:lvl9pPr>
          </a:lstStyle>
          <a:p>
            <a:r>
              <a:t>xx%</a:t>
            </a:r>
          </a:p>
        </p:txBody>
      </p:sp>
      <p:sp>
        <p:nvSpPr>
          <p:cNvPr id="220" name="Google Shape;220;p9"/>
          <p:cNvSpPr/>
          <p:nvPr/>
        </p:nvSpPr>
        <p:spPr>
          <a:xfrm flipH="1" rot="900031">
            <a:off x="1791931" y="1182353"/>
            <a:ext cx="5560068" cy="1963507"/>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153" name="Shape 1153"/>
        <p:cNvGrpSpPr/>
        <p:nvPr/>
      </p:nvGrpSpPr>
      <p:grpSpPr>
        <a:xfrm>
          <a:off x="0" y="0"/>
          <a:ext cx="0" cy="0"/>
          <a:chOff x="0" y="0"/>
          <a:chExt cx="0" cy="0"/>
        </a:xfrm>
      </p:grpSpPr>
      <p:sp>
        <p:nvSpPr>
          <p:cNvPr id="1154" name="Google Shape;1154;p82"/>
          <p:cNvSpPr txBox="1"/>
          <p:nvPr>
            <p:ph idx="1" type="body"/>
          </p:nvPr>
        </p:nvSpPr>
        <p:spPr>
          <a:xfrm>
            <a:off x="311700" y="4230575"/>
            <a:ext cx="5998800" cy="605100"/>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SzPts val="1200"/>
              <a:buNone/>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155" name="Shape 1155"/>
        <p:cNvGrpSpPr/>
        <p:nvPr/>
      </p:nvGrpSpPr>
      <p:grpSpPr>
        <a:xfrm>
          <a:off x="0" y="0"/>
          <a:ext cx="0" cy="0"/>
          <a:chOff x="0" y="0"/>
          <a:chExt cx="0" cy="0"/>
        </a:xfrm>
      </p:grpSpPr>
      <p:sp>
        <p:nvSpPr>
          <p:cNvPr id="1156" name="Google Shape;1156;p83"/>
          <p:cNvSpPr txBox="1"/>
          <p:nvPr>
            <p:ph type="title"/>
          </p:nvPr>
        </p:nvSpPr>
        <p:spPr>
          <a:xfrm>
            <a:off x="311700" y="1106125"/>
            <a:ext cx="8520600" cy="1963500"/>
          </a:xfrm>
          <a:prstGeom prst="rect">
            <a:avLst/>
          </a:prstGeom>
          <a:noFill/>
          <a:ln>
            <a:noFill/>
          </a:ln>
        </p:spPr>
        <p:txBody>
          <a:bodyPr anchorCtr="0" anchor="b" bIns="0" lIns="0" spcFirstLastPara="1" rIns="0" wrap="square" tIns="0">
            <a:spAutoFit/>
          </a:bodyPr>
          <a:lstStyle>
            <a:lvl1pPr lvl="0" algn="ctr">
              <a:lnSpc>
                <a:spcPct val="90000"/>
              </a:lnSpc>
              <a:spcBef>
                <a:spcPts val="0"/>
              </a:spcBef>
              <a:spcAft>
                <a:spcPts val="0"/>
              </a:spcAft>
              <a:buSzPts val="12000"/>
              <a:buChar char="●"/>
              <a:defRPr sz="12000"/>
            </a:lvl1pPr>
            <a:lvl2pPr lvl="1" algn="ctr">
              <a:lnSpc>
                <a:spcPct val="115000"/>
              </a:lnSpc>
              <a:spcBef>
                <a:spcPts val="0"/>
              </a:spcBef>
              <a:spcAft>
                <a:spcPts val="0"/>
              </a:spcAft>
              <a:buSzPts val="12000"/>
              <a:buChar char="○"/>
              <a:defRPr sz="12000"/>
            </a:lvl2pPr>
            <a:lvl3pPr lvl="2" algn="ctr">
              <a:lnSpc>
                <a:spcPct val="115000"/>
              </a:lnSpc>
              <a:spcBef>
                <a:spcPts val="0"/>
              </a:spcBef>
              <a:spcAft>
                <a:spcPts val="0"/>
              </a:spcAft>
              <a:buSzPts val="12000"/>
              <a:buChar char="■"/>
              <a:defRPr sz="12000"/>
            </a:lvl3pPr>
            <a:lvl4pPr lvl="3" algn="ctr">
              <a:lnSpc>
                <a:spcPct val="115000"/>
              </a:lnSpc>
              <a:spcBef>
                <a:spcPts val="0"/>
              </a:spcBef>
              <a:spcAft>
                <a:spcPts val="0"/>
              </a:spcAft>
              <a:buSzPts val="12000"/>
              <a:buChar char="●"/>
              <a:defRPr sz="12000"/>
            </a:lvl4pPr>
            <a:lvl5pPr lvl="4" algn="ctr">
              <a:lnSpc>
                <a:spcPct val="115000"/>
              </a:lnSpc>
              <a:spcBef>
                <a:spcPts val="0"/>
              </a:spcBef>
              <a:spcAft>
                <a:spcPts val="0"/>
              </a:spcAft>
              <a:buSzPts val="12000"/>
              <a:buChar char="○"/>
              <a:defRPr sz="12000"/>
            </a:lvl5pPr>
            <a:lvl6pPr lvl="5" algn="ctr">
              <a:lnSpc>
                <a:spcPct val="115000"/>
              </a:lnSpc>
              <a:spcBef>
                <a:spcPts val="0"/>
              </a:spcBef>
              <a:spcAft>
                <a:spcPts val="0"/>
              </a:spcAft>
              <a:buSzPts val="12000"/>
              <a:buChar char="■"/>
              <a:defRPr sz="12000"/>
            </a:lvl6pPr>
            <a:lvl7pPr lvl="6" algn="ctr">
              <a:lnSpc>
                <a:spcPct val="115000"/>
              </a:lnSpc>
              <a:spcBef>
                <a:spcPts val="0"/>
              </a:spcBef>
              <a:spcAft>
                <a:spcPts val="0"/>
              </a:spcAft>
              <a:buSzPts val="12000"/>
              <a:buChar char="●"/>
              <a:defRPr sz="12000"/>
            </a:lvl7pPr>
            <a:lvl8pPr lvl="7" algn="ctr">
              <a:lnSpc>
                <a:spcPct val="115000"/>
              </a:lnSpc>
              <a:spcBef>
                <a:spcPts val="0"/>
              </a:spcBef>
              <a:spcAft>
                <a:spcPts val="0"/>
              </a:spcAft>
              <a:buSzPts val="12000"/>
              <a:buChar char="○"/>
              <a:defRPr sz="12000"/>
            </a:lvl8pPr>
            <a:lvl9pPr lvl="8" algn="ctr">
              <a:lnSpc>
                <a:spcPct val="115000"/>
              </a:lnSpc>
              <a:spcBef>
                <a:spcPts val="0"/>
              </a:spcBef>
              <a:spcAft>
                <a:spcPts val="0"/>
              </a:spcAft>
              <a:buSzPts val="12000"/>
              <a:buChar char="■"/>
              <a:defRPr sz="12000"/>
            </a:lvl9pPr>
          </a:lstStyle>
          <a:p/>
        </p:txBody>
      </p:sp>
      <p:sp>
        <p:nvSpPr>
          <p:cNvPr id="1157" name="Google Shape;1157;p83"/>
          <p:cNvSpPr txBox="1"/>
          <p:nvPr>
            <p:ph idx="1" type="body"/>
          </p:nvPr>
        </p:nvSpPr>
        <p:spPr>
          <a:xfrm>
            <a:off x="311700" y="3152225"/>
            <a:ext cx="8520600" cy="1300800"/>
          </a:xfrm>
          <a:prstGeom prst="rect">
            <a:avLst/>
          </a:prstGeom>
          <a:noFill/>
          <a:ln>
            <a:noFill/>
          </a:ln>
        </p:spPr>
        <p:txBody>
          <a:bodyPr anchorCtr="0" anchor="t" bIns="0" lIns="0" spcFirstLastPara="1" rIns="0" wrap="square" tIns="0">
            <a:noAutofit/>
          </a:bodyPr>
          <a:lstStyle>
            <a:lvl1pPr indent="-304800" lvl="0" marL="457200" algn="ctr">
              <a:lnSpc>
                <a:spcPct val="100000"/>
              </a:lnSpc>
              <a:spcBef>
                <a:spcPts val="0"/>
              </a:spcBef>
              <a:spcAft>
                <a:spcPts val="0"/>
              </a:spcAft>
              <a:buSzPts val="1200"/>
              <a:buChar char="●"/>
              <a:defRPr/>
            </a:lvl1pPr>
            <a:lvl2pPr indent="-304800" lvl="1" marL="914400" algn="ctr">
              <a:lnSpc>
                <a:spcPct val="100000"/>
              </a:lnSpc>
              <a:spcBef>
                <a:spcPts val="0"/>
              </a:spcBef>
              <a:spcAft>
                <a:spcPts val="0"/>
              </a:spcAft>
              <a:buSzPts val="1200"/>
              <a:buChar char="○"/>
              <a:defRPr/>
            </a:lvl2pPr>
            <a:lvl3pPr indent="-304800" lvl="2" marL="1371600" algn="ctr">
              <a:lnSpc>
                <a:spcPct val="100000"/>
              </a:lnSpc>
              <a:spcBef>
                <a:spcPts val="0"/>
              </a:spcBef>
              <a:spcAft>
                <a:spcPts val="0"/>
              </a:spcAft>
              <a:buSzPts val="1200"/>
              <a:buChar char="■"/>
              <a:defRPr/>
            </a:lvl3pPr>
            <a:lvl4pPr indent="-304800" lvl="3" marL="1828800" algn="ctr">
              <a:lnSpc>
                <a:spcPct val="100000"/>
              </a:lnSpc>
              <a:spcBef>
                <a:spcPts val="0"/>
              </a:spcBef>
              <a:spcAft>
                <a:spcPts val="0"/>
              </a:spcAft>
              <a:buSzPts val="1200"/>
              <a:buChar char="●"/>
              <a:defRPr/>
            </a:lvl4pPr>
            <a:lvl5pPr indent="-304800" lvl="4" marL="2286000" algn="ctr">
              <a:lnSpc>
                <a:spcPct val="100000"/>
              </a:lnSpc>
              <a:spcBef>
                <a:spcPts val="0"/>
              </a:spcBef>
              <a:spcAft>
                <a:spcPts val="0"/>
              </a:spcAft>
              <a:buSzPts val="1200"/>
              <a:buChar char="○"/>
              <a:defRPr/>
            </a:lvl5pPr>
            <a:lvl6pPr indent="-304800" lvl="5" marL="2743200" algn="ctr">
              <a:lnSpc>
                <a:spcPct val="100000"/>
              </a:lnSpc>
              <a:spcBef>
                <a:spcPts val="0"/>
              </a:spcBef>
              <a:spcAft>
                <a:spcPts val="0"/>
              </a:spcAft>
              <a:buSzPts val="1200"/>
              <a:buChar char="■"/>
              <a:defRPr/>
            </a:lvl6pPr>
            <a:lvl7pPr indent="-304800" lvl="6" marL="3200400" algn="ctr">
              <a:lnSpc>
                <a:spcPct val="100000"/>
              </a:lnSpc>
              <a:spcBef>
                <a:spcPts val="0"/>
              </a:spcBef>
              <a:spcAft>
                <a:spcPts val="0"/>
              </a:spcAft>
              <a:buSzPts val="1200"/>
              <a:buChar char="●"/>
              <a:defRPr/>
            </a:lvl7pPr>
            <a:lvl8pPr indent="-304800" lvl="7" marL="3657600" algn="ctr">
              <a:lnSpc>
                <a:spcPct val="100000"/>
              </a:lnSpc>
              <a:spcBef>
                <a:spcPts val="0"/>
              </a:spcBef>
              <a:spcAft>
                <a:spcPts val="0"/>
              </a:spcAft>
              <a:buSzPts val="1200"/>
              <a:buChar char="○"/>
              <a:defRPr/>
            </a:lvl8pPr>
            <a:lvl9pPr indent="-304800" lvl="8" marL="4114800" algn="ctr">
              <a:lnSpc>
                <a:spcPct val="100000"/>
              </a:lnSpc>
              <a:spcBef>
                <a:spcPts val="0"/>
              </a:spcBef>
              <a:spcAft>
                <a:spcPts val="0"/>
              </a:spcAft>
              <a:buSzPts val="12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1158" name="Shape 1158"/>
        <p:cNvGrpSpPr/>
        <p:nvPr/>
      </p:nvGrpSpPr>
      <p:grpSpPr>
        <a:xfrm>
          <a:off x="0" y="0"/>
          <a:ext cx="0" cy="0"/>
          <a:chOff x="0" y="0"/>
          <a:chExt cx="0" cy="0"/>
        </a:xfrm>
      </p:grpSpPr>
      <p:sp>
        <p:nvSpPr>
          <p:cNvPr id="1159" name="Google Shape;1159;p84"/>
          <p:cNvSpPr txBox="1"/>
          <p:nvPr>
            <p:ph type="title"/>
          </p:nvPr>
        </p:nvSpPr>
        <p:spPr>
          <a:xfrm>
            <a:off x="677325" y="1832775"/>
            <a:ext cx="3217200" cy="148410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SzPts val="4200"/>
              <a:buNone/>
              <a:defRPr sz="42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160" name="Google Shape;1160;p84"/>
          <p:cNvSpPr txBox="1"/>
          <p:nvPr>
            <p:ph idx="1" type="subTitle"/>
          </p:nvPr>
        </p:nvSpPr>
        <p:spPr>
          <a:xfrm>
            <a:off x="4406650" y="393750"/>
            <a:ext cx="44097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61" name="Google Shape;1161;p84"/>
          <p:cNvSpPr txBox="1"/>
          <p:nvPr>
            <p:ph idx="2" type="subTitle"/>
          </p:nvPr>
        </p:nvSpPr>
        <p:spPr>
          <a:xfrm>
            <a:off x="4406650" y="1151705"/>
            <a:ext cx="44097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62" name="Google Shape;1162;p84"/>
          <p:cNvSpPr txBox="1"/>
          <p:nvPr>
            <p:ph idx="3" type="subTitle"/>
          </p:nvPr>
        </p:nvSpPr>
        <p:spPr>
          <a:xfrm>
            <a:off x="4406650" y="3425570"/>
            <a:ext cx="44097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63" name="Google Shape;1163;p84"/>
          <p:cNvSpPr txBox="1"/>
          <p:nvPr>
            <p:ph idx="4" type="subTitle"/>
          </p:nvPr>
        </p:nvSpPr>
        <p:spPr>
          <a:xfrm>
            <a:off x="4406650" y="1909660"/>
            <a:ext cx="44097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64" name="Google Shape;1164;p84"/>
          <p:cNvSpPr txBox="1"/>
          <p:nvPr>
            <p:ph idx="5" type="subTitle"/>
          </p:nvPr>
        </p:nvSpPr>
        <p:spPr>
          <a:xfrm>
            <a:off x="4406650" y="4183525"/>
            <a:ext cx="44097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65" name="Google Shape;1165;p84"/>
          <p:cNvSpPr txBox="1"/>
          <p:nvPr>
            <p:ph idx="6" type="subTitle"/>
          </p:nvPr>
        </p:nvSpPr>
        <p:spPr>
          <a:xfrm>
            <a:off x="4406650" y="2667615"/>
            <a:ext cx="44097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1166" name="Shape 1166"/>
        <p:cNvGrpSpPr/>
        <p:nvPr/>
      </p:nvGrpSpPr>
      <p:grpSpPr>
        <a:xfrm>
          <a:off x="0" y="0"/>
          <a:ext cx="0" cy="0"/>
          <a:chOff x="0" y="0"/>
          <a:chExt cx="0" cy="0"/>
        </a:xfrm>
      </p:grpSpPr>
      <p:sp>
        <p:nvSpPr>
          <p:cNvPr id="1167" name="Google Shape;1167;p85"/>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
        <p:nvSpPr>
          <p:cNvPr id="1168" name="Google Shape;1168;p85"/>
          <p:cNvSpPr txBox="1"/>
          <p:nvPr>
            <p:ph idx="1" type="body"/>
          </p:nvPr>
        </p:nvSpPr>
        <p:spPr>
          <a:xfrm>
            <a:off x="311700" y="1152475"/>
            <a:ext cx="4473900" cy="34164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69" name="Google Shape;1169;p85"/>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1170" name="Shape 1170"/>
        <p:cNvGrpSpPr/>
        <p:nvPr/>
      </p:nvGrpSpPr>
      <p:grpSpPr>
        <a:xfrm>
          <a:off x="0" y="0"/>
          <a:ext cx="0" cy="0"/>
          <a:chOff x="0" y="0"/>
          <a:chExt cx="0" cy="0"/>
        </a:xfrm>
      </p:grpSpPr>
      <p:sp>
        <p:nvSpPr>
          <p:cNvPr id="1171" name="Google Shape;1171;p86"/>
          <p:cNvSpPr txBox="1"/>
          <p:nvPr>
            <p:ph type="title"/>
          </p:nvPr>
        </p:nvSpPr>
        <p:spPr>
          <a:xfrm>
            <a:off x="483175" y="450025"/>
            <a:ext cx="8184600" cy="75810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SzPts val="3000"/>
              <a:buChar char="●"/>
              <a:defRPr sz="3000"/>
            </a:lvl1pPr>
            <a:lvl2pPr lvl="1" algn="l">
              <a:lnSpc>
                <a:spcPct val="115000"/>
              </a:lnSpc>
              <a:spcBef>
                <a:spcPts val="0"/>
              </a:spcBef>
              <a:spcAft>
                <a:spcPts val="0"/>
              </a:spcAft>
              <a:buSzPts val="3000"/>
              <a:buChar char="○"/>
              <a:defRPr sz="3000"/>
            </a:lvl2pPr>
            <a:lvl3pPr lvl="2" algn="l">
              <a:lnSpc>
                <a:spcPct val="115000"/>
              </a:lnSpc>
              <a:spcBef>
                <a:spcPts val="0"/>
              </a:spcBef>
              <a:spcAft>
                <a:spcPts val="0"/>
              </a:spcAft>
              <a:buSzPts val="3000"/>
              <a:buChar char="■"/>
              <a:defRPr sz="3000"/>
            </a:lvl3pPr>
            <a:lvl4pPr lvl="3" algn="l">
              <a:lnSpc>
                <a:spcPct val="115000"/>
              </a:lnSpc>
              <a:spcBef>
                <a:spcPts val="0"/>
              </a:spcBef>
              <a:spcAft>
                <a:spcPts val="0"/>
              </a:spcAft>
              <a:buSzPts val="3000"/>
              <a:buChar char="●"/>
              <a:defRPr sz="3000"/>
            </a:lvl4pPr>
            <a:lvl5pPr lvl="4" algn="l">
              <a:lnSpc>
                <a:spcPct val="115000"/>
              </a:lnSpc>
              <a:spcBef>
                <a:spcPts val="0"/>
              </a:spcBef>
              <a:spcAft>
                <a:spcPts val="0"/>
              </a:spcAft>
              <a:buSzPts val="3000"/>
              <a:buChar char="○"/>
              <a:defRPr sz="3000"/>
            </a:lvl5pPr>
            <a:lvl6pPr lvl="5" algn="l">
              <a:lnSpc>
                <a:spcPct val="115000"/>
              </a:lnSpc>
              <a:spcBef>
                <a:spcPts val="0"/>
              </a:spcBef>
              <a:spcAft>
                <a:spcPts val="0"/>
              </a:spcAft>
              <a:buSzPts val="3000"/>
              <a:buChar char="■"/>
              <a:defRPr sz="3000"/>
            </a:lvl6pPr>
            <a:lvl7pPr lvl="6" algn="l">
              <a:lnSpc>
                <a:spcPct val="115000"/>
              </a:lnSpc>
              <a:spcBef>
                <a:spcPts val="0"/>
              </a:spcBef>
              <a:spcAft>
                <a:spcPts val="0"/>
              </a:spcAft>
              <a:buSzPts val="3000"/>
              <a:buChar char="●"/>
              <a:defRPr sz="3000"/>
            </a:lvl7pPr>
            <a:lvl8pPr lvl="7" algn="l">
              <a:lnSpc>
                <a:spcPct val="115000"/>
              </a:lnSpc>
              <a:spcBef>
                <a:spcPts val="0"/>
              </a:spcBef>
              <a:spcAft>
                <a:spcPts val="0"/>
              </a:spcAft>
              <a:buSzPts val="3000"/>
              <a:buChar char="○"/>
              <a:defRPr sz="3000"/>
            </a:lvl8pPr>
            <a:lvl9pPr lvl="8" algn="l">
              <a:lnSpc>
                <a:spcPct val="115000"/>
              </a:lnSpc>
              <a:spcBef>
                <a:spcPts val="0"/>
              </a:spcBef>
              <a:spcAft>
                <a:spcPts val="0"/>
              </a:spcAft>
              <a:buSzPts val="3000"/>
              <a:buChar char="■"/>
              <a:defRPr sz="3000"/>
            </a:lvl9pPr>
          </a:lstStyle>
          <a:p/>
        </p:txBody>
      </p:sp>
      <p:sp>
        <p:nvSpPr>
          <p:cNvPr id="1172" name="Google Shape;1172;p86"/>
          <p:cNvSpPr txBox="1"/>
          <p:nvPr>
            <p:ph idx="1" type="body"/>
          </p:nvPr>
        </p:nvSpPr>
        <p:spPr>
          <a:xfrm>
            <a:off x="483150" y="2237788"/>
            <a:ext cx="3619800" cy="2373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73" name="Google Shape;1173;p86"/>
          <p:cNvSpPr txBox="1"/>
          <p:nvPr>
            <p:ph idx="2" type="body"/>
          </p:nvPr>
        </p:nvSpPr>
        <p:spPr>
          <a:xfrm>
            <a:off x="5048000" y="2237788"/>
            <a:ext cx="3619800" cy="2373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74" name="Google Shape;1174;p86"/>
          <p:cNvSpPr txBox="1"/>
          <p:nvPr>
            <p:ph idx="3" type="subTitle"/>
          </p:nvPr>
        </p:nvSpPr>
        <p:spPr>
          <a:xfrm>
            <a:off x="483150" y="1336161"/>
            <a:ext cx="36198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75" name="Google Shape;1175;p86"/>
          <p:cNvSpPr txBox="1"/>
          <p:nvPr>
            <p:ph idx="4" type="subTitle"/>
          </p:nvPr>
        </p:nvSpPr>
        <p:spPr>
          <a:xfrm>
            <a:off x="5048000" y="1336161"/>
            <a:ext cx="3619800" cy="5427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1176" name="Shape 1176"/>
        <p:cNvGrpSpPr/>
        <p:nvPr/>
      </p:nvGrpSpPr>
      <p:grpSpPr>
        <a:xfrm>
          <a:off x="0" y="0"/>
          <a:ext cx="0" cy="0"/>
          <a:chOff x="0" y="0"/>
          <a:chExt cx="0" cy="0"/>
        </a:xfrm>
      </p:grpSpPr>
      <p:sp>
        <p:nvSpPr>
          <p:cNvPr id="1177" name="Google Shape;1177;p87"/>
          <p:cNvSpPr txBox="1"/>
          <p:nvPr>
            <p:ph idx="1" type="body"/>
          </p:nvPr>
        </p:nvSpPr>
        <p:spPr>
          <a:xfrm>
            <a:off x="483175" y="2417500"/>
            <a:ext cx="2455500" cy="2373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78" name="Google Shape;1178;p87"/>
          <p:cNvSpPr txBox="1"/>
          <p:nvPr>
            <p:ph idx="2" type="body"/>
          </p:nvPr>
        </p:nvSpPr>
        <p:spPr>
          <a:xfrm>
            <a:off x="3347725" y="2417500"/>
            <a:ext cx="2455500" cy="2373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79" name="Google Shape;1179;p87"/>
          <p:cNvSpPr txBox="1"/>
          <p:nvPr>
            <p:ph type="title"/>
          </p:nvPr>
        </p:nvSpPr>
        <p:spPr>
          <a:xfrm>
            <a:off x="483175" y="450025"/>
            <a:ext cx="8184600" cy="75810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SzPts val="3000"/>
              <a:buChar char="●"/>
              <a:defRPr sz="3000"/>
            </a:lvl1pPr>
            <a:lvl2pPr lvl="1" algn="l">
              <a:lnSpc>
                <a:spcPct val="115000"/>
              </a:lnSpc>
              <a:spcBef>
                <a:spcPts val="0"/>
              </a:spcBef>
              <a:spcAft>
                <a:spcPts val="0"/>
              </a:spcAft>
              <a:buSzPts val="3000"/>
              <a:buChar char="○"/>
              <a:defRPr sz="3000"/>
            </a:lvl2pPr>
            <a:lvl3pPr lvl="2" algn="l">
              <a:lnSpc>
                <a:spcPct val="115000"/>
              </a:lnSpc>
              <a:spcBef>
                <a:spcPts val="0"/>
              </a:spcBef>
              <a:spcAft>
                <a:spcPts val="0"/>
              </a:spcAft>
              <a:buSzPts val="3000"/>
              <a:buChar char="■"/>
              <a:defRPr sz="3000"/>
            </a:lvl3pPr>
            <a:lvl4pPr lvl="3" algn="l">
              <a:lnSpc>
                <a:spcPct val="115000"/>
              </a:lnSpc>
              <a:spcBef>
                <a:spcPts val="0"/>
              </a:spcBef>
              <a:spcAft>
                <a:spcPts val="0"/>
              </a:spcAft>
              <a:buSzPts val="3000"/>
              <a:buChar char="●"/>
              <a:defRPr sz="3000"/>
            </a:lvl4pPr>
            <a:lvl5pPr lvl="4" algn="l">
              <a:lnSpc>
                <a:spcPct val="115000"/>
              </a:lnSpc>
              <a:spcBef>
                <a:spcPts val="0"/>
              </a:spcBef>
              <a:spcAft>
                <a:spcPts val="0"/>
              </a:spcAft>
              <a:buSzPts val="3000"/>
              <a:buChar char="○"/>
              <a:defRPr sz="3000"/>
            </a:lvl5pPr>
            <a:lvl6pPr lvl="5" algn="l">
              <a:lnSpc>
                <a:spcPct val="115000"/>
              </a:lnSpc>
              <a:spcBef>
                <a:spcPts val="0"/>
              </a:spcBef>
              <a:spcAft>
                <a:spcPts val="0"/>
              </a:spcAft>
              <a:buSzPts val="3000"/>
              <a:buChar char="■"/>
              <a:defRPr sz="3000"/>
            </a:lvl6pPr>
            <a:lvl7pPr lvl="6" algn="l">
              <a:lnSpc>
                <a:spcPct val="115000"/>
              </a:lnSpc>
              <a:spcBef>
                <a:spcPts val="0"/>
              </a:spcBef>
              <a:spcAft>
                <a:spcPts val="0"/>
              </a:spcAft>
              <a:buSzPts val="3000"/>
              <a:buChar char="●"/>
              <a:defRPr sz="3000"/>
            </a:lvl7pPr>
            <a:lvl8pPr lvl="7" algn="l">
              <a:lnSpc>
                <a:spcPct val="115000"/>
              </a:lnSpc>
              <a:spcBef>
                <a:spcPts val="0"/>
              </a:spcBef>
              <a:spcAft>
                <a:spcPts val="0"/>
              </a:spcAft>
              <a:buSzPts val="3000"/>
              <a:buChar char="○"/>
              <a:defRPr sz="3000"/>
            </a:lvl8pPr>
            <a:lvl9pPr lvl="8" algn="l">
              <a:lnSpc>
                <a:spcPct val="115000"/>
              </a:lnSpc>
              <a:spcBef>
                <a:spcPts val="0"/>
              </a:spcBef>
              <a:spcAft>
                <a:spcPts val="0"/>
              </a:spcAft>
              <a:buSzPts val="3000"/>
              <a:buChar char="■"/>
              <a:defRPr sz="3000"/>
            </a:lvl9pPr>
          </a:lstStyle>
          <a:p/>
        </p:txBody>
      </p:sp>
      <p:sp>
        <p:nvSpPr>
          <p:cNvPr id="1180" name="Google Shape;1180;p87"/>
          <p:cNvSpPr txBox="1"/>
          <p:nvPr>
            <p:ph idx="3" type="subTitle"/>
          </p:nvPr>
        </p:nvSpPr>
        <p:spPr>
          <a:xfrm>
            <a:off x="483175" y="1336150"/>
            <a:ext cx="2455500" cy="778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81" name="Google Shape;1181;p87"/>
          <p:cNvSpPr txBox="1"/>
          <p:nvPr>
            <p:ph idx="4" type="subTitle"/>
          </p:nvPr>
        </p:nvSpPr>
        <p:spPr>
          <a:xfrm>
            <a:off x="3347725" y="1336150"/>
            <a:ext cx="2455500" cy="778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82" name="Google Shape;1182;p87"/>
          <p:cNvSpPr txBox="1"/>
          <p:nvPr>
            <p:ph idx="5" type="subTitle"/>
          </p:nvPr>
        </p:nvSpPr>
        <p:spPr>
          <a:xfrm>
            <a:off x="6212275" y="1336150"/>
            <a:ext cx="2455500" cy="7785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83" name="Google Shape;1183;p87"/>
          <p:cNvSpPr txBox="1"/>
          <p:nvPr>
            <p:ph idx="6" type="body"/>
          </p:nvPr>
        </p:nvSpPr>
        <p:spPr>
          <a:xfrm>
            <a:off x="6212275" y="2417500"/>
            <a:ext cx="2455500" cy="23736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1184" name="Shape 1184"/>
        <p:cNvGrpSpPr/>
        <p:nvPr/>
      </p:nvGrpSpPr>
      <p:grpSpPr>
        <a:xfrm>
          <a:off x="0" y="0"/>
          <a:ext cx="0" cy="0"/>
          <a:chOff x="0" y="0"/>
          <a:chExt cx="0" cy="0"/>
        </a:xfrm>
      </p:grpSpPr>
      <p:sp>
        <p:nvSpPr>
          <p:cNvPr id="1185" name="Google Shape;1185;p88"/>
          <p:cNvSpPr txBox="1"/>
          <p:nvPr>
            <p:ph idx="1" type="body"/>
          </p:nvPr>
        </p:nvSpPr>
        <p:spPr>
          <a:xfrm>
            <a:off x="366725" y="1759093"/>
            <a:ext cx="3838500" cy="1138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86" name="Google Shape;1186;p88"/>
          <p:cNvSpPr txBox="1"/>
          <p:nvPr>
            <p:ph idx="2" type="body"/>
          </p:nvPr>
        </p:nvSpPr>
        <p:spPr>
          <a:xfrm>
            <a:off x="4938725" y="1759093"/>
            <a:ext cx="3838500" cy="1138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87" name="Google Shape;1187;p88"/>
          <p:cNvSpPr txBox="1"/>
          <p:nvPr>
            <p:ph idx="3" type="body"/>
          </p:nvPr>
        </p:nvSpPr>
        <p:spPr>
          <a:xfrm>
            <a:off x="366750" y="3648575"/>
            <a:ext cx="3838500" cy="1138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88" name="Google Shape;1188;p88"/>
          <p:cNvSpPr txBox="1"/>
          <p:nvPr>
            <p:ph idx="4" type="body"/>
          </p:nvPr>
        </p:nvSpPr>
        <p:spPr>
          <a:xfrm>
            <a:off x="4938750" y="3648575"/>
            <a:ext cx="3838500" cy="11385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SzPts val="1400"/>
              <a:buChar char="●"/>
              <a:defRPr sz="1400"/>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89" name="Google Shape;1189;p88"/>
          <p:cNvSpPr txBox="1"/>
          <p:nvPr>
            <p:ph type="title"/>
          </p:nvPr>
        </p:nvSpPr>
        <p:spPr>
          <a:xfrm>
            <a:off x="366750" y="450025"/>
            <a:ext cx="8184600" cy="758100"/>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SzPts val="3000"/>
              <a:buChar char="●"/>
              <a:defRPr sz="3000"/>
            </a:lvl1pPr>
            <a:lvl2pPr lvl="1" algn="l">
              <a:lnSpc>
                <a:spcPct val="115000"/>
              </a:lnSpc>
              <a:spcBef>
                <a:spcPts val="0"/>
              </a:spcBef>
              <a:spcAft>
                <a:spcPts val="0"/>
              </a:spcAft>
              <a:buSzPts val="3000"/>
              <a:buChar char="○"/>
              <a:defRPr sz="3000"/>
            </a:lvl2pPr>
            <a:lvl3pPr lvl="2" algn="l">
              <a:lnSpc>
                <a:spcPct val="115000"/>
              </a:lnSpc>
              <a:spcBef>
                <a:spcPts val="0"/>
              </a:spcBef>
              <a:spcAft>
                <a:spcPts val="0"/>
              </a:spcAft>
              <a:buSzPts val="3000"/>
              <a:buChar char="■"/>
              <a:defRPr sz="3000"/>
            </a:lvl3pPr>
            <a:lvl4pPr lvl="3" algn="l">
              <a:lnSpc>
                <a:spcPct val="115000"/>
              </a:lnSpc>
              <a:spcBef>
                <a:spcPts val="0"/>
              </a:spcBef>
              <a:spcAft>
                <a:spcPts val="0"/>
              </a:spcAft>
              <a:buSzPts val="3000"/>
              <a:buChar char="●"/>
              <a:defRPr sz="3000"/>
            </a:lvl4pPr>
            <a:lvl5pPr lvl="4" algn="l">
              <a:lnSpc>
                <a:spcPct val="115000"/>
              </a:lnSpc>
              <a:spcBef>
                <a:spcPts val="0"/>
              </a:spcBef>
              <a:spcAft>
                <a:spcPts val="0"/>
              </a:spcAft>
              <a:buSzPts val="3000"/>
              <a:buChar char="○"/>
              <a:defRPr sz="3000"/>
            </a:lvl5pPr>
            <a:lvl6pPr lvl="5" algn="l">
              <a:lnSpc>
                <a:spcPct val="115000"/>
              </a:lnSpc>
              <a:spcBef>
                <a:spcPts val="0"/>
              </a:spcBef>
              <a:spcAft>
                <a:spcPts val="0"/>
              </a:spcAft>
              <a:buSzPts val="3000"/>
              <a:buChar char="■"/>
              <a:defRPr sz="3000"/>
            </a:lvl6pPr>
            <a:lvl7pPr lvl="6" algn="l">
              <a:lnSpc>
                <a:spcPct val="115000"/>
              </a:lnSpc>
              <a:spcBef>
                <a:spcPts val="0"/>
              </a:spcBef>
              <a:spcAft>
                <a:spcPts val="0"/>
              </a:spcAft>
              <a:buSzPts val="3000"/>
              <a:buChar char="●"/>
              <a:defRPr sz="3000"/>
            </a:lvl7pPr>
            <a:lvl8pPr lvl="7" algn="l">
              <a:lnSpc>
                <a:spcPct val="115000"/>
              </a:lnSpc>
              <a:spcBef>
                <a:spcPts val="0"/>
              </a:spcBef>
              <a:spcAft>
                <a:spcPts val="0"/>
              </a:spcAft>
              <a:buSzPts val="3000"/>
              <a:buChar char="○"/>
              <a:defRPr sz="3000"/>
            </a:lvl8pPr>
            <a:lvl9pPr lvl="8" algn="l">
              <a:lnSpc>
                <a:spcPct val="115000"/>
              </a:lnSpc>
              <a:spcBef>
                <a:spcPts val="0"/>
              </a:spcBef>
              <a:spcAft>
                <a:spcPts val="0"/>
              </a:spcAft>
              <a:buSzPts val="3000"/>
              <a:buChar char="■"/>
              <a:defRPr sz="3000"/>
            </a:lvl9pPr>
          </a:lstStyle>
          <a:p/>
        </p:txBody>
      </p:sp>
      <p:sp>
        <p:nvSpPr>
          <p:cNvPr id="1190" name="Google Shape;1190;p88"/>
          <p:cNvSpPr txBox="1"/>
          <p:nvPr>
            <p:ph idx="5" type="subTitle"/>
          </p:nvPr>
        </p:nvSpPr>
        <p:spPr>
          <a:xfrm>
            <a:off x="366763" y="1277907"/>
            <a:ext cx="38385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91" name="Google Shape;1191;p88"/>
          <p:cNvSpPr txBox="1"/>
          <p:nvPr>
            <p:ph idx="6" type="subTitle"/>
          </p:nvPr>
        </p:nvSpPr>
        <p:spPr>
          <a:xfrm>
            <a:off x="4938738" y="1277907"/>
            <a:ext cx="38385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92" name="Google Shape;1192;p88"/>
          <p:cNvSpPr txBox="1"/>
          <p:nvPr>
            <p:ph idx="7" type="subTitle"/>
          </p:nvPr>
        </p:nvSpPr>
        <p:spPr>
          <a:xfrm>
            <a:off x="4938761" y="3167363"/>
            <a:ext cx="38385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
        <p:nvSpPr>
          <p:cNvPr id="1193" name="Google Shape;1193;p88"/>
          <p:cNvSpPr txBox="1"/>
          <p:nvPr>
            <p:ph idx="8" type="subTitle"/>
          </p:nvPr>
        </p:nvSpPr>
        <p:spPr>
          <a:xfrm>
            <a:off x="366750" y="3167363"/>
            <a:ext cx="38385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1194" name="Shape 1194"/>
        <p:cNvGrpSpPr/>
        <p:nvPr/>
      </p:nvGrpSpPr>
      <p:grpSpPr>
        <a:xfrm>
          <a:off x="0" y="0"/>
          <a:ext cx="0" cy="0"/>
          <a:chOff x="0" y="0"/>
          <a:chExt cx="0" cy="0"/>
        </a:xfrm>
      </p:grpSpPr>
      <p:sp>
        <p:nvSpPr>
          <p:cNvPr id="1195" name="Google Shape;1195;p89"/>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
        <p:nvSpPr>
          <p:cNvPr id="1196" name="Google Shape;1196;p89"/>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1197" name="Shape 1197"/>
        <p:cNvGrpSpPr/>
        <p:nvPr/>
      </p:nvGrpSpPr>
      <p:grpSpPr>
        <a:xfrm>
          <a:off x="0" y="0"/>
          <a:ext cx="0" cy="0"/>
          <a:chOff x="0" y="0"/>
          <a:chExt cx="0" cy="0"/>
        </a:xfrm>
      </p:grpSpPr>
      <p:sp>
        <p:nvSpPr>
          <p:cNvPr id="1198" name="Google Shape;1198;p90"/>
          <p:cNvSpPr txBox="1"/>
          <p:nvPr>
            <p:ph idx="1" type="body"/>
          </p:nvPr>
        </p:nvSpPr>
        <p:spPr>
          <a:xfrm>
            <a:off x="311700" y="4080225"/>
            <a:ext cx="4027500" cy="9261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199" name="Google Shape;1199;p90"/>
          <p:cNvSpPr/>
          <p:nvPr>
            <p:ph idx="2" type="pic"/>
          </p:nvPr>
        </p:nvSpPr>
        <p:spPr>
          <a:xfrm>
            <a:off x="4804825" y="1133300"/>
            <a:ext cx="4027500" cy="2392800"/>
          </a:xfrm>
          <a:prstGeom prst="rect">
            <a:avLst/>
          </a:prstGeom>
          <a:noFill/>
          <a:ln>
            <a:noFill/>
          </a:ln>
        </p:spPr>
      </p:sp>
      <p:sp>
        <p:nvSpPr>
          <p:cNvPr id="1200" name="Google Shape;1200;p90"/>
          <p:cNvSpPr/>
          <p:nvPr>
            <p:ph idx="3" type="pic"/>
          </p:nvPr>
        </p:nvSpPr>
        <p:spPr>
          <a:xfrm>
            <a:off x="311725" y="1133300"/>
            <a:ext cx="4027500" cy="2392800"/>
          </a:xfrm>
          <a:prstGeom prst="rect">
            <a:avLst/>
          </a:prstGeom>
          <a:noFill/>
          <a:ln>
            <a:noFill/>
          </a:ln>
        </p:spPr>
      </p:sp>
      <p:sp>
        <p:nvSpPr>
          <p:cNvPr id="1201" name="Google Shape;1201;p90"/>
          <p:cNvSpPr txBox="1"/>
          <p:nvPr>
            <p:ph idx="4" type="body"/>
          </p:nvPr>
        </p:nvSpPr>
        <p:spPr>
          <a:xfrm>
            <a:off x="4804825" y="4080225"/>
            <a:ext cx="4027500" cy="9261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202" name="Google Shape;1202;p90"/>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
        <p:nvSpPr>
          <p:cNvPr id="1203" name="Google Shape;1203;p90"/>
          <p:cNvSpPr txBox="1"/>
          <p:nvPr>
            <p:ph idx="5" type="subTitle"/>
          </p:nvPr>
        </p:nvSpPr>
        <p:spPr>
          <a:xfrm>
            <a:off x="311725" y="3582900"/>
            <a:ext cx="40275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204" name="Google Shape;1204;p90"/>
          <p:cNvSpPr txBox="1"/>
          <p:nvPr>
            <p:ph idx="6" type="subTitle"/>
          </p:nvPr>
        </p:nvSpPr>
        <p:spPr>
          <a:xfrm>
            <a:off x="4804825" y="3582900"/>
            <a:ext cx="40275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1205" name="Shape 1205"/>
        <p:cNvGrpSpPr/>
        <p:nvPr/>
      </p:nvGrpSpPr>
      <p:grpSpPr>
        <a:xfrm>
          <a:off x="0" y="0"/>
          <a:ext cx="0" cy="0"/>
          <a:chOff x="0" y="0"/>
          <a:chExt cx="0" cy="0"/>
        </a:xfrm>
      </p:grpSpPr>
      <p:sp>
        <p:nvSpPr>
          <p:cNvPr id="1206" name="Google Shape;1206;p91"/>
          <p:cNvSpPr txBox="1"/>
          <p:nvPr>
            <p:ph idx="1" type="body"/>
          </p:nvPr>
        </p:nvSpPr>
        <p:spPr>
          <a:xfrm>
            <a:off x="311700" y="3911700"/>
            <a:ext cx="2627100" cy="10185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207" name="Google Shape;1207;p91"/>
          <p:cNvSpPr/>
          <p:nvPr>
            <p:ph idx="2" type="pic"/>
          </p:nvPr>
        </p:nvSpPr>
        <p:spPr>
          <a:xfrm>
            <a:off x="6205225" y="1128325"/>
            <a:ext cx="2627100" cy="2273100"/>
          </a:xfrm>
          <a:prstGeom prst="rect">
            <a:avLst/>
          </a:prstGeom>
          <a:noFill/>
          <a:ln>
            <a:noFill/>
          </a:ln>
        </p:spPr>
      </p:sp>
      <p:sp>
        <p:nvSpPr>
          <p:cNvPr id="1208" name="Google Shape;1208;p91"/>
          <p:cNvSpPr/>
          <p:nvPr>
            <p:ph idx="3" type="pic"/>
          </p:nvPr>
        </p:nvSpPr>
        <p:spPr>
          <a:xfrm>
            <a:off x="311725" y="1128325"/>
            <a:ext cx="2627100" cy="2273100"/>
          </a:xfrm>
          <a:prstGeom prst="rect">
            <a:avLst/>
          </a:prstGeom>
          <a:noFill/>
          <a:ln>
            <a:noFill/>
          </a:ln>
        </p:spPr>
      </p:sp>
      <p:sp>
        <p:nvSpPr>
          <p:cNvPr id="1209" name="Google Shape;1209;p91"/>
          <p:cNvSpPr txBox="1"/>
          <p:nvPr>
            <p:ph idx="4" type="body"/>
          </p:nvPr>
        </p:nvSpPr>
        <p:spPr>
          <a:xfrm>
            <a:off x="6205225" y="3911700"/>
            <a:ext cx="2627100" cy="10185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210" name="Google Shape;1210;p91"/>
          <p:cNvSpPr/>
          <p:nvPr>
            <p:ph idx="5" type="pic"/>
          </p:nvPr>
        </p:nvSpPr>
        <p:spPr>
          <a:xfrm>
            <a:off x="3255250" y="1128325"/>
            <a:ext cx="2627100" cy="2273100"/>
          </a:xfrm>
          <a:prstGeom prst="rect">
            <a:avLst/>
          </a:prstGeom>
          <a:noFill/>
          <a:ln>
            <a:noFill/>
          </a:ln>
        </p:spPr>
      </p:sp>
      <p:sp>
        <p:nvSpPr>
          <p:cNvPr id="1211" name="Google Shape;1211;p91"/>
          <p:cNvSpPr txBox="1"/>
          <p:nvPr>
            <p:ph idx="6" type="body"/>
          </p:nvPr>
        </p:nvSpPr>
        <p:spPr>
          <a:xfrm>
            <a:off x="3255250" y="3911700"/>
            <a:ext cx="2627100" cy="10185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0"/>
              </a:spcBef>
              <a:spcAft>
                <a:spcPts val="0"/>
              </a:spcAft>
              <a:buSzPts val="1200"/>
              <a:buChar char="●"/>
              <a:defRPr/>
            </a:lvl1pPr>
            <a:lvl2pPr indent="-304800" lvl="1" marL="914400" algn="l">
              <a:lnSpc>
                <a:spcPct val="100000"/>
              </a:lnSpc>
              <a:spcBef>
                <a:spcPts val="0"/>
              </a:spcBef>
              <a:spcAft>
                <a:spcPts val="0"/>
              </a:spcAft>
              <a:buSzPts val="1200"/>
              <a:buChar char="○"/>
              <a:defRPr/>
            </a:lvl2pPr>
            <a:lvl3pPr indent="-304800" lvl="2" marL="1371600" algn="l">
              <a:lnSpc>
                <a:spcPct val="100000"/>
              </a:lnSpc>
              <a:spcBef>
                <a:spcPts val="0"/>
              </a:spcBef>
              <a:spcAft>
                <a:spcPts val="0"/>
              </a:spcAft>
              <a:buSzPts val="1200"/>
              <a:buChar char="■"/>
              <a:defRPr/>
            </a:lvl3pPr>
            <a:lvl4pPr indent="-304800" lvl="3" marL="1828800" algn="l">
              <a:lnSpc>
                <a:spcPct val="100000"/>
              </a:lnSpc>
              <a:spcBef>
                <a:spcPts val="0"/>
              </a:spcBef>
              <a:spcAft>
                <a:spcPts val="0"/>
              </a:spcAft>
              <a:buSzPts val="1200"/>
              <a:buChar char="●"/>
              <a:defRPr/>
            </a:lvl4pPr>
            <a:lvl5pPr indent="-304800" lvl="4" marL="2286000" algn="l">
              <a:lnSpc>
                <a:spcPct val="100000"/>
              </a:lnSpc>
              <a:spcBef>
                <a:spcPts val="0"/>
              </a:spcBef>
              <a:spcAft>
                <a:spcPts val="0"/>
              </a:spcAft>
              <a:buSzPts val="1200"/>
              <a:buChar char="○"/>
              <a:defRPr/>
            </a:lvl5pPr>
            <a:lvl6pPr indent="-304800" lvl="5" marL="2743200" algn="l">
              <a:lnSpc>
                <a:spcPct val="100000"/>
              </a:lnSpc>
              <a:spcBef>
                <a:spcPts val="0"/>
              </a:spcBef>
              <a:spcAft>
                <a:spcPts val="0"/>
              </a:spcAft>
              <a:buSzPts val="1200"/>
              <a:buChar char="■"/>
              <a:defRPr/>
            </a:lvl6pPr>
            <a:lvl7pPr indent="-304800" lvl="6" marL="3200400" algn="l">
              <a:lnSpc>
                <a:spcPct val="100000"/>
              </a:lnSpc>
              <a:spcBef>
                <a:spcPts val="0"/>
              </a:spcBef>
              <a:spcAft>
                <a:spcPts val="0"/>
              </a:spcAft>
              <a:buSzPts val="1200"/>
              <a:buChar char="●"/>
              <a:defRPr/>
            </a:lvl7pPr>
            <a:lvl8pPr indent="-304800" lvl="7" marL="3657600" algn="l">
              <a:lnSpc>
                <a:spcPct val="100000"/>
              </a:lnSpc>
              <a:spcBef>
                <a:spcPts val="0"/>
              </a:spcBef>
              <a:spcAft>
                <a:spcPts val="0"/>
              </a:spcAft>
              <a:buSzPts val="1200"/>
              <a:buChar char="○"/>
              <a:defRPr/>
            </a:lvl8pPr>
            <a:lvl9pPr indent="-304800" lvl="8" marL="4114800" algn="l">
              <a:lnSpc>
                <a:spcPct val="100000"/>
              </a:lnSpc>
              <a:spcBef>
                <a:spcPts val="0"/>
              </a:spcBef>
              <a:spcAft>
                <a:spcPts val="0"/>
              </a:spcAft>
              <a:buSzPts val="1200"/>
              <a:buChar char="■"/>
              <a:defRPr/>
            </a:lvl9pPr>
          </a:lstStyle>
          <a:p/>
        </p:txBody>
      </p:sp>
      <p:sp>
        <p:nvSpPr>
          <p:cNvPr id="1212" name="Google Shape;1212;p91"/>
          <p:cNvSpPr txBox="1"/>
          <p:nvPr>
            <p:ph type="title"/>
          </p:nvPr>
        </p:nvSpPr>
        <p:spPr>
          <a:xfrm>
            <a:off x="311700" y="445025"/>
            <a:ext cx="8520600" cy="572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
        <p:nvSpPr>
          <p:cNvPr id="1213" name="Google Shape;1213;p91"/>
          <p:cNvSpPr txBox="1"/>
          <p:nvPr>
            <p:ph idx="7" type="subTitle"/>
          </p:nvPr>
        </p:nvSpPr>
        <p:spPr>
          <a:xfrm>
            <a:off x="311725" y="3430500"/>
            <a:ext cx="26271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214" name="Google Shape;1214;p91"/>
          <p:cNvSpPr txBox="1"/>
          <p:nvPr>
            <p:ph idx="8" type="subTitle"/>
          </p:nvPr>
        </p:nvSpPr>
        <p:spPr>
          <a:xfrm>
            <a:off x="6205225" y="3430500"/>
            <a:ext cx="26271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215" name="Google Shape;1215;p91"/>
          <p:cNvSpPr txBox="1"/>
          <p:nvPr>
            <p:ph idx="9" type="subTitle"/>
          </p:nvPr>
        </p:nvSpPr>
        <p:spPr>
          <a:xfrm>
            <a:off x="3255250" y="3430500"/>
            <a:ext cx="2627100" cy="481200"/>
          </a:xfrm>
          <a:prstGeom prst="rect">
            <a:avLst/>
          </a:prstGeom>
          <a:noFill/>
          <a:ln>
            <a:noFill/>
          </a:ln>
        </p:spPr>
        <p:txBody>
          <a:bodyPr anchorCtr="0" anchor="t" bIns="91425" lIns="0"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2">
  <p:cSld name="BLANK_1_1_1_1_1_1_1_1_1_1_9">
    <p:spTree>
      <p:nvGrpSpPr>
        <p:cNvPr id="221" name="Shape 221"/>
        <p:cNvGrpSpPr/>
        <p:nvPr/>
      </p:nvGrpSpPr>
      <p:grpSpPr>
        <a:xfrm>
          <a:off x="0" y="0"/>
          <a:ext cx="0" cy="0"/>
          <a:chOff x="0" y="0"/>
          <a:chExt cx="0" cy="0"/>
        </a:xfrm>
      </p:grpSpPr>
      <p:grpSp>
        <p:nvGrpSpPr>
          <p:cNvPr id="222" name="Google Shape;222;p10"/>
          <p:cNvGrpSpPr/>
          <p:nvPr/>
        </p:nvGrpSpPr>
        <p:grpSpPr>
          <a:xfrm flipH="1">
            <a:off x="3212200" y="0"/>
            <a:ext cx="1851000" cy="1225325"/>
            <a:chOff x="461225" y="3875100"/>
            <a:chExt cx="1851000" cy="1225325"/>
          </a:xfrm>
        </p:grpSpPr>
        <p:grpSp>
          <p:nvGrpSpPr>
            <p:cNvPr id="223" name="Google Shape;223;p10"/>
            <p:cNvGrpSpPr/>
            <p:nvPr/>
          </p:nvGrpSpPr>
          <p:grpSpPr>
            <a:xfrm>
              <a:off x="461225" y="3875100"/>
              <a:ext cx="1851000" cy="114600"/>
              <a:chOff x="461225" y="3504775"/>
              <a:chExt cx="1851000" cy="114600"/>
            </a:xfrm>
          </p:grpSpPr>
          <p:sp>
            <p:nvSpPr>
              <p:cNvPr id="224" name="Google Shape;224;p10"/>
              <p:cNvSpPr/>
              <p:nvPr/>
            </p:nvSpPr>
            <p:spPr>
              <a:xfrm>
                <a:off x="4612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5" name="Google Shape;225;p10"/>
              <p:cNvSpPr/>
              <p:nvPr/>
            </p:nvSpPr>
            <p:spPr>
              <a:xfrm>
                <a:off x="8314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6" name="Google Shape;226;p10"/>
              <p:cNvSpPr/>
              <p:nvPr/>
            </p:nvSpPr>
            <p:spPr>
              <a:xfrm>
                <a:off x="12016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7" name="Google Shape;227;p10"/>
              <p:cNvSpPr/>
              <p:nvPr/>
            </p:nvSpPr>
            <p:spPr>
              <a:xfrm>
                <a:off x="15718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28" name="Google Shape;228;p10"/>
              <p:cNvSpPr/>
              <p:nvPr/>
            </p:nvSpPr>
            <p:spPr>
              <a:xfrm>
                <a:off x="1942025" y="3504775"/>
                <a:ext cx="370200" cy="1146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29" name="Google Shape;229;p10"/>
            <p:cNvGrpSpPr/>
            <p:nvPr/>
          </p:nvGrpSpPr>
          <p:grpSpPr>
            <a:xfrm>
              <a:off x="461225" y="3989700"/>
              <a:ext cx="1480800" cy="1110725"/>
              <a:chOff x="461225" y="3249175"/>
              <a:chExt cx="1480800" cy="1110725"/>
            </a:xfrm>
          </p:grpSpPr>
          <p:sp>
            <p:nvSpPr>
              <p:cNvPr id="230" name="Google Shape;230;p10"/>
              <p:cNvSpPr/>
              <p:nvPr/>
            </p:nvSpPr>
            <p:spPr>
              <a:xfrm>
                <a:off x="4612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1" name="Google Shape;231;p10"/>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2" name="Google Shape;232;p10"/>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3" name="Google Shape;233;p10"/>
              <p:cNvSpPr/>
              <p:nvPr/>
            </p:nvSpPr>
            <p:spPr>
              <a:xfrm>
                <a:off x="1201625" y="3989700"/>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nvGrpSpPr>
            <p:cNvPr id="234" name="Google Shape;234;p10"/>
            <p:cNvGrpSpPr/>
            <p:nvPr/>
          </p:nvGrpSpPr>
          <p:grpSpPr>
            <a:xfrm>
              <a:off x="831425" y="4360025"/>
              <a:ext cx="1480800" cy="370200"/>
              <a:chOff x="831425" y="3249175"/>
              <a:chExt cx="1480800" cy="370200"/>
            </a:xfrm>
          </p:grpSpPr>
          <p:sp>
            <p:nvSpPr>
              <p:cNvPr id="235" name="Google Shape;235;p10"/>
              <p:cNvSpPr/>
              <p:nvPr/>
            </p:nvSpPr>
            <p:spPr>
              <a:xfrm>
                <a:off x="8314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6" name="Google Shape;236;p10"/>
              <p:cNvSpPr/>
              <p:nvPr/>
            </p:nvSpPr>
            <p:spPr>
              <a:xfrm>
                <a:off x="12016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7" name="Google Shape;237;p10"/>
              <p:cNvSpPr/>
              <p:nvPr/>
            </p:nvSpPr>
            <p:spPr>
              <a:xfrm>
                <a:off x="15718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sp>
            <p:nvSpPr>
              <p:cNvPr id="238" name="Google Shape;238;p10"/>
              <p:cNvSpPr/>
              <p:nvPr/>
            </p:nvSpPr>
            <p:spPr>
              <a:xfrm>
                <a:off x="1942025" y="3249175"/>
                <a:ext cx="370200" cy="370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Sora"/>
                  <a:ea typeface="Sora"/>
                  <a:cs typeface="Sora"/>
                  <a:sym typeface="Sora"/>
                </a:endParaRPr>
              </a:p>
            </p:txBody>
          </p:sp>
        </p:grpSp>
      </p:grpSp>
      <p:sp>
        <p:nvSpPr>
          <p:cNvPr id="239" name="Google Shape;239;p10"/>
          <p:cNvSpPr txBox="1"/>
          <p:nvPr>
            <p:ph type="title"/>
          </p:nvPr>
        </p:nvSpPr>
        <p:spPr>
          <a:xfrm>
            <a:off x="38100" y="93150"/>
            <a:ext cx="1583400" cy="189300"/>
          </a:xfrm>
          <a:prstGeom prst="rect">
            <a:avLst/>
          </a:prstGeom>
        </p:spPr>
        <p:txBody>
          <a:bodyPr anchorCtr="0" anchor="t" bIns="91425" lIns="182875" spcFirstLastPara="1" rIns="91425" wrap="square" tIns="91425">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2pPr>
            <a:lvl3pPr lvl="2">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3pPr>
            <a:lvl4pPr lvl="3">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4pPr>
            <a:lvl5pPr lvl="4">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5pPr>
            <a:lvl6pPr lvl="5">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6pPr>
            <a:lvl7pPr lvl="6">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7pPr>
            <a:lvl8pPr lvl="7">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8pPr>
            <a:lvl9pPr lvl="8">
              <a:spcBef>
                <a:spcPts val="0"/>
              </a:spcBef>
              <a:spcAft>
                <a:spcPts val="0"/>
              </a:spcAft>
              <a:buClr>
                <a:schemeClr val="accent5"/>
              </a:buClr>
              <a:buSzPts val="900"/>
              <a:buFont typeface="Sora"/>
              <a:buNone/>
              <a:defRPr sz="900">
                <a:solidFill>
                  <a:schemeClr val="accent5"/>
                </a:solidFill>
                <a:latin typeface="Sora"/>
                <a:ea typeface="Sora"/>
                <a:cs typeface="Sora"/>
                <a:sym typeface="Sora"/>
              </a:defRPr>
            </a:lvl9pPr>
          </a:lstStyle>
          <a:p/>
        </p:txBody>
      </p:sp>
      <p:sp>
        <p:nvSpPr>
          <p:cNvPr id="240" name="Google Shape;240;p10"/>
          <p:cNvSpPr txBox="1"/>
          <p:nvPr>
            <p:ph idx="2" type="title"/>
          </p:nvPr>
        </p:nvSpPr>
        <p:spPr>
          <a:xfrm>
            <a:off x="115025" y="502775"/>
            <a:ext cx="5829000" cy="12006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p:txBody>
      </p:sp>
      <p:sp>
        <p:nvSpPr>
          <p:cNvPr id="241" name="Google Shape;241;p10"/>
          <p:cNvSpPr txBox="1"/>
          <p:nvPr>
            <p:ph idx="3" type="title"/>
          </p:nvPr>
        </p:nvSpPr>
        <p:spPr>
          <a:xfrm>
            <a:off x="228600" y="4774929"/>
            <a:ext cx="1939200" cy="189300"/>
          </a:xfrm>
          <a:prstGeom prst="rect">
            <a:avLst/>
          </a:prstGeom>
        </p:spPr>
        <p:txBody>
          <a:bodyPr anchorCtr="0" anchor="ctr" bIns="0" lIns="0" spcFirstLastPara="1" rIns="0" wrap="square" tIns="0">
            <a:noAutofit/>
          </a:bodyPr>
          <a:lstStyle>
            <a:lvl1pPr lvl="0">
              <a:spcBef>
                <a:spcPts val="0"/>
              </a:spcBef>
              <a:spcAft>
                <a:spcPts val="0"/>
              </a:spcAft>
              <a:buNone/>
              <a:defRPr sz="900">
                <a:solidFill>
                  <a:schemeClr val="accent5"/>
                </a:solidFill>
                <a:latin typeface="Sora"/>
                <a:ea typeface="Sora"/>
                <a:cs typeface="Sora"/>
                <a:sym typeface="Sora"/>
              </a:defRPr>
            </a:lvl1pPr>
            <a:lvl2pPr lvl="1">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2pPr>
            <a:lvl3pPr lvl="2">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3pPr>
            <a:lvl4pPr lvl="3">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4pPr>
            <a:lvl5pPr lvl="4">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5pPr>
            <a:lvl6pPr lvl="5">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6pPr>
            <a:lvl7pPr lvl="6">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7pPr>
            <a:lvl8pPr lvl="7">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8pPr>
            <a:lvl9pPr lvl="8">
              <a:spcBef>
                <a:spcPts val="0"/>
              </a:spcBef>
              <a:spcAft>
                <a:spcPts val="0"/>
              </a:spcAft>
              <a:buClr>
                <a:schemeClr val="accent5"/>
              </a:buClr>
              <a:buSzPts val="900"/>
              <a:buFont typeface="Sora"/>
              <a:buNone/>
              <a:defRPr sz="900">
                <a:solidFill>
                  <a:schemeClr val="accent5"/>
                </a:solidFill>
                <a:latin typeface="Sora SemiBold"/>
                <a:ea typeface="Sora SemiBold"/>
                <a:cs typeface="Sora SemiBold"/>
                <a:sym typeface="Sora SemiBold"/>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1216" name="Shape 1216"/>
        <p:cNvGrpSpPr/>
        <p:nvPr/>
      </p:nvGrpSpPr>
      <p:grpSpPr>
        <a:xfrm>
          <a:off x="0" y="0"/>
          <a:ext cx="0" cy="0"/>
          <a:chOff x="0" y="0"/>
          <a:chExt cx="0" cy="0"/>
        </a:xfrm>
      </p:grpSpPr>
      <p:sp>
        <p:nvSpPr>
          <p:cNvPr id="1217" name="Google Shape;1217;p92"/>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1218" name="Shape 1218"/>
        <p:cNvGrpSpPr/>
        <p:nvPr/>
      </p:nvGrpSpPr>
      <p:grpSpPr>
        <a:xfrm>
          <a:off x="0" y="0"/>
          <a:ext cx="0" cy="0"/>
          <a:chOff x="0" y="0"/>
          <a:chExt cx="0" cy="0"/>
        </a:xfrm>
      </p:grpSpPr>
      <p:sp>
        <p:nvSpPr>
          <p:cNvPr id="1219" name="Google Shape;1219;p93"/>
          <p:cNvSpPr/>
          <p:nvPr>
            <p:ph idx="2" type="pic"/>
          </p:nvPr>
        </p:nvSpPr>
        <p:spPr>
          <a:xfrm>
            <a:off x="3389600" y="118913"/>
            <a:ext cx="1643700" cy="1535100"/>
          </a:xfrm>
          <a:prstGeom prst="rect">
            <a:avLst/>
          </a:prstGeom>
          <a:noFill/>
          <a:ln>
            <a:noFill/>
          </a:ln>
        </p:spPr>
      </p:sp>
      <p:sp>
        <p:nvSpPr>
          <p:cNvPr id="1220" name="Google Shape;1220;p93"/>
          <p:cNvSpPr/>
          <p:nvPr>
            <p:ph idx="3" type="pic"/>
          </p:nvPr>
        </p:nvSpPr>
        <p:spPr>
          <a:xfrm>
            <a:off x="5195935" y="118913"/>
            <a:ext cx="1643700" cy="1535100"/>
          </a:xfrm>
          <a:prstGeom prst="rect">
            <a:avLst/>
          </a:prstGeom>
          <a:noFill/>
          <a:ln>
            <a:noFill/>
          </a:ln>
        </p:spPr>
      </p:sp>
      <p:sp>
        <p:nvSpPr>
          <p:cNvPr id="1221" name="Google Shape;1221;p93"/>
          <p:cNvSpPr/>
          <p:nvPr>
            <p:ph idx="4" type="pic"/>
          </p:nvPr>
        </p:nvSpPr>
        <p:spPr>
          <a:xfrm>
            <a:off x="7002270" y="118913"/>
            <a:ext cx="1643700" cy="1535100"/>
          </a:xfrm>
          <a:prstGeom prst="rect">
            <a:avLst/>
          </a:prstGeom>
          <a:noFill/>
          <a:ln>
            <a:noFill/>
          </a:ln>
        </p:spPr>
      </p:sp>
      <p:sp>
        <p:nvSpPr>
          <p:cNvPr id="1222" name="Google Shape;1222;p93"/>
          <p:cNvSpPr/>
          <p:nvPr>
            <p:ph idx="5" type="pic"/>
          </p:nvPr>
        </p:nvSpPr>
        <p:spPr>
          <a:xfrm>
            <a:off x="3389588" y="1804212"/>
            <a:ext cx="1643700" cy="1535100"/>
          </a:xfrm>
          <a:prstGeom prst="rect">
            <a:avLst/>
          </a:prstGeom>
          <a:noFill/>
          <a:ln>
            <a:noFill/>
          </a:ln>
        </p:spPr>
      </p:sp>
      <p:sp>
        <p:nvSpPr>
          <p:cNvPr id="1223" name="Google Shape;1223;p93"/>
          <p:cNvSpPr/>
          <p:nvPr>
            <p:ph idx="6" type="pic"/>
          </p:nvPr>
        </p:nvSpPr>
        <p:spPr>
          <a:xfrm>
            <a:off x="5195922" y="1804212"/>
            <a:ext cx="1643700" cy="1535100"/>
          </a:xfrm>
          <a:prstGeom prst="rect">
            <a:avLst/>
          </a:prstGeom>
          <a:noFill/>
          <a:ln>
            <a:noFill/>
          </a:ln>
        </p:spPr>
      </p:sp>
      <p:sp>
        <p:nvSpPr>
          <p:cNvPr id="1224" name="Google Shape;1224;p93"/>
          <p:cNvSpPr/>
          <p:nvPr>
            <p:ph idx="7" type="pic"/>
          </p:nvPr>
        </p:nvSpPr>
        <p:spPr>
          <a:xfrm>
            <a:off x="7002257" y="1804212"/>
            <a:ext cx="1643700" cy="1535100"/>
          </a:xfrm>
          <a:prstGeom prst="rect">
            <a:avLst/>
          </a:prstGeom>
          <a:noFill/>
          <a:ln>
            <a:noFill/>
          </a:ln>
        </p:spPr>
      </p:sp>
      <p:sp>
        <p:nvSpPr>
          <p:cNvPr id="1225" name="Google Shape;1225;p93"/>
          <p:cNvSpPr txBox="1"/>
          <p:nvPr>
            <p:ph type="title"/>
          </p:nvPr>
        </p:nvSpPr>
        <p:spPr>
          <a:xfrm>
            <a:off x="351550" y="445025"/>
            <a:ext cx="2596800" cy="17064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1400"/>
              <a:buChar char="●"/>
              <a:defRPr/>
            </a:lvl1pPr>
            <a:lvl2pPr lvl="1" algn="l">
              <a:lnSpc>
                <a:spcPct val="115000"/>
              </a:lnSpc>
              <a:spcBef>
                <a:spcPts val="0"/>
              </a:spcBef>
              <a:spcAft>
                <a:spcPts val="0"/>
              </a:spcAft>
              <a:buSzPts val="1400"/>
              <a:buChar char="○"/>
              <a:defRPr/>
            </a:lvl2pPr>
            <a:lvl3pPr lvl="2" algn="l">
              <a:lnSpc>
                <a:spcPct val="115000"/>
              </a:lnSpc>
              <a:spcBef>
                <a:spcPts val="0"/>
              </a:spcBef>
              <a:spcAft>
                <a:spcPts val="0"/>
              </a:spcAft>
              <a:buSzPts val="1400"/>
              <a:buChar char="■"/>
              <a:defRPr/>
            </a:lvl3pPr>
            <a:lvl4pPr lvl="3" algn="l">
              <a:lnSpc>
                <a:spcPct val="115000"/>
              </a:lnSpc>
              <a:spcBef>
                <a:spcPts val="0"/>
              </a:spcBef>
              <a:spcAft>
                <a:spcPts val="0"/>
              </a:spcAft>
              <a:buSzPts val="1400"/>
              <a:buChar char="●"/>
              <a:defRPr/>
            </a:lvl4pPr>
            <a:lvl5pPr lvl="4" algn="l">
              <a:lnSpc>
                <a:spcPct val="115000"/>
              </a:lnSpc>
              <a:spcBef>
                <a:spcPts val="0"/>
              </a:spcBef>
              <a:spcAft>
                <a:spcPts val="0"/>
              </a:spcAft>
              <a:buSzPts val="1400"/>
              <a:buChar char="○"/>
              <a:defRPr/>
            </a:lvl5pPr>
            <a:lvl6pPr lvl="5" algn="l">
              <a:lnSpc>
                <a:spcPct val="115000"/>
              </a:lnSpc>
              <a:spcBef>
                <a:spcPts val="0"/>
              </a:spcBef>
              <a:spcAft>
                <a:spcPts val="0"/>
              </a:spcAft>
              <a:buSzPts val="1400"/>
              <a:buChar char="■"/>
              <a:defRPr/>
            </a:lvl6pPr>
            <a:lvl7pPr lvl="6" algn="l">
              <a:lnSpc>
                <a:spcPct val="115000"/>
              </a:lnSpc>
              <a:spcBef>
                <a:spcPts val="0"/>
              </a:spcBef>
              <a:spcAft>
                <a:spcPts val="0"/>
              </a:spcAft>
              <a:buSzPts val="1400"/>
              <a:buChar char="●"/>
              <a:defRPr/>
            </a:lvl7pPr>
            <a:lvl8pPr lvl="7" algn="l">
              <a:lnSpc>
                <a:spcPct val="115000"/>
              </a:lnSpc>
              <a:spcBef>
                <a:spcPts val="0"/>
              </a:spcBef>
              <a:spcAft>
                <a:spcPts val="0"/>
              </a:spcAft>
              <a:buSzPts val="1400"/>
              <a:buChar char="○"/>
              <a:defRPr/>
            </a:lvl8pPr>
            <a:lvl9pPr lvl="8" algn="l">
              <a:lnSpc>
                <a:spcPct val="115000"/>
              </a:lnSpc>
              <a:spcBef>
                <a:spcPts val="0"/>
              </a:spcBef>
              <a:spcAft>
                <a:spcPts val="0"/>
              </a:spcAft>
              <a:buSzPts val="1400"/>
              <a:buChar char="■"/>
              <a:defRPr/>
            </a:lvl9pPr>
          </a:lstStyle>
          <a:p/>
        </p:txBody>
      </p:sp>
      <p:sp>
        <p:nvSpPr>
          <p:cNvPr id="1226" name="Google Shape;1226;p93"/>
          <p:cNvSpPr/>
          <p:nvPr>
            <p:ph idx="8" type="pic"/>
          </p:nvPr>
        </p:nvSpPr>
        <p:spPr>
          <a:xfrm>
            <a:off x="3389588" y="3489487"/>
            <a:ext cx="1643700" cy="1535100"/>
          </a:xfrm>
          <a:prstGeom prst="rect">
            <a:avLst/>
          </a:prstGeom>
          <a:noFill/>
          <a:ln>
            <a:noFill/>
          </a:ln>
        </p:spPr>
      </p:sp>
      <p:sp>
        <p:nvSpPr>
          <p:cNvPr id="1227" name="Google Shape;1227;p93"/>
          <p:cNvSpPr/>
          <p:nvPr>
            <p:ph idx="9" type="pic"/>
          </p:nvPr>
        </p:nvSpPr>
        <p:spPr>
          <a:xfrm>
            <a:off x="5195922" y="3489487"/>
            <a:ext cx="1643700" cy="1535100"/>
          </a:xfrm>
          <a:prstGeom prst="rect">
            <a:avLst/>
          </a:prstGeom>
          <a:noFill/>
          <a:ln>
            <a:noFill/>
          </a:ln>
        </p:spPr>
      </p:sp>
      <p:sp>
        <p:nvSpPr>
          <p:cNvPr id="1228" name="Google Shape;1228;p93"/>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9.xml"/><Relationship Id="rId42" Type="http://schemas.openxmlformats.org/officeDocument/2006/relationships/slideLayout" Target="../slideLayouts/slideLayout91.xml"/><Relationship Id="rId41" Type="http://schemas.openxmlformats.org/officeDocument/2006/relationships/slideLayout" Target="../slideLayouts/slideLayout90.xml"/><Relationship Id="rId43" Type="http://schemas.openxmlformats.org/officeDocument/2006/relationships/theme" Target="../theme/theme1.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31" Type="http://schemas.openxmlformats.org/officeDocument/2006/relationships/slideLayout" Target="../slideLayouts/slideLayout80.xml"/><Relationship Id="rId30" Type="http://schemas.openxmlformats.org/officeDocument/2006/relationships/slideLayout" Target="../slideLayouts/slideLayout79.xml"/><Relationship Id="rId33" Type="http://schemas.openxmlformats.org/officeDocument/2006/relationships/slideLayout" Target="../slideLayouts/slideLayout82.xml"/><Relationship Id="rId32" Type="http://schemas.openxmlformats.org/officeDocument/2006/relationships/slideLayout" Target="../slideLayouts/slideLayout81.xml"/><Relationship Id="rId35" Type="http://schemas.openxmlformats.org/officeDocument/2006/relationships/slideLayout" Target="../slideLayouts/slideLayout84.xml"/><Relationship Id="rId34" Type="http://schemas.openxmlformats.org/officeDocument/2006/relationships/slideLayout" Target="../slideLayouts/slideLayout83.xml"/><Relationship Id="rId37" Type="http://schemas.openxmlformats.org/officeDocument/2006/relationships/slideLayout" Target="../slideLayouts/slideLayout86.xml"/><Relationship Id="rId36" Type="http://schemas.openxmlformats.org/officeDocument/2006/relationships/slideLayout" Target="../slideLayouts/slideLayout85.xml"/><Relationship Id="rId39" Type="http://schemas.openxmlformats.org/officeDocument/2006/relationships/slideLayout" Target="../slideLayouts/slideLayout88.xml"/><Relationship Id="rId38" Type="http://schemas.openxmlformats.org/officeDocument/2006/relationships/slideLayout" Target="../slideLayouts/slideLayout87.xml"/><Relationship Id="rId20" Type="http://schemas.openxmlformats.org/officeDocument/2006/relationships/slideLayout" Target="../slideLayouts/slideLayout69.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26" Type="http://schemas.openxmlformats.org/officeDocument/2006/relationships/slideLayout" Target="../slideLayouts/slideLayout75.xml"/><Relationship Id="rId25" Type="http://schemas.openxmlformats.org/officeDocument/2006/relationships/slideLayout" Target="../slideLayouts/slideLayout74.xml"/><Relationship Id="rId28" Type="http://schemas.openxmlformats.org/officeDocument/2006/relationships/slideLayout" Target="../slideLayouts/slideLayout77.xml"/><Relationship Id="rId27" Type="http://schemas.openxmlformats.org/officeDocument/2006/relationships/slideLayout" Target="../slideLayouts/slideLayout76.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28600" y="1452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indent="-304800" lvl="1" marL="9144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2pPr>
            <a:lvl3pPr indent="-304800" lvl="2" marL="13716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3pPr>
            <a:lvl4pPr indent="-304800" lvl="3" marL="18288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4pPr>
            <a:lvl5pPr indent="-304800" lvl="4" marL="22860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5pPr>
            <a:lvl6pPr indent="-304800" lvl="5" marL="27432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6pPr>
            <a:lvl7pPr indent="-304800" lvl="6" marL="32004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7pPr>
            <a:lvl8pPr indent="-304800" lvl="7" marL="3657600">
              <a:lnSpc>
                <a:spcPct val="115000"/>
              </a:lnSpc>
              <a:spcBef>
                <a:spcPts val="800"/>
              </a:spcBef>
              <a:spcAft>
                <a:spcPts val="0"/>
              </a:spcAft>
              <a:buClr>
                <a:schemeClr val="lt1"/>
              </a:buClr>
              <a:buSzPts val="1200"/>
              <a:buFont typeface="Sora"/>
              <a:buChar char="○"/>
              <a:defRPr sz="1200">
                <a:solidFill>
                  <a:schemeClr val="lt1"/>
                </a:solidFill>
                <a:latin typeface="Sora"/>
                <a:ea typeface="Sora"/>
                <a:cs typeface="Sora"/>
                <a:sym typeface="Sora"/>
              </a:defRPr>
            </a:lvl8pPr>
            <a:lvl9pPr indent="-304800" lvl="8" marL="4114800">
              <a:lnSpc>
                <a:spcPct val="115000"/>
              </a:lnSpc>
              <a:spcBef>
                <a:spcPts val="800"/>
              </a:spcBef>
              <a:spcAft>
                <a:spcPts val="800"/>
              </a:spcAft>
              <a:buClr>
                <a:schemeClr val="lt1"/>
              </a:buClr>
              <a:buSzPts val="1200"/>
              <a:buFont typeface="Sora"/>
              <a:buChar char="■"/>
              <a:defRPr sz="1200">
                <a:solidFill>
                  <a:schemeClr val="lt1"/>
                </a:solidFill>
                <a:latin typeface="Sora"/>
                <a:ea typeface="Sora"/>
                <a:cs typeface="Sora"/>
                <a:sym typeface="Sora"/>
              </a:defRPr>
            </a:lvl9pPr>
          </a:lstStyle>
          <a:p/>
        </p:txBody>
      </p:sp>
      <p:sp>
        <p:nvSpPr>
          <p:cNvPr id="7" name="Google Shape;7;p1"/>
          <p:cNvSpPr txBox="1"/>
          <p:nvPr>
            <p:ph type="title"/>
          </p:nvPr>
        </p:nvSpPr>
        <p:spPr>
          <a:xfrm>
            <a:off x="402800" y="197225"/>
            <a:ext cx="6537900" cy="1254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IBM Plex Sans"/>
              <a:buNone/>
              <a:defRPr sz="3000">
                <a:solidFill>
                  <a:schemeClr val="lt1"/>
                </a:solidFill>
                <a:latin typeface="IBM Plex Sans"/>
                <a:ea typeface="IBM Plex Sans"/>
                <a:cs typeface="IBM Plex Sans"/>
                <a:sym typeface="IBM Plex Sans"/>
              </a:defRPr>
            </a:lvl1pPr>
            <a:lvl2pPr lvl="1">
              <a:spcBef>
                <a:spcPts val="0"/>
              </a:spcBef>
              <a:spcAft>
                <a:spcPts val="0"/>
              </a:spcAft>
              <a:buSzPts val="3000"/>
              <a:buFont typeface="IBM Plex Sans"/>
              <a:buNone/>
              <a:defRPr sz="3000">
                <a:latin typeface="IBM Plex Sans"/>
                <a:ea typeface="IBM Plex Sans"/>
                <a:cs typeface="IBM Plex Sans"/>
                <a:sym typeface="IBM Plex Sans"/>
              </a:defRPr>
            </a:lvl2pPr>
            <a:lvl3pPr lvl="2">
              <a:spcBef>
                <a:spcPts val="0"/>
              </a:spcBef>
              <a:spcAft>
                <a:spcPts val="0"/>
              </a:spcAft>
              <a:buSzPts val="3000"/>
              <a:buFont typeface="IBM Plex Sans"/>
              <a:buNone/>
              <a:defRPr sz="3000">
                <a:latin typeface="IBM Plex Sans"/>
                <a:ea typeface="IBM Plex Sans"/>
                <a:cs typeface="IBM Plex Sans"/>
                <a:sym typeface="IBM Plex Sans"/>
              </a:defRPr>
            </a:lvl3pPr>
            <a:lvl4pPr lvl="3">
              <a:spcBef>
                <a:spcPts val="0"/>
              </a:spcBef>
              <a:spcAft>
                <a:spcPts val="0"/>
              </a:spcAft>
              <a:buSzPts val="3000"/>
              <a:buFont typeface="IBM Plex Sans"/>
              <a:buNone/>
              <a:defRPr sz="3000">
                <a:latin typeface="IBM Plex Sans"/>
                <a:ea typeface="IBM Plex Sans"/>
                <a:cs typeface="IBM Plex Sans"/>
                <a:sym typeface="IBM Plex Sans"/>
              </a:defRPr>
            </a:lvl4pPr>
            <a:lvl5pPr lvl="4">
              <a:spcBef>
                <a:spcPts val="0"/>
              </a:spcBef>
              <a:spcAft>
                <a:spcPts val="0"/>
              </a:spcAft>
              <a:buSzPts val="3000"/>
              <a:buFont typeface="IBM Plex Sans"/>
              <a:buNone/>
              <a:defRPr sz="3000">
                <a:latin typeface="IBM Plex Sans"/>
                <a:ea typeface="IBM Plex Sans"/>
                <a:cs typeface="IBM Plex Sans"/>
                <a:sym typeface="IBM Plex Sans"/>
              </a:defRPr>
            </a:lvl5pPr>
            <a:lvl6pPr lvl="5">
              <a:spcBef>
                <a:spcPts val="0"/>
              </a:spcBef>
              <a:spcAft>
                <a:spcPts val="0"/>
              </a:spcAft>
              <a:buSzPts val="3000"/>
              <a:buFont typeface="IBM Plex Sans"/>
              <a:buNone/>
              <a:defRPr sz="3000">
                <a:latin typeface="IBM Plex Sans"/>
                <a:ea typeface="IBM Plex Sans"/>
                <a:cs typeface="IBM Plex Sans"/>
                <a:sym typeface="IBM Plex Sans"/>
              </a:defRPr>
            </a:lvl6pPr>
            <a:lvl7pPr lvl="6">
              <a:spcBef>
                <a:spcPts val="0"/>
              </a:spcBef>
              <a:spcAft>
                <a:spcPts val="0"/>
              </a:spcAft>
              <a:buSzPts val="3000"/>
              <a:buFont typeface="IBM Plex Sans"/>
              <a:buNone/>
              <a:defRPr sz="3000">
                <a:latin typeface="IBM Plex Sans"/>
                <a:ea typeface="IBM Plex Sans"/>
                <a:cs typeface="IBM Plex Sans"/>
                <a:sym typeface="IBM Plex Sans"/>
              </a:defRPr>
            </a:lvl7pPr>
            <a:lvl8pPr lvl="7">
              <a:spcBef>
                <a:spcPts val="0"/>
              </a:spcBef>
              <a:spcAft>
                <a:spcPts val="0"/>
              </a:spcAft>
              <a:buSzPts val="3000"/>
              <a:buFont typeface="IBM Plex Sans"/>
              <a:buNone/>
              <a:defRPr sz="3000">
                <a:latin typeface="IBM Plex Sans"/>
                <a:ea typeface="IBM Plex Sans"/>
                <a:cs typeface="IBM Plex Sans"/>
                <a:sym typeface="IBM Plex Sans"/>
              </a:defRPr>
            </a:lvl8pPr>
            <a:lvl9pPr lvl="8">
              <a:spcBef>
                <a:spcPts val="0"/>
              </a:spcBef>
              <a:spcAft>
                <a:spcPts val="0"/>
              </a:spcAft>
              <a:buSzPts val="3000"/>
              <a:buFont typeface="IBM Plex Sans"/>
              <a:buNone/>
              <a:defRPr sz="3000">
                <a:latin typeface="IBM Plex Sans"/>
                <a:ea typeface="IBM Plex Sans"/>
                <a:cs typeface="IBM Plex Sans"/>
                <a:sym typeface="IBM Plex Sans"/>
              </a:defRPr>
            </a:lvl9pPr>
          </a:lstStyle>
          <a:p/>
        </p:txBody>
      </p:sp>
      <p:sp>
        <p:nvSpPr>
          <p:cNvPr id="8" name="Google Shape;8;p1"/>
          <p:cNvSpPr txBox="1"/>
          <p:nvPr>
            <p:ph idx="2" type="body"/>
          </p:nvPr>
        </p:nvSpPr>
        <p:spPr>
          <a:xfrm>
            <a:off x="3439325" y="1502775"/>
            <a:ext cx="5344800" cy="24399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1pPr>
            <a:lvl2pPr indent="-304800" lvl="1" marL="9144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2pPr>
            <a:lvl3pPr indent="-304800" lvl="2" marL="13716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3pPr>
            <a:lvl4pPr indent="-304800" lvl="3" marL="1828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4pPr>
            <a:lvl5pPr indent="-304800" lvl="4" marL="22860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5pPr>
            <a:lvl6pPr indent="-304800" lvl="5" marL="27432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6pPr>
            <a:lvl7pPr indent="-304800" lvl="6" marL="32004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7pPr>
            <a:lvl8pPr indent="-304800" lvl="7" marL="36576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8pPr>
            <a:lvl9pPr indent="-304800" lvl="8" marL="4114800">
              <a:spcBef>
                <a:spcPts val="0"/>
              </a:spcBef>
              <a:spcAft>
                <a:spcPts val="0"/>
              </a:spcAft>
              <a:buClr>
                <a:schemeClr val="lt1"/>
              </a:buClr>
              <a:buSzPts val="1200"/>
              <a:buFont typeface="Sora"/>
              <a:buChar char="■"/>
              <a:defRPr sz="1200">
                <a:solidFill>
                  <a:schemeClr val="lt1"/>
                </a:solidFill>
                <a:latin typeface="Sora"/>
                <a:ea typeface="Sora"/>
                <a:cs typeface="Sora"/>
                <a:sym typeface="Sor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884" name="Shape 884"/>
        <p:cNvGrpSpPr/>
        <p:nvPr/>
      </p:nvGrpSpPr>
      <p:grpSpPr>
        <a:xfrm>
          <a:off x="0" y="0"/>
          <a:ext cx="0" cy="0"/>
          <a:chOff x="0" y="0"/>
          <a:chExt cx="0" cy="0"/>
        </a:xfrm>
      </p:grpSpPr>
      <p:sp>
        <p:nvSpPr>
          <p:cNvPr id="885" name="Google Shape;885;p51"/>
          <p:cNvSpPr txBox="1"/>
          <p:nvPr>
            <p:ph type="title"/>
          </p:nvPr>
        </p:nvSpPr>
        <p:spPr>
          <a:xfrm>
            <a:off x="284850" y="285900"/>
            <a:ext cx="6423900" cy="587700"/>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1pPr>
            <a:lvl2pPr lvl="1"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2pPr>
            <a:lvl3pPr lvl="2"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3pPr>
            <a:lvl4pPr lvl="3"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4pPr>
            <a:lvl5pPr lvl="4"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5pPr>
            <a:lvl6pPr lvl="5"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6pPr>
            <a:lvl7pPr lvl="6"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7pPr>
            <a:lvl8pPr lvl="7"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8pPr>
            <a:lvl9pPr lvl="8" marR="0" rtl="0" algn="l">
              <a:lnSpc>
                <a:spcPct val="115000"/>
              </a:lnSpc>
              <a:spcBef>
                <a:spcPts val="0"/>
              </a:spcBef>
              <a:spcAft>
                <a:spcPts val="0"/>
              </a:spcAft>
              <a:buClr>
                <a:srgbClr val="000000"/>
              </a:buClr>
              <a:buSzPts val="3600"/>
              <a:buFont typeface="Arial"/>
              <a:buNone/>
              <a:defRPr b="0" i="0" sz="3600" u="none" cap="none" strike="noStrike">
                <a:solidFill>
                  <a:schemeClr val="dk1"/>
                </a:solidFill>
                <a:latin typeface="Arimo"/>
                <a:ea typeface="Arimo"/>
                <a:cs typeface="Arimo"/>
                <a:sym typeface="Arimo"/>
              </a:defRPr>
            </a:lvl9pPr>
          </a:lstStyle>
          <a:p/>
        </p:txBody>
      </p:sp>
      <p:sp>
        <p:nvSpPr>
          <p:cNvPr id="886" name="Google Shape;886;p51"/>
          <p:cNvSpPr txBox="1"/>
          <p:nvPr>
            <p:ph idx="1" type="body"/>
          </p:nvPr>
        </p:nvSpPr>
        <p:spPr>
          <a:xfrm>
            <a:off x="284850" y="2001325"/>
            <a:ext cx="4088100" cy="2440200"/>
          </a:xfrm>
          <a:prstGeom prst="rect">
            <a:avLst/>
          </a:prstGeom>
          <a:noFill/>
          <a:ln>
            <a:noFill/>
          </a:ln>
        </p:spPr>
        <p:txBody>
          <a:bodyPr anchorCtr="0" anchor="t" bIns="0" lIns="0" spcFirstLastPara="1" rIns="0" wrap="square" tIns="0">
            <a:noAutofit/>
          </a:bodyPr>
          <a:lstStyle>
            <a:lvl1pPr indent="-304800" lvl="0" marL="4572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1pPr>
            <a:lvl2pPr indent="-304800" lvl="1" marL="9144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2pPr>
            <a:lvl3pPr indent="-304800" lvl="2" marL="13716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3pPr>
            <a:lvl4pPr indent="-304800" lvl="3" marL="18288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4pPr>
            <a:lvl5pPr indent="-304800" lvl="4" marL="22860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5pPr>
            <a:lvl6pPr indent="-304800" lvl="5" marL="27432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6pPr>
            <a:lvl7pPr indent="-304800" lvl="6" marL="32004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7pPr>
            <a:lvl8pPr indent="-304800" lvl="7" marL="36576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8pPr>
            <a:lvl9pPr indent="-304800" lvl="8" marL="4114800" marR="0" rtl="0" algn="l">
              <a:lnSpc>
                <a:spcPct val="100000"/>
              </a:lnSpc>
              <a:spcBef>
                <a:spcPts val="0"/>
              </a:spcBef>
              <a:spcAft>
                <a:spcPts val="0"/>
              </a:spcAft>
              <a:buClr>
                <a:schemeClr val="dk1"/>
              </a:buClr>
              <a:buSzPts val="1200"/>
              <a:buFont typeface="Arimo"/>
              <a:buChar char="■"/>
              <a:defRPr b="0" i="0" sz="1200" u="none" cap="none" strike="noStrike">
                <a:solidFill>
                  <a:schemeClr val="dk1"/>
                </a:solidFill>
                <a:latin typeface="Arimo"/>
                <a:ea typeface="Arimo"/>
                <a:cs typeface="Arimo"/>
                <a:sym typeface="Arimo"/>
              </a:defRPr>
            </a:lvl9pPr>
          </a:lstStyle>
          <a:p/>
        </p:txBody>
      </p:sp>
      <p:sp>
        <p:nvSpPr>
          <p:cNvPr id="887" name="Google Shape;887;p5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Arimo"/>
                <a:ea typeface="Arimo"/>
                <a:cs typeface="Arimo"/>
                <a:sym typeface="Arimo"/>
              </a:defRPr>
            </a:lvl1pPr>
            <a:lvl2pPr lvl="1" algn="r">
              <a:buNone/>
              <a:defRPr sz="1300">
                <a:solidFill>
                  <a:schemeClr val="dk1"/>
                </a:solidFill>
                <a:latin typeface="Arimo"/>
                <a:ea typeface="Arimo"/>
                <a:cs typeface="Arimo"/>
                <a:sym typeface="Arimo"/>
              </a:defRPr>
            </a:lvl2pPr>
            <a:lvl3pPr lvl="2" algn="r">
              <a:buNone/>
              <a:defRPr sz="1300">
                <a:solidFill>
                  <a:schemeClr val="dk1"/>
                </a:solidFill>
                <a:latin typeface="Arimo"/>
                <a:ea typeface="Arimo"/>
                <a:cs typeface="Arimo"/>
                <a:sym typeface="Arimo"/>
              </a:defRPr>
            </a:lvl3pPr>
            <a:lvl4pPr lvl="3" algn="r">
              <a:buNone/>
              <a:defRPr sz="1300">
                <a:solidFill>
                  <a:schemeClr val="dk1"/>
                </a:solidFill>
                <a:latin typeface="Arimo"/>
                <a:ea typeface="Arimo"/>
                <a:cs typeface="Arimo"/>
                <a:sym typeface="Arimo"/>
              </a:defRPr>
            </a:lvl4pPr>
            <a:lvl5pPr lvl="4" algn="r">
              <a:buNone/>
              <a:defRPr sz="1300">
                <a:solidFill>
                  <a:schemeClr val="dk1"/>
                </a:solidFill>
                <a:latin typeface="Arimo"/>
                <a:ea typeface="Arimo"/>
                <a:cs typeface="Arimo"/>
                <a:sym typeface="Arimo"/>
              </a:defRPr>
            </a:lvl5pPr>
            <a:lvl6pPr lvl="5" algn="r">
              <a:buNone/>
              <a:defRPr sz="1300">
                <a:solidFill>
                  <a:schemeClr val="dk1"/>
                </a:solidFill>
                <a:latin typeface="Arimo"/>
                <a:ea typeface="Arimo"/>
                <a:cs typeface="Arimo"/>
                <a:sym typeface="Arimo"/>
              </a:defRPr>
            </a:lvl6pPr>
            <a:lvl7pPr lvl="6" algn="r">
              <a:buNone/>
              <a:defRPr sz="1300">
                <a:solidFill>
                  <a:schemeClr val="dk1"/>
                </a:solidFill>
                <a:latin typeface="Arimo"/>
                <a:ea typeface="Arimo"/>
                <a:cs typeface="Arimo"/>
                <a:sym typeface="Arimo"/>
              </a:defRPr>
            </a:lvl7pPr>
            <a:lvl8pPr lvl="7" algn="r">
              <a:buNone/>
              <a:defRPr sz="1300">
                <a:solidFill>
                  <a:schemeClr val="dk1"/>
                </a:solidFill>
                <a:latin typeface="Arimo"/>
                <a:ea typeface="Arimo"/>
                <a:cs typeface="Arimo"/>
                <a:sym typeface="Arimo"/>
              </a:defRPr>
            </a:lvl8pPr>
            <a:lvl9pPr lvl="8" algn="r">
              <a:buNone/>
              <a:defRPr sz="1300">
                <a:solidFill>
                  <a:schemeClr val="dk1"/>
                </a:solidFill>
                <a:latin typeface="Arimo"/>
                <a:ea typeface="Arimo"/>
                <a:cs typeface="Arimo"/>
                <a:sym typeface="Arim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75">
          <p15:clr>
            <a:srgbClr val="E46962"/>
          </p15:clr>
        </p15:guide>
        <p15:guide id="2" orient="horz" pos="3061">
          <p15:clr>
            <a:srgbClr val="E46962"/>
          </p15:clr>
        </p15:guide>
        <p15:guide id="3" orient="horz" pos="175">
          <p15:clr>
            <a:srgbClr val="E46962"/>
          </p15:clr>
        </p15:guide>
        <p15:guide id="4" pos="5585">
          <p15:clr>
            <a:srgbClr val="E46962"/>
          </p15:clr>
        </p15:guide>
        <p15:guide id="5" orient="horz" pos="1620">
          <p15:clr>
            <a:srgbClr val="E46962"/>
          </p15:clr>
        </p15:guide>
        <p15:guide id="6" pos="288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94"/>
          <p:cNvSpPr txBox="1"/>
          <p:nvPr>
            <p:ph idx="1" type="subTitle"/>
          </p:nvPr>
        </p:nvSpPr>
        <p:spPr>
          <a:xfrm>
            <a:off x="821004" y="4044275"/>
            <a:ext cx="5859300" cy="4527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lt1"/>
              </a:buClr>
              <a:buSzPts val="1100"/>
              <a:buFont typeface="Arial"/>
              <a:buNone/>
            </a:pPr>
            <a:r>
              <a:rPr lang="en"/>
              <a:t>Presented by Jack Gaw, Chris Huang and Melissa Wang</a:t>
            </a:r>
            <a:endParaRPr/>
          </a:p>
        </p:txBody>
      </p:sp>
      <p:sp>
        <p:nvSpPr>
          <p:cNvPr id="1234" name="Google Shape;1234;p94"/>
          <p:cNvSpPr txBox="1"/>
          <p:nvPr>
            <p:ph type="title"/>
          </p:nvPr>
        </p:nvSpPr>
        <p:spPr>
          <a:xfrm>
            <a:off x="821000" y="1101025"/>
            <a:ext cx="6341100" cy="2186100"/>
          </a:xfrm>
          <a:prstGeom prst="rect">
            <a:avLst/>
          </a:prstGeom>
          <a:noFill/>
          <a:ln>
            <a:noFill/>
          </a:ln>
        </p:spPr>
        <p:txBody>
          <a:bodyPr anchorCtr="0" anchor="b" bIns="0" lIns="0" spcFirstLastPara="1" rIns="0" wrap="square" tIns="0">
            <a:noAutofit/>
          </a:bodyPr>
          <a:lstStyle/>
          <a:p>
            <a:pPr indent="0" lvl="0" marL="0" rtl="0" algn="l">
              <a:lnSpc>
                <a:spcPct val="80000"/>
              </a:lnSpc>
              <a:spcBef>
                <a:spcPts val="0"/>
              </a:spcBef>
              <a:spcAft>
                <a:spcPts val="0"/>
              </a:spcAft>
              <a:buSzPts val="4300"/>
              <a:buNone/>
            </a:pPr>
            <a:r>
              <a:rPr lang="en" sz="4300"/>
              <a:t>SEDENTARY DETECTION CHAIR WITH WEARABLE MOVEMENT TRACKER</a:t>
            </a:r>
            <a:endParaRPr sz="43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03"/>
          <p:cNvSpPr txBox="1"/>
          <p:nvPr/>
        </p:nvSpPr>
        <p:spPr>
          <a:xfrm>
            <a:off x="391175" y="1180525"/>
            <a:ext cx="8589000" cy="35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mo"/>
              <a:ea typeface="Arimo"/>
              <a:cs typeface="Arimo"/>
              <a:sym typeface="Arimo"/>
            </a:endParaRPr>
          </a:p>
        </p:txBody>
      </p:sp>
      <p:pic>
        <p:nvPicPr>
          <p:cNvPr id="1311" name="Google Shape;1311;p103" title="ChatGPT Image Apr 25, 2026, 05_08_30 AM.png"/>
          <p:cNvPicPr preferRelativeResize="0"/>
          <p:nvPr/>
        </p:nvPicPr>
        <p:blipFill>
          <a:blip r:embed="rId3">
            <a:alphaModFix/>
          </a:blip>
          <a:stretch>
            <a:fillRect/>
          </a:stretch>
        </p:blipFill>
        <p:spPr>
          <a:xfrm>
            <a:off x="0" y="110870"/>
            <a:ext cx="9143998" cy="46264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104"/>
          <p:cNvSpPr txBox="1"/>
          <p:nvPr>
            <p:ph type="title"/>
          </p:nvPr>
        </p:nvSpPr>
        <p:spPr>
          <a:xfrm>
            <a:off x="1680150" y="2070875"/>
            <a:ext cx="5783700" cy="8496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SzPts val="5000"/>
              <a:buNone/>
            </a:pPr>
            <a:r>
              <a:rPr lang="en" sz="4800"/>
              <a:t>Requirements &amp; </a:t>
            </a:r>
            <a:r>
              <a:rPr lang="en" sz="4800"/>
              <a:t>Verification</a:t>
            </a:r>
            <a:endParaRPr sz="4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p105"/>
          <p:cNvSpPr txBox="1"/>
          <p:nvPr>
            <p:ph type="title"/>
          </p:nvPr>
        </p:nvSpPr>
        <p:spPr>
          <a:xfrm>
            <a:off x="472750" y="435675"/>
            <a:ext cx="5985300" cy="994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lt1"/>
              </a:buClr>
              <a:buSzPts val="3200"/>
              <a:buFont typeface="Arial"/>
              <a:buNone/>
            </a:pPr>
            <a:r>
              <a:rPr lang="en" sz="3200"/>
              <a:t>Control/Logic Subsystem</a:t>
            </a:r>
            <a:endParaRPr/>
          </a:p>
        </p:txBody>
      </p:sp>
      <p:sp>
        <p:nvSpPr>
          <p:cNvPr id="1322" name="Google Shape;1322;p105"/>
          <p:cNvSpPr txBox="1"/>
          <p:nvPr/>
        </p:nvSpPr>
        <p:spPr>
          <a:xfrm>
            <a:off x="472750" y="1269050"/>
            <a:ext cx="8019900" cy="3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800"/>
              <a:buFont typeface="Arial"/>
              <a:buNone/>
            </a:pPr>
            <a:r>
              <a:rPr b="1" lang="en" sz="1800">
                <a:solidFill>
                  <a:schemeClr val="dk1"/>
                </a:solidFill>
                <a:latin typeface="Arimo"/>
                <a:ea typeface="Arimo"/>
                <a:cs typeface="Arimo"/>
                <a:sym typeface="Arimo"/>
              </a:rPr>
              <a:t>Requirement:</a:t>
            </a:r>
            <a:r>
              <a:rPr lang="en" sz="1800">
                <a:solidFill>
                  <a:schemeClr val="dk1"/>
                </a:solidFill>
                <a:latin typeface="Arimo"/>
                <a:ea typeface="Arimo"/>
                <a:cs typeface="Arimo"/>
                <a:sym typeface="Arimo"/>
              </a:rPr>
              <a:t> Correctly control sitting, alarm, standing, and cleared states.</a:t>
            </a:r>
            <a:br>
              <a:rPr lang="en" sz="1800">
                <a:solidFill>
                  <a:schemeClr val="dk1"/>
                </a:solidFill>
                <a:latin typeface="Arimo"/>
                <a:ea typeface="Arimo"/>
                <a:cs typeface="Arimo"/>
                <a:sym typeface="Arimo"/>
              </a:rPr>
            </a:br>
            <a:r>
              <a:rPr b="1" lang="en" sz="1800">
                <a:solidFill>
                  <a:schemeClr val="dk1"/>
                </a:solidFill>
                <a:latin typeface="Arimo"/>
                <a:ea typeface="Arimo"/>
                <a:cs typeface="Arimo"/>
                <a:sym typeface="Arimo"/>
              </a:rPr>
              <a:t>Verification:</a:t>
            </a:r>
            <a:r>
              <a:rPr lang="en" sz="1800">
                <a:solidFill>
                  <a:schemeClr val="dk1"/>
                </a:solidFill>
                <a:latin typeface="Arimo"/>
                <a:ea typeface="Arimo"/>
                <a:cs typeface="Arimo"/>
                <a:sym typeface="Arimo"/>
              </a:rPr>
              <a:t> Tested 10 full state-machine cycles using serial monitor logs.</a:t>
            </a:r>
            <a:br>
              <a:rPr lang="en" sz="1800">
                <a:solidFill>
                  <a:schemeClr val="dk1"/>
                </a:solidFill>
                <a:latin typeface="Arimo"/>
                <a:ea typeface="Arimo"/>
                <a:cs typeface="Arimo"/>
                <a:sym typeface="Arimo"/>
              </a:rPr>
            </a:br>
            <a:r>
              <a:rPr b="1" lang="en" sz="1800">
                <a:solidFill>
                  <a:schemeClr val="dk1"/>
                </a:solidFill>
                <a:latin typeface="Arimo"/>
                <a:ea typeface="Arimo"/>
                <a:cs typeface="Arimo"/>
                <a:sym typeface="Arimo"/>
              </a:rPr>
              <a:t>Result:</a:t>
            </a:r>
            <a:r>
              <a:rPr lang="en" sz="1800">
                <a:solidFill>
                  <a:schemeClr val="dk1"/>
                </a:solidFill>
                <a:latin typeface="Arimo"/>
                <a:ea typeface="Arimo"/>
                <a:cs typeface="Arimo"/>
                <a:sym typeface="Arimo"/>
              </a:rPr>
              <a:t> Completed 10/10 cycles correctly without unexpected state transitions.</a:t>
            </a:r>
            <a:endParaRPr sz="2000">
              <a:solidFill>
                <a:schemeClr val="dk1"/>
              </a:solidFill>
              <a:latin typeface="Arimo"/>
              <a:ea typeface="Arimo"/>
              <a:cs typeface="Arimo"/>
              <a:sym typeface="Arimo"/>
            </a:endParaRPr>
          </a:p>
        </p:txBody>
      </p:sp>
      <p:pic>
        <p:nvPicPr>
          <p:cNvPr id="1323" name="Google Shape;1323;p105" title="屏幕截图 2026-04-30 183821.png"/>
          <p:cNvPicPr preferRelativeResize="0"/>
          <p:nvPr/>
        </p:nvPicPr>
        <p:blipFill rotWithShape="1">
          <a:blip r:embed="rId3">
            <a:alphaModFix/>
          </a:blip>
          <a:srcRect b="15483" l="11424" r="15063" t="0"/>
          <a:stretch/>
        </p:blipFill>
        <p:spPr>
          <a:xfrm>
            <a:off x="4428850" y="2343225"/>
            <a:ext cx="3290550" cy="2440850"/>
          </a:xfrm>
          <a:prstGeom prst="rect">
            <a:avLst/>
          </a:prstGeom>
          <a:noFill/>
          <a:ln>
            <a:noFill/>
          </a:ln>
        </p:spPr>
      </p:pic>
      <p:sp>
        <p:nvSpPr>
          <p:cNvPr id="1324" name="Google Shape;1324;p105"/>
          <p:cNvSpPr txBox="1"/>
          <p:nvPr/>
        </p:nvSpPr>
        <p:spPr>
          <a:xfrm>
            <a:off x="1330400" y="2640275"/>
            <a:ext cx="2901900" cy="21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rimo"/>
                <a:ea typeface="Arimo"/>
                <a:cs typeface="Arimo"/>
                <a:sym typeface="Arimo"/>
              </a:rPr>
              <a:t>Example of a single complete cycle:</a:t>
            </a:r>
            <a:endParaRPr sz="1200">
              <a:solidFill>
                <a:schemeClr val="dk1"/>
              </a:solidFill>
              <a:latin typeface="Arimo"/>
              <a:ea typeface="Arimo"/>
              <a:cs typeface="Arimo"/>
              <a:sym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p106"/>
          <p:cNvSpPr txBox="1"/>
          <p:nvPr>
            <p:ph type="title"/>
          </p:nvPr>
        </p:nvSpPr>
        <p:spPr>
          <a:xfrm>
            <a:off x="472750" y="435675"/>
            <a:ext cx="5985300" cy="9948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SzPts val="3600"/>
              <a:buNone/>
            </a:pPr>
            <a:r>
              <a:rPr lang="en" sz="3200"/>
              <a:t>Power Subsystem</a:t>
            </a:r>
            <a:endParaRPr sz="3200"/>
          </a:p>
        </p:txBody>
      </p:sp>
      <p:pic>
        <p:nvPicPr>
          <p:cNvPr id="1330" name="Google Shape;1330;p106"/>
          <p:cNvPicPr preferRelativeResize="0"/>
          <p:nvPr/>
        </p:nvPicPr>
        <p:blipFill rotWithShape="1">
          <a:blip r:embed="rId3">
            <a:alphaModFix/>
          </a:blip>
          <a:srcRect b="18816" l="0" r="0" t="18816"/>
          <a:stretch/>
        </p:blipFill>
        <p:spPr>
          <a:xfrm>
            <a:off x="6882100" y="523300"/>
            <a:ext cx="1609202" cy="1338225"/>
          </a:xfrm>
          <a:prstGeom prst="rect">
            <a:avLst/>
          </a:prstGeom>
          <a:noFill/>
          <a:ln cap="flat" cmpd="sng" w="28575">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
        <p:nvSpPr>
          <p:cNvPr id="1331" name="Google Shape;1331;p106"/>
          <p:cNvSpPr txBox="1"/>
          <p:nvPr/>
        </p:nvSpPr>
        <p:spPr>
          <a:xfrm>
            <a:off x="6789550" y="1824125"/>
            <a:ext cx="1794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Arimo"/>
                <a:ea typeface="Arimo"/>
                <a:cs typeface="Arimo"/>
                <a:sym typeface="Arimo"/>
              </a:rPr>
              <a:t>Li-ion battery used</a:t>
            </a:r>
            <a:endParaRPr sz="1200">
              <a:solidFill>
                <a:schemeClr val="dk1"/>
              </a:solidFill>
              <a:latin typeface="Arimo"/>
              <a:ea typeface="Arimo"/>
              <a:cs typeface="Arimo"/>
              <a:sym typeface="Arimo"/>
            </a:endParaRPr>
          </a:p>
        </p:txBody>
      </p:sp>
      <p:graphicFrame>
        <p:nvGraphicFramePr>
          <p:cNvPr id="1332" name="Google Shape;1332;p106"/>
          <p:cNvGraphicFramePr/>
          <p:nvPr/>
        </p:nvGraphicFramePr>
        <p:xfrm>
          <a:off x="690050" y="3581225"/>
          <a:ext cx="3000000" cy="3000000"/>
        </p:xfrm>
        <a:graphic>
          <a:graphicData uri="http://schemas.openxmlformats.org/drawingml/2006/table">
            <a:tbl>
              <a:tblPr>
                <a:noFill/>
                <a:tableStyleId>{BBA10186-B637-4FCA-A834-E2906FC04FBD}</a:tableStyleId>
              </a:tblPr>
              <a:tblGrid>
                <a:gridCol w="742950"/>
                <a:gridCol w="742950"/>
                <a:gridCol w="742950"/>
                <a:gridCol w="742950"/>
                <a:gridCol w="742950"/>
                <a:gridCol w="742950"/>
                <a:gridCol w="742950"/>
                <a:gridCol w="742950"/>
              </a:tblGrid>
              <a:tr h="10800">
                <a:tc>
                  <a:txBody>
                    <a:bodyPr/>
                    <a:lstStyle/>
                    <a:p>
                      <a:pPr indent="0" lvl="0" marL="0" rtl="0" algn="l">
                        <a:spcBef>
                          <a:spcPts val="0"/>
                        </a:spcBef>
                        <a:spcAft>
                          <a:spcPts val="0"/>
                        </a:spcAft>
                        <a:buNone/>
                      </a:pPr>
                      <a:r>
                        <a:rPr lang="en"/>
                        <a:t>TIME</a:t>
                      </a:r>
                      <a:endParaRPr/>
                    </a:p>
                  </a:txBody>
                  <a:tcPr marT="63500" marB="63500" marR="63500" marL="63500"/>
                </a:tc>
                <a:tc>
                  <a:txBody>
                    <a:bodyPr/>
                    <a:lstStyle/>
                    <a:p>
                      <a:pPr indent="0" lvl="0" marL="0" rtl="0" algn="l">
                        <a:spcBef>
                          <a:spcPts val="0"/>
                        </a:spcBef>
                        <a:spcAft>
                          <a:spcPts val="0"/>
                        </a:spcAft>
                        <a:buNone/>
                      </a:pPr>
                      <a:r>
                        <a:rPr lang="en"/>
                        <a:t>12:07 AM</a:t>
                      </a:r>
                      <a:endParaRPr/>
                    </a:p>
                  </a:txBody>
                  <a:tcPr marT="63500" marB="63500" marR="63500" marL="63500"/>
                </a:tc>
                <a:tc>
                  <a:txBody>
                    <a:bodyPr/>
                    <a:lstStyle/>
                    <a:p>
                      <a:pPr indent="0" lvl="0" marL="0" rtl="0" algn="l">
                        <a:spcBef>
                          <a:spcPts val="0"/>
                        </a:spcBef>
                        <a:spcAft>
                          <a:spcPts val="0"/>
                        </a:spcAft>
                        <a:buNone/>
                      </a:pPr>
                      <a:r>
                        <a:rPr lang="en"/>
                        <a:t>12:25 AM</a:t>
                      </a:r>
                      <a:endParaRPr/>
                    </a:p>
                  </a:txBody>
                  <a:tcPr marT="63500" marB="63500" marR="63500" marL="63500"/>
                </a:tc>
                <a:tc>
                  <a:txBody>
                    <a:bodyPr/>
                    <a:lstStyle/>
                    <a:p>
                      <a:pPr indent="0" lvl="0" marL="0" rtl="0" algn="l">
                        <a:spcBef>
                          <a:spcPts val="0"/>
                        </a:spcBef>
                        <a:spcAft>
                          <a:spcPts val="0"/>
                        </a:spcAft>
                        <a:buNone/>
                      </a:pPr>
                      <a:r>
                        <a:rPr lang="en"/>
                        <a:t>12:48 AM</a:t>
                      </a:r>
                      <a:endParaRPr/>
                    </a:p>
                  </a:txBody>
                  <a:tcPr marT="63500" marB="63500" marR="63500" marL="63500"/>
                </a:tc>
                <a:tc>
                  <a:txBody>
                    <a:bodyPr/>
                    <a:lstStyle/>
                    <a:p>
                      <a:pPr indent="0" lvl="0" marL="0" rtl="0" algn="l">
                        <a:spcBef>
                          <a:spcPts val="0"/>
                        </a:spcBef>
                        <a:spcAft>
                          <a:spcPts val="0"/>
                        </a:spcAft>
                        <a:buNone/>
                      </a:pPr>
                      <a:r>
                        <a:rPr lang="en"/>
                        <a:t>1:04 AM</a:t>
                      </a:r>
                      <a:endParaRPr/>
                    </a:p>
                  </a:txBody>
                  <a:tcPr marT="63500" marB="63500" marR="63500" marL="63500"/>
                </a:tc>
                <a:tc>
                  <a:txBody>
                    <a:bodyPr/>
                    <a:lstStyle/>
                    <a:p>
                      <a:pPr indent="0" lvl="0" marL="0" rtl="0" algn="l">
                        <a:spcBef>
                          <a:spcPts val="0"/>
                        </a:spcBef>
                        <a:spcAft>
                          <a:spcPts val="0"/>
                        </a:spcAft>
                        <a:buNone/>
                      </a:pPr>
                      <a:r>
                        <a:rPr lang="en"/>
                        <a:t>3:29 AM</a:t>
                      </a:r>
                      <a:endParaRPr/>
                    </a:p>
                  </a:txBody>
                  <a:tcPr marT="63500" marB="63500" marR="63500" marL="63500"/>
                </a:tc>
                <a:tc>
                  <a:txBody>
                    <a:bodyPr/>
                    <a:lstStyle/>
                    <a:p>
                      <a:pPr indent="0" lvl="0" marL="0" rtl="0" algn="l">
                        <a:spcBef>
                          <a:spcPts val="0"/>
                        </a:spcBef>
                        <a:spcAft>
                          <a:spcPts val="0"/>
                        </a:spcAft>
                        <a:buNone/>
                      </a:pPr>
                      <a:r>
                        <a:rPr lang="en"/>
                        <a:t>5:45 AM</a:t>
                      </a:r>
                      <a:endParaRPr/>
                    </a:p>
                  </a:txBody>
                  <a:tcPr marT="63500" marB="63500" marR="63500" marL="63500"/>
                </a:tc>
                <a:tc>
                  <a:txBody>
                    <a:bodyPr/>
                    <a:lstStyle/>
                    <a:p>
                      <a:pPr indent="0" lvl="0" marL="0" rtl="0" algn="l">
                        <a:spcBef>
                          <a:spcPts val="0"/>
                        </a:spcBef>
                        <a:spcAft>
                          <a:spcPts val="0"/>
                        </a:spcAft>
                        <a:buNone/>
                      </a:pPr>
                      <a:r>
                        <a:rPr lang="en"/>
                        <a:t>6:07 AM</a:t>
                      </a:r>
                      <a:endParaRPr/>
                    </a:p>
                  </a:txBody>
                  <a:tcPr marT="63500" marB="63500" marR="63500" marL="63500"/>
                </a:tc>
              </a:tr>
              <a:tr h="10800">
                <a:tc>
                  <a:txBody>
                    <a:bodyPr/>
                    <a:lstStyle/>
                    <a:p>
                      <a:pPr indent="0" lvl="0" marL="0" rtl="0" algn="l">
                        <a:spcBef>
                          <a:spcPts val="0"/>
                        </a:spcBef>
                        <a:spcAft>
                          <a:spcPts val="0"/>
                        </a:spcAft>
                        <a:buNone/>
                      </a:pPr>
                      <a:r>
                        <a:rPr lang="en"/>
                        <a:t>VOLTAGE</a:t>
                      </a:r>
                      <a:endParaRPr/>
                    </a:p>
                  </a:txBody>
                  <a:tcPr marT="63500" marB="63500" marR="63500" marL="63500"/>
                </a:tc>
                <a:tc>
                  <a:txBody>
                    <a:bodyPr/>
                    <a:lstStyle/>
                    <a:p>
                      <a:pPr indent="0" lvl="0" marL="0" rtl="0" algn="l">
                        <a:spcBef>
                          <a:spcPts val="0"/>
                        </a:spcBef>
                        <a:spcAft>
                          <a:spcPts val="0"/>
                        </a:spcAft>
                        <a:buNone/>
                      </a:pPr>
                      <a:r>
                        <a:rPr lang="en"/>
                        <a:t>3.334 V</a:t>
                      </a:r>
                      <a:endParaRPr/>
                    </a:p>
                  </a:txBody>
                  <a:tcPr marT="63500" marB="63500" marR="63500" marL="63500"/>
                </a:tc>
                <a:tc>
                  <a:txBody>
                    <a:bodyPr/>
                    <a:lstStyle/>
                    <a:p>
                      <a:pPr indent="0" lvl="0" marL="0" rtl="0" algn="l">
                        <a:spcBef>
                          <a:spcPts val="0"/>
                        </a:spcBef>
                        <a:spcAft>
                          <a:spcPts val="0"/>
                        </a:spcAft>
                        <a:buNone/>
                      </a:pPr>
                      <a:r>
                        <a:rPr lang="en"/>
                        <a:t>3.542 V</a:t>
                      </a:r>
                      <a:endParaRPr/>
                    </a:p>
                  </a:txBody>
                  <a:tcPr marT="63500" marB="63500" marR="63500" marL="63500"/>
                </a:tc>
                <a:tc>
                  <a:txBody>
                    <a:bodyPr/>
                    <a:lstStyle/>
                    <a:p>
                      <a:pPr indent="0" lvl="0" marL="0" rtl="0" algn="l">
                        <a:spcBef>
                          <a:spcPts val="0"/>
                        </a:spcBef>
                        <a:spcAft>
                          <a:spcPts val="0"/>
                        </a:spcAft>
                        <a:buNone/>
                      </a:pPr>
                      <a:r>
                        <a:rPr lang="en"/>
                        <a:t>3.672 V</a:t>
                      </a:r>
                      <a:endParaRPr/>
                    </a:p>
                  </a:txBody>
                  <a:tcPr marT="63500" marB="63500" marR="63500" marL="63500"/>
                </a:tc>
                <a:tc>
                  <a:txBody>
                    <a:bodyPr/>
                    <a:lstStyle/>
                    <a:p>
                      <a:pPr indent="0" lvl="0" marL="0" rtl="0" algn="l">
                        <a:spcBef>
                          <a:spcPts val="0"/>
                        </a:spcBef>
                        <a:spcAft>
                          <a:spcPts val="0"/>
                        </a:spcAft>
                        <a:buNone/>
                      </a:pPr>
                      <a:r>
                        <a:rPr lang="en"/>
                        <a:t>3.793 V</a:t>
                      </a:r>
                      <a:endParaRPr/>
                    </a:p>
                  </a:txBody>
                  <a:tcPr marT="63500" marB="63500" marR="63500" marL="63500"/>
                </a:tc>
                <a:tc>
                  <a:txBody>
                    <a:bodyPr/>
                    <a:lstStyle/>
                    <a:p>
                      <a:pPr indent="0" lvl="0" marL="0" rtl="0" algn="l">
                        <a:spcBef>
                          <a:spcPts val="0"/>
                        </a:spcBef>
                        <a:spcAft>
                          <a:spcPts val="0"/>
                        </a:spcAft>
                        <a:buNone/>
                      </a:pPr>
                      <a:r>
                        <a:rPr lang="en"/>
                        <a:t>3.902 V</a:t>
                      </a:r>
                      <a:endParaRPr/>
                    </a:p>
                  </a:txBody>
                  <a:tcPr marT="63500" marB="63500" marR="63500" marL="63500"/>
                </a:tc>
                <a:tc>
                  <a:txBody>
                    <a:bodyPr/>
                    <a:lstStyle/>
                    <a:p>
                      <a:pPr indent="0" lvl="0" marL="0" rtl="0" algn="l">
                        <a:spcBef>
                          <a:spcPts val="0"/>
                        </a:spcBef>
                        <a:spcAft>
                          <a:spcPts val="0"/>
                        </a:spcAft>
                        <a:buNone/>
                      </a:pPr>
                      <a:r>
                        <a:rPr lang="en"/>
                        <a:t>4.262 V</a:t>
                      </a:r>
                      <a:endParaRPr/>
                    </a:p>
                  </a:txBody>
                  <a:tcPr marT="63500" marB="63500" marR="63500" marL="63500"/>
                </a:tc>
                <a:tc>
                  <a:txBody>
                    <a:bodyPr/>
                    <a:lstStyle/>
                    <a:p>
                      <a:pPr indent="0" lvl="0" marL="0" rtl="0" algn="l">
                        <a:spcBef>
                          <a:spcPts val="0"/>
                        </a:spcBef>
                        <a:spcAft>
                          <a:spcPts val="0"/>
                        </a:spcAft>
                        <a:buNone/>
                      </a:pPr>
                      <a:r>
                        <a:rPr lang="en"/>
                        <a:t>4.265 V</a:t>
                      </a:r>
                      <a:endParaRPr/>
                    </a:p>
                  </a:txBody>
                  <a:tcPr marT="63500" marB="63500" marR="63500" marL="63500"/>
                </a:tc>
              </a:tr>
            </a:tbl>
          </a:graphicData>
        </a:graphic>
      </p:graphicFrame>
      <p:sp>
        <p:nvSpPr>
          <p:cNvPr id="1333" name="Google Shape;1333;p106"/>
          <p:cNvSpPr txBox="1"/>
          <p:nvPr/>
        </p:nvSpPr>
        <p:spPr>
          <a:xfrm>
            <a:off x="543875" y="1180025"/>
            <a:ext cx="5985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Arimo"/>
                <a:ea typeface="Arimo"/>
                <a:cs typeface="Arimo"/>
                <a:sym typeface="Arimo"/>
              </a:rPr>
              <a:t>Requirement:</a:t>
            </a:r>
            <a:r>
              <a:rPr lang="en" sz="1800">
                <a:solidFill>
                  <a:schemeClr val="dk1"/>
                </a:solidFill>
                <a:latin typeface="Arimo"/>
                <a:ea typeface="Arimo"/>
                <a:cs typeface="Arimo"/>
                <a:sym typeface="Arimo"/>
              </a:rPr>
              <a:t> </a:t>
            </a:r>
            <a:r>
              <a:rPr lang="en" sz="1800">
                <a:solidFill>
                  <a:schemeClr val="dk1"/>
                </a:solidFill>
                <a:latin typeface="Arimo"/>
                <a:ea typeface="Arimo"/>
                <a:cs typeface="Arimo"/>
                <a:sym typeface="Arimo"/>
              </a:rPr>
              <a:t>The battery should charge to about 4.2 V at a safe rate below 1C.</a:t>
            </a:r>
            <a:br>
              <a:rPr lang="en" sz="1800">
                <a:solidFill>
                  <a:schemeClr val="dk1"/>
                </a:solidFill>
                <a:latin typeface="Arimo"/>
                <a:ea typeface="Arimo"/>
                <a:cs typeface="Arimo"/>
                <a:sym typeface="Arimo"/>
              </a:rPr>
            </a:br>
            <a:r>
              <a:rPr b="1" lang="en" sz="1800">
                <a:solidFill>
                  <a:schemeClr val="dk1"/>
                </a:solidFill>
                <a:latin typeface="Arimo"/>
                <a:ea typeface="Arimo"/>
                <a:cs typeface="Arimo"/>
                <a:sym typeface="Arimo"/>
              </a:rPr>
              <a:t>Verification:</a:t>
            </a:r>
            <a:r>
              <a:rPr lang="en" sz="1800">
                <a:solidFill>
                  <a:schemeClr val="dk1"/>
                </a:solidFill>
                <a:latin typeface="Arimo"/>
                <a:ea typeface="Arimo"/>
                <a:cs typeface="Arimo"/>
                <a:sym typeface="Arimo"/>
              </a:rPr>
              <a:t> </a:t>
            </a:r>
            <a:r>
              <a:rPr lang="en" sz="1800">
                <a:solidFill>
                  <a:schemeClr val="dk1"/>
                </a:solidFill>
                <a:latin typeface="Arimo"/>
                <a:ea typeface="Arimo"/>
                <a:cs typeface="Arimo"/>
                <a:sym typeface="Arimo"/>
              </a:rPr>
              <a:t>We charged a depleted 350 mAh Li-ion battery through the BMS and measured its voltage over time. And the battery stopped charging around 4.2 V, and the estimated charge rate was 0.178C–0.297C, which is within the safe range.</a:t>
            </a:r>
            <a:br>
              <a:rPr lang="en" sz="1800">
                <a:solidFill>
                  <a:schemeClr val="dk1"/>
                </a:solidFill>
                <a:latin typeface="Arimo"/>
                <a:ea typeface="Arimo"/>
                <a:cs typeface="Arimo"/>
                <a:sym typeface="Arimo"/>
              </a:rPr>
            </a:br>
            <a:r>
              <a:rPr b="1" lang="en" sz="1800">
                <a:solidFill>
                  <a:schemeClr val="dk1"/>
                </a:solidFill>
                <a:latin typeface="Arimo"/>
                <a:ea typeface="Arimo"/>
                <a:cs typeface="Arimo"/>
                <a:sym typeface="Arimo"/>
              </a:rPr>
              <a:t>Result: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107"/>
          <p:cNvSpPr txBox="1"/>
          <p:nvPr>
            <p:ph type="title"/>
          </p:nvPr>
        </p:nvSpPr>
        <p:spPr>
          <a:xfrm>
            <a:off x="472750" y="435675"/>
            <a:ext cx="5985300" cy="9948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SzPts val="3600"/>
              <a:buNone/>
            </a:pPr>
            <a:r>
              <a:rPr lang="en" sz="3200"/>
              <a:t>Movement Detection Subsystem</a:t>
            </a:r>
            <a:endParaRPr sz="3200"/>
          </a:p>
        </p:txBody>
      </p:sp>
      <p:sp>
        <p:nvSpPr>
          <p:cNvPr id="1339" name="Google Shape;1339;p107"/>
          <p:cNvSpPr txBox="1"/>
          <p:nvPr/>
        </p:nvSpPr>
        <p:spPr>
          <a:xfrm>
            <a:off x="579375" y="1245350"/>
            <a:ext cx="8206800" cy="330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lt1"/>
              </a:buClr>
              <a:buSzPts val="1100"/>
              <a:buFont typeface="Arial"/>
              <a:buNone/>
            </a:pPr>
            <a:r>
              <a:rPr b="1" lang="en" sz="1800">
                <a:solidFill>
                  <a:schemeClr val="dk1"/>
                </a:solidFill>
                <a:latin typeface="Arimo"/>
                <a:ea typeface="Arimo"/>
                <a:cs typeface="Arimo"/>
                <a:sym typeface="Arimo"/>
              </a:rPr>
              <a:t>Requirement: </a:t>
            </a:r>
            <a:r>
              <a:rPr lang="en" sz="1800">
                <a:solidFill>
                  <a:schemeClr val="dk1"/>
                </a:solidFill>
                <a:latin typeface="Arimo"/>
                <a:ea typeface="Arimo"/>
                <a:cs typeface="Arimo"/>
                <a:sym typeface="Arimo"/>
              </a:rPr>
              <a:t>Transmit wearable IMU data and detect post-standing motion.</a:t>
            </a:r>
            <a:endParaRPr sz="1800">
              <a:solidFill>
                <a:schemeClr val="dk1"/>
              </a:solidFill>
              <a:latin typeface="Arimo"/>
              <a:ea typeface="Arimo"/>
              <a:cs typeface="Arimo"/>
              <a:sym typeface="Arimo"/>
            </a:endParaRPr>
          </a:p>
          <a:p>
            <a:pPr indent="0" lvl="0" marL="0" rtl="0" algn="l">
              <a:lnSpc>
                <a:spcPct val="100000"/>
              </a:lnSpc>
              <a:spcBef>
                <a:spcPts val="1200"/>
              </a:spcBef>
              <a:spcAft>
                <a:spcPts val="0"/>
              </a:spcAft>
              <a:buClr>
                <a:schemeClr val="lt1"/>
              </a:buClr>
              <a:buSzPts val="1100"/>
              <a:buFont typeface="Arial"/>
              <a:buNone/>
            </a:pPr>
            <a:r>
              <a:rPr b="1" lang="en" sz="1800">
                <a:solidFill>
                  <a:schemeClr val="dk1"/>
                </a:solidFill>
                <a:latin typeface="Arimo"/>
                <a:ea typeface="Arimo"/>
                <a:cs typeface="Arimo"/>
                <a:sym typeface="Arimo"/>
              </a:rPr>
              <a:t>Verification: </a:t>
            </a:r>
            <a:r>
              <a:rPr lang="en" sz="1800">
                <a:solidFill>
                  <a:schemeClr val="dk1"/>
                </a:solidFill>
                <a:latin typeface="Arimo"/>
                <a:ea typeface="Arimo"/>
                <a:cs typeface="Arimo"/>
                <a:sym typeface="Arimo"/>
              </a:rPr>
              <a:t>Tested BLE at 3 m using walking trials at 3 different speeds.</a:t>
            </a:r>
            <a:endParaRPr sz="1800">
              <a:solidFill>
                <a:schemeClr val="dk1"/>
              </a:solidFill>
              <a:latin typeface="Arimo"/>
              <a:ea typeface="Arimo"/>
              <a:cs typeface="Arimo"/>
              <a:sym typeface="Arimo"/>
            </a:endParaRPr>
          </a:p>
          <a:p>
            <a:pPr indent="0" lvl="0" marL="0" rtl="0" algn="l">
              <a:lnSpc>
                <a:spcPct val="100000"/>
              </a:lnSpc>
              <a:spcBef>
                <a:spcPts val="1200"/>
              </a:spcBef>
              <a:spcAft>
                <a:spcPts val="0"/>
              </a:spcAft>
              <a:buClr>
                <a:schemeClr val="lt1"/>
              </a:buClr>
              <a:buSzPts val="1100"/>
              <a:buFont typeface="Arial"/>
              <a:buNone/>
            </a:pPr>
            <a:r>
              <a:t/>
            </a:r>
            <a:endParaRPr sz="1800">
              <a:solidFill>
                <a:schemeClr val="dk1"/>
              </a:solidFill>
              <a:latin typeface="Arimo"/>
              <a:ea typeface="Arimo"/>
              <a:cs typeface="Arimo"/>
              <a:sym typeface="Arimo"/>
            </a:endParaRPr>
          </a:p>
          <a:p>
            <a:pPr indent="0" lvl="0" marL="0" rtl="0" algn="l">
              <a:lnSpc>
                <a:spcPct val="100000"/>
              </a:lnSpc>
              <a:spcBef>
                <a:spcPts val="1200"/>
              </a:spcBef>
              <a:spcAft>
                <a:spcPts val="0"/>
              </a:spcAft>
              <a:buClr>
                <a:schemeClr val="lt1"/>
              </a:buClr>
              <a:buSzPts val="1100"/>
              <a:buFont typeface="Arial"/>
              <a:buNone/>
            </a:pPr>
            <a:r>
              <a:t/>
            </a:r>
            <a:endParaRPr sz="1800">
              <a:solidFill>
                <a:schemeClr val="dk1"/>
              </a:solidFill>
              <a:latin typeface="Arimo"/>
              <a:ea typeface="Arimo"/>
              <a:cs typeface="Arimo"/>
              <a:sym typeface="Arimo"/>
            </a:endParaRPr>
          </a:p>
          <a:p>
            <a:pPr indent="0" lvl="0" marL="0" rtl="0" algn="l">
              <a:lnSpc>
                <a:spcPct val="100000"/>
              </a:lnSpc>
              <a:spcBef>
                <a:spcPts val="1200"/>
              </a:spcBef>
              <a:spcAft>
                <a:spcPts val="0"/>
              </a:spcAft>
              <a:buClr>
                <a:schemeClr val="lt1"/>
              </a:buClr>
              <a:buSzPts val="1100"/>
              <a:buFont typeface="Arial"/>
              <a:buNone/>
            </a:pPr>
            <a:r>
              <a:t/>
            </a:r>
            <a:endParaRPr sz="1800">
              <a:solidFill>
                <a:schemeClr val="dk1"/>
              </a:solidFill>
              <a:latin typeface="Arimo"/>
              <a:ea typeface="Arimo"/>
              <a:cs typeface="Arimo"/>
              <a:sym typeface="Arimo"/>
            </a:endParaRPr>
          </a:p>
          <a:p>
            <a:pPr indent="0" lvl="0" marL="0" rtl="0" algn="l">
              <a:lnSpc>
                <a:spcPct val="100000"/>
              </a:lnSpc>
              <a:spcBef>
                <a:spcPts val="1200"/>
              </a:spcBef>
              <a:spcAft>
                <a:spcPts val="0"/>
              </a:spcAft>
              <a:buClr>
                <a:schemeClr val="lt1"/>
              </a:buClr>
              <a:buSzPts val="1100"/>
              <a:buFont typeface="Arial"/>
              <a:buNone/>
            </a:pPr>
            <a:r>
              <a:rPr b="1" lang="en" sz="1800">
                <a:solidFill>
                  <a:schemeClr val="dk1"/>
                </a:solidFill>
                <a:latin typeface="Arimo"/>
                <a:ea typeface="Arimo"/>
                <a:cs typeface="Arimo"/>
                <a:sym typeface="Arimo"/>
              </a:rPr>
              <a:t>Limitation: </a:t>
            </a:r>
            <a:r>
              <a:rPr lang="en" sz="1800">
                <a:solidFill>
                  <a:schemeClr val="dk1"/>
                </a:solidFill>
                <a:latin typeface="Arimo"/>
                <a:ea typeface="Arimo"/>
                <a:cs typeface="Arimo"/>
                <a:sym typeface="Arimo"/>
              </a:rPr>
              <a:t>Current IMU logic detects general motion, not specific exercise types.</a:t>
            </a:r>
            <a:endParaRPr sz="1800">
              <a:solidFill>
                <a:schemeClr val="dk1"/>
              </a:solidFill>
              <a:latin typeface="Arimo"/>
              <a:ea typeface="Arimo"/>
              <a:cs typeface="Arimo"/>
              <a:sym typeface="Arimo"/>
            </a:endParaRPr>
          </a:p>
          <a:p>
            <a:pPr indent="0" lvl="0" marL="0" rtl="0" algn="l">
              <a:lnSpc>
                <a:spcPct val="115000"/>
              </a:lnSpc>
              <a:spcBef>
                <a:spcPts val="1200"/>
              </a:spcBef>
              <a:spcAft>
                <a:spcPts val="1200"/>
              </a:spcAft>
              <a:buClr>
                <a:schemeClr val="lt1"/>
              </a:buClr>
              <a:buSzPts val="1100"/>
              <a:buFont typeface="Arial"/>
              <a:buNone/>
            </a:pPr>
            <a:r>
              <a:t/>
            </a:r>
            <a:endParaRPr b="1" sz="1800">
              <a:solidFill>
                <a:schemeClr val="dk1"/>
              </a:solidFill>
              <a:latin typeface="Arimo"/>
              <a:ea typeface="Arimo"/>
              <a:cs typeface="Arimo"/>
              <a:sym typeface="Arimo"/>
            </a:endParaRPr>
          </a:p>
        </p:txBody>
      </p:sp>
      <p:pic>
        <p:nvPicPr>
          <p:cNvPr id="1340" name="Google Shape;1340;p107"/>
          <p:cNvPicPr preferRelativeResize="0"/>
          <p:nvPr/>
        </p:nvPicPr>
        <p:blipFill>
          <a:blip r:embed="rId3">
            <a:alphaModFix/>
          </a:blip>
          <a:stretch>
            <a:fillRect/>
          </a:stretch>
        </p:blipFill>
        <p:spPr>
          <a:xfrm>
            <a:off x="675875" y="2204575"/>
            <a:ext cx="8013799" cy="965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pic>
        <p:nvPicPr>
          <p:cNvPr id="1345" name="Google Shape;1345;p108"/>
          <p:cNvPicPr preferRelativeResize="0"/>
          <p:nvPr/>
        </p:nvPicPr>
        <p:blipFill>
          <a:blip r:embed="rId3">
            <a:alphaModFix/>
          </a:blip>
          <a:stretch>
            <a:fillRect/>
          </a:stretch>
        </p:blipFill>
        <p:spPr>
          <a:xfrm>
            <a:off x="594488" y="413475"/>
            <a:ext cx="7955025" cy="39475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109"/>
          <p:cNvSpPr txBox="1"/>
          <p:nvPr>
            <p:ph type="title"/>
          </p:nvPr>
        </p:nvSpPr>
        <p:spPr>
          <a:xfrm>
            <a:off x="472750" y="435675"/>
            <a:ext cx="8356500" cy="994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lt1"/>
              </a:buClr>
              <a:buSzPts val="1100"/>
              <a:buFont typeface="Arial"/>
              <a:buNone/>
            </a:pPr>
            <a:r>
              <a:rPr lang="en" sz="3200"/>
              <a:t>User Controls and Display Subsystem</a:t>
            </a:r>
            <a:endParaRPr sz="3200"/>
          </a:p>
        </p:txBody>
      </p:sp>
      <p:sp>
        <p:nvSpPr>
          <p:cNvPr id="1351" name="Google Shape;1351;p109"/>
          <p:cNvSpPr txBox="1"/>
          <p:nvPr/>
        </p:nvSpPr>
        <p:spPr>
          <a:xfrm>
            <a:off x="510125" y="1269050"/>
            <a:ext cx="8206800" cy="330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sz="2000">
              <a:solidFill>
                <a:schemeClr val="dk1"/>
              </a:solidFill>
              <a:latin typeface="Arimo"/>
              <a:ea typeface="Arimo"/>
              <a:cs typeface="Arimo"/>
              <a:sym typeface="Arimo"/>
            </a:endParaRPr>
          </a:p>
        </p:txBody>
      </p:sp>
      <p:sp>
        <p:nvSpPr>
          <p:cNvPr id="1352" name="Google Shape;1352;p109"/>
          <p:cNvSpPr txBox="1"/>
          <p:nvPr>
            <p:ph idx="4294967295" type="title"/>
          </p:nvPr>
        </p:nvSpPr>
        <p:spPr>
          <a:xfrm>
            <a:off x="472750" y="1269050"/>
            <a:ext cx="5620200" cy="2088600"/>
          </a:xfrm>
          <a:prstGeom prst="rect">
            <a:avLst/>
          </a:prstGeom>
          <a:noFill/>
          <a:ln>
            <a:noFill/>
          </a:ln>
        </p:spPr>
        <p:txBody>
          <a:bodyPr anchorCtr="0" anchor="t" bIns="0" lIns="0" spcFirstLastPara="1" rIns="0" wrap="square" tIns="91425">
            <a:noAutofit/>
          </a:bodyPr>
          <a:lstStyle/>
          <a:p>
            <a:pPr indent="0" lvl="0" marL="0" rtl="0" algn="l">
              <a:lnSpc>
                <a:spcPct val="115000"/>
              </a:lnSpc>
              <a:spcBef>
                <a:spcPts val="1200"/>
              </a:spcBef>
              <a:spcAft>
                <a:spcPts val="0"/>
              </a:spcAft>
              <a:buClr>
                <a:schemeClr val="lt1"/>
              </a:buClr>
              <a:buSzPts val="1100"/>
              <a:buFont typeface="Arial"/>
              <a:buNone/>
            </a:pPr>
            <a:r>
              <a:rPr b="1" lang="en" sz="1800"/>
              <a:t>Requirement: </a:t>
            </a:r>
            <a:r>
              <a:rPr lang="en" sz="1800"/>
              <a:t>Adjust alert interval, show state/timer, and trigger alarm within ±1 s.</a:t>
            </a:r>
            <a:endParaRPr sz="1800"/>
          </a:p>
          <a:p>
            <a:pPr indent="0" lvl="0" marL="0" rtl="0" algn="l">
              <a:lnSpc>
                <a:spcPct val="115000"/>
              </a:lnSpc>
              <a:spcBef>
                <a:spcPts val="1200"/>
              </a:spcBef>
              <a:spcAft>
                <a:spcPts val="0"/>
              </a:spcAft>
              <a:buNone/>
            </a:pPr>
            <a:r>
              <a:rPr b="1" lang="en" sz="1800"/>
              <a:t>Verification:</a:t>
            </a:r>
            <a:r>
              <a:rPr lang="en" sz="1800"/>
              <a:t> </a:t>
            </a:r>
            <a:r>
              <a:rPr lang="en" sz="1800">
                <a:solidFill>
                  <a:schemeClr val="lt1"/>
                </a:solidFill>
              </a:rPr>
              <a:t>Testing it multiple times at various rates and durations of button presses along with edge cases. We used a video camera to verify fast button presses functioned correctly.</a:t>
            </a:r>
            <a:endParaRPr sz="1800"/>
          </a:p>
          <a:p>
            <a:pPr indent="0" lvl="0" marL="0" rtl="0" algn="l">
              <a:lnSpc>
                <a:spcPct val="115000"/>
              </a:lnSpc>
              <a:spcBef>
                <a:spcPts val="1200"/>
              </a:spcBef>
              <a:spcAft>
                <a:spcPts val="0"/>
              </a:spcAft>
              <a:buNone/>
            </a:pPr>
            <a:r>
              <a:t/>
            </a:r>
            <a:endParaRPr sz="1800"/>
          </a:p>
          <a:p>
            <a:pPr indent="0" lvl="0" marL="0" marR="0" rtl="0" algn="l">
              <a:lnSpc>
                <a:spcPct val="115000"/>
              </a:lnSpc>
              <a:spcBef>
                <a:spcPts val="1200"/>
              </a:spcBef>
              <a:spcAft>
                <a:spcPts val="1200"/>
              </a:spcAft>
              <a:buNone/>
            </a:pPr>
            <a:r>
              <a:t/>
            </a:r>
            <a:endParaRPr b="1" sz="1800"/>
          </a:p>
        </p:txBody>
      </p:sp>
      <p:pic>
        <p:nvPicPr>
          <p:cNvPr id="1353" name="Google Shape;1353;p109"/>
          <p:cNvPicPr preferRelativeResize="0"/>
          <p:nvPr/>
        </p:nvPicPr>
        <p:blipFill rotWithShape="1">
          <a:blip r:embed="rId3">
            <a:alphaModFix/>
          </a:blip>
          <a:srcRect b="21090" l="0" r="0" t="4544"/>
          <a:stretch/>
        </p:blipFill>
        <p:spPr>
          <a:xfrm>
            <a:off x="6150287" y="1269050"/>
            <a:ext cx="2529265" cy="1410751"/>
          </a:xfrm>
          <a:prstGeom prst="rect">
            <a:avLst/>
          </a:prstGeom>
          <a:noFill/>
          <a:ln cap="flat" cmpd="sng" w="28575">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
        <p:nvSpPr>
          <p:cNvPr id="1354" name="Google Shape;1354;p109"/>
          <p:cNvSpPr txBox="1"/>
          <p:nvPr/>
        </p:nvSpPr>
        <p:spPr>
          <a:xfrm>
            <a:off x="6252400" y="2679800"/>
            <a:ext cx="2325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Arimo"/>
                <a:ea typeface="Arimo"/>
                <a:cs typeface="Arimo"/>
                <a:sym typeface="Arimo"/>
              </a:rPr>
              <a:t>Case with user interface</a:t>
            </a:r>
            <a:endParaRPr sz="1200">
              <a:solidFill>
                <a:schemeClr val="dk1"/>
              </a:solidFill>
              <a:latin typeface="Arimo"/>
              <a:ea typeface="Arimo"/>
              <a:cs typeface="Arimo"/>
              <a:sym typeface="Arimo"/>
            </a:endParaRPr>
          </a:p>
        </p:txBody>
      </p:sp>
      <p:pic>
        <p:nvPicPr>
          <p:cNvPr id="1355" name="Google Shape;1355;p109"/>
          <p:cNvPicPr preferRelativeResize="0"/>
          <p:nvPr/>
        </p:nvPicPr>
        <p:blipFill>
          <a:blip r:embed="rId4">
            <a:alphaModFix/>
          </a:blip>
          <a:stretch>
            <a:fillRect/>
          </a:stretch>
        </p:blipFill>
        <p:spPr>
          <a:xfrm>
            <a:off x="370600" y="3600900"/>
            <a:ext cx="8206802" cy="972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10"/>
          <p:cNvSpPr txBox="1"/>
          <p:nvPr>
            <p:ph idx="4294967295" type="title"/>
          </p:nvPr>
        </p:nvSpPr>
        <p:spPr>
          <a:xfrm>
            <a:off x="372100" y="570625"/>
            <a:ext cx="8397000" cy="498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Conclusions &amp; further improvements </a:t>
            </a:r>
            <a:endParaRPr/>
          </a:p>
        </p:txBody>
      </p:sp>
      <p:sp>
        <p:nvSpPr>
          <p:cNvPr id="1361" name="Google Shape;1361;p110"/>
          <p:cNvSpPr txBox="1"/>
          <p:nvPr>
            <p:ph idx="4294967295" type="title"/>
          </p:nvPr>
        </p:nvSpPr>
        <p:spPr>
          <a:xfrm>
            <a:off x="372100" y="1317325"/>
            <a:ext cx="8217300" cy="3020100"/>
          </a:xfrm>
          <a:prstGeom prst="rect">
            <a:avLst/>
          </a:prstGeom>
        </p:spPr>
        <p:txBody>
          <a:bodyPr anchorCtr="0" anchor="t" bIns="0" lIns="0" spcFirstLastPara="1" rIns="0" wrap="square" tIns="0">
            <a:spAutoFit/>
          </a:bodyPr>
          <a:lstStyle/>
          <a:p>
            <a:pPr indent="-355600" lvl="0" marL="457200" rtl="0" algn="l">
              <a:spcBef>
                <a:spcPts val="0"/>
              </a:spcBef>
              <a:spcAft>
                <a:spcPts val="0"/>
              </a:spcAft>
              <a:buSzPts val="2000"/>
              <a:buAutoNum type="arabicPeriod"/>
            </a:pPr>
            <a:r>
              <a:rPr b="1" lang="en" sz="1800"/>
              <a:t>Problem: </a:t>
            </a:r>
            <a:r>
              <a:rPr lang="en" sz="1800"/>
              <a:t>The battery charge does not last long enough for the main board. </a:t>
            </a:r>
            <a:endParaRPr sz="1800"/>
          </a:p>
          <a:p>
            <a:pPr indent="0" lvl="0" marL="0" rtl="0" algn="l">
              <a:spcBef>
                <a:spcPts val="0"/>
              </a:spcBef>
              <a:spcAft>
                <a:spcPts val="0"/>
              </a:spcAft>
              <a:buNone/>
            </a:pPr>
            <a:r>
              <a:rPr b="1" lang="en" sz="1800"/>
              <a:t>	Solution: </a:t>
            </a:r>
            <a:r>
              <a:rPr lang="en" sz="1800"/>
              <a:t>Get a battery with a larger capacity and implement low-power states.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eriod"/>
            </a:pPr>
            <a:r>
              <a:rPr b="1" lang="en" sz="1800"/>
              <a:t>Problem:</a:t>
            </a:r>
            <a:r>
              <a:rPr lang="en" sz="1800"/>
              <a:t>Exercise instructions and motion validation could be more specific.</a:t>
            </a:r>
            <a:endParaRPr sz="1800"/>
          </a:p>
          <a:p>
            <a:pPr indent="0" lvl="0" marL="457200" rtl="0" algn="l">
              <a:spcBef>
                <a:spcPts val="0"/>
              </a:spcBef>
              <a:spcAft>
                <a:spcPts val="0"/>
              </a:spcAft>
              <a:buNone/>
            </a:pPr>
            <a:r>
              <a:rPr b="1" lang="en" sz="1800"/>
              <a:t>Solution</a:t>
            </a:r>
            <a:r>
              <a:rPr lang="en" sz="1800"/>
              <a:t>: Program the IMU to recognize a complete exercise cycle, such as one full star jump, rather than only detecting general motion. A voice-output speaker could also be added to give clear spoken instructions to the user during each exercise session.</a:t>
            </a:r>
            <a:endParaRPr sz="1800"/>
          </a:p>
          <a:p>
            <a:pPr indent="0" lvl="0" marL="0" rtl="0" algn="l">
              <a:spcBef>
                <a:spcPts val="0"/>
              </a:spcBef>
              <a:spcAft>
                <a:spcPts val="0"/>
              </a:spcAft>
              <a:buNone/>
            </a:pPr>
            <a:r>
              <a:t/>
            </a:r>
            <a:endParaRPr sz="1800"/>
          </a:p>
          <a:p>
            <a:pPr indent="0" lvl="0" marL="457200" rtl="0" algn="l">
              <a:spcBef>
                <a:spcPts val="0"/>
              </a:spcBef>
              <a:spcAft>
                <a:spcPts val="0"/>
              </a:spcAft>
              <a:buNone/>
            </a:pPr>
            <a:r>
              <a:t/>
            </a:r>
            <a:endParaRPr sz="1800"/>
          </a:p>
          <a:p>
            <a:pPr indent="0" lvl="0" marL="0" rtl="0" algn="l">
              <a:spcBef>
                <a:spcPts val="0"/>
              </a:spcBef>
              <a:spcAft>
                <a:spcPts val="0"/>
              </a:spcAft>
              <a:buNone/>
            </a:pPr>
            <a:r>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pic>
        <p:nvPicPr>
          <p:cNvPr id="1239" name="Google Shape;1239;p95"/>
          <p:cNvPicPr preferRelativeResize="0"/>
          <p:nvPr/>
        </p:nvPicPr>
        <p:blipFill rotWithShape="1">
          <a:blip r:embed="rId3">
            <a:alphaModFix amt="10000"/>
          </a:blip>
          <a:srcRect b="19825" l="1070" r="80231" t="14705"/>
          <a:stretch/>
        </p:blipFill>
        <p:spPr>
          <a:xfrm>
            <a:off x="277825" y="1743975"/>
            <a:ext cx="4238700" cy="3039900"/>
          </a:xfrm>
          <a:prstGeom prst="roundRect">
            <a:avLst>
              <a:gd fmla="val 9898" name="adj"/>
            </a:avLst>
          </a:prstGeom>
          <a:noFill/>
          <a:ln>
            <a:noFill/>
          </a:ln>
        </p:spPr>
      </p:pic>
      <p:pic>
        <p:nvPicPr>
          <p:cNvPr id="1240" name="Google Shape;1240;p95"/>
          <p:cNvPicPr preferRelativeResize="0"/>
          <p:nvPr/>
        </p:nvPicPr>
        <p:blipFill rotWithShape="1">
          <a:blip r:embed="rId3">
            <a:alphaModFix amt="10000"/>
          </a:blip>
          <a:srcRect b="19825" l="1070" r="80231" t="14705"/>
          <a:stretch/>
        </p:blipFill>
        <p:spPr>
          <a:xfrm>
            <a:off x="4660400" y="1743975"/>
            <a:ext cx="4238700" cy="3039900"/>
          </a:xfrm>
          <a:prstGeom prst="roundRect">
            <a:avLst>
              <a:gd fmla="val 9898" name="adj"/>
            </a:avLst>
          </a:prstGeom>
          <a:noFill/>
          <a:ln>
            <a:noFill/>
          </a:ln>
        </p:spPr>
      </p:pic>
      <p:sp>
        <p:nvSpPr>
          <p:cNvPr id="1241" name="Google Shape;1241;p95"/>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p>
            <a:pPr indent="0" lvl="0" marL="0" rtl="0" algn="l">
              <a:lnSpc>
                <a:spcPct val="100000"/>
              </a:lnSpc>
              <a:spcBef>
                <a:spcPts val="0"/>
              </a:spcBef>
              <a:spcAft>
                <a:spcPts val="0"/>
              </a:spcAft>
              <a:buSzPts val="3000"/>
              <a:buNone/>
            </a:pPr>
            <a:r>
              <a:rPr lang="en"/>
              <a:t>Problem and Motivation</a:t>
            </a:r>
            <a:endParaRPr/>
          </a:p>
        </p:txBody>
      </p:sp>
      <p:sp>
        <p:nvSpPr>
          <p:cNvPr id="1242" name="Google Shape;1242;p95"/>
          <p:cNvSpPr txBox="1"/>
          <p:nvPr>
            <p:ph idx="1" type="subTitle"/>
          </p:nvPr>
        </p:nvSpPr>
        <p:spPr>
          <a:xfrm>
            <a:off x="491636" y="1934588"/>
            <a:ext cx="1337400" cy="390900"/>
          </a:xfrm>
          <a:prstGeom prst="rect">
            <a:avLst/>
          </a:prstGeom>
          <a:noFill/>
          <a:ln>
            <a:noFill/>
          </a:ln>
        </p:spPr>
        <p:txBody>
          <a:bodyPr anchorCtr="0" anchor="b" bIns="0" lIns="91425" spcFirstLastPara="1" rIns="91425" wrap="square" tIns="0">
            <a:noAutofit/>
          </a:bodyPr>
          <a:lstStyle/>
          <a:p>
            <a:pPr indent="0" lvl="0" marL="0" rtl="0" algn="l">
              <a:spcBef>
                <a:spcPts val="0"/>
              </a:spcBef>
              <a:spcAft>
                <a:spcPts val="0"/>
              </a:spcAft>
              <a:buNone/>
            </a:pPr>
            <a:r>
              <a:rPr b="1" lang="en" sz="1600"/>
              <a:t>Problem</a:t>
            </a:r>
            <a:endParaRPr b="1" sz="1600"/>
          </a:p>
        </p:txBody>
      </p:sp>
      <p:sp>
        <p:nvSpPr>
          <p:cNvPr id="1243" name="Google Shape;1243;p95"/>
          <p:cNvSpPr txBox="1"/>
          <p:nvPr>
            <p:ph idx="2" type="subTitle"/>
          </p:nvPr>
        </p:nvSpPr>
        <p:spPr>
          <a:xfrm>
            <a:off x="4873979" y="1934588"/>
            <a:ext cx="1736700" cy="390900"/>
          </a:xfrm>
          <a:prstGeom prst="rect">
            <a:avLst/>
          </a:prstGeom>
          <a:noFill/>
          <a:ln>
            <a:noFill/>
          </a:ln>
        </p:spPr>
        <p:txBody>
          <a:bodyPr anchorCtr="0" anchor="b" bIns="0" lIns="91425" spcFirstLastPara="1" rIns="91425" wrap="square" tIns="0">
            <a:noAutofit/>
          </a:bodyPr>
          <a:lstStyle/>
          <a:p>
            <a:pPr indent="0" lvl="0" marL="0" rtl="0" algn="l">
              <a:spcBef>
                <a:spcPts val="0"/>
              </a:spcBef>
              <a:spcAft>
                <a:spcPts val="0"/>
              </a:spcAft>
              <a:buNone/>
            </a:pPr>
            <a:r>
              <a:rPr b="1" lang="en" sz="1600"/>
              <a:t>Solution</a:t>
            </a:r>
            <a:endParaRPr b="1" sz="1600"/>
          </a:p>
        </p:txBody>
      </p:sp>
      <p:sp>
        <p:nvSpPr>
          <p:cNvPr id="1244" name="Google Shape;1244;p95"/>
          <p:cNvSpPr txBox="1"/>
          <p:nvPr>
            <p:ph idx="6" type="body"/>
          </p:nvPr>
        </p:nvSpPr>
        <p:spPr>
          <a:xfrm>
            <a:off x="529005" y="2495325"/>
            <a:ext cx="3824100" cy="140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00"/>
              <a:t>People often sit for too long while studying or working, causing long term health issues.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Normal reminders are easy to ignore and cannot check if the user actually moved.</a:t>
            </a:r>
            <a:endParaRPr sz="1400"/>
          </a:p>
          <a:p>
            <a:pPr indent="0" lvl="0" marL="0" rtl="0" algn="l">
              <a:lnSpc>
                <a:spcPct val="100000"/>
              </a:lnSpc>
              <a:spcBef>
                <a:spcPts val="0"/>
              </a:spcBef>
              <a:spcAft>
                <a:spcPts val="0"/>
              </a:spcAft>
              <a:buSzPts val="1200"/>
              <a:buNone/>
            </a:pPr>
            <a:r>
              <a:t/>
            </a:r>
            <a:endParaRPr/>
          </a:p>
        </p:txBody>
      </p:sp>
      <p:sp>
        <p:nvSpPr>
          <p:cNvPr id="1245" name="Google Shape;1245;p95"/>
          <p:cNvSpPr txBox="1"/>
          <p:nvPr>
            <p:ph idx="7" type="body"/>
          </p:nvPr>
        </p:nvSpPr>
        <p:spPr>
          <a:xfrm>
            <a:off x="4840700" y="2564625"/>
            <a:ext cx="3878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00"/>
              <a:t>Build a chair system that:</a:t>
            </a:r>
            <a:endParaRPr sz="1400"/>
          </a:p>
          <a:p>
            <a:pPr indent="-317500" lvl="0" marL="457200" rtl="0" algn="l">
              <a:spcBef>
                <a:spcPts val="0"/>
              </a:spcBef>
              <a:spcAft>
                <a:spcPts val="0"/>
              </a:spcAft>
              <a:buSzPts val="1400"/>
              <a:buChar char="●"/>
            </a:pPr>
            <a:r>
              <a:rPr lang="en" sz="1400"/>
              <a:t>Detects when the user sits too long.</a:t>
            </a:r>
            <a:endParaRPr sz="1400"/>
          </a:p>
          <a:p>
            <a:pPr indent="-317500" lvl="0" marL="457200" rtl="0" algn="l">
              <a:spcBef>
                <a:spcPts val="0"/>
              </a:spcBef>
              <a:spcAft>
                <a:spcPts val="0"/>
              </a:spcAft>
              <a:buSzPts val="1400"/>
              <a:buChar char="●"/>
            </a:pPr>
            <a:r>
              <a:rPr lang="en" sz="1400"/>
              <a:t>Turns on an alert.</a:t>
            </a:r>
            <a:endParaRPr sz="1400"/>
          </a:p>
          <a:p>
            <a:pPr indent="-317500" lvl="0" marL="457200" rtl="0" algn="l">
              <a:spcBef>
                <a:spcPts val="0"/>
              </a:spcBef>
              <a:spcAft>
                <a:spcPts val="0"/>
              </a:spcAft>
              <a:buSzPts val="1400"/>
              <a:buChar char="●"/>
            </a:pPr>
            <a:r>
              <a:rPr lang="en" sz="1400"/>
              <a:t>Only stops the alert after </a:t>
            </a:r>
            <a:r>
              <a:rPr lang="en" sz="1400"/>
              <a:t>adequate</a:t>
            </a:r>
            <a:r>
              <a:rPr lang="en" sz="1400"/>
              <a:t> movement is detected.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96"/>
          <p:cNvSpPr txBox="1"/>
          <p:nvPr>
            <p:ph type="title"/>
          </p:nvPr>
        </p:nvSpPr>
        <p:spPr>
          <a:xfrm>
            <a:off x="472750" y="435675"/>
            <a:ext cx="5985300" cy="9948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SzPts val="3600"/>
              <a:buNone/>
            </a:pPr>
            <a:r>
              <a:rPr lang="en" sz="3200">
                <a:solidFill>
                  <a:srgbClr val="FF0000"/>
                </a:solidFill>
              </a:rPr>
              <a:t>Initial</a:t>
            </a:r>
            <a:r>
              <a:rPr lang="en" sz="3200"/>
              <a:t> </a:t>
            </a:r>
            <a:r>
              <a:rPr lang="en" sz="3200">
                <a:solidFill>
                  <a:srgbClr val="FF0000"/>
                </a:solidFill>
              </a:rPr>
              <a:t>Approach</a:t>
            </a:r>
            <a:endParaRPr sz="3200">
              <a:solidFill>
                <a:srgbClr val="FF0000"/>
              </a:solidFill>
            </a:endParaRPr>
          </a:p>
        </p:txBody>
      </p:sp>
      <p:sp>
        <p:nvSpPr>
          <p:cNvPr id="1251" name="Google Shape;1251;p96"/>
          <p:cNvSpPr txBox="1"/>
          <p:nvPr/>
        </p:nvSpPr>
        <p:spPr>
          <a:xfrm>
            <a:off x="472750" y="1269050"/>
            <a:ext cx="8206800" cy="330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Seat Detection</a:t>
            </a:r>
            <a:r>
              <a:rPr lang="en" sz="1800">
                <a:solidFill>
                  <a:schemeClr val="dk1"/>
                </a:solidFill>
                <a:latin typeface="Arimo"/>
                <a:ea typeface="Arimo"/>
                <a:cs typeface="Arimo"/>
                <a:sym typeface="Arimo"/>
              </a:rPr>
              <a:t> - Load cells on bottom of </a:t>
            </a:r>
            <a:r>
              <a:rPr lang="en" sz="1800">
                <a:solidFill>
                  <a:srgbClr val="FF0000"/>
                </a:solidFill>
                <a:latin typeface="Arimo"/>
                <a:ea typeface="Arimo"/>
                <a:cs typeface="Arimo"/>
                <a:sym typeface="Arimo"/>
              </a:rPr>
              <a:t>chair legs</a:t>
            </a:r>
            <a:endParaRPr sz="1800">
              <a:solidFill>
                <a:srgbClr val="FF0000"/>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Movement Detection</a:t>
            </a:r>
            <a:r>
              <a:rPr lang="en" sz="1800">
                <a:solidFill>
                  <a:schemeClr val="dk1"/>
                </a:solidFill>
                <a:latin typeface="Arimo"/>
                <a:ea typeface="Arimo"/>
                <a:cs typeface="Arimo"/>
                <a:sym typeface="Arimo"/>
              </a:rPr>
              <a:t> - </a:t>
            </a:r>
            <a:r>
              <a:rPr lang="en" sz="1800">
                <a:solidFill>
                  <a:srgbClr val="FF0000"/>
                </a:solidFill>
                <a:latin typeface="Arimo"/>
                <a:ea typeface="Arimo"/>
                <a:cs typeface="Arimo"/>
                <a:sym typeface="Arimo"/>
              </a:rPr>
              <a:t>Piezo vibration sensors on back fo chair legs</a:t>
            </a:r>
            <a:endParaRPr sz="1800">
              <a:solidFill>
                <a:srgbClr val="FF0000"/>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Display and Controls</a:t>
            </a:r>
            <a:r>
              <a:rPr lang="en" sz="1800">
                <a:solidFill>
                  <a:schemeClr val="dk1"/>
                </a:solidFill>
                <a:latin typeface="Arimo"/>
                <a:ea typeface="Arimo"/>
                <a:cs typeface="Arimo"/>
                <a:sym typeface="Arimo"/>
              </a:rPr>
              <a:t> - </a:t>
            </a:r>
            <a:r>
              <a:rPr lang="en" sz="1800">
                <a:solidFill>
                  <a:srgbClr val="FF0000"/>
                </a:solidFill>
                <a:latin typeface="Arimo"/>
                <a:ea typeface="Arimo"/>
                <a:cs typeface="Arimo"/>
                <a:sym typeface="Arimo"/>
              </a:rPr>
              <a:t>Seven segment LED</a:t>
            </a:r>
            <a:r>
              <a:rPr lang="en" sz="1800">
                <a:solidFill>
                  <a:schemeClr val="dk1"/>
                </a:solidFill>
                <a:latin typeface="Arimo"/>
                <a:ea typeface="Arimo"/>
                <a:cs typeface="Arimo"/>
                <a:sym typeface="Arimo"/>
              </a:rPr>
              <a:t> display and push buttons</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Power</a:t>
            </a:r>
            <a:r>
              <a:rPr lang="en" sz="1800">
                <a:solidFill>
                  <a:schemeClr val="dk1"/>
                </a:solidFill>
                <a:latin typeface="Arimo"/>
                <a:ea typeface="Arimo"/>
                <a:cs typeface="Arimo"/>
                <a:sym typeface="Arimo"/>
              </a:rPr>
              <a:t> - Battery with USB-C </a:t>
            </a:r>
            <a:r>
              <a:rPr lang="en" sz="1800">
                <a:solidFill>
                  <a:schemeClr val="dk1"/>
                </a:solidFill>
                <a:latin typeface="Arimo"/>
                <a:ea typeface="Arimo"/>
                <a:cs typeface="Arimo"/>
                <a:sym typeface="Arimo"/>
              </a:rPr>
              <a:t>charging</a:t>
            </a:r>
            <a:r>
              <a:rPr lang="en" sz="1800">
                <a:solidFill>
                  <a:schemeClr val="dk1"/>
                </a:solidFill>
                <a:latin typeface="Arimo"/>
                <a:ea typeface="Arimo"/>
                <a:cs typeface="Arimo"/>
                <a:sym typeface="Arimo"/>
              </a:rPr>
              <a:t> port, with </a:t>
            </a:r>
            <a:r>
              <a:rPr lang="en" sz="1800">
                <a:solidFill>
                  <a:schemeClr val="dk1"/>
                </a:solidFill>
                <a:latin typeface="Arimo"/>
                <a:ea typeface="Arimo"/>
                <a:cs typeface="Arimo"/>
                <a:sym typeface="Arimo"/>
              </a:rPr>
              <a:t>optional</a:t>
            </a:r>
            <a:r>
              <a:rPr lang="en" sz="1800">
                <a:solidFill>
                  <a:schemeClr val="dk1"/>
                </a:solidFill>
                <a:latin typeface="Arimo"/>
                <a:ea typeface="Arimo"/>
                <a:cs typeface="Arimo"/>
                <a:sym typeface="Arimo"/>
              </a:rPr>
              <a:t> power directly from USB-C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MCU/Logic</a:t>
            </a:r>
            <a:r>
              <a:rPr lang="en" sz="1800">
                <a:solidFill>
                  <a:schemeClr val="dk1"/>
                </a:solidFill>
                <a:latin typeface="Arimo"/>
                <a:ea typeface="Arimo"/>
                <a:cs typeface="Arimo"/>
                <a:sym typeface="Arimo"/>
              </a:rPr>
              <a:t> - ESP32 S3 WROOM 1</a:t>
            </a:r>
            <a:endParaRPr sz="1800">
              <a:solidFill>
                <a:schemeClr val="dk1"/>
              </a:solidFill>
              <a:latin typeface="Arimo"/>
              <a:ea typeface="Arimo"/>
              <a:cs typeface="Arimo"/>
              <a:sym typeface="Arim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97"/>
          <p:cNvSpPr txBox="1"/>
          <p:nvPr>
            <p:ph type="title"/>
          </p:nvPr>
        </p:nvSpPr>
        <p:spPr>
          <a:xfrm>
            <a:off x="472750" y="435675"/>
            <a:ext cx="5985300" cy="9948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SzPts val="3600"/>
              <a:buNone/>
            </a:pPr>
            <a:r>
              <a:rPr lang="en" sz="3200">
                <a:solidFill>
                  <a:srgbClr val="6AA84F"/>
                </a:solidFill>
              </a:rPr>
              <a:t>Current</a:t>
            </a:r>
            <a:r>
              <a:rPr lang="en" sz="3200"/>
              <a:t> </a:t>
            </a:r>
            <a:r>
              <a:rPr lang="en" sz="3200">
                <a:solidFill>
                  <a:srgbClr val="6AA84F"/>
                </a:solidFill>
              </a:rPr>
              <a:t>Design</a:t>
            </a:r>
            <a:endParaRPr sz="3200">
              <a:solidFill>
                <a:srgbClr val="6AA84F"/>
              </a:solidFill>
            </a:endParaRPr>
          </a:p>
        </p:txBody>
      </p:sp>
      <p:sp>
        <p:nvSpPr>
          <p:cNvPr id="1257" name="Google Shape;1257;p97"/>
          <p:cNvSpPr txBox="1"/>
          <p:nvPr/>
        </p:nvSpPr>
        <p:spPr>
          <a:xfrm>
            <a:off x="472750" y="1269050"/>
            <a:ext cx="8206800" cy="330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Seat Detection</a:t>
            </a:r>
            <a:r>
              <a:rPr lang="en" sz="1800">
                <a:solidFill>
                  <a:schemeClr val="dk1"/>
                </a:solidFill>
                <a:latin typeface="Arimo"/>
                <a:ea typeface="Arimo"/>
                <a:cs typeface="Arimo"/>
                <a:sym typeface="Arimo"/>
              </a:rPr>
              <a:t> - Load cells on bottom of </a:t>
            </a:r>
            <a:r>
              <a:rPr lang="en" sz="1800">
                <a:solidFill>
                  <a:srgbClr val="6AA84F"/>
                </a:solidFill>
                <a:latin typeface="Arimo"/>
                <a:ea typeface="Arimo"/>
                <a:cs typeface="Arimo"/>
                <a:sym typeface="Arimo"/>
              </a:rPr>
              <a:t>seat cushion</a:t>
            </a:r>
            <a:endParaRPr sz="1800">
              <a:solidFill>
                <a:srgbClr val="6AA84F"/>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Movement Detection</a:t>
            </a:r>
            <a:r>
              <a:rPr lang="en" sz="1800">
                <a:solidFill>
                  <a:schemeClr val="dk1"/>
                </a:solidFill>
                <a:latin typeface="Arimo"/>
                <a:ea typeface="Arimo"/>
                <a:cs typeface="Arimo"/>
                <a:sym typeface="Arimo"/>
              </a:rPr>
              <a:t> - </a:t>
            </a:r>
            <a:r>
              <a:rPr lang="en" sz="1800">
                <a:solidFill>
                  <a:srgbClr val="6AA84F"/>
                </a:solidFill>
                <a:latin typeface="Arimo"/>
                <a:ea typeface="Arimo"/>
                <a:cs typeface="Arimo"/>
                <a:sym typeface="Arimo"/>
              </a:rPr>
              <a:t>Wearable device using IMU for motion tracking</a:t>
            </a:r>
            <a:endParaRPr sz="1800">
              <a:solidFill>
                <a:srgbClr val="6AA84F"/>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Display and Controls</a:t>
            </a:r>
            <a:r>
              <a:rPr lang="en" sz="1800">
                <a:solidFill>
                  <a:schemeClr val="dk1"/>
                </a:solidFill>
                <a:latin typeface="Arimo"/>
                <a:ea typeface="Arimo"/>
                <a:cs typeface="Arimo"/>
                <a:sym typeface="Arimo"/>
              </a:rPr>
              <a:t> - </a:t>
            </a:r>
            <a:r>
              <a:rPr lang="en" sz="1800">
                <a:solidFill>
                  <a:srgbClr val="6AA84F"/>
                </a:solidFill>
                <a:latin typeface="Arimo"/>
                <a:ea typeface="Arimo"/>
                <a:cs typeface="Arimo"/>
                <a:sym typeface="Arimo"/>
              </a:rPr>
              <a:t>LCD display</a:t>
            </a:r>
            <a:r>
              <a:rPr lang="en" sz="1800">
                <a:solidFill>
                  <a:schemeClr val="dk1"/>
                </a:solidFill>
                <a:latin typeface="Arimo"/>
                <a:ea typeface="Arimo"/>
                <a:cs typeface="Arimo"/>
                <a:sym typeface="Arimo"/>
              </a:rPr>
              <a:t> and push buttons</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Power</a:t>
            </a:r>
            <a:r>
              <a:rPr lang="en" sz="1800">
                <a:solidFill>
                  <a:schemeClr val="dk1"/>
                </a:solidFill>
                <a:latin typeface="Arimo"/>
                <a:ea typeface="Arimo"/>
                <a:cs typeface="Arimo"/>
                <a:sym typeface="Arimo"/>
              </a:rPr>
              <a:t> - Battery with USB-C charging port, with optional power directly from USB-C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t/>
            </a:r>
            <a:endParaRPr sz="1800">
              <a:solidFill>
                <a:schemeClr val="dk1"/>
              </a:solidFill>
              <a:latin typeface="Arimo"/>
              <a:ea typeface="Arimo"/>
              <a:cs typeface="Arimo"/>
              <a:sym typeface="Arimo"/>
            </a:endParaRPr>
          </a:p>
          <a:p>
            <a:pPr indent="0" lvl="0" marL="0" marR="0" rtl="0" algn="l">
              <a:lnSpc>
                <a:spcPct val="100000"/>
              </a:lnSpc>
              <a:spcBef>
                <a:spcPts val="0"/>
              </a:spcBef>
              <a:spcAft>
                <a:spcPts val="0"/>
              </a:spcAft>
              <a:buNone/>
            </a:pPr>
            <a:r>
              <a:rPr b="1" lang="en" sz="1800">
                <a:solidFill>
                  <a:schemeClr val="dk1"/>
                </a:solidFill>
                <a:latin typeface="Arimo"/>
                <a:ea typeface="Arimo"/>
                <a:cs typeface="Arimo"/>
                <a:sym typeface="Arimo"/>
              </a:rPr>
              <a:t>MCU/Logic</a:t>
            </a:r>
            <a:r>
              <a:rPr lang="en" sz="1800">
                <a:solidFill>
                  <a:schemeClr val="dk1"/>
                </a:solidFill>
                <a:latin typeface="Arimo"/>
                <a:ea typeface="Arimo"/>
                <a:cs typeface="Arimo"/>
                <a:sym typeface="Arimo"/>
              </a:rPr>
              <a:t> - ESP32 S3 WROOM 1</a:t>
            </a:r>
            <a:endParaRPr sz="1800">
              <a:solidFill>
                <a:schemeClr val="dk1"/>
              </a:solidFill>
              <a:latin typeface="Arimo"/>
              <a:ea typeface="Arimo"/>
              <a:cs typeface="Arimo"/>
              <a:sym typeface="Arim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pic>
        <p:nvPicPr>
          <p:cNvPr id="1262" name="Google Shape;1262;p98"/>
          <p:cNvPicPr preferRelativeResize="0"/>
          <p:nvPr/>
        </p:nvPicPr>
        <p:blipFill rotWithShape="1">
          <a:blip r:embed="rId3">
            <a:alphaModFix amt="10000"/>
          </a:blip>
          <a:srcRect b="19825" l="1070" r="80231" t="14705"/>
          <a:stretch/>
        </p:blipFill>
        <p:spPr>
          <a:xfrm>
            <a:off x="277875" y="1517625"/>
            <a:ext cx="2757900" cy="3342000"/>
          </a:xfrm>
          <a:prstGeom prst="roundRect">
            <a:avLst>
              <a:gd fmla="val 9898" name="adj"/>
            </a:avLst>
          </a:prstGeom>
          <a:noFill/>
          <a:ln>
            <a:noFill/>
          </a:ln>
        </p:spPr>
      </p:pic>
      <p:pic>
        <p:nvPicPr>
          <p:cNvPr id="1263" name="Google Shape;1263;p98"/>
          <p:cNvPicPr preferRelativeResize="0"/>
          <p:nvPr/>
        </p:nvPicPr>
        <p:blipFill rotWithShape="1">
          <a:blip r:embed="rId3">
            <a:alphaModFix amt="10000"/>
          </a:blip>
          <a:srcRect b="19825" l="1070" r="80231" t="14705"/>
          <a:stretch/>
        </p:blipFill>
        <p:spPr>
          <a:xfrm>
            <a:off x="3106150" y="1517475"/>
            <a:ext cx="2867100" cy="3342000"/>
          </a:xfrm>
          <a:prstGeom prst="roundRect">
            <a:avLst>
              <a:gd fmla="val 9898" name="adj"/>
            </a:avLst>
          </a:prstGeom>
          <a:noFill/>
          <a:ln>
            <a:noFill/>
          </a:ln>
        </p:spPr>
      </p:pic>
      <p:pic>
        <p:nvPicPr>
          <p:cNvPr id="1264" name="Google Shape;1264;p98"/>
          <p:cNvPicPr preferRelativeResize="0"/>
          <p:nvPr/>
        </p:nvPicPr>
        <p:blipFill rotWithShape="1">
          <a:blip r:embed="rId3">
            <a:alphaModFix amt="10000"/>
          </a:blip>
          <a:srcRect b="19825" l="1070" r="80231" t="14705"/>
          <a:stretch/>
        </p:blipFill>
        <p:spPr>
          <a:xfrm>
            <a:off x="6043625" y="1517475"/>
            <a:ext cx="2823000" cy="3342000"/>
          </a:xfrm>
          <a:prstGeom prst="roundRect">
            <a:avLst>
              <a:gd fmla="val 9898" name="adj"/>
            </a:avLst>
          </a:prstGeom>
          <a:noFill/>
          <a:ln>
            <a:noFill/>
          </a:ln>
        </p:spPr>
      </p:pic>
      <p:sp>
        <p:nvSpPr>
          <p:cNvPr id="1265" name="Google Shape;1265;p98"/>
          <p:cNvSpPr txBox="1"/>
          <p:nvPr>
            <p:ph type="title"/>
          </p:nvPr>
        </p:nvSpPr>
        <p:spPr>
          <a:xfrm>
            <a:off x="277500" y="416250"/>
            <a:ext cx="8589000" cy="885000"/>
          </a:xfrm>
          <a:prstGeom prst="rect">
            <a:avLst/>
          </a:prstGeom>
          <a:noFill/>
          <a:ln>
            <a:noFill/>
          </a:ln>
        </p:spPr>
        <p:txBody>
          <a:bodyPr anchorCtr="0" anchor="t" bIns="0" lIns="0" spcFirstLastPara="1" rIns="0" wrap="square" tIns="91425">
            <a:noAutofit/>
          </a:bodyPr>
          <a:lstStyle/>
          <a:p>
            <a:pPr indent="0" lvl="0" marL="0" rtl="0" algn="l">
              <a:lnSpc>
                <a:spcPct val="100000"/>
              </a:lnSpc>
              <a:spcBef>
                <a:spcPts val="0"/>
              </a:spcBef>
              <a:spcAft>
                <a:spcPts val="0"/>
              </a:spcAft>
              <a:buSzPts val="3000"/>
              <a:buNone/>
            </a:pPr>
            <a:r>
              <a:rPr lang="en"/>
              <a:t>Motivation for Design Changes</a:t>
            </a:r>
            <a:endParaRPr/>
          </a:p>
          <a:p>
            <a:pPr indent="0" lvl="0" marL="0" rtl="0" algn="l">
              <a:lnSpc>
                <a:spcPct val="100000"/>
              </a:lnSpc>
              <a:spcBef>
                <a:spcPts val="0"/>
              </a:spcBef>
              <a:spcAft>
                <a:spcPts val="0"/>
              </a:spcAft>
              <a:buSzPts val="3000"/>
              <a:buNone/>
            </a:pPr>
            <a:r>
              <a:t/>
            </a:r>
            <a:endParaRPr/>
          </a:p>
        </p:txBody>
      </p:sp>
      <p:sp>
        <p:nvSpPr>
          <p:cNvPr id="1266" name="Google Shape;1266;p98"/>
          <p:cNvSpPr txBox="1"/>
          <p:nvPr>
            <p:ph idx="1" type="subTitle"/>
          </p:nvPr>
        </p:nvSpPr>
        <p:spPr>
          <a:xfrm>
            <a:off x="480075" y="1717550"/>
            <a:ext cx="2353500" cy="514500"/>
          </a:xfrm>
          <a:prstGeom prst="rect">
            <a:avLst/>
          </a:prstGeom>
          <a:noFill/>
          <a:ln>
            <a:noFill/>
          </a:ln>
        </p:spPr>
        <p:txBody>
          <a:bodyPr anchorCtr="0" anchor="b" bIns="0" lIns="91425" spcFirstLastPara="1" rIns="91425" wrap="square" tIns="0">
            <a:noAutofit/>
          </a:bodyPr>
          <a:lstStyle/>
          <a:p>
            <a:pPr indent="0" lvl="0" marL="0" rtl="0" algn="l">
              <a:spcBef>
                <a:spcPts val="0"/>
              </a:spcBef>
              <a:spcAft>
                <a:spcPts val="0"/>
              </a:spcAft>
              <a:buNone/>
            </a:pPr>
            <a:r>
              <a:rPr b="1" lang="en" sz="1600"/>
              <a:t>Load Cell Location Change</a:t>
            </a:r>
            <a:endParaRPr b="1" sz="1600"/>
          </a:p>
        </p:txBody>
      </p:sp>
      <p:sp>
        <p:nvSpPr>
          <p:cNvPr id="1267" name="Google Shape;1267;p98"/>
          <p:cNvSpPr txBox="1"/>
          <p:nvPr>
            <p:ph idx="2" type="subTitle"/>
          </p:nvPr>
        </p:nvSpPr>
        <p:spPr>
          <a:xfrm>
            <a:off x="3319725" y="1717550"/>
            <a:ext cx="2429100" cy="514500"/>
          </a:xfrm>
          <a:prstGeom prst="rect">
            <a:avLst/>
          </a:prstGeom>
          <a:noFill/>
          <a:ln>
            <a:noFill/>
          </a:ln>
        </p:spPr>
        <p:txBody>
          <a:bodyPr anchorCtr="0" anchor="b" bIns="0" lIns="91425" spcFirstLastPara="1" rIns="91425" wrap="square" tIns="0">
            <a:noAutofit/>
          </a:bodyPr>
          <a:lstStyle/>
          <a:p>
            <a:pPr indent="0" lvl="0" marL="0" rtl="0" algn="l">
              <a:spcBef>
                <a:spcPts val="0"/>
              </a:spcBef>
              <a:spcAft>
                <a:spcPts val="0"/>
              </a:spcAft>
              <a:buNone/>
            </a:pPr>
            <a:r>
              <a:rPr b="1" lang="en" sz="1600"/>
              <a:t>Vibration Sensors to Wearable Change</a:t>
            </a:r>
            <a:endParaRPr b="1" sz="1600"/>
          </a:p>
        </p:txBody>
      </p:sp>
      <p:sp>
        <p:nvSpPr>
          <p:cNvPr id="1268" name="Google Shape;1268;p98"/>
          <p:cNvSpPr txBox="1"/>
          <p:nvPr>
            <p:ph idx="3" type="subTitle"/>
          </p:nvPr>
        </p:nvSpPr>
        <p:spPr>
          <a:xfrm>
            <a:off x="6191075" y="1779350"/>
            <a:ext cx="2484000" cy="452700"/>
          </a:xfrm>
          <a:prstGeom prst="rect">
            <a:avLst/>
          </a:prstGeom>
          <a:noFill/>
          <a:ln>
            <a:noFill/>
          </a:ln>
        </p:spPr>
        <p:txBody>
          <a:bodyPr anchorCtr="0" anchor="b" bIns="0" lIns="91425" spcFirstLastPara="1" rIns="91425" wrap="square" tIns="0">
            <a:noAutofit/>
          </a:bodyPr>
          <a:lstStyle/>
          <a:p>
            <a:pPr indent="0" lvl="0" marL="0" rtl="0" algn="l">
              <a:lnSpc>
                <a:spcPct val="100000"/>
              </a:lnSpc>
              <a:spcBef>
                <a:spcPts val="0"/>
              </a:spcBef>
              <a:spcAft>
                <a:spcPts val="0"/>
              </a:spcAft>
              <a:buSzPts val="1200"/>
              <a:buNone/>
            </a:pPr>
            <a:r>
              <a:rPr b="1" lang="en" sz="1600"/>
              <a:t>Seven Segment  to LCD Display Change</a:t>
            </a:r>
            <a:endParaRPr b="1" sz="1600"/>
          </a:p>
        </p:txBody>
      </p:sp>
      <p:sp>
        <p:nvSpPr>
          <p:cNvPr id="1269" name="Google Shape;1269;p98"/>
          <p:cNvSpPr txBox="1"/>
          <p:nvPr>
            <p:ph idx="6" type="body"/>
          </p:nvPr>
        </p:nvSpPr>
        <p:spPr>
          <a:xfrm>
            <a:off x="480067" y="2308425"/>
            <a:ext cx="2353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lt1"/>
              </a:buClr>
              <a:buFont typeface="Arial"/>
              <a:buNone/>
            </a:pPr>
            <a:r>
              <a:rPr lang="en" sz="1400"/>
              <a:t>Placement changed for user ease of </a:t>
            </a:r>
            <a:r>
              <a:rPr lang="en" sz="1400"/>
              <a:t>transportability and simplicity.</a:t>
            </a:r>
            <a:endParaRPr sz="1400"/>
          </a:p>
          <a:p>
            <a:pPr indent="0" lvl="0" marL="0" rtl="0" algn="l">
              <a:spcBef>
                <a:spcPts val="0"/>
              </a:spcBef>
              <a:spcAft>
                <a:spcPts val="0"/>
              </a:spcAft>
              <a:buClr>
                <a:schemeClr val="lt1"/>
              </a:buClr>
              <a:buFont typeface="Arial"/>
              <a:buNone/>
            </a:pPr>
            <a:r>
              <a:t/>
            </a:r>
            <a:endParaRPr sz="1400"/>
          </a:p>
          <a:p>
            <a:pPr indent="0" lvl="0" marL="0" rtl="0" algn="l">
              <a:spcBef>
                <a:spcPts val="0"/>
              </a:spcBef>
              <a:spcAft>
                <a:spcPts val="0"/>
              </a:spcAft>
              <a:buClr>
                <a:schemeClr val="lt1"/>
              </a:buClr>
              <a:buFont typeface="Arial"/>
              <a:buNone/>
            </a:pPr>
            <a:r>
              <a:rPr lang="en" sz="1400"/>
              <a:t>Change simplifies manufacturing.</a:t>
            </a:r>
            <a:endParaRPr/>
          </a:p>
        </p:txBody>
      </p:sp>
      <p:sp>
        <p:nvSpPr>
          <p:cNvPr id="1270" name="Google Shape;1270;p98"/>
          <p:cNvSpPr txBox="1"/>
          <p:nvPr>
            <p:ph idx="7" type="body"/>
          </p:nvPr>
        </p:nvSpPr>
        <p:spPr>
          <a:xfrm>
            <a:off x="3319750" y="2308425"/>
            <a:ext cx="2439900" cy="183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00"/>
              <a:t>Measuring vibration varies widely </a:t>
            </a:r>
            <a:r>
              <a:rPr lang="en" sz="1400"/>
              <a:t>with</a:t>
            </a:r>
            <a:r>
              <a:rPr lang="en" sz="1400"/>
              <a:t> materials and distance.</a:t>
            </a:r>
            <a:endParaRPr sz="1400"/>
          </a:p>
          <a:p>
            <a:pPr indent="0" lvl="0" marL="0" rtl="0" algn="l">
              <a:spcBef>
                <a:spcPts val="0"/>
              </a:spcBef>
              <a:spcAft>
                <a:spcPts val="0"/>
              </a:spcAft>
              <a:buClr>
                <a:schemeClr val="lt1"/>
              </a:buClr>
              <a:buFont typeface="Arial"/>
              <a:buNone/>
            </a:pPr>
            <a:r>
              <a:t/>
            </a:r>
            <a:endParaRPr sz="1400"/>
          </a:p>
          <a:p>
            <a:pPr indent="0" lvl="0" marL="0" rtl="0" algn="l">
              <a:spcBef>
                <a:spcPts val="0"/>
              </a:spcBef>
              <a:spcAft>
                <a:spcPts val="0"/>
              </a:spcAft>
              <a:buClr>
                <a:schemeClr val="lt1"/>
              </a:buClr>
              <a:buFont typeface="Arial"/>
              <a:buNone/>
            </a:pPr>
            <a:r>
              <a:rPr lang="en" sz="1400"/>
              <a:t>IMU is more reliable and accurate at detecting user movement.</a:t>
            </a:r>
            <a:endParaRPr sz="1400"/>
          </a:p>
          <a:p>
            <a:pPr indent="0" lvl="0" marL="0" rtl="0" algn="l">
              <a:lnSpc>
                <a:spcPct val="100000"/>
              </a:lnSpc>
              <a:spcBef>
                <a:spcPts val="0"/>
              </a:spcBef>
              <a:spcAft>
                <a:spcPts val="0"/>
              </a:spcAft>
              <a:buSzPts val="1200"/>
              <a:buNone/>
            </a:pPr>
            <a:r>
              <a:t/>
            </a:r>
            <a:endParaRPr/>
          </a:p>
        </p:txBody>
      </p:sp>
      <p:sp>
        <p:nvSpPr>
          <p:cNvPr id="1271" name="Google Shape;1271;p98"/>
          <p:cNvSpPr txBox="1"/>
          <p:nvPr>
            <p:ph idx="8" type="body"/>
          </p:nvPr>
        </p:nvSpPr>
        <p:spPr>
          <a:xfrm>
            <a:off x="6191075" y="2308425"/>
            <a:ext cx="2528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lt1"/>
              </a:buClr>
              <a:buSzPts val="1100"/>
              <a:buFont typeface="Arial"/>
              <a:buNone/>
            </a:pPr>
            <a:r>
              <a:rPr lang="en" sz="1400"/>
              <a:t>A seven-segment display shows only handful of digits.</a:t>
            </a:r>
            <a:endParaRPr sz="1400"/>
          </a:p>
          <a:p>
            <a:pPr indent="0" lvl="0" marL="0" rtl="0" algn="l">
              <a:spcBef>
                <a:spcPts val="0"/>
              </a:spcBef>
              <a:spcAft>
                <a:spcPts val="0"/>
              </a:spcAft>
              <a:buClr>
                <a:schemeClr val="lt1"/>
              </a:buClr>
              <a:buSzPts val="1100"/>
              <a:buFont typeface="Arial"/>
              <a:buNone/>
            </a:pPr>
            <a:r>
              <a:t/>
            </a:r>
            <a:endParaRPr sz="1400"/>
          </a:p>
          <a:p>
            <a:pPr indent="0" lvl="0" marL="0" rtl="0" algn="l">
              <a:spcBef>
                <a:spcPts val="0"/>
              </a:spcBef>
              <a:spcAft>
                <a:spcPts val="0"/>
              </a:spcAft>
              <a:buClr>
                <a:schemeClr val="lt1"/>
              </a:buClr>
              <a:buSzPts val="1100"/>
              <a:buFont typeface="Arial"/>
              <a:buNone/>
            </a:pPr>
            <a:r>
              <a:rPr lang="en" sz="1400"/>
              <a:t>A 16x2 LCD allows us to show much more information and allows the user to change settings more easily. </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pic>
        <p:nvPicPr>
          <p:cNvPr id="1276" name="Google Shape;1276;p99"/>
          <p:cNvPicPr preferRelativeResize="0"/>
          <p:nvPr/>
        </p:nvPicPr>
        <p:blipFill rotWithShape="1">
          <a:blip r:embed="rId3">
            <a:alphaModFix amt="10000"/>
          </a:blip>
          <a:srcRect b="19825" l="1070" r="80231" t="14705"/>
          <a:stretch/>
        </p:blipFill>
        <p:spPr>
          <a:xfrm>
            <a:off x="266600" y="1106550"/>
            <a:ext cx="4245900" cy="1809000"/>
          </a:xfrm>
          <a:prstGeom prst="roundRect">
            <a:avLst>
              <a:gd fmla="val 9898" name="adj"/>
            </a:avLst>
          </a:prstGeom>
          <a:noFill/>
          <a:ln>
            <a:noFill/>
          </a:ln>
        </p:spPr>
      </p:pic>
      <p:sp>
        <p:nvSpPr>
          <p:cNvPr id="1277" name="Google Shape;1277;p99"/>
          <p:cNvSpPr txBox="1"/>
          <p:nvPr>
            <p:ph type="title"/>
          </p:nvPr>
        </p:nvSpPr>
        <p:spPr>
          <a:xfrm>
            <a:off x="277500" y="416250"/>
            <a:ext cx="3782100" cy="690300"/>
          </a:xfrm>
          <a:prstGeom prst="rect">
            <a:avLst/>
          </a:prstGeom>
          <a:noFill/>
          <a:ln>
            <a:noFill/>
          </a:ln>
        </p:spPr>
        <p:txBody>
          <a:bodyPr anchorCtr="0" anchor="t" bIns="0" lIns="0" spcFirstLastPara="1" rIns="0" wrap="square" tIns="91425">
            <a:noAutofit/>
          </a:bodyPr>
          <a:lstStyle/>
          <a:p>
            <a:pPr indent="0" lvl="0" marL="0" rtl="0" algn="l">
              <a:lnSpc>
                <a:spcPct val="100000"/>
              </a:lnSpc>
              <a:spcBef>
                <a:spcPts val="0"/>
              </a:spcBef>
              <a:spcAft>
                <a:spcPts val="0"/>
              </a:spcAft>
              <a:buSzPts val="3000"/>
              <a:buNone/>
            </a:pPr>
            <a:r>
              <a:rPr lang="en"/>
              <a:t>Key Design Goals</a:t>
            </a:r>
            <a:endParaRPr/>
          </a:p>
        </p:txBody>
      </p:sp>
      <p:sp>
        <p:nvSpPr>
          <p:cNvPr id="1278" name="Google Shape;1278;p99"/>
          <p:cNvSpPr txBox="1"/>
          <p:nvPr>
            <p:ph idx="8" type="body"/>
          </p:nvPr>
        </p:nvSpPr>
        <p:spPr>
          <a:xfrm>
            <a:off x="532250" y="1315350"/>
            <a:ext cx="37146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400"/>
              <a:t>Reliably detect when a user is sitting or not sitting.</a:t>
            </a:r>
            <a:endParaRPr sz="1400"/>
          </a:p>
          <a:p>
            <a:pPr indent="0" lvl="0" marL="0" rtl="0" algn="l">
              <a:lnSpc>
                <a:spcPct val="115000"/>
              </a:lnSpc>
              <a:spcBef>
                <a:spcPts val="0"/>
              </a:spcBef>
              <a:spcAft>
                <a:spcPts val="0"/>
              </a:spcAft>
              <a:buNone/>
            </a:pPr>
            <a:r>
              <a:t/>
            </a:r>
            <a:endParaRPr sz="1400"/>
          </a:p>
          <a:p>
            <a:pPr indent="0" lvl="0" marL="0" rtl="0" algn="l">
              <a:lnSpc>
                <a:spcPct val="115000"/>
              </a:lnSpc>
              <a:spcBef>
                <a:spcPts val="0"/>
              </a:spcBef>
              <a:spcAft>
                <a:spcPts val="0"/>
              </a:spcAft>
              <a:buNone/>
            </a:pPr>
            <a:r>
              <a:rPr lang="en" sz="1400"/>
              <a:t>Do not mistakenly toggle between states of sitting and standing</a:t>
            </a:r>
            <a:endParaRPr sz="1400"/>
          </a:p>
        </p:txBody>
      </p:sp>
      <p:pic>
        <p:nvPicPr>
          <p:cNvPr id="1279" name="Google Shape;1279;p99"/>
          <p:cNvPicPr preferRelativeResize="0"/>
          <p:nvPr/>
        </p:nvPicPr>
        <p:blipFill rotWithShape="1">
          <a:blip r:embed="rId3">
            <a:alphaModFix amt="10000"/>
          </a:blip>
          <a:srcRect b="19825" l="1070" r="80231" t="14705"/>
          <a:stretch/>
        </p:blipFill>
        <p:spPr>
          <a:xfrm>
            <a:off x="266600" y="3020800"/>
            <a:ext cx="4245900" cy="1809000"/>
          </a:xfrm>
          <a:prstGeom prst="roundRect">
            <a:avLst>
              <a:gd fmla="val 9898" name="adj"/>
            </a:avLst>
          </a:prstGeom>
          <a:noFill/>
          <a:ln>
            <a:noFill/>
          </a:ln>
        </p:spPr>
      </p:pic>
      <p:pic>
        <p:nvPicPr>
          <p:cNvPr id="1280" name="Google Shape;1280;p99"/>
          <p:cNvPicPr preferRelativeResize="0"/>
          <p:nvPr/>
        </p:nvPicPr>
        <p:blipFill rotWithShape="1">
          <a:blip r:embed="rId3">
            <a:alphaModFix amt="10000"/>
          </a:blip>
          <a:srcRect b="19825" l="1070" r="80231" t="14705"/>
          <a:stretch/>
        </p:blipFill>
        <p:spPr>
          <a:xfrm>
            <a:off x="4665025" y="1106550"/>
            <a:ext cx="4245900" cy="1809000"/>
          </a:xfrm>
          <a:prstGeom prst="roundRect">
            <a:avLst>
              <a:gd fmla="val 9898" name="adj"/>
            </a:avLst>
          </a:prstGeom>
          <a:noFill/>
          <a:ln>
            <a:noFill/>
          </a:ln>
        </p:spPr>
      </p:pic>
      <p:pic>
        <p:nvPicPr>
          <p:cNvPr id="1281" name="Google Shape;1281;p99"/>
          <p:cNvPicPr preferRelativeResize="0"/>
          <p:nvPr/>
        </p:nvPicPr>
        <p:blipFill rotWithShape="1">
          <a:blip r:embed="rId3">
            <a:alphaModFix amt="10000"/>
          </a:blip>
          <a:srcRect b="19825" l="1070" r="80231" t="14705"/>
          <a:stretch/>
        </p:blipFill>
        <p:spPr>
          <a:xfrm>
            <a:off x="4665025" y="3020800"/>
            <a:ext cx="4245900" cy="1809000"/>
          </a:xfrm>
          <a:prstGeom prst="roundRect">
            <a:avLst>
              <a:gd fmla="val 9898" name="adj"/>
            </a:avLst>
          </a:prstGeom>
          <a:noFill/>
          <a:ln>
            <a:noFill/>
          </a:ln>
        </p:spPr>
      </p:pic>
      <p:sp>
        <p:nvSpPr>
          <p:cNvPr id="1282" name="Google Shape;1282;p99"/>
          <p:cNvSpPr txBox="1"/>
          <p:nvPr>
            <p:ph idx="8" type="body"/>
          </p:nvPr>
        </p:nvSpPr>
        <p:spPr>
          <a:xfrm>
            <a:off x="532250" y="3142050"/>
            <a:ext cx="3714600" cy="114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400"/>
              <a:t>Wearable device is small and lightweight.</a:t>
            </a:r>
            <a:endParaRPr sz="1400"/>
          </a:p>
          <a:p>
            <a:pPr indent="0" lvl="0" marL="0" marR="0" rtl="0" algn="l">
              <a:lnSpc>
                <a:spcPct val="115000"/>
              </a:lnSpc>
              <a:spcBef>
                <a:spcPts val="0"/>
              </a:spcBef>
              <a:spcAft>
                <a:spcPts val="0"/>
              </a:spcAft>
              <a:buNone/>
            </a:pPr>
            <a:r>
              <a:t/>
            </a:r>
            <a:endParaRPr sz="1400"/>
          </a:p>
          <a:p>
            <a:pPr indent="0" lvl="0" marL="0" marR="0" rtl="0" algn="l">
              <a:lnSpc>
                <a:spcPct val="115000"/>
              </a:lnSpc>
              <a:spcBef>
                <a:spcPts val="0"/>
              </a:spcBef>
              <a:spcAft>
                <a:spcPts val="0"/>
              </a:spcAft>
              <a:buNone/>
            </a:pPr>
            <a:r>
              <a:rPr lang="en" sz="1400"/>
              <a:t>Correctly identify movement, reliably send information over BLE</a:t>
            </a:r>
            <a:endParaRPr sz="1200"/>
          </a:p>
        </p:txBody>
      </p:sp>
      <p:sp>
        <p:nvSpPr>
          <p:cNvPr id="1283" name="Google Shape;1283;p99"/>
          <p:cNvSpPr txBox="1"/>
          <p:nvPr>
            <p:ph idx="8" type="body"/>
          </p:nvPr>
        </p:nvSpPr>
        <p:spPr>
          <a:xfrm>
            <a:off x="4930675" y="3142050"/>
            <a:ext cx="3714600" cy="139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400"/>
              <a:t>System receives stable power, no brownouts.</a:t>
            </a:r>
            <a:endParaRPr sz="1400"/>
          </a:p>
          <a:p>
            <a:pPr indent="0" lvl="0" marL="0" marR="0" rtl="0" algn="l">
              <a:lnSpc>
                <a:spcPct val="115000"/>
              </a:lnSpc>
              <a:spcBef>
                <a:spcPts val="0"/>
              </a:spcBef>
              <a:spcAft>
                <a:spcPts val="0"/>
              </a:spcAft>
              <a:buNone/>
            </a:pPr>
            <a:r>
              <a:t/>
            </a:r>
            <a:endParaRPr sz="1400"/>
          </a:p>
          <a:p>
            <a:pPr indent="0" lvl="0" marL="0" marR="0" rtl="0" algn="l">
              <a:lnSpc>
                <a:spcPct val="115000"/>
              </a:lnSpc>
              <a:spcBef>
                <a:spcPts val="0"/>
              </a:spcBef>
              <a:spcAft>
                <a:spcPts val="0"/>
              </a:spcAft>
              <a:buNone/>
            </a:pPr>
            <a:r>
              <a:rPr lang="en" sz="1400"/>
              <a:t>Utilize power from rechargeable batteries or USB-C connection.</a:t>
            </a:r>
            <a:endParaRPr sz="1400"/>
          </a:p>
        </p:txBody>
      </p:sp>
      <p:sp>
        <p:nvSpPr>
          <p:cNvPr id="1284" name="Google Shape;1284;p99"/>
          <p:cNvSpPr txBox="1"/>
          <p:nvPr>
            <p:ph idx="8" type="body"/>
          </p:nvPr>
        </p:nvSpPr>
        <p:spPr>
          <a:xfrm>
            <a:off x="4930675" y="1315350"/>
            <a:ext cx="3714600" cy="1391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en" sz="1400"/>
              <a:t>Alarm sounds when user is sat for longer than set time.</a:t>
            </a:r>
            <a:endParaRPr sz="1400"/>
          </a:p>
          <a:p>
            <a:pPr indent="0" lvl="0" marL="0" marR="0" rtl="0" algn="l">
              <a:lnSpc>
                <a:spcPct val="115000"/>
              </a:lnSpc>
              <a:spcBef>
                <a:spcPts val="0"/>
              </a:spcBef>
              <a:spcAft>
                <a:spcPts val="0"/>
              </a:spcAft>
              <a:buNone/>
            </a:pPr>
            <a:r>
              <a:t/>
            </a:r>
            <a:endParaRPr sz="1400"/>
          </a:p>
          <a:p>
            <a:pPr indent="0" lvl="0" marL="0" marR="0" rtl="0" algn="l">
              <a:lnSpc>
                <a:spcPct val="115000"/>
              </a:lnSpc>
              <a:spcBef>
                <a:spcPts val="0"/>
              </a:spcBef>
              <a:spcAft>
                <a:spcPts val="0"/>
              </a:spcAft>
              <a:buNone/>
            </a:pPr>
            <a:r>
              <a:rPr lang="en" sz="1400"/>
              <a:t>Alarm continues to sound if user is seated and exercise is not complete.</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00"/>
          <p:cNvSpPr txBox="1"/>
          <p:nvPr>
            <p:ph type="title"/>
          </p:nvPr>
        </p:nvSpPr>
        <p:spPr>
          <a:xfrm>
            <a:off x="277825" y="277825"/>
            <a:ext cx="7220700" cy="4929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 sz="3200"/>
              <a:t>Block Diagram </a:t>
            </a:r>
            <a:endParaRPr sz="3200"/>
          </a:p>
        </p:txBody>
      </p:sp>
      <p:pic>
        <p:nvPicPr>
          <p:cNvPr id="1290" name="Google Shape;1290;p100"/>
          <p:cNvPicPr preferRelativeResize="0"/>
          <p:nvPr/>
        </p:nvPicPr>
        <p:blipFill>
          <a:blip r:embed="rId3">
            <a:alphaModFix/>
          </a:blip>
          <a:stretch>
            <a:fillRect/>
          </a:stretch>
        </p:blipFill>
        <p:spPr>
          <a:xfrm>
            <a:off x="152400" y="923125"/>
            <a:ext cx="8839199" cy="365216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01"/>
          <p:cNvSpPr txBox="1"/>
          <p:nvPr>
            <p:ph type="title"/>
          </p:nvPr>
        </p:nvSpPr>
        <p:spPr>
          <a:xfrm>
            <a:off x="670000" y="861150"/>
            <a:ext cx="7177200" cy="4623000"/>
          </a:xfrm>
          <a:prstGeom prst="rect">
            <a:avLst/>
          </a:prstGeom>
        </p:spPr>
        <p:txBody>
          <a:bodyPr anchorCtr="0" anchor="b" bIns="0" lIns="0" spcFirstLastPara="1" rIns="0" wrap="square" tIns="0">
            <a:noAutofit/>
          </a:bodyPr>
          <a:lstStyle/>
          <a:p>
            <a:pPr indent="0" lvl="0" marL="0" rtl="0" algn="l">
              <a:lnSpc>
                <a:spcPct val="100000"/>
              </a:lnSpc>
              <a:spcBef>
                <a:spcPts val="0"/>
              </a:spcBef>
              <a:spcAft>
                <a:spcPts val="0"/>
              </a:spcAft>
              <a:buNone/>
            </a:pPr>
            <a:r>
              <a:rPr lang="en" sz="2400"/>
              <a:t>The </a:t>
            </a:r>
            <a:r>
              <a:rPr b="1" lang="en" sz="2400"/>
              <a:t>main chair mounted PCB</a:t>
            </a:r>
            <a:r>
              <a:rPr lang="en" sz="2400"/>
              <a:t>:</a:t>
            </a:r>
            <a:endParaRPr sz="2400"/>
          </a:p>
          <a:p>
            <a:pPr indent="-381000" lvl="0" marL="457200" rtl="0" algn="l">
              <a:lnSpc>
                <a:spcPct val="100000"/>
              </a:lnSpc>
              <a:spcBef>
                <a:spcPts val="0"/>
              </a:spcBef>
              <a:spcAft>
                <a:spcPts val="0"/>
              </a:spcAft>
              <a:buSzPts val="2400"/>
              <a:buChar char="●"/>
            </a:pPr>
            <a:r>
              <a:rPr lang="en" sz="2400"/>
              <a:t>contains the main logic</a:t>
            </a:r>
            <a:endParaRPr sz="2400"/>
          </a:p>
          <a:p>
            <a:pPr indent="-381000" lvl="0" marL="457200" rtl="0" algn="l">
              <a:lnSpc>
                <a:spcPct val="100000"/>
              </a:lnSpc>
              <a:spcBef>
                <a:spcPts val="0"/>
              </a:spcBef>
              <a:spcAft>
                <a:spcPts val="0"/>
              </a:spcAft>
              <a:buSzPts val="2400"/>
              <a:buChar char="●"/>
            </a:pPr>
            <a:r>
              <a:rPr lang="en" sz="2400"/>
              <a:t>handles input and output of its peripherals </a:t>
            </a:r>
            <a:endParaRPr sz="2400"/>
          </a:p>
          <a:p>
            <a:pPr indent="-381000" lvl="0" marL="457200" rtl="0" algn="l">
              <a:lnSpc>
                <a:spcPct val="100000"/>
              </a:lnSpc>
              <a:spcBef>
                <a:spcPts val="0"/>
              </a:spcBef>
              <a:spcAft>
                <a:spcPts val="0"/>
              </a:spcAft>
              <a:buSzPts val="2400"/>
              <a:buChar char="●"/>
            </a:pPr>
            <a:r>
              <a:rPr lang="en" sz="2400"/>
              <a:t>acts as a BLE client to the wearable.</a:t>
            </a:r>
            <a:endParaRPr sz="2400"/>
          </a:p>
          <a:p>
            <a:pPr indent="0" lvl="0" marL="0" rtl="0" algn="l">
              <a:lnSpc>
                <a:spcPct val="100000"/>
              </a:lnSpc>
              <a:spcBef>
                <a:spcPts val="0"/>
              </a:spcBef>
              <a:spcAft>
                <a:spcPts val="0"/>
              </a:spcAft>
              <a:buNone/>
            </a:pPr>
            <a:r>
              <a:t/>
            </a:r>
            <a:endParaRPr/>
          </a:p>
        </p:txBody>
      </p:sp>
      <p:sp>
        <p:nvSpPr>
          <p:cNvPr id="1296" name="Google Shape;1296;p101"/>
          <p:cNvSpPr txBox="1"/>
          <p:nvPr>
            <p:ph idx="4" type="subTitle"/>
          </p:nvPr>
        </p:nvSpPr>
        <p:spPr>
          <a:xfrm>
            <a:off x="277500" y="278858"/>
            <a:ext cx="1630200" cy="13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297" name="Google Shape;1297;p101"/>
          <p:cNvPicPr preferRelativeResize="0"/>
          <p:nvPr/>
        </p:nvPicPr>
        <p:blipFill rotWithShape="1">
          <a:blip r:embed="rId3">
            <a:alphaModFix/>
          </a:blip>
          <a:srcRect b="30798" l="9464" r="6410" t="10516"/>
          <a:stretch/>
        </p:blipFill>
        <p:spPr>
          <a:xfrm>
            <a:off x="548670" y="188624"/>
            <a:ext cx="3244646" cy="3018501"/>
          </a:xfrm>
          <a:prstGeom prst="rect">
            <a:avLst/>
          </a:prstGeom>
          <a:noFill/>
          <a:ln>
            <a:noFill/>
          </a:ln>
          <a:effectLst>
            <a:outerShdw blurRad="57150" rotWithShape="0" algn="bl" dir="5400000" dist="19050">
              <a:srgbClr val="000000">
                <a:alpha val="50000"/>
              </a:srgbClr>
            </a:outerShdw>
          </a:effectLst>
        </p:spPr>
      </p:pic>
      <p:sp>
        <p:nvSpPr>
          <p:cNvPr id="1298" name="Google Shape;1298;p101"/>
          <p:cNvSpPr txBox="1"/>
          <p:nvPr/>
        </p:nvSpPr>
        <p:spPr>
          <a:xfrm>
            <a:off x="4572000" y="1050925"/>
            <a:ext cx="3761100" cy="129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lt1"/>
              </a:buClr>
              <a:buFont typeface="Arial"/>
              <a:buNone/>
            </a:pPr>
            <a:r>
              <a:rPr lang="en" sz="3400">
                <a:solidFill>
                  <a:schemeClr val="dk1"/>
                </a:solidFill>
                <a:latin typeface="Arimo"/>
                <a:ea typeface="Arimo"/>
                <a:cs typeface="Arimo"/>
                <a:sym typeface="Arimo"/>
              </a:rPr>
              <a:t>Main Board</a:t>
            </a:r>
            <a:endParaRPr sz="1200">
              <a:solidFill>
                <a:schemeClr val="dk1"/>
              </a:solidFill>
              <a:latin typeface="Arimo"/>
              <a:ea typeface="Arimo"/>
              <a:cs typeface="Arimo"/>
              <a:sym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102"/>
          <p:cNvSpPr txBox="1"/>
          <p:nvPr>
            <p:ph type="title"/>
          </p:nvPr>
        </p:nvSpPr>
        <p:spPr>
          <a:xfrm>
            <a:off x="207825" y="-1123925"/>
            <a:ext cx="6079200" cy="280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Wearable band</a:t>
            </a:r>
            <a:endParaRPr/>
          </a:p>
        </p:txBody>
      </p:sp>
      <p:pic>
        <p:nvPicPr>
          <p:cNvPr id="1304" name="Google Shape;1304;p102"/>
          <p:cNvPicPr preferRelativeResize="0"/>
          <p:nvPr/>
        </p:nvPicPr>
        <p:blipFill>
          <a:blip r:embed="rId3">
            <a:alphaModFix/>
          </a:blip>
          <a:stretch>
            <a:fillRect/>
          </a:stretch>
        </p:blipFill>
        <p:spPr>
          <a:xfrm>
            <a:off x="5591641" y="277825"/>
            <a:ext cx="2692539" cy="3590052"/>
          </a:xfrm>
          <a:prstGeom prst="rect">
            <a:avLst/>
          </a:prstGeom>
          <a:noFill/>
          <a:ln>
            <a:noFill/>
          </a:ln>
          <a:effectLst>
            <a:outerShdw blurRad="57150" rotWithShape="0" algn="bl" dir="5400000" dist="19050">
              <a:srgbClr val="000000">
                <a:alpha val="50000"/>
              </a:srgbClr>
            </a:outerShdw>
          </a:effectLst>
        </p:spPr>
      </p:pic>
      <p:sp>
        <p:nvSpPr>
          <p:cNvPr id="1305" name="Google Shape;1305;p102"/>
          <p:cNvSpPr txBox="1"/>
          <p:nvPr/>
        </p:nvSpPr>
        <p:spPr>
          <a:xfrm>
            <a:off x="301025" y="1930825"/>
            <a:ext cx="4572000" cy="27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Arimo"/>
                <a:ea typeface="Arimo"/>
                <a:cs typeface="Arimo"/>
                <a:sym typeface="Arimo"/>
              </a:rPr>
              <a:t>The </a:t>
            </a:r>
            <a:r>
              <a:rPr b="1" lang="en" sz="2400">
                <a:solidFill>
                  <a:schemeClr val="dk1"/>
                </a:solidFill>
                <a:latin typeface="Arimo"/>
                <a:ea typeface="Arimo"/>
                <a:cs typeface="Arimo"/>
                <a:sym typeface="Arimo"/>
              </a:rPr>
              <a:t>wearable band PCB</a:t>
            </a:r>
            <a:r>
              <a:rPr lang="en" sz="2400">
                <a:solidFill>
                  <a:schemeClr val="dk1"/>
                </a:solidFill>
                <a:latin typeface="Arimo"/>
                <a:ea typeface="Arimo"/>
                <a:cs typeface="Arimo"/>
                <a:sym typeface="Arimo"/>
              </a:rPr>
              <a:t>:</a:t>
            </a:r>
            <a:endParaRPr sz="2400">
              <a:solidFill>
                <a:schemeClr val="dk1"/>
              </a:solidFill>
              <a:latin typeface="Arimo"/>
              <a:ea typeface="Arimo"/>
              <a:cs typeface="Arimo"/>
              <a:sym typeface="Arimo"/>
            </a:endParaRPr>
          </a:p>
          <a:p>
            <a:pPr indent="-381000" lvl="0" marL="457200" rtl="0" algn="l">
              <a:spcBef>
                <a:spcPts val="0"/>
              </a:spcBef>
              <a:spcAft>
                <a:spcPts val="0"/>
              </a:spcAft>
              <a:buClr>
                <a:schemeClr val="dk1"/>
              </a:buClr>
              <a:buSzPts val="2400"/>
              <a:buFont typeface="Arimo"/>
              <a:buChar char="●"/>
            </a:pPr>
            <a:r>
              <a:rPr lang="en" sz="2400">
                <a:solidFill>
                  <a:schemeClr val="dk1"/>
                </a:solidFill>
                <a:latin typeface="Arimo"/>
                <a:ea typeface="Arimo"/>
                <a:cs typeface="Arimo"/>
                <a:sym typeface="Arimo"/>
              </a:rPr>
              <a:t>Handles data </a:t>
            </a:r>
            <a:r>
              <a:rPr lang="en" sz="2400">
                <a:solidFill>
                  <a:schemeClr val="dk1"/>
                </a:solidFill>
                <a:latin typeface="Arimo"/>
                <a:ea typeface="Arimo"/>
                <a:cs typeface="Arimo"/>
                <a:sym typeface="Arimo"/>
              </a:rPr>
              <a:t>acquisition</a:t>
            </a:r>
            <a:r>
              <a:rPr lang="en" sz="2400">
                <a:solidFill>
                  <a:schemeClr val="dk1"/>
                </a:solidFill>
                <a:latin typeface="Arimo"/>
                <a:ea typeface="Arimo"/>
                <a:cs typeface="Arimo"/>
                <a:sym typeface="Arimo"/>
              </a:rPr>
              <a:t> from </a:t>
            </a:r>
            <a:r>
              <a:rPr b="1" lang="en" sz="2400">
                <a:solidFill>
                  <a:schemeClr val="dk1"/>
                </a:solidFill>
                <a:latin typeface="Arimo"/>
                <a:ea typeface="Arimo"/>
                <a:cs typeface="Arimo"/>
                <a:sym typeface="Arimo"/>
              </a:rPr>
              <a:t>IMU</a:t>
            </a:r>
            <a:endParaRPr b="1" sz="2400">
              <a:solidFill>
                <a:schemeClr val="dk1"/>
              </a:solidFill>
              <a:latin typeface="Arimo"/>
              <a:ea typeface="Arimo"/>
              <a:cs typeface="Arimo"/>
              <a:sym typeface="Arimo"/>
            </a:endParaRPr>
          </a:p>
          <a:p>
            <a:pPr indent="-381000" lvl="0" marL="457200" rtl="0" algn="l">
              <a:spcBef>
                <a:spcPts val="0"/>
              </a:spcBef>
              <a:spcAft>
                <a:spcPts val="0"/>
              </a:spcAft>
              <a:buClr>
                <a:schemeClr val="dk1"/>
              </a:buClr>
              <a:buSzPts val="2400"/>
              <a:buFont typeface="Arimo"/>
              <a:buChar char="●"/>
            </a:pPr>
            <a:r>
              <a:rPr lang="en" sz="2400">
                <a:solidFill>
                  <a:schemeClr val="dk1"/>
                </a:solidFill>
                <a:latin typeface="Arimo"/>
                <a:ea typeface="Arimo"/>
                <a:cs typeface="Arimo"/>
                <a:sym typeface="Arimo"/>
              </a:rPr>
              <a:t>Samples at </a:t>
            </a:r>
            <a:r>
              <a:rPr b="1" lang="en" sz="2400">
                <a:solidFill>
                  <a:schemeClr val="dk1"/>
                </a:solidFill>
                <a:latin typeface="Arimo"/>
                <a:ea typeface="Arimo"/>
                <a:cs typeface="Arimo"/>
                <a:sym typeface="Arimo"/>
              </a:rPr>
              <a:t>1 sample/sec</a:t>
            </a:r>
            <a:endParaRPr b="1" sz="2400">
              <a:solidFill>
                <a:schemeClr val="dk1"/>
              </a:solidFill>
              <a:latin typeface="Arimo"/>
              <a:ea typeface="Arimo"/>
              <a:cs typeface="Arimo"/>
              <a:sym typeface="Arimo"/>
            </a:endParaRPr>
          </a:p>
          <a:p>
            <a:pPr indent="-381000" lvl="0" marL="457200" rtl="0" algn="l">
              <a:spcBef>
                <a:spcPts val="0"/>
              </a:spcBef>
              <a:spcAft>
                <a:spcPts val="0"/>
              </a:spcAft>
              <a:buClr>
                <a:schemeClr val="dk1"/>
              </a:buClr>
              <a:buSzPts val="2400"/>
              <a:buFont typeface="Arimo"/>
              <a:buChar char="●"/>
            </a:pPr>
            <a:r>
              <a:rPr lang="en" sz="2400">
                <a:solidFill>
                  <a:schemeClr val="dk1"/>
                </a:solidFill>
                <a:latin typeface="Arimo"/>
                <a:ea typeface="Arimo"/>
                <a:cs typeface="Arimo"/>
                <a:sym typeface="Arimo"/>
              </a:rPr>
              <a:t>Sends over data </a:t>
            </a:r>
            <a:r>
              <a:rPr b="1" lang="en" sz="2400">
                <a:solidFill>
                  <a:schemeClr val="dk1"/>
                </a:solidFill>
                <a:latin typeface="Arimo"/>
                <a:ea typeface="Arimo"/>
                <a:cs typeface="Arimo"/>
                <a:sym typeface="Arimo"/>
              </a:rPr>
              <a:t>synchronously</a:t>
            </a:r>
            <a:r>
              <a:rPr lang="en" sz="2400">
                <a:solidFill>
                  <a:schemeClr val="dk1"/>
                </a:solidFill>
                <a:latin typeface="Arimo"/>
                <a:ea typeface="Arimo"/>
                <a:cs typeface="Arimo"/>
                <a:sym typeface="Arimo"/>
              </a:rPr>
              <a:t> over through </a:t>
            </a:r>
            <a:r>
              <a:rPr b="1" lang="en" sz="2400">
                <a:solidFill>
                  <a:schemeClr val="dk1"/>
                </a:solidFill>
                <a:latin typeface="Arimo"/>
                <a:ea typeface="Arimo"/>
                <a:cs typeface="Arimo"/>
                <a:sym typeface="Arimo"/>
              </a:rPr>
              <a:t>BLE</a:t>
            </a:r>
            <a:r>
              <a:rPr b="1" lang="en" sz="2400">
                <a:solidFill>
                  <a:schemeClr val="dk1"/>
                </a:solidFill>
                <a:latin typeface="Arimo"/>
                <a:ea typeface="Arimo"/>
                <a:cs typeface="Arimo"/>
                <a:sym typeface="Arimo"/>
              </a:rPr>
              <a:t>  </a:t>
            </a:r>
            <a:endParaRPr b="1" sz="2400">
              <a:solidFill>
                <a:schemeClr val="dk1"/>
              </a:solidFill>
              <a:latin typeface="Arimo"/>
              <a:ea typeface="Arimo"/>
              <a:cs typeface="Arimo"/>
              <a:sym typeface="Arimo"/>
            </a:endParaRPr>
          </a:p>
        </p:txBody>
      </p:sp>
    </p:spTree>
  </p:cSld>
  <p:clrMapOvr>
    <a:masterClrMapping/>
  </p:clrMapOvr>
</p:sld>
</file>

<file path=ppt/theme/theme1.xml><?xml version="1.0" encoding="utf-8"?>
<a:theme xmlns:a="http://schemas.openxmlformats.org/drawingml/2006/main" xmlns:r="http://schemas.openxmlformats.org/officeDocument/2006/relationships" name="Product demo | Human focus">
  <a:themeElements>
    <a:clrScheme name="Simple Light">
      <a:dk1>
        <a:srgbClr val="3C4043"/>
      </a:dk1>
      <a:lt1>
        <a:srgbClr val="000000"/>
      </a:lt1>
      <a:dk2>
        <a:srgbClr val="F4F4F4"/>
      </a:dk2>
      <a:lt2>
        <a:srgbClr val="FFFFFF"/>
      </a:lt2>
      <a:accent1>
        <a:srgbClr val="FDD198"/>
      </a:accent1>
      <a:accent2>
        <a:srgbClr val="F4F4F4"/>
      </a:accent2>
      <a:accent3>
        <a:srgbClr val="B7B7B7"/>
      </a:accent3>
      <a:accent4>
        <a:srgbClr val="FFA767"/>
      </a:accent4>
      <a:accent5>
        <a:srgbClr val="FFF2DC"/>
      </a:accent5>
      <a:accent6>
        <a:srgbClr val="F0C894"/>
      </a:accent6>
      <a:hlink>
        <a:srgbClr val="CAA97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EOMETRIC OVERLAYS">
  <a:themeElements>
    <a:clrScheme name="Simple Light">
      <a:dk1>
        <a:srgbClr val="FFFFFF"/>
      </a:dk1>
      <a:lt1>
        <a:srgbClr val="353535"/>
      </a:lt1>
      <a:dk2>
        <a:srgbClr val="E3DFD6"/>
      </a:dk2>
      <a:lt2>
        <a:srgbClr val="F0B03B"/>
      </a:lt2>
      <a:accent1>
        <a:srgbClr val="FFEB67"/>
      </a:accent1>
      <a:accent2>
        <a:srgbClr val="FF5777"/>
      </a:accent2>
      <a:accent3>
        <a:srgbClr val="41CC6B"/>
      </a:accent3>
      <a:accent4>
        <a:srgbClr val="4285F4"/>
      </a:accent4>
      <a:accent5>
        <a:srgbClr val="69615E"/>
      </a:accent5>
      <a:accent6>
        <a:srgbClr val="FF866D"/>
      </a:accent6>
      <a:hlink>
        <a:srgbClr val="2A29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