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8" r:id="rId1"/>
  </p:sldMasterIdLst>
  <p:notesMasterIdLst>
    <p:notesMasterId r:id="rId5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EFCA868-2C4A-4DCD-A139-31B4DEBFF261}">
  <a:tblStyle styleId="{DEFCA868-2C4A-4DCD-A139-31B4DEBFF26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37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 name="Google Shape;8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52b438dc83_1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Geoffrey</a:t>
            </a:r>
            <a:endParaRPr/>
          </a:p>
        </p:txBody>
      </p:sp>
      <p:sp>
        <p:nvSpPr>
          <p:cNvPr id="206" name="Google Shape;206;g352b438dc83_1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53313fa008_0_1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Geoffrey</a:t>
            </a:r>
            <a:endParaRPr/>
          </a:p>
        </p:txBody>
      </p:sp>
      <p:sp>
        <p:nvSpPr>
          <p:cNvPr id="217" name="Google Shape;217;g353313fa008_0_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53313fa008_0_1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Geoffrey</a:t>
            </a:r>
            <a:endParaRPr/>
          </a:p>
        </p:txBody>
      </p:sp>
      <p:sp>
        <p:nvSpPr>
          <p:cNvPr id="237" name="Google Shape;237;g353313fa008_0_1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353313fa008_0_1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Geoffrey</a:t>
            </a:r>
            <a:endParaRPr/>
          </a:p>
        </p:txBody>
      </p:sp>
      <p:sp>
        <p:nvSpPr>
          <p:cNvPr id="255" name="Google Shape;255;g353313fa008_0_1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353313fa008_0_1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Geoffrey</a:t>
            </a:r>
            <a:endParaRPr/>
          </a:p>
        </p:txBody>
      </p:sp>
      <p:sp>
        <p:nvSpPr>
          <p:cNvPr id="277" name="Google Shape;277;g353313fa008_0_1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53313fa008_0_1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Geoffrey</a:t>
            </a:r>
            <a:endParaRPr/>
          </a:p>
        </p:txBody>
      </p:sp>
      <p:sp>
        <p:nvSpPr>
          <p:cNvPr id="297" name="Google Shape;297;g353313fa008_0_1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53313fa008_0_1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Geoffrey</a:t>
            </a:r>
            <a:endParaRPr/>
          </a:p>
        </p:txBody>
      </p:sp>
      <p:sp>
        <p:nvSpPr>
          <p:cNvPr id="315" name="Google Shape;315;g353313fa008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353313fa008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Thomas</a:t>
            </a:r>
            <a:endParaRPr/>
          </a:p>
        </p:txBody>
      </p:sp>
      <p:sp>
        <p:nvSpPr>
          <p:cNvPr id="329" name="Google Shape;329;g353313fa008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353313fa008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Thomas</a:t>
            </a:r>
            <a:endParaRPr/>
          </a:p>
        </p:txBody>
      </p:sp>
      <p:sp>
        <p:nvSpPr>
          <p:cNvPr id="340" name="Google Shape;340;g353313fa008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353313fa008_0_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Thoams</a:t>
            </a:r>
            <a:endParaRPr/>
          </a:p>
        </p:txBody>
      </p:sp>
      <p:sp>
        <p:nvSpPr>
          <p:cNvPr id="356" name="Google Shape;356;g353313fa008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353313fa008_0_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Thomas</a:t>
            </a:r>
            <a:endParaRPr/>
          </a:p>
        </p:txBody>
      </p:sp>
      <p:sp>
        <p:nvSpPr>
          <p:cNvPr id="366" name="Google Shape;366;g353313fa008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353313fa008_0_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Thomas</a:t>
            </a:r>
            <a:endParaRPr/>
          </a:p>
        </p:txBody>
      </p:sp>
      <p:sp>
        <p:nvSpPr>
          <p:cNvPr id="376" name="Google Shape;376;g353313fa008_0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352b438dc83_1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Thomas</a:t>
            </a:r>
            <a:endParaRPr/>
          </a:p>
        </p:txBody>
      </p:sp>
      <p:sp>
        <p:nvSpPr>
          <p:cNvPr id="390" name="Google Shape;390;g352b438dc83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3533e595a20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Thomas</a:t>
            </a:r>
            <a:endParaRPr/>
          </a:p>
        </p:txBody>
      </p:sp>
      <p:sp>
        <p:nvSpPr>
          <p:cNvPr id="401" name="Google Shape;401;g3533e595a20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3533e595a20_0_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Thomas</a:t>
            </a:r>
            <a:endParaRPr/>
          </a:p>
        </p:txBody>
      </p:sp>
      <p:sp>
        <p:nvSpPr>
          <p:cNvPr id="425" name="Google Shape;425;g3533e595a20_0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352b438dc83_0_1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4" name="Google Shape;444;g352b438dc83_0_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352b438dc83_0_1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Cameron</a:t>
            </a:r>
            <a:endParaRPr/>
          </a:p>
        </p:txBody>
      </p:sp>
      <p:sp>
        <p:nvSpPr>
          <p:cNvPr id="455" name="Google Shape;455;g352b438dc83_0_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352b438dc83_0_1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Cameron</a:t>
            </a:r>
            <a:endParaRPr/>
          </a:p>
        </p:txBody>
      </p:sp>
      <p:sp>
        <p:nvSpPr>
          <p:cNvPr id="467" name="Google Shape;467;g352b438dc83_0_1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352b438dc83_0_1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Cameron</a:t>
            </a:r>
            <a:endParaRPr/>
          </a:p>
        </p:txBody>
      </p:sp>
      <p:sp>
        <p:nvSpPr>
          <p:cNvPr id="479" name="Google Shape;479;g352b438dc83_0_1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352b438dc83_0_1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Cameron</a:t>
            </a:r>
            <a:endParaRPr/>
          </a:p>
        </p:txBody>
      </p:sp>
      <p:sp>
        <p:nvSpPr>
          <p:cNvPr id="493" name="Google Shape;493;g352b438dc83_0_1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52b438dc83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g352b438dc83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352b438dc83_0_2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Geoffrey</a:t>
            </a:r>
            <a:endParaRPr/>
          </a:p>
        </p:txBody>
      </p:sp>
      <p:sp>
        <p:nvSpPr>
          <p:cNvPr id="506" name="Google Shape;506;g352b438dc83_0_2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352b438dc83_0_1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Geoffrey</a:t>
            </a:r>
            <a:endParaRPr/>
          </a:p>
        </p:txBody>
      </p:sp>
      <p:sp>
        <p:nvSpPr>
          <p:cNvPr id="521" name="Google Shape;521;g352b438dc83_0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3533e595a20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Geoffrey</a:t>
            </a:r>
            <a:endParaRPr/>
          </a:p>
        </p:txBody>
      </p:sp>
      <p:sp>
        <p:nvSpPr>
          <p:cNvPr id="532" name="Google Shape;532;g3533e595a20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352ad202ce3_1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g352ad202ce3_1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3533e595a20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Thomas</a:t>
            </a:r>
            <a:endParaRPr/>
          </a:p>
        </p:txBody>
      </p:sp>
      <p:sp>
        <p:nvSpPr>
          <p:cNvPr id="554" name="Google Shape;554;g3533e595a20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3533e595a20_0_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Geoffrey</a:t>
            </a:r>
            <a:endParaRPr/>
          </a:p>
        </p:txBody>
      </p:sp>
      <p:sp>
        <p:nvSpPr>
          <p:cNvPr id="573" name="Google Shape;573;g3533e595a2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7769c70349287f60_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Cameron </a:t>
            </a:r>
            <a:endParaRPr/>
          </a:p>
        </p:txBody>
      </p:sp>
      <p:sp>
        <p:nvSpPr>
          <p:cNvPr id="596" name="Google Shape;596;g7769c70349287f6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7769c70349287f60_1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Thomas</a:t>
            </a:r>
            <a:endParaRPr/>
          </a:p>
        </p:txBody>
      </p:sp>
      <p:sp>
        <p:nvSpPr>
          <p:cNvPr id="612" name="Google Shape;612;g7769c70349287f60_1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7769c70349287f60_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Cameron</a:t>
            </a:r>
            <a:endParaRPr/>
          </a:p>
        </p:txBody>
      </p:sp>
      <p:sp>
        <p:nvSpPr>
          <p:cNvPr id="632" name="Google Shape;632;g7769c70349287f60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7769c70349287f60_2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1" name="Google Shape;651;g7769c70349287f60_2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2b438dc83_0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 name="Google Shape;116;g352b438dc83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352b438dc83_0_2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2" name="Google Shape;662;g352b438dc83_0_2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3537b3c479b_3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9" name="Google Shape;669;g3537b3c479b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0" name="Google Shape;68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2" name="Google Shape;69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7" name="Google Shape;70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2" name="Google Shape;72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5" name="Google Shape;73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8" name="Google Shape;74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1" name="Google Shape;76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2" name="Google Shape;77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52ad202ce3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g352ad202ce3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3" name="Google Shape;78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5" name="Google Shape;795;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796" name="Google Shape;796;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353313fa008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7" name="Google Shape;807;g353313fa00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8" name="Google Shape;81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7" name="Google Shape;82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7" name="Google Shape;83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52b438dc83_0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Cameron</a:t>
            </a:r>
            <a:endParaRPr/>
          </a:p>
        </p:txBody>
      </p:sp>
      <p:sp>
        <p:nvSpPr>
          <p:cNvPr id="142" name="Google Shape;142;g352b438dc83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52ad202ce3_1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g352ad202ce3_1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54a8a08f6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Cameron</a:t>
            </a:r>
            <a:endParaRPr/>
          </a:p>
        </p:txBody>
      </p:sp>
      <p:sp>
        <p:nvSpPr>
          <p:cNvPr id="168" name="Google Shape;168;g354a8a08f6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52b438dc83_0_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Cameron</a:t>
            </a:r>
            <a:endParaRPr/>
          </a:p>
        </p:txBody>
      </p:sp>
      <p:sp>
        <p:nvSpPr>
          <p:cNvPr id="194" name="Google Shape;194;g352b438dc83_0_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8" name="Google Shape;2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7"/>
        <p:cNvGrpSpPr/>
        <p:nvPr/>
      </p:nvGrpSpPr>
      <p:grpSpPr>
        <a:xfrm>
          <a:off x="0" y="0"/>
          <a:ext cx="0" cy="0"/>
          <a:chOff x="0" y="0"/>
          <a:chExt cx="0" cy="0"/>
        </a:xfrm>
      </p:grpSpPr>
      <p:sp>
        <p:nvSpPr>
          <p:cNvPr id="48" name="Google Shape;48;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2"/>
        <p:cNvGrpSpPr/>
        <p:nvPr/>
      </p:nvGrpSpPr>
      <p:grpSpPr>
        <a:xfrm>
          <a:off x="0" y="0"/>
          <a:ext cx="0" cy="0"/>
          <a:chOff x="0" y="0"/>
          <a:chExt cx="0" cy="0"/>
        </a:xfrm>
      </p:grpSpPr>
      <p:sp>
        <p:nvSpPr>
          <p:cNvPr id="53" name="Google Shape;53;p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5" name="Google Shape;55;p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6" name="Google Shape;56;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9"/>
        <p:cNvGrpSpPr/>
        <p:nvPr/>
      </p:nvGrpSpPr>
      <p:grpSpPr>
        <a:xfrm>
          <a:off x="0" y="0"/>
          <a:ext cx="0" cy="0"/>
          <a:chOff x="0" y="0"/>
          <a:chExt cx="0" cy="0"/>
        </a:xfrm>
      </p:grpSpPr>
      <p:sp>
        <p:nvSpPr>
          <p:cNvPr id="60" name="Google Shape;60;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9"/>
          <p:cNvSpPr>
            <a:spLocks noGrp="1"/>
          </p:cNvSpPr>
          <p:nvPr>
            <p:ph type="pic" idx="2"/>
          </p:nvPr>
        </p:nvSpPr>
        <p:spPr>
          <a:xfrm>
            <a:off x="5183188" y="987425"/>
            <a:ext cx="6172200" cy="4873625"/>
          </a:xfrm>
          <a:prstGeom prst="rect">
            <a:avLst/>
          </a:prstGeom>
          <a:noFill/>
          <a:ln>
            <a:noFill/>
          </a:ln>
        </p:spPr>
      </p:sp>
      <p:sp>
        <p:nvSpPr>
          <p:cNvPr id="62" name="Google Shape;62;p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6"/>
        <p:cNvGrpSpPr/>
        <p:nvPr/>
      </p:nvGrpSpPr>
      <p:grpSpPr>
        <a:xfrm>
          <a:off x="0" y="0"/>
          <a:ext cx="0" cy="0"/>
          <a:chOff x="0" y="0"/>
          <a:chExt cx="0" cy="0"/>
        </a:xfrm>
      </p:grpSpPr>
      <p:sp>
        <p:nvSpPr>
          <p:cNvPr id="67" name="Google Shape;67;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hyperlink" Target="https://www.lowes.com/pd/CRAFTSMAN-1-Gallon-Tank-Sprayer/1001433038" TargetMode="Externa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hyperlink" Target="https://www.adafruit.com/product/2168" TargetMode="Externa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s://www.amazon.com/dp/B0BZGTGR8T" TargetMode="Externa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hyperlink" Target="http://drive.google.com/file/d/1RkgNkssMz5-lMZyZf7D8woUdzGrUld7m/view"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hyperlink" Target="http://drive.google.com/file/d/1FzW7s4uSFPEvFBVO6YqiI0noe4SU4Ia1/view"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2"/>
          <p:cNvSpPr/>
          <p:nvPr/>
        </p:nvSpPr>
        <p:spPr>
          <a:xfrm rot="10800000" flipH="1">
            <a:off x="-1" y="8163"/>
            <a:ext cx="12192000" cy="6858000"/>
          </a:xfrm>
          <a:prstGeom prst="rect">
            <a:avLst/>
          </a:prstGeom>
          <a:gradFill>
            <a:gsLst>
              <a:gs pos="0">
                <a:srgbClr val="1B4284"/>
              </a:gs>
              <a:gs pos="100000">
                <a:srgbClr val="13294B"/>
              </a:gs>
            </a:gsLst>
            <a:lin ang="189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83" name="Google Shape;83;p12" descr="A close up of a newspaper&#10;&#10;Description automatically generated"/>
          <p:cNvPicPr preferRelativeResize="0"/>
          <p:nvPr/>
        </p:nvPicPr>
        <p:blipFill rotWithShape="1">
          <a:blip r:embed="rId3">
            <a:alphaModFix amt="30000"/>
          </a:blip>
          <a:srcRect/>
          <a:stretch/>
        </p:blipFill>
        <p:spPr>
          <a:xfrm>
            <a:off x="0" y="8164"/>
            <a:ext cx="12192000" cy="6858000"/>
          </a:xfrm>
          <a:prstGeom prst="rect">
            <a:avLst/>
          </a:prstGeom>
          <a:noFill/>
          <a:ln>
            <a:noFill/>
          </a:ln>
        </p:spPr>
      </p:pic>
      <p:sp>
        <p:nvSpPr>
          <p:cNvPr id="84" name="Google Shape;84;p12"/>
          <p:cNvSpPr txBox="1"/>
          <p:nvPr/>
        </p:nvSpPr>
        <p:spPr>
          <a:xfrm>
            <a:off x="1134035" y="2553964"/>
            <a:ext cx="9924000" cy="195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600"/>
              </a:spcBef>
              <a:spcAft>
                <a:spcPts val="0"/>
              </a:spcAft>
              <a:buClr>
                <a:srgbClr val="000000"/>
              </a:buClr>
              <a:buSzPts val="4500"/>
              <a:buFont typeface="Arial"/>
              <a:buNone/>
            </a:pPr>
            <a:r>
              <a:rPr lang="en-US" sz="4500" b="1">
                <a:solidFill>
                  <a:schemeClr val="lt1"/>
                </a:solidFill>
              </a:rPr>
              <a:t>Solar Panel Cleaner</a:t>
            </a:r>
            <a:endParaRPr sz="4500" b="0" i="0" u="none" strike="noStrike" cap="none">
              <a:solidFill>
                <a:srgbClr val="000000"/>
              </a:solidFill>
              <a:latin typeface="Arial"/>
              <a:ea typeface="Arial"/>
              <a:cs typeface="Arial"/>
              <a:sym typeface="Arial"/>
            </a:endParaRPr>
          </a:p>
          <a:p>
            <a:pPr marL="0" marR="0" lvl="0" indent="0" algn="ctr" rtl="0">
              <a:lnSpc>
                <a:spcPct val="100000"/>
              </a:lnSpc>
              <a:spcBef>
                <a:spcPts val="600"/>
              </a:spcBef>
              <a:spcAft>
                <a:spcPts val="0"/>
              </a:spcAft>
              <a:buNone/>
            </a:pPr>
            <a:r>
              <a:rPr lang="en-US" sz="2500">
                <a:solidFill>
                  <a:schemeClr val="lt1"/>
                </a:solidFill>
              </a:rPr>
              <a:t>ECE 445 Team 26</a:t>
            </a:r>
            <a:endParaRPr/>
          </a:p>
          <a:p>
            <a:pPr marL="0" marR="0" lvl="0" indent="0" algn="ctr" rtl="0">
              <a:lnSpc>
                <a:spcPct val="100000"/>
              </a:lnSpc>
              <a:spcBef>
                <a:spcPts val="600"/>
              </a:spcBef>
              <a:spcAft>
                <a:spcPts val="0"/>
              </a:spcAft>
              <a:buNone/>
            </a:pPr>
            <a:r>
              <a:rPr lang="en-US" sz="1800">
                <a:solidFill>
                  <a:schemeClr val="lt1"/>
                </a:solidFill>
              </a:rPr>
              <a:t>Cameron Little, Geoffrey Swisher, Thomas Cai</a:t>
            </a:r>
            <a:endParaRPr sz="1800" b="0" i="0" u="none" strike="noStrike" cap="none">
              <a:solidFill>
                <a:schemeClr val="lt1"/>
              </a:solidFill>
              <a:latin typeface="Arial"/>
              <a:ea typeface="Arial"/>
              <a:cs typeface="Arial"/>
              <a:sym typeface="Arial"/>
            </a:endParaRPr>
          </a:p>
          <a:p>
            <a:pPr marL="0" marR="0" lvl="0" indent="0" algn="ctr" rtl="0">
              <a:lnSpc>
                <a:spcPct val="100000"/>
              </a:lnSpc>
              <a:spcBef>
                <a:spcPts val="600"/>
              </a:spcBef>
              <a:spcAft>
                <a:spcPts val="0"/>
              </a:spcAft>
              <a:buNone/>
            </a:pPr>
            <a:endParaRPr sz="1800" b="0" i="0" u="none" strike="noStrike" cap="none">
              <a:solidFill>
                <a:srgbClr val="000000"/>
              </a:solidFill>
              <a:latin typeface="Arial"/>
              <a:ea typeface="Arial"/>
              <a:cs typeface="Arial"/>
              <a:sym typeface="Arial"/>
            </a:endParaRPr>
          </a:p>
        </p:txBody>
      </p:sp>
      <p:pic>
        <p:nvPicPr>
          <p:cNvPr id="85" name="Google Shape;85;p12" descr="A picture containing drawing&#10;&#10;Description automatically generated"/>
          <p:cNvPicPr preferRelativeResize="0"/>
          <p:nvPr/>
        </p:nvPicPr>
        <p:blipFill rotWithShape="1">
          <a:blip r:embed="rId4">
            <a:alphaModFix/>
          </a:blip>
          <a:srcRect/>
          <a:stretch/>
        </p:blipFill>
        <p:spPr>
          <a:xfrm>
            <a:off x="4641007" y="852965"/>
            <a:ext cx="2909982" cy="754082"/>
          </a:xfrm>
          <a:prstGeom prst="rect">
            <a:avLst/>
          </a:prstGeom>
          <a:noFill/>
          <a:ln>
            <a:noFill/>
          </a:ln>
        </p:spPr>
      </p:pic>
      <p:sp>
        <p:nvSpPr>
          <p:cNvPr id="86" name="Google Shape;86;p12"/>
          <p:cNvSpPr txBox="1"/>
          <p:nvPr/>
        </p:nvSpPr>
        <p:spPr>
          <a:xfrm>
            <a:off x="3922059" y="5413888"/>
            <a:ext cx="4347882"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a:solidFill>
                  <a:schemeClr val="lt1"/>
                </a:solidFill>
              </a:rPr>
              <a:t>May 6th, 2025</a:t>
            </a: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1"/>
          <p:cNvSpPr/>
          <p:nvPr/>
        </p:nvSpPr>
        <p:spPr>
          <a:xfrm rot="10800000" flipH="1">
            <a:off x="0" y="6437100"/>
            <a:ext cx="12192000" cy="420900"/>
          </a:xfrm>
          <a:prstGeom prst="rect">
            <a:avLst/>
          </a:prstGeom>
          <a:gradFill>
            <a:gsLst>
              <a:gs pos="0">
                <a:srgbClr val="7F7F7F"/>
              </a:gs>
              <a:gs pos="100000">
                <a:srgbClr val="BFBFB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9" name="Google Shape;209;p21"/>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210" name="Google Shape;210;p21"/>
          <p:cNvSpPr/>
          <p:nvPr/>
        </p:nvSpPr>
        <p:spPr>
          <a:xfrm rot="10800000" flipH="1">
            <a:off x="0" y="-7677"/>
            <a:ext cx="12192000" cy="868200"/>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11" name="Google Shape;211;p21"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212" name="Google Shape;212;p21"/>
          <p:cNvSpPr txBox="1"/>
          <p:nvPr/>
        </p:nvSpPr>
        <p:spPr>
          <a:xfrm>
            <a:off x="376810" y="204051"/>
            <a:ext cx="10910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000">
                <a:solidFill>
                  <a:schemeClr val="lt1"/>
                </a:solidFill>
              </a:rPr>
              <a:t>Block Diagram</a:t>
            </a:r>
            <a:endParaRPr sz="3000" b="0" i="0" u="none" strike="noStrike" cap="none">
              <a:solidFill>
                <a:schemeClr val="lt1"/>
              </a:solidFill>
              <a:latin typeface="Arial"/>
              <a:ea typeface="Arial"/>
              <a:cs typeface="Arial"/>
              <a:sym typeface="Arial"/>
            </a:endParaRPr>
          </a:p>
        </p:txBody>
      </p:sp>
      <p:sp>
        <p:nvSpPr>
          <p:cNvPr id="213" name="Google Shape;213;p21"/>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pic>
        <p:nvPicPr>
          <p:cNvPr id="214" name="Google Shape;214;p21"/>
          <p:cNvPicPr preferRelativeResize="0"/>
          <p:nvPr/>
        </p:nvPicPr>
        <p:blipFill>
          <a:blip r:embed="rId4">
            <a:alphaModFix/>
          </a:blip>
          <a:stretch>
            <a:fillRect/>
          </a:stretch>
        </p:blipFill>
        <p:spPr>
          <a:xfrm>
            <a:off x="2121223" y="886760"/>
            <a:ext cx="7421251" cy="55241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2"/>
          <p:cNvSpPr txBox="1"/>
          <p:nvPr/>
        </p:nvSpPr>
        <p:spPr>
          <a:xfrm>
            <a:off x="7954325" y="1380425"/>
            <a:ext cx="3877800" cy="587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700" b="1">
                <a:solidFill>
                  <a:srgbClr val="E84B36"/>
                </a:solidFill>
              </a:rPr>
              <a:t>Subsystems Overview</a:t>
            </a:r>
            <a:endParaRPr sz="2700" b="1" i="0" u="none" strike="noStrike" cap="none">
              <a:solidFill>
                <a:srgbClr val="E84B36"/>
              </a:solidFill>
              <a:latin typeface="Arial"/>
              <a:ea typeface="Arial"/>
              <a:cs typeface="Arial"/>
              <a:sym typeface="Arial"/>
            </a:endParaRPr>
          </a:p>
          <a:p>
            <a:pPr marL="0" marR="0" lvl="0" indent="0" algn="l" rtl="0">
              <a:lnSpc>
                <a:spcPct val="100000"/>
              </a:lnSpc>
              <a:spcBef>
                <a:spcPts val="0"/>
              </a:spcBef>
              <a:spcAft>
                <a:spcPts val="0"/>
              </a:spcAft>
              <a:buNone/>
            </a:pPr>
            <a:endParaRPr sz="2100"/>
          </a:p>
        </p:txBody>
      </p:sp>
      <p:sp>
        <p:nvSpPr>
          <p:cNvPr id="220" name="Google Shape;220;p22"/>
          <p:cNvSpPr/>
          <p:nvPr/>
        </p:nvSpPr>
        <p:spPr>
          <a:xfrm rot="10800000" flipH="1">
            <a:off x="0" y="6437100"/>
            <a:ext cx="12192000" cy="420900"/>
          </a:xfrm>
          <a:prstGeom prst="rect">
            <a:avLst/>
          </a:prstGeom>
          <a:gradFill>
            <a:gsLst>
              <a:gs pos="0">
                <a:srgbClr val="7F7F7F"/>
              </a:gs>
              <a:gs pos="100000">
                <a:srgbClr val="BFBFB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21" name="Google Shape;221;p22"/>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222" name="Google Shape;222;p22"/>
          <p:cNvSpPr/>
          <p:nvPr/>
        </p:nvSpPr>
        <p:spPr>
          <a:xfrm rot="10800000" flipH="1">
            <a:off x="0" y="-7677"/>
            <a:ext cx="12192000" cy="868200"/>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3" name="Google Shape;223;p22"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224" name="Google Shape;224;p22"/>
          <p:cNvSpPr txBox="1"/>
          <p:nvPr/>
        </p:nvSpPr>
        <p:spPr>
          <a:xfrm>
            <a:off x="376810" y="204051"/>
            <a:ext cx="10910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000">
                <a:solidFill>
                  <a:schemeClr val="lt1"/>
                </a:solidFill>
              </a:rPr>
              <a:t>Subsystems</a:t>
            </a:r>
            <a:endParaRPr sz="3000" b="0" i="0" u="none" strike="noStrike" cap="none">
              <a:solidFill>
                <a:schemeClr val="lt1"/>
              </a:solidFill>
              <a:latin typeface="Arial"/>
              <a:ea typeface="Arial"/>
              <a:cs typeface="Arial"/>
              <a:sym typeface="Arial"/>
            </a:endParaRPr>
          </a:p>
        </p:txBody>
      </p:sp>
      <p:sp>
        <p:nvSpPr>
          <p:cNvPr id="225" name="Google Shape;225;p22"/>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
        <p:nvSpPr>
          <p:cNvPr id="226" name="Google Shape;226;p22"/>
          <p:cNvSpPr txBox="1"/>
          <p:nvPr/>
        </p:nvSpPr>
        <p:spPr>
          <a:xfrm>
            <a:off x="7954325" y="1793550"/>
            <a:ext cx="3877800" cy="77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100" b="0" i="0" u="none" strike="noStrike" cap="none">
              <a:solidFill>
                <a:schemeClr val="dk1"/>
              </a:solidFill>
              <a:latin typeface="Arial"/>
              <a:ea typeface="Arial"/>
              <a:cs typeface="Arial"/>
              <a:sym typeface="Arial"/>
            </a:endParaRPr>
          </a:p>
          <a:p>
            <a:pPr marL="457200" marR="0" lvl="0" indent="-361950" algn="l" rtl="0">
              <a:lnSpc>
                <a:spcPct val="100000"/>
              </a:lnSpc>
              <a:spcBef>
                <a:spcPts val="0"/>
              </a:spcBef>
              <a:spcAft>
                <a:spcPts val="0"/>
              </a:spcAft>
              <a:buClr>
                <a:schemeClr val="dk1"/>
              </a:buClr>
              <a:buSzPts val="2100"/>
              <a:buFont typeface="Arial"/>
              <a:buChar char="●"/>
            </a:pPr>
            <a:r>
              <a:rPr lang="en-US" sz="2100"/>
              <a:t>Power</a:t>
            </a:r>
            <a:endParaRPr sz="2100"/>
          </a:p>
        </p:txBody>
      </p:sp>
      <p:sp>
        <p:nvSpPr>
          <p:cNvPr id="227" name="Google Shape;227;p22"/>
          <p:cNvSpPr txBox="1"/>
          <p:nvPr/>
        </p:nvSpPr>
        <p:spPr>
          <a:xfrm>
            <a:off x="7954325" y="2487425"/>
            <a:ext cx="3877800" cy="868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100">
              <a:solidFill>
                <a:schemeClr val="dk1"/>
              </a:solidFill>
            </a:endParaRPr>
          </a:p>
          <a:p>
            <a:pPr marL="457200" marR="0" lvl="0" indent="-361950" algn="l" rtl="0">
              <a:lnSpc>
                <a:spcPct val="100000"/>
              </a:lnSpc>
              <a:spcBef>
                <a:spcPts val="0"/>
              </a:spcBef>
              <a:spcAft>
                <a:spcPts val="0"/>
              </a:spcAft>
              <a:buSzPts val="2100"/>
              <a:buChar char="●"/>
            </a:pPr>
            <a:r>
              <a:rPr lang="en-US" sz="2100"/>
              <a:t>Drivetrain </a:t>
            </a:r>
            <a:endParaRPr sz="2100"/>
          </a:p>
          <a:p>
            <a:pPr marL="0" marR="0" lvl="0" indent="0" algn="l" rtl="0">
              <a:lnSpc>
                <a:spcPct val="100000"/>
              </a:lnSpc>
              <a:spcBef>
                <a:spcPts val="0"/>
              </a:spcBef>
              <a:spcAft>
                <a:spcPts val="0"/>
              </a:spcAft>
              <a:buNone/>
            </a:pPr>
            <a:endParaRPr sz="2100"/>
          </a:p>
        </p:txBody>
      </p:sp>
      <p:sp>
        <p:nvSpPr>
          <p:cNvPr id="228" name="Google Shape;228;p22"/>
          <p:cNvSpPr txBox="1"/>
          <p:nvPr/>
        </p:nvSpPr>
        <p:spPr>
          <a:xfrm>
            <a:off x="7954325" y="3504475"/>
            <a:ext cx="3877800" cy="461700"/>
          </a:xfrm>
          <a:prstGeom prst="rect">
            <a:avLst/>
          </a:prstGeom>
          <a:noFill/>
          <a:ln>
            <a:noFill/>
          </a:ln>
        </p:spPr>
        <p:txBody>
          <a:bodyPr spcFirstLastPara="1" wrap="square" lIns="91425" tIns="45700" rIns="91425" bIns="45700" anchor="t" anchorCtr="0">
            <a:noAutofit/>
          </a:bodyPr>
          <a:lstStyle/>
          <a:p>
            <a:pPr marL="457200" marR="0" lvl="0" indent="-361950" algn="l" rtl="0">
              <a:lnSpc>
                <a:spcPct val="100000"/>
              </a:lnSpc>
              <a:spcBef>
                <a:spcPts val="0"/>
              </a:spcBef>
              <a:spcAft>
                <a:spcPts val="0"/>
              </a:spcAft>
              <a:buSzPts val="2100"/>
              <a:buChar char="●"/>
            </a:pPr>
            <a:r>
              <a:rPr lang="en-US" sz="2100"/>
              <a:t>Controller</a:t>
            </a:r>
            <a:endParaRPr sz="2100"/>
          </a:p>
          <a:p>
            <a:pPr marL="0" marR="0" lvl="0" indent="0" algn="l" rtl="0">
              <a:lnSpc>
                <a:spcPct val="100000"/>
              </a:lnSpc>
              <a:spcBef>
                <a:spcPts val="0"/>
              </a:spcBef>
              <a:spcAft>
                <a:spcPts val="0"/>
              </a:spcAft>
              <a:buNone/>
            </a:pPr>
            <a:endParaRPr sz="2100"/>
          </a:p>
        </p:txBody>
      </p:sp>
      <p:sp>
        <p:nvSpPr>
          <p:cNvPr id="229" name="Google Shape;229;p22"/>
          <p:cNvSpPr txBox="1"/>
          <p:nvPr/>
        </p:nvSpPr>
        <p:spPr>
          <a:xfrm>
            <a:off x="7954325" y="4240425"/>
            <a:ext cx="3877800" cy="777900"/>
          </a:xfrm>
          <a:prstGeom prst="rect">
            <a:avLst/>
          </a:prstGeom>
          <a:noFill/>
          <a:ln>
            <a:noFill/>
          </a:ln>
        </p:spPr>
        <p:txBody>
          <a:bodyPr spcFirstLastPara="1" wrap="square" lIns="91425" tIns="45700" rIns="91425" bIns="45700" anchor="t" anchorCtr="0">
            <a:noAutofit/>
          </a:bodyPr>
          <a:lstStyle/>
          <a:p>
            <a:pPr marL="457200" marR="0" lvl="0" indent="-361950" algn="l" rtl="0">
              <a:lnSpc>
                <a:spcPct val="100000"/>
              </a:lnSpc>
              <a:spcBef>
                <a:spcPts val="0"/>
              </a:spcBef>
              <a:spcAft>
                <a:spcPts val="0"/>
              </a:spcAft>
              <a:buSzPts val="2100"/>
              <a:buChar char="●"/>
            </a:pPr>
            <a:r>
              <a:rPr lang="en-US" sz="2100"/>
              <a:t>Cleaning Mechanism</a:t>
            </a:r>
            <a:endParaRPr sz="2100"/>
          </a:p>
        </p:txBody>
      </p:sp>
      <p:cxnSp>
        <p:nvCxnSpPr>
          <p:cNvPr id="230" name="Google Shape;230;p22"/>
          <p:cNvCxnSpPr/>
          <p:nvPr/>
        </p:nvCxnSpPr>
        <p:spPr>
          <a:xfrm rot="10800000" flipH="1">
            <a:off x="5597425" y="3355625"/>
            <a:ext cx="7200" cy="1364700"/>
          </a:xfrm>
          <a:prstGeom prst="straightConnector1">
            <a:avLst/>
          </a:prstGeom>
          <a:noFill/>
          <a:ln w="76200" cap="flat" cmpd="sng">
            <a:solidFill>
              <a:schemeClr val="dk2"/>
            </a:solidFill>
            <a:prstDash val="solid"/>
            <a:round/>
            <a:headEnd type="none" w="med" len="med"/>
            <a:tailEnd type="triangle" w="med" len="med"/>
          </a:ln>
        </p:spPr>
      </p:cxnSp>
      <p:cxnSp>
        <p:nvCxnSpPr>
          <p:cNvPr id="231" name="Google Shape;231;p22"/>
          <p:cNvCxnSpPr/>
          <p:nvPr/>
        </p:nvCxnSpPr>
        <p:spPr>
          <a:xfrm rot="10800000" flipH="1">
            <a:off x="4229150" y="3090275"/>
            <a:ext cx="7200" cy="1364700"/>
          </a:xfrm>
          <a:prstGeom prst="straightConnector1">
            <a:avLst/>
          </a:prstGeom>
          <a:noFill/>
          <a:ln w="76200" cap="flat" cmpd="sng">
            <a:solidFill>
              <a:schemeClr val="dk2"/>
            </a:solidFill>
            <a:prstDash val="solid"/>
            <a:round/>
            <a:headEnd type="none" w="med" len="med"/>
            <a:tailEnd type="triangle" w="med" len="med"/>
          </a:ln>
        </p:spPr>
      </p:cxnSp>
      <p:cxnSp>
        <p:nvCxnSpPr>
          <p:cNvPr id="232" name="Google Shape;232;p22"/>
          <p:cNvCxnSpPr/>
          <p:nvPr/>
        </p:nvCxnSpPr>
        <p:spPr>
          <a:xfrm rot="10800000" flipH="1">
            <a:off x="3295375" y="4328850"/>
            <a:ext cx="7200" cy="1364700"/>
          </a:xfrm>
          <a:prstGeom prst="straightConnector1">
            <a:avLst/>
          </a:prstGeom>
          <a:noFill/>
          <a:ln w="76200" cap="flat" cmpd="sng">
            <a:solidFill>
              <a:schemeClr val="dk2"/>
            </a:solidFill>
            <a:prstDash val="solid"/>
            <a:round/>
            <a:headEnd type="none" w="med" len="med"/>
            <a:tailEnd type="triangle" w="med" len="med"/>
          </a:ln>
        </p:spPr>
      </p:cxnSp>
      <p:cxnSp>
        <p:nvCxnSpPr>
          <p:cNvPr id="233" name="Google Shape;233;p22"/>
          <p:cNvCxnSpPr/>
          <p:nvPr/>
        </p:nvCxnSpPr>
        <p:spPr>
          <a:xfrm rot="5400000" flipH="1">
            <a:off x="3379838" y="4578275"/>
            <a:ext cx="7200" cy="1364700"/>
          </a:xfrm>
          <a:prstGeom prst="straightConnector1">
            <a:avLst/>
          </a:prstGeom>
          <a:noFill/>
          <a:ln w="76200" cap="flat" cmpd="sng">
            <a:solidFill>
              <a:schemeClr val="dk2"/>
            </a:solidFill>
            <a:prstDash val="solid"/>
            <a:round/>
            <a:headEnd type="none" w="med" len="med"/>
            <a:tailEnd type="triangle" w="med" len="med"/>
          </a:ln>
        </p:spPr>
      </p:cxnSp>
      <p:pic>
        <p:nvPicPr>
          <p:cNvPr id="234" name="Google Shape;234;p22"/>
          <p:cNvPicPr preferRelativeResize="0"/>
          <p:nvPr/>
        </p:nvPicPr>
        <p:blipFill>
          <a:blip r:embed="rId4">
            <a:alphaModFix/>
          </a:blip>
          <a:stretch>
            <a:fillRect/>
          </a:stretch>
        </p:blipFill>
        <p:spPr>
          <a:xfrm>
            <a:off x="247000" y="936725"/>
            <a:ext cx="7287035" cy="54241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7"/>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30"/>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8"/>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231"/>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9"/>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32"/>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3"/>
          <p:cNvSpPr txBox="1"/>
          <p:nvPr/>
        </p:nvSpPr>
        <p:spPr>
          <a:xfrm>
            <a:off x="376800" y="1181875"/>
            <a:ext cx="5442000" cy="54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600" b="1">
                <a:solidFill>
                  <a:srgbClr val="E84B36"/>
                </a:solidFill>
              </a:rPr>
              <a:t>Core Requirements</a:t>
            </a: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p:txBody>
      </p:sp>
      <p:sp>
        <p:nvSpPr>
          <p:cNvPr id="240" name="Google Shape;240;p23"/>
          <p:cNvSpPr txBox="1"/>
          <p:nvPr/>
        </p:nvSpPr>
        <p:spPr>
          <a:xfrm>
            <a:off x="6158775" y="2002325"/>
            <a:ext cx="5650200" cy="7989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Clr>
                <a:schemeClr val="dk1"/>
              </a:buClr>
              <a:buSzPts val="1800"/>
              <a:buChar char="●"/>
            </a:pPr>
            <a:r>
              <a:rPr lang="en-US" sz="1800">
                <a:solidFill>
                  <a:schemeClr val="dk1"/>
                </a:solidFill>
              </a:rPr>
              <a:t>Ensure each voltage level has tolerance ± 10% V at no load and full load </a:t>
            </a:r>
            <a:endParaRPr sz="1800">
              <a:solidFill>
                <a:schemeClr val="dk1"/>
              </a:solidFill>
            </a:endParaRPr>
          </a:p>
          <a:p>
            <a:pPr marL="0" lvl="0" indent="0" algn="l" rtl="0">
              <a:lnSpc>
                <a:spcPct val="100000"/>
              </a:lnSpc>
              <a:spcBef>
                <a:spcPts val="0"/>
              </a:spcBef>
              <a:spcAft>
                <a:spcPts val="0"/>
              </a:spcAft>
              <a:buNone/>
            </a:pPr>
            <a:endParaRPr sz="1800">
              <a:solidFill>
                <a:schemeClr val="dk1"/>
              </a:solidFill>
            </a:endParaRPr>
          </a:p>
          <a:p>
            <a:pPr marL="0" lvl="0" indent="0" algn="l" rtl="0">
              <a:spcBef>
                <a:spcPts val="0"/>
              </a:spcBef>
              <a:spcAft>
                <a:spcPts val="0"/>
              </a:spcAft>
              <a:buNone/>
            </a:pPr>
            <a:endParaRPr sz="1800">
              <a:solidFill>
                <a:schemeClr val="dk1"/>
              </a:solidFill>
            </a:endParaRPr>
          </a:p>
        </p:txBody>
      </p:sp>
      <p:sp>
        <p:nvSpPr>
          <p:cNvPr id="241" name="Google Shape;241;p23"/>
          <p:cNvSpPr/>
          <p:nvPr/>
        </p:nvSpPr>
        <p:spPr>
          <a:xfrm rot="10800000" flipH="1">
            <a:off x="0" y="6437100"/>
            <a:ext cx="12192000" cy="420900"/>
          </a:xfrm>
          <a:prstGeom prst="rect">
            <a:avLst/>
          </a:prstGeom>
          <a:gradFill>
            <a:gsLst>
              <a:gs pos="0">
                <a:srgbClr val="7F7F7F"/>
              </a:gs>
              <a:gs pos="100000">
                <a:srgbClr val="BFBFB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42" name="Google Shape;242;p23"/>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243" name="Google Shape;243;p23"/>
          <p:cNvSpPr/>
          <p:nvPr/>
        </p:nvSpPr>
        <p:spPr>
          <a:xfrm rot="10800000" flipH="1">
            <a:off x="0" y="-7677"/>
            <a:ext cx="12192000" cy="868200"/>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44" name="Google Shape;244;p23"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245" name="Google Shape;245;p23"/>
          <p:cNvSpPr txBox="1"/>
          <p:nvPr/>
        </p:nvSpPr>
        <p:spPr>
          <a:xfrm>
            <a:off x="376810" y="204051"/>
            <a:ext cx="10910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000">
                <a:solidFill>
                  <a:schemeClr val="lt1"/>
                </a:solidFill>
              </a:rPr>
              <a:t>Power Subsystem</a:t>
            </a:r>
            <a:endParaRPr sz="3000" b="0" i="0" u="none" strike="noStrike" cap="none">
              <a:solidFill>
                <a:schemeClr val="lt1"/>
              </a:solidFill>
              <a:latin typeface="Arial"/>
              <a:ea typeface="Arial"/>
              <a:cs typeface="Arial"/>
              <a:sym typeface="Arial"/>
            </a:endParaRPr>
          </a:p>
        </p:txBody>
      </p:sp>
      <p:sp>
        <p:nvSpPr>
          <p:cNvPr id="246" name="Google Shape;246;p23"/>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graphicFrame>
        <p:nvGraphicFramePr>
          <p:cNvPr id="247" name="Google Shape;247;p23"/>
          <p:cNvGraphicFramePr/>
          <p:nvPr/>
        </p:nvGraphicFramePr>
        <p:xfrm>
          <a:off x="2037788" y="3915988"/>
          <a:ext cx="4180700" cy="2194410"/>
        </p:xfrm>
        <a:graphic>
          <a:graphicData uri="http://schemas.openxmlformats.org/drawingml/2006/table">
            <a:tbl>
              <a:tblPr>
                <a:noFill/>
                <a:tableStyleId>{DEFCA868-2C4A-4DCD-A139-31B4DEBFF261}</a:tableStyleId>
              </a:tblPr>
              <a:tblGrid>
                <a:gridCol w="1384175">
                  <a:extLst>
                    <a:ext uri="{9D8B030D-6E8A-4147-A177-3AD203B41FA5}">
                      <a16:colId xmlns:a16="http://schemas.microsoft.com/office/drawing/2014/main" val="20000"/>
                    </a:ext>
                  </a:extLst>
                </a:gridCol>
                <a:gridCol w="2796525">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b="1"/>
                        <a:t>Designed Voltage [V]</a:t>
                      </a:r>
                      <a:endParaRPr b="1"/>
                    </a:p>
                  </a:txBody>
                  <a:tcPr marL="91425" marR="91425" marT="91425" marB="91425"/>
                </a:tc>
                <a:tc>
                  <a:txBody>
                    <a:bodyPr/>
                    <a:lstStyle/>
                    <a:p>
                      <a:pPr marL="0" lvl="0" indent="0" algn="ctr" rtl="0">
                        <a:spcBef>
                          <a:spcPts val="0"/>
                        </a:spcBef>
                        <a:spcAft>
                          <a:spcPts val="0"/>
                        </a:spcAft>
                        <a:buNone/>
                      </a:pPr>
                      <a:r>
                        <a:rPr lang="en-US" b="1"/>
                        <a:t>Used for</a:t>
                      </a:r>
                      <a:endParaRPr b="1"/>
                    </a:p>
                  </a:txBody>
                  <a:tcPr marL="91425" marR="91425" marT="91425" marB="91425">
                    <a:lnR w="9525" cap="flat" cmpd="sng">
                      <a:solidFill>
                        <a:srgbClr val="9E9E9E"/>
                      </a:solidFill>
                      <a:prstDash val="solid"/>
                      <a:round/>
                      <a:headEnd type="none" w="sm" len="sm"/>
                      <a:tailEnd type="none" w="sm" len="sm"/>
                    </a:lnR>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US"/>
                        <a:t>24</a:t>
                      </a:r>
                      <a:endParaRPr/>
                    </a:p>
                  </a:txBody>
                  <a:tcPr marL="91425" marR="91425" marT="91425" marB="91425"/>
                </a:tc>
                <a:tc>
                  <a:txBody>
                    <a:bodyPr/>
                    <a:lstStyle/>
                    <a:p>
                      <a:pPr marL="0" lvl="0" indent="0" algn="ctr" rtl="0">
                        <a:spcBef>
                          <a:spcPts val="0"/>
                        </a:spcBef>
                        <a:spcAft>
                          <a:spcPts val="0"/>
                        </a:spcAft>
                        <a:buNone/>
                      </a:pPr>
                      <a:r>
                        <a:rPr lang="en-US"/>
                        <a:t>Stepper Motor Driver (DM556T)</a:t>
                      </a:r>
                      <a:endParaRPr/>
                    </a:p>
                  </a:txBody>
                  <a:tcPr marL="91425" marR="91425" marT="91425" marB="91425">
                    <a:lnR w="9525" cap="flat" cmpd="sng">
                      <a:solidFill>
                        <a:srgbClr val="9E9E9E"/>
                      </a:solidFill>
                      <a:prstDash val="solid"/>
                      <a:round/>
                      <a:headEnd type="none" w="sm" len="sm"/>
                      <a:tailEnd type="none" w="sm" len="sm"/>
                    </a:lnR>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US"/>
                        <a:t>12</a:t>
                      </a:r>
                      <a:endParaRPr/>
                    </a:p>
                  </a:txBody>
                  <a:tcPr marL="91425" marR="91425" marT="91425" marB="91425"/>
                </a:tc>
                <a:tc>
                  <a:txBody>
                    <a:bodyPr/>
                    <a:lstStyle/>
                    <a:p>
                      <a:pPr marL="0" lvl="0" indent="0" algn="ctr" rtl="0">
                        <a:spcBef>
                          <a:spcPts val="0"/>
                        </a:spcBef>
                        <a:spcAft>
                          <a:spcPts val="0"/>
                        </a:spcAft>
                        <a:buNone/>
                      </a:pPr>
                      <a:r>
                        <a:rPr lang="en-US"/>
                        <a:t>Spinning Brush Motor</a:t>
                      </a:r>
                      <a:endParaRPr/>
                    </a:p>
                  </a:txBody>
                  <a:tcPr marL="91425" marR="91425" marT="91425" marB="91425">
                    <a:lnR w="9525" cap="flat" cmpd="sng">
                      <a:solidFill>
                        <a:srgbClr val="9E9E9E"/>
                      </a:solidFill>
                      <a:prstDash val="solid"/>
                      <a:round/>
                      <a:headEnd type="none" w="sm" len="sm"/>
                      <a:tailEnd type="none" w="sm" len="sm"/>
                    </a:lnR>
                  </a:tcP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US"/>
                        <a:t>5</a:t>
                      </a:r>
                      <a:endParaRPr/>
                    </a:p>
                  </a:txBody>
                  <a:tcPr marL="91425" marR="91425" marT="91425" marB="91425"/>
                </a:tc>
                <a:tc>
                  <a:txBody>
                    <a:bodyPr/>
                    <a:lstStyle/>
                    <a:p>
                      <a:pPr marL="0" lvl="0" indent="0" algn="ctr" rtl="0">
                        <a:spcBef>
                          <a:spcPts val="0"/>
                        </a:spcBef>
                        <a:spcAft>
                          <a:spcPts val="0"/>
                        </a:spcAft>
                        <a:buNone/>
                      </a:pPr>
                      <a:r>
                        <a:rPr lang="en-US"/>
                        <a:t>Solution Sprayer Motor</a:t>
                      </a:r>
                      <a:endParaRPr/>
                    </a:p>
                  </a:txBody>
                  <a:tcPr marL="91425" marR="91425" marT="91425" marB="91425">
                    <a:lnR w="9525" cap="flat" cmpd="sng">
                      <a:solidFill>
                        <a:srgbClr val="9E9E9E"/>
                      </a:solidFill>
                      <a:prstDash val="solid"/>
                      <a:round/>
                      <a:headEnd type="none" w="sm" len="sm"/>
                      <a:tailEnd type="none" w="sm" len="sm"/>
                    </a:lnR>
                  </a:tcPr>
                </a:tc>
                <a:extLst>
                  <a:ext uri="{0D108BD9-81ED-4DB2-BD59-A6C34878D82A}">
                    <a16:rowId xmlns:a16="http://schemas.microsoft.com/office/drawing/2014/main" val="10003"/>
                  </a:ext>
                </a:extLst>
              </a:tr>
              <a:tr h="0">
                <a:tc>
                  <a:txBody>
                    <a:bodyPr/>
                    <a:lstStyle/>
                    <a:p>
                      <a:pPr marL="0" lvl="0" indent="0" algn="ctr" rtl="0">
                        <a:spcBef>
                          <a:spcPts val="0"/>
                        </a:spcBef>
                        <a:spcAft>
                          <a:spcPts val="0"/>
                        </a:spcAft>
                        <a:buNone/>
                      </a:pPr>
                      <a:r>
                        <a:rPr lang="en-US"/>
                        <a:t>3.3</a:t>
                      </a:r>
                      <a:endParaRPr/>
                    </a:p>
                  </a:txBody>
                  <a:tcPr marL="91425" marR="91425" marT="91425" marB="91425"/>
                </a:tc>
                <a:tc>
                  <a:txBody>
                    <a:bodyPr/>
                    <a:lstStyle/>
                    <a:p>
                      <a:pPr marL="0" lvl="0" indent="0" algn="ctr" rtl="0">
                        <a:spcBef>
                          <a:spcPts val="0"/>
                        </a:spcBef>
                        <a:spcAft>
                          <a:spcPts val="0"/>
                        </a:spcAft>
                        <a:buNone/>
                      </a:pPr>
                      <a:r>
                        <a:rPr lang="en-US"/>
                        <a:t>Microcontroller, IR Sensors</a:t>
                      </a:r>
                      <a:endParaRPr/>
                    </a:p>
                  </a:txBody>
                  <a:tcPr marL="91425" marR="91425" marT="91425" marB="91425">
                    <a:lnR w="9525" cap="flat" cmpd="sng">
                      <a:solidFill>
                        <a:srgbClr val="9E9E9E"/>
                      </a:solidFill>
                      <a:prstDash val="solid"/>
                      <a:round/>
                      <a:headEnd type="none" w="sm" len="sm"/>
                      <a:tailEnd type="none" w="sm" len="sm"/>
                    </a:lnR>
                  </a:tcPr>
                </a:tc>
                <a:extLst>
                  <a:ext uri="{0D108BD9-81ED-4DB2-BD59-A6C34878D82A}">
                    <a16:rowId xmlns:a16="http://schemas.microsoft.com/office/drawing/2014/main" val="10004"/>
                  </a:ext>
                </a:extLst>
              </a:tr>
            </a:tbl>
          </a:graphicData>
        </a:graphic>
      </p:graphicFrame>
      <p:sp>
        <p:nvSpPr>
          <p:cNvPr id="248" name="Google Shape;248;p23"/>
          <p:cNvSpPr txBox="1"/>
          <p:nvPr/>
        </p:nvSpPr>
        <p:spPr>
          <a:xfrm>
            <a:off x="376800" y="2456425"/>
            <a:ext cx="5442000" cy="1132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a:p>
          <a:p>
            <a:pPr marL="457200" marR="0" lvl="0" indent="-342900" algn="l" rtl="0">
              <a:lnSpc>
                <a:spcPct val="100000"/>
              </a:lnSpc>
              <a:spcBef>
                <a:spcPts val="0"/>
              </a:spcBef>
              <a:spcAft>
                <a:spcPts val="0"/>
              </a:spcAft>
              <a:buSzPts val="1800"/>
              <a:buChar char="●"/>
            </a:pPr>
            <a:r>
              <a:rPr lang="en-US" sz="1800"/>
              <a:t>Can supply full load (rotating brush, spraying, and moving) without failure</a:t>
            </a:r>
            <a:endParaRPr sz="1800"/>
          </a:p>
        </p:txBody>
      </p:sp>
      <p:sp>
        <p:nvSpPr>
          <p:cNvPr id="249" name="Google Shape;249;p23"/>
          <p:cNvSpPr txBox="1"/>
          <p:nvPr/>
        </p:nvSpPr>
        <p:spPr>
          <a:xfrm>
            <a:off x="376800" y="1832650"/>
            <a:ext cx="5442000" cy="7113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SzPts val="1800"/>
              <a:buChar char="●"/>
            </a:pPr>
            <a:r>
              <a:rPr lang="en-US" sz="1800"/>
              <a:t>Supply DC voltage levels of 24 V, 12 V, 5 V, and 3.3 V for necessary components</a:t>
            </a:r>
            <a:endParaRPr sz="1800"/>
          </a:p>
        </p:txBody>
      </p:sp>
      <p:graphicFrame>
        <p:nvGraphicFramePr>
          <p:cNvPr id="250" name="Google Shape;250;p23"/>
          <p:cNvGraphicFramePr/>
          <p:nvPr/>
        </p:nvGraphicFramePr>
        <p:xfrm>
          <a:off x="8242863" y="3916000"/>
          <a:ext cx="1786350" cy="2194410"/>
        </p:xfrm>
        <a:graphic>
          <a:graphicData uri="http://schemas.openxmlformats.org/drawingml/2006/table">
            <a:tbl>
              <a:tblPr>
                <a:noFill/>
                <a:tableStyleId>{DEFCA868-2C4A-4DCD-A139-31B4DEBFF261}</a:tableStyleId>
              </a:tblPr>
              <a:tblGrid>
                <a:gridCol w="1786350">
                  <a:extLst>
                    <a:ext uri="{9D8B030D-6E8A-4147-A177-3AD203B41FA5}">
                      <a16:colId xmlns:a16="http://schemas.microsoft.com/office/drawing/2014/main" val="20000"/>
                    </a:ext>
                  </a:extLst>
                </a:gridCol>
              </a:tblGrid>
              <a:tr h="381000">
                <a:tc>
                  <a:txBody>
                    <a:bodyPr/>
                    <a:lstStyle/>
                    <a:p>
                      <a:pPr marL="0" lvl="0" indent="0" algn="ctr" rtl="0">
                        <a:spcBef>
                          <a:spcPts val="0"/>
                        </a:spcBef>
                        <a:spcAft>
                          <a:spcPts val="0"/>
                        </a:spcAft>
                        <a:buNone/>
                      </a:pPr>
                      <a:r>
                        <a:rPr lang="en-US" b="1"/>
                        <a:t>Full Load Voltage [V]</a:t>
                      </a:r>
                      <a:endParaRPr b="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US"/>
                        <a:t>23.928</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US"/>
                        <a:t>11.894</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US"/>
                        <a:t>4.972</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0">
                <a:tc>
                  <a:txBody>
                    <a:bodyPr/>
                    <a:lstStyle/>
                    <a:p>
                      <a:pPr marL="0" lvl="0" indent="0" algn="ctr" rtl="0">
                        <a:spcBef>
                          <a:spcPts val="0"/>
                        </a:spcBef>
                        <a:spcAft>
                          <a:spcPts val="0"/>
                        </a:spcAft>
                        <a:buNone/>
                      </a:pPr>
                      <a:r>
                        <a:rPr lang="en-US"/>
                        <a:t>3.261</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aphicFrame>
        <p:nvGraphicFramePr>
          <p:cNvPr id="251" name="Google Shape;251;p23"/>
          <p:cNvGraphicFramePr/>
          <p:nvPr/>
        </p:nvGraphicFramePr>
        <p:xfrm>
          <a:off x="6218500" y="3915988"/>
          <a:ext cx="2024375" cy="2194410"/>
        </p:xfrm>
        <a:graphic>
          <a:graphicData uri="http://schemas.openxmlformats.org/drawingml/2006/table">
            <a:tbl>
              <a:tblPr>
                <a:noFill/>
                <a:tableStyleId>{DEFCA868-2C4A-4DCD-A139-31B4DEBFF261}</a:tableStyleId>
              </a:tblPr>
              <a:tblGrid>
                <a:gridCol w="2024375">
                  <a:extLst>
                    <a:ext uri="{9D8B030D-6E8A-4147-A177-3AD203B41FA5}">
                      <a16:colId xmlns:a16="http://schemas.microsoft.com/office/drawing/2014/main" val="20000"/>
                    </a:ext>
                  </a:extLst>
                </a:gridCol>
              </a:tblGrid>
              <a:tr h="381000">
                <a:tc>
                  <a:txBody>
                    <a:bodyPr/>
                    <a:lstStyle/>
                    <a:p>
                      <a:pPr marL="0" lvl="0" indent="0" algn="ctr" rtl="0">
                        <a:spcBef>
                          <a:spcPts val="0"/>
                        </a:spcBef>
                        <a:spcAft>
                          <a:spcPts val="0"/>
                        </a:spcAft>
                        <a:buNone/>
                      </a:pPr>
                      <a:r>
                        <a:rPr lang="en-US" b="1"/>
                        <a:t>No Load Voltage [V]</a:t>
                      </a:r>
                      <a:endParaRPr b="1"/>
                    </a:p>
                    <a:p>
                      <a:pPr marL="0" lvl="0" indent="0" algn="ctr" rtl="0">
                        <a:spcBef>
                          <a:spcPts val="0"/>
                        </a:spcBef>
                        <a:spcAft>
                          <a:spcPts val="0"/>
                        </a:spcAft>
                        <a:buNone/>
                      </a:pPr>
                      <a:endParaRPr b="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US"/>
                        <a:t>24.147</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US"/>
                        <a:t>12.061</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US"/>
                        <a:t>5.032</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0">
                <a:tc>
                  <a:txBody>
                    <a:bodyPr/>
                    <a:lstStyle/>
                    <a:p>
                      <a:pPr marL="0" lvl="0" indent="0" algn="ctr" rtl="0">
                        <a:spcBef>
                          <a:spcPts val="0"/>
                        </a:spcBef>
                        <a:spcAft>
                          <a:spcPts val="0"/>
                        </a:spcAft>
                        <a:buNone/>
                      </a:pPr>
                      <a:r>
                        <a:rPr lang="en-US"/>
                        <a:t>3.270</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252" name="Google Shape;252;p23"/>
          <p:cNvSpPr txBox="1"/>
          <p:nvPr/>
        </p:nvSpPr>
        <p:spPr>
          <a:xfrm>
            <a:off x="6158775" y="1334275"/>
            <a:ext cx="5442000" cy="54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b="1">
                <a:solidFill>
                  <a:srgbClr val="15264B"/>
                </a:solidFill>
              </a:rPr>
              <a:t>Verification</a:t>
            </a:r>
            <a:endParaRPr sz="180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24"/>
          <p:cNvSpPr txBox="1"/>
          <p:nvPr/>
        </p:nvSpPr>
        <p:spPr>
          <a:xfrm>
            <a:off x="376800" y="1825501"/>
            <a:ext cx="5442000" cy="7527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SzPts val="1800"/>
              <a:buChar char="●"/>
            </a:pPr>
            <a:r>
              <a:rPr lang="en-US" sz="1800"/>
              <a:t>Move cleaning module both horizontally and vertically across entire solar panel</a:t>
            </a: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p:txBody>
      </p:sp>
      <p:sp>
        <p:nvSpPr>
          <p:cNvPr id="258" name="Google Shape;258;p24"/>
          <p:cNvSpPr txBox="1"/>
          <p:nvPr/>
        </p:nvSpPr>
        <p:spPr>
          <a:xfrm>
            <a:off x="6158775" y="1795976"/>
            <a:ext cx="5442000" cy="7527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SzPts val="1800"/>
              <a:buChar char="●"/>
            </a:pPr>
            <a:r>
              <a:rPr lang="en-US" sz="1800"/>
              <a:t>Test all sides and corners to ensure full coverage of the panel </a:t>
            </a:r>
            <a:endParaRPr sz="1800"/>
          </a:p>
        </p:txBody>
      </p:sp>
      <p:sp>
        <p:nvSpPr>
          <p:cNvPr id="259" name="Google Shape;259;p24"/>
          <p:cNvSpPr/>
          <p:nvPr/>
        </p:nvSpPr>
        <p:spPr>
          <a:xfrm rot="10800000" flipH="1">
            <a:off x="0" y="6437100"/>
            <a:ext cx="12192000" cy="420900"/>
          </a:xfrm>
          <a:prstGeom prst="rect">
            <a:avLst/>
          </a:prstGeom>
          <a:gradFill>
            <a:gsLst>
              <a:gs pos="0">
                <a:srgbClr val="7F7F7F"/>
              </a:gs>
              <a:gs pos="100000">
                <a:srgbClr val="BFBFB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60" name="Google Shape;260;p24"/>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261" name="Google Shape;261;p24"/>
          <p:cNvSpPr/>
          <p:nvPr/>
        </p:nvSpPr>
        <p:spPr>
          <a:xfrm rot="10800000" flipH="1">
            <a:off x="0" y="-7677"/>
            <a:ext cx="12192000" cy="868200"/>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62" name="Google Shape;262;p24"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263" name="Google Shape;263;p24"/>
          <p:cNvSpPr txBox="1"/>
          <p:nvPr/>
        </p:nvSpPr>
        <p:spPr>
          <a:xfrm>
            <a:off x="376810" y="204051"/>
            <a:ext cx="10910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000">
                <a:solidFill>
                  <a:schemeClr val="lt1"/>
                </a:solidFill>
              </a:rPr>
              <a:t>Drivetrain Subsystem</a:t>
            </a:r>
            <a:endParaRPr sz="3000" b="0" i="0" u="none" strike="noStrike" cap="none">
              <a:solidFill>
                <a:schemeClr val="lt1"/>
              </a:solidFill>
              <a:latin typeface="Arial"/>
              <a:ea typeface="Arial"/>
              <a:cs typeface="Arial"/>
              <a:sym typeface="Arial"/>
            </a:endParaRPr>
          </a:p>
        </p:txBody>
      </p:sp>
      <p:sp>
        <p:nvSpPr>
          <p:cNvPr id="264" name="Google Shape;264;p24"/>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pic>
        <p:nvPicPr>
          <p:cNvPr id="265" name="Google Shape;265;p24"/>
          <p:cNvPicPr preferRelativeResize="0"/>
          <p:nvPr/>
        </p:nvPicPr>
        <p:blipFill>
          <a:blip r:embed="rId4">
            <a:alphaModFix/>
          </a:blip>
          <a:stretch>
            <a:fillRect/>
          </a:stretch>
        </p:blipFill>
        <p:spPr>
          <a:xfrm>
            <a:off x="6400000" y="3936563"/>
            <a:ext cx="3840251" cy="2158272"/>
          </a:xfrm>
          <a:prstGeom prst="rect">
            <a:avLst/>
          </a:prstGeom>
          <a:noFill/>
          <a:ln>
            <a:noFill/>
          </a:ln>
        </p:spPr>
      </p:pic>
      <p:pic>
        <p:nvPicPr>
          <p:cNvPr id="266" name="Google Shape;266;p24"/>
          <p:cNvPicPr preferRelativeResize="0"/>
          <p:nvPr/>
        </p:nvPicPr>
        <p:blipFill>
          <a:blip r:embed="rId5">
            <a:alphaModFix/>
          </a:blip>
          <a:stretch>
            <a:fillRect/>
          </a:stretch>
        </p:blipFill>
        <p:spPr>
          <a:xfrm>
            <a:off x="1793751" y="3935625"/>
            <a:ext cx="3840251" cy="2160150"/>
          </a:xfrm>
          <a:prstGeom prst="rect">
            <a:avLst/>
          </a:prstGeom>
          <a:noFill/>
          <a:ln>
            <a:noFill/>
          </a:ln>
        </p:spPr>
      </p:pic>
      <p:sp>
        <p:nvSpPr>
          <p:cNvPr id="267" name="Google Shape;267;p24"/>
          <p:cNvSpPr txBox="1"/>
          <p:nvPr/>
        </p:nvSpPr>
        <p:spPr>
          <a:xfrm>
            <a:off x="2529325" y="6119275"/>
            <a:ext cx="23691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a:t>Initial shaft alignment test</a:t>
            </a:r>
            <a:endParaRPr b="1" i="0" u="none" strike="noStrike" cap="none">
              <a:solidFill>
                <a:schemeClr val="dk1"/>
              </a:solidFill>
              <a:latin typeface="Arial"/>
              <a:ea typeface="Arial"/>
              <a:cs typeface="Arial"/>
              <a:sym typeface="Arial"/>
            </a:endParaRPr>
          </a:p>
        </p:txBody>
      </p:sp>
      <p:sp>
        <p:nvSpPr>
          <p:cNvPr id="268" name="Google Shape;268;p24"/>
          <p:cNvSpPr txBox="1"/>
          <p:nvPr/>
        </p:nvSpPr>
        <p:spPr>
          <a:xfrm>
            <a:off x="7135575" y="6119275"/>
            <a:ext cx="23691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a:t>End shaft alignment test</a:t>
            </a:r>
            <a:endParaRPr b="1" i="0" u="none" strike="noStrike" cap="none">
              <a:solidFill>
                <a:schemeClr val="dk1"/>
              </a:solidFill>
              <a:latin typeface="Arial"/>
              <a:ea typeface="Arial"/>
              <a:cs typeface="Arial"/>
              <a:sym typeface="Arial"/>
            </a:endParaRPr>
          </a:p>
        </p:txBody>
      </p:sp>
      <p:sp>
        <p:nvSpPr>
          <p:cNvPr id="269" name="Google Shape;269;p24"/>
          <p:cNvSpPr txBox="1"/>
          <p:nvPr/>
        </p:nvSpPr>
        <p:spPr>
          <a:xfrm>
            <a:off x="376800" y="1181875"/>
            <a:ext cx="54420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600" b="1">
                <a:solidFill>
                  <a:srgbClr val="E84B36"/>
                </a:solidFill>
              </a:rPr>
              <a:t>Core Requirements</a:t>
            </a:r>
            <a:endParaRPr sz="1800"/>
          </a:p>
        </p:txBody>
      </p:sp>
      <p:sp>
        <p:nvSpPr>
          <p:cNvPr id="270" name="Google Shape;270;p24"/>
          <p:cNvSpPr txBox="1"/>
          <p:nvPr/>
        </p:nvSpPr>
        <p:spPr>
          <a:xfrm>
            <a:off x="6158775" y="1334275"/>
            <a:ext cx="5442000" cy="54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b="1">
                <a:solidFill>
                  <a:srgbClr val="15264B"/>
                </a:solidFill>
              </a:rPr>
              <a:t>Verification</a:t>
            </a:r>
            <a:endParaRPr sz="2000" b="1" i="0" u="none" strike="noStrike" cap="none">
              <a:solidFill>
                <a:srgbClr val="15264B"/>
              </a:solidFill>
              <a:latin typeface="Arial"/>
              <a:ea typeface="Arial"/>
              <a:cs typeface="Arial"/>
              <a:sym typeface="Arial"/>
            </a:endParaRPr>
          </a:p>
          <a:p>
            <a:pPr marL="0" lvl="0" indent="0" algn="l" rtl="0">
              <a:lnSpc>
                <a:spcPct val="150000"/>
              </a:lnSpc>
              <a:spcBef>
                <a:spcPts val="0"/>
              </a:spcBef>
              <a:spcAft>
                <a:spcPts val="0"/>
              </a:spcAft>
              <a:buNone/>
            </a:pPr>
            <a:endParaRPr sz="1800">
              <a:solidFill>
                <a:schemeClr val="dk1"/>
              </a:solidFill>
            </a:endParaRPr>
          </a:p>
          <a:p>
            <a:pPr marL="0" lvl="0" indent="0" algn="l" rtl="0">
              <a:lnSpc>
                <a:spcPct val="100000"/>
              </a:lnSpc>
              <a:spcBef>
                <a:spcPts val="0"/>
              </a:spcBef>
              <a:spcAft>
                <a:spcPts val="0"/>
              </a:spcAft>
              <a:buNone/>
            </a:pPr>
            <a:endParaRPr sz="1800">
              <a:solidFill>
                <a:schemeClr val="dk1"/>
              </a:solidFill>
            </a:endParaRPr>
          </a:p>
          <a:p>
            <a:pPr marL="0" lvl="0" indent="0" algn="l" rtl="0">
              <a:spcBef>
                <a:spcPts val="0"/>
              </a:spcBef>
              <a:spcAft>
                <a:spcPts val="0"/>
              </a:spcAft>
              <a:buNone/>
            </a:pPr>
            <a:endParaRPr sz="1800">
              <a:solidFill>
                <a:schemeClr val="dk1"/>
              </a:solidFill>
            </a:endParaRPr>
          </a:p>
        </p:txBody>
      </p:sp>
      <p:sp>
        <p:nvSpPr>
          <p:cNvPr id="271" name="Google Shape;271;p24"/>
          <p:cNvSpPr txBox="1"/>
          <p:nvPr/>
        </p:nvSpPr>
        <p:spPr>
          <a:xfrm>
            <a:off x="376800" y="2648669"/>
            <a:ext cx="5442000" cy="7527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SzPts val="1800"/>
              <a:buChar char="●"/>
            </a:pPr>
            <a:r>
              <a:rPr lang="en-US" sz="1800"/>
              <a:t>Complete one vertical sweep in under 10 minutes</a:t>
            </a:r>
            <a:endParaRPr sz="1800"/>
          </a:p>
          <a:p>
            <a:pPr marL="0" marR="0" lvl="0" indent="0" algn="l" rtl="0">
              <a:lnSpc>
                <a:spcPct val="100000"/>
              </a:lnSpc>
              <a:spcBef>
                <a:spcPts val="0"/>
              </a:spcBef>
              <a:spcAft>
                <a:spcPts val="0"/>
              </a:spcAft>
              <a:buNone/>
            </a:pPr>
            <a:endParaRPr sz="1800"/>
          </a:p>
        </p:txBody>
      </p:sp>
      <p:sp>
        <p:nvSpPr>
          <p:cNvPr id="272" name="Google Shape;272;p24"/>
          <p:cNvSpPr txBox="1"/>
          <p:nvPr/>
        </p:nvSpPr>
        <p:spPr>
          <a:xfrm>
            <a:off x="376800" y="3471838"/>
            <a:ext cx="5442000" cy="6402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SzPts val="1800"/>
              <a:buChar char="●"/>
            </a:pPr>
            <a:r>
              <a:rPr lang="en-US" sz="1800"/>
              <a:t>Parallel vertical stepper motors remain aligned</a:t>
            </a: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p:txBody>
      </p:sp>
      <p:sp>
        <p:nvSpPr>
          <p:cNvPr id="273" name="Google Shape;273;p24"/>
          <p:cNvSpPr txBox="1"/>
          <p:nvPr/>
        </p:nvSpPr>
        <p:spPr>
          <a:xfrm>
            <a:off x="6158775" y="2253051"/>
            <a:ext cx="5442000" cy="752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a:p>
          <a:p>
            <a:pPr marL="457200" marR="0" lvl="0" indent="-342900" algn="l" rtl="0">
              <a:lnSpc>
                <a:spcPct val="100000"/>
              </a:lnSpc>
              <a:spcBef>
                <a:spcPts val="0"/>
              </a:spcBef>
              <a:spcAft>
                <a:spcPts val="0"/>
              </a:spcAft>
              <a:buSzPts val="1800"/>
              <a:buChar char="●"/>
            </a:pPr>
            <a:r>
              <a:rPr lang="en-US" sz="1800"/>
              <a:t>Use a stopwatch to measure the time</a:t>
            </a:r>
            <a:endParaRPr sz="1800"/>
          </a:p>
          <a:p>
            <a:pPr marL="0" marR="0" lvl="0" indent="0" algn="l" rtl="0">
              <a:lnSpc>
                <a:spcPct val="100000"/>
              </a:lnSpc>
              <a:spcBef>
                <a:spcPts val="0"/>
              </a:spcBef>
              <a:spcAft>
                <a:spcPts val="0"/>
              </a:spcAft>
              <a:buNone/>
            </a:pPr>
            <a:endParaRPr sz="1800"/>
          </a:p>
        </p:txBody>
      </p:sp>
      <p:sp>
        <p:nvSpPr>
          <p:cNvPr id="274" name="Google Shape;274;p24"/>
          <p:cNvSpPr txBox="1"/>
          <p:nvPr/>
        </p:nvSpPr>
        <p:spPr>
          <a:xfrm>
            <a:off x="6158775" y="3059201"/>
            <a:ext cx="5442000" cy="7527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SzPts val="1800"/>
              <a:buChar char="●"/>
            </a:pPr>
            <a:r>
              <a:rPr lang="en-US" sz="1800"/>
              <a:t>Tape the shaft and start/stop the stepper motors to see which are aligned </a:t>
            </a:r>
            <a:endParaRPr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25"/>
          <p:cNvPicPr preferRelativeResize="0"/>
          <p:nvPr/>
        </p:nvPicPr>
        <p:blipFill rotWithShape="1">
          <a:blip r:embed="rId3">
            <a:alphaModFix/>
          </a:blip>
          <a:srcRect l="5950" t="7894" r="7567" b="7129"/>
          <a:stretch/>
        </p:blipFill>
        <p:spPr>
          <a:xfrm>
            <a:off x="3884025" y="4132825"/>
            <a:ext cx="3736719" cy="2169650"/>
          </a:xfrm>
          <a:prstGeom prst="rect">
            <a:avLst/>
          </a:prstGeom>
          <a:noFill/>
          <a:ln>
            <a:noFill/>
          </a:ln>
        </p:spPr>
      </p:pic>
      <p:sp>
        <p:nvSpPr>
          <p:cNvPr id="280" name="Google Shape;280;p25"/>
          <p:cNvSpPr txBox="1"/>
          <p:nvPr/>
        </p:nvSpPr>
        <p:spPr>
          <a:xfrm>
            <a:off x="376800" y="1788601"/>
            <a:ext cx="5442000" cy="7884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SzPts val="1800"/>
              <a:buChar char="●"/>
            </a:pPr>
            <a:r>
              <a:rPr lang="en-US" sz="1800"/>
              <a:t>Read inputs from user interface in manual mode to control drivetrain and cleaning subsystems</a:t>
            </a:r>
            <a:endParaRPr sz="1800"/>
          </a:p>
        </p:txBody>
      </p:sp>
      <p:sp>
        <p:nvSpPr>
          <p:cNvPr id="281" name="Google Shape;281;p25"/>
          <p:cNvSpPr/>
          <p:nvPr/>
        </p:nvSpPr>
        <p:spPr>
          <a:xfrm rot="10800000" flipH="1">
            <a:off x="0" y="6437100"/>
            <a:ext cx="12192000" cy="420900"/>
          </a:xfrm>
          <a:prstGeom prst="rect">
            <a:avLst/>
          </a:prstGeom>
          <a:gradFill>
            <a:gsLst>
              <a:gs pos="0">
                <a:srgbClr val="7F7F7F"/>
              </a:gs>
              <a:gs pos="100000">
                <a:srgbClr val="BFBFB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82" name="Google Shape;282;p25"/>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283" name="Google Shape;283;p25"/>
          <p:cNvSpPr/>
          <p:nvPr/>
        </p:nvSpPr>
        <p:spPr>
          <a:xfrm rot="10800000" flipH="1">
            <a:off x="0" y="-7677"/>
            <a:ext cx="12192000" cy="868200"/>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84" name="Google Shape;284;p25" descr="A close up of a logo&#10;&#10;Description automatically generated"/>
          <p:cNvPicPr preferRelativeResize="0"/>
          <p:nvPr/>
        </p:nvPicPr>
        <p:blipFill rotWithShape="1">
          <a:blip r:embed="rId4">
            <a:alphaModFix/>
          </a:blip>
          <a:srcRect/>
          <a:stretch/>
        </p:blipFill>
        <p:spPr>
          <a:xfrm>
            <a:off x="11554210" y="228014"/>
            <a:ext cx="277906" cy="401420"/>
          </a:xfrm>
          <a:prstGeom prst="rect">
            <a:avLst/>
          </a:prstGeom>
          <a:noFill/>
          <a:ln>
            <a:noFill/>
          </a:ln>
        </p:spPr>
      </p:pic>
      <p:sp>
        <p:nvSpPr>
          <p:cNvPr id="285" name="Google Shape;285;p25"/>
          <p:cNvSpPr txBox="1"/>
          <p:nvPr/>
        </p:nvSpPr>
        <p:spPr>
          <a:xfrm>
            <a:off x="376810" y="204051"/>
            <a:ext cx="10910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000">
                <a:solidFill>
                  <a:schemeClr val="lt1"/>
                </a:solidFill>
              </a:rPr>
              <a:t>Controller Subsystem</a:t>
            </a:r>
            <a:endParaRPr sz="3000" b="0" i="0" u="none" strike="noStrike" cap="none">
              <a:solidFill>
                <a:schemeClr val="lt1"/>
              </a:solidFill>
              <a:latin typeface="Arial"/>
              <a:ea typeface="Arial"/>
              <a:cs typeface="Arial"/>
              <a:sym typeface="Arial"/>
            </a:endParaRPr>
          </a:p>
        </p:txBody>
      </p:sp>
      <p:sp>
        <p:nvSpPr>
          <p:cNvPr id="286" name="Google Shape;286;p25"/>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
        <p:nvSpPr>
          <p:cNvPr id="287" name="Google Shape;287;p25"/>
          <p:cNvSpPr txBox="1"/>
          <p:nvPr/>
        </p:nvSpPr>
        <p:spPr>
          <a:xfrm>
            <a:off x="376800" y="1181875"/>
            <a:ext cx="54420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600" b="1">
                <a:solidFill>
                  <a:srgbClr val="E84B36"/>
                </a:solidFill>
              </a:rPr>
              <a:t>Core Requirements</a:t>
            </a:r>
            <a:endParaRPr sz="1800"/>
          </a:p>
        </p:txBody>
      </p:sp>
      <p:sp>
        <p:nvSpPr>
          <p:cNvPr id="288" name="Google Shape;288;p25"/>
          <p:cNvSpPr txBox="1"/>
          <p:nvPr/>
        </p:nvSpPr>
        <p:spPr>
          <a:xfrm>
            <a:off x="376800" y="2837525"/>
            <a:ext cx="5442000" cy="10734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SzPts val="1800"/>
              <a:buChar char="●"/>
            </a:pPr>
            <a:r>
              <a:rPr lang="en-US" sz="1800"/>
              <a:t>Read inputs from IR sensors in autonomous mode and redirect drivetrain subsystem accordingly </a:t>
            </a:r>
            <a:endParaRPr sz="1800"/>
          </a:p>
        </p:txBody>
      </p:sp>
      <p:sp>
        <p:nvSpPr>
          <p:cNvPr id="289" name="Google Shape;289;p25"/>
          <p:cNvSpPr txBox="1"/>
          <p:nvPr/>
        </p:nvSpPr>
        <p:spPr>
          <a:xfrm>
            <a:off x="376800" y="3864175"/>
            <a:ext cx="5442000" cy="7884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SzPts val="1800"/>
              <a:buChar char="●"/>
            </a:pPr>
            <a:r>
              <a:rPr lang="en-US" sz="1800"/>
              <a:t>Convert 3.3 V output logic to 5 V and 12 V for control action of sprayer and brush</a:t>
            </a:r>
            <a:endParaRPr sz="1800"/>
          </a:p>
        </p:txBody>
      </p:sp>
      <p:sp>
        <p:nvSpPr>
          <p:cNvPr id="290" name="Google Shape;290;p25"/>
          <p:cNvSpPr txBox="1"/>
          <p:nvPr/>
        </p:nvSpPr>
        <p:spPr>
          <a:xfrm>
            <a:off x="6158775" y="1334275"/>
            <a:ext cx="5442000" cy="54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b="1">
                <a:solidFill>
                  <a:srgbClr val="15264B"/>
                </a:solidFill>
              </a:rPr>
              <a:t>Verification</a:t>
            </a:r>
            <a:endParaRPr sz="2000" b="1" i="0" u="none" strike="noStrike" cap="none">
              <a:solidFill>
                <a:srgbClr val="15264B"/>
              </a:solidFill>
              <a:latin typeface="Arial"/>
              <a:ea typeface="Arial"/>
              <a:cs typeface="Arial"/>
              <a:sym typeface="Arial"/>
            </a:endParaRPr>
          </a:p>
          <a:p>
            <a:pPr marL="0" lvl="0" indent="0" algn="l" rtl="0">
              <a:lnSpc>
                <a:spcPct val="150000"/>
              </a:lnSpc>
              <a:spcBef>
                <a:spcPts val="0"/>
              </a:spcBef>
              <a:spcAft>
                <a:spcPts val="0"/>
              </a:spcAft>
              <a:buNone/>
            </a:pPr>
            <a:endParaRPr sz="1800">
              <a:solidFill>
                <a:schemeClr val="dk1"/>
              </a:solidFill>
            </a:endParaRPr>
          </a:p>
          <a:p>
            <a:pPr marL="0" lvl="0" indent="0" algn="l" rtl="0">
              <a:lnSpc>
                <a:spcPct val="100000"/>
              </a:lnSpc>
              <a:spcBef>
                <a:spcPts val="0"/>
              </a:spcBef>
              <a:spcAft>
                <a:spcPts val="0"/>
              </a:spcAft>
              <a:buNone/>
            </a:pPr>
            <a:endParaRPr sz="1800">
              <a:solidFill>
                <a:schemeClr val="dk1"/>
              </a:solidFill>
            </a:endParaRPr>
          </a:p>
          <a:p>
            <a:pPr marL="0" lvl="0" indent="0" algn="l" rtl="0">
              <a:spcBef>
                <a:spcPts val="0"/>
              </a:spcBef>
              <a:spcAft>
                <a:spcPts val="0"/>
              </a:spcAft>
              <a:buNone/>
            </a:pPr>
            <a:endParaRPr sz="1800">
              <a:solidFill>
                <a:schemeClr val="dk1"/>
              </a:solidFill>
            </a:endParaRPr>
          </a:p>
        </p:txBody>
      </p:sp>
      <p:sp>
        <p:nvSpPr>
          <p:cNvPr id="291" name="Google Shape;291;p25"/>
          <p:cNvSpPr txBox="1"/>
          <p:nvPr/>
        </p:nvSpPr>
        <p:spPr>
          <a:xfrm>
            <a:off x="6158775" y="1795976"/>
            <a:ext cx="5442000" cy="7527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SzPts val="1800"/>
              <a:buChar char="●"/>
            </a:pPr>
            <a:r>
              <a:rPr lang="en-US" sz="1800"/>
              <a:t>Stepper motors, sprayer, and brush take action when signal is sent from microcontroller</a:t>
            </a:r>
            <a:endParaRPr sz="1800"/>
          </a:p>
        </p:txBody>
      </p:sp>
      <p:sp>
        <p:nvSpPr>
          <p:cNvPr id="292" name="Google Shape;292;p25"/>
          <p:cNvSpPr txBox="1"/>
          <p:nvPr/>
        </p:nvSpPr>
        <p:spPr>
          <a:xfrm>
            <a:off x="6158775" y="2595425"/>
            <a:ext cx="5442000" cy="7527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SzPts val="1800"/>
              <a:buChar char="●"/>
            </a:pPr>
            <a:r>
              <a:rPr lang="en-US" sz="1800"/>
              <a:t>Stepper motor changes direction when sent a LOW signal from IR sensor to microcontroller </a:t>
            </a:r>
            <a:endParaRPr sz="1800"/>
          </a:p>
        </p:txBody>
      </p:sp>
      <p:sp>
        <p:nvSpPr>
          <p:cNvPr id="293" name="Google Shape;293;p25"/>
          <p:cNvSpPr txBox="1"/>
          <p:nvPr/>
        </p:nvSpPr>
        <p:spPr>
          <a:xfrm>
            <a:off x="6158775" y="3442173"/>
            <a:ext cx="5442000" cy="10734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SzPts val="1800"/>
              <a:buChar char="●"/>
            </a:pPr>
            <a:r>
              <a:rPr lang="en-US" sz="1800"/>
              <a:t>5V/12V motor connected to Drain turns on in response to 3.3 V signal applied to Gate of MOSFET (</a:t>
            </a:r>
            <a:r>
              <a:rPr lang="en-US" sz="1800">
                <a:solidFill>
                  <a:schemeClr val="dk1"/>
                </a:solidFill>
              </a:rPr>
              <a:t>FQP30N06L)</a:t>
            </a:r>
            <a:endParaRPr sz="1800"/>
          </a:p>
        </p:txBody>
      </p:sp>
      <p:sp>
        <p:nvSpPr>
          <p:cNvPr id="294" name="Google Shape;294;p25"/>
          <p:cNvSpPr txBox="1"/>
          <p:nvPr/>
        </p:nvSpPr>
        <p:spPr>
          <a:xfrm>
            <a:off x="6685600" y="5852525"/>
            <a:ext cx="3882900" cy="401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a:t>Logic level shifter circuit schematic</a:t>
            </a:r>
            <a:endParaRPr b="1"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26"/>
          <p:cNvSpPr txBox="1"/>
          <p:nvPr/>
        </p:nvSpPr>
        <p:spPr>
          <a:xfrm>
            <a:off x="376800" y="1334278"/>
            <a:ext cx="5442000" cy="749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sz="2600" b="1">
                <a:solidFill>
                  <a:srgbClr val="E84B36"/>
                </a:solidFill>
              </a:rPr>
              <a:t>Core Requirements</a:t>
            </a:r>
            <a:endParaRPr sz="1800">
              <a:solidFill>
                <a:schemeClr val="dk1"/>
              </a:solidFill>
            </a:endParaRPr>
          </a:p>
        </p:txBody>
      </p:sp>
      <p:sp>
        <p:nvSpPr>
          <p:cNvPr id="300" name="Google Shape;300;p26"/>
          <p:cNvSpPr txBox="1"/>
          <p:nvPr/>
        </p:nvSpPr>
        <p:spPr>
          <a:xfrm>
            <a:off x="6158775" y="1334279"/>
            <a:ext cx="5442000" cy="563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sz="2000" b="1">
                <a:solidFill>
                  <a:srgbClr val="15264B"/>
                </a:solidFill>
              </a:rPr>
              <a:t>Verification</a:t>
            </a:r>
            <a:endParaRPr sz="1800"/>
          </a:p>
        </p:txBody>
      </p:sp>
      <p:sp>
        <p:nvSpPr>
          <p:cNvPr id="301" name="Google Shape;301;p26"/>
          <p:cNvSpPr/>
          <p:nvPr/>
        </p:nvSpPr>
        <p:spPr>
          <a:xfrm rot="10800000" flipH="1">
            <a:off x="0" y="6437100"/>
            <a:ext cx="12192000" cy="420900"/>
          </a:xfrm>
          <a:prstGeom prst="rect">
            <a:avLst/>
          </a:prstGeom>
          <a:gradFill>
            <a:gsLst>
              <a:gs pos="0">
                <a:srgbClr val="7F7F7F"/>
              </a:gs>
              <a:gs pos="100000">
                <a:srgbClr val="BFBFB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302" name="Google Shape;302;p26"/>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303" name="Google Shape;303;p26"/>
          <p:cNvSpPr/>
          <p:nvPr/>
        </p:nvSpPr>
        <p:spPr>
          <a:xfrm rot="10800000" flipH="1">
            <a:off x="0" y="-7677"/>
            <a:ext cx="12192000" cy="868200"/>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304" name="Google Shape;304;p26"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305" name="Google Shape;305;p26"/>
          <p:cNvSpPr txBox="1"/>
          <p:nvPr/>
        </p:nvSpPr>
        <p:spPr>
          <a:xfrm>
            <a:off x="376810" y="204051"/>
            <a:ext cx="10910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000">
                <a:solidFill>
                  <a:schemeClr val="lt1"/>
                </a:solidFill>
              </a:rPr>
              <a:t>Cleaning Mechanism Subsystem</a:t>
            </a:r>
            <a:endParaRPr sz="3000" b="0" i="0" u="none" strike="noStrike" cap="none">
              <a:solidFill>
                <a:schemeClr val="lt1"/>
              </a:solidFill>
              <a:latin typeface="Arial"/>
              <a:ea typeface="Arial"/>
              <a:cs typeface="Arial"/>
              <a:sym typeface="Arial"/>
            </a:endParaRPr>
          </a:p>
        </p:txBody>
      </p:sp>
      <p:sp>
        <p:nvSpPr>
          <p:cNvPr id="306" name="Google Shape;306;p26"/>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
        <p:nvSpPr>
          <p:cNvPr id="307" name="Google Shape;307;p26"/>
          <p:cNvSpPr txBox="1"/>
          <p:nvPr/>
        </p:nvSpPr>
        <p:spPr>
          <a:xfrm>
            <a:off x="376800" y="1980042"/>
            <a:ext cx="5442000" cy="6441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Clr>
                <a:schemeClr val="dk1"/>
              </a:buClr>
              <a:buSzPts val="1800"/>
              <a:buChar char="●"/>
            </a:pPr>
            <a:r>
              <a:rPr lang="en-US" sz="1800">
                <a:solidFill>
                  <a:schemeClr val="dk1"/>
                </a:solidFill>
              </a:rPr>
              <a:t>Must remove most of the debris without damaging the solar panel</a:t>
            </a:r>
            <a:endParaRPr sz="1800">
              <a:solidFill>
                <a:schemeClr val="dk1"/>
              </a:solidFill>
            </a:endParaRPr>
          </a:p>
          <a:p>
            <a:pPr marL="0" marR="0" lvl="0" indent="0" algn="l" rtl="0">
              <a:lnSpc>
                <a:spcPct val="100000"/>
              </a:lnSpc>
              <a:spcBef>
                <a:spcPts val="0"/>
              </a:spcBef>
              <a:spcAft>
                <a:spcPts val="0"/>
              </a:spcAft>
              <a:buNone/>
            </a:pPr>
            <a:endParaRPr sz="1800">
              <a:solidFill>
                <a:schemeClr val="dk1"/>
              </a:solidFill>
            </a:endParaRPr>
          </a:p>
        </p:txBody>
      </p:sp>
      <p:sp>
        <p:nvSpPr>
          <p:cNvPr id="308" name="Google Shape;308;p26"/>
          <p:cNvSpPr txBox="1"/>
          <p:nvPr/>
        </p:nvSpPr>
        <p:spPr>
          <a:xfrm>
            <a:off x="376800" y="2879242"/>
            <a:ext cx="5442000" cy="4617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Clr>
                <a:schemeClr val="dk1"/>
              </a:buClr>
              <a:buSzPts val="1800"/>
              <a:buChar char="●"/>
            </a:pPr>
            <a:r>
              <a:rPr lang="en-US" sz="1800">
                <a:solidFill>
                  <a:schemeClr val="dk1"/>
                </a:solidFill>
              </a:rPr>
              <a:t>Must operate reliably in ambient temperatures</a:t>
            </a:r>
            <a:endParaRPr sz="1800">
              <a:solidFill>
                <a:schemeClr val="dk1"/>
              </a:solidFill>
            </a:endParaRPr>
          </a:p>
          <a:p>
            <a:pPr marL="0" marR="0" lvl="0" indent="0" algn="l" rtl="0">
              <a:lnSpc>
                <a:spcPct val="100000"/>
              </a:lnSpc>
              <a:spcBef>
                <a:spcPts val="0"/>
              </a:spcBef>
              <a:spcAft>
                <a:spcPts val="0"/>
              </a:spcAft>
              <a:buNone/>
            </a:pPr>
            <a:endParaRPr sz="1800">
              <a:solidFill>
                <a:schemeClr val="dk1"/>
              </a:solidFill>
            </a:endParaRPr>
          </a:p>
          <a:p>
            <a:pPr marL="0" marR="0" lvl="0" indent="0" algn="l" rtl="0">
              <a:lnSpc>
                <a:spcPct val="100000"/>
              </a:lnSpc>
              <a:spcBef>
                <a:spcPts val="0"/>
              </a:spcBef>
              <a:spcAft>
                <a:spcPts val="0"/>
              </a:spcAft>
              <a:buNone/>
            </a:pPr>
            <a:endParaRPr sz="1800">
              <a:solidFill>
                <a:schemeClr val="dk1"/>
              </a:solidFill>
            </a:endParaRPr>
          </a:p>
        </p:txBody>
      </p:sp>
      <p:sp>
        <p:nvSpPr>
          <p:cNvPr id="309" name="Google Shape;309;p26"/>
          <p:cNvSpPr txBox="1"/>
          <p:nvPr/>
        </p:nvSpPr>
        <p:spPr>
          <a:xfrm>
            <a:off x="6158775" y="1879618"/>
            <a:ext cx="5442000" cy="1029900"/>
          </a:xfrm>
          <a:prstGeom prst="rect">
            <a:avLst/>
          </a:prstGeom>
          <a:noFill/>
          <a:ln>
            <a:noFill/>
          </a:ln>
        </p:spPr>
        <p:txBody>
          <a:bodyPr spcFirstLastPara="1" wrap="square" lIns="91425" tIns="45700" rIns="91425" bIns="45700" anchor="t" anchorCtr="0">
            <a:noAutofit/>
          </a:bodyPr>
          <a:lstStyle/>
          <a:p>
            <a:pPr marL="457200" lvl="0" indent="-342900" algn="l" rtl="0">
              <a:spcBef>
                <a:spcPts val="0"/>
              </a:spcBef>
              <a:spcAft>
                <a:spcPts val="0"/>
              </a:spcAft>
              <a:buSzPts val="1800"/>
              <a:buChar char="●"/>
            </a:pPr>
            <a:r>
              <a:rPr lang="en-US" sz="1800">
                <a:solidFill>
                  <a:schemeClr val="dk1"/>
                </a:solidFill>
              </a:rPr>
              <a:t>After adding artificial debris, carefully observe and compare the condition of the solar panel before and after cleaning</a:t>
            </a:r>
            <a:endParaRPr sz="1800"/>
          </a:p>
          <a:p>
            <a:pPr marL="0" marR="0" lvl="0" indent="0" algn="l" rtl="0">
              <a:lnSpc>
                <a:spcPct val="100000"/>
              </a:lnSpc>
              <a:spcBef>
                <a:spcPts val="0"/>
              </a:spcBef>
              <a:spcAft>
                <a:spcPts val="0"/>
              </a:spcAft>
              <a:buNone/>
            </a:pPr>
            <a:endParaRPr sz="1800"/>
          </a:p>
        </p:txBody>
      </p:sp>
      <p:sp>
        <p:nvSpPr>
          <p:cNvPr id="310" name="Google Shape;310;p26"/>
          <p:cNvSpPr txBox="1"/>
          <p:nvPr/>
        </p:nvSpPr>
        <p:spPr>
          <a:xfrm>
            <a:off x="6158775" y="2909518"/>
            <a:ext cx="5442000" cy="8682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SzPts val="1800"/>
              <a:buChar char="●"/>
            </a:pPr>
            <a:r>
              <a:rPr lang="en-US" sz="1800"/>
              <a:t>Operate the cleaner outdoors under ambient temperature</a:t>
            </a:r>
            <a:endParaRPr sz="1800"/>
          </a:p>
        </p:txBody>
      </p:sp>
      <p:pic>
        <p:nvPicPr>
          <p:cNvPr id="311" name="Google Shape;311;p26"/>
          <p:cNvPicPr preferRelativeResize="0"/>
          <p:nvPr/>
        </p:nvPicPr>
        <p:blipFill rotWithShape="1">
          <a:blip r:embed="rId4">
            <a:alphaModFix/>
          </a:blip>
          <a:srcRect t="27010" b="8029"/>
          <a:stretch/>
        </p:blipFill>
        <p:spPr>
          <a:xfrm>
            <a:off x="4218250" y="3535038"/>
            <a:ext cx="3227206" cy="2795251"/>
          </a:xfrm>
          <a:prstGeom prst="rect">
            <a:avLst/>
          </a:prstGeom>
          <a:noFill/>
          <a:ln>
            <a:noFill/>
          </a:ln>
        </p:spPr>
      </p:pic>
      <p:sp>
        <p:nvSpPr>
          <p:cNvPr id="312" name="Google Shape;312;p26"/>
          <p:cNvSpPr txBox="1"/>
          <p:nvPr/>
        </p:nvSpPr>
        <p:spPr>
          <a:xfrm>
            <a:off x="7445450" y="6035700"/>
            <a:ext cx="3882900" cy="401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a:t>Outdoor ambient temperature test</a:t>
            </a:r>
            <a:endParaRPr b="1"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27"/>
          <p:cNvSpPr txBox="1"/>
          <p:nvPr/>
        </p:nvSpPr>
        <p:spPr>
          <a:xfrm>
            <a:off x="376800" y="1334275"/>
            <a:ext cx="11432400" cy="820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600" b="1">
                <a:solidFill>
                  <a:srgbClr val="E84B36"/>
                </a:solidFill>
              </a:rPr>
              <a:t>Our Three High Level Requirements</a:t>
            </a:r>
            <a:endParaRPr sz="1800" b="1" i="0" u="none" strike="noStrike" cap="none">
              <a:solidFill>
                <a:schemeClr val="dk1"/>
              </a:solidFill>
              <a:latin typeface="Arial"/>
              <a:ea typeface="Arial"/>
              <a:cs typeface="Arial"/>
              <a:sym typeface="Arial"/>
            </a:endParaRPr>
          </a:p>
        </p:txBody>
      </p:sp>
      <p:sp>
        <p:nvSpPr>
          <p:cNvPr id="318" name="Google Shape;318;p27"/>
          <p:cNvSpPr/>
          <p:nvPr/>
        </p:nvSpPr>
        <p:spPr>
          <a:xfrm rot="10800000" flipH="1">
            <a:off x="0" y="6437100"/>
            <a:ext cx="12192000" cy="420900"/>
          </a:xfrm>
          <a:prstGeom prst="rect">
            <a:avLst/>
          </a:prstGeom>
          <a:gradFill>
            <a:gsLst>
              <a:gs pos="0">
                <a:srgbClr val="7F7F7F"/>
              </a:gs>
              <a:gs pos="100000">
                <a:srgbClr val="BFBFB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319" name="Google Shape;319;p27"/>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320" name="Google Shape;320;p27"/>
          <p:cNvSpPr/>
          <p:nvPr/>
        </p:nvSpPr>
        <p:spPr>
          <a:xfrm rot="10800000" flipH="1">
            <a:off x="0" y="-7677"/>
            <a:ext cx="12192000" cy="868200"/>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321" name="Google Shape;321;p27"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322" name="Google Shape;322;p27"/>
          <p:cNvSpPr txBox="1"/>
          <p:nvPr/>
        </p:nvSpPr>
        <p:spPr>
          <a:xfrm>
            <a:off x="376810" y="204051"/>
            <a:ext cx="10910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000">
                <a:solidFill>
                  <a:schemeClr val="lt1"/>
                </a:solidFill>
              </a:rPr>
              <a:t>High Level Requirements</a:t>
            </a:r>
            <a:endParaRPr sz="3000" b="0" i="0" u="none" strike="noStrike" cap="none">
              <a:solidFill>
                <a:schemeClr val="lt1"/>
              </a:solidFill>
              <a:latin typeface="Arial"/>
              <a:ea typeface="Arial"/>
              <a:cs typeface="Arial"/>
              <a:sym typeface="Arial"/>
            </a:endParaRPr>
          </a:p>
        </p:txBody>
      </p:sp>
      <p:sp>
        <p:nvSpPr>
          <p:cNvPr id="323" name="Google Shape;323;p27"/>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
        <p:nvSpPr>
          <p:cNvPr id="324" name="Google Shape;324;p27"/>
          <p:cNvSpPr txBox="1"/>
          <p:nvPr/>
        </p:nvSpPr>
        <p:spPr>
          <a:xfrm>
            <a:off x="379800" y="2154765"/>
            <a:ext cx="11432400" cy="747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a:t>1. 	The user can switch between manual and autonomous modes for the cleaning unit to run on without needing to restart the cycle.</a:t>
            </a:r>
            <a:endParaRPr sz="1800"/>
          </a:p>
          <a:p>
            <a:pPr marL="0" marR="0" lvl="0" indent="0" algn="l" rtl="0">
              <a:lnSpc>
                <a:spcPct val="100000"/>
              </a:lnSpc>
              <a:spcBef>
                <a:spcPts val="0"/>
              </a:spcBef>
              <a:spcAft>
                <a:spcPts val="0"/>
              </a:spcAft>
              <a:buNone/>
            </a:pPr>
            <a:endParaRPr sz="1800" b="1" i="0" u="none" strike="noStrike" cap="none">
              <a:solidFill>
                <a:schemeClr val="dk1"/>
              </a:solidFill>
              <a:latin typeface="Arial"/>
              <a:ea typeface="Arial"/>
              <a:cs typeface="Arial"/>
              <a:sym typeface="Arial"/>
            </a:endParaRPr>
          </a:p>
        </p:txBody>
      </p:sp>
      <p:sp>
        <p:nvSpPr>
          <p:cNvPr id="325" name="Google Shape;325;p27"/>
          <p:cNvSpPr txBox="1"/>
          <p:nvPr/>
        </p:nvSpPr>
        <p:spPr>
          <a:xfrm>
            <a:off x="379800" y="2975700"/>
            <a:ext cx="11432400" cy="564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a:t>2.	The cleaner must complete a full vertical sweep (top to bottom and back to top) in under 10 minutes. </a:t>
            </a:r>
            <a:endParaRPr sz="1800" b="1" i="0" u="none" strike="noStrike" cap="none">
              <a:solidFill>
                <a:schemeClr val="dk1"/>
              </a:solidFill>
              <a:latin typeface="Arial"/>
              <a:ea typeface="Arial"/>
              <a:cs typeface="Arial"/>
              <a:sym typeface="Arial"/>
            </a:endParaRPr>
          </a:p>
        </p:txBody>
      </p:sp>
      <p:sp>
        <p:nvSpPr>
          <p:cNvPr id="326" name="Google Shape;326;p27"/>
          <p:cNvSpPr txBox="1"/>
          <p:nvPr/>
        </p:nvSpPr>
        <p:spPr>
          <a:xfrm>
            <a:off x="379800" y="3540000"/>
            <a:ext cx="11432400" cy="107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a:t>3. 	Have the cleaning system implementation work for its entirety without damaging the solar panel surface; the sprayer dispenses solution on the panel, the brush is able to spin on the cleaner unit, and the microfiber cloth picks up leftover debris. </a:t>
            </a:r>
            <a:endParaRPr sz="1800" b="1"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28"/>
          <p:cNvPicPr preferRelativeResize="0"/>
          <p:nvPr/>
        </p:nvPicPr>
        <p:blipFill rotWithShape="1">
          <a:blip r:embed="rId3">
            <a:alphaModFix/>
          </a:blip>
          <a:srcRect l="-480" r="479"/>
          <a:stretch/>
        </p:blipFill>
        <p:spPr>
          <a:xfrm>
            <a:off x="-823225" y="-28700"/>
            <a:ext cx="13015224" cy="6920525"/>
          </a:xfrm>
          <a:prstGeom prst="rect">
            <a:avLst/>
          </a:prstGeom>
          <a:noFill/>
          <a:ln>
            <a:noFill/>
          </a:ln>
        </p:spPr>
      </p:pic>
      <p:sp>
        <p:nvSpPr>
          <p:cNvPr id="332" name="Google Shape;332;p28"/>
          <p:cNvSpPr/>
          <p:nvPr/>
        </p:nvSpPr>
        <p:spPr>
          <a:xfrm>
            <a:off x="6096000" y="0"/>
            <a:ext cx="6096000" cy="6858000"/>
          </a:xfrm>
          <a:prstGeom prst="rect">
            <a:avLst/>
          </a:prstGeom>
          <a:solidFill>
            <a:srgbClr val="13294B">
              <a:alpha val="8471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3" name="Google Shape;333;p28"/>
          <p:cNvSpPr txBox="1"/>
          <p:nvPr/>
        </p:nvSpPr>
        <p:spPr>
          <a:xfrm>
            <a:off x="591671" y="3674095"/>
            <a:ext cx="48678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334" name="Google Shape;334;p28"/>
          <p:cNvSpPr txBox="1"/>
          <p:nvPr/>
        </p:nvSpPr>
        <p:spPr>
          <a:xfrm>
            <a:off x="6765290" y="3121196"/>
            <a:ext cx="4757400" cy="615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3400">
                <a:solidFill>
                  <a:schemeClr val="lt1"/>
                </a:solidFill>
              </a:rPr>
              <a:t>PCB Design</a:t>
            </a:r>
            <a:endParaRPr sz="3000" b="0" i="0" u="none" strike="noStrike" cap="none">
              <a:solidFill>
                <a:schemeClr val="lt1"/>
              </a:solidFill>
              <a:latin typeface="Arial"/>
              <a:ea typeface="Arial"/>
              <a:cs typeface="Arial"/>
              <a:sym typeface="Arial"/>
            </a:endParaRPr>
          </a:p>
        </p:txBody>
      </p:sp>
      <p:pic>
        <p:nvPicPr>
          <p:cNvPr id="335" name="Google Shape;335;p28" descr="A close up of a logo&#10;&#10;Description automatically generated"/>
          <p:cNvPicPr preferRelativeResize="0"/>
          <p:nvPr/>
        </p:nvPicPr>
        <p:blipFill rotWithShape="1">
          <a:blip r:embed="rId4">
            <a:alphaModFix/>
          </a:blip>
          <a:srcRect/>
          <a:stretch/>
        </p:blipFill>
        <p:spPr>
          <a:xfrm>
            <a:off x="11554210" y="235709"/>
            <a:ext cx="277906" cy="401420"/>
          </a:xfrm>
          <a:prstGeom prst="rect">
            <a:avLst/>
          </a:prstGeom>
          <a:noFill/>
          <a:ln>
            <a:noFill/>
          </a:ln>
        </p:spPr>
      </p:pic>
      <p:sp>
        <p:nvSpPr>
          <p:cNvPr id="336" name="Google Shape;336;p28"/>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337" name="Google Shape;337;p28"/>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29"/>
          <p:cNvSpPr txBox="1"/>
          <p:nvPr/>
        </p:nvSpPr>
        <p:spPr>
          <a:xfrm>
            <a:off x="437685" y="5801678"/>
            <a:ext cx="11177400" cy="95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Helvetica Neue Light"/>
              <a:buNone/>
            </a:pPr>
            <a:r>
              <a:rPr lang="en-US" sz="2200">
                <a:solidFill>
                  <a:schemeClr val="dk1"/>
                </a:solidFill>
              </a:rPr>
              <a:t>Power &amp; Cleaning Mechanism Subsystems PCB Schematic</a:t>
            </a:r>
            <a:endParaRPr sz="2200" b="0" i="0" u="none" strike="noStrike" cap="none">
              <a:solidFill>
                <a:srgbClr val="000000"/>
              </a:solidFill>
              <a:latin typeface="Arial"/>
              <a:ea typeface="Arial"/>
              <a:cs typeface="Arial"/>
              <a:sym typeface="Arial"/>
            </a:endParaRPr>
          </a:p>
        </p:txBody>
      </p:sp>
      <p:pic>
        <p:nvPicPr>
          <p:cNvPr id="343" name="Google Shape;343;p29" descr="A close up of a logo&#10;&#10;Description automatically generated"/>
          <p:cNvPicPr preferRelativeResize="0"/>
          <p:nvPr/>
        </p:nvPicPr>
        <p:blipFill rotWithShape="1">
          <a:blip r:embed="rId3">
            <a:alphaModFix/>
          </a:blip>
          <a:srcRect/>
          <a:stretch/>
        </p:blipFill>
        <p:spPr>
          <a:xfrm>
            <a:off x="11554210" y="235709"/>
            <a:ext cx="277906" cy="401420"/>
          </a:xfrm>
          <a:prstGeom prst="rect">
            <a:avLst/>
          </a:prstGeom>
          <a:noFill/>
          <a:ln>
            <a:noFill/>
          </a:ln>
        </p:spPr>
      </p:pic>
      <p:sp>
        <p:nvSpPr>
          <p:cNvPr id="344" name="Google Shape;344;p29"/>
          <p:cNvSpPr/>
          <p:nvPr/>
        </p:nvSpPr>
        <p:spPr>
          <a:xfrm rot="10800000" flipH="1">
            <a:off x="0" y="6437100"/>
            <a:ext cx="12192000" cy="420900"/>
          </a:xfrm>
          <a:prstGeom prst="rect">
            <a:avLst/>
          </a:prstGeom>
          <a:gradFill>
            <a:gsLst>
              <a:gs pos="0">
                <a:srgbClr val="7F7F7F"/>
              </a:gs>
              <a:gs pos="100000">
                <a:srgbClr val="BFBFB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345" name="Google Shape;345;p29"/>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346" name="Google Shape;346;p29"/>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pic>
        <p:nvPicPr>
          <p:cNvPr id="347" name="Google Shape;347;p29"/>
          <p:cNvPicPr preferRelativeResize="0"/>
          <p:nvPr/>
        </p:nvPicPr>
        <p:blipFill rotWithShape="1">
          <a:blip r:embed="rId4">
            <a:alphaModFix/>
          </a:blip>
          <a:srcRect r="9090"/>
          <a:stretch/>
        </p:blipFill>
        <p:spPr>
          <a:xfrm>
            <a:off x="0" y="0"/>
            <a:ext cx="12192000" cy="5630851"/>
          </a:xfrm>
          <a:prstGeom prst="rect">
            <a:avLst/>
          </a:prstGeom>
          <a:noFill/>
          <a:ln>
            <a:noFill/>
          </a:ln>
        </p:spPr>
      </p:pic>
      <p:sp>
        <p:nvSpPr>
          <p:cNvPr id="348" name="Google Shape;348;p29"/>
          <p:cNvSpPr/>
          <p:nvPr/>
        </p:nvSpPr>
        <p:spPr>
          <a:xfrm>
            <a:off x="0" y="2467775"/>
            <a:ext cx="5794800" cy="31827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349" name="Google Shape;349;p29"/>
          <p:cNvCxnSpPr/>
          <p:nvPr/>
        </p:nvCxnSpPr>
        <p:spPr>
          <a:xfrm rot="10800000" flipH="1">
            <a:off x="5794750" y="5630975"/>
            <a:ext cx="6384900" cy="19500"/>
          </a:xfrm>
          <a:prstGeom prst="straightConnector1">
            <a:avLst/>
          </a:prstGeom>
          <a:noFill/>
          <a:ln w="19050" cap="flat" cmpd="sng">
            <a:solidFill>
              <a:schemeClr val="dk2"/>
            </a:solidFill>
            <a:prstDash val="solid"/>
            <a:round/>
            <a:headEnd type="none" w="med" len="med"/>
            <a:tailEnd type="none" w="med" len="med"/>
          </a:ln>
        </p:spPr>
      </p:cxnSp>
      <p:cxnSp>
        <p:nvCxnSpPr>
          <p:cNvPr id="350" name="Google Shape;350;p29"/>
          <p:cNvCxnSpPr/>
          <p:nvPr/>
        </p:nvCxnSpPr>
        <p:spPr>
          <a:xfrm flipH="1">
            <a:off x="12184675" y="10975"/>
            <a:ext cx="17100" cy="5607300"/>
          </a:xfrm>
          <a:prstGeom prst="straightConnector1">
            <a:avLst/>
          </a:prstGeom>
          <a:noFill/>
          <a:ln w="19050" cap="flat" cmpd="sng">
            <a:solidFill>
              <a:schemeClr val="dk2"/>
            </a:solidFill>
            <a:prstDash val="solid"/>
            <a:round/>
            <a:headEnd type="none" w="med" len="med"/>
            <a:tailEnd type="none" w="med" len="med"/>
          </a:ln>
        </p:spPr>
      </p:cxnSp>
      <p:cxnSp>
        <p:nvCxnSpPr>
          <p:cNvPr id="351" name="Google Shape;351;p29"/>
          <p:cNvCxnSpPr/>
          <p:nvPr/>
        </p:nvCxnSpPr>
        <p:spPr>
          <a:xfrm>
            <a:off x="-9950" y="1175"/>
            <a:ext cx="12189600" cy="9600"/>
          </a:xfrm>
          <a:prstGeom prst="straightConnector1">
            <a:avLst/>
          </a:prstGeom>
          <a:noFill/>
          <a:ln w="19050" cap="flat" cmpd="sng">
            <a:solidFill>
              <a:schemeClr val="dk2"/>
            </a:solidFill>
            <a:prstDash val="solid"/>
            <a:round/>
            <a:headEnd type="none" w="med" len="med"/>
            <a:tailEnd type="none" w="med" len="med"/>
          </a:ln>
        </p:spPr>
      </p:cxnSp>
      <p:cxnSp>
        <p:nvCxnSpPr>
          <p:cNvPr id="352" name="Google Shape;352;p29"/>
          <p:cNvCxnSpPr/>
          <p:nvPr/>
        </p:nvCxnSpPr>
        <p:spPr>
          <a:xfrm flipH="1">
            <a:off x="-9950" y="11775"/>
            <a:ext cx="17100" cy="5607300"/>
          </a:xfrm>
          <a:prstGeom prst="straightConnector1">
            <a:avLst/>
          </a:prstGeom>
          <a:noFill/>
          <a:ln w="19050" cap="flat" cmpd="sng">
            <a:solidFill>
              <a:schemeClr val="dk2"/>
            </a:solidFill>
            <a:prstDash val="solid"/>
            <a:round/>
            <a:headEnd type="none" w="med" len="med"/>
            <a:tailEnd type="none" w="med" len="med"/>
          </a:ln>
        </p:spPr>
      </p:cxnSp>
      <p:pic>
        <p:nvPicPr>
          <p:cNvPr id="353" name="Google Shape;353;p29" descr="A close up of a logo&#10;&#10;Description automatically generated"/>
          <p:cNvPicPr preferRelativeResize="0"/>
          <p:nvPr/>
        </p:nvPicPr>
        <p:blipFill rotWithShape="1">
          <a:blip r:embed="rId3">
            <a:alphaModFix/>
          </a:blip>
          <a:srcRect/>
          <a:stretch/>
        </p:blipFill>
        <p:spPr>
          <a:xfrm>
            <a:off x="11554210" y="235709"/>
            <a:ext cx="277906" cy="40142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30"/>
          <p:cNvPicPr preferRelativeResize="0"/>
          <p:nvPr/>
        </p:nvPicPr>
        <p:blipFill>
          <a:blip r:embed="rId3">
            <a:alphaModFix/>
          </a:blip>
          <a:stretch>
            <a:fillRect/>
          </a:stretch>
        </p:blipFill>
        <p:spPr>
          <a:xfrm>
            <a:off x="0" y="0"/>
            <a:ext cx="12192000" cy="5866128"/>
          </a:xfrm>
          <a:prstGeom prst="rect">
            <a:avLst/>
          </a:prstGeom>
          <a:noFill/>
          <a:ln>
            <a:noFill/>
          </a:ln>
        </p:spPr>
      </p:pic>
      <p:sp>
        <p:nvSpPr>
          <p:cNvPr id="359" name="Google Shape;359;p30"/>
          <p:cNvSpPr txBox="1"/>
          <p:nvPr/>
        </p:nvSpPr>
        <p:spPr>
          <a:xfrm>
            <a:off x="417385" y="5931428"/>
            <a:ext cx="11177400" cy="95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Helvetica Neue Light"/>
              <a:buNone/>
            </a:pPr>
            <a:r>
              <a:rPr lang="en-US" sz="2200">
                <a:solidFill>
                  <a:schemeClr val="dk1"/>
                </a:solidFill>
              </a:rPr>
              <a:t>Controller Subsystem (Microcontroller) PCB Schematic</a:t>
            </a:r>
            <a:endParaRPr sz="2200" b="0" i="0" u="none" strike="noStrike" cap="none">
              <a:solidFill>
                <a:srgbClr val="000000"/>
              </a:solidFill>
              <a:latin typeface="Arial"/>
              <a:ea typeface="Arial"/>
              <a:cs typeface="Arial"/>
              <a:sym typeface="Arial"/>
            </a:endParaRPr>
          </a:p>
        </p:txBody>
      </p:sp>
      <p:pic>
        <p:nvPicPr>
          <p:cNvPr id="360" name="Google Shape;360;p30" descr="A close up of a logo&#10;&#10;Description automatically generated"/>
          <p:cNvPicPr preferRelativeResize="0"/>
          <p:nvPr/>
        </p:nvPicPr>
        <p:blipFill rotWithShape="1">
          <a:blip r:embed="rId4">
            <a:alphaModFix/>
          </a:blip>
          <a:srcRect/>
          <a:stretch/>
        </p:blipFill>
        <p:spPr>
          <a:xfrm>
            <a:off x="11554210" y="235709"/>
            <a:ext cx="277906" cy="401420"/>
          </a:xfrm>
          <a:prstGeom prst="rect">
            <a:avLst/>
          </a:prstGeom>
          <a:noFill/>
          <a:ln>
            <a:noFill/>
          </a:ln>
        </p:spPr>
      </p:pic>
      <p:sp>
        <p:nvSpPr>
          <p:cNvPr id="361" name="Google Shape;361;p30"/>
          <p:cNvSpPr/>
          <p:nvPr/>
        </p:nvSpPr>
        <p:spPr>
          <a:xfrm rot="10800000" flipH="1">
            <a:off x="0" y="6437100"/>
            <a:ext cx="12192000" cy="420900"/>
          </a:xfrm>
          <a:prstGeom prst="rect">
            <a:avLst/>
          </a:prstGeom>
          <a:gradFill>
            <a:gsLst>
              <a:gs pos="0">
                <a:srgbClr val="7F7F7F"/>
              </a:gs>
              <a:gs pos="100000">
                <a:srgbClr val="BFBFB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362" name="Google Shape;362;p30"/>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363" name="Google Shape;363;p30"/>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3"/>
          <p:cNvSpPr/>
          <p:nvPr/>
        </p:nvSpPr>
        <p:spPr>
          <a:xfrm rot="10800000" flipH="1">
            <a:off x="0" y="8162"/>
            <a:ext cx="12192000" cy="6858000"/>
          </a:xfrm>
          <a:prstGeom prst="rect">
            <a:avLst/>
          </a:prstGeom>
          <a:gradFill>
            <a:gsLst>
              <a:gs pos="0">
                <a:srgbClr val="1B4284"/>
              </a:gs>
              <a:gs pos="100000">
                <a:srgbClr val="13294B"/>
              </a:gs>
            </a:gsLst>
            <a:lin ang="189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92" name="Google Shape;92;p13" descr="A picture containing building, street&#10;&#10;Description automatically generated"/>
          <p:cNvPicPr preferRelativeResize="0"/>
          <p:nvPr/>
        </p:nvPicPr>
        <p:blipFill rotWithShape="1">
          <a:blip r:embed="rId3">
            <a:alphaModFix amt="25000"/>
          </a:blip>
          <a:srcRect/>
          <a:stretch/>
        </p:blipFill>
        <p:spPr>
          <a:xfrm>
            <a:off x="0" y="8162"/>
            <a:ext cx="12192000" cy="6858000"/>
          </a:xfrm>
          <a:prstGeom prst="rect">
            <a:avLst/>
          </a:prstGeom>
          <a:noFill/>
          <a:ln>
            <a:noFill/>
          </a:ln>
        </p:spPr>
      </p:pic>
      <p:pic>
        <p:nvPicPr>
          <p:cNvPr id="93" name="Google Shape;93;p13" descr="A close up of a logo&#10;&#10;Description automatically generated"/>
          <p:cNvPicPr preferRelativeResize="0"/>
          <p:nvPr/>
        </p:nvPicPr>
        <p:blipFill rotWithShape="1">
          <a:blip r:embed="rId4">
            <a:alphaModFix/>
          </a:blip>
          <a:srcRect/>
          <a:stretch/>
        </p:blipFill>
        <p:spPr>
          <a:xfrm>
            <a:off x="11554210" y="235709"/>
            <a:ext cx="277906" cy="401420"/>
          </a:xfrm>
          <a:prstGeom prst="rect">
            <a:avLst/>
          </a:prstGeom>
          <a:noFill/>
          <a:ln>
            <a:noFill/>
          </a:ln>
        </p:spPr>
      </p:pic>
      <p:sp>
        <p:nvSpPr>
          <p:cNvPr id="94" name="Google Shape;94;p13"/>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95" name="Google Shape;95;p13"/>
          <p:cNvSpPr txBox="1"/>
          <p:nvPr/>
        </p:nvSpPr>
        <p:spPr>
          <a:xfrm>
            <a:off x="1295400" y="2948490"/>
            <a:ext cx="9601200" cy="106200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4500"/>
              <a:buFont typeface="Arial"/>
              <a:buNone/>
            </a:pPr>
            <a:r>
              <a:rPr lang="en-US" sz="4500" b="1">
                <a:solidFill>
                  <a:schemeClr val="lt1"/>
                </a:solidFill>
              </a:rPr>
              <a:t>Introduction</a:t>
            </a:r>
            <a:endParaRPr sz="45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6" name="Google Shape;96;p13"/>
          <p:cNvSpPr/>
          <p:nvPr/>
        </p:nvSpPr>
        <p:spPr>
          <a:xfrm>
            <a:off x="5520230" y="1704276"/>
            <a:ext cx="1151540" cy="111983"/>
          </a:xfrm>
          <a:prstGeom prst="rect">
            <a:avLst/>
          </a:prstGeom>
          <a:solidFill>
            <a:srgbClr val="FF55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13"/>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Google Shape;368;p31"/>
          <p:cNvPicPr preferRelativeResize="0"/>
          <p:nvPr/>
        </p:nvPicPr>
        <p:blipFill rotWithShape="1">
          <a:blip r:embed="rId3">
            <a:alphaModFix/>
          </a:blip>
          <a:srcRect b="4315"/>
          <a:stretch/>
        </p:blipFill>
        <p:spPr>
          <a:xfrm>
            <a:off x="0" y="0"/>
            <a:ext cx="12191999" cy="5782625"/>
          </a:xfrm>
          <a:prstGeom prst="rect">
            <a:avLst/>
          </a:prstGeom>
          <a:noFill/>
          <a:ln>
            <a:noFill/>
          </a:ln>
        </p:spPr>
      </p:pic>
      <p:sp>
        <p:nvSpPr>
          <p:cNvPr id="369" name="Google Shape;369;p31"/>
          <p:cNvSpPr txBox="1"/>
          <p:nvPr/>
        </p:nvSpPr>
        <p:spPr>
          <a:xfrm>
            <a:off x="417385" y="5931428"/>
            <a:ext cx="11177400" cy="95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Helvetica Neue Light"/>
              <a:buNone/>
            </a:pPr>
            <a:r>
              <a:rPr lang="en-US" sz="2200">
                <a:solidFill>
                  <a:schemeClr val="dk1"/>
                </a:solidFill>
              </a:rPr>
              <a:t>Controller &amp; Drivetrain Subsystems (Signals) PCB Schematic</a:t>
            </a:r>
            <a:endParaRPr sz="2200" b="0" i="0" u="none" strike="noStrike" cap="none">
              <a:solidFill>
                <a:srgbClr val="000000"/>
              </a:solidFill>
              <a:latin typeface="Arial"/>
              <a:ea typeface="Arial"/>
              <a:cs typeface="Arial"/>
              <a:sym typeface="Arial"/>
            </a:endParaRPr>
          </a:p>
        </p:txBody>
      </p:sp>
      <p:pic>
        <p:nvPicPr>
          <p:cNvPr id="370" name="Google Shape;370;p31" descr="A close up of a logo&#10;&#10;Description automatically generated"/>
          <p:cNvPicPr preferRelativeResize="0"/>
          <p:nvPr/>
        </p:nvPicPr>
        <p:blipFill rotWithShape="1">
          <a:blip r:embed="rId4">
            <a:alphaModFix/>
          </a:blip>
          <a:srcRect/>
          <a:stretch/>
        </p:blipFill>
        <p:spPr>
          <a:xfrm>
            <a:off x="11554210" y="235709"/>
            <a:ext cx="277906" cy="401420"/>
          </a:xfrm>
          <a:prstGeom prst="rect">
            <a:avLst/>
          </a:prstGeom>
          <a:noFill/>
          <a:ln>
            <a:noFill/>
          </a:ln>
        </p:spPr>
      </p:pic>
      <p:sp>
        <p:nvSpPr>
          <p:cNvPr id="371" name="Google Shape;371;p31"/>
          <p:cNvSpPr/>
          <p:nvPr/>
        </p:nvSpPr>
        <p:spPr>
          <a:xfrm rot="10800000" flipH="1">
            <a:off x="0" y="6437100"/>
            <a:ext cx="12192000" cy="420900"/>
          </a:xfrm>
          <a:prstGeom prst="rect">
            <a:avLst/>
          </a:prstGeom>
          <a:gradFill>
            <a:gsLst>
              <a:gs pos="0">
                <a:srgbClr val="7F7F7F"/>
              </a:gs>
              <a:gs pos="100000">
                <a:srgbClr val="BFBFB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372" name="Google Shape;372;p31"/>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373" name="Google Shape;373;p31"/>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32"/>
          <p:cNvSpPr txBox="1"/>
          <p:nvPr/>
        </p:nvSpPr>
        <p:spPr>
          <a:xfrm>
            <a:off x="1374630" y="5963225"/>
            <a:ext cx="3415500" cy="65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Helvetica Neue Light"/>
              <a:buNone/>
            </a:pPr>
            <a:r>
              <a:rPr lang="en-US" sz="1600">
                <a:solidFill>
                  <a:schemeClr val="dk1"/>
                </a:solidFill>
              </a:rPr>
              <a:t>PCB Layout</a:t>
            </a:r>
            <a:endParaRPr sz="1600" b="0" i="0" u="none" strike="noStrike" cap="none">
              <a:solidFill>
                <a:srgbClr val="000000"/>
              </a:solidFill>
              <a:latin typeface="Arial"/>
              <a:ea typeface="Arial"/>
              <a:cs typeface="Arial"/>
              <a:sym typeface="Arial"/>
            </a:endParaRPr>
          </a:p>
        </p:txBody>
      </p:sp>
      <p:sp>
        <p:nvSpPr>
          <p:cNvPr id="379" name="Google Shape;379;p32"/>
          <p:cNvSpPr/>
          <p:nvPr/>
        </p:nvSpPr>
        <p:spPr>
          <a:xfrm rot="10800000" flipH="1">
            <a:off x="0" y="6437100"/>
            <a:ext cx="12192000" cy="420900"/>
          </a:xfrm>
          <a:prstGeom prst="rect">
            <a:avLst/>
          </a:prstGeom>
          <a:gradFill>
            <a:gsLst>
              <a:gs pos="0">
                <a:srgbClr val="7F7F7F"/>
              </a:gs>
              <a:gs pos="100000">
                <a:srgbClr val="BFBFB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380" name="Google Shape;380;p32"/>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381" name="Google Shape;381;p32"/>
          <p:cNvSpPr/>
          <p:nvPr/>
        </p:nvSpPr>
        <p:spPr>
          <a:xfrm rot="10800000" flipH="1">
            <a:off x="0" y="-7677"/>
            <a:ext cx="12192000" cy="868200"/>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382" name="Google Shape;382;p32"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383" name="Google Shape;383;p32"/>
          <p:cNvSpPr txBox="1"/>
          <p:nvPr/>
        </p:nvSpPr>
        <p:spPr>
          <a:xfrm>
            <a:off x="376810" y="204051"/>
            <a:ext cx="10910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000">
                <a:solidFill>
                  <a:schemeClr val="lt1"/>
                </a:solidFill>
              </a:rPr>
              <a:t>PCB Design</a:t>
            </a:r>
            <a:endParaRPr sz="3000" b="0" i="0" u="none" strike="noStrike" cap="none">
              <a:solidFill>
                <a:schemeClr val="lt1"/>
              </a:solidFill>
              <a:latin typeface="Arial"/>
              <a:ea typeface="Arial"/>
              <a:cs typeface="Arial"/>
              <a:sym typeface="Arial"/>
            </a:endParaRPr>
          </a:p>
        </p:txBody>
      </p:sp>
      <p:sp>
        <p:nvSpPr>
          <p:cNvPr id="384" name="Google Shape;384;p32"/>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pic>
        <p:nvPicPr>
          <p:cNvPr id="385" name="Google Shape;385;p32"/>
          <p:cNvPicPr preferRelativeResize="0"/>
          <p:nvPr/>
        </p:nvPicPr>
        <p:blipFill>
          <a:blip r:embed="rId4">
            <a:alphaModFix/>
          </a:blip>
          <a:stretch>
            <a:fillRect/>
          </a:stretch>
        </p:blipFill>
        <p:spPr>
          <a:xfrm>
            <a:off x="251500" y="1305300"/>
            <a:ext cx="5661777" cy="4534125"/>
          </a:xfrm>
          <a:prstGeom prst="rect">
            <a:avLst/>
          </a:prstGeom>
          <a:noFill/>
          <a:ln>
            <a:noFill/>
          </a:ln>
        </p:spPr>
      </p:pic>
      <p:pic>
        <p:nvPicPr>
          <p:cNvPr id="386" name="Google Shape;386;p32" title="IMG_1033.JPG"/>
          <p:cNvPicPr preferRelativeResize="0"/>
          <p:nvPr/>
        </p:nvPicPr>
        <p:blipFill rotWithShape="1">
          <a:blip r:embed="rId5">
            <a:alphaModFix/>
          </a:blip>
          <a:srcRect l="11672" t="30643" r="18641" b="27014"/>
          <a:stretch/>
        </p:blipFill>
        <p:spPr>
          <a:xfrm>
            <a:off x="6235475" y="1284363"/>
            <a:ext cx="5596650" cy="4534124"/>
          </a:xfrm>
          <a:prstGeom prst="rect">
            <a:avLst/>
          </a:prstGeom>
          <a:noFill/>
          <a:ln>
            <a:noFill/>
          </a:ln>
        </p:spPr>
      </p:pic>
      <p:sp>
        <p:nvSpPr>
          <p:cNvPr id="387" name="Google Shape;387;p32"/>
          <p:cNvSpPr txBox="1"/>
          <p:nvPr/>
        </p:nvSpPr>
        <p:spPr>
          <a:xfrm>
            <a:off x="7326055" y="5963225"/>
            <a:ext cx="3415500" cy="65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Helvetica Neue Light"/>
              <a:buNone/>
            </a:pPr>
            <a:r>
              <a:rPr lang="en-US" sz="1600">
                <a:solidFill>
                  <a:schemeClr val="dk1"/>
                </a:solidFill>
              </a:rPr>
              <a:t>Populated PCB</a:t>
            </a:r>
            <a:endParaRPr sz="16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33"/>
          <p:cNvSpPr/>
          <p:nvPr/>
        </p:nvSpPr>
        <p:spPr>
          <a:xfrm rot="10800000" flipH="1">
            <a:off x="0" y="8162"/>
            <a:ext cx="12192000" cy="6858000"/>
          </a:xfrm>
          <a:prstGeom prst="rect">
            <a:avLst/>
          </a:prstGeom>
          <a:gradFill>
            <a:gsLst>
              <a:gs pos="0">
                <a:srgbClr val="1B4284"/>
              </a:gs>
              <a:gs pos="100000">
                <a:srgbClr val="13294B"/>
              </a:gs>
            </a:gsLst>
            <a:lin ang="18900044"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393" name="Google Shape;393;p33" descr="A picture containing building, street&#10;&#10;Description automatically generated"/>
          <p:cNvPicPr preferRelativeResize="0"/>
          <p:nvPr/>
        </p:nvPicPr>
        <p:blipFill rotWithShape="1">
          <a:blip r:embed="rId3">
            <a:alphaModFix amt="25000"/>
          </a:blip>
          <a:srcRect/>
          <a:stretch/>
        </p:blipFill>
        <p:spPr>
          <a:xfrm>
            <a:off x="0" y="8162"/>
            <a:ext cx="12192000" cy="6858000"/>
          </a:xfrm>
          <a:prstGeom prst="rect">
            <a:avLst/>
          </a:prstGeom>
          <a:noFill/>
          <a:ln>
            <a:noFill/>
          </a:ln>
        </p:spPr>
      </p:pic>
      <p:pic>
        <p:nvPicPr>
          <p:cNvPr id="394" name="Google Shape;394;p33" descr="A close up of a logo&#10;&#10;Description automatically generated"/>
          <p:cNvPicPr preferRelativeResize="0"/>
          <p:nvPr/>
        </p:nvPicPr>
        <p:blipFill rotWithShape="1">
          <a:blip r:embed="rId4">
            <a:alphaModFix/>
          </a:blip>
          <a:srcRect/>
          <a:stretch/>
        </p:blipFill>
        <p:spPr>
          <a:xfrm>
            <a:off x="11554210" y="235709"/>
            <a:ext cx="277906" cy="401420"/>
          </a:xfrm>
          <a:prstGeom prst="rect">
            <a:avLst/>
          </a:prstGeom>
          <a:noFill/>
          <a:ln>
            <a:noFill/>
          </a:ln>
        </p:spPr>
      </p:pic>
      <p:sp>
        <p:nvSpPr>
          <p:cNvPr id="395" name="Google Shape;395;p33"/>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396" name="Google Shape;396;p33"/>
          <p:cNvSpPr txBox="1"/>
          <p:nvPr/>
        </p:nvSpPr>
        <p:spPr>
          <a:xfrm>
            <a:off x="1295400" y="2948490"/>
            <a:ext cx="9601200" cy="78510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4500" b="1">
                <a:solidFill>
                  <a:schemeClr val="lt1"/>
                </a:solidFill>
              </a:rPr>
              <a:t>Testing</a:t>
            </a:r>
            <a:endParaRPr sz="1800" b="0" i="0" u="none" strike="noStrike" cap="none">
              <a:solidFill>
                <a:schemeClr val="lt1"/>
              </a:solidFill>
              <a:latin typeface="Arial"/>
              <a:ea typeface="Arial"/>
              <a:cs typeface="Arial"/>
              <a:sym typeface="Arial"/>
            </a:endParaRPr>
          </a:p>
        </p:txBody>
      </p:sp>
      <p:sp>
        <p:nvSpPr>
          <p:cNvPr id="397" name="Google Shape;397;p33"/>
          <p:cNvSpPr/>
          <p:nvPr/>
        </p:nvSpPr>
        <p:spPr>
          <a:xfrm>
            <a:off x="5520230" y="1704276"/>
            <a:ext cx="1151400" cy="111900"/>
          </a:xfrm>
          <a:prstGeom prst="rect">
            <a:avLst/>
          </a:prstGeom>
          <a:solidFill>
            <a:srgbClr val="FF55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8" name="Google Shape;398;p33"/>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34"/>
          <p:cNvSpPr txBox="1"/>
          <p:nvPr/>
        </p:nvSpPr>
        <p:spPr>
          <a:xfrm>
            <a:off x="3562825" y="1334275"/>
            <a:ext cx="7991400" cy="51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1">
                <a:solidFill>
                  <a:srgbClr val="E84B36"/>
                </a:solidFill>
              </a:rPr>
              <a:t>Battery Powered Craftsman Weed Sprayer</a:t>
            </a:r>
            <a:endParaRPr sz="1800"/>
          </a:p>
        </p:txBody>
      </p:sp>
      <p:sp>
        <p:nvSpPr>
          <p:cNvPr id="404" name="Google Shape;404;p34"/>
          <p:cNvSpPr/>
          <p:nvPr/>
        </p:nvSpPr>
        <p:spPr>
          <a:xfrm rot="10800000" flipH="1">
            <a:off x="0" y="6437100"/>
            <a:ext cx="12192000" cy="420900"/>
          </a:xfrm>
          <a:prstGeom prst="rect">
            <a:avLst/>
          </a:prstGeom>
          <a:gradFill>
            <a:gsLst>
              <a:gs pos="0">
                <a:srgbClr val="7F7F7F"/>
              </a:gs>
              <a:gs pos="100000">
                <a:srgbClr val="BFBFB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405" name="Google Shape;405;p34"/>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406" name="Google Shape;406;p34"/>
          <p:cNvSpPr/>
          <p:nvPr/>
        </p:nvSpPr>
        <p:spPr>
          <a:xfrm rot="10800000" flipH="1">
            <a:off x="0" y="-7677"/>
            <a:ext cx="12192000" cy="868200"/>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407" name="Google Shape;407;p34"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408" name="Google Shape;408;p34"/>
          <p:cNvSpPr txBox="1"/>
          <p:nvPr/>
        </p:nvSpPr>
        <p:spPr>
          <a:xfrm>
            <a:off x="376810" y="204051"/>
            <a:ext cx="10910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000">
                <a:solidFill>
                  <a:schemeClr val="lt1"/>
                </a:solidFill>
              </a:rPr>
              <a:t>Cleaning Solution </a:t>
            </a:r>
            <a:r>
              <a:rPr lang="en-US" sz="3000" b="0" i="0" u="none" strike="noStrike" cap="none">
                <a:solidFill>
                  <a:schemeClr val="lt1"/>
                </a:solidFill>
                <a:latin typeface="Arial"/>
                <a:ea typeface="Arial"/>
                <a:cs typeface="Arial"/>
                <a:sym typeface="Arial"/>
              </a:rPr>
              <a:t>S</a:t>
            </a:r>
            <a:r>
              <a:rPr lang="en-US" sz="3000">
                <a:solidFill>
                  <a:schemeClr val="lt1"/>
                </a:solidFill>
              </a:rPr>
              <a:t>prayer</a:t>
            </a:r>
            <a:endParaRPr sz="3000" b="0" i="0" u="none" strike="noStrike" cap="none">
              <a:solidFill>
                <a:schemeClr val="lt1"/>
              </a:solidFill>
              <a:latin typeface="Arial"/>
              <a:ea typeface="Arial"/>
              <a:cs typeface="Arial"/>
              <a:sym typeface="Arial"/>
            </a:endParaRPr>
          </a:p>
        </p:txBody>
      </p:sp>
      <p:sp>
        <p:nvSpPr>
          <p:cNvPr id="409" name="Google Shape;409;p34"/>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pic>
        <p:nvPicPr>
          <p:cNvPr id="410" name="Google Shape;410;p34"/>
          <p:cNvPicPr preferRelativeResize="0"/>
          <p:nvPr/>
        </p:nvPicPr>
        <p:blipFill>
          <a:blip r:embed="rId4">
            <a:alphaModFix/>
          </a:blip>
          <a:stretch>
            <a:fillRect/>
          </a:stretch>
        </p:blipFill>
        <p:spPr>
          <a:xfrm>
            <a:off x="148725" y="1482925"/>
            <a:ext cx="3315551" cy="3855175"/>
          </a:xfrm>
          <a:prstGeom prst="rect">
            <a:avLst/>
          </a:prstGeom>
          <a:solidFill>
            <a:srgbClr val="D8D8D8"/>
          </a:solidFill>
          <a:ln>
            <a:noFill/>
          </a:ln>
        </p:spPr>
      </p:pic>
      <p:sp>
        <p:nvSpPr>
          <p:cNvPr id="411" name="Google Shape;411;p34"/>
          <p:cNvSpPr txBox="1"/>
          <p:nvPr/>
        </p:nvSpPr>
        <p:spPr>
          <a:xfrm>
            <a:off x="309900" y="6155275"/>
            <a:ext cx="11572200" cy="51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t>[2] CRAFTSMAN 1-Gallon Battery Operated Pump Sprayer (Model #CMXCAFG190640), Lowe's, </a:t>
            </a:r>
            <a:r>
              <a:rPr lang="en-US" sz="1000" u="sng">
                <a:solidFill>
                  <a:schemeClr val="hlink"/>
                </a:solidFill>
                <a:hlinkClick r:id="rId5"/>
              </a:rPr>
              <a:t>https://www.lowes.com/pd/CRAFTSMAN-1-Gallon-Tank-Sprayer/1001433038</a:t>
            </a:r>
            <a:r>
              <a:rPr lang="en-US" sz="1000"/>
              <a:t> </a:t>
            </a:r>
            <a:endParaRPr sz="1000"/>
          </a:p>
        </p:txBody>
      </p:sp>
      <p:pic>
        <p:nvPicPr>
          <p:cNvPr id="412" name="Google Shape;412;p34"/>
          <p:cNvPicPr preferRelativeResize="0"/>
          <p:nvPr/>
        </p:nvPicPr>
        <p:blipFill rotWithShape="1">
          <a:blip r:embed="rId6">
            <a:alphaModFix/>
          </a:blip>
          <a:srcRect l="20741" t="12593" r="11562" b="26976"/>
          <a:stretch/>
        </p:blipFill>
        <p:spPr>
          <a:xfrm>
            <a:off x="148725" y="1437362"/>
            <a:ext cx="3315550" cy="3946315"/>
          </a:xfrm>
          <a:prstGeom prst="rect">
            <a:avLst/>
          </a:prstGeom>
          <a:noFill/>
          <a:ln>
            <a:noFill/>
          </a:ln>
        </p:spPr>
      </p:pic>
      <p:sp>
        <p:nvSpPr>
          <p:cNvPr id="413" name="Google Shape;413;p34"/>
          <p:cNvSpPr txBox="1"/>
          <p:nvPr/>
        </p:nvSpPr>
        <p:spPr>
          <a:xfrm>
            <a:off x="3562825" y="1847575"/>
            <a:ext cx="7991400" cy="5133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SzPts val="1800"/>
              <a:buChar char="●"/>
            </a:pPr>
            <a:r>
              <a:rPr lang="en-US" sz="1800"/>
              <a:t>Product intended for mechanical control through hand squeezing trigger </a:t>
            </a:r>
            <a:endParaRPr sz="1800"/>
          </a:p>
        </p:txBody>
      </p:sp>
      <p:sp>
        <p:nvSpPr>
          <p:cNvPr id="414" name="Google Shape;414;p34"/>
          <p:cNvSpPr txBox="1"/>
          <p:nvPr/>
        </p:nvSpPr>
        <p:spPr>
          <a:xfrm>
            <a:off x="3562825" y="2428525"/>
            <a:ext cx="7991400" cy="9447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SzPts val="1800"/>
              <a:buChar char="●"/>
            </a:pPr>
            <a:r>
              <a:rPr lang="en-US" sz="1800"/>
              <a:t>Removed batteries; connected logic level shifter to DC pump motor for control through microcontroller</a:t>
            </a:r>
            <a:endParaRPr sz="1800"/>
          </a:p>
        </p:txBody>
      </p:sp>
      <p:sp>
        <p:nvSpPr>
          <p:cNvPr id="415" name="Google Shape;415;p34"/>
          <p:cNvSpPr txBox="1"/>
          <p:nvPr/>
        </p:nvSpPr>
        <p:spPr>
          <a:xfrm>
            <a:off x="3562825" y="3170475"/>
            <a:ext cx="7991400" cy="51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b="1">
                <a:solidFill>
                  <a:srgbClr val="15264B"/>
                </a:solidFill>
              </a:rPr>
              <a:t>Testing</a:t>
            </a:r>
            <a:endParaRPr sz="2000" b="1" i="0" u="none" strike="noStrike" cap="none">
              <a:solidFill>
                <a:srgbClr val="15264B"/>
              </a:solidFill>
              <a:latin typeface="Arial"/>
              <a:ea typeface="Arial"/>
              <a:cs typeface="Arial"/>
              <a:sym typeface="Arial"/>
            </a:endParaRPr>
          </a:p>
          <a:p>
            <a:pPr marL="0" marR="0" lvl="0" indent="0" algn="l" rtl="0">
              <a:lnSpc>
                <a:spcPct val="100000"/>
              </a:lnSpc>
              <a:spcBef>
                <a:spcPts val="0"/>
              </a:spcBef>
              <a:spcAft>
                <a:spcPts val="0"/>
              </a:spcAft>
              <a:buNone/>
            </a:pPr>
            <a:endParaRPr sz="1800"/>
          </a:p>
        </p:txBody>
      </p:sp>
      <p:sp>
        <p:nvSpPr>
          <p:cNvPr id="416" name="Google Shape;416;p34"/>
          <p:cNvSpPr txBox="1"/>
          <p:nvPr/>
        </p:nvSpPr>
        <p:spPr>
          <a:xfrm>
            <a:off x="3562825" y="3683775"/>
            <a:ext cx="7991400" cy="6276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SzPts val="1800"/>
              <a:buChar char="●"/>
            </a:pPr>
            <a:r>
              <a:rPr lang="en-US" sz="1800"/>
              <a:t>Connect terminals to 5 V supply; mimic switch to control sprayer</a:t>
            </a:r>
            <a:endParaRPr sz="1800"/>
          </a:p>
        </p:txBody>
      </p:sp>
      <p:sp>
        <p:nvSpPr>
          <p:cNvPr id="417" name="Google Shape;417;p34"/>
          <p:cNvSpPr txBox="1"/>
          <p:nvPr/>
        </p:nvSpPr>
        <p:spPr>
          <a:xfrm>
            <a:off x="3562825" y="4311375"/>
            <a:ext cx="7991400" cy="12183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SzPts val="1800"/>
              <a:buChar char="●"/>
            </a:pPr>
            <a:r>
              <a:rPr lang="en-US" sz="1800"/>
              <a:t>Measure current transients during turn on/turn off </a:t>
            </a:r>
            <a:endParaRPr sz="1800"/>
          </a:p>
          <a:p>
            <a:pPr marL="914400" marR="0" lvl="1" indent="-342900" algn="l" rtl="0">
              <a:lnSpc>
                <a:spcPct val="100000"/>
              </a:lnSpc>
              <a:spcBef>
                <a:spcPts val="0"/>
              </a:spcBef>
              <a:spcAft>
                <a:spcPts val="0"/>
              </a:spcAft>
              <a:buSzPts val="1800"/>
              <a:buChar char="○"/>
            </a:pPr>
            <a:r>
              <a:rPr lang="en-US" sz="1800"/>
              <a:t>I</a:t>
            </a:r>
            <a:r>
              <a:rPr lang="en-US" sz="1800" baseline="-25000"/>
              <a:t>avg</a:t>
            </a:r>
            <a:r>
              <a:rPr lang="en-US" sz="1800"/>
              <a:t> = 0.3 A </a:t>
            </a:r>
            <a:endParaRPr sz="1800"/>
          </a:p>
          <a:p>
            <a:pPr marL="914400" marR="0" lvl="0" indent="0" algn="l" rtl="0">
              <a:lnSpc>
                <a:spcPct val="100000"/>
              </a:lnSpc>
              <a:spcBef>
                <a:spcPts val="0"/>
              </a:spcBef>
              <a:spcAft>
                <a:spcPts val="0"/>
              </a:spcAft>
              <a:buNone/>
            </a:pPr>
            <a:endParaRPr sz="1800"/>
          </a:p>
          <a:p>
            <a:pPr marL="914400" marR="0" lvl="1" indent="-342900" algn="l" rtl="0">
              <a:lnSpc>
                <a:spcPct val="100000"/>
              </a:lnSpc>
              <a:spcBef>
                <a:spcPts val="0"/>
              </a:spcBef>
              <a:spcAft>
                <a:spcPts val="0"/>
              </a:spcAft>
              <a:buSzPts val="1800"/>
              <a:buChar char="○"/>
            </a:pPr>
            <a:r>
              <a:rPr lang="en-US" sz="1800"/>
              <a:t>I</a:t>
            </a:r>
            <a:r>
              <a:rPr lang="en-US" sz="1800" baseline="-25000"/>
              <a:t>peak</a:t>
            </a:r>
            <a:r>
              <a:rPr lang="en-US" sz="1800"/>
              <a:t> = 0.52 A</a:t>
            </a:r>
            <a:endParaRPr sz="1800"/>
          </a:p>
        </p:txBody>
      </p:sp>
      <p:sp>
        <p:nvSpPr>
          <p:cNvPr id="418" name="Google Shape;418;p34"/>
          <p:cNvSpPr/>
          <p:nvPr/>
        </p:nvSpPr>
        <p:spPr>
          <a:xfrm>
            <a:off x="2002975" y="2976400"/>
            <a:ext cx="823500" cy="868200"/>
          </a:xfrm>
          <a:prstGeom prst="ellipse">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19" name="Google Shape;419;p34"/>
          <p:cNvSpPr/>
          <p:nvPr/>
        </p:nvSpPr>
        <p:spPr>
          <a:xfrm>
            <a:off x="1963375" y="4565838"/>
            <a:ext cx="1500900" cy="868200"/>
          </a:xfrm>
          <a:prstGeom prst="ellipse">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20" name="Google Shape;420;p34"/>
          <p:cNvSpPr txBox="1"/>
          <p:nvPr/>
        </p:nvSpPr>
        <p:spPr>
          <a:xfrm>
            <a:off x="148725" y="5383550"/>
            <a:ext cx="3551700" cy="401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b="1" i="0" u="none" strike="noStrike" cap="none">
              <a:solidFill>
                <a:schemeClr val="dk1"/>
              </a:solidFill>
              <a:latin typeface="Arial"/>
              <a:ea typeface="Arial"/>
              <a:cs typeface="Arial"/>
              <a:sym typeface="Arial"/>
            </a:endParaRPr>
          </a:p>
        </p:txBody>
      </p:sp>
      <p:sp>
        <p:nvSpPr>
          <p:cNvPr id="421" name="Google Shape;421;p34"/>
          <p:cNvSpPr txBox="1"/>
          <p:nvPr/>
        </p:nvSpPr>
        <p:spPr>
          <a:xfrm>
            <a:off x="148725" y="5383538"/>
            <a:ext cx="3551700" cy="401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a:t>Disassembled sprayer unit</a:t>
            </a:r>
            <a:endParaRPr b="1" i="0" u="none" strike="noStrike" cap="none">
              <a:solidFill>
                <a:schemeClr val="dk1"/>
              </a:solidFill>
              <a:latin typeface="Arial"/>
              <a:ea typeface="Arial"/>
              <a:cs typeface="Arial"/>
              <a:sym typeface="Arial"/>
            </a:endParaRPr>
          </a:p>
        </p:txBody>
      </p:sp>
      <p:sp>
        <p:nvSpPr>
          <p:cNvPr id="422" name="Google Shape;422;p34"/>
          <p:cNvSpPr txBox="1"/>
          <p:nvPr/>
        </p:nvSpPr>
        <p:spPr>
          <a:xfrm>
            <a:off x="30650" y="5383538"/>
            <a:ext cx="3551700" cy="401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a:t>Craftsman battery powered sprayer</a:t>
            </a:r>
            <a:endParaRPr b="1"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18"/>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422"/>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4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419"/>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35"/>
          <p:cNvSpPr txBox="1"/>
          <p:nvPr/>
        </p:nvSpPr>
        <p:spPr>
          <a:xfrm>
            <a:off x="5131825" y="1334279"/>
            <a:ext cx="64224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1">
                <a:solidFill>
                  <a:srgbClr val="E84B36"/>
                </a:solidFill>
              </a:rPr>
              <a:t>Infrared Break-Beam Sensors</a:t>
            </a:r>
            <a:endParaRPr sz="1800"/>
          </a:p>
        </p:txBody>
      </p:sp>
      <p:sp>
        <p:nvSpPr>
          <p:cNvPr id="428" name="Google Shape;428;p35"/>
          <p:cNvSpPr/>
          <p:nvPr/>
        </p:nvSpPr>
        <p:spPr>
          <a:xfrm rot="10800000" flipH="1">
            <a:off x="0" y="6437100"/>
            <a:ext cx="12192000" cy="420900"/>
          </a:xfrm>
          <a:prstGeom prst="rect">
            <a:avLst/>
          </a:prstGeom>
          <a:gradFill>
            <a:gsLst>
              <a:gs pos="0">
                <a:srgbClr val="7F7F7F"/>
              </a:gs>
              <a:gs pos="100000">
                <a:srgbClr val="BFBFB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429" name="Google Shape;429;p35"/>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430" name="Google Shape;430;p35"/>
          <p:cNvSpPr/>
          <p:nvPr/>
        </p:nvSpPr>
        <p:spPr>
          <a:xfrm rot="10800000" flipH="1">
            <a:off x="0" y="-7677"/>
            <a:ext cx="12192000" cy="868200"/>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431" name="Google Shape;431;p35"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432" name="Google Shape;432;p35"/>
          <p:cNvSpPr txBox="1"/>
          <p:nvPr/>
        </p:nvSpPr>
        <p:spPr>
          <a:xfrm>
            <a:off x="376810" y="204051"/>
            <a:ext cx="10910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000">
                <a:solidFill>
                  <a:schemeClr val="lt1"/>
                </a:solidFill>
              </a:rPr>
              <a:t>IR Sensors</a:t>
            </a:r>
            <a:endParaRPr sz="3000" b="0" i="0" u="none" strike="noStrike" cap="none">
              <a:solidFill>
                <a:schemeClr val="lt1"/>
              </a:solidFill>
              <a:latin typeface="Arial"/>
              <a:ea typeface="Arial"/>
              <a:cs typeface="Arial"/>
              <a:sym typeface="Arial"/>
            </a:endParaRPr>
          </a:p>
        </p:txBody>
      </p:sp>
      <p:sp>
        <p:nvSpPr>
          <p:cNvPr id="433" name="Google Shape;433;p35"/>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pic>
        <p:nvPicPr>
          <p:cNvPr id="434" name="Google Shape;434;p35"/>
          <p:cNvPicPr preferRelativeResize="0"/>
          <p:nvPr/>
        </p:nvPicPr>
        <p:blipFill>
          <a:blip r:embed="rId4">
            <a:alphaModFix/>
          </a:blip>
          <a:stretch>
            <a:fillRect/>
          </a:stretch>
        </p:blipFill>
        <p:spPr>
          <a:xfrm>
            <a:off x="77225" y="1603925"/>
            <a:ext cx="4863524" cy="3650150"/>
          </a:xfrm>
          <a:prstGeom prst="rect">
            <a:avLst/>
          </a:prstGeom>
          <a:noFill/>
          <a:ln>
            <a:noFill/>
          </a:ln>
        </p:spPr>
      </p:pic>
      <p:sp>
        <p:nvSpPr>
          <p:cNvPr id="435" name="Google Shape;435;p35"/>
          <p:cNvSpPr txBox="1"/>
          <p:nvPr/>
        </p:nvSpPr>
        <p:spPr>
          <a:xfrm>
            <a:off x="309900" y="6155275"/>
            <a:ext cx="11572200" cy="51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t>[3] Adafruit IR Break Beam Sensor (5mm LEDs, Product ID: 2168), </a:t>
            </a:r>
            <a:r>
              <a:rPr lang="en-US" sz="1000" u="sng">
                <a:solidFill>
                  <a:schemeClr val="hlink"/>
                </a:solidFill>
                <a:hlinkClick r:id="rId5"/>
              </a:rPr>
              <a:t>https://www.adafruit.com/product/2168</a:t>
            </a:r>
            <a:r>
              <a:rPr lang="en-US" sz="1000"/>
              <a:t> </a:t>
            </a:r>
            <a:endParaRPr sz="1000"/>
          </a:p>
          <a:p>
            <a:pPr marL="0" lvl="0" indent="0" algn="l" rtl="0">
              <a:spcBef>
                <a:spcPts val="0"/>
              </a:spcBef>
              <a:spcAft>
                <a:spcPts val="0"/>
              </a:spcAft>
              <a:buNone/>
            </a:pPr>
            <a:endParaRPr sz="1000"/>
          </a:p>
          <a:p>
            <a:pPr marL="0" lvl="0" indent="0" algn="l" rtl="0">
              <a:spcBef>
                <a:spcPts val="0"/>
              </a:spcBef>
              <a:spcAft>
                <a:spcPts val="0"/>
              </a:spcAft>
              <a:buNone/>
            </a:pPr>
            <a:r>
              <a:rPr lang="en-US" sz="1000"/>
              <a:t> </a:t>
            </a:r>
            <a:endParaRPr sz="1000"/>
          </a:p>
        </p:txBody>
      </p:sp>
      <p:sp>
        <p:nvSpPr>
          <p:cNvPr id="436" name="Google Shape;436;p35"/>
          <p:cNvSpPr txBox="1"/>
          <p:nvPr/>
        </p:nvSpPr>
        <p:spPr>
          <a:xfrm>
            <a:off x="5131825" y="2037003"/>
            <a:ext cx="6422400" cy="7665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SzPts val="1800"/>
              <a:buChar char="●"/>
            </a:pPr>
            <a:r>
              <a:rPr lang="en-US" sz="1800"/>
              <a:t>Emitter sends IR beam to receiver to detect a blockage between two terminals</a:t>
            </a:r>
            <a:endParaRPr sz="1800"/>
          </a:p>
        </p:txBody>
      </p:sp>
      <p:sp>
        <p:nvSpPr>
          <p:cNvPr id="437" name="Google Shape;437;p35"/>
          <p:cNvSpPr txBox="1"/>
          <p:nvPr/>
        </p:nvSpPr>
        <p:spPr>
          <a:xfrm>
            <a:off x="5131825" y="2803503"/>
            <a:ext cx="6422400" cy="8682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SzPts val="1800"/>
              <a:buChar char="●"/>
            </a:pPr>
            <a:r>
              <a:rPr lang="en-US" sz="1800"/>
              <a:t>Default output is HIGH </a:t>
            </a:r>
            <a:r>
              <a:rPr lang="en-US" sz="1800">
                <a:solidFill>
                  <a:schemeClr val="dk1"/>
                </a:solidFill>
              </a:rPr>
              <a:t>indicating no blockage, and is LOW with a blockage.</a:t>
            </a:r>
            <a:endParaRPr sz="1800"/>
          </a:p>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1800"/>
          </a:p>
        </p:txBody>
      </p:sp>
      <p:sp>
        <p:nvSpPr>
          <p:cNvPr id="438" name="Google Shape;438;p35"/>
          <p:cNvSpPr txBox="1"/>
          <p:nvPr/>
        </p:nvSpPr>
        <p:spPr>
          <a:xfrm>
            <a:off x="5131825" y="3522041"/>
            <a:ext cx="6422400" cy="51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b="1">
                <a:solidFill>
                  <a:srgbClr val="15264B"/>
                </a:solidFill>
              </a:rPr>
              <a:t>Testing</a:t>
            </a:r>
            <a:endParaRPr sz="2000" b="1" i="0" u="none" strike="noStrike" cap="none">
              <a:solidFill>
                <a:srgbClr val="15264B"/>
              </a:solidFill>
              <a:latin typeface="Arial"/>
              <a:ea typeface="Arial"/>
              <a:cs typeface="Arial"/>
              <a:sym typeface="Arial"/>
            </a:endParaRPr>
          </a:p>
          <a:p>
            <a:pPr marL="0" marR="0" lvl="0" indent="0" algn="l" rtl="0">
              <a:lnSpc>
                <a:spcPct val="100000"/>
              </a:lnSpc>
              <a:spcBef>
                <a:spcPts val="0"/>
              </a:spcBef>
              <a:spcAft>
                <a:spcPts val="0"/>
              </a:spcAft>
              <a:buNone/>
            </a:pPr>
            <a:endParaRPr sz="1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1800"/>
          </a:p>
        </p:txBody>
      </p:sp>
      <p:sp>
        <p:nvSpPr>
          <p:cNvPr id="439" name="Google Shape;439;p35"/>
          <p:cNvSpPr txBox="1"/>
          <p:nvPr/>
        </p:nvSpPr>
        <p:spPr>
          <a:xfrm>
            <a:off x="5131825" y="4045289"/>
            <a:ext cx="6422400" cy="8682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SzPts val="1800"/>
              <a:buChar char="●"/>
            </a:pPr>
            <a:r>
              <a:rPr lang="en-US" sz="1800"/>
              <a:t>Lab test: 48 inch separation between sensors; worked perfectly</a:t>
            </a:r>
            <a:endParaRPr sz="1800"/>
          </a:p>
          <a:p>
            <a:pPr marL="0" marR="0" lvl="0" indent="0" algn="l" rtl="0">
              <a:lnSpc>
                <a:spcPct val="100000"/>
              </a:lnSpc>
              <a:spcBef>
                <a:spcPts val="0"/>
              </a:spcBef>
              <a:spcAft>
                <a:spcPts val="0"/>
              </a:spcAft>
              <a:buNone/>
            </a:pPr>
            <a:endParaRPr sz="1800"/>
          </a:p>
        </p:txBody>
      </p:sp>
      <p:sp>
        <p:nvSpPr>
          <p:cNvPr id="440" name="Google Shape;440;p35"/>
          <p:cNvSpPr txBox="1"/>
          <p:nvPr/>
        </p:nvSpPr>
        <p:spPr>
          <a:xfrm>
            <a:off x="5131825" y="4848178"/>
            <a:ext cx="6422400" cy="11226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SzPts val="1800"/>
              <a:buChar char="●"/>
            </a:pPr>
            <a:r>
              <a:rPr lang="en-US" sz="1800"/>
              <a:t>Test on solar panel: could </a:t>
            </a:r>
            <a:r>
              <a:rPr lang="en-US" sz="1800" b="1"/>
              <a:t>not </a:t>
            </a:r>
            <a:r>
              <a:rPr lang="en-US" sz="1800"/>
              <a:t>sense full length of panel (48 inch)</a:t>
            </a:r>
            <a:endParaRPr sz="1800"/>
          </a:p>
          <a:p>
            <a:pPr marL="914400" marR="0" lvl="1" indent="-342900" algn="l" rtl="0">
              <a:lnSpc>
                <a:spcPct val="100000"/>
              </a:lnSpc>
              <a:spcBef>
                <a:spcPts val="0"/>
              </a:spcBef>
              <a:spcAft>
                <a:spcPts val="0"/>
              </a:spcAft>
              <a:buSzPts val="1800"/>
              <a:buChar char="○"/>
            </a:pPr>
            <a:r>
              <a:rPr lang="en-US" sz="1800"/>
              <a:t>Sensors moved closer together and fin added to rail</a:t>
            </a: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p:txBody>
      </p:sp>
      <p:sp>
        <p:nvSpPr>
          <p:cNvPr id="441" name="Google Shape;441;p35"/>
          <p:cNvSpPr txBox="1"/>
          <p:nvPr/>
        </p:nvSpPr>
        <p:spPr>
          <a:xfrm>
            <a:off x="279538" y="5337950"/>
            <a:ext cx="4458900" cy="401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a:t>IR Sensor with item blocking emitter and receiver</a:t>
            </a:r>
            <a:endParaRPr b="1"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36"/>
          <p:cNvSpPr/>
          <p:nvPr/>
        </p:nvSpPr>
        <p:spPr>
          <a:xfrm rot="10800000" flipH="1">
            <a:off x="0" y="8162"/>
            <a:ext cx="12192000" cy="6858000"/>
          </a:xfrm>
          <a:prstGeom prst="rect">
            <a:avLst/>
          </a:prstGeom>
          <a:gradFill>
            <a:gsLst>
              <a:gs pos="0">
                <a:srgbClr val="1B4284"/>
              </a:gs>
              <a:gs pos="100000">
                <a:srgbClr val="13294B"/>
              </a:gs>
            </a:gsLst>
            <a:lin ang="18900044"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447" name="Google Shape;447;p36" descr="A picture containing building, street&#10;&#10;Description automatically generated"/>
          <p:cNvPicPr preferRelativeResize="0"/>
          <p:nvPr/>
        </p:nvPicPr>
        <p:blipFill rotWithShape="1">
          <a:blip r:embed="rId3">
            <a:alphaModFix amt="25000"/>
          </a:blip>
          <a:srcRect/>
          <a:stretch/>
        </p:blipFill>
        <p:spPr>
          <a:xfrm>
            <a:off x="0" y="8162"/>
            <a:ext cx="12192000" cy="6858000"/>
          </a:xfrm>
          <a:prstGeom prst="rect">
            <a:avLst/>
          </a:prstGeom>
          <a:noFill/>
          <a:ln>
            <a:noFill/>
          </a:ln>
        </p:spPr>
      </p:pic>
      <p:pic>
        <p:nvPicPr>
          <p:cNvPr id="448" name="Google Shape;448;p36" descr="A close up of a logo&#10;&#10;Description automatically generated"/>
          <p:cNvPicPr preferRelativeResize="0"/>
          <p:nvPr/>
        </p:nvPicPr>
        <p:blipFill rotWithShape="1">
          <a:blip r:embed="rId4">
            <a:alphaModFix/>
          </a:blip>
          <a:srcRect/>
          <a:stretch/>
        </p:blipFill>
        <p:spPr>
          <a:xfrm>
            <a:off x="11554210" y="235709"/>
            <a:ext cx="277906" cy="401420"/>
          </a:xfrm>
          <a:prstGeom prst="rect">
            <a:avLst/>
          </a:prstGeom>
          <a:noFill/>
          <a:ln>
            <a:noFill/>
          </a:ln>
        </p:spPr>
      </p:pic>
      <p:sp>
        <p:nvSpPr>
          <p:cNvPr id="449" name="Google Shape;449;p36"/>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450" name="Google Shape;450;p36"/>
          <p:cNvSpPr txBox="1"/>
          <p:nvPr/>
        </p:nvSpPr>
        <p:spPr>
          <a:xfrm>
            <a:off x="1295400" y="2948490"/>
            <a:ext cx="9601200" cy="78510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4500" b="1">
                <a:solidFill>
                  <a:schemeClr val="lt1"/>
                </a:solidFill>
              </a:rPr>
              <a:t>Implementation</a:t>
            </a:r>
            <a:endParaRPr sz="1800" b="0" i="0" u="none" strike="noStrike" cap="none">
              <a:solidFill>
                <a:schemeClr val="lt1"/>
              </a:solidFill>
              <a:latin typeface="Arial"/>
              <a:ea typeface="Arial"/>
              <a:cs typeface="Arial"/>
              <a:sym typeface="Arial"/>
            </a:endParaRPr>
          </a:p>
        </p:txBody>
      </p:sp>
      <p:sp>
        <p:nvSpPr>
          <p:cNvPr id="451" name="Google Shape;451;p36"/>
          <p:cNvSpPr/>
          <p:nvPr/>
        </p:nvSpPr>
        <p:spPr>
          <a:xfrm>
            <a:off x="5520230" y="1704276"/>
            <a:ext cx="1151400" cy="111900"/>
          </a:xfrm>
          <a:prstGeom prst="rect">
            <a:avLst/>
          </a:prstGeom>
          <a:solidFill>
            <a:srgbClr val="FF55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2" name="Google Shape;452;p36"/>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37"/>
          <p:cNvSpPr/>
          <p:nvPr/>
        </p:nvSpPr>
        <p:spPr>
          <a:xfrm rot="10800000" flipH="1">
            <a:off x="0" y="6437100"/>
            <a:ext cx="12192000" cy="420900"/>
          </a:xfrm>
          <a:prstGeom prst="rect">
            <a:avLst/>
          </a:prstGeom>
          <a:gradFill>
            <a:gsLst>
              <a:gs pos="0">
                <a:srgbClr val="7F7F7F"/>
              </a:gs>
              <a:gs pos="100000">
                <a:srgbClr val="BFBFB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458" name="Google Shape;458;p37"/>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459" name="Google Shape;459;p37"/>
          <p:cNvSpPr/>
          <p:nvPr/>
        </p:nvSpPr>
        <p:spPr>
          <a:xfrm rot="10800000" flipH="1">
            <a:off x="0" y="-7677"/>
            <a:ext cx="12192000" cy="868200"/>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460" name="Google Shape;460;p37"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461" name="Google Shape;461;p37"/>
          <p:cNvSpPr txBox="1"/>
          <p:nvPr/>
        </p:nvSpPr>
        <p:spPr>
          <a:xfrm>
            <a:off x="376810" y="204051"/>
            <a:ext cx="10910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000">
                <a:solidFill>
                  <a:schemeClr val="lt1"/>
                </a:solidFill>
              </a:rPr>
              <a:t>PCB &amp; 3D Printed Case Implementation</a:t>
            </a:r>
            <a:endParaRPr sz="3000" b="0" i="0" u="none" strike="noStrike" cap="none">
              <a:solidFill>
                <a:schemeClr val="lt1"/>
              </a:solidFill>
              <a:latin typeface="Arial"/>
              <a:ea typeface="Arial"/>
              <a:cs typeface="Arial"/>
              <a:sym typeface="Arial"/>
            </a:endParaRPr>
          </a:p>
        </p:txBody>
      </p:sp>
      <p:sp>
        <p:nvSpPr>
          <p:cNvPr id="462" name="Google Shape;462;p37"/>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pic>
        <p:nvPicPr>
          <p:cNvPr id="463" name="Google Shape;463;p37" title="IMG_7925.jpg"/>
          <p:cNvPicPr preferRelativeResize="0"/>
          <p:nvPr/>
        </p:nvPicPr>
        <p:blipFill rotWithShape="1">
          <a:blip r:embed="rId4">
            <a:alphaModFix/>
          </a:blip>
          <a:srcRect l="18217" t="21368" r="17065" b="16477"/>
          <a:stretch/>
        </p:blipFill>
        <p:spPr>
          <a:xfrm rot="-5400000">
            <a:off x="3145087" y="208539"/>
            <a:ext cx="5373523" cy="6880548"/>
          </a:xfrm>
          <a:prstGeom prst="rect">
            <a:avLst/>
          </a:prstGeom>
          <a:noFill/>
          <a:ln>
            <a:noFill/>
          </a:ln>
        </p:spPr>
      </p:pic>
      <p:sp>
        <p:nvSpPr>
          <p:cNvPr id="464" name="Google Shape;464;p37"/>
          <p:cNvSpPr txBox="1"/>
          <p:nvPr/>
        </p:nvSpPr>
        <p:spPr>
          <a:xfrm>
            <a:off x="9272125" y="5875700"/>
            <a:ext cx="2919900" cy="401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a:t>Internal connections for case and sensors</a:t>
            </a:r>
            <a:endParaRPr b="1" i="0" u="none" strike="noStrike" cap="non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38"/>
          <p:cNvSpPr/>
          <p:nvPr/>
        </p:nvSpPr>
        <p:spPr>
          <a:xfrm rot="10800000" flipH="1">
            <a:off x="0" y="6437100"/>
            <a:ext cx="12192000" cy="420900"/>
          </a:xfrm>
          <a:prstGeom prst="rect">
            <a:avLst/>
          </a:prstGeom>
          <a:gradFill>
            <a:gsLst>
              <a:gs pos="0">
                <a:srgbClr val="7F7F7F"/>
              </a:gs>
              <a:gs pos="100000">
                <a:srgbClr val="BFBFB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470" name="Google Shape;470;p38"/>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471" name="Google Shape;471;p38"/>
          <p:cNvSpPr/>
          <p:nvPr/>
        </p:nvSpPr>
        <p:spPr>
          <a:xfrm rot="10800000" flipH="1">
            <a:off x="0" y="-7677"/>
            <a:ext cx="12192000" cy="868200"/>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472" name="Google Shape;472;p38"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473" name="Google Shape;473;p38"/>
          <p:cNvSpPr txBox="1"/>
          <p:nvPr/>
        </p:nvSpPr>
        <p:spPr>
          <a:xfrm>
            <a:off x="376810" y="204051"/>
            <a:ext cx="10910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000">
                <a:solidFill>
                  <a:schemeClr val="lt1"/>
                </a:solidFill>
              </a:rPr>
              <a:t>User Interface</a:t>
            </a:r>
            <a:endParaRPr sz="3000" b="0" i="0" u="none" strike="noStrike" cap="none">
              <a:solidFill>
                <a:schemeClr val="lt1"/>
              </a:solidFill>
              <a:latin typeface="Arial"/>
              <a:ea typeface="Arial"/>
              <a:cs typeface="Arial"/>
              <a:sym typeface="Arial"/>
            </a:endParaRPr>
          </a:p>
        </p:txBody>
      </p:sp>
      <p:sp>
        <p:nvSpPr>
          <p:cNvPr id="474" name="Google Shape;474;p38"/>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pic>
        <p:nvPicPr>
          <p:cNvPr id="475" name="Google Shape;475;p38"/>
          <p:cNvPicPr preferRelativeResize="0"/>
          <p:nvPr/>
        </p:nvPicPr>
        <p:blipFill rotWithShape="1">
          <a:blip r:embed="rId4">
            <a:alphaModFix/>
          </a:blip>
          <a:srcRect t="19813" b="9168"/>
          <a:stretch/>
        </p:blipFill>
        <p:spPr>
          <a:xfrm>
            <a:off x="3186900" y="894187"/>
            <a:ext cx="5818190" cy="5509248"/>
          </a:xfrm>
          <a:prstGeom prst="rect">
            <a:avLst/>
          </a:prstGeom>
          <a:noFill/>
          <a:ln>
            <a:noFill/>
          </a:ln>
        </p:spPr>
      </p:pic>
      <p:sp>
        <p:nvSpPr>
          <p:cNvPr id="476" name="Google Shape;476;p38"/>
          <p:cNvSpPr txBox="1"/>
          <p:nvPr/>
        </p:nvSpPr>
        <p:spPr>
          <a:xfrm>
            <a:off x="8978900" y="5902800"/>
            <a:ext cx="3186900" cy="401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a:t>User interface on custom 3D printed case</a:t>
            </a:r>
            <a:endParaRPr b="1" i="0" u="none" strike="noStrike" cap="none">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39"/>
          <p:cNvSpPr/>
          <p:nvPr/>
        </p:nvSpPr>
        <p:spPr>
          <a:xfrm rot="10800000" flipH="1">
            <a:off x="0" y="6437100"/>
            <a:ext cx="12192000" cy="420900"/>
          </a:xfrm>
          <a:prstGeom prst="rect">
            <a:avLst/>
          </a:prstGeom>
          <a:gradFill>
            <a:gsLst>
              <a:gs pos="0">
                <a:srgbClr val="7F7F7F"/>
              </a:gs>
              <a:gs pos="100000">
                <a:srgbClr val="BFBFB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482" name="Google Shape;482;p39"/>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483" name="Google Shape;483;p39"/>
          <p:cNvSpPr/>
          <p:nvPr/>
        </p:nvSpPr>
        <p:spPr>
          <a:xfrm rot="10800000" flipH="1">
            <a:off x="0" y="-7677"/>
            <a:ext cx="12192000" cy="868200"/>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484" name="Google Shape;484;p39"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485" name="Google Shape;485;p39"/>
          <p:cNvSpPr txBox="1"/>
          <p:nvPr/>
        </p:nvSpPr>
        <p:spPr>
          <a:xfrm>
            <a:off x="376810" y="204051"/>
            <a:ext cx="10910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000">
                <a:solidFill>
                  <a:schemeClr val="lt1"/>
                </a:solidFill>
              </a:rPr>
              <a:t>Powering the Moving Cleaner</a:t>
            </a:r>
            <a:endParaRPr sz="3000" b="0" i="0" u="none" strike="noStrike" cap="none">
              <a:solidFill>
                <a:schemeClr val="lt1"/>
              </a:solidFill>
              <a:latin typeface="Arial"/>
              <a:ea typeface="Arial"/>
              <a:cs typeface="Arial"/>
              <a:sym typeface="Arial"/>
            </a:endParaRPr>
          </a:p>
        </p:txBody>
      </p:sp>
      <p:sp>
        <p:nvSpPr>
          <p:cNvPr id="486" name="Google Shape;486;p39"/>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pic>
        <p:nvPicPr>
          <p:cNvPr id="487" name="Google Shape;487;p39"/>
          <p:cNvPicPr preferRelativeResize="0"/>
          <p:nvPr/>
        </p:nvPicPr>
        <p:blipFill>
          <a:blip r:embed="rId4">
            <a:alphaModFix/>
          </a:blip>
          <a:stretch>
            <a:fillRect/>
          </a:stretch>
        </p:blipFill>
        <p:spPr>
          <a:xfrm>
            <a:off x="6433875" y="904925"/>
            <a:ext cx="5120323" cy="5120323"/>
          </a:xfrm>
          <a:prstGeom prst="rect">
            <a:avLst/>
          </a:prstGeom>
          <a:noFill/>
          <a:ln>
            <a:noFill/>
          </a:ln>
        </p:spPr>
      </p:pic>
      <p:pic>
        <p:nvPicPr>
          <p:cNvPr id="488" name="Google Shape;488;p39"/>
          <p:cNvPicPr preferRelativeResize="0"/>
          <p:nvPr/>
        </p:nvPicPr>
        <p:blipFill>
          <a:blip r:embed="rId5">
            <a:alphaModFix/>
          </a:blip>
          <a:stretch>
            <a:fillRect/>
          </a:stretch>
        </p:blipFill>
        <p:spPr>
          <a:xfrm>
            <a:off x="703275" y="904925"/>
            <a:ext cx="5120323" cy="5120323"/>
          </a:xfrm>
          <a:prstGeom prst="rect">
            <a:avLst/>
          </a:prstGeom>
          <a:noFill/>
          <a:ln>
            <a:noFill/>
          </a:ln>
        </p:spPr>
      </p:pic>
      <p:sp>
        <p:nvSpPr>
          <p:cNvPr id="489" name="Google Shape;489;p39"/>
          <p:cNvSpPr txBox="1"/>
          <p:nvPr/>
        </p:nvSpPr>
        <p:spPr>
          <a:xfrm>
            <a:off x="7052588" y="6025250"/>
            <a:ext cx="3882900" cy="401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a:t>Coiled cable connection to brush and sprayer</a:t>
            </a:r>
            <a:endParaRPr b="1" i="0" u="none" strike="noStrike" cap="none">
              <a:solidFill>
                <a:schemeClr val="dk1"/>
              </a:solidFill>
              <a:latin typeface="Arial"/>
              <a:ea typeface="Arial"/>
              <a:cs typeface="Arial"/>
              <a:sym typeface="Arial"/>
            </a:endParaRPr>
          </a:p>
        </p:txBody>
      </p:sp>
      <p:sp>
        <p:nvSpPr>
          <p:cNvPr id="490" name="Google Shape;490;p39"/>
          <p:cNvSpPr txBox="1"/>
          <p:nvPr/>
        </p:nvSpPr>
        <p:spPr>
          <a:xfrm>
            <a:off x="1321975" y="6074113"/>
            <a:ext cx="3882900" cy="401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a:t>Coiled cable connection to PCB</a:t>
            </a:r>
            <a:endParaRPr b="1" i="0" u="none" strike="noStrike" cap="none">
              <a:solidFill>
                <a:schemeClr val="dk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40"/>
          <p:cNvSpPr/>
          <p:nvPr/>
        </p:nvSpPr>
        <p:spPr>
          <a:xfrm rot="10800000" flipH="1">
            <a:off x="0" y="6437100"/>
            <a:ext cx="12192000" cy="420900"/>
          </a:xfrm>
          <a:prstGeom prst="rect">
            <a:avLst/>
          </a:prstGeom>
          <a:gradFill>
            <a:gsLst>
              <a:gs pos="0">
                <a:srgbClr val="7F7F7F"/>
              </a:gs>
              <a:gs pos="100000">
                <a:srgbClr val="BFBFB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496" name="Google Shape;496;p40"/>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497" name="Google Shape;497;p40"/>
          <p:cNvSpPr/>
          <p:nvPr/>
        </p:nvSpPr>
        <p:spPr>
          <a:xfrm rot="10800000" flipH="1">
            <a:off x="0" y="-7677"/>
            <a:ext cx="12192000" cy="868200"/>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498" name="Google Shape;498;p40"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499" name="Google Shape;499;p40"/>
          <p:cNvSpPr txBox="1"/>
          <p:nvPr/>
        </p:nvSpPr>
        <p:spPr>
          <a:xfrm>
            <a:off x="376810" y="204051"/>
            <a:ext cx="10910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000">
                <a:solidFill>
                  <a:schemeClr val="lt1"/>
                </a:solidFill>
              </a:rPr>
              <a:t>Powering the Moving Cleaner </a:t>
            </a:r>
            <a:r>
              <a:rPr lang="en-US" sz="2000">
                <a:solidFill>
                  <a:schemeClr val="lt1"/>
                </a:solidFill>
              </a:rPr>
              <a:t>(zoomed out)</a:t>
            </a:r>
            <a:endParaRPr sz="2000" b="0" i="0" u="none" strike="noStrike" cap="none">
              <a:solidFill>
                <a:schemeClr val="lt1"/>
              </a:solidFill>
              <a:latin typeface="Arial"/>
              <a:ea typeface="Arial"/>
              <a:cs typeface="Arial"/>
              <a:sym typeface="Arial"/>
            </a:endParaRPr>
          </a:p>
        </p:txBody>
      </p:sp>
      <p:sp>
        <p:nvSpPr>
          <p:cNvPr id="500" name="Google Shape;500;p40"/>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pic>
        <p:nvPicPr>
          <p:cNvPr id="501" name="Google Shape;501;p40"/>
          <p:cNvPicPr preferRelativeResize="0"/>
          <p:nvPr/>
        </p:nvPicPr>
        <p:blipFill>
          <a:blip r:embed="rId4">
            <a:alphaModFix/>
          </a:blip>
          <a:stretch>
            <a:fillRect/>
          </a:stretch>
        </p:blipFill>
        <p:spPr>
          <a:xfrm>
            <a:off x="3475838" y="931238"/>
            <a:ext cx="5240323" cy="5240376"/>
          </a:xfrm>
          <a:prstGeom prst="rect">
            <a:avLst/>
          </a:prstGeom>
          <a:noFill/>
          <a:ln>
            <a:noFill/>
          </a:ln>
        </p:spPr>
      </p:pic>
      <p:sp>
        <p:nvSpPr>
          <p:cNvPr id="502" name="Google Shape;502;p40"/>
          <p:cNvSpPr txBox="1"/>
          <p:nvPr/>
        </p:nvSpPr>
        <p:spPr>
          <a:xfrm>
            <a:off x="309900" y="6155275"/>
            <a:ext cx="11572200" cy="51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t>[4] GELRHORN Coiled 3-Prong AC Power Cord, Amazon, </a:t>
            </a:r>
            <a:r>
              <a:rPr lang="en-US" sz="1000" u="sng">
                <a:solidFill>
                  <a:schemeClr val="hlink"/>
                </a:solidFill>
                <a:hlinkClick r:id="rId5"/>
              </a:rPr>
              <a:t>https://www.amazon.com/dp/B0BZGTGR8T</a:t>
            </a:r>
            <a:r>
              <a:rPr lang="en-US" sz="1000"/>
              <a:t> </a:t>
            </a:r>
            <a:endParaRPr sz="1000"/>
          </a:p>
          <a:p>
            <a:pPr marL="0" lvl="0" indent="0" algn="l" rtl="0">
              <a:spcBef>
                <a:spcPts val="0"/>
              </a:spcBef>
              <a:spcAft>
                <a:spcPts val="0"/>
              </a:spcAft>
              <a:buNone/>
            </a:pPr>
            <a:endParaRPr sz="1000"/>
          </a:p>
          <a:p>
            <a:pPr marL="0" lvl="0" indent="0" algn="l" rtl="0">
              <a:spcBef>
                <a:spcPts val="0"/>
              </a:spcBef>
              <a:spcAft>
                <a:spcPts val="0"/>
              </a:spcAft>
              <a:buNone/>
            </a:pPr>
            <a:r>
              <a:rPr lang="en-US" sz="1000"/>
              <a:t> </a:t>
            </a:r>
            <a:endParaRPr sz="1000"/>
          </a:p>
        </p:txBody>
      </p:sp>
      <p:sp>
        <p:nvSpPr>
          <p:cNvPr id="503" name="Google Shape;503;p40"/>
          <p:cNvSpPr txBox="1"/>
          <p:nvPr/>
        </p:nvSpPr>
        <p:spPr>
          <a:xfrm>
            <a:off x="8716150" y="5770225"/>
            <a:ext cx="3475800" cy="401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a:t>Full view of coiled cable</a:t>
            </a:r>
            <a:endParaRPr b="1" i="0" u="none" strike="noStrike" cap="non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4"/>
          <p:cNvSpPr txBox="1"/>
          <p:nvPr/>
        </p:nvSpPr>
        <p:spPr>
          <a:xfrm>
            <a:off x="1148017" y="4845275"/>
            <a:ext cx="2548500" cy="65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Helvetica Neue Light"/>
              <a:buNone/>
            </a:pPr>
            <a:r>
              <a:rPr lang="en-US" sz="1600">
                <a:solidFill>
                  <a:schemeClr val="dk1"/>
                </a:solidFill>
              </a:rPr>
              <a:t>Cameron Little</a:t>
            </a:r>
            <a:endParaRPr sz="1600">
              <a:solidFill>
                <a:schemeClr val="dk1"/>
              </a:solidFill>
            </a:endParaRPr>
          </a:p>
          <a:p>
            <a:pPr marL="0" marR="0" lvl="0" indent="0" algn="ctr" rtl="0">
              <a:lnSpc>
                <a:spcPct val="100000"/>
              </a:lnSpc>
              <a:spcBef>
                <a:spcPts val="0"/>
              </a:spcBef>
              <a:spcAft>
                <a:spcPts val="0"/>
              </a:spcAft>
              <a:buClr>
                <a:schemeClr val="dk1"/>
              </a:buClr>
              <a:buSzPts val="2000"/>
              <a:buFont typeface="Helvetica Neue Light"/>
              <a:buNone/>
            </a:pPr>
            <a:r>
              <a:rPr lang="en-US" sz="1600">
                <a:solidFill>
                  <a:schemeClr val="dk1"/>
                </a:solidFill>
              </a:rPr>
              <a:t>BSEE</a:t>
            </a:r>
            <a:endParaRPr sz="1600">
              <a:solidFill>
                <a:schemeClr val="dk1"/>
              </a:solidFill>
            </a:endParaRPr>
          </a:p>
        </p:txBody>
      </p:sp>
      <p:sp>
        <p:nvSpPr>
          <p:cNvPr id="103" name="Google Shape;103;p14"/>
          <p:cNvSpPr/>
          <p:nvPr/>
        </p:nvSpPr>
        <p:spPr>
          <a:xfrm rot="10800000" flipH="1">
            <a:off x="0" y="6437100"/>
            <a:ext cx="12192000" cy="420900"/>
          </a:xfrm>
          <a:prstGeom prst="rect">
            <a:avLst/>
          </a:prstGeom>
          <a:gradFill>
            <a:gsLst>
              <a:gs pos="0">
                <a:srgbClr val="7F7F7F"/>
              </a:gs>
              <a:gs pos="100000">
                <a:srgbClr val="BFBFB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04" name="Google Shape;104;p14"/>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105" name="Google Shape;105;p14"/>
          <p:cNvSpPr/>
          <p:nvPr/>
        </p:nvSpPr>
        <p:spPr>
          <a:xfrm rot="10800000" flipH="1">
            <a:off x="0" y="-7677"/>
            <a:ext cx="12192000" cy="868200"/>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06" name="Google Shape;106;p14"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107" name="Google Shape;107;p14"/>
          <p:cNvSpPr txBox="1"/>
          <p:nvPr/>
        </p:nvSpPr>
        <p:spPr>
          <a:xfrm>
            <a:off x="376810" y="204051"/>
            <a:ext cx="10910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000">
                <a:solidFill>
                  <a:schemeClr val="lt1"/>
                </a:solidFill>
              </a:rPr>
              <a:t>Team Introduction</a:t>
            </a:r>
            <a:endParaRPr sz="3000" b="0" i="0" u="none" strike="noStrike" cap="none">
              <a:solidFill>
                <a:schemeClr val="lt1"/>
              </a:solidFill>
              <a:latin typeface="Arial"/>
              <a:ea typeface="Arial"/>
              <a:cs typeface="Arial"/>
              <a:sym typeface="Arial"/>
            </a:endParaRPr>
          </a:p>
        </p:txBody>
      </p:sp>
      <p:sp>
        <p:nvSpPr>
          <p:cNvPr id="108" name="Google Shape;108;p14"/>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pic>
        <p:nvPicPr>
          <p:cNvPr id="109" name="Google Shape;109;p14"/>
          <p:cNvPicPr preferRelativeResize="0"/>
          <p:nvPr/>
        </p:nvPicPr>
        <p:blipFill>
          <a:blip r:embed="rId4">
            <a:alphaModFix/>
          </a:blip>
          <a:stretch>
            <a:fillRect/>
          </a:stretch>
        </p:blipFill>
        <p:spPr>
          <a:xfrm>
            <a:off x="880125" y="1391697"/>
            <a:ext cx="3084302" cy="3058600"/>
          </a:xfrm>
          <a:prstGeom prst="rect">
            <a:avLst/>
          </a:prstGeom>
          <a:noFill/>
          <a:ln>
            <a:noFill/>
          </a:ln>
        </p:spPr>
      </p:pic>
      <p:sp>
        <p:nvSpPr>
          <p:cNvPr id="110" name="Google Shape;110;p14"/>
          <p:cNvSpPr txBox="1"/>
          <p:nvPr/>
        </p:nvSpPr>
        <p:spPr>
          <a:xfrm>
            <a:off x="4821742" y="4845275"/>
            <a:ext cx="2548500" cy="65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Helvetica Neue Light"/>
              <a:buNone/>
            </a:pPr>
            <a:r>
              <a:rPr lang="en-US" sz="1600">
                <a:solidFill>
                  <a:schemeClr val="dk1"/>
                </a:solidFill>
              </a:rPr>
              <a:t>Geoffrey Swisher </a:t>
            </a:r>
            <a:endParaRPr sz="1600">
              <a:solidFill>
                <a:schemeClr val="dk1"/>
              </a:solidFill>
            </a:endParaRPr>
          </a:p>
          <a:p>
            <a:pPr marL="0" marR="0" lvl="0" indent="0" algn="ctr" rtl="0">
              <a:lnSpc>
                <a:spcPct val="100000"/>
              </a:lnSpc>
              <a:spcBef>
                <a:spcPts val="0"/>
              </a:spcBef>
              <a:spcAft>
                <a:spcPts val="0"/>
              </a:spcAft>
              <a:buClr>
                <a:schemeClr val="dk1"/>
              </a:buClr>
              <a:buSzPts val="2000"/>
              <a:buFont typeface="Helvetica Neue Light"/>
              <a:buNone/>
            </a:pPr>
            <a:r>
              <a:rPr lang="en-US" sz="1600">
                <a:solidFill>
                  <a:schemeClr val="dk1"/>
                </a:solidFill>
              </a:rPr>
              <a:t>BSEE</a:t>
            </a:r>
            <a:endParaRPr sz="1600">
              <a:solidFill>
                <a:schemeClr val="dk1"/>
              </a:solidFill>
            </a:endParaRPr>
          </a:p>
        </p:txBody>
      </p:sp>
      <p:sp>
        <p:nvSpPr>
          <p:cNvPr id="111" name="Google Shape;111;p14"/>
          <p:cNvSpPr txBox="1"/>
          <p:nvPr/>
        </p:nvSpPr>
        <p:spPr>
          <a:xfrm>
            <a:off x="8539917" y="4845275"/>
            <a:ext cx="2548500" cy="65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Helvetica Neue Light"/>
              <a:buNone/>
            </a:pPr>
            <a:r>
              <a:rPr lang="en-US" sz="1600">
                <a:solidFill>
                  <a:schemeClr val="dk1"/>
                </a:solidFill>
              </a:rPr>
              <a:t>Thomas Cai </a:t>
            </a:r>
            <a:endParaRPr sz="1600">
              <a:solidFill>
                <a:schemeClr val="dk1"/>
              </a:solidFill>
            </a:endParaRPr>
          </a:p>
          <a:p>
            <a:pPr marL="0" marR="0" lvl="0" indent="0" algn="ctr" rtl="0">
              <a:lnSpc>
                <a:spcPct val="100000"/>
              </a:lnSpc>
              <a:spcBef>
                <a:spcPts val="0"/>
              </a:spcBef>
              <a:spcAft>
                <a:spcPts val="0"/>
              </a:spcAft>
              <a:buClr>
                <a:schemeClr val="dk1"/>
              </a:buClr>
              <a:buSzPts val="2000"/>
              <a:buFont typeface="Helvetica Neue Light"/>
              <a:buNone/>
            </a:pPr>
            <a:r>
              <a:rPr lang="en-US" sz="1600">
                <a:solidFill>
                  <a:schemeClr val="dk1"/>
                </a:solidFill>
              </a:rPr>
              <a:t>BSEE</a:t>
            </a:r>
            <a:endParaRPr sz="1600">
              <a:solidFill>
                <a:schemeClr val="dk1"/>
              </a:solidFill>
            </a:endParaRPr>
          </a:p>
        </p:txBody>
      </p:sp>
      <p:pic>
        <p:nvPicPr>
          <p:cNvPr id="112" name="Google Shape;112;p14" title="TB2_8637_sq.jpg"/>
          <p:cNvPicPr preferRelativeResize="0"/>
          <p:nvPr/>
        </p:nvPicPr>
        <p:blipFill>
          <a:blip r:embed="rId5">
            <a:alphaModFix/>
          </a:blip>
          <a:stretch>
            <a:fillRect/>
          </a:stretch>
        </p:blipFill>
        <p:spPr>
          <a:xfrm>
            <a:off x="4553851" y="1378851"/>
            <a:ext cx="3084298" cy="3084298"/>
          </a:xfrm>
          <a:prstGeom prst="rect">
            <a:avLst/>
          </a:prstGeom>
          <a:noFill/>
          <a:ln>
            <a:noFill/>
          </a:ln>
        </p:spPr>
      </p:pic>
      <p:pic>
        <p:nvPicPr>
          <p:cNvPr id="113" name="Google Shape;113;p14" title="_DSC7042.jpg"/>
          <p:cNvPicPr preferRelativeResize="0"/>
          <p:nvPr/>
        </p:nvPicPr>
        <p:blipFill rotWithShape="1">
          <a:blip r:embed="rId6">
            <a:alphaModFix/>
          </a:blip>
          <a:srcRect t="26532" b="4819"/>
          <a:stretch/>
        </p:blipFill>
        <p:spPr>
          <a:xfrm>
            <a:off x="8316888" y="1378850"/>
            <a:ext cx="2994575" cy="308429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41"/>
          <p:cNvSpPr/>
          <p:nvPr/>
        </p:nvSpPr>
        <p:spPr>
          <a:xfrm rot="10800000" flipH="1">
            <a:off x="0" y="6437100"/>
            <a:ext cx="12192000" cy="420900"/>
          </a:xfrm>
          <a:prstGeom prst="rect">
            <a:avLst/>
          </a:prstGeom>
          <a:gradFill>
            <a:gsLst>
              <a:gs pos="0">
                <a:srgbClr val="7F7F7F"/>
              </a:gs>
              <a:gs pos="100000">
                <a:srgbClr val="BFBFB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509" name="Google Shape;509;p41"/>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510" name="Google Shape;510;p41"/>
          <p:cNvSpPr/>
          <p:nvPr/>
        </p:nvSpPr>
        <p:spPr>
          <a:xfrm rot="10800000" flipH="1">
            <a:off x="0" y="-7677"/>
            <a:ext cx="12192000" cy="868200"/>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511" name="Google Shape;511;p41"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512" name="Google Shape;512;p41"/>
          <p:cNvSpPr txBox="1"/>
          <p:nvPr/>
        </p:nvSpPr>
        <p:spPr>
          <a:xfrm>
            <a:off x="376810" y="204051"/>
            <a:ext cx="10910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000">
                <a:solidFill>
                  <a:schemeClr val="lt1"/>
                </a:solidFill>
              </a:rPr>
              <a:t>Autonomous Mode Position Sensing</a:t>
            </a:r>
            <a:endParaRPr sz="3000" b="0" i="0" u="none" strike="noStrike" cap="none">
              <a:solidFill>
                <a:schemeClr val="lt1"/>
              </a:solidFill>
              <a:latin typeface="Arial"/>
              <a:ea typeface="Arial"/>
              <a:cs typeface="Arial"/>
              <a:sym typeface="Arial"/>
            </a:endParaRPr>
          </a:p>
        </p:txBody>
      </p:sp>
      <p:sp>
        <p:nvSpPr>
          <p:cNvPr id="513" name="Google Shape;513;p41"/>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pic>
        <p:nvPicPr>
          <p:cNvPr id="514" name="Google Shape;514;p41"/>
          <p:cNvPicPr preferRelativeResize="0"/>
          <p:nvPr/>
        </p:nvPicPr>
        <p:blipFill>
          <a:blip r:embed="rId4">
            <a:alphaModFix/>
          </a:blip>
          <a:stretch>
            <a:fillRect/>
          </a:stretch>
        </p:blipFill>
        <p:spPr>
          <a:xfrm>
            <a:off x="883100" y="933688"/>
            <a:ext cx="5067274" cy="5067274"/>
          </a:xfrm>
          <a:prstGeom prst="rect">
            <a:avLst/>
          </a:prstGeom>
          <a:noFill/>
          <a:ln>
            <a:noFill/>
          </a:ln>
        </p:spPr>
      </p:pic>
      <p:pic>
        <p:nvPicPr>
          <p:cNvPr id="515" name="Google Shape;515;p41"/>
          <p:cNvPicPr preferRelativeResize="0"/>
          <p:nvPr/>
        </p:nvPicPr>
        <p:blipFill>
          <a:blip r:embed="rId5">
            <a:alphaModFix/>
          </a:blip>
          <a:stretch>
            <a:fillRect/>
          </a:stretch>
        </p:blipFill>
        <p:spPr>
          <a:xfrm>
            <a:off x="6486925" y="933701"/>
            <a:ext cx="5067274" cy="5067322"/>
          </a:xfrm>
          <a:prstGeom prst="rect">
            <a:avLst/>
          </a:prstGeom>
          <a:noFill/>
          <a:ln>
            <a:noFill/>
          </a:ln>
        </p:spPr>
      </p:pic>
      <p:sp>
        <p:nvSpPr>
          <p:cNvPr id="516" name="Google Shape;516;p41"/>
          <p:cNvSpPr/>
          <p:nvPr/>
        </p:nvSpPr>
        <p:spPr>
          <a:xfrm rot="-3216902">
            <a:off x="6619491" y="3560080"/>
            <a:ext cx="3587108" cy="1680601"/>
          </a:xfrm>
          <a:prstGeom prst="ellipse">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17" name="Google Shape;517;p41"/>
          <p:cNvSpPr txBox="1"/>
          <p:nvPr/>
        </p:nvSpPr>
        <p:spPr>
          <a:xfrm>
            <a:off x="1068788" y="6061963"/>
            <a:ext cx="4695900" cy="401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a:t>Three of the IR sensors autonomous position sensors</a:t>
            </a:r>
            <a:endParaRPr b="1" i="0" u="none" strike="noStrike" cap="none">
              <a:solidFill>
                <a:schemeClr val="dk1"/>
              </a:solidFill>
              <a:latin typeface="Arial"/>
              <a:ea typeface="Arial"/>
              <a:cs typeface="Arial"/>
              <a:sym typeface="Arial"/>
            </a:endParaRPr>
          </a:p>
        </p:txBody>
      </p:sp>
      <p:sp>
        <p:nvSpPr>
          <p:cNvPr id="518" name="Google Shape;518;p41"/>
          <p:cNvSpPr txBox="1"/>
          <p:nvPr/>
        </p:nvSpPr>
        <p:spPr>
          <a:xfrm>
            <a:off x="6672600" y="6018350"/>
            <a:ext cx="4695900" cy="401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a:t>Fin used for to determine bottom and top of panel </a:t>
            </a:r>
            <a:endParaRPr b="1"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42"/>
          <p:cNvSpPr/>
          <p:nvPr/>
        </p:nvSpPr>
        <p:spPr>
          <a:xfrm rot="10800000" flipH="1">
            <a:off x="0" y="6437100"/>
            <a:ext cx="12192000" cy="420900"/>
          </a:xfrm>
          <a:prstGeom prst="rect">
            <a:avLst/>
          </a:prstGeom>
          <a:gradFill>
            <a:gsLst>
              <a:gs pos="0">
                <a:srgbClr val="7F7F7F"/>
              </a:gs>
              <a:gs pos="100000">
                <a:srgbClr val="BFBFB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524" name="Google Shape;524;p42"/>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525" name="Google Shape;525;p42"/>
          <p:cNvSpPr/>
          <p:nvPr/>
        </p:nvSpPr>
        <p:spPr>
          <a:xfrm rot="10800000" flipH="1">
            <a:off x="0" y="-7677"/>
            <a:ext cx="12192000" cy="868200"/>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526" name="Google Shape;526;p42"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527" name="Google Shape;527;p42"/>
          <p:cNvSpPr txBox="1"/>
          <p:nvPr/>
        </p:nvSpPr>
        <p:spPr>
          <a:xfrm>
            <a:off x="376810" y="204051"/>
            <a:ext cx="10910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000">
                <a:solidFill>
                  <a:schemeClr val="lt1"/>
                </a:solidFill>
              </a:rPr>
              <a:t>Manual Demonstration</a:t>
            </a:r>
            <a:endParaRPr sz="3000" b="0" i="0" u="none" strike="noStrike" cap="none">
              <a:solidFill>
                <a:schemeClr val="lt1"/>
              </a:solidFill>
              <a:latin typeface="Arial"/>
              <a:ea typeface="Arial"/>
              <a:cs typeface="Arial"/>
              <a:sym typeface="Arial"/>
            </a:endParaRPr>
          </a:p>
        </p:txBody>
      </p:sp>
      <p:sp>
        <p:nvSpPr>
          <p:cNvPr id="528" name="Google Shape;528;p42"/>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pic>
        <p:nvPicPr>
          <p:cNvPr id="529" name="Google Shape;529;p42" title="IMG_1097.MOV">
            <a:hlinkClick r:id="rId4"/>
          </p:cNvPr>
          <p:cNvPicPr preferRelativeResize="0"/>
          <p:nvPr/>
        </p:nvPicPr>
        <p:blipFill>
          <a:blip r:embed="rId5">
            <a:alphaModFix/>
          </a:blip>
          <a:stretch>
            <a:fillRect/>
          </a:stretch>
        </p:blipFill>
        <p:spPr>
          <a:xfrm>
            <a:off x="1139059" y="860525"/>
            <a:ext cx="9913882" cy="5576575"/>
          </a:xfrm>
          <a:prstGeom prst="rect">
            <a:avLst/>
          </a:prstGeom>
          <a:noFill/>
          <a:ln>
            <a:noFill/>
          </a:ln>
        </p:spPr>
      </p:pic>
      <p:sp>
        <p:nvSpPr>
          <p:cNvPr id="3" name="Google Shape;503;p40">
            <a:extLst>
              <a:ext uri="{FF2B5EF4-FFF2-40B4-BE49-F238E27FC236}">
                <a16:creationId xmlns:a16="http://schemas.microsoft.com/office/drawing/2014/main" id="{F9916B79-5967-CF3B-2CE6-A51293624B8D}"/>
              </a:ext>
            </a:extLst>
          </p:cNvPr>
          <p:cNvSpPr txBox="1"/>
          <p:nvPr/>
        </p:nvSpPr>
        <p:spPr>
          <a:xfrm>
            <a:off x="11052940" y="5621867"/>
            <a:ext cx="1139009" cy="54975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dirty="0"/>
              <a:t>(click on image for video)</a:t>
            </a:r>
            <a:endParaRPr b="1" i="0" u="none" strike="noStrike" cap="none" dirty="0">
              <a:solidFill>
                <a:schemeClr val="dk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43"/>
          <p:cNvSpPr/>
          <p:nvPr/>
        </p:nvSpPr>
        <p:spPr>
          <a:xfrm rot="10800000" flipH="1">
            <a:off x="0" y="6437100"/>
            <a:ext cx="12192000" cy="420900"/>
          </a:xfrm>
          <a:prstGeom prst="rect">
            <a:avLst/>
          </a:prstGeom>
          <a:gradFill>
            <a:gsLst>
              <a:gs pos="0">
                <a:srgbClr val="7F7F7F"/>
              </a:gs>
              <a:gs pos="100000">
                <a:srgbClr val="BFBFB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535" name="Google Shape;535;p43"/>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536" name="Google Shape;536;p43"/>
          <p:cNvSpPr/>
          <p:nvPr/>
        </p:nvSpPr>
        <p:spPr>
          <a:xfrm rot="10800000" flipH="1">
            <a:off x="0" y="-7677"/>
            <a:ext cx="12192000" cy="868200"/>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537" name="Google Shape;537;p43"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538" name="Google Shape;538;p43"/>
          <p:cNvSpPr txBox="1"/>
          <p:nvPr/>
        </p:nvSpPr>
        <p:spPr>
          <a:xfrm>
            <a:off x="376810" y="204051"/>
            <a:ext cx="10910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000">
                <a:solidFill>
                  <a:schemeClr val="lt1"/>
                </a:solidFill>
              </a:rPr>
              <a:t>Automatic Demonstration</a:t>
            </a:r>
            <a:endParaRPr sz="3000" b="0" i="0" u="none" strike="noStrike" cap="none">
              <a:solidFill>
                <a:schemeClr val="lt1"/>
              </a:solidFill>
              <a:latin typeface="Arial"/>
              <a:ea typeface="Arial"/>
              <a:cs typeface="Arial"/>
              <a:sym typeface="Arial"/>
            </a:endParaRPr>
          </a:p>
        </p:txBody>
      </p:sp>
      <p:sp>
        <p:nvSpPr>
          <p:cNvPr id="539" name="Google Shape;539;p43"/>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pic>
        <p:nvPicPr>
          <p:cNvPr id="540" name="Google Shape;540;p43" title="IMG_3459.mov">
            <a:hlinkClick r:id="rId4"/>
          </p:cNvPr>
          <p:cNvPicPr preferRelativeResize="0"/>
          <p:nvPr/>
        </p:nvPicPr>
        <p:blipFill>
          <a:blip r:embed="rId5">
            <a:alphaModFix/>
          </a:blip>
          <a:stretch>
            <a:fillRect/>
          </a:stretch>
        </p:blipFill>
        <p:spPr>
          <a:xfrm>
            <a:off x="1139035" y="860525"/>
            <a:ext cx="9913930" cy="5576575"/>
          </a:xfrm>
          <a:prstGeom prst="rect">
            <a:avLst/>
          </a:prstGeom>
          <a:noFill/>
          <a:ln>
            <a:noFill/>
          </a:ln>
        </p:spPr>
      </p:pic>
      <p:sp>
        <p:nvSpPr>
          <p:cNvPr id="2" name="Google Shape;503;p40">
            <a:extLst>
              <a:ext uri="{FF2B5EF4-FFF2-40B4-BE49-F238E27FC236}">
                <a16:creationId xmlns:a16="http://schemas.microsoft.com/office/drawing/2014/main" id="{BEC40AD0-C2D5-3CF4-7E7C-FB34D0742C24}"/>
              </a:ext>
            </a:extLst>
          </p:cNvPr>
          <p:cNvSpPr txBox="1"/>
          <p:nvPr/>
        </p:nvSpPr>
        <p:spPr>
          <a:xfrm>
            <a:off x="11052965" y="5621867"/>
            <a:ext cx="1138985" cy="54975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dirty="0"/>
              <a:t>(click on image for video)</a:t>
            </a:r>
            <a:endParaRPr b="1"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0"/>
                                        </p:tgtEl>
                                        <p:attrNameLst>
                                          <p:attrName>style.visibility</p:attrName>
                                        </p:attrNameLst>
                                      </p:cBhvr>
                                      <p:to>
                                        <p:strVal val="visible"/>
                                      </p:to>
                                    </p:set>
                                    <p:animEffect transition="in" filter="fade">
                                      <p:cBhvr>
                                        <p:cTn id="7" dur="1000"/>
                                        <p:tgtEl>
                                          <p:spTgt spid="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44"/>
          <p:cNvSpPr/>
          <p:nvPr/>
        </p:nvSpPr>
        <p:spPr>
          <a:xfrm rot="10800000" flipH="1">
            <a:off x="0" y="8162"/>
            <a:ext cx="12192000" cy="6858000"/>
          </a:xfrm>
          <a:prstGeom prst="rect">
            <a:avLst/>
          </a:prstGeom>
          <a:gradFill>
            <a:gsLst>
              <a:gs pos="0">
                <a:srgbClr val="1B4284"/>
              </a:gs>
              <a:gs pos="100000">
                <a:srgbClr val="13294B"/>
              </a:gs>
            </a:gsLst>
            <a:lin ang="18900044"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546" name="Google Shape;546;p44" descr="A picture containing building, street&#10;&#10;Description automatically generated"/>
          <p:cNvPicPr preferRelativeResize="0"/>
          <p:nvPr/>
        </p:nvPicPr>
        <p:blipFill rotWithShape="1">
          <a:blip r:embed="rId3">
            <a:alphaModFix amt="25000"/>
          </a:blip>
          <a:srcRect/>
          <a:stretch/>
        </p:blipFill>
        <p:spPr>
          <a:xfrm>
            <a:off x="0" y="8162"/>
            <a:ext cx="12192000" cy="6858000"/>
          </a:xfrm>
          <a:prstGeom prst="rect">
            <a:avLst/>
          </a:prstGeom>
          <a:noFill/>
          <a:ln>
            <a:noFill/>
          </a:ln>
        </p:spPr>
      </p:pic>
      <p:pic>
        <p:nvPicPr>
          <p:cNvPr id="547" name="Google Shape;547;p44" descr="A close up of a logo&#10;&#10;Description automatically generated"/>
          <p:cNvPicPr preferRelativeResize="0"/>
          <p:nvPr/>
        </p:nvPicPr>
        <p:blipFill rotWithShape="1">
          <a:blip r:embed="rId4">
            <a:alphaModFix/>
          </a:blip>
          <a:srcRect/>
          <a:stretch/>
        </p:blipFill>
        <p:spPr>
          <a:xfrm>
            <a:off x="11554210" y="235709"/>
            <a:ext cx="277906" cy="401420"/>
          </a:xfrm>
          <a:prstGeom prst="rect">
            <a:avLst/>
          </a:prstGeom>
          <a:noFill/>
          <a:ln>
            <a:noFill/>
          </a:ln>
        </p:spPr>
      </p:pic>
      <p:sp>
        <p:nvSpPr>
          <p:cNvPr id="548" name="Google Shape;548;p44"/>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549" name="Google Shape;549;p44"/>
          <p:cNvSpPr txBox="1"/>
          <p:nvPr/>
        </p:nvSpPr>
        <p:spPr>
          <a:xfrm>
            <a:off x="1295400" y="2948490"/>
            <a:ext cx="9601200" cy="78510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4500" b="1">
                <a:solidFill>
                  <a:schemeClr val="lt1"/>
                </a:solidFill>
              </a:rPr>
              <a:t>Conclusions</a:t>
            </a:r>
            <a:endParaRPr sz="1800" b="0" i="0" u="none" strike="noStrike" cap="none">
              <a:solidFill>
                <a:schemeClr val="lt1"/>
              </a:solidFill>
              <a:latin typeface="Arial"/>
              <a:ea typeface="Arial"/>
              <a:cs typeface="Arial"/>
              <a:sym typeface="Arial"/>
            </a:endParaRPr>
          </a:p>
        </p:txBody>
      </p:sp>
      <p:sp>
        <p:nvSpPr>
          <p:cNvPr id="550" name="Google Shape;550;p44"/>
          <p:cNvSpPr/>
          <p:nvPr/>
        </p:nvSpPr>
        <p:spPr>
          <a:xfrm>
            <a:off x="5520230" y="1704276"/>
            <a:ext cx="1151400" cy="111900"/>
          </a:xfrm>
          <a:prstGeom prst="rect">
            <a:avLst/>
          </a:prstGeom>
          <a:solidFill>
            <a:srgbClr val="FF55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1" name="Google Shape;551;p44"/>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45"/>
          <p:cNvSpPr txBox="1"/>
          <p:nvPr/>
        </p:nvSpPr>
        <p:spPr>
          <a:xfrm>
            <a:off x="376800" y="1334277"/>
            <a:ext cx="5442000" cy="54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600" b="1">
                <a:solidFill>
                  <a:srgbClr val="E84B36"/>
                </a:solidFill>
              </a:rPr>
              <a:t>Project Orientated</a:t>
            </a:r>
            <a:endParaRPr sz="1800"/>
          </a:p>
        </p:txBody>
      </p:sp>
      <p:sp>
        <p:nvSpPr>
          <p:cNvPr id="557" name="Google Shape;557;p45"/>
          <p:cNvSpPr txBox="1"/>
          <p:nvPr/>
        </p:nvSpPr>
        <p:spPr>
          <a:xfrm>
            <a:off x="6158775" y="1334279"/>
            <a:ext cx="5442000" cy="461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600" b="1">
                <a:solidFill>
                  <a:srgbClr val="E84B36"/>
                </a:solidFill>
              </a:rPr>
              <a:t>Miscellaneous </a:t>
            </a:r>
            <a:endParaRPr sz="1800" b="1" i="0" u="none" strike="noStrike" cap="none">
              <a:solidFill>
                <a:schemeClr val="dk1"/>
              </a:solidFill>
              <a:latin typeface="Arial"/>
              <a:ea typeface="Arial"/>
              <a:cs typeface="Arial"/>
              <a:sym typeface="Arial"/>
            </a:endParaRPr>
          </a:p>
        </p:txBody>
      </p:sp>
      <p:sp>
        <p:nvSpPr>
          <p:cNvPr id="558" name="Google Shape;558;p45"/>
          <p:cNvSpPr/>
          <p:nvPr/>
        </p:nvSpPr>
        <p:spPr>
          <a:xfrm rot="10800000" flipH="1">
            <a:off x="0" y="6437100"/>
            <a:ext cx="12192000" cy="420900"/>
          </a:xfrm>
          <a:prstGeom prst="rect">
            <a:avLst/>
          </a:prstGeom>
          <a:gradFill>
            <a:gsLst>
              <a:gs pos="0">
                <a:srgbClr val="7F7F7F"/>
              </a:gs>
              <a:gs pos="100000">
                <a:srgbClr val="BFBFB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559" name="Google Shape;559;p45"/>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560" name="Google Shape;560;p45"/>
          <p:cNvSpPr/>
          <p:nvPr/>
        </p:nvSpPr>
        <p:spPr>
          <a:xfrm rot="10800000" flipH="1">
            <a:off x="0" y="-7677"/>
            <a:ext cx="12192000" cy="868200"/>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561" name="Google Shape;561;p45"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562" name="Google Shape;562;p45"/>
          <p:cNvSpPr txBox="1"/>
          <p:nvPr/>
        </p:nvSpPr>
        <p:spPr>
          <a:xfrm>
            <a:off x="376810" y="204051"/>
            <a:ext cx="10910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000">
                <a:solidFill>
                  <a:schemeClr val="lt1"/>
                </a:solidFill>
              </a:rPr>
              <a:t>Successes</a:t>
            </a:r>
            <a:endParaRPr sz="3000" b="0" i="0" u="none" strike="noStrike" cap="none">
              <a:solidFill>
                <a:schemeClr val="lt1"/>
              </a:solidFill>
              <a:latin typeface="Arial"/>
              <a:ea typeface="Arial"/>
              <a:cs typeface="Arial"/>
              <a:sym typeface="Arial"/>
            </a:endParaRPr>
          </a:p>
        </p:txBody>
      </p:sp>
      <p:sp>
        <p:nvSpPr>
          <p:cNvPr id="563" name="Google Shape;563;p45"/>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
        <p:nvSpPr>
          <p:cNvPr id="564" name="Google Shape;564;p45"/>
          <p:cNvSpPr txBox="1"/>
          <p:nvPr/>
        </p:nvSpPr>
        <p:spPr>
          <a:xfrm>
            <a:off x="376800" y="2051550"/>
            <a:ext cx="5442000" cy="5469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SzPts val="1800"/>
              <a:buChar char="●"/>
            </a:pPr>
            <a:r>
              <a:rPr lang="en-US" sz="1800"/>
              <a:t>Completed all three high level requirements and had a well working project</a:t>
            </a:r>
            <a:endParaRPr sz="1800"/>
          </a:p>
        </p:txBody>
      </p:sp>
      <p:sp>
        <p:nvSpPr>
          <p:cNvPr id="565" name="Google Shape;565;p45"/>
          <p:cNvSpPr txBox="1"/>
          <p:nvPr/>
        </p:nvSpPr>
        <p:spPr>
          <a:xfrm>
            <a:off x="6158775" y="2165450"/>
            <a:ext cx="5442000" cy="5469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SzPts val="1800"/>
              <a:buChar char="●"/>
            </a:pPr>
            <a:r>
              <a:rPr lang="en-US" sz="1800"/>
              <a:t>Stayed in $150 budget</a:t>
            </a:r>
            <a:endParaRPr sz="1800"/>
          </a:p>
        </p:txBody>
      </p:sp>
      <p:sp>
        <p:nvSpPr>
          <p:cNvPr id="566" name="Google Shape;566;p45"/>
          <p:cNvSpPr txBox="1"/>
          <p:nvPr/>
        </p:nvSpPr>
        <p:spPr>
          <a:xfrm>
            <a:off x="376800" y="2903250"/>
            <a:ext cx="5442000" cy="8682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SzPts val="1800"/>
              <a:buChar char="●"/>
            </a:pPr>
            <a:r>
              <a:rPr lang="en-US" sz="1800"/>
              <a:t>Added a 3D printed case for better user interface and packaging</a:t>
            </a:r>
            <a:endParaRPr sz="1800"/>
          </a:p>
        </p:txBody>
      </p:sp>
      <p:sp>
        <p:nvSpPr>
          <p:cNvPr id="567" name="Google Shape;567;p45"/>
          <p:cNvSpPr txBox="1"/>
          <p:nvPr/>
        </p:nvSpPr>
        <p:spPr>
          <a:xfrm>
            <a:off x="376800" y="3771462"/>
            <a:ext cx="5442000" cy="8682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SzPts val="1800"/>
              <a:buChar char="●"/>
            </a:pPr>
            <a:r>
              <a:rPr lang="en-US" sz="1800"/>
              <a:t>Large improvement between dirty and clean panel</a:t>
            </a:r>
            <a:endParaRPr sz="1800"/>
          </a:p>
        </p:txBody>
      </p:sp>
      <p:sp>
        <p:nvSpPr>
          <p:cNvPr id="568" name="Google Shape;568;p45"/>
          <p:cNvSpPr txBox="1"/>
          <p:nvPr/>
        </p:nvSpPr>
        <p:spPr>
          <a:xfrm>
            <a:off x="6158775" y="2842200"/>
            <a:ext cx="5442000" cy="9702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SzPts val="1800"/>
              <a:buChar char="●"/>
            </a:pPr>
            <a:r>
              <a:rPr lang="en-US" sz="1800"/>
              <a:t>Learned Altium Designer, 3D printing, STM microcontroller programming</a:t>
            </a:r>
            <a:endParaRPr sz="1800"/>
          </a:p>
        </p:txBody>
      </p:sp>
      <p:sp>
        <p:nvSpPr>
          <p:cNvPr id="569" name="Google Shape;569;p45"/>
          <p:cNvSpPr txBox="1"/>
          <p:nvPr/>
        </p:nvSpPr>
        <p:spPr>
          <a:xfrm>
            <a:off x="6402375" y="6017888"/>
            <a:ext cx="3289500" cy="401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i="1"/>
              <a:t>3D printed case</a:t>
            </a:r>
            <a:r>
              <a:rPr lang="en-US"/>
              <a:t> </a:t>
            </a:r>
            <a:endParaRPr b="1" i="0" u="none" strike="noStrike" cap="none">
              <a:solidFill>
                <a:schemeClr val="dk1"/>
              </a:solidFill>
              <a:latin typeface="Arial"/>
              <a:ea typeface="Arial"/>
              <a:cs typeface="Arial"/>
              <a:sym typeface="Arial"/>
            </a:endParaRPr>
          </a:p>
        </p:txBody>
      </p:sp>
      <p:pic>
        <p:nvPicPr>
          <p:cNvPr id="570" name="Google Shape;570;p45"/>
          <p:cNvPicPr preferRelativeResize="0"/>
          <p:nvPr/>
        </p:nvPicPr>
        <p:blipFill rotWithShape="1">
          <a:blip r:embed="rId4">
            <a:alphaModFix/>
          </a:blip>
          <a:srcRect t="7544"/>
          <a:stretch/>
        </p:blipFill>
        <p:spPr>
          <a:xfrm>
            <a:off x="6663591" y="3677847"/>
            <a:ext cx="2767075" cy="234005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7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46"/>
          <p:cNvSpPr txBox="1"/>
          <p:nvPr/>
        </p:nvSpPr>
        <p:spPr>
          <a:xfrm>
            <a:off x="376800" y="1334278"/>
            <a:ext cx="5442000" cy="628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r>
              <a:rPr lang="en-US" sz="2600" b="1">
                <a:solidFill>
                  <a:srgbClr val="E84B36"/>
                </a:solidFill>
              </a:rPr>
              <a:t>Sprayer Inconsistencies</a:t>
            </a:r>
            <a:endParaRPr sz="2600" b="1" i="0" u="none" strike="noStrike" cap="none">
              <a:solidFill>
                <a:srgbClr val="E84B36"/>
              </a:solidFill>
              <a:latin typeface="Arial"/>
              <a:ea typeface="Arial"/>
              <a:cs typeface="Arial"/>
              <a:sym typeface="Arial"/>
            </a:endParaRPr>
          </a:p>
          <a:p>
            <a:pPr marL="0" marR="0" lvl="0" indent="0" algn="l" rtl="0">
              <a:lnSpc>
                <a:spcPct val="100000"/>
              </a:lnSpc>
              <a:spcBef>
                <a:spcPts val="0"/>
              </a:spcBef>
              <a:spcAft>
                <a:spcPts val="0"/>
              </a:spcAft>
              <a:buNone/>
            </a:pPr>
            <a:endParaRPr sz="1800" b="1" i="0" u="none" strike="noStrike" cap="none">
              <a:solidFill>
                <a:schemeClr val="dk1"/>
              </a:solidFill>
              <a:latin typeface="Arial"/>
              <a:ea typeface="Arial"/>
              <a:cs typeface="Arial"/>
              <a:sym typeface="Arial"/>
            </a:endParaRPr>
          </a:p>
        </p:txBody>
      </p:sp>
      <p:sp>
        <p:nvSpPr>
          <p:cNvPr id="576" name="Google Shape;576;p46"/>
          <p:cNvSpPr txBox="1"/>
          <p:nvPr/>
        </p:nvSpPr>
        <p:spPr>
          <a:xfrm>
            <a:off x="6158775" y="1334279"/>
            <a:ext cx="5442000" cy="540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sz="2600" b="1">
                <a:solidFill>
                  <a:srgbClr val="E84B36"/>
                </a:solidFill>
              </a:rPr>
              <a:t>Sensor Sensitivity</a:t>
            </a:r>
            <a:endParaRPr sz="1800">
              <a:solidFill>
                <a:schemeClr val="dk1"/>
              </a:solidFill>
            </a:endParaRPr>
          </a:p>
        </p:txBody>
      </p:sp>
      <p:sp>
        <p:nvSpPr>
          <p:cNvPr id="577" name="Google Shape;577;p46"/>
          <p:cNvSpPr/>
          <p:nvPr/>
        </p:nvSpPr>
        <p:spPr>
          <a:xfrm rot="10800000" flipH="1">
            <a:off x="0" y="6437100"/>
            <a:ext cx="12192000" cy="420900"/>
          </a:xfrm>
          <a:prstGeom prst="rect">
            <a:avLst/>
          </a:prstGeom>
          <a:gradFill>
            <a:gsLst>
              <a:gs pos="0">
                <a:srgbClr val="7F7F7F"/>
              </a:gs>
              <a:gs pos="100000">
                <a:srgbClr val="BFBFB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578" name="Google Shape;578;p46"/>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579" name="Google Shape;579;p46"/>
          <p:cNvSpPr/>
          <p:nvPr/>
        </p:nvSpPr>
        <p:spPr>
          <a:xfrm rot="10800000" flipH="1">
            <a:off x="0" y="-7677"/>
            <a:ext cx="12192000" cy="868200"/>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580" name="Google Shape;580;p46"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581" name="Google Shape;581;p46"/>
          <p:cNvSpPr txBox="1"/>
          <p:nvPr/>
        </p:nvSpPr>
        <p:spPr>
          <a:xfrm>
            <a:off x="376810" y="204051"/>
            <a:ext cx="10910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000">
                <a:solidFill>
                  <a:schemeClr val="lt1"/>
                </a:solidFill>
              </a:rPr>
              <a:t>Issues</a:t>
            </a:r>
            <a:endParaRPr sz="3000" b="0" i="0" u="none" strike="noStrike" cap="none">
              <a:solidFill>
                <a:schemeClr val="lt1"/>
              </a:solidFill>
              <a:latin typeface="Arial"/>
              <a:ea typeface="Arial"/>
              <a:cs typeface="Arial"/>
              <a:sym typeface="Arial"/>
            </a:endParaRPr>
          </a:p>
        </p:txBody>
      </p:sp>
      <p:sp>
        <p:nvSpPr>
          <p:cNvPr id="582" name="Google Shape;582;p46"/>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
        <p:nvSpPr>
          <p:cNvPr id="583" name="Google Shape;583;p46"/>
          <p:cNvSpPr txBox="1"/>
          <p:nvPr/>
        </p:nvSpPr>
        <p:spPr>
          <a:xfrm>
            <a:off x="376800" y="2037002"/>
            <a:ext cx="5442000" cy="461700"/>
          </a:xfrm>
          <a:prstGeom prst="rect">
            <a:avLst/>
          </a:prstGeom>
          <a:noFill/>
          <a:ln>
            <a:noFill/>
          </a:ln>
        </p:spPr>
        <p:txBody>
          <a:bodyPr spcFirstLastPara="1" wrap="square" lIns="91425" tIns="45700" rIns="91425" bIns="45700" anchor="t" anchorCtr="0">
            <a:noAutofit/>
          </a:bodyPr>
          <a:lstStyle/>
          <a:p>
            <a:pPr marL="457200" lvl="0" indent="-355600" algn="l" rtl="0">
              <a:spcBef>
                <a:spcPts val="0"/>
              </a:spcBef>
              <a:spcAft>
                <a:spcPts val="0"/>
              </a:spcAft>
              <a:buClr>
                <a:srgbClr val="15264B"/>
              </a:buClr>
              <a:buSzPts val="2000"/>
              <a:buChar char="●"/>
            </a:pPr>
            <a:r>
              <a:rPr lang="en-US" sz="2000">
                <a:solidFill>
                  <a:srgbClr val="15264B"/>
                </a:solidFill>
              </a:rPr>
              <a:t>Tube pressure</a:t>
            </a:r>
            <a:endParaRPr sz="1800" b="1" i="0" u="none" strike="noStrike" cap="none">
              <a:solidFill>
                <a:schemeClr val="dk1"/>
              </a:solidFill>
              <a:latin typeface="Arial"/>
              <a:ea typeface="Arial"/>
              <a:cs typeface="Arial"/>
              <a:sym typeface="Arial"/>
            </a:endParaRPr>
          </a:p>
        </p:txBody>
      </p:sp>
      <p:sp>
        <p:nvSpPr>
          <p:cNvPr id="584" name="Google Shape;584;p46"/>
          <p:cNvSpPr txBox="1"/>
          <p:nvPr/>
        </p:nvSpPr>
        <p:spPr>
          <a:xfrm>
            <a:off x="376800" y="2623501"/>
            <a:ext cx="5442000" cy="823500"/>
          </a:xfrm>
          <a:prstGeom prst="rect">
            <a:avLst/>
          </a:prstGeom>
          <a:noFill/>
          <a:ln>
            <a:noFill/>
          </a:ln>
        </p:spPr>
        <p:txBody>
          <a:bodyPr spcFirstLastPara="1" wrap="square" lIns="91425" tIns="45700" rIns="91425" bIns="45700" anchor="t" anchorCtr="0">
            <a:noAutofit/>
          </a:bodyPr>
          <a:lstStyle/>
          <a:p>
            <a:pPr marL="457200" lvl="0" indent="-355600" algn="l" rtl="0">
              <a:spcBef>
                <a:spcPts val="0"/>
              </a:spcBef>
              <a:spcAft>
                <a:spcPts val="0"/>
              </a:spcAft>
              <a:buClr>
                <a:srgbClr val="15264B"/>
              </a:buClr>
              <a:buSzPts val="2000"/>
              <a:buChar char="●"/>
            </a:pPr>
            <a:r>
              <a:rPr lang="en-US" sz="2000">
                <a:solidFill>
                  <a:srgbClr val="15264B"/>
                </a:solidFill>
              </a:rPr>
              <a:t>Difference in behavior due to reservoir height</a:t>
            </a:r>
            <a:endParaRPr sz="1800" b="1" i="0" u="none" strike="noStrike" cap="none">
              <a:solidFill>
                <a:schemeClr val="dk1"/>
              </a:solidFill>
              <a:latin typeface="Arial"/>
              <a:ea typeface="Arial"/>
              <a:cs typeface="Arial"/>
              <a:sym typeface="Arial"/>
            </a:endParaRPr>
          </a:p>
        </p:txBody>
      </p:sp>
      <p:sp>
        <p:nvSpPr>
          <p:cNvPr id="585" name="Google Shape;585;p46"/>
          <p:cNvSpPr txBox="1"/>
          <p:nvPr/>
        </p:nvSpPr>
        <p:spPr>
          <a:xfrm>
            <a:off x="376800" y="3571802"/>
            <a:ext cx="5442000" cy="628500"/>
          </a:xfrm>
          <a:prstGeom prst="rect">
            <a:avLst/>
          </a:prstGeom>
          <a:noFill/>
          <a:ln>
            <a:noFill/>
          </a:ln>
        </p:spPr>
        <p:txBody>
          <a:bodyPr spcFirstLastPara="1" wrap="square" lIns="91425" tIns="45700" rIns="91425" bIns="45700" anchor="t" anchorCtr="0">
            <a:noAutofit/>
          </a:bodyPr>
          <a:lstStyle/>
          <a:p>
            <a:pPr marL="457200" lvl="0" indent="-355600" algn="l" rtl="0">
              <a:spcBef>
                <a:spcPts val="0"/>
              </a:spcBef>
              <a:spcAft>
                <a:spcPts val="0"/>
              </a:spcAft>
              <a:buClr>
                <a:srgbClr val="15264B"/>
              </a:buClr>
              <a:buSzPts val="2000"/>
              <a:buChar char="●"/>
            </a:pPr>
            <a:r>
              <a:rPr lang="en-US" sz="2000">
                <a:solidFill>
                  <a:srgbClr val="15264B"/>
                </a:solidFill>
              </a:rPr>
              <a:t>Amount of liquid dispensed</a:t>
            </a:r>
            <a:endParaRPr sz="2000">
              <a:solidFill>
                <a:srgbClr val="15264B"/>
              </a:solidFill>
            </a:endParaRPr>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b="1" i="0" u="none" strike="noStrike" cap="none">
              <a:solidFill>
                <a:schemeClr val="dk1"/>
              </a:solidFill>
              <a:latin typeface="Arial"/>
              <a:ea typeface="Arial"/>
              <a:cs typeface="Arial"/>
              <a:sym typeface="Arial"/>
            </a:endParaRPr>
          </a:p>
        </p:txBody>
      </p:sp>
      <p:sp>
        <p:nvSpPr>
          <p:cNvPr id="586" name="Google Shape;586;p46"/>
          <p:cNvSpPr txBox="1"/>
          <p:nvPr/>
        </p:nvSpPr>
        <p:spPr>
          <a:xfrm>
            <a:off x="6158775" y="3334564"/>
            <a:ext cx="5442000" cy="628500"/>
          </a:xfrm>
          <a:prstGeom prst="rect">
            <a:avLst/>
          </a:prstGeom>
          <a:noFill/>
          <a:ln>
            <a:noFill/>
          </a:ln>
        </p:spPr>
        <p:txBody>
          <a:bodyPr spcFirstLastPara="1" wrap="square" lIns="91425" tIns="45700" rIns="91425" bIns="45700" anchor="t" anchorCtr="0">
            <a:noAutofit/>
          </a:bodyPr>
          <a:lstStyle/>
          <a:p>
            <a:pPr marL="457200" lvl="0" indent="-355600" algn="l" rtl="0">
              <a:spcBef>
                <a:spcPts val="0"/>
              </a:spcBef>
              <a:spcAft>
                <a:spcPts val="0"/>
              </a:spcAft>
              <a:buClr>
                <a:srgbClr val="15264B"/>
              </a:buClr>
              <a:buSzPts val="2000"/>
              <a:buChar char="●"/>
            </a:pPr>
            <a:r>
              <a:rPr lang="en-US" sz="2000">
                <a:solidFill>
                  <a:srgbClr val="15264B"/>
                </a:solidFill>
              </a:rPr>
              <a:t>Requires unblocked line of sight</a:t>
            </a:r>
            <a:endParaRPr sz="1800">
              <a:solidFill>
                <a:schemeClr val="dk1"/>
              </a:solidFill>
            </a:endParaRPr>
          </a:p>
        </p:txBody>
      </p:sp>
      <p:sp>
        <p:nvSpPr>
          <p:cNvPr id="587" name="Google Shape;587;p46"/>
          <p:cNvSpPr txBox="1"/>
          <p:nvPr/>
        </p:nvSpPr>
        <p:spPr>
          <a:xfrm>
            <a:off x="6158775" y="2579126"/>
            <a:ext cx="5442000" cy="823500"/>
          </a:xfrm>
          <a:prstGeom prst="rect">
            <a:avLst/>
          </a:prstGeom>
          <a:noFill/>
          <a:ln>
            <a:noFill/>
          </a:ln>
        </p:spPr>
        <p:txBody>
          <a:bodyPr spcFirstLastPara="1" wrap="square" lIns="91425" tIns="45700" rIns="91425" bIns="45700" anchor="t" anchorCtr="0">
            <a:noAutofit/>
          </a:bodyPr>
          <a:lstStyle/>
          <a:p>
            <a:pPr marL="457200" lvl="0" indent="-355600" algn="l" rtl="0">
              <a:spcBef>
                <a:spcPts val="0"/>
              </a:spcBef>
              <a:spcAft>
                <a:spcPts val="0"/>
              </a:spcAft>
              <a:buClr>
                <a:srgbClr val="15264B"/>
              </a:buClr>
              <a:buSzPts val="2000"/>
              <a:buChar char="●"/>
            </a:pPr>
            <a:r>
              <a:rPr lang="en-US" sz="2000">
                <a:solidFill>
                  <a:srgbClr val="15264B"/>
                </a:solidFill>
              </a:rPr>
              <a:t>Outside interference could affect sensor detection</a:t>
            </a:r>
            <a:endParaRPr sz="1800">
              <a:solidFill>
                <a:schemeClr val="dk1"/>
              </a:solidFill>
            </a:endParaRPr>
          </a:p>
        </p:txBody>
      </p:sp>
      <p:sp>
        <p:nvSpPr>
          <p:cNvPr id="588" name="Google Shape;588;p46"/>
          <p:cNvSpPr txBox="1"/>
          <p:nvPr/>
        </p:nvSpPr>
        <p:spPr>
          <a:xfrm>
            <a:off x="6158775" y="1866251"/>
            <a:ext cx="5442000" cy="868200"/>
          </a:xfrm>
          <a:prstGeom prst="rect">
            <a:avLst/>
          </a:prstGeom>
          <a:noFill/>
          <a:ln>
            <a:noFill/>
          </a:ln>
        </p:spPr>
        <p:txBody>
          <a:bodyPr spcFirstLastPara="1" wrap="square" lIns="91425" tIns="45700" rIns="91425" bIns="45700" anchor="t" anchorCtr="0">
            <a:noAutofit/>
          </a:bodyPr>
          <a:lstStyle/>
          <a:p>
            <a:pPr marL="457200" lvl="0" indent="-355600" algn="l" rtl="0">
              <a:spcBef>
                <a:spcPts val="0"/>
              </a:spcBef>
              <a:spcAft>
                <a:spcPts val="0"/>
              </a:spcAft>
              <a:buClr>
                <a:srgbClr val="15264B"/>
              </a:buClr>
              <a:buSzPts val="2000"/>
              <a:buChar char="●"/>
            </a:pPr>
            <a:r>
              <a:rPr lang="en-US" sz="2000">
                <a:solidFill>
                  <a:srgbClr val="15264B"/>
                </a:solidFill>
              </a:rPr>
              <a:t>Glitches in sensor readings prevent immediate response</a:t>
            </a:r>
            <a:endParaRPr sz="2000">
              <a:solidFill>
                <a:srgbClr val="15264B"/>
              </a:solidFill>
            </a:endParaRPr>
          </a:p>
          <a:p>
            <a:pPr marL="0" lvl="0" indent="0" algn="l" rtl="0">
              <a:spcBef>
                <a:spcPts val="0"/>
              </a:spcBef>
              <a:spcAft>
                <a:spcPts val="0"/>
              </a:spcAft>
              <a:buNone/>
            </a:pPr>
            <a:endParaRPr sz="1800">
              <a:solidFill>
                <a:schemeClr val="dk1"/>
              </a:solidFill>
            </a:endParaRPr>
          </a:p>
        </p:txBody>
      </p:sp>
      <p:pic>
        <p:nvPicPr>
          <p:cNvPr id="589" name="Google Shape;589;p46"/>
          <p:cNvPicPr preferRelativeResize="0"/>
          <p:nvPr/>
        </p:nvPicPr>
        <p:blipFill>
          <a:blip r:embed="rId4">
            <a:alphaModFix/>
          </a:blip>
          <a:stretch>
            <a:fillRect/>
          </a:stretch>
        </p:blipFill>
        <p:spPr>
          <a:xfrm>
            <a:off x="2096137" y="3971650"/>
            <a:ext cx="2003330" cy="2329375"/>
          </a:xfrm>
          <a:prstGeom prst="rect">
            <a:avLst/>
          </a:prstGeom>
          <a:solidFill>
            <a:srgbClr val="D8D8D8"/>
          </a:solidFill>
          <a:ln>
            <a:noFill/>
          </a:ln>
        </p:spPr>
      </p:pic>
      <p:pic>
        <p:nvPicPr>
          <p:cNvPr id="590" name="Google Shape;590;p46"/>
          <p:cNvPicPr preferRelativeResize="0"/>
          <p:nvPr/>
        </p:nvPicPr>
        <p:blipFill>
          <a:blip r:embed="rId5">
            <a:alphaModFix/>
          </a:blip>
          <a:stretch>
            <a:fillRect/>
          </a:stretch>
        </p:blipFill>
        <p:spPr>
          <a:xfrm>
            <a:off x="8142025" y="3740175"/>
            <a:ext cx="2649451" cy="2649451"/>
          </a:xfrm>
          <a:prstGeom prst="rect">
            <a:avLst/>
          </a:prstGeom>
          <a:noFill/>
          <a:ln>
            <a:noFill/>
          </a:ln>
        </p:spPr>
      </p:pic>
      <p:cxnSp>
        <p:nvCxnSpPr>
          <p:cNvPr id="591" name="Google Shape;591;p46"/>
          <p:cNvCxnSpPr/>
          <p:nvPr/>
        </p:nvCxnSpPr>
        <p:spPr>
          <a:xfrm rot="10800000">
            <a:off x="9212500" y="4321925"/>
            <a:ext cx="509400" cy="1096500"/>
          </a:xfrm>
          <a:prstGeom prst="straightConnector1">
            <a:avLst/>
          </a:prstGeom>
          <a:noFill/>
          <a:ln w="38100" cap="flat" cmpd="sng">
            <a:solidFill>
              <a:schemeClr val="accent2"/>
            </a:solidFill>
            <a:prstDash val="dash"/>
            <a:round/>
            <a:headEnd type="none" w="med" len="med"/>
            <a:tailEnd type="none" w="med" len="med"/>
          </a:ln>
        </p:spPr>
      </p:cxnSp>
      <p:sp>
        <p:nvSpPr>
          <p:cNvPr id="592" name="Google Shape;592;p46"/>
          <p:cNvSpPr txBox="1"/>
          <p:nvPr/>
        </p:nvSpPr>
        <p:spPr>
          <a:xfrm>
            <a:off x="222200" y="5988225"/>
            <a:ext cx="1873800" cy="401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n-US"/>
              <a:t>Craftsman sprayer</a:t>
            </a:r>
            <a:endParaRPr b="1" i="0" u="none" strike="noStrike" cap="none">
              <a:solidFill>
                <a:schemeClr val="dk1"/>
              </a:solidFill>
              <a:latin typeface="Arial"/>
              <a:ea typeface="Arial"/>
              <a:cs typeface="Arial"/>
              <a:sym typeface="Arial"/>
            </a:endParaRPr>
          </a:p>
        </p:txBody>
      </p:sp>
      <p:sp>
        <p:nvSpPr>
          <p:cNvPr id="593" name="Google Shape;593;p46"/>
          <p:cNvSpPr txBox="1"/>
          <p:nvPr/>
        </p:nvSpPr>
        <p:spPr>
          <a:xfrm>
            <a:off x="4937725" y="5988225"/>
            <a:ext cx="3204300" cy="401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n-US"/>
              <a:t>Sensor with “visible” IR beam</a:t>
            </a:r>
            <a:endParaRPr b="1"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8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9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8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9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9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47"/>
          <p:cNvSpPr/>
          <p:nvPr/>
        </p:nvSpPr>
        <p:spPr>
          <a:xfrm rot="10800000" flipH="1">
            <a:off x="0" y="6437100"/>
            <a:ext cx="12192000" cy="420900"/>
          </a:xfrm>
          <a:prstGeom prst="rect">
            <a:avLst/>
          </a:prstGeom>
          <a:gradFill>
            <a:gsLst>
              <a:gs pos="0">
                <a:srgbClr val="7F7F7F"/>
              </a:gs>
              <a:gs pos="100000">
                <a:srgbClr val="BFBFB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599" name="Google Shape;599;p47"/>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600" name="Google Shape;600;p47"/>
          <p:cNvSpPr/>
          <p:nvPr/>
        </p:nvSpPr>
        <p:spPr>
          <a:xfrm rot="10800000" flipH="1">
            <a:off x="0" y="-7677"/>
            <a:ext cx="12192000" cy="868200"/>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601" name="Google Shape;601;p47"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602" name="Google Shape;602;p47"/>
          <p:cNvSpPr txBox="1"/>
          <p:nvPr/>
        </p:nvSpPr>
        <p:spPr>
          <a:xfrm>
            <a:off x="376810" y="204051"/>
            <a:ext cx="10910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000">
                <a:solidFill>
                  <a:schemeClr val="lt1"/>
                </a:solidFill>
              </a:rPr>
              <a:t>Maximum Power Point Tracking Results</a:t>
            </a:r>
            <a:endParaRPr sz="3000" b="0" i="0" u="none" strike="noStrike" cap="none">
              <a:solidFill>
                <a:schemeClr val="lt1"/>
              </a:solidFill>
              <a:latin typeface="Arial"/>
              <a:ea typeface="Arial"/>
              <a:cs typeface="Arial"/>
              <a:sym typeface="Arial"/>
            </a:endParaRPr>
          </a:p>
        </p:txBody>
      </p:sp>
      <p:sp>
        <p:nvSpPr>
          <p:cNvPr id="603" name="Google Shape;603;p47"/>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pic>
        <p:nvPicPr>
          <p:cNvPr id="604" name="Google Shape;604;p47"/>
          <p:cNvPicPr preferRelativeResize="0"/>
          <p:nvPr/>
        </p:nvPicPr>
        <p:blipFill>
          <a:blip r:embed="rId4">
            <a:alphaModFix/>
          </a:blip>
          <a:stretch>
            <a:fillRect/>
          </a:stretch>
        </p:blipFill>
        <p:spPr>
          <a:xfrm>
            <a:off x="166325" y="1462500"/>
            <a:ext cx="6543400" cy="3933000"/>
          </a:xfrm>
          <a:prstGeom prst="rect">
            <a:avLst/>
          </a:prstGeom>
          <a:noFill/>
          <a:ln>
            <a:noFill/>
          </a:ln>
        </p:spPr>
      </p:pic>
      <p:sp>
        <p:nvSpPr>
          <p:cNvPr id="605" name="Google Shape;605;p47"/>
          <p:cNvSpPr txBox="1"/>
          <p:nvPr/>
        </p:nvSpPr>
        <p:spPr>
          <a:xfrm>
            <a:off x="918325" y="5467075"/>
            <a:ext cx="5039400" cy="401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a:t>Power output over time during manual cleaning cycle</a:t>
            </a:r>
            <a:endParaRPr b="1" i="0" u="none" strike="noStrike" cap="none">
              <a:solidFill>
                <a:schemeClr val="dk1"/>
              </a:solidFill>
              <a:latin typeface="Arial"/>
              <a:ea typeface="Arial"/>
              <a:cs typeface="Arial"/>
              <a:sym typeface="Arial"/>
            </a:endParaRPr>
          </a:p>
        </p:txBody>
      </p:sp>
      <p:sp>
        <p:nvSpPr>
          <p:cNvPr id="606" name="Google Shape;606;p47"/>
          <p:cNvSpPr txBox="1"/>
          <p:nvPr/>
        </p:nvSpPr>
        <p:spPr>
          <a:xfrm>
            <a:off x="6960800" y="1351900"/>
            <a:ext cx="51663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1">
                <a:solidFill>
                  <a:srgbClr val="E84B36"/>
                </a:solidFill>
              </a:rPr>
              <a:t>MPPT In Action</a:t>
            </a:r>
            <a:endParaRPr sz="1800"/>
          </a:p>
        </p:txBody>
      </p:sp>
      <p:sp>
        <p:nvSpPr>
          <p:cNvPr id="607" name="Google Shape;607;p47"/>
          <p:cNvSpPr txBox="1"/>
          <p:nvPr/>
        </p:nvSpPr>
        <p:spPr>
          <a:xfrm>
            <a:off x="6960800" y="1934550"/>
            <a:ext cx="5166300" cy="7665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SzPts val="1800"/>
              <a:buChar char="●"/>
            </a:pPr>
            <a:r>
              <a:rPr lang="en-US" sz="1800"/>
              <a:t>Dirty panel</a:t>
            </a:r>
            <a:endParaRPr sz="1800"/>
          </a:p>
          <a:p>
            <a:pPr marL="914400" marR="0" lvl="1" indent="-342900" algn="l" rtl="0">
              <a:lnSpc>
                <a:spcPct val="100000"/>
              </a:lnSpc>
              <a:spcBef>
                <a:spcPts val="0"/>
              </a:spcBef>
              <a:spcAft>
                <a:spcPts val="0"/>
              </a:spcAft>
              <a:buSzPts val="1800"/>
              <a:buChar char="○"/>
            </a:pPr>
            <a:r>
              <a:rPr lang="en-US" sz="1800"/>
              <a:t>~8 W of power</a:t>
            </a:r>
            <a:endParaRPr sz="1800"/>
          </a:p>
        </p:txBody>
      </p:sp>
      <p:sp>
        <p:nvSpPr>
          <p:cNvPr id="608" name="Google Shape;608;p47"/>
          <p:cNvSpPr txBox="1"/>
          <p:nvPr/>
        </p:nvSpPr>
        <p:spPr>
          <a:xfrm>
            <a:off x="6960800" y="2822000"/>
            <a:ext cx="5166300" cy="7665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SzPts val="1800"/>
              <a:buChar char="●"/>
            </a:pPr>
            <a:r>
              <a:rPr lang="en-US" sz="1800"/>
              <a:t>Clean panel</a:t>
            </a:r>
            <a:endParaRPr sz="1800"/>
          </a:p>
          <a:p>
            <a:pPr marL="914400" marR="0" lvl="1" indent="-342900" algn="l" rtl="0">
              <a:lnSpc>
                <a:spcPct val="100000"/>
              </a:lnSpc>
              <a:spcBef>
                <a:spcPts val="0"/>
              </a:spcBef>
              <a:spcAft>
                <a:spcPts val="0"/>
              </a:spcAft>
              <a:buSzPts val="1800"/>
              <a:buChar char="○"/>
            </a:pPr>
            <a:r>
              <a:rPr lang="en-US" sz="1800"/>
              <a:t>~54 W of power</a:t>
            </a:r>
            <a:endParaRPr sz="1800"/>
          </a:p>
        </p:txBody>
      </p:sp>
      <p:sp>
        <p:nvSpPr>
          <p:cNvPr id="609" name="Google Shape;609;p47"/>
          <p:cNvSpPr txBox="1"/>
          <p:nvPr/>
        </p:nvSpPr>
        <p:spPr>
          <a:xfrm>
            <a:off x="6960800" y="3785725"/>
            <a:ext cx="5166300" cy="7665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SzPts val="1800"/>
              <a:buChar char="●"/>
            </a:pPr>
            <a:r>
              <a:rPr lang="en-US" sz="1800"/>
              <a:t>Linear increase in power as panel is gradually cleaned</a:t>
            </a:r>
            <a:endParaRPr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0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0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48"/>
          <p:cNvSpPr txBox="1"/>
          <p:nvPr/>
        </p:nvSpPr>
        <p:spPr>
          <a:xfrm>
            <a:off x="376800" y="1334277"/>
            <a:ext cx="5442000" cy="54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600" b="1">
                <a:solidFill>
                  <a:srgbClr val="E84B36"/>
                </a:solidFill>
              </a:rPr>
              <a:t>Ethics</a:t>
            </a:r>
            <a:endParaRPr sz="1800"/>
          </a:p>
        </p:txBody>
      </p:sp>
      <p:sp>
        <p:nvSpPr>
          <p:cNvPr id="615" name="Google Shape;615;p48"/>
          <p:cNvSpPr txBox="1"/>
          <p:nvPr/>
        </p:nvSpPr>
        <p:spPr>
          <a:xfrm>
            <a:off x="6158775" y="1334279"/>
            <a:ext cx="5442000" cy="461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600" b="1">
                <a:solidFill>
                  <a:srgbClr val="E84B36"/>
                </a:solidFill>
              </a:rPr>
              <a:t>Safety</a:t>
            </a:r>
            <a:endParaRPr sz="1800" b="1" i="0" u="none" strike="noStrike" cap="none">
              <a:solidFill>
                <a:schemeClr val="dk1"/>
              </a:solidFill>
              <a:latin typeface="Arial"/>
              <a:ea typeface="Arial"/>
              <a:cs typeface="Arial"/>
              <a:sym typeface="Arial"/>
            </a:endParaRPr>
          </a:p>
        </p:txBody>
      </p:sp>
      <p:sp>
        <p:nvSpPr>
          <p:cNvPr id="616" name="Google Shape;616;p48"/>
          <p:cNvSpPr/>
          <p:nvPr/>
        </p:nvSpPr>
        <p:spPr>
          <a:xfrm rot="10800000" flipH="1">
            <a:off x="0" y="6437100"/>
            <a:ext cx="12192000" cy="420900"/>
          </a:xfrm>
          <a:prstGeom prst="rect">
            <a:avLst/>
          </a:prstGeom>
          <a:gradFill>
            <a:gsLst>
              <a:gs pos="0">
                <a:srgbClr val="7F7F7F"/>
              </a:gs>
              <a:gs pos="100000">
                <a:srgbClr val="BFBFB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617" name="Google Shape;617;p48"/>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618" name="Google Shape;618;p48"/>
          <p:cNvSpPr/>
          <p:nvPr/>
        </p:nvSpPr>
        <p:spPr>
          <a:xfrm rot="10800000" flipH="1">
            <a:off x="0" y="-7677"/>
            <a:ext cx="12192000" cy="868200"/>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619" name="Google Shape;619;p48"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620" name="Google Shape;620;p48"/>
          <p:cNvSpPr txBox="1"/>
          <p:nvPr/>
        </p:nvSpPr>
        <p:spPr>
          <a:xfrm>
            <a:off x="376810" y="204051"/>
            <a:ext cx="10910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000">
                <a:solidFill>
                  <a:schemeClr val="lt1"/>
                </a:solidFill>
              </a:rPr>
              <a:t>Ethics and Safety</a:t>
            </a:r>
            <a:endParaRPr sz="3000" b="0" i="0" u="none" strike="noStrike" cap="none">
              <a:solidFill>
                <a:schemeClr val="lt1"/>
              </a:solidFill>
              <a:latin typeface="Arial"/>
              <a:ea typeface="Arial"/>
              <a:cs typeface="Arial"/>
              <a:sym typeface="Arial"/>
            </a:endParaRPr>
          </a:p>
        </p:txBody>
      </p:sp>
      <p:sp>
        <p:nvSpPr>
          <p:cNvPr id="621" name="Google Shape;621;p48"/>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
        <p:nvSpPr>
          <p:cNvPr id="622" name="Google Shape;622;p48"/>
          <p:cNvSpPr txBox="1"/>
          <p:nvPr/>
        </p:nvSpPr>
        <p:spPr>
          <a:xfrm>
            <a:off x="376800" y="2876100"/>
            <a:ext cx="5442000" cy="5469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SzPts val="1800"/>
              <a:buChar char="●"/>
            </a:pPr>
            <a:r>
              <a:rPr lang="en-US" sz="1800"/>
              <a:t>Sustainability</a:t>
            </a:r>
            <a:endParaRPr sz="1800"/>
          </a:p>
          <a:p>
            <a:pPr marL="914400" marR="0" lvl="1" indent="-342900" algn="l" rtl="0">
              <a:lnSpc>
                <a:spcPct val="100000"/>
              </a:lnSpc>
              <a:spcBef>
                <a:spcPts val="0"/>
              </a:spcBef>
              <a:spcAft>
                <a:spcPts val="0"/>
              </a:spcAft>
              <a:buSzPts val="1800"/>
              <a:buChar char="○"/>
            </a:pPr>
            <a:r>
              <a:rPr lang="en-US" sz="1800"/>
              <a:t>Help produce more green energy</a:t>
            </a:r>
            <a:endParaRPr sz="1800"/>
          </a:p>
        </p:txBody>
      </p:sp>
      <p:sp>
        <p:nvSpPr>
          <p:cNvPr id="623" name="Google Shape;623;p48"/>
          <p:cNvSpPr txBox="1"/>
          <p:nvPr/>
        </p:nvSpPr>
        <p:spPr>
          <a:xfrm>
            <a:off x="6158775" y="2977517"/>
            <a:ext cx="5442000" cy="7410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SzPts val="1800"/>
              <a:buChar char="●"/>
            </a:pPr>
            <a:r>
              <a:rPr lang="en-US" sz="1800"/>
              <a:t>Electrical safety</a:t>
            </a:r>
            <a:endParaRPr sz="1800"/>
          </a:p>
          <a:p>
            <a:pPr marL="914400" marR="0" lvl="1" indent="-342900" algn="l" rtl="0">
              <a:lnSpc>
                <a:spcPct val="100000"/>
              </a:lnSpc>
              <a:spcBef>
                <a:spcPts val="0"/>
              </a:spcBef>
              <a:spcAft>
                <a:spcPts val="0"/>
              </a:spcAft>
              <a:buSzPts val="1800"/>
              <a:buChar char="○"/>
            </a:pPr>
            <a:r>
              <a:rPr lang="en-US" sz="1800"/>
              <a:t>Fuses; electrical tape near sprayer</a:t>
            </a:r>
            <a:endParaRPr sz="1800"/>
          </a:p>
        </p:txBody>
      </p:sp>
      <p:sp>
        <p:nvSpPr>
          <p:cNvPr id="624" name="Google Shape;624;p48"/>
          <p:cNvSpPr txBox="1"/>
          <p:nvPr/>
        </p:nvSpPr>
        <p:spPr>
          <a:xfrm>
            <a:off x="376800" y="2007912"/>
            <a:ext cx="5442000" cy="8682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SzPts val="1800"/>
              <a:buChar char="●"/>
            </a:pPr>
            <a:r>
              <a:rPr lang="en-US" sz="1800"/>
              <a:t>Accessibility</a:t>
            </a:r>
            <a:endParaRPr sz="1800"/>
          </a:p>
          <a:p>
            <a:pPr marL="914400" marR="0" lvl="1" indent="-342900" algn="l" rtl="0">
              <a:lnSpc>
                <a:spcPct val="100000"/>
              </a:lnSpc>
              <a:spcBef>
                <a:spcPts val="0"/>
              </a:spcBef>
              <a:spcAft>
                <a:spcPts val="0"/>
              </a:spcAft>
              <a:buSzPts val="1800"/>
              <a:buChar char="○"/>
            </a:pPr>
            <a:r>
              <a:rPr lang="en-US" sz="1800"/>
              <a:t>Easy control and autonomous mode</a:t>
            </a:r>
            <a:endParaRPr sz="1800"/>
          </a:p>
        </p:txBody>
      </p:sp>
      <p:sp>
        <p:nvSpPr>
          <p:cNvPr id="625" name="Google Shape;625;p48"/>
          <p:cNvSpPr txBox="1"/>
          <p:nvPr/>
        </p:nvSpPr>
        <p:spPr>
          <a:xfrm>
            <a:off x="6158775" y="1976062"/>
            <a:ext cx="5442000" cy="9702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SzPts val="1800"/>
              <a:buChar char="●"/>
            </a:pPr>
            <a:r>
              <a:rPr lang="en-US" sz="1800"/>
              <a:t>Mechanical safety</a:t>
            </a:r>
            <a:endParaRPr sz="1800"/>
          </a:p>
          <a:p>
            <a:pPr marL="914400" marR="0" lvl="1" indent="-342900" algn="l" rtl="0">
              <a:lnSpc>
                <a:spcPct val="100000"/>
              </a:lnSpc>
              <a:spcBef>
                <a:spcPts val="0"/>
              </a:spcBef>
              <a:spcAft>
                <a:spcPts val="0"/>
              </a:spcAft>
              <a:buSzPts val="1800"/>
              <a:buChar char="○"/>
            </a:pPr>
            <a:r>
              <a:rPr lang="en-US" sz="1800"/>
              <a:t>Low speeds; keep distance when cleaner is running</a:t>
            </a:r>
            <a:endParaRPr sz="1800"/>
          </a:p>
        </p:txBody>
      </p:sp>
      <p:pic>
        <p:nvPicPr>
          <p:cNvPr id="626" name="Google Shape;626;p48"/>
          <p:cNvPicPr preferRelativeResize="0"/>
          <p:nvPr/>
        </p:nvPicPr>
        <p:blipFill>
          <a:blip r:embed="rId4">
            <a:alphaModFix/>
          </a:blip>
          <a:stretch>
            <a:fillRect/>
          </a:stretch>
        </p:blipFill>
        <p:spPr>
          <a:xfrm>
            <a:off x="376788" y="3809938"/>
            <a:ext cx="4166525" cy="2454250"/>
          </a:xfrm>
          <a:prstGeom prst="rect">
            <a:avLst/>
          </a:prstGeom>
          <a:noFill/>
          <a:ln>
            <a:noFill/>
          </a:ln>
        </p:spPr>
      </p:pic>
      <p:sp>
        <p:nvSpPr>
          <p:cNvPr id="627" name="Google Shape;627;p48"/>
          <p:cNvSpPr txBox="1"/>
          <p:nvPr/>
        </p:nvSpPr>
        <p:spPr>
          <a:xfrm>
            <a:off x="4543300" y="5937875"/>
            <a:ext cx="2207100" cy="401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a:t>Examples of green energy</a:t>
            </a:r>
            <a:endParaRPr b="1" i="0" u="none" strike="noStrike" cap="none">
              <a:solidFill>
                <a:schemeClr val="dk1"/>
              </a:solidFill>
              <a:latin typeface="Arial"/>
              <a:ea typeface="Arial"/>
              <a:cs typeface="Arial"/>
              <a:sym typeface="Arial"/>
            </a:endParaRPr>
          </a:p>
        </p:txBody>
      </p:sp>
      <p:pic>
        <p:nvPicPr>
          <p:cNvPr id="628" name="Google Shape;628;p48"/>
          <p:cNvPicPr preferRelativeResize="0"/>
          <p:nvPr/>
        </p:nvPicPr>
        <p:blipFill>
          <a:blip r:embed="rId5">
            <a:alphaModFix/>
          </a:blip>
          <a:stretch>
            <a:fillRect/>
          </a:stretch>
        </p:blipFill>
        <p:spPr>
          <a:xfrm>
            <a:off x="7228175" y="4164167"/>
            <a:ext cx="2164170" cy="2164170"/>
          </a:xfrm>
          <a:prstGeom prst="rect">
            <a:avLst/>
          </a:prstGeom>
          <a:noFill/>
          <a:ln>
            <a:noFill/>
          </a:ln>
        </p:spPr>
      </p:pic>
      <p:sp>
        <p:nvSpPr>
          <p:cNvPr id="629" name="Google Shape;629;p48"/>
          <p:cNvSpPr txBox="1"/>
          <p:nvPr/>
        </p:nvSpPr>
        <p:spPr>
          <a:xfrm>
            <a:off x="9392350" y="5937875"/>
            <a:ext cx="2735700" cy="401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a:t>Electrical tape used</a:t>
            </a:r>
            <a:endParaRPr b="1"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49"/>
          <p:cNvSpPr txBox="1"/>
          <p:nvPr/>
        </p:nvSpPr>
        <p:spPr>
          <a:xfrm>
            <a:off x="376800" y="1334278"/>
            <a:ext cx="5442000" cy="628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r>
              <a:rPr lang="en-US" sz="2600" b="1">
                <a:solidFill>
                  <a:srgbClr val="E84B36"/>
                </a:solidFill>
              </a:rPr>
              <a:t>Redesign</a:t>
            </a:r>
            <a:endParaRPr sz="2600" b="1" i="0" u="none" strike="noStrike" cap="none">
              <a:solidFill>
                <a:srgbClr val="E84B36"/>
              </a:solidFill>
              <a:latin typeface="Arial"/>
              <a:ea typeface="Arial"/>
              <a:cs typeface="Arial"/>
              <a:sym typeface="Arial"/>
            </a:endParaRPr>
          </a:p>
          <a:p>
            <a:pPr marL="0" marR="0" lvl="0" indent="0" algn="l" rtl="0">
              <a:lnSpc>
                <a:spcPct val="100000"/>
              </a:lnSpc>
              <a:spcBef>
                <a:spcPts val="0"/>
              </a:spcBef>
              <a:spcAft>
                <a:spcPts val="0"/>
              </a:spcAft>
              <a:buNone/>
            </a:pPr>
            <a:endParaRPr sz="1800" b="1" i="0" u="none" strike="noStrike" cap="none">
              <a:solidFill>
                <a:schemeClr val="dk1"/>
              </a:solidFill>
              <a:latin typeface="Arial"/>
              <a:ea typeface="Arial"/>
              <a:cs typeface="Arial"/>
              <a:sym typeface="Arial"/>
            </a:endParaRPr>
          </a:p>
        </p:txBody>
      </p:sp>
      <p:sp>
        <p:nvSpPr>
          <p:cNvPr id="635" name="Google Shape;635;p49"/>
          <p:cNvSpPr txBox="1"/>
          <p:nvPr/>
        </p:nvSpPr>
        <p:spPr>
          <a:xfrm>
            <a:off x="6158775" y="1334279"/>
            <a:ext cx="5442000" cy="540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sz="2600" b="1">
                <a:solidFill>
                  <a:srgbClr val="E84B36"/>
                </a:solidFill>
              </a:rPr>
              <a:t>Future Work</a:t>
            </a:r>
            <a:endParaRPr sz="1800">
              <a:solidFill>
                <a:schemeClr val="dk1"/>
              </a:solidFill>
            </a:endParaRPr>
          </a:p>
        </p:txBody>
      </p:sp>
      <p:sp>
        <p:nvSpPr>
          <p:cNvPr id="636" name="Google Shape;636;p49"/>
          <p:cNvSpPr/>
          <p:nvPr/>
        </p:nvSpPr>
        <p:spPr>
          <a:xfrm rot="10800000" flipH="1">
            <a:off x="0" y="6437100"/>
            <a:ext cx="12192000" cy="420900"/>
          </a:xfrm>
          <a:prstGeom prst="rect">
            <a:avLst/>
          </a:prstGeom>
          <a:gradFill>
            <a:gsLst>
              <a:gs pos="0">
                <a:srgbClr val="7F7F7F"/>
              </a:gs>
              <a:gs pos="100000">
                <a:srgbClr val="BFBFB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637" name="Google Shape;637;p49"/>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638" name="Google Shape;638;p49"/>
          <p:cNvSpPr/>
          <p:nvPr/>
        </p:nvSpPr>
        <p:spPr>
          <a:xfrm rot="10800000" flipH="1">
            <a:off x="0" y="-7677"/>
            <a:ext cx="12192000" cy="868200"/>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639" name="Google Shape;639;p49"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640" name="Google Shape;640;p49"/>
          <p:cNvSpPr txBox="1"/>
          <p:nvPr/>
        </p:nvSpPr>
        <p:spPr>
          <a:xfrm>
            <a:off x="376810" y="204051"/>
            <a:ext cx="10910100" cy="9234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2400"/>
              <a:buFont typeface="Arial"/>
              <a:buNone/>
            </a:pPr>
            <a:r>
              <a:rPr lang="en-US" sz="3000">
                <a:solidFill>
                  <a:schemeClr val="lt1"/>
                </a:solidFill>
              </a:rPr>
              <a:t>Redesign and Future Work</a:t>
            </a:r>
            <a:endParaRPr sz="3000">
              <a:solidFill>
                <a:schemeClr val="lt1"/>
              </a:solidFill>
            </a:endParaRPr>
          </a:p>
          <a:p>
            <a:pPr marL="0" marR="0" lvl="0" indent="0" algn="l" rtl="0">
              <a:lnSpc>
                <a:spcPct val="100000"/>
              </a:lnSpc>
              <a:spcBef>
                <a:spcPts val="0"/>
              </a:spcBef>
              <a:spcAft>
                <a:spcPts val="0"/>
              </a:spcAft>
              <a:buClr>
                <a:srgbClr val="000000"/>
              </a:buClr>
              <a:buSzPts val="2400"/>
              <a:buFont typeface="Arial"/>
              <a:buNone/>
            </a:pPr>
            <a:endParaRPr sz="2400">
              <a:solidFill>
                <a:schemeClr val="lt1"/>
              </a:solidFill>
            </a:endParaRPr>
          </a:p>
        </p:txBody>
      </p:sp>
      <p:sp>
        <p:nvSpPr>
          <p:cNvPr id="641" name="Google Shape;641;p49"/>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
        <p:nvSpPr>
          <p:cNvPr id="642" name="Google Shape;642;p49"/>
          <p:cNvSpPr txBox="1"/>
          <p:nvPr/>
        </p:nvSpPr>
        <p:spPr>
          <a:xfrm>
            <a:off x="376800" y="2010177"/>
            <a:ext cx="5442000" cy="461700"/>
          </a:xfrm>
          <a:prstGeom prst="rect">
            <a:avLst/>
          </a:prstGeom>
          <a:noFill/>
          <a:ln>
            <a:noFill/>
          </a:ln>
        </p:spPr>
        <p:txBody>
          <a:bodyPr spcFirstLastPara="1" wrap="square" lIns="91425" tIns="45700" rIns="91425" bIns="45700" anchor="t" anchorCtr="0">
            <a:noAutofit/>
          </a:bodyPr>
          <a:lstStyle/>
          <a:p>
            <a:pPr marL="457200" lvl="0" indent="-355600" algn="l" rtl="0">
              <a:spcBef>
                <a:spcPts val="0"/>
              </a:spcBef>
              <a:spcAft>
                <a:spcPts val="0"/>
              </a:spcAft>
              <a:buClr>
                <a:srgbClr val="15264B"/>
              </a:buClr>
              <a:buSzPts val="2000"/>
              <a:buChar char="●"/>
            </a:pPr>
            <a:r>
              <a:rPr lang="en-US" sz="2000">
                <a:solidFill>
                  <a:srgbClr val="15264B"/>
                </a:solidFill>
              </a:rPr>
              <a:t>Change cleaning mechanisms</a:t>
            </a:r>
            <a:endParaRPr sz="1800" b="1" i="0" u="none" strike="noStrike" cap="none">
              <a:solidFill>
                <a:schemeClr val="dk1"/>
              </a:solidFill>
              <a:latin typeface="Arial"/>
              <a:ea typeface="Arial"/>
              <a:cs typeface="Arial"/>
              <a:sym typeface="Arial"/>
            </a:endParaRPr>
          </a:p>
        </p:txBody>
      </p:sp>
      <p:sp>
        <p:nvSpPr>
          <p:cNvPr id="643" name="Google Shape;643;p49"/>
          <p:cNvSpPr txBox="1"/>
          <p:nvPr/>
        </p:nvSpPr>
        <p:spPr>
          <a:xfrm>
            <a:off x="376800" y="2547689"/>
            <a:ext cx="5442000" cy="823500"/>
          </a:xfrm>
          <a:prstGeom prst="rect">
            <a:avLst/>
          </a:prstGeom>
          <a:noFill/>
          <a:ln>
            <a:noFill/>
          </a:ln>
        </p:spPr>
        <p:txBody>
          <a:bodyPr spcFirstLastPara="1" wrap="square" lIns="91425" tIns="45700" rIns="91425" bIns="45700" anchor="t" anchorCtr="0">
            <a:noAutofit/>
          </a:bodyPr>
          <a:lstStyle/>
          <a:p>
            <a:pPr marL="457200" lvl="0" indent="-355600" algn="l" rtl="0">
              <a:spcBef>
                <a:spcPts val="0"/>
              </a:spcBef>
              <a:spcAft>
                <a:spcPts val="0"/>
              </a:spcAft>
              <a:buClr>
                <a:srgbClr val="15264B"/>
              </a:buClr>
              <a:buSzPts val="2000"/>
              <a:buChar char="●"/>
            </a:pPr>
            <a:r>
              <a:rPr lang="en-US" sz="2000">
                <a:solidFill>
                  <a:srgbClr val="15264B"/>
                </a:solidFill>
              </a:rPr>
              <a:t>Change orientation of drivetrain for movement across array of panels</a:t>
            </a:r>
            <a:endParaRPr sz="1800" b="1" i="0" u="none" strike="noStrike" cap="none">
              <a:solidFill>
                <a:schemeClr val="dk1"/>
              </a:solidFill>
              <a:latin typeface="Arial"/>
              <a:ea typeface="Arial"/>
              <a:cs typeface="Arial"/>
              <a:sym typeface="Arial"/>
            </a:endParaRPr>
          </a:p>
        </p:txBody>
      </p:sp>
      <p:sp>
        <p:nvSpPr>
          <p:cNvPr id="644" name="Google Shape;644;p49"/>
          <p:cNvSpPr txBox="1"/>
          <p:nvPr/>
        </p:nvSpPr>
        <p:spPr>
          <a:xfrm>
            <a:off x="6158775" y="2734451"/>
            <a:ext cx="5442000" cy="823500"/>
          </a:xfrm>
          <a:prstGeom prst="rect">
            <a:avLst/>
          </a:prstGeom>
          <a:noFill/>
          <a:ln>
            <a:noFill/>
          </a:ln>
        </p:spPr>
        <p:txBody>
          <a:bodyPr spcFirstLastPara="1" wrap="square" lIns="91425" tIns="45700" rIns="91425" bIns="45700" anchor="t" anchorCtr="0">
            <a:noAutofit/>
          </a:bodyPr>
          <a:lstStyle/>
          <a:p>
            <a:pPr marL="457200" lvl="0" indent="-355600" algn="l" rtl="0">
              <a:spcBef>
                <a:spcPts val="0"/>
              </a:spcBef>
              <a:spcAft>
                <a:spcPts val="0"/>
              </a:spcAft>
              <a:buClr>
                <a:srgbClr val="15264B"/>
              </a:buClr>
              <a:buSzPts val="2000"/>
              <a:buChar char="●"/>
            </a:pPr>
            <a:r>
              <a:rPr lang="en-US" sz="2000">
                <a:solidFill>
                  <a:srgbClr val="15264B"/>
                </a:solidFill>
              </a:rPr>
              <a:t>Determine optimal cleaning patterns and solutions</a:t>
            </a:r>
            <a:endParaRPr sz="1800">
              <a:solidFill>
                <a:schemeClr val="dk1"/>
              </a:solidFill>
            </a:endParaRPr>
          </a:p>
        </p:txBody>
      </p:sp>
      <p:sp>
        <p:nvSpPr>
          <p:cNvPr id="645" name="Google Shape;645;p49"/>
          <p:cNvSpPr txBox="1"/>
          <p:nvPr/>
        </p:nvSpPr>
        <p:spPr>
          <a:xfrm>
            <a:off x="6158775" y="1866251"/>
            <a:ext cx="5442000" cy="868200"/>
          </a:xfrm>
          <a:prstGeom prst="rect">
            <a:avLst/>
          </a:prstGeom>
          <a:noFill/>
          <a:ln>
            <a:noFill/>
          </a:ln>
        </p:spPr>
        <p:txBody>
          <a:bodyPr spcFirstLastPara="1" wrap="square" lIns="91425" tIns="45700" rIns="91425" bIns="45700" anchor="t" anchorCtr="0">
            <a:noAutofit/>
          </a:bodyPr>
          <a:lstStyle/>
          <a:p>
            <a:pPr marL="457200" lvl="0" indent="-355600" algn="l" rtl="0">
              <a:spcBef>
                <a:spcPts val="0"/>
              </a:spcBef>
              <a:spcAft>
                <a:spcPts val="0"/>
              </a:spcAft>
              <a:buClr>
                <a:srgbClr val="15264B"/>
              </a:buClr>
              <a:buSzPts val="2000"/>
              <a:buChar char="●"/>
            </a:pPr>
            <a:r>
              <a:rPr lang="en-US" sz="2000">
                <a:solidFill>
                  <a:srgbClr val="15264B"/>
                </a:solidFill>
              </a:rPr>
              <a:t>Incorporate sensors and machine learning algorithm to detect dirty sections</a:t>
            </a:r>
            <a:endParaRPr sz="2000">
              <a:solidFill>
                <a:srgbClr val="15264B"/>
              </a:solidFill>
            </a:endParaRPr>
          </a:p>
          <a:p>
            <a:pPr marL="0" lvl="0" indent="0" algn="l" rtl="0">
              <a:spcBef>
                <a:spcPts val="0"/>
              </a:spcBef>
              <a:spcAft>
                <a:spcPts val="0"/>
              </a:spcAft>
              <a:buNone/>
            </a:pPr>
            <a:endParaRPr sz="1800">
              <a:solidFill>
                <a:schemeClr val="dk1"/>
              </a:solidFill>
            </a:endParaRPr>
          </a:p>
        </p:txBody>
      </p:sp>
      <p:pic>
        <p:nvPicPr>
          <p:cNvPr id="646" name="Google Shape;646;p49"/>
          <p:cNvPicPr preferRelativeResize="0"/>
          <p:nvPr/>
        </p:nvPicPr>
        <p:blipFill>
          <a:blip r:embed="rId4">
            <a:alphaModFix/>
          </a:blip>
          <a:stretch>
            <a:fillRect/>
          </a:stretch>
        </p:blipFill>
        <p:spPr>
          <a:xfrm>
            <a:off x="710863" y="3371201"/>
            <a:ext cx="4773864" cy="2685299"/>
          </a:xfrm>
          <a:prstGeom prst="rect">
            <a:avLst/>
          </a:prstGeom>
          <a:noFill/>
          <a:ln>
            <a:noFill/>
          </a:ln>
        </p:spPr>
      </p:pic>
      <p:sp>
        <p:nvSpPr>
          <p:cNvPr id="647" name="Google Shape;647;p49"/>
          <p:cNvSpPr txBox="1"/>
          <p:nvPr/>
        </p:nvSpPr>
        <p:spPr>
          <a:xfrm>
            <a:off x="578100" y="6089725"/>
            <a:ext cx="5039400" cy="401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a:t>Solar panels on roof with accumulated dirt and pollen</a:t>
            </a:r>
            <a:endParaRPr b="1" i="0" u="none" strike="noStrike" cap="none">
              <a:solidFill>
                <a:schemeClr val="dk1"/>
              </a:solidFill>
              <a:latin typeface="Arial"/>
              <a:ea typeface="Arial"/>
              <a:cs typeface="Arial"/>
              <a:sym typeface="Arial"/>
            </a:endParaRPr>
          </a:p>
        </p:txBody>
      </p:sp>
      <p:sp>
        <p:nvSpPr>
          <p:cNvPr id="648" name="Google Shape;648;p49"/>
          <p:cNvSpPr txBox="1"/>
          <p:nvPr/>
        </p:nvSpPr>
        <p:spPr>
          <a:xfrm>
            <a:off x="6158775" y="3565650"/>
            <a:ext cx="5442000" cy="540000"/>
          </a:xfrm>
          <a:prstGeom prst="rect">
            <a:avLst/>
          </a:prstGeom>
          <a:noFill/>
          <a:ln>
            <a:noFill/>
          </a:ln>
        </p:spPr>
        <p:txBody>
          <a:bodyPr spcFirstLastPara="1" wrap="square" lIns="91425" tIns="45700" rIns="91425" bIns="45700" anchor="t" anchorCtr="0">
            <a:noAutofit/>
          </a:bodyPr>
          <a:lstStyle/>
          <a:p>
            <a:pPr marL="457200" lvl="0" indent="-355600" algn="l" rtl="0">
              <a:spcBef>
                <a:spcPts val="0"/>
              </a:spcBef>
              <a:spcAft>
                <a:spcPts val="0"/>
              </a:spcAft>
              <a:buClr>
                <a:srgbClr val="15264B"/>
              </a:buClr>
              <a:buSzPts val="2000"/>
              <a:buChar char="●"/>
            </a:pPr>
            <a:r>
              <a:rPr lang="en-US" sz="2000">
                <a:solidFill>
                  <a:srgbClr val="15264B"/>
                </a:solidFill>
              </a:rPr>
              <a:t>Develop wireless controls</a:t>
            </a:r>
            <a:endParaRPr sz="180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50"/>
          <p:cNvSpPr/>
          <p:nvPr/>
        </p:nvSpPr>
        <p:spPr>
          <a:xfrm rot="10800000" flipH="1">
            <a:off x="0" y="8162"/>
            <a:ext cx="12192000" cy="6858000"/>
          </a:xfrm>
          <a:prstGeom prst="rect">
            <a:avLst/>
          </a:prstGeom>
          <a:gradFill>
            <a:gsLst>
              <a:gs pos="0">
                <a:srgbClr val="1B4284"/>
              </a:gs>
              <a:gs pos="100000">
                <a:srgbClr val="13294B"/>
              </a:gs>
            </a:gsLst>
            <a:lin ang="18900044"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654" name="Google Shape;654;p50" descr="A picture containing building, street&#10;&#10;Description automatically generated"/>
          <p:cNvPicPr preferRelativeResize="0"/>
          <p:nvPr/>
        </p:nvPicPr>
        <p:blipFill rotWithShape="1">
          <a:blip r:embed="rId3">
            <a:alphaModFix amt="25000"/>
          </a:blip>
          <a:srcRect/>
          <a:stretch/>
        </p:blipFill>
        <p:spPr>
          <a:xfrm>
            <a:off x="0" y="8162"/>
            <a:ext cx="12192000" cy="6858000"/>
          </a:xfrm>
          <a:prstGeom prst="rect">
            <a:avLst/>
          </a:prstGeom>
          <a:noFill/>
          <a:ln>
            <a:noFill/>
          </a:ln>
        </p:spPr>
      </p:pic>
      <p:pic>
        <p:nvPicPr>
          <p:cNvPr id="655" name="Google Shape;655;p50" descr="A close up of a logo&#10;&#10;Description automatically generated"/>
          <p:cNvPicPr preferRelativeResize="0"/>
          <p:nvPr/>
        </p:nvPicPr>
        <p:blipFill rotWithShape="1">
          <a:blip r:embed="rId4">
            <a:alphaModFix/>
          </a:blip>
          <a:srcRect/>
          <a:stretch/>
        </p:blipFill>
        <p:spPr>
          <a:xfrm>
            <a:off x="11554210" y="235709"/>
            <a:ext cx="277906" cy="401420"/>
          </a:xfrm>
          <a:prstGeom prst="rect">
            <a:avLst/>
          </a:prstGeom>
          <a:noFill/>
          <a:ln>
            <a:noFill/>
          </a:ln>
        </p:spPr>
      </p:pic>
      <p:sp>
        <p:nvSpPr>
          <p:cNvPr id="656" name="Google Shape;656;p50"/>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657" name="Google Shape;657;p50"/>
          <p:cNvSpPr txBox="1"/>
          <p:nvPr/>
        </p:nvSpPr>
        <p:spPr>
          <a:xfrm>
            <a:off x="1295400" y="2948490"/>
            <a:ext cx="9601200" cy="78510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4500" b="1">
                <a:solidFill>
                  <a:schemeClr val="lt1"/>
                </a:solidFill>
              </a:rPr>
              <a:t>Any questions?</a:t>
            </a:r>
            <a:endParaRPr sz="1800" b="0" i="0" u="none" strike="noStrike" cap="none">
              <a:solidFill>
                <a:schemeClr val="lt1"/>
              </a:solidFill>
              <a:latin typeface="Arial"/>
              <a:ea typeface="Arial"/>
              <a:cs typeface="Arial"/>
              <a:sym typeface="Arial"/>
            </a:endParaRPr>
          </a:p>
        </p:txBody>
      </p:sp>
      <p:sp>
        <p:nvSpPr>
          <p:cNvPr id="658" name="Google Shape;658;p50"/>
          <p:cNvSpPr/>
          <p:nvPr/>
        </p:nvSpPr>
        <p:spPr>
          <a:xfrm>
            <a:off x="5520230" y="1704276"/>
            <a:ext cx="1151400" cy="111900"/>
          </a:xfrm>
          <a:prstGeom prst="rect">
            <a:avLst/>
          </a:prstGeom>
          <a:solidFill>
            <a:srgbClr val="FF55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9" name="Google Shape;659;p50"/>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5"/>
          <p:cNvSpPr/>
          <p:nvPr/>
        </p:nvSpPr>
        <p:spPr>
          <a:xfrm rot="10800000" flipH="1">
            <a:off x="0" y="6437100"/>
            <a:ext cx="12192000" cy="420900"/>
          </a:xfrm>
          <a:prstGeom prst="rect">
            <a:avLst/>
          </a:prstGeom>
          <a:gradFill>
            <a:gsLst>
              <a:gs pos="0">
                <a:srgbClr val="7F7F7F"/>
              </a:gs>
              <a:gs pos="100000">
                <a:srgbClr val="BFBFB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19" name="Google Shape;119;p15"/>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120" name="Google Shape;120;p15"/>
          <p:cNvSpPr/>
          <p:nvPr/>
        </p:nvSpPr>
        <p:spPr>
          <a:xfrm rot="10800000" flipH="1">
            <a:off x="0" y="-7677"/>
            <a:ext cx="12192000" cy="868200"/>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21" name="Google Shape;121;p15"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122" name="Google Shape;122;p15"/>
          <p:cNvSpPr txBox="1"/>
          <p:nvPr/>
        </p:nvSpPr>
        <p:spPr>
          <a:xfrm>
            <a:off x="376810" y="204051"/>
            <a:ext cx="10910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000">
                <a:solidFill>
                  <a:schemeClr val="lt1"/>
                </a:solidFill>
              </a:rPr>
              <a:t>Project Introduction</a:t>
            </a:r>
            <a:endParaRPr sz="3000" b="0" i="0" u="none" strike="noStrike" cap="none">
              <a:solidFill>
                <a:schemeClr val="lt1"/>
              </a:solidFill>
              <a:latin typeface="Arial"/>
              <a:ea typeface="Arial"/>
              <a:cs typeface="Arial"/>
              <a:sym typeface="Arial"/>
            </a:endParaRPr>
          </a:p>
        </p:txBody>
      </p:sp>
      <p:sp>
        <p:nvSpPr>
          <p:cNvPr id="123" name="Google Shape;123;p15"/>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pic>
        <p:nvPicPr>
          <p:cNvPr id="124" name="Google Shape;124;p15"/>
          <p:cNvPicPr preferRelativeResize="0"/>
          <p:nvPr/>
        </p:nvPicPr>
        <p:blipFill>
          <a:blip r:embed="rId4">
            <a:alphaModFix/>
          </a:blip>
          <a:stretch>
            <a:fillRect/>
          </a:stretch>
        </p:blipFill>
        <p:spPr>
          <a:xfrm>
            <a:off x="2331913" y="1056560"/>
            <a:ext cx="6999872" cy="5271779"/>
          </a:xfrm>
          <a:prstGeom prst="rect">
            <a:avLst/>
          </a:prstGeom>
          <a:noFill/>
          <a:ln>
            <a:noFill/>
          </a:ln>
        </p:spPr>
      </p:pic>
      <p:sp>
        <p:nvSpPr>
          <p:cNvPr id="125" name="Google Shape;125;p15"/>
          <p:cNvSpPr/>
          <p:nvPr/>
        </p:nvSpPr>
        <p:spPr>
          <a:xfrm>
            <a:off x="2737300" y="3746000"/>
            <a:ext cx="721200" cy="649800"/>
          </a:xfrm>
          <a:prstGeom prst="ellipse">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26" name="Google Shape;126;p15"/>
          <p:cNvSpPr/>
          <p:nvPr/>
        </p:nvSpPr>
        <p:spPr>
          <a:xfrm>
            <a:off x="3908550" y="3746000"/>
            <a:ext cx="721200" cy="649800"/>
          </a:xfrm>
          <a:prstGeom prst="ellipse">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27" name="Google Shape;127;p15"/>
          <p:cNvSpPr/>
          <p:nvPr/>
        </p:nvSpPr>
        <p:spPr>
          <a:xfrm>
            <a:off x="4919550" y="3524200"/>
            <a:ext cx="721200" cy="649800"/>
          </a:xfrm>
          <a:prstGeom prst="ellipse">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28" name="Google Shape;128;p15"/>
          <p:cNvSpPr txBox="1"/>
          <p:nvPr/>
        </p:nvSpPr>
        <p:spPr>
          <a:xfrm>
            <a:off x="9272125" y="5875700"/>
            <a:ext cx="2919900" cy="401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a:t>ECE 469 class photo on roof of ECEB</a:t>
            </a:r>
            <a:endParaRPr b="1"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51"/>
          <p:cNvSpPr/>
          <p:nvPr/>
        </p:nvSpPr>
        <p:spPr>
          <a:xfrm rot="10800000" flipH="1">
            <a:off x="-1" y="8163"/>
            <a:ext cx="12192000" cy="6858000"/>
          </a:xfrm>
          <a:prstGeom prst="rect">
            <a:avLst/>
          </a:prstGeom>
          <a:gradFill>
            <a:gsLst>
              <a:gs pos="0">
                <a:srgbClr val="1B4284"/>
              </a:gs>
              <a:gs pos="100000">
                <a:srgbClr val="13294B"/>
              </a:gs>
            </a:gsLst>
            <a:lin ang="18900044"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665" name="Google Shape;665;p51" descr="A close up of a newspaper&#10;&#10;Description automatically generated"/>
          <p:cNvPicPr preferRelativeResize="0"/>
          <p:nvPr/>
        </p:nvPicPr>
        <p:blipFill rotWithShape="1">
          <a:blip r:embed="rId3">
            <a:alphaModFix amt="30000"/>
          </a:blip>
          <a:srcRect/>
          <a:stretch/>
        </p:blipFill>
        <p:spPr>
          <a:xfrm>
            <a:off x="-1" y="8164"/>
            <a:ext cx="12192000" cy="6858000"/>
          </a:xfrm>
          <a:prstGeom prst="rect">
            <a:avLst/>
          </a:prstGeom>
          <a:noFill/>
          <a:ln>
            <a:noFill/>
          </a:ln>
        </p:spPr>
      </p:pic>
      <p:pic>
        <p:nvPicPr>
          <p:cNvPr id="666" name="Google Shape;666;p51" descr="Graphical user interface, text&#10;&#10;Description automatically generated"/>
          <p:cNvPicPr preferRelativeResize="0"/>
          <p:nvPr/>
        </p:nvPicPr>
        <p:blipFill rotWithShape="1">
          <a:blip r:embed="rId4">
            <a:alphaModFix/>
          </a:blip>
          <a:srcRect/>
          <a:stretch/>
        </p:blipFill>
        <p:spPr>
          <a:xfrm>
            <a:off x="2530021" y="2252985"/>
            <a:ext cx="7131956" cy="235202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52"/>
          <p:cNvSpPr/>
          <p:nvPr/>
        </p:nvSpPr>
        <p:spPr>
          <a:xfrm rot="10800000" flipH="1">
            <a:off x="0" y="6437100"/>
            <a:ext cx="12192000" cy="420900"/>
          </a:xfrm>
          <a:prstGeom prst="rect">
            <a:avLst/>
          </a:prstGeom>
          <a:gradFill>
            <a:gsLst>
              <a:gs pos="0">
                <a:srgbClr val="7F7F7F"/>
              </a:gs>
              <a:gs pos="100000">
                <a:srgbClr val="BFBFB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672" name="Google Shape;672;p52"/>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673" name="Google Shape;673;p52"/>
          <p:cNvSpPr/>
          <p:nvPr/>
        </p:nvSpPr>
        <p:spPr>
          <a:xfrm rot="10800000" flipH="1">
            <a:off x="0" y="-7677"/>
            <a:ext cx="12192000" cy="868200"/>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674" name="Google Shape;674;p52"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675" name="Google Shape;675;p52"/>
          <p:cNvSpPr txBox="1"/>
          <p:nvPr/>
        </p:nvSpPr>
        <p:spPr>
          <a:xfrm>
            <a:off x="376810" y="204051"/>
            <a:ext cx="10910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000">
                <a:solidFill>
                  <a:schemeClr val="lt1"/>
                </a:solidFill>
              </a:rPr>
              <a:t>References</a:t>
            </a:r>
            <a:endParaRPr sz="3000" b="0" i="0" u="none" strike="noStrike" cap="none">
              <a:solidFill>
                <a:schemeClr val="lt1"/>
              </a:solidFill>
              <a:latin typeface="Arial"/>
              <a:ea typeface="Arial"/>
              <a:cs typeface="Arial"/>
              <a:sym typeface="Arial"/>
            </a:endParaRPr>
          </a:p>
        </p:txBody>
      </p:sp>
      <p:sp>
        <p:nvSpPr>
          <p:cNvPr id="676" name="Google Shape;676;p52"/>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
        <p:nvSpPr>
          <p:cNvPr id="677" name="Google Shape;677;p52"/>
          <p:cNvSpPr txBox="1"/>
          <p:nvPr/>
        </p:nvSpPr>
        <p:spPr>
          <a:xfrm>
            <a:off x="376800" y="1390000"/>
            <a:ext cx="11177400" cy="2592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600"/>
              <a:t>[1] Mayhoub, Mohammed. (2016). Cleaning innovative daylighting systems: Review and suggested methods. Lighting Research and Technology. 49. 10.1177/1477153516669969.</a:t>
            </a:r>
            <a:endParaRPr sz="1600"/>
          </a:p>
          <a:p>
            <a:pPr marL="0" marR="0" lvl="0" indent="0" algn="l" rtl="0">
              <a:lnSpc>
                <a:spcPct val="100000"/>
              </a:lnSpc>
              <a:spcBef>
                <a:spcPts val="0"/>
              </a:spcBef>
              <a:spcAft>
                <a:spcPts val="0"/>
              </a:spcAft>
              <a:buNone/>
            </a:pPr>
            <a:endParaRPr sz="1600"/>
          </a:p>
          <a:p>
            <a:pPr marL="0" marR="0" lvl="0" indent="0" algn="l" rtl="0">
              <a:lnSpc>
                <a:spcPct val="100000"/>
              </a:lnSpc>
              <a:spcBef>
                <a:spcPts val="0"/>
              </a:spcBef>
              <a:spcAft>
                <a:spcPts val="0"/>
              </a:spcAft>
              <a:buNone/>
            </a:pPr>
            <a:r>
              <a:rPr lang="en-US" sz="1600"/>
              <a:t>[2] CRAFTSMAN 1-Gallon Battery Operated Pump Sprayer (Model #CMXCAFG190640), Lowe's, https://www.lowes.com/pd/CRAFTSMAN-1-Gallon-Tank-Sprayer/1001433038 </a:t>
            </a:r>
            <a:endParaRPr sz="1600"/>
          </a:p>
          <a:p>
            <a:pPr marL="0" marR="0" lvl="0" indent="0" algn="l" rtl="0">
              <a:lnSpc>
                <a:spcPct val="100000"/>
              </a:lnSpc>
              <a:spcBef>
                <a:spcPts val="0"/>
              </a:spcBef>
              <a:spcAft>
                <a:spcPts val="0"/>
              </a:spcAft>
              <a:buNone/>
            </a:pPr>
            <a:endParaRPr sz="1600"/>
          </a:p>
          <a:p>
            <a:pPr marL="0" marR="0" lvl="0" indent="0" algn="l" rtl="0">
              <a:lnSpc>
                <a:spcPct val="100000"/>
              </a:lnSpc>
              <a:spcBef>
                <a:spcPts val="0"/>
              </a:spcBef>
              <a:spcAft>
                <a:spcPts val="0"/>
              </a:spcAft>
              <a:buNone/>
            </a:pPr>
            <a:r>
              <a:rPr lang="en-US" sz="1600"/>
              <a:t>[3] Adafruit IR Break Beam Sensor (5mm LEDs, Product ID: 2168), https://www.adafruit.com/product/2168 </a:t>
            </a:r>
            <a:endParaRPr sz="1600"/>
          </a:p>
          <a:p>
            <a:pPr marL="0" marR="0" lvl="0" indent="0" algn="l" rtl="0">
              <a:lnSpc>
                <a:spcPct val="100000"/>
              </a:lnSpc>
              <a:spcBef>
                <a:spcPts val="0"/>
              </a:spcBef>
              <a:spcAft>
                <a:spcPts val="0"/>
              </a:spcAft>
              <a:buNone/>
            </a:pPr>
            <a:endParaRPr sz="1600"/>
          </a:p>
          <a:p>
            <a:pPr marL="0" marR="0" lvl="0" indent="0" algn="l" rtl="0">
              <a:lnSpc>
                <a:spcPct val="100000"/>
              </a:lnSpc>
              <a:spcBef>
                <a:spcPts val="0"/>
              </a:spcBef>
              <a:spcAft>
                <a:spcPts val="0"/>
              </a:spcAft>
              <a:buNone/>
            </a:pPr>
            <a:r>
              <a:rPr lang="en-US" sz="1600"/>
              <a:t>[4] GELRHORN Coiled 3-Prong AC Power Cord, Amazon, https://www.amazon.com/dp/B0BZGTGR8T </a:t>
            </a:r>
            <a:endParaRPr sz="1600"/>
          </a:p>
          <a:p>
            <a:pPr marL="0" marR="0" lvl="0" indent="0" algn="l" rtl="0">
              <a:lnSpc>
                <a:spcPct val="100000"/>
              </a:lnSpc>
              <a:spcBef>
                <a:spcPts val="0"/>
              </a:spcBef>
              <a:spcAft>
                <a:spcPts val="0"/>
              </a:spcAft>
              <a:buNone/>
            </a:pPr>
            <a:endParaRPr sz="1600"/>
          </a:p>
          <a:p>
            <a:pPr marL="0" marR="0" lvl="0" indent="0" algn="l" rtl="0">
              <a:lnSpc>
                <a:spcPct val="100000"/>
              </a:lnSpc>
              <a:spcBef>
                <a:spcPts val="0"/>
              </a:spcBef>
              <a:spcAft>
                <a:spcPts val="0"/>
              </a:spcAft>
              <a:buNone/>
            </a:pPr>
            <a:endParaRPr sz="1600"/>
          </a:p>
          <a:p>
            <a:pPr marL="0" marR="0" lvl="0" indent="0" algn="l" rtl="0">
              <a:lnSpc>
                <a:spcPct val="100000"/>
              </a:lnSpc>
              <a:spcBef>
                <a:spcPts val="0"/>
              </a:spcBef>
              <a:spcAft>
                <a:spcPts val="0"/>
              </a:spcAft>
              <a:buNone/>
            </a:pPr>
            <a:endParaRPr sz="1600"/>
          </a:p>
          <a:p>
            <a:pPr marL="0" marR="0" lvl="0" indent="0" algn="l" rtl="0">
              <a:lnSpc>
                <a:spcPct val="100000"/>
              </a:lnSpc>
              <a:spcBef>
                <a:spcPts val="0"/>
              </a:spcBef>
              <a:spcAft>
                <a:spcPts val="0"/>
              </a:spcAft>
              <a:buNone/>
            </a:pPr>
            <a:endParaRPr sz="1600"/>
          </a:p>
          <a:p>
            <a:pPr marL="0" marR="0" lvl="0" indent="0" algn="l" rtl="0">
              <a:lnSpc>
                <a:spcPct val="100000"/>
              </a:lnSpc>
              <a:spcBef>
                <a:spcPts val="0"/>
              </a:spcBef>
              <a:spcAft>
                <a:spcPts val="0"/>
              </a:spcAft>
              <a:buNone/>
            </a:pPr>
            <a:endParaRPr sz="1600"/>
          </a:p>
          <a:p>
            <a:pPr marL="0" marR="0" lvl="0" indent="0" algn="l" rtl="0">
              <a:lnSpc>
                <a:spcPct val="100000"/>
              </a:lnSpc>
              <a:spcBef>
                <a:spcPts val="0"/>
              </a:spcBef>
              <a:spcAft>
                <a:spcPts val="0"/>
              </a:spcAft>
              <a:buNone/>
            </a:pPr>
            <a:endParaRPr sz="1600"/>
          </a:p>
          <a:p>
            <a:pPr marL="0" marR="0" lvl="0" indent="0" algn="l" rtl="0">
              <a:lnSpc>
                <a:spcPct val="100000"/>
              </a:lnSpc>
              <a:spcBef>
                <a:spcPts val="0"/>
              </a:spcBef>
              <a:spcAft>
                <a:spcPts val="0"/>
              </a:spcAft>
              <a:buNone/>
            </a:pPr>
            <a:endParaRPr sz="1600"/>
          </a:p>
          <a:p>
            <a:pPr marL="0" marR="0" lvl="0" indent="0" algn="l" rtl="0">
              <a:lnSpc>
                <a:spcPct val="100000"/>
              </a:lnSpc>
              <a:spcBef>
                <a:spcPts val="0"/>
              </a:spcBef>
              <a:spcAft>
                <a:spcPts val="0"/>
              </a:spcAft>
              <a:buNone/>
            </a:pPr>
            <a:endParaRPr sz="16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Shape 681"/>
        <p:cNvGrpSpPr/>
        <p:nvPr/>
      </p:nvGrpSpPr>
      <p:grpSpPr>
        <a:xfrm>
          <a:off x="0" y="0"/>
          <a:ext cx="0" cy="0"/>
          <a:chOff x="0" y="0"/>
          <a:chExt cx="0" cy="0"/>
        </a:xfrm>
      </p:grpSpPr>
      <p:sp>
        <p:nvSpPr>
          <p:cNvPr id="682" name="Google Shape;682;p53"/>
          <p:cNvSpPr txBox="1"/>
          <p:nvPr/>
        </p:nvSpPr>
        <p:spPr>
          <a:xfrm>
            <a:off x="376810" y="1334279"/>
            <a:ext cx="5442100" cy="482110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600" b="1" i="0" u="none" strike="noStrike" cap="none">
                <a:solidFill>
                  <a:srgbClr val="E84B36"/>
                </a:solidFill>
                <a:latin typeface="Arial"/>
                <a:ea typeface="Arial"/>
                <a:cs typeface="Arial"/>
                <a:sym typeface="Arial"/>
              </a:rPr>
              <a:t>Lorem Ipsum Dolor Sit Amet Consectetur Adipiscing</a:t>
            </a:r>
            <a:endParaRPr sz="2600" b="1" i="0" u="none" strike="noStrike" cap="none">
              <a:solidFill>
                <a:srgbClr val="E84B36"/>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sz="1800" b="1" i="0" u="none" strike="noStrike" cap="none">
              <a:solidFill>
                <a:schemeClr val="dk1"/>
              </a:solidFill>
              <a:latin typeface="Arial"/>
              <a:ea typeface="Arial"/>
              <a:cs typeface="Arial"/>
              <a:sym typeface="Arial"/>
            </a:endParaRPr>
          </a:p>
        </p:txBody>
      </p:sp>
      <p:sp>
        <p:nvSpPr>
          <p:cNvPr id="683" name="Google Shape;683;p53"/>
          <p:cNvSpPr txBox="1"/>
          <p:nvPr/>
        </p:nvSpPr>
        <p:spPr>
          <a:xfrm>
            <a:off x="6158774" y="1334279"/>
            <a:ext cx="5442100" cy="482110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b="1" i="0" u="none" strike="noStrike" cap="none">
                <a:solidFill>
                  <a:srgbClr val="15264B"/>
                </a:solidFill>
                <a:latin typeface="Arial"/>
                <a:ea typeface="Arial"/>
                <a:cs typeface="Arial"/>
                <a:sym typeface="Arial"/>
              </a:rPr>
              <a:t>Lorem Ipsum Dolor Sit Amet Consectetur Adipiscing</a:t>
            </a:r>
            <a:endParaRPr sz="2000" b="1" i="0" u="none" strike="noStrike" cap="none">
              <a:solidFill>
                <a:srgbClr val="15264B"/>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sz="1800" b="1" i="0" u="none" strike="noStrike" cap="none">
              <a:solidFill>
                <a:schemeClr val="dk1"/>
              </a:solidFill>
              <a:latin typeface="Arial"/>
              <a:ea typeface="Arial"/>
              <a:cs typeface="Arial"/>
              <a:sym typeface="Arial"/>
            </a:endParaRPr>
          </a:p>
        </p:txBody>
      </p:sp>
      <p:sp>
        <p:nvSpPr>
          <p:cNvPr id="684" name="Google Shape;684;p53"/>
          <p:cNvSpPr/>
          <p:nvPr/>
        </p:nvSpPr>
        <p:spPr>
          <a:xfrm rot="10800000" flipH="1">
            <a:off x="0" y="6437013"/>
            <a:ext cx="12192000" cy="420987"/>
          </a:xfrm>
          <a:prstGeom prst="rect">
            <a:avLst/>
          </a:prstGeom>
          <a:gradFill>
            <a:gsLst>
              <a:gs pos="0">
                <a:srgbClr val="7F7F7F"/>
              </a:gs>
              <a:gs pos="100000">
                <a:srgbClr val="BFBFB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685" name="Google Shape;685;p53"/>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686" name="Google Shape;686;p53"/>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687" name="Google Shape;687;p53"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688" name="Google Shape;688;p53"/>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Slide Title</a:t>
            </a:r>
            <a:endParaRPr sz="2400" b="0" i="0" u="none" strike="noStrike" cap="none">
              <a:solidFill>
                <a:schemeClr val="lt1"/>
              </a:solidFill>
              <a:latin typeface="Arial"/>
              <a:ea typeface="Arial"/>
              <a:cs typeface="Arial"/>
              <a:sym typeface="Arial"/>
            </a:endParaRPr>
          </a:p>
        </p:txBody>
      </p:sp>
      <p:sp>
        <p:nvSpPr>
          <p:cNvPr id="689" name="Google Shape;689;p53"/>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Shape 693"/>
        <p:cNvGrpSpPr/>
        <p:nvPr/>
      </p:nvGrpSpPr>
      <p:grpSpPr>
        <a:xfrm>
          <a:off x="0" y="0"/>
          <a:ext cx="0" cy="0"/>
          <a:chOff x="0" y="0"/>
          <a:chExt cx="0" cy="0"/>
        </a:xfrm>
      </p:grpSpPr>
      <p:sp>
        <p:nvSpPr>
          <p:cNvPr id="694" name="Google Shape;694;p54"/>
          <p:cNvSpPr/>
          <p:nvPr/>
        </p:nvSpPr>
        <p:spPr>
          <a:xfrm>
            <a:off x="475566" y="1263717"/>
            <a:ext cx="4356660" cy="2315647"/>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5" name="Google Shape;695;p54"/>
          <p:cNvSpPr txBox="1"/>
          <p:nvPr/>
        </p:nvSpPr>
        <p:spPr>
          <a:xfrm>
            <a:off x="1494115" y="2239572"/>
            <a:ext cx="228049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A5A5A5"/>
                </a:solidFill>
                <a:latin typeface="Arial"/>
                <a:ea typeface="Arial"/>
                <a:cs typeface="Arial"/>
                <a:sym typeface="Arial"/>
              </a:rPr>
              <a:t>IMAGE / GRAPHIC</a:t>
            </a:r>
            <a:endParaRPr sz="1400" b="0" i="0" u="none" strike="noStrike" cap="none">
              <a:solidFill>
                <a:srgbClr val="000000"/>
              </a:solidFill>
              <a:latin typeface="Arial"/>
              <a:ea typeface="Arial"/>
              <a:cs typeface="Arial"/>
              <a:sym typeface="Arial"/>
            </a:endParaRPr>
          </a:p>
        </p:txBody>
      </p:sp>
      <p:sp>
        <p:nvSpPr>
          <p:cNvPr id="696" name="Google Shape;696;p54"/>
          <p:cNvSpPr/>
          <p:nvPr/>
        </p:nvSpPr>
        <p:spPr>
          <a:xfrm>
            <a:off x="475566" y="3774068"/>
            <a:ext cx="4356660" cy="2315647"/>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7" name="Google Shape;697;p54"/>
          <p:cNvSpPr txBox="1"/>
          <p:nvPr/>
        </p:nvSpPr>
        <p:spPr>
          <a:xfrm>
            <a:off x="1494115" y="4747225"/>
            <a:ext cx="228049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A5A5A5"/>
                </a:solidFill>
                <a:latin typeface="Arial"/>
                <a:ea typeface="Arial"/>
                <a:cs typeface="Arial"/>
                <a:sym typeface="Arial"/>
              </a:rPr>
              <a:t>IMAGE / GRAPHIC</a:t>
            </a:r>
            <a:endParaRPr sz="1400" b="0" i="0" u="none" strike="noStrike" cap="none">
              <a:solidFill>
                <a:srgbClr val="000000"/>
              </a:solidFill>
              <a:latin typeface="Arial"/>
              <a:ea typeface="Arial"/>
              <a:cs typeface="Arial"/>
              <a:sym typeface="Arial"/>
            </a:endParaRPr>
          </a:p>
        </p:txBody>
      </p:sp>
      <p:sp>
        <p:nvSpPr>
          <p:cNvPr id="698" name="Google Shape;698;p54"/>
          <p:cNvSpPr txBox="1"/>
          <p:nvPr/>
        </p:nvSpPr>
        <p:spPr>
          <a:xfrm>
            <a:off x="5122548" y="1334279"/>
            <a:ext cx="6686464" cy="482110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600" b="1" i="0" u="none" strike="noStrike" cap="none">
                <a:solidFill>
                  <a:srgbClr val="E84B36"/>
                </a:solidFill>
                <a:latin typeface="Arial"/>
                <a:ea typeface="Arial"/>
                <a:cs typeface="Arial"/>
                <a:sym typeface="Arial"/>
              </a:rPr>
              <a:t>Lorem Ipsum Dolor Sit Amet Consectetur Adipiscing</a:t>
            </a:r>
            <a:endParaRPr sz="2600" b="1" i="0" u="none" strike="noStrike" cap="none">
              <a:solidFill>
                <a:srgbClr val="E84B36"/>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Lorem ipsum dolor sit amet, consectetur adipiscing elit, sed do eiusmod tempor incididunt ut labore et dolore magna aliqua. Ut enim ad minim veniam, quis nostrud exercitation ullamco laboris nisi ut aliquip ex ea commodo consequat. </a:t>
            </a:r>
            <a:endParaRPr/>
          </a:p>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2000" b="1" i="0" u="none" strike="noStrike" cap="none">
                <a:solidFill>
                  <a:srgbClr val="15264B"/>
                </a:solidFill>
                <a:latin typeface="Arial"/>
                <a:ea typeface="Arial"/>
                <a:cs typeface="Arial"/>
                <a:sym typeface="Arial"/>
              </a:rPr>
              <a:t>Lorem Ipsum Dolor Sit Amet Consectetur Adipiscing</a:t>
            </a:r>
            <a:endParaRPr sz="2000" b="1" i="0" u="none" strike="noStrike" cap="none">
              <a:solidFill>
                <a:srgbClr val="15264B"/>
              </a:solidFill>
              <a:latin typeface="Arial"/>
              <a:ea typeface="Arial"/>
              <a:cs typeface="Arial"/>
              <a:sym typeface="Arial"/>
            </a:endParaRPr>
          </a:p>
          <a:p>
            <a:pPr marL="0" marR="0" lvl="0" indent="0" algn="l" rtl="0">
              <a:lnSpc>
                <a:spcPct val="100000"/>
              </a:lnSpc>
              <a:spcBef>
                <a:spcPts val="0"/>
              </a:spcBef>
              <a:spcAft>
                <a:spcPts val="0"/>
              </a:spcAft>
              <a:buNone/>
            </a:pPr>
            <a:endParaRPr sz="1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Lorem ipsum dolor sit amet, consectetur adipiscing elit, sed do eiusmod tempor incididunt ut labore et dolore magna aliqua.</a:t>
            </a:r>
            <a:endParaRPr sz="1800" b="1" i="0" u="none" strike="noStrike" cap="none">
              <a:solidFill>
                <a:schemeClr val="dk1"/>
              </a:solidFill>
              <a:latin typeface="Arial"/>
              <a:ea typeface="Arial"/>
              <a:cs typeface="Arial"/>
              <a:sym typeface="Arial"/>
            </a:endParaRPr>
          </a:p>
        </p:txBody>
      </p:sp>
      <p:sp>
        <p:nvSpPr>
          <p:cNvPr id="699" name="Google Shape;699;p54"/>
          <p:cNvSpPr/>
          <p:nvPr/>
        </p:nvSpPr>
        <p:spPr>
          <a:xfrm rot="10800000" flipH="1">
            <a:off x="0" y="6437013"/>
            <a:ext cx="12192000" cy="420987"/>
          </a:xfrm>
          <a:prstGeom prst="rect">
            <a:avLst/>
          </a:prstGeom>
          <a:gradFill>
            <a:gsLst>
              <a:gs pos="0">
                <a:srgbClr val="7F7F7F"/>
              </a:gs>
              <a:gs pos="100000">
                <a:srgbClr val="BFBFB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700" name="Google Shape;700;p54"/>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701" name="Google Shape;701;p54"/>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702" name="Google Shape;702;p54"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703" name="Google Shape;703;p54"/>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Slide Title</a:t>
            </a:r>
            <a:endParaRPr sz="2400" b="0" i="0" u="none" strike="noStrike" cap="none">
              <a:solidFill>
                <a:schemeClr val="lt1"/>
              </a:solidFill>
              <a:latin typeface="Arial"/>
              <a:ea typeface="Arial"/>
              <a:cs typeface="Arial"/>
              <a:sym typeface="Arial"/>
            </a:endParaRPr>
          </a:p>
        </p:txBody>
      </p:sp>
      <p:sp>
        <p:nvSpPr>
          <p:cNvPr id="704" name="Google Shape;704;p54"/>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Shape 708"/>
        <p:cNvGrpSpPr/>
        <p:nvPr/>
      </p:nvGrpSpPr>
      <p:grpSpPr>
        <a:xfrm>
          <a:off x="0" y="0"/>
          <a:ext cx="0" cy="0"/>
          <a:chOff x="0" y="0"/>
          <a:chExt cx="0" cy="0"/>
        </a:xfrm>
      </p:grpSpPr>
      <p:sp>
        <p:nvSpPr>
          <p:cNvPr id="709" name="Google Shape;709;p55"/>
          <p:cNvSpPr/>
          <p:nvPr/>
        </p:nvSpPr>
        <p:spPr>
          <a:xfrm>
            <a:off x="7475456" y="1263717"/>
            <a:ext cx="4356660" cy="2315647"/>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0" name="Google Shape;710;p55"/>
          <p:cNvSpPr txBox="1"/>
          <p:nvPr/>
        </p:nvSpPr>
        <p:spPr>
          <a:xfrm>
            <a:off x="8494005" y="2239572"/>
            <a:ext cx="228049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A5A5A5"/>
                </a:solidFill>
                <a:latin typeface="Arial"/>
                <a:ea typeface="Arial"/>
                <a:cs typeface="Arial"/>
                <a:sym typeface="Arial"/>
              </a:rPr>
              <a:t>IMAGE / GRAPHIC</a:t>
            </a:r>
            <a:endParaRPr sz="1400" b="0" i="0" u="none" strike="noStrike" cap="none">
              <a:solidFill>
                <a:srgbClr val="000000"/>
              </a:solidFill>
              <a:latin typeface="Arial"/>
              <a:ea typeface="Arial"/>
              <a:cs typeface="Arial"/>
              <a:sym typeface="Arial"/>
            </a:endParaRPr>
          </a:p>
        </p:txBody>
      </p:sp>
      <p:sp>
        <p:nvSpPr>
          <p:cNvPr id="711" name="Google Shape;711;p55"/>
          <p:cNvSpPr/>
          <p:nvPr/>
        </p:nvSpPr>
        <p:spPr>
          <a:xfrm>
            <a:off x="7475456" y="3774068"/>
            <a:ext cx="4356660" cy="2315647"/>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2" name="Google Shape;712;p55"/>
          <p:cNvSpPr txBox="1"/>
          <p:nvPr/>
        </p:nvSpPr>
        <p:spPr>
          <a:xfrm>
            <a:off x="8494005" y="4747225"/>
            <a:ext cx="228049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A5A5A5"/>
                </a:solidFill>
                <a:latin typeface="Arial"/>
                <a:ea typeface="Arial"/>
                <a:cs typeface="Arial"/>
                <a:sym typeface="Arial"/>
              </a:rPr>
              <a:t>IMAGE / GRAPHIC</a:t>
            </a:r>
            <a:endParaRPr sz="1400" b="0" i="0" u="none" strike="noStrike" cap="none">
              <a:solidFill>
                <a:srgbClr val="000000"/>
              </a:solidFill>
              <a:latin typeface="Arial"/>
              <a:ea typeface="Arial"/>
              <a:cs typeface="Arial"/>
              <a:sym typeface="Arial"/>
            </a:endParaRPr>
          </a:p>
        </p:txBody>
      </p:sp>
      <p:sp>
        <p:nvSpPr>
          <p:cNvPr id="713" name="Google Shape;713;p55"/>
          <p:cNvSpPr txBox="1">
            <a:spLocks noGrp="1"/>
          </p:cNvSpPr>
          <p:nvPr>
            <p:ph type="body" idx="1"/>
          </p:nvPr>
        </p:nvSpPr>
        <p:spPr>
          <a:xfrm>
            <a:off x="376810" y="1334279"/>
            <a:ext cx="6686464" cy="482110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000"/>
              <a:buNone/>
            </a:pPr>
            <a:r>
              <a:rPr lang="en-US" sz="2600" b="1">
                <a:solidFill>
                  <a:srgbClr val="E84B36"/>
                </a:solidFill>
                <a:latin typeface="Arial"/>
                <a:ea typeface="Arial"/>
                <a:cs typeface="Arial"/>
                <a:sym typeface="Arial"/>
              </a:rPr>
              <a:t>Lorem Ipsum Dolor Sit Amet Consectetur Adipiscing</a:t>
            </a:r>
            <a:endParaRPr sz="2600" b="1">
              <a:solidFill>
                <a:srgbClr val="E84B36"/>
              </a:solidFill>
              <a:latin typeface="Arial"/>
              <a:ea typeface="Arial"/>
              <a:cs typeface="Arial"/>
              <a:sym typeface="Arial"/>
            </a:endParaRPr>
          </a:p>
          <a:p>
            <a:pPr marL="0" lvl="0" indent="0" algn="l" rtl="0">
              <a:lnSpc>
                <a:spcPct val="100000"/>
              </a:lnSpc>
              <a:spcBef>
                <a:spcPts val="0"/>
              </a:spcBef>
              <a:spcAft>
                <a:spcPts val="0"/>
              </a:spcAft>
              <a:buSzPts val="2000"/>
              <a:buNone/>
            </a:pPr>
            <a:endParaRPr sz="1800">
              <a:solidFill>
                <a:schemeClr val="dk1"/>
              </a:solidFill>
              <a:latin typeface="Arial"/>
              <a:ea typeface="Arial"/>
              <a:cs typeface="Arial"/>
              <a:sym typeface="Arial"/>
            </a:endParaRPr>
          </a:p>
          <a:p>
            <a:pPr marL="0" lvl="0" indent="0" algn="l" rtl="0">
              <a:lnSpc>
                <a:spcPct val="100000"/>
              </a:lnSpc>
              <a:spcBef>
                <a:spcPts val="0"/>
              </a:spcBef>
              <a:spcAft>
                <a:spcPts val="0"/>
              </a:spcAft>
              <a:buSzPts val="2000"/>
              <a:buNone/>
            </a:pPr>
            <a:r>
              <a:rPr lang="en-US" sz="1800">
                <a:latin typeface="Arial"/>
                <a:ea typeface="Arial"/>
                <a:cs typeface="Arial"/>
                <a:sym typeface="Arial"/>
              </a:rPr>
              <a:t>Lorem ipsum dolor sit amet, consectetur adipiscing elit, sed do eiusmod tempor incididunt ut labore et dolore magna aliqua. Ut enim ad minim veniam, quis nostrud exercitation ullamco laboris nisi ut aliquip ex ea commodo consequat. </a:t>
            </a:r>
            <a:endParaRPr/>
          </a:p>
          <a:p>
            <a:pPr marL="0" lvl="0" indent="0" algn="l" rtl="0">
              <a:lnSpc>
                <a:spcPct val="100000"/>
              </a:lnSpc>
              <a:spcBef>
                <a:spcPts val="0"/>
              </a:spcBef>
              <a:spcAft>
                <a:spcPts val="0"/>
              </a:spcAft>
              <a:buSzPts val="2000"/>
              <a:buNone/>
            </a:pPr>
            <a:endParaRPr sz="1800">
              <a:solidFill>
                <a:schemeClr val="dk1"/>
              </a:solidFill>
              <a:latin typeface="Arial"/>
              <a:ea typeface="Arial"/>
              <a:cs typeface="Arial"/>
              <a:sym typeface="Arial"/>
            </a:endParaRPr>
          </a:p>
          <a:p>
            <a:pPr marL="0" lvl="0" indent="0" algn="l" rtl="0">
              <a:lnSpc>
                <a:spcPct val="100000"/>
              </a:lnSpc>
              <a:spcBef>
                <a:spcPts val="0"/>
              </a:spcBef>
              <a:spcAft>
                <a:spcPts val="0"/>
              </a:spcAft>
              <a:buSzPts val="3000"/>
              <a:buNone/>
            </a:pPr>
            <a:r>
              <a:rPr lang="en-US" sz="2000" b="1">
                <a:solidFill>
                  <a:srgbClr val="15264B"/>
                </a:solidFill>
                <a:latin typeface="Arial"/>
                <a:ea typeface="Arial"/>
                <a:cs typeface="Arial"/>
                <a:sym typeface="Arial"/>
              </a:rPr>
              <a:t>Lorem Ipsum Dolor Sit Amet Consectetur Adipiscing</a:t>
            </a:r>
            <a:endParaRPr sz="2000" b="1">
              <a:solidFill>
                <a:srgbClr val="15264B"/>
              </a:solidFill>
            </a:endParaRPr>
          </a:p>
          <a:p>
            <a:pPr marL="0" lvl="0" indent="0" algn="l" rtl="0">
              <a:lnSpc>
                <a:spcPct val="100000"/>
              </a:lnSpc>
              <a:spcBef>
                <a:spcPts val="0"/>
              </a:spcBef>
              <a:spcAft>
                <a:spcPts val="0"/>
              </a:spcAft>
              <a:buSzPts val="3000"/>
              <a:buNone/>
            </a:pPr>
            <a:endParaRPr sz="1800" b="1">
              <a:solidFill>
                <a:schemeClr val="dk1"/>
              </a:solidFill>
              <a:latin typeface="Arial"/>
              <a:ea typeface="Arial"/>
              <a:cs typeface="Arial"/>
              <a:sym typeface="Arial"/>
            </a:endParaRPr>
          </a:p>
          <a:p>
            <a:pPr marL="0" lvl="0" indent="0" algn="l" rtl="0">
              <a:lnSpc>
                <a:spcPct val="100000"/>
              </a:lnSpc>
              <a:spcBef>
                <a:spcPts val="0"/>
              </a:spcBef>
              <a:spcAft>
                <a:spcPts val="0"/>
              </a:spcAft>
              <a:buSzPts val="3000"/>
              <a:buNone/>
            </a:pPr>
            <a:r>
              <a:rPr lang="en-US" sz="1800">
                <a:latin typeface="Arial"/>
                <a:ea typeface="Arial"/>
                <a:cs typeface="Arial"/>
                <a:sym typeface="Arial"/>
              </a:rPr>
              <a:t>Lorem ipsum dolor sit amet, consectetur adipiscing elit, sed do eiusmod tempor incididunt ut labore et dolore magna aliqua.</a:t>
            </a:r>
            <a:endParaRPr sz="1800" b="1">
              <a:solidFill>
                <a:schemeClr val="dk1"/>
              </a:solidFill>
              <a:latin typeface="Arial"/>
              <a:ea typeface="Arial"/>
              <a:cs typeface="Arial"/>
              <a:sym typeface="Arial"/>
            </a:endParaRPr>
          </a:p>
        </p:txBody>
      </p:sp>
      <p:sp>
        <p:nvSpPr>
          <p:cNvPr id="714" name="Google Shape;714;p55"/>
          <p:cNvSpPr/>
          <p:nvPr/>
        </p:nvSpPr>
        <p:spPr>
          <a:xfrm rot="10800000" flipH="1">
            <a:off x="0" y="6437013"/>
            <a:ext cx="12192000" cy="420987"/>
          </a:xfrm>
          <a:prstGeom prst="rect">
            <a:avLst/>
          </a:prstGeom>
          <a:gradFill>
            <a:gsLst>
              <a:gs pos="0">
                <a:srgbClr val="7F7F7F"/>
              </a:gs>
              <a:gs pos="100000">
                <a:srgbClr val="BFBFB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715" name="Google Shape;715;p55"/>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716" name="Google Shape;716;p55"/>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717" name="Google Shape;717;p55"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718" name="Google Shape;718;p55"/>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Slide Title</a:t>
            </a:r>
            <a:endParaRPr sz="2400" b="0" i="0" u="none" strike="noStrike" cap="none">
              <a:solidFill>
                <a:schemeClr val="lt1"/>
              </a:solidFill>
              <a:latin typeface="Arial"/>
              <a:ea typeface="Arial"/>
              <a:cs typeface="Arial"/>
              <a:sym typeface="Arial"/>
            </a:endParaRPr>
          </a:p>
        </p:txBody>
      </p:sp>
      <p:sp>
        <p:nvSpPr>
          <p:cNvPr id="719" name="Google Shape;719;p55"/>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Shape 723"/>
        <p:cNvGrpSpPr/>
        <p:nvPr/>
      </p:nvGrpSpPr>
      <p:grpSpPr>
        <a:xfrm>
          <a:off x="0" y="0"/>
          <a:ext cx="0" cy="0"/>
          <a:chOff x="0" y="0"/>
          <a:chExt cx="0" cy="0"/>
        </a:xfrm>
      </p:grpSpPr>
      <p:sp>
        <p:nvSpPr>
          <p:cNvPr id="724" name="Google Shape;724;p56"/>
          <p:cNvSpPr/>
          <p:nvPr/>
        </p:nvSpPr>
        <p:spPr>
          <a:xfrm>
            <a:off x="431192" y="1263718"/>
            <a:ext cx="4356660" cy="4825998"/>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5" name="Google Shape;725;p56"/>
          <p:cNvSpPr txBox="1"/>
          <p:nvPr/>
        </p:nvSpPr>
        <p:spPr>
          <a:xfrm>
            <a:off x="1469276" y="3493224"/>
            <a:ext cx="228049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A5A5A5"/>
                </a:solidFill>
                <a:latin typeface="Arial"/>
                <a:ea typeface="Arial"/>
                <a:cs typeface="Arial"/>
                <a:sym typeface="Arial"/>
              </a:rPr>
              <a:t>IMAGE / GRAPHIC</a:t>
            </a:r>
            <a:endParaRPr sz="1400" b="0" i="0" u="none" strike="noStrike" cap="none">
              <a:solidFill>
                <a:srgbClr val="000000"/>
              </a:solidFill>
              <a:latin typeface="Arial"/>
              <a:ea typeface="Arial"/>
              <a:cs typeface="Arial"/>
              <a:sym typeface="Arial"/>
            </a:endParaRPr>
          </a:p>
        </p:txBody>
      </p:sp>
      <p:sp>
        <p:nvSpPr>
          <p:cNvPr id="726" name="Google Shape;726;p56"/>
          <p:cNvSpPr txBox="1"/>
          <p:nvPr/>
        </p:nvSpPr>
        <p:spPr>
          <a:xfrm>
            <a:off x="5131837" y="1334279"/>
            <a:ext cx="6422373" cy="482110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600" b="1" i="0" u="none" strike="noStrike" cap="none">
                <a:solidFill>
                  <a:srgbClr val="E84B36"/>
                </a:solidFill>
                <a:latin typeface="Arial"/>
                <a:ea typeface="Arial"/>
                <a:cs typeface="Arial"/>
                <a:sym typeface="Arial"/>
              </a:rPr>
              <a:t>Lorem Ipsum Dolor Sit Amet Consectetur Adipiscing</a:t>
            </a:r>
            <a:endParaRPr sz="2600" b="1" i="0" u="none" strike="noStrike" cap="none">
              <a:solidFill>
                <a:srgbClr val="E84B36"/>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Lorem ipsum dolor sit amet, consectetur adipiscing elit, sed do eiusmod tempor incididunt ut labore et dolore magna aliqua. Ut enim ad minim veniam, quis nostrud exercitation ullamco laboris nisi ut aliquip ex ea commodo consequat. </a:t>
            </a:r>
            <a:endParaRPr/>
          </a:p>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2000" b="1" i="0" u="none" strike="noStrike" cap="none">
                <a:solidFill>
                  <a:srgbClr val="15264B"/>
                </a:solidFill>
                <a:latin typeface="Arial"/>
                <a:ea typeface="Arial"/>
                <a:cs typeface="Arial"/>
                <a:sym typeface="Arial"/>
              </a:rPr>
              <a:t>Lorem Ipsum Dolor Sit Amet Consectetur Adipiscing</a:t>
            </a:r>
            <a:endParaRPr sz="2000" b="1" i="0" u="none" strike="noStrike" cap="none">
              <a:solidFill>
                <a:srgbClr val="15264B"/>
              </a:solidFill>
              <a:latin typeface="Arial"/>
              <a:ea typeface="Arial"/>
              <a:cs typeface="Arial"/>
              <a:sym typeface="Arial"/>
            </a:endParaRPr>
          </a:p>
          <a:p>
            <a:pPr marL="0" marR="0" lvl="0" indent="0" algn="l" rtl="0">
              <a:lnSpc>
                <a:spcPct val="100000"/>
              </a:lnSpc>
              <a:spcBef>
                <a:spcPts val="0"/>
              </a:spcBef>
              <a:spcAft>
                <a:spcPts val="0"/>
              </a:spcAft>
              <a:buNone/>
            </a:pPr>
            <a:endParaRPr sz="1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Lorem ipsum dolor sit amet, consectetur adipiscing elit, sed do eiusmod tempor incididunt ut labore et dolore magna aliqua.</a:t>
            </a:r>
            <a:endParaRPr sz="1800" b="1" i="0" u="none" strike="noStrike" cap="none">
              <a:solidFill>
                <a:schemeClr val="dk1"/>
              </a:solidFill>
              <a:latin typeface="Arial"/>
              <a:ea typeface="Arial"/>
              <a:cs typeface="Arial"/>
              <a:sym typeface="Arial"/>
            </a:endParaRPr>
          </a:p>
        </p:txBody>
      </p:sp>
      <p:sp>
        <p:nvSpPr>
          <p:cNvPr id="727" name="Google Shape;727;p56"/>
          <p:cNvSpPr/>
          <p:nvPr/>
        </p:nvSpPr>
        <p:spPr>
          <a:xfrm rot="10800000" flipH="1">
            <a:off x="0" y="6437013"/>
            <a:ext cx="12192000" cy="420987"/>
          </a:xfrm>
          <a:prstGeom prst="rect">
            <a:avLst/>
          </a:prstGeom>
          <a:gradFill>
            <a:gsLst>
              <a:gs pos="0">
                <a:srgbClr val="7F7F7F"/>
              </a:gs>
              <a:gs pos="100000">
                <a:srgbClr val="BFBFB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728" name="Google Shape;728;p56"/>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729" name="Google Shape;729;p56"/>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730" name="Google Shape;730;p56"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731" name="Google Shape;731;p56"/>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Slide Title</a:t>
            </a:r>
            <a:endParaRPr sz="2400" b="0" i="0" u="none" strike="noStrike" cap="none">
              <a:solidFill>
                <a:schemeClr val="lt1"/>
              </a:solidFill>
              <a:latin typeface="Arial"/>
              <a:ea typeface="Arial"/>
              <a:cs typeface="Arial"/>
              <a:sym typeface="Arial"/>
            </a:endParaRPr>
          </a:p>
        </p:txBody>
      </p:sp>
      <p:sp>
        <p:nvSpPr>
          <p:cNvPr id="732" name="Google Shape;732;p56"/>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Shape 736"/>
        <p:cNvGrpSpPr/>
        <p:nvPr/>
      </p:nvGrpSpPr>
      <p:grpSpPr>
        <a:xfrm>
          <a:off x="0" y="0"/>
          <a:ext cx="0" cy="0"/>
          <a:chOff x="0" y="0"/>
          <a:chExt cx="0" cy="0"/>
        </a:xfrm>
      </p:grpSpPr>
      <p:sp>
        <p:nvSpPr>
          <p:cNvPr id="737" name="Google Shape;737;p57"/>
          <p:cNvSpPr/>
          <p:nvPr/>
        </p:nvSpPr>
        <p:spPr>
          <a:xfrm>
            <a:off x="7452352" y="1263718"/>
            <a:ext cx="4356660" cy="4825998"/>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8" name="Google Shape;738;p57"/>
          <p:cNvSpPr txBox="1"/>
          <p:nvPr/>
        </p:nvSpPr>
        <p:spPr>
          <a:xfrm>
            <a:off x="8490436" y="3493224"/>
            <a:ext cx="228049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A5A5A5"/>
                </a:solidFill>
                <a:latin typeface="Arial"/>
                <a:ea typeface="Arial"/>
                <a:cs typeface="Arial"/>
                <a:sym typeface="Arial"/>
              </a:rPr>
              <a:t>IMAGE / GRAPHIC</a:t>
            </a:r>
            <a:endParaRPr sz="1400" b="0" i="0" u="none" strike="noStrike" cap="none">
              <a:solidFill>
                <a:srgbClr val="000000"/>
              </a:solidFill>
              <a:latin typeface="Arial"/>
              <a:ea typeface="Arial"/>
              <a:cs typeface="Arial"/>
              <a:sym typeface="Arial"/>
            </a:endParaRPr>
          </a:p>
        </p:txBody>
      </p:sp>
      <p:sp>
        <p:nvSpPr>
          <p:cNvPr id="739" name="Google Shape;739;p57"/>
          <p:cNvSpPr txBox="1"/>
          <p:nvPr/>
        </p:nvSpPr>
        <p:spPr>
          <a:xfrm>
            <a:off x="376808" y="1334279"/>
            <a:ext cx="6422373" cy="482110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600" b="1" i="0" u="none" strike="noStrike" cap="none">
                <a:solidFill>
                  <a:srgbClr val="E84B36"/>
                </a:solidFill>
                <a:latin typeface="Arial"/>
                <a:ea typeface="Arial"/>
                <a:cs typeface="Arial"/>
                <a:sym typeface="Arial"/>
              </a:rPr>
              <a:t>Lorem Ipsum Dolor Sit Amet Consectetur Adipiscing</a:t>
            </a:r>
            <a:endParaRPr sz="2600" b="1" i="0" u="none" strike="noStrike" cap="none">
              <a:solidFill>
                <a:srgbClr val="E84B36"/>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Lorem ipsum dolor sit amet, consectetur adipiscing elit, sed do eiusmod tempor incididunt ut labore et dolore magna aliqua. Ut enim ad minim veniam, quis nostrud exercitation ullamco laboris nisi ut aliquip ex ea commodo consequat. </a:t>
            </a:r>
            <a:endParaRPr/>
          </a:p>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2000" b="1" i="0" u="none" strike="noStrike" cap="none">
                <a:solidFill>
                  <a:srgbClr val="15264B"/>
                </a:solidFill>
                <a:latin typeface="Arial"/>
                <a:ea typeface="Arial"/>
                <a:cs typeface="Arial"/>
                <a:sym typeface="Arial"/>
              </a:rPr>
              <a:t>Lorem Ipsum Dolor Sit Amet Consectetur Adipiscing</a:t>
            </a:r>
            <a:endParaRPr sz="2000" b="1" i="0" u="none" strike="noStrike" cap="none">
              <a:solidFill>
                <a:srgbClr val="15264B"/>
              </a:solidFill>
              <a:latin typeface="Arial"/>
              <a:ea typeface="Arial"/>
              <a:cs typeface="Arial"/>
              <a:sym typeface="Arial"/>
            </a:endParaRPr>
          </a:p>
          <a:p>
            <a:pPr marL="0" marR="0" lvl="0" indent="0" algn="l" rtl="0">
              <a:lnSpc>
                <a:spcPct val="100000"/>
              </a:lnSpc>
              <a:spcBef>
                <a:spcPts val="0"/>
              </a:spcBef>
              <a:spcAft>
                <a:spcPts val="0"/>
              </a:spcAft>
              <a:buNone/>
            </a:pPr>
            <a:endParaRPr sz="1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Lorem ipsum dolor sit amet, consectetur adipiscing elit, sed do eiusmod tempor incididunt ut labore et dolore magna aliqua.</a:t>
            </a:r>
            <a:endParaRPr sz="1800" b="1" i="0" u="none" strike="noStrike" cap="none">
              <a:solidFill>
                <a:schemeClr val="dk1"/>
              </a:solidFill>
              <a:latin typeface="Arial"/>
              <a:ea typeface="Arial"/>
              <a:cs typeface="Arial"/>
              <a:sym typeface="Arial"/>
            </a:endParaRPr>
          </a:p>
        </p:txBody>
      </p:sp>
      <p:sp>
        <p:nvSpPr>
          <p:cNvPr id="740" name="Google Shape;740;p57"/>
          <p:cNvSpPr/>
          <p:nvPr/>
        </p:nvSpPr>
        <p:spPr>
          <a:xfrm rot="10800000" flipH="1">
            <a:off x="0" y="6437013"/>
            <a:ext cx="12192000" cy="420987"/>
          </a:xfrm>
          <a:prstGeom prst="rect">
            <a:avLst/>
          </a:prstGeom>
          <a:gradFill>
            <a:gsLst>
              <a:gs pos="0">
                <a:srgbClr val="7F7F7F"/>
              </a:gs>
              <a:gs pos="100000">
                <a:srgbClr val="BFBFB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741" name="Google Shape;741;p57"/>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742" name="Google Shape;742;p57"/>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743" name="Google Shape;743;p57"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744" name="Google Shape;744;p57"/>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Slide Title</a:t>
            </a:r>
            <a:endParaRPr sz="2400" b="0" i="0" u="none" strike="noStrike" cap="none">
              <a:solidFill>
                <a:schemeClr val="lt1"/>
              </a:solidFill>
              <a:latin typeface="Arial"/>
              <a:ea typeface="Arial"/>
              <a:cs typeface="Arial"/>
              <a:sym typeface="Arial"/>
            </a:endParaRPr>
          </a:p>
        </p:txBody>
      </p:sp>
      <p:sp>
        <p:nvSpPr>
          <p:cNvPr id="745" name="Google Shape;745;p57"/>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Shape 749"/>
        <p:cNvGrpSpPr/>
        <p:nvPr/>
      </p:nvGrpSpPr>
      <p:grpSpPr>
        <a:xfrm>
          <a:off x="0" y="0"/>
          <a:ext cx="0" cy="0"/>
          <a:chOff x="0" y="0"/>
          <a:chExt cx="0" cy="0"/>
        </a:xfrm>
      </p:grpSpPr>
      <p:sp>
        <p:nvSpPr>
          <p:cNvPr id="750" name="Google Shape;750;p58"/>
          <p:cNvSpPr/>
          <p:nvPr/>
        </p:nvSpPr>
        <p:spPr>
          <a:xfrm>
            <a:off x="2266934" y="1458134"/>
            <a:ext cx="7658130" cy="3688423"/>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1" name="Google Shape;751;p58"/>
          <p:cNvSpPr txBox="1"/>
          <p:nvPr/>
        </p:nvSpPr>
        <p:spPr>
          <a:xfrm>
            <a:off x="4548417" y="3123892"/>
            <a:ext cx="309516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A5A5A5"/>
                </a:solidFill>
                <a:latin typeface="Arial"/>
                <a:ea typeface="Arial"/>
                <a:cs typeface="Arial"/>
                <a:sym typeface="Arial"/>
              </a:rPr>
              <a:t>CHART / GRAPH</a:t>
            </a:r>
            <a:endParaRPr sz="1400" b="0" i="0" u="none" strike="noStrike" cap="none">
              <a:solidFill>
                <a:srgbClr val="000000"/>
              </a:solidFill>
              <a:latin typeface="Arial"/>
              <a:ea typeface="Arial"/>
              <a:cs typeface="Arial"/>
              <a:sym typeface="Arial"/>
            </a:endParaRPr>
          </a:p>
        </p:txBody>
      </p:sp>
      <p:sp>
        <p:nvSpPr>
          <p:cNvPr id="752" name="Google Shape;752;p58"/>
          <p:cNvSpPr txBox="1"/>
          <p:nvPr/>
        </p:nvSpPr>
        <p:spPr>
          <a:xfrm>
            <a:off x="583914" y="5464730"/>
            <a:ext cx="11024170" cy="65411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Helvetica Neue Light"/>
              <a:buNone/>
            </a:pPr>
            <a:r>
              <a:rPr lang="en-US" sz="1600" b="0" i="0" u="none" strike="noStrike" cap="none">
                <a:solidFill>
                  <a:schemeClr val="dk1"/>
                </a:solidFill>
                <a:latin typeface="Arial"/>
                <a:ea typeface="Arial"/>
                <a:cs typeface="Arial"/>
                <a:sym typeface="Arial"/>
              </a:rPr>
              <a:t>(Short commentary or relevant information about the contents of the chart/graph.)</a:t>
            </a:r>
            <a:endParaRPr sz="1600" b="0" i="0" u="none" strike="noStrike" cap="none">
              <a:solidFill>
                <a:srgbClr val="000000"/>
              </a:solidFill>
              <a:latin typeface="Arial"/>
              <a:ea typeface="Arial"/>
              <a:cs typeface="Arial"/>
              <a:sym typeface="Arial"/>
            </a:endParaRPr>
          </a:p>
        </p:txBody>
      </p:sp>
      <p:sp>
        <p:nvSpPr>
          <p:cNvPr id="753" name="Google Shape;753;p58"/>
          <p:cNvSpPr/>
          <p:nvPr/>
        </p:nvSpPr>
        <p:spPr>
          <a:xfrm rot="10800000" flipH="1">
            <a:off x="0" y="6437013"/>
            <a:ext cx="12192000" cy="420987"/>
          </a:xfrm>
          <a:prstGeom prst="rect">
            <a:avLst/>
          </a:prstGeom>
          <a:gradFill>
            <a:gsLst>
              <a:gs pos="0">
                <a:srgbClr val="7F7F7F"/>
              </a:gs>
              <a:gs pos="100000">
                <a:srgbClr val="BFBFB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754" name="Google Shape;754;p58"/>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755" name="Google Shape;755;p58"/>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756" name="Google Shape;756;p58"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757" name="Google Shape;757;p58"/>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Slide Title</a:t>
            </a:r>
            <a:endParaRPr sz="2400" b="0" i="0" u="none" strike="noStrike" cap="none">
              <a:solidFill>
                <a:schemeClr val="lt1"/>
              </a:solidFill>
              <a:latin typeface="Arial"/>
              <a:ea typeface="Arial"/>
              <a:cs typeface="Arial"/>
              <a:sym typeface="Arial"/>
            </a:endParaRPr>
          </a:p>
        </p:txBody>
      </p:sp>
      <p:sp>
        <p:nvSpPr>
          <p:cNvPr id="758" name="Google Shape;758;p58"/>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Shape 762"/>
        <p:cNvGrpSpPr/>
        <p:nvPr/>
      </p:nvGrpSpPr>
      <p:grpSpPr>
        <a:xfrm>
          <a:off x="0" y="0"/>
          <a:ext cx="0" cy="0"/>
          <a:chOff x="0" y="0"/>
          <a:chExt cx="0" cy="0"/>
        </a:xfrm>
      </p:grpSpPr>
      <p:sp>
        <p:nvSpPr>
          <p:cNvPr id="763" name="Google Shape;763;p59"/>
          <p:cNvSpPr/>
          <p:nvPr/>
        </p:nvSpPr>
        <p:spPr>
          <a:xfrm>
            <a:off x="1" y="0"/>
            <a:ext cx="12191998" cy="4617387"/>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64" name="Google Shape;764;p59"/>
          <p:cNvSpPr txBox="1"/>
          <p:nvPr/>
        </p:nvSpPr>
        <p:spPr>
          <a:xfrm>
            <a:off x="3513296" y="2308693"/>
            <a:ext cx="5140526"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A5A5A5"/>
                </a:solidFill>
                <a:latin typeface="Arial"/>
                <a:ea typeface="Arial"/>
                <a:cs typeface="Arial"/>
                <a:sym typeface="Arial"/>
              </a:rPr>
              <a:t>IMAGE (Send to back so Block I is not covered.)</a:t>
            </a:r>
            <a:endParaRPr sz="1400" b="0" i="0" u="none" strike="noStrike" cap="none">
              <a:solidFill>
                <a:srgbClr val="000000"/>
              </a:solidFill>
              <a:latin typeface="Arial"/>
              <a:ea typeface="Arial"/>
              <a:cs typeface="Arial"/>
              <a:sym typeface="Arial"/>
            </a:endParaRPr>
          </a:p>
        </p:txBody>
      </p:sp>
      <p:sp>
        <p:nvSpPr>
          <p:cNvPr id="765" name="Google Shape;765;p59"/>
          <p:cNvSpPr txBox="1"/>
          <p:nvPr/>
        </p:nvSpPr>
        <p:spPr>
          <a:xfrm>
            <a:off x="376810" y="5050453"/>
            <a:ext cx="11177400" cy="95349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Helvetica Neue Light"/>
              <a:buNone/>
            </a:pPr>
            <a:r>
              <a:rPr lang="en-US" sz="2200" b="0" i="0" u="none" strike="noStrike" cap="none">
                <a:solidFill>
                  <a:schemeClr val="dk1"/>
                </a:solidFill>
                <a:latin typeface="Arial"/>
                <a:ea typeface="Arial"/>
                <a:cs typeface="Arial"/>
                <a:sym typeface="Arial"/>
              </a:rPr>
              <a:t>(Text here relevant to the photo for a larger call out on a given idea or message.) </a:t>
            </a:r>
            <a:endParaRPr/>
          </a:p>
          <a:p>
            <a:pPr marL="0" marR="0" lvl="0" indent="0" algn="ctr" rtl="0">
              <a:lnSpc>
                <a:spcPct val="100000"/>
              </a:lnSpc>
              <a:spcBef>
                <a:spcPts val="0"/>
              </a:spcBef>
              <a:spcAft>
                <a:spcPts val="0"/>
              </a:spcAft>
              <a:buClr>
                <a:schemeClr val="dk1"/>
              </a:buClr>
              <a:buSzPts val="2000"/>
              <a:buFont typeface="Helvetica Neue Light"/>
              <a:buNone/>
            </a:pPr>
            <a:r>
              <a:rPr lang="en-US" sz="2200" b="0" i="0" u="none" strike="noStrike" cap="none">
                <a:solidFill>
                  <a:schemeClr val="dk1"/>
                </a:solidFill>
                <a:latin typeface="Arial"/>
                <a:ea typeface="Arial"/>
                <a:cs typeface="Arial"/>
                <a:sym typeface="Arial"/>
              </a:rPr>
              <a:t>(Keep this text simple and short on one or two lines.)</a:t>
            </a:r>
            <a:endParaRPr sz="2200" b="0" i="0" u="none" strike="noStrike" cap="none">
              <a:solidFill>
                <a:srgbClr val="000000"/>
              </a:solidFill>
              <a:latin typeface="Arial"/>
              <a:ea typeface="Arial"/>
              <a:cs typeface="Arial"/>
              <a:sym typeface="Arial"/>
            </a:endParaRPr>
          </a:p>
        </p:txBody>
      </p:sp>
      <p:pic>
        <p:nvPicPr>
          <p:cNvPr id="766" name="Google Shape;766;p59" descr="A close up of a logo&#10;&#10;Description automatically generated"/>
          <p:cNvPicPr preferRelativeResize="0"/>
          <p:nvPr/>
        </p:nvPicPr>
        <p:blipFill rotWithShape="1">
          <a:blip r:embed="rId3">
            <a:alphaModFix/>
          </a:blip>
          <a:srcRect/>
          <a:stretch/>
        </p:blipFill>
        <p:spPr>
          <a:xfrm>
            <a:off x="11554210" y="235709"/>
            <a:ext cx="277906" cy="401420"/>
          </a:xfrm>
          <a:prstGeom prst="rect">
            <a:avLst/>
          </a:prstGeom>
          <a:noFill/>
          <a:ln>
            <a:noFill/>
          </a:ln>
        </p:spPr>
      </p:pic>
      <p:sp>
        <p:nvSpPr>
          <p:cNvPr id="767" name="Google Shape;767;p59"/>
          <p:cNvSpPr/>
          <p:nvPr/>
        </p:nvSpPr>
        <p:spPr>
          <a:xfrm rot="10800000" flipH="1">
            <a:off x="0" y="6437013"/>
            <a:ext cx="12192000" cy="420987"/>
          </a:xfrm>
          <a:prstGeom prst="rect">
            <a:avLst/>
          </a:prstGeom>
          <a:gradFill>
            <a:gsLst>
              <a:gs pos="0">
                <a:srgbClr val="7F7F7F"/>
              </a:gs>
              <a:gs pos="100000">
                <a:srgbClr val="BFBFB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768" name="Google Shape;768;p59"/>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769" name="Google Shape;769;p59"/>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773"/>
        <p:cNvGrpSpPr/>
        <p:nvPr/>
      </p:nvGrpSpPr>
      <p:grpSpPr>
        <a:xfrm>
          <a:off x="0" y="0"/>
          <a:ext cx="0" cy="0"/>
          <a:chOff x="0" y="0"/>
          <a:chExt cx="0" cy="0"/>
        </a:xfrm>
      </p:grpSpPr>
      <p:sp>
        <p:nvSpPr>
          <p:cNvPr id="774" name="Google Shape;774;p60"/>
          <p:cNvSpPr/>
          <p:nvPr/>
        </p:nvSpPr>
        <p:spPr>
          <a:xfrm rot="10800000" flipH="1">
            <a:off x="0" y="0"/>
            <a:ext cx="12192000" cy="6865695"/>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775" name="Google Shape;775;p60"/>
          <p:cNvSpPr/>
          <p:nvPr/>
        </p:nvSpPr>
        <p:spPr>
          <a:xfrm>
            <a:off x="420782" y="344953"/>
            <a:ext cx="4109890" cy="5954248"/>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6" name="Google Shape;776;p60"/>
          <p:cNvSpPr txBox="1"/>
          <p:nvPr/>
        </p:nvSpPr>
        <p:spPr>
          <a:xfrm>
            <a:off x="1335481" y="3236505"/>
            <a:ext cx="228049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A5A5A5"/>
                </a:solidFill>
                <a:latin typeface="Arial"/>
                <a:ea typeface="Arial"/>
                <a:cs typeface="Arial"/>
                <a:sym typeface="Arial"/>
              </a:rPr>
              <a:t>IMAGE</a:t>
            </a:r>
            <a:endParaRPr sz="1400" b="0" i="0" u="none" strike="noStrike" cap="none">
              <a:solidFill>
                <a:srgbClr val="000000"/>
              </a:solidFill>
              <a:latin typeface="Arial"/>
              <a:ea typeface="Arial"/>
              <a:cs typeface="Arial"/>
              <a:sym typeface="Arial"/>
            </a:endParaRPr>
          </a:p>
        </p:txBody>
      </p:sp>
      <p:sp>
        <p:nvSpPr>
          <p:cNvPr id="777" name="Google Shape;777;p60"/>
          <p:cNvSpPr txBox="1"/>
          <p:nvPr/>
        </p:nvSpPr>
        <p:spPr>
          <a:xfrm>
            <a:off x="5131837" y="1010620"/>
            <a:ext cx="6422373" cy="482110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600" b="1" i="0" u="none" strike="noStrike" cap="none">
                <a:solidFill>
                  <a:schemeClr val="lt1"/>
                </a:solidFill>
                <a:latin typeface="Arial"/>
                <a:ea typeface="Arial"/>
                <a:cs typeface="Arial"/>
                <a:sym typeface="Arial"/>
              </a:rPr>
              <a:t>Lorem ipsum dolor sit amet consectetur adipiscing elit</a:t>
            </a:r>
            <a:endParaRPr sz="26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US" sz="1800" b="0" i="0" u="none" strike="noStrike" cap="none">
                <a:solidFill>
                  <a:schemeClr val="lt1"/>
                </a:solidFill>
                <a:latin typeface="Arial"/>
                <a:ea typeface="Arial"/>
                <a:cs typeface="Arial"/>
                <a:sym typeface="Arial"/>
              </a:rPr>
              <a:t>Lorem ipsum dolor sit amet, consectetur adipiscing elit, sed do eiusmod tempor incididunt ut labore et dolore magna aliqua. Ut enim ad minim veniam, quis nostrud exercitation ullamco laboris nisi ut aliquip ex ea commodo consequat. </a:t>
            </a:r>
            <a:endParaRPr/>
          </a:p>
          <a:p>
            <a:pPr marL="0" marR="0" lvl="0" indent="0" algn="l"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US" sz="2000" b="1" i="0" u="none" strike="noStrike" cap="none">
                <a:solidFill>
                  <a:schemeClr val="lt1"/>
                </a:solidFill>
                <a:latin typeface="Arial"/>
                <a:ea typeface="Arial"/>
                <a:cs typeface="Arial"/>
                <a:sym typeface="Arial"/>
              </a:rPr>
              <a:t>Lorem ipsum dolor sit amet consectetur adipiscing</a:t>
            </a:r>
            <a:endParaRPr sz="20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endParaRPr sz="18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US" sz="1800" b="0" i="0" u="none" strike="noStrike" cap="none">
                <a:solidFill>
                  <a:schemeClr val="lt1"/>
                </a:solidFill>
                <a:latin typeface="Arial"/>
                <a:ea typeface="Arial"/>
                <a:cs typeface="Arial"/>
                <a:sym typeface="Arial"/>
              </a:rPr>
              <a:t>Lorem ipsum dolor sit amet, consectetur adipiscing elit, sed do eiusmod tempor incididunt ut labore et dolore magna aliqua.</a:t>
            </a:r>
            <a:endParaRPr sz="1800" b="1" i="0" u="none" strike="noStrike" cap="none">
              <a:solidFill>
                <a:schemeClr val="lt1"/>
              </a:solidFill>
              <a:latin typeface="Arial"/>
              <a:ea typeface="Arial"/>
              <a:cs typeface="Arial"/>
              <a:sym typeface="Arial"/>
            </a:endParaRPr>
          </a:p>
        </p:txBody>
      </p:sp>
      <p:pic>
        <p:nvPicPr>
          <p:cNvPr id="778" name="Google Shape;778;p60" descr="A close up of a logo&#10;&#10;Description automatically generated"/>
          <p:cNvPicPr preferRelativeResize="0"/>
          <p:nvPr/>
        </p:nvPicPr>
        <p:blipFill rotWithShape="1">
          <a:blip r:embed="rId3">
            <a:alphaModFix/>
          </a:blip>
          <a:srcRect/>
          <a:stretch/>
        </p:blipFill>
        <p:spPr>
          <a:xfrm>
            <a:off x="11554210" y="235709"/>
            <a:ext cx="277906" cy="401420"/>
          </a:xfrm>
          <a:prstGeom prst="rect">
            <a:avLst/>
          </a:prstGeom>
          <a:noFill/>
          <a:ln>
            <a:noFill/>
          </a:ln>
        </p:spPr>
      </p:pic>
      <p:sp>
        <p:nvSpPr>
          <p:cNvPr id="779" name="Google Shape;779;p60"/>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780" name="Google Shape;780;p60"/>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6"/>
          <p:cNvSpPr/>
          <p:nvPr/>
        </p:nvSpPr>
        <p:spPr>
          <a:xfrm rot="10800000" flipH="1">
            <a:off x="0" y="8162"/>
            <a:ext cx="12192000" cy="6858000"/>
          </a:xfrm>
          <a:prstGeom prst="rect">
            <a:avLst/>
          </a:prstGeom>
          <a:gradFill>
            <a:gsLst>
              <a:gs pos="0">
                <a:srgbClr val="1B4284"/>
              </a:gs>
              <a:gs pos="100000">
                <a:srgbClr val="13294B"/>
              </a:gs>
            </a:gsLst>
            <a:lin ang="18900044"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34" name="Google Shape;134;p16" descr="A picture containing building, street&#10;&#10;Description automatically generated"/>
          <p:cNvPicPr preferRelativeResize="0"/>
          <p:nvPr/>
        </p:nvPicPr>
        <p:blipFill rotWithShape="1">
          <a:blip r:embed="rId3">
            <a:alphaModFix amt="25000"/>
          </a:blip>
          <a:srcRect/>
          <a:stretch/>
        </p:blipFill>
        <p:spPr>
          <a:xfrm>
            <a:off x="0" y="8162"/>
            <a:ext cx="12192000" cy="6858000"/>
          </a:xfrm>
          <a:prstGeom prst="rect">
            <a:avLst/>
          </a:prstGeom>
          <a:noFill/>
          <a:ln>
            <a:noFill/>
          </a:ln>
        </p:spPr>
      </p:pic>
      <p:pic>
        <p:nvPicPr>
          <p:cNvPr id="135" name="Google Shape;135;p16" descr="A close up of a logo&#10;&#10;Description automatically generated"/>
          <p:cNvPicPr preferRelativeResize="0"/>
          <p:nvPr/>
        </p:nvPicPr>
        <p:blipFill rotWithShape="1">
          <a:blip r:embed="rId4">
            <a:alphaModFix/>
          </a:blip>
          <a:srcRect/>
          <a:stretch/>
        </p:blipFill>
        <p:spPr>
          <a:xfrm>
            <a:off x="11554210" y="235709"/>
            <a:ext cx="277906" cy="401420"/>
          </a:xfrm>
          <a:prstGeom prst="rect">
            <a:avLst/>
          </a:prstGeom>
          <a:noFill/>
          <a:ln>
            <a:noFill/>
          </a:ln>
        </p:spPr>
      </p:pic>
      <p:sp>
        <p:nvSpPr>
          <p:cNvPr id="136" name="Google Shape;136;p16"/>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137" name="Google Shape;137;p16"/>
          <p:cNvSpPr txBox="1"/>
          <p:nvPr/>
        </p:nvSpPr>
        <p:spPr>
          <a:xfrm>
            <a:off x="1295400" y="2948490"/>
            <a:ext cx="9601200" cy="106200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4500"/>
              <a:buFont typeface="Arial"/>
              <a:buNone/>
            </a:pPr>
            <a:r>
              <a:rPr lang="en-US" sz="4500" b="1">
                <a:solidFill>
                  <a:schemeClr val="lt1"/>
                </a:solidFill>
              </a:rPr>
              <a:t>Objective</a:t>
            </a:r>
            <a:endParaRPr sz="45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38" name="Google Shape;138;p16"/>
          <p:cNvSpPr/>
          <p:nvPr/>
        </p:nvSpPr>
        <p:spPr>
          <a:xfrm>
            <a:off x="5520230" y="1704276"/>
            <a:ext cx="1151400" cy="111900"/>
          </a:xfrm>
          <a:prstGeom prst="rect">
            <a:avLst/>
          </a:prstGeom>
          <a:solidFill>
            <a:srgbClr val="FF55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 name="Google Shape;139;p16"/>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Shape 784"/>
        <p:cNvGrpSpPr/>
        <p:nvPr/>
      </p:nvGrpSpPr>
      <p:grpSpPr>
        <a:xfrm>
          <a:off x="0" y="0"/>
          <a:ext cx="0" cy="0"/>
          <a:chOff x="0" y="0"/>
          <a:chExt cx="0" cy="0"/>
        </a:xfrm>
      </p:grpSpPr>
      <p:sp>
        <p:nvSpPr>
          <p:cNvPr id="785" name="Google Shape;785;p61"/>
          <p:cNvSpPr/>
          <p:nvPr/>
        </p:nvSpPr>
        <p:spPr>
          <a:xfrm rot="10800000" flipH="1">
            <a:off x="0" y="-7696"/>
            <a:ext cx="12192000" cy="6865695"/>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786" name="Google Shape;786;p61" descr="A picture containing building, street&#10;&#10;Description automatically generated"/>
          <p:cNvPicPr preferRelativeResize="0"/>
          <p:nvPr/>
        </p:nvPicPr>
        <p:blipFill rotWithShape="1">
          <a:blip r:embed="rId3">
            <a:alphaModFix amt="25000"/>
          </a:blip>
          <a:srcRect/>
          <a:stretch/>
        </p:blipFill>
        <p:spPr>
          <a:xfrm>
            <a:off x="0" y="0"/>
            <a:ext cx="12192000" cy="6858000"/>
          </a:xfrm>
          <a:prstGeom prst="rect">
            <a:avLst/>
          </a:prstGeom>
          <a:noFill/>
          <a:ln>
            <a:noFill/>
          </a:ln>
        </p:spPr>
      </p:pic>
      <p:sp>
        <p:nvSpPr>
          <p:cNvPr id="787" name="Google Shape;787;p61"/>
          <p:cNvSpPr txBox="1"/>
          <p:nvPr/>
        </p:nvSpPr>
        <p:spPr>
          <a:xfrm>
            <a:off x="5131837" y="1010620"/>
            <a:ext cx="6422373" cy="482110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600" b="1" i="0" u="none" strike="noStrike" cap="none">
                <a:solidFill>
                  <a:schemeClr val="lt1"/>
                </a:solidFill>
                <a:latin typeface="Arial"/>
                <a:ea typeface="Arial"/>
                <a:cs typeface="Arial"/>
                <a:sym typeface="Arial"/>
              </a:rPr>
              <a:t>Lorem ipsum dolor sit amet consectetur adipiscing elit</a:t>
            </a:r>
            <a:endParaRPr sz="26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US" sz="1800" b="0" i="0" u="none" strike="noStrike" cap="none">
                <a:solidFill>
                  <a:schemeClr val="lt1"/>
                </a:solidFill>
                <a:latin typeface="Arial"/>
                <a:ea typeface="Arial"/>
                <a:cs typeface="Arial"/>
                <a:sym typeface="Arial"/>
              </a:rPr>
              <a:t>Lorem ipsum dolor sit amet, consectetur adipiscing elit, sed do eiusmod tempor incididunt ut labore et dolore magna aliqua. Ut enim ad minim veniam, quis nostrud exercitation ullamco laboris nisi ut aliquip ex ea commodo consequat. </a:t>
            </a:r>
            <a:endParaRPr/>
          </a:p>
          <a:p>
            <a:pPr marL="0" marR="0" lvl="0" indent="0" algn="l"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US" sz="2000" b="1" i="0" u="none" strike="noStrike" cap="none">
                <a:solidFill>
                  <a:schemeClr val="lt1"/>
                </a:solidFill>
                <a:latin typeface="Arial"/>
                <a:ea typeface="Arial"/>
                <a:cs typeface="Arial"/>
                <a:sym typeface="Arial"/>
              </a:rPr>
              <a:t>Lorem ipsum dolor sit amet consectetur adipiscing</a:t>
            </a:r>
            <a:endParaRPr sz="20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endParaRPr sz="18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US" sz="1800" b="0" i="0" u="none" strike="noStrike" cap="none">
                <a:solidFill>
                  <a:schemeClr val="lt1"/>
                </a:solidFill>
                <a:latin typeface="Arial"/>
                <a:ea typeface="Arial"/>
                <a:cs typeface="Arial"/>
                <a:sym typeface="Arial"/>
              </a:rPr>
              <a:t>Lorem ipsum dolor sit amet, consectetur adipiscing elit, sed do eiusmod tempor incididunt ut labore et dolore magna aliqua.</a:t>
            </a:r>
            <a:endParaRPr sz="1800" b="1" i="0" u="none" strike="noStrike" cap="none">
              <a:solidFill>
                <a:schemeClr val="lt1"/>
              </a:solidFill>
              <a:latin typeface="Arial"/>
              <a:ea typeface="Arial"/>
              <a:cs typeface="Arial"/>
              <a:sym typeface="Arial"/>
            </a:endParaRPr>
          </a:p>
        </p:txBody>
      </p:sp>
      <p:pic>
        <p:nvPicPr>
          <p:cNvPr id="788" name="Google Shape;788;p61" descr="A close up of a logo&#10;&#10;Description automatically generated"/>
          <p:cNvPicPr preferRelativeResize="0"/>
          <p:nvPr/>
        </p:nvPicPr>
        <p:blipFill rotWithShape="1">
          <a:blip r:embed="rId4">
            <a:alphaModFix/>
          </a:blip>
          <a:srcRect/>
          <a:stretch/>
        </p:blipFill>
        <p:spPr>
          <a:xfrm>
            <a:off x="11554210" y="235709"/>
            <a:ext cx="277906" cy="401420"/>
          </a:xfrm>
          <a:prstGeom prst="rect">
            <a:avLst/>
          </a:prstGeom>
          <a:noFill/>
          <a:ln>
            <a:noFill/>
          </a:ln>
        </p:spPr>
      </p:pic>
      <p:sp>
        <p:nvSpPr>
          <p:cNvPr id="789" name="Google Shape;789;p61"/>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790" name="Google Shape;790;p61"/>
          <p:cNvSpPr/>
          <p:nvPr/>
        </p:nvSpPr>
        <p:spPr>
          <a:xfrm>
            <a:off x="420782" y="344953"/>
            <a:ext cx="4109890" cy="5954248"/>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91" name="Google Shape;791;p61"/>
          <p:cNvSpPr txBox="1"/>
          <p:nvPr/>
        </p:nvSpPr>
        <p:spPr>
          <a:xfrm>
            <a:off x="1335481" y="3236505"/>
            <a:ext cx="228049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A5A5A5"/>
                </a:solidFill>
                <a:latin typeface="Arial"/>
                <a:ea typeface="Arial"/>
                <a:cs typeface="Arial"/>
                <a:sym typeface="Arial"/>
              </a:rPr>
              <a:t>IMAGE</a:t>
            </a:r>
            <a:endParaRPr sz="1400" b="0" i="0" u="none" strike="noStrike" cap="none">
              <a:solidFill>
                <a:srgbClr val="000000"/>
              </a:solidFill>
              <a:latin typeface="Arial"/>
              <a:ea typeface="Arial"/>
              <a:cs typeface="Arial"/>
              <a:sym typeface="Arial"/>
            </a:endParaRPr>
          </a:p>
        </p:txBody>
      </p:sp>
      <p:sp>
        <p:nvSpPr>
          <p:cNvPr id="792" name="Google Shape;792;p61"/>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797"/>
        <p:cNvGrpSpPr/>
        <p:nvPr/>
      </p:nvGrpSpPr>
      <p:grpSpPr>
        <a:xfrm>
          <a:off x="0" y="0"/>
          <a:ext cx="0" cy="0"/>
          <a:chOff x="0" y="0"/>
          <a:chExt cx="0" cy="0"/>
        </a:xfrm>
      </p:grpSpPr>
      <p:pic>
        <p:nvPicPr>
          <p:cNvPr id="798" name="Google Shape;798;p62" descr="A picture containing person, indoor, ceiling, standing&#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799" name="Google Shape;799;p62"/>
          <p:cNvSpPr/>
          <p:nvPr/>
        </p:nvSpPr>
        <p:spPr>
          <a:xfrm>
            <a:off x="0" y="0"/>
            <a:ext cx="12192000" cy="6858000"/>
          </a:xfrm>
          <a:prstGeom prst="rect">
            <a:avLst/>
          </a:prstGeom>
          <a:solidFill>
            <a:srgbClr val="13294B">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0" name="Google Shape;800;p62"/>
          <p:cNvSpPr txBox="1"/>
          <p:nvPr/>
        </p:nvSpPr>
        <p:spPr>
          <a:xfrm>
            <a:off x="376810" y="2520694"/>
            <a:ext cx="11455305"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IMAGE</a:t>
            </a:r>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 </a:t>
            </a:r>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(Use a photo for the entire slide like the example shown here. Send the photo to the back behind the blue shaded box. Be sure the Block I is not covered up and is in front of both the photo and blue shaded box.)</a:t>
            </a:r>
            <a:endParaRPr sz="1400" b="0" i="0" u="none" strike="noStrike" cap="none">
              <a:solidFill>
                <a:schemeClr val="lt1"/>
              </a:solidFill>
              <a:latin typeface="Arial"/>
              <a:ea typeface="Arial"/>
              <a:cs typeface="Arial"/>
              <a:sym typeface="Arial"/>
            </a:endParaRPr>
          </a:p>
        </p:txBody>
      </p:sp>
      <p:pic>
        <p:nvPicPr>
          <p:cNvPr id="801" name="Google Shape;801;p62" descr="A close up of a logo&#10;&#10;Description automatically generated"/>
          <p:cNvPicPr preferRelativeResize="0"/>
          <p:nvPr/>
        </p:nvPicPr>
        <p:blipFill rotWithShape="1">
          <a:blip r:embed="rId4">
            <a:alphaModFix/>
          </a:blip>
          <a:srcRect/>
          <a:stretch/>
        </p:blipFill>
        <p:spPr>
          <a:xfrm>
            <a:off x="11554210" y="235709"/>
            <a:ext cx="277906" cy="401420"/>
          </a:xfrm>
          <a:prstGeom prst="rect">
            <a:avLst/>
          </a:prstGeom>
          <a:noFill/>
          <a:ln>
            <a:noFill/>
          </a:ln>
        </p:spPr>
      </p:pic>
      <p:sp>
        <p:nvSpPr>
          <p:cNvPr id="802" name="Google Shape;802;p62"/>
          <p:cNvSpPr txBox="1"/>
          <p:nvPr/>
        </p:nvSpPr>
        <p:spPr>
          <a:xfrm>
            <a:off x="376810" y="4645933"/>
            <a:ext cx="11177400" cy="95349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400" b="1" i="0" u="none" strike="noStrike" cap="none">
                <a:solidFill>
                  <a:schemeClr val="lt1"/>
                </a:solidFill>
                <a:latin typeface="Arial"/>
                <a:ea typeface="Arial"/>
                <a:cs typeface="Arial"/>
                <a:sym typeface="Arial"/>
              </a:rPr>
              <a:t>(Text here relevant to the photo for a larger call out on a given idea or message. Keep this text simple and short on one or two lines.)</a:t>
            </a:r>
            <a:endParaRPr sz="2400" b="1" i="0" u="none" strike="noStrike" cap="none">
              <a:solidFill>
                <a:schemeClr val="lt1"/>
              </a:solidFill>
              <a:latin typeface="Arial"/>
              <a:ea typeface="Arial"/>
              <a:cs typeface="Arial"/>
              <a:sym typeface="Arial"/>
            </a:endParaRPr>
          </a:p>
        </p:txBody>
      </p:sp>
      <p:sp>
        <p:nvSpPr>
          <p:cNvPr id="803" name="Google Shape;803;p62"/>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804" name="Google Shape;804;p62"/>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Shape 808"/>
        <p:cNvGrpSpPr/>
        <p:nvPr/>
      </p:nvGrpSpPr>
      <p:grpSpPr>
        <a:xfrm>
          <a:off x="0" y="0"/>
          <a:ext cx="0" cy="0"/>
          <a:chOff x="0" y="0"/>
          <a:chExt cx="0" cy="0"/>
        </a:xfrm>
      </p:grpSpPr>
      <p:pic>
        <p:nvPicPr>
          <p:cNvPr id="809" name="Google Shape;809;p63" descr="Text, letter, whiteboard&#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810" name="Google Shape;810;p63"/>
          <p:cNvSpPr/>
          <p:nvPr/>
        </p:nvSpPr>
        <p:spPr>
          <a:xfrm>
            <a:off x="0" y="0"/>
            <a:ext cx="6096000" cy="6858000"/>
          </a:xfrm>
          <a:prstGeom prst="rect">
            <a:avLst/>
          </a:prstGeom>
          <a:solidFill>
            <a:srgbClr val="13294B">
              <a:alpha val="8471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1" name="Google Shape;811;p63"/>
          <p:cNvSpPr txBox="1"/>
          <p:nvPr/>
        </p:nvSpPr>
        <p:spPr>
          <a:xfrm>
            <a:off x="591671" y="3674095"/>
            <a:ext cx="4867800" cy="193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(Slide the blue transparent box and the text left or right to fit over your background image. Use this text box for a call out or caption to the image.)</a:t>
            </a:r>
            <a:endParaRPr sz="2400" b="1" i="0" u="none" strike="noStrike" cap="none">
              <a:solidFill>
                <a:schemeClr val="lt1"/>
              </a:solidFill>
              <a:latin typeface="Arial"/>
              <a:ea typeface="Arial"/>
              <a:cs typeface="Arial"/>
              <a:sym typeface="Arial"/>
            </a:endParaRPr>
          </a:p>
        </p:txBody>
      </p:sp>
      <p:sp>
        <p:nvSpPr>
          <p:cNvPr id="812" name="Google Shape;812;p63"/>
          <p:cNvSpPr txBox="1"/>
          <p:nvPr/>
        </p:nvSpPr>
        <p:spPr>
          <a:xfrm>
            <a:off x="701965" y="1514696"/>
            <a:ext cx="47574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IMAGE</a:t>
            </a:r>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 </a:t>
            </a:r>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(Use a photo for the entire slide like the example shown here. Send the photo to </a:t>
            </a:r>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the back so the Block I and footer text </a:t>
            </a:r>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is not covered.)</a:t>
            </a:r>
            <a:endParaRPr sz="1400" b="0" i="0" u="none" strike="noStrike" cap="none">
              <a:solidFill>
                <a:schemeClr val="lt1"/>
              </a:solidFill>
              <a:latin typeface="Arial"/>
              <a:ea typeface="Arial"/>
              <a:cs typeface="Arial"/>
              <a:sym typeface="Arial"/>
            </a:endParaRPr>
          </a:p>
        </p:txBody>
      </p:sp>
      <p:pic>
        <p:nvPicPr>
          <p:cNvPr id="813" name="Google Shape;813;p63" descr="A close up of a logo&#10;&#10;Description automatically generated"/>
          <p:cNvPicPr preferRelativeResize="0"/>
          <p:nvPr/>
        </p:nvPicPr>
        <p:blipFill rotWithShape="1">
          <a:blip r:embed="rId4">
            <a:alphaModFix/>
          </a:blip>
          <a:srcRect/>
          <a:stretch/>
        </p:blipFill>
        <p:spPr>
          <a:xfrm>
            <a:off x="11554210" y="235709"/>
            <a:ext cx="277906" cy="401420"/>
          </a:xfrm>
          <a:prstGeom prst="rect">
            <a:avLst/>
          </a:prstGeom>
          <a:noFill/>
          <a:ln>
            <a:noFill/>
          </a:ln>
        </p:spPr>
      </p:pic>
      <p:sp>
        <p:nvSpPr>
          <p:cNvPr id="814" name="Google Shape;814;p63"/>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815" name="Google Shape;815;p63"/>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Shape 819"/>
        <p:cNvGrpSpPr/>
        <p:nvPr/>
      </p:nvGrpSpPr>
      <p:grpSpPr>
        <a:xfrm>
          <a:off x="0" y="0"/>
          <a:ext cx="0" cy="0"/>
          <a:chOff x="0" y="0"/>
          <a:chExt cx="0" cy="0"/>
        </a:xfrm>
      </p:grpSpPr>
      <p:sp>
        <p:nvSpPr>
          <p:cNvPr id="820" name="Google Shape;820;p64"/>
          <p:cNvSpPr/>
          <p:nvPr/>
        </p:nvSpPr>
        <p:spPr>
          <a:xfrm rot="10800000" flipH="1">
            <a:off x="0" y="0"/>
            <a:ext cx="12192000" cy="6865695"/>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821" name="Google Shape;821;p64" descr="A close up of a logo&#10;&#10;Description automatically generated"/>
          <p:cNvPicPr preferRelativeResize="0"/>
          <p:nvPr/>
        </p:nvPicPr>
        <p:blipFill rotWithShape="1">
          <a:blip r:embed="rId3">
            <a:alphaModFix/>
          </a:blip>
          <a:srcRect/>
          <a:stretch/>
        </p:blipFill>
        <p:spPr>
          <a:xfrm>
            <a:off x="11554210" y="235709"/>
            <a:ext cx="277906" cy="401420"/>
          </a:xfrm>
          <a:prstGeom prst="rect">
            <a:avLst/>
          </a:prstGeom>
          <a:noFill/>
          <a:ln>
            <a:noFill/>
          </a:ln>
        </p:spPr>
      </p:pic>
      <p:sp>
        <p:nvSpPr>
          <p:cNvPr id="822" name="Google Shape;822;p64"/>
          <p:cNvSpPr txBox="1"/>
          <p:nvPr/>
        </p:nvSpPr>
        <p:spPr>
          <a:xfrm>
            <a:off x="376806" y="1334279"/>
            <a:ext cx="11177403" cy="482110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0" i="0" u="none" strike="noStrike" cap="none">
                <a:solidFill>
                  <a:schemeClr val="lt1"/>
                </a:solidFill>
                <a:latin typeface="Arial"/>
                <a:ea typeface="Arial"/>
                <a:cs typeface="Arial"/>
                <a:sym typeface="Arial"/>
              </a:rPr>
              <a:t>(Closing slide option one. Suggestions for last slide)</a:t>
            </a:r>
            <a:endParaRPr sz="1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endParaRPr sz="26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US" sz="2600" b="1" i="0" u="none" strike="noStrike" cap="none">
                <a:solidFill>
                  <a:schemeClr val="lt1"/>
                </a:solidFill>
                <a:latin typeface="Arial"/>
                <a:ea typeface="Arial"/>
                <a:cs typeface="Arial"/>
                <a:sym typeface="Arial"/>
              </a:rPr>
              <a:t>Summary</a:t>
            </a:r>
            <a:endParaRPr/>
          </a:p>
          <a:p>
            <a:pPr marL="0" marR="0" lvl="0" indent="0" algn="l" rtl="0">
              <a:lnSpc>
                <a:spcPct val="100000"/>
              </a:lnSpc>
              <a:spcBef>
                <a:spcPts val="0"/>
              </a:spcBef>
              <a:spcAft>
                <a:spcPts val="0"/>
              </a:spcAft>
              <a:buNone/>
            </a:pPr>
            <a:r>
              <a:rPr lang="en-US" sz="2600" b="1" i="0" u="none" strike="noStrike" cap="none">
                <a:solidFill>
                  <a:schemeClr val="lt1"/>
                </a:solidFill>
                <a:latin typeface="Arial"/>
                <a:ea typeface="Arial"/>
                <a:cs typeface="Arial"/>
                <a:sym typeface="Arial"/>
              </a:rPr>
              <a:t>Thank You</a:t>
            </a:r>
            <a:endParaRPr/>
          </a:p>
          <a:p>
            <a:pPr marL="0" marR="0" lvl="0" indent="0" algn="l" rtl="0">
              <a:lnSpc>
                <a:spcPct val="100000"/>
              </a:lnSpc>
              <a:spcBef>
                <a:spcPts val="0"/>
              </a:spcBef>
              <a:spcAft>
                <a:spcPts val="0"/>
              </a:spcAft>
              <a:buNone/>
            </a:pPr>
            <a:r>
              <a:rPr lang="en-US" sz="2600" b="1" i="0" u="none" strike="noStrike" cap="none">
                <a:solidFill>
                  <a:schemeClr val="lt1"/>
                </a:solidFill>
                <a:latin typeface="Arial"/>
                <a:ea typeface="Arial"/>
                <a:cs typeface="Arial"/>
                <a:sym typeface="Arial"/>
              </a:rPr>
              <a:t>Questions</a:t>
            </a:r>
            <a:endParaRPr/>
          </a:p>
          <a:p>
            <a:pPr marL="0" marR="0" lvl="0" indent="0" algn="l" rtl="0">
              <a:lnSpc>
                <a:spcPct val="100000"/>
              </a:lnSpc>
              <a:spcBef>
                <a:spcPts val="0"/>
              </a:spcBef>
              <a:spcAft>
                <a:spcPts val="0"/>
              </a:spcAft>
              <a:buNone/>
            </a:pPr>
            <a:r>
              <a:rPr lang="en-US" sz="2600" b="1" i="0" u="none" strike="noStrike" cap="none">
                <a:solidFill>
                  <a:schemeClr val="lt1"/>
                </a:solidFill>
                <a:latin typeface="Arial"/>
                <a:ea typeface="Arial"/>
                <a:cs typeface="Arial"/>
                <a:sym typeface="Arial"/>
              </a:rPr>
              <a:t>Contact Information</a:t>
            </a:r>
            <a:endParaRPr/>
          </a:p>
          <a:p>
            <a:pPr marL="0" marR="0" lvl="0" indent="0" algn="l" rtl="0">
              <a:lnSpc>
                <a:spcPct val="100000"/>
              </a:lnSpc>
              <a:spcBef>
                <a:spcPts val="0"/>
              </a:spcBef>
              <a:spcAft>
                <a:spcPts val="0"/>
              </a:spcAft>
              <a:buNone/>
            </a:pPr>
            <a:endParaRPr sz="18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endParaRPr sz="18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US" sz="1800" b="0" i="0" u="none" strike="noStrike" cap="none">
                <a:solidFill>
                  <a:schemeClr val="lt1"/>
                </a:solidFill>
                <a:latin typeface="Arial"/>
                <a:ea typeface="Arial"/>
                <a:cs typeface="Arial"/>
                <a:sym typeface="Arial"/>
              </a:rPr>
              <a:t>Lorem ipsum dolor sit amet, consectetur adipiscing elit, sed do eiusmod tempor incididunt ut labore et dolore magna aliqua.</a:t>
            </a:r>
            <a:endParaRPr sz="1800" b="1" i="0" u="none" strike="noStrike" cap="none">
              <a:solidFill>
                <a:schemeClr val="lt1"/>
              </a:solidFill>
              <a:latin typeface="Arial"/>
              <a:ea typeface="Arial"/>
              <a:cs typeface="Arial"/>
              <a:sym typeface="Arial"/>
            </a:endParaRPr>
          </a:p>
        </p:txBody>
      </p:sp>
      <p:sp>
        <p:nvSpPr>
          <p:cNvPr id="823" name="Google Shape;823;p64"/>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824" name="Google Shape;824;p64"/>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Shape 828"/>
        <p:cNvGrpSpPr/>
        <p:nvPr/>
      </p:nvGrpSpPr>
      <p:grpSpPr>
        <a:xfrm>
          <a:off x="0" y="0"/>
          <a:ext cx="0" cy="0"/>
          <a:chOff x="0" y="0"/>
          <a:chExt cx="0" cy="0"/>
        </a:xfrm>
      </p:grpSpPr>
      <p:sp>
        <p:nvSpPr>
          <p:cNvPr id="829" name="Google Shape;829;p65"/>
          <p:cNvSpPr/>
          <p:nvPr/>
        </p:nvSpPr>
        <p:spPr>
          <a:xfrm rot="10800000" flipH="1">
            <a:off x="0" y="-7696"/>
            <a:ext cx="12192000" cy="6865695"/>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830" name="Google Shape;830;p65" descr="A picture containing building, street&#10;&#10;Description automatically generated"/>
          <p:cNvPicPr preferRelativeResize="0"/>
          <p:nvPr/>
        </p:nvPicPr>
        <p:blipFill rotWithShape="1">
          <a:blip r:embed="rId3">
            <a:alphaModFix amt="25000"/>
          </a:blip>
          <a:srcRect/>
          <a:stretch/>
        </p:blipFill>
        <p:spPr>
          <a:xfrm>
            <a:off x="0" y="0"/>
            <a:ext cx="12192000" cy="6858000"/>
          </a:xfrm>
          <a:prstGeom prst="rect">
            <a:avLst/>
          </a:prstGeom>
          <a:noFill/>
          <a:ln>
            <a:noFill/>
          </a:ln>
        </p:spPr>
      </p:pic>
      <p:pic>
        <p:nvPicPr>
          <p:cNvPr id="831" name="Google Shape;831;p65" descr="A close up of a logo&#10;&#10;Description automatically generated"/>
          <p:cNvPicPr preferRelativeResize="0"/>
          <p:nvPr/>
        </p:nvPicPr>
        <p:blipFill rotWithShape="1">
          <a:blip r:embed="rId4">
            <a:alphaModFix/>
          </a:blip>
          <a:srcRect/>
          <a:stretch/>
        </p:blipFill>
        <p:spPr>
          <a:xfrm>
            <a:off x="11554210" y="235709"/>
            <a:ext cx="277906" cy="401420"/>
          </a:xfrm>
          <a:prstGeom prst="rect">
            <a:avLst/>
          </a:prstGeom>
          <a:noFill/>
          <a:ln>
            <a:noFill/>
          </a:ln>
        </p:spPr>
      </p:pic>
      <p:sp>
        <p:nvSpPr>
          <p:cNvPr id="832" name="Google Shape;832;p65"/>
          <p:cNvSpPr txBox="1"/>
          <p:nvPr/>
        </p:nvSpPr>
        <p:spPr>
          <a:xfrm>
            <a:off x="376807" y="1334279"/>
            <a:ext cx="11177403" cy="482110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0" i="0" u="none" strike="noStrike" cap="none">
                <a:solidFill>
                  <a:schemeClr val="lt1"/>
                </a:solidFill>
                <a:latin typeface="Arial"/>
                <a:ea typeface="Arial"/>
                <a:cs typeface="Arial"/>
                <a:sym typeface="Arial"/>
              </a:rPr>
              <a:t>(Closing slide option two. Suggestions for last slide)</a:t>
            </a:r>
            <a:endParaRPr sz="1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endParaRPr sz="26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US" sz="2600" b="1" i="0" u="none" strike="noStrike" cap="none">
                <a:solidFill>
                  <a:schemeClr val="lt1"/>
                </a:solidFill>
                <a:latin typeface="Arial"/>
                <a:ea typeface="Arial"/>
                <a:cs typeface="Arial"/>
                <a:sym typeface="Arial"/>
              </a:rPr>
              <a:t>Summary</a:t>
            </a:r>
            <a:endParaRPr/>
          </a:p>
          <a:p>
            <a:pPr marL="0" marR="0" lvl="0" indent="0" algn="l" rtl="0">
              <a:lnSpc>
                <a:spcPct val="100000"/>
              </a:lnSpc>
              <a:spcBef>
                <a:spcPts val="0"/>
              </a:spcBef>
              <a:spcAft>
                <a:spcPts val="0"/>
              </a:spcAft>
              <a:buNone/>
            </a:pPr>
            <a:r>
              <a:rPr lang="en-US" sz="2600" b="1" i="0" u="none" strike="noStrike" cap="none">
                <a:solidFill>
                  <a:schemeClr val="lt1"/>
                </a:solidFill>
                <a:latin typeface="Arial"/>
                <a:ea typeface="Arial"/>
                <a:cs typeface="Arial"/>
                <a:sym typeface="Arial"/>
              </a:rPr>
              <a:t>Thank You</a:t>
            </a:r>
            <a:endParaRPr/>
          </a:p>
          <a:p>
            <a:pPr marL="0" marR="0" lvl="0" indent="0" algn="l" rtl="0">
              <a:lnSpc>
                <a:spcPct val="100000"/>
              </a:lnSpc>
              <a:spcBef>
                <a:spcPts val="0"/>
              </a:spcBef>
              <a:spcAft>
                <a:spcPts val="0"/>
              </a:spcAft>
              <a:buNone/>
            </a:pPr>
            <a:r>
              <a:rPr lang="en-US" sz="2600" b="1" i="0" u="none" strike="noStrike" cap="none">
                <a:solidFill>
                  <a:schemeClr val="lt1"/>
                </a:solidFill>
                <a:latin typeface="Arial"/>
                <a:ea typeface="Arial"/>
                <a:cs typeface="Arial"/>
                <a:sym typeface="Arial"/>
              </a:rPr>
              <a:t>Questions</a:t>
            </a:r>
            <a:endParaRPr/>
          </a:p>
          <a:p>
            <a:pPr marL="0" marR="0" lvl="0" indent="0" algn="l" rtl="0">
              <a:lnSpc>
                <a:spcPct val="100000"/>
              </a:lnSpc>
              <a:spcBef>
                <a:spcPts val="0"/>
              </a:spcBef>
              <a:spcAft>
                <a:spcPts val="0"/>
              </a:spcAft>
              <a:buNone/>
            </a:pPr>
            <a:r>
              <a:rPr lang="en-US" sz="2600" b="1" i="0" u="none" strike="noStrike" cap="none">
                <a:solidFill>
                  <a:schemeClr val="lt1"/>
                </a:solidFill>
                <a:latin typeface="Arial"/>
                <a:ea typeface="Arial"/>
                <a:cs typeface="Arial"/>
                <a:sym typeface="Arial"/>
              </a:rPr>
              <a:t>Contact Information</a:t>
            </a:r>
            <a:endParaRPr/>
          </a:p>
          <a:p>
            <a:pPr marL="0" marR="0" lvl="0" indent="0" algn="l" rtl="0">
              <a:lnSpc>
                <a:spcPct val="100000"/>
              </a:lnSpc>
              <a:spcBef>
                <a:spcPts val="0"/>
              </a:spcBef>
              <a:spcAft>
                <a:spcPts val="0"/>
              </a:spcAft>
              <a:buNone/>
            </a:pPr>
            <a:endParaRPr sz="18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endParaRPr sz="18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US" sz="1800" b="0" i="0" u="none" strike="noStrike" cap="none">
                <a:solidFill>
                  <a:schemeClr val="lt1"/>
                </a:solidFill>
                <a:latin typeface="Arial"/>
                <a:ea typeface="Arial"/>
                <a:cs typeface="Arial"/>
                <a:sym typeface="Arial"/>
              </a:rPr>
              <a:t>Lorem ipsum dolor sit amet, consectetur adipiscing elit, sed do eiusmod tempor incididunt ut labore et dolore magna aliqua.</a:t>
            </a:r>
            <a:endParaRPr sz="1800" b="1" i="0" u="none" strike="noStrike" cap="none">
              <a:solidFill>
                <a:schemeClr val="lt1"/>
              </a:solidFill>
              <a:latin typeface="Arial"/>
              <a:ea typeface="Arial"/>
              <a:cs typeface="Arial"/>
              <a:sym typeface="Arial"/>
            </a:endParaRPr>
          </a:p>
        </p:txBody>
      </p:sp>
      <p:sp>
        <p:nvSpPr>
          <p:cNvPr id="833" name="Google Shape;833;p65"/>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834" name="Google Shape;834;p65"/>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Shape 838"/>
        <p:cNvGrpSpPr/>
        <p:nvPr/>
      </p:nvGrpSpPr>
      <p:grpSpPr>
        <a:xfrm>
          <a:off x="0" y="0"/>
          <a:ext cx="0" cy="0"/>
          <a:chOff x="0" y="0"/>
          <a:chExt cx="0" cy="0"/>
        </a:xfrm>
      </p:grpSpPr>
      <p:sp>
        <p:nvSpPr>
          <p:cNvPr id="839" name="Google Shape;839;p66"/>
          <p:cNvSpPr/>
          <p:nvPr/>
        </p:nvSpPr>
        <p:spPr>
          <a:xfrm rot="10800000" flipH="1">
            <a:off x="-1" y="8163"/>
            <a:ext cx="12192000" cy="6858000"/>
          </a:xfrm>
          <a:prstGeom prst="rect">
            <a:avLst/>
          </a:prstGeom>
          <a:gradFill>
            <a:gsLst>
              <a:gs pos="0">
                <a:srgbClr val="1B4284"/>
              </a:gs>
              <a:gs pos="100000">
                <a:srgbClr val="13294B"/>
              </a:gs>
            </a:gsLst>
            <a:lin ang="189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840" name="Google Shape;840;p66" descr="A close up of a newspaper&#10;&#10;Description automatically generated"/>
          <p:cNvPicPr preferRelativeResize="0"/>
          <p:nvPr/>
        </p:nvPicPr>
        <p:blipFill rotWithShape="1">
          <a:blip r:embed="rId3">
            <a:alphaModFix amt="30000"/>
          </a:blip>
          <a:srcRect/>
          <a:stretch/>
        </p:blipFill>
        <p:spPr>
          <a:xfrm>
            <a:off x="-1" y="8164"/>
            <a:ext cx="12192000" cy="6858000"/>
          </a:xfrm>
          <a:prstGeom prst="rect">
            <a:avLst/>
          </a:prstGeom>
          <a:noFill/>
          <a:ln>
            <a:noFill/>
          </a:ln>
        </p:spPr>
      </p:pic>
      <p:pic>
        <p:nvPicPr>
          <p:cNvPr id="841" name="Google Shape;841;p66" descr="Graphical user interface, text&#10;&#10;Description automatically generated"/>
          <p:cNvPicPr preferRelativeResize="0"/>
          <p:nvPr/>
        </p:nvPicPr>
        <p:blipFill rotWithShape="1">
          <a:blip r:embed="rId4">
            <a:alphaModFix/>
          </a:blip>
          <a:srcRect/>
          <a:stretch/>
        </p:blipFill>
        <p:spPr>
          <a:xfrm>
            <a:off x="2530021" y="2252985"/>
            <a:ext cx="7131957" cy="235202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7"/>
          <p:cNvSpPr txBox="1"/>
          <p:nvPr/>
        </p:nvSpPr>
        <p:spPr>
          <a:xfrm>
            <a:off x="8490436" y="3493224"/>
            <a:ext cx="22806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A5A5A5"/>
                </a:solidFill>
                <a:latin typeface="Arial"/>
                <a:ea typeface="Arial"/>
                <a:cs typeface="Arial"/>
                <a:sym typeface="Arial"/>
              </a:rPr>
              <a:t>IMAGE / GRAPHIC</a:t>
            </a:r>
            <a:endParaRPr sz="1400" b="0" i="0" u="none" strike="noStrike" cap="none">
              <a:solidFill>
                <a:srgbClr val="000000"/>
              </a:solidFill>
              <a:latin typeface="Arial"/>
              <a:ea typeface="Arial"/>
              <a:cs typeface="Arial"/>
              <a:sym typeface="Arial"/>
            </a:endParaRPr>
          </a:p>
        </p:txBody>
      </p:sp>
      <p:sp>
        <p:nvSpPr>
          <p:cNvPr id="145" name="Google Shape;145;p17"/>
          <p:cNvSpPr txBox="1"/>
          <p:nvPr/>
        </p:nvSpPr>
        <p:spPr>
          <a:xfrm>
            <a:off x="376800" y="1334276"/>
            <a:ext cx="6422400" cy="403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600" b="1">
                <a:solidFill>
                  <a:schemeClr val="accent2"/>
                </a:solidFill>
              </a:rPr>
              <a:t>Dirty Solar Panels Negatively Impact Energy Production</a:t>
            </a:r>
            <a:endParaRPr sz="2600" b="1" i="0" u="none" strike="noStrike" cap="none">
              <a:solidFill>
                <a:schemeClr val="accent2"/>
              </a:solidFill>
              <a:latin typeface="Arial"/>
              <a:ea typeface="Arial"/>
              <a:cs typeface="Arial"/>
              <a:sym typeface="Arial"/>
            </a:endParaRPr>
          </a:p>
          <a:p>
            <a:pPr marL="0" marR="0" lvl="0" indent="0" algn="l" rtl="0">
              <a:lnSpc>
                <a:spcPct val="100000"/>
              </a:lnSpc>
              <a:spcBef>
                <a:spcPts val="0"/>
              </a:spcBef>
              <a:spcAft>
                <a:spcPts val="0"/>
              </a:spcAft>
              <a:buNone/>
            </a:pPr>
            <a:endParaRPr sz="1800">
              <a:solidFill>
                <a:schemeClr val="dk1"/>
              </a:solidFill>
            </a:endParaRPr>
          </a:p>
          <a:p>
            <a:pPr marL="0" marR="0" lvl="0" indent="0" algn="l" rtl="0">
              <a:lnSpc>
                <a:spcPct val="100000"/>
              </a:lnSpc>
              <a:spcBef>
                <a:spcPts val="0"/>
              </a:spcBef>
              <a:spcAft>
                <a:spcPts val="0"/>
              </a:spcAft>
              <a:buNone/>
            </a:pPr>
            <a:endParaRPr sz="1800">
              <a:solidFill>
                <a:schemeClr val="dk1"/>
              </a:solidFill>
            </a:endParaRPr>
          </a:p>
          <a:p>
            <a:pPr marL="0" marR="0" lvl="0" indent="0" algn="l" rtl="0">
              <a:lnSpc>
                <a:spcPct val="100000"/>
              </a:lnSpc>
              <a:spcBef>
                <a:spcPts val="0"/>
              </a:spcBef>
              <a:spcAft>
                <a:spcPts val="0"/>
              </a:spcAft>
              <a:buNone/>
            </a:pPr>
            <a:r>
              <a:rPr lang="en-US" sz="1800"/>
              <a:t>The world is slowly adopting renewable energies: Wind, Hydro, and </a:t>
            </a:r>
            <a:r>
              <a:rPr lang="en-US" sz="1800" b="1"/>
              <a:t>Solar Power</a:t>
            </a:r>
            <a:endParaRPr sz="1800" b="1"/>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r>
              <a:rPr lang="en-US" sz="1800">
                <a:solidFill>
                  <a:schemeClr val="dk1"/>
                </a:solidFill>
              </a:rPr>
              <a:t>Overtime, debris accumulates on panels</a:t>
            </a:r>
            <a:endParaRPr sz="1800">
              <a:solidFill>
                <a:schemeClr val="dk1"/>
              </a:solidFill>
            </a:endParaRPr>
          </a:p>
          <a:p>
            <a:pPr marL="0" marR="0" lvl="0" indent="0" algn="l" rtl="0">
              <a:lnSpc>
                <a:spcPct val="100000"/>
              </a:lnSpc>
              <a:spcBef>
                <a:spcPts val="0"/>
              </a:spcBef>
              <a:spcAft>
                <a:spcPts val="0"/>
              </a:spcAft>
              <a:buNone/>
            </a:pPr>
            <a:endParaRPr sz="1800">
              <a:solidFill>
                <a:schemeClr val="dk1"/>
              </a:solidFill>
            </a:endParaRPr>
          </a:p>
          <a:p>
            <a:pPr marL="0" marR="0" lvl="0" indent="0" algn="l" rtl="0">
              <a:lnSpc>
                <a:spcPct val="100000"/>
              </a:lnSpc>
              <a:spcBef>
                <a:spcPts val="0"/>
              </a:spcBef>
              <a:spcAft>
                <a:spcPts val="0"/>
              </a:spcAft>
              <a:buNone/>
            </a:pPr>
            <a:endParaRPr sz="1800">
              <a:solidFill>
                <a:schemeClr val="dk1"/>
              </a:solidFill>
            </a:endParaRPr>
          </a:p>
          <a:p>
            <a:pPr marL="0" marR="0" lvl="0" indent="0" algn="l" rtl="0">
              <a:lnSpc>
                <a:spcPct val="100000"/>
              </a:lnSpc>
              <a:spcBef>
                <a:spcPts val="0"/>
              </a:spcBef>
              <a:spcAft>
                <a:spcPts val="0"/>
              </a:spcAft>
              <a:buNone/>
            </a:pPr>
            <a:r>
              <a:rPr lang="en-US" sz="1800">
                <a:solidFill>
                  <a:schemeClr val="dk1"/>
                </a:solidFill>
              </a:rPr>
              <a:t>How can solar array farms be efficiently cleaned?</a:t>
            </a:r>
            <a:endParaRPr sz="1800">
              <a:solidFill>
                <a:schemeClr val="dk1"/>
              </a:solidFill>
            </a:endParaRPr>
          </a:p>
        </p:txBody>
      </p:sp>
      <p:sp>
        <p:nvSpPr>
          <p:cNvPr id="146" name="Google Shape;146;p17"/>
          <p:cNvSpPr/>
          <p:nvPr/>
        </p:nvSpPr>
        <p:spPr>
          <a:xfrm rot="10800000" flipH="1">
            <a:off x="0" y="6437100"/>
            <a:ext cx="12192000" cy="420900"/>
          </a:xfrm>
          <a:prstGeom prst="rect">
            <a:avLst/>
          </a:prstGeom>
          <a:gradFill>
            <a:gsLst>
              <a:gs pos="0">
                <a:srgbClr val="7F7F7F"/>
              </a:gs>
              <a:gs pos="100000">
                <a:srgbClr val="BFBFB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47" name="Google Shape;147;p17"/>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148" name="Google Shape;148;p17"/>
          <p:cNvSpPr/>
          <p:nvPr/>
        </p:nvSpPr>
        <p:spPr>
          <a:xfrm rot="10800000" flipH="1">
            <a:off x="0" y="-7677"/>
            <a:ext cx="12192000" cy="868200"/>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49" name="Google Shape;149;p17"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150" name="Google Shape;150;p17"/>
          <p:cNvSpPr txBox="1"/>
          <p:nvPr/>
        </p:nvSpPr>
        <p:spPr>
          <a:xfrm>
            <a:off x="376810" y="204051"/>
            <a:ext cx="10910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000">
                <a:solidFill>
                  <a:schemeClr val="lt1"/>
                </a:solidFill>
              </a:rPr>
              <a:t>Optimizing Power Output of Solar Panels</a:t>
            </a:r>
            <a:endParaRPr sz="3000" b="0" i="0" u="none" strike="noStrike" cap="none">
              <a:solidFill>
                <a:schemeClr val="lt1"/>
              </a:solidFill>
              <a:latin typeface="Arial"/>
              <a:ea typeface="Arial"/>
              <a:cs typeface="Arial"/>
              <a:sym typeface="Arial"/>
            </a:endParaRPr>
          </a:p>
        </p:txBody>
      </p:sp>
      <p:sp>
        <p:nvSpPr>
          <p:cNvPr id="151" name="Google Shape;151;p17"/>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pic>
        <p:nvPicPr>
          <p:cNvPr id="152" name="Google Shape;152;p17" title="solar panel dirty (1).png"/>
          <p:cNvPicPr preferRelativeResize="0"/>
          <p:nvPr/>
        </p:nvPicPr>
        <p:blipFill rotWithShape="1">
          <a:blip r:embed="rId4">
            <a:alphaModFix/>
          </a:blip>
          <a:srcRect l="3420" t="2324" r="3365" b="3946"/>
          <a:stretch/>
        </p:blipFill>
        <p:spPr>
          <a:xfrm>
            <a:off x="7117425" y="2057350"/>
            <a:ext cx="4831652" cy="3374851"/>
          </a:xfrm>
          <a:prstGeom prst="rect">
            <a:avLst/>
          </a:prstGeom>
          <a:noFill/>
          <a:ln>
            <a:noFill/>
          </a:ln>
        </p:spPr>
      </p:pic>
      <p:sp>
        <p:nvSpPr>
          <p:cNvPr id="153" name="Google Shape;153;p17"/>
          <p:cNvSpPr txBox="1"/>
          <p:nvPr/>
        </p:nvSpPr>
        <p:spPr>
          <a:xfrm>
            <a:off x="309900" y="6011075"/>
            <a:ext cx="11572200" cy="51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t>[1] Mayhoub, Mohammed. (2016). Cleaning innovative daylighting systems: Review and suggested methods. Lighting Research and Technology. 49. 10.1177/1477153516669969.</a:t>
            </a:r>
            <a:endParaRPr sz="1000">
              <a:solidFill>
                <a:srgbClr val="000000"/>
              </a:solidFill>
            </a:endParaRPr>
          </a:p>
        </p:txBody>
      </p:sp>
      <p:sp>
        <p:nvSpPr>
          <p:cNvPr id="154" name="Google Shape;154;p17"/>
          <p:cNvSpPr txBox="1"/>
          <p:nvPr/>
        </p:nvSpPr>
        <p:spPr>
          <a:xfrm>
            <a:off x="7591800" y="5520938"/>
            <a:ext cx="3882900" cy="401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a:t>A dirty and clean solar farm</a:t>
            </a:r>
            <a:endParaRPr b="1" i="0" u="none" strike="noStrike" cap="non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8"/>
          <p:cNvSpPr/>
          <p:nvPr/>
        </p:nvSpPr>
        <p:spPr>
          <a:xfrm rot="10800000" flipH="1">
            <a:off x="0" y="8162"/>
            <a:ext cx="12192000" cy="6858000"/>
          </a:xfrm>
          <a:prstGeom prst="rect">
            <a:avLst/>
          </a:prstGeom>
          <a:gradFill>
            <a:gsLst>
              <a:gs pos="0">
                <a:srgbClr val="1B4284"/>
              </a:gs>
              <a:gs pos="100000">
                <a:srgbClr val="13294B"/>
              </a:gs>
            </a:gsLst>
            <a:lin ang="18900044"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60" name="Google Shape;160;p18" descr="A picture containing building, street&#10;&#10;Description automatically generated"/>
          <p:cNvPicPr preferRelativeResize="0"/>
          <p:nvPr/>
        </p:nvPicPr>
        <p:blipFill rotWithShape="1">
          <a:blip r:embed="rId3">
            <a:alphaModFix amt="25000"/>
          </a:blip>
          <a:srcRect/>
          <a:stretch/>
        </p:blipFill>
        <p:spPr>
          <a:xfrm>
            <a:off x="0" y="8162"/>
            <a:ext cx="12192000" cy="6858000"/>
          </a:xfrm>
          <a:prstGeom prst="rect">
            <a:avLst/>
          </a:prstGeom>
          <a:noFill/>
          <a:ln>
            <a:noFill/>
          </a:ln>
        </p:spPr>
      </p:pic>
      <p:pic>
        <p:nvPicPr>
          <p:cNvPr id="161" name="Google Shape;161;p18" descr="A close up of a logo&#10;&#10;Description automatically generated"/>
          <p:cNvPicPr preferRelativeResize="0"/>
          <p:nvPr/>
        </p:nvPicPr>
        <p:blipFill rotWithShape="1">
          <a:blip r:embed="rId4">
            <a:alphaModFix/>
          </a:blip>
          <a:srcRect/>
          <a:stretch/>
        </p:blipFill>
        <p:spPr>
          <a:xfrm>
            <a:off x="11554210" y="235709"/>
            <a:ext cx="277906" cy="401420"/>
          </a:xfrm>
          <a:prstGeom prst="rect">
            <a:avLst/>
          </a:prstGeom>
          <a:noFill/>
          <a:ln>
            <a:noFill/>
          </a:ln>
        </p:spPr>
      </p:pic>
      <p:sp>
        <p:nvSpPr>
          <p:cNvPr id="162" name="Google Shape;162;p18"/>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163" name="Google Shape;163;p18"/>
          <p:cNvSpPr txBox="1"/>
          <p:nvPr/>
        </p:nvSpPr>
        <p:spPr>
          <a:xfrm>
            <a:off x="1295400" y="2948490"/>
            <a:ext cx="9601200" cy="78510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4500" b="1">
                <a:solidFill>
                  <a:schemeClr val="lt1"/>
                </a:solidFill>
              </a:rPr>
              <a:t>Design Process</a:t>
            </a:r>
            <a:endParaRPr sz="1800" b="0" i="0" u="none" strike="noStrike" cap="none">
              <a:solidFill>
                <a:schemeClr val="lt1"/>
              </a:solidFill>
              <a:latin typeface="Arial"/>
              <a:ea typeface="Arial"/>
              <a:cs typeface="Arial"/>
              <a:sym typeface="Arial"/>
            </a:endParaRPr>
          </a:p>
        </p:txBody>
      </p:sp>
      <p:sp>
        <p:nvSpPr>
          <p:cNvPr id="164" name="Google Shape;164;p18"/>
          <p:cNvSpPr/>
          <p:nvPr/>
        </p:nvSpPr>
        <p:spPr>
          <a:xfrm>
            <a:off x="5520230" y="1704276"/>
            <a:ext cx="1151400" cy="111900"/>
          </a:xfrm>
          <a:prstGeom prst="rect">
            <a:avLst/>
          </a:prstGeom>
          <a:solidFill>
            <a:srgbClr val="FF55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 name="Google Shape;165;p18"/>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9"/>
          <p:cNvSpPr/>
          <p:nvPr/>
        </p:nvSpPr>
        <p:spPr>
          <a:xfrm rot="10800000" flipH="1">
            <a:off x="0" y="6437100"/>
            <a:ext cx="12192000" cy="420900"/>
          </a:xfrm>
          <a:prstGeom prst="rect">
            <a:avLst/>
          </a:prstGeom>
          <a:gradFill>
            <a:gsLst>
              <a:gs pos="0">
                <a:srgbClr val="7F7F7F"/>
              </a:gs>
              <a:gs pos="100000">
                <a:srgbClr val="BFBFB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71" name="Google Shape;171;p19"/>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172" name="Google Shape;172;p19"/>
          <p:cNvSpPr/>
          <p:nvPr/>
        </p:nvSpPr>
        <p:spPr>
          <a:xfrm rot="10800000" flipH="1">
            <a:off x="0" y="-7677"/>
            <a:ext cx="12192000" cy="868200"/>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73" name="Google Shape;173;p19"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174" name="Google Shape;174;p19"/>
          <p:cNvSpPr txBox="1"/>
          <p:nvPr/>
        </p:nvSpPr>
        <p:spPr>
          <a:xfrm>
            <a:off x="376810" y="204051"/>
            <a:ext cx="10910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000">
                <a:solidFill>
                  <a:schemeClr val="lt1"/>
                </a:solidFill>
              </a:rPr>
              <a:t>Original vs Final Design </a:t>
            </a:r>
            <a:endParaRPr sz="3000" b="0" i="0" u="none" strike="noStrike" cap="none">
              <a:solidFill>
                <a:schemeClr val="lt1"/>
              </a:solidFill>
              <a:latin typeface="Arial"/>
              <a:ea typeface="Arial"/>
              <a:cs typeface="Arial"/>
              <a:sym typeface="Arial"/>
            </a:endParaRPr>
          </a:p>
        </p:txBody>
      </p:sp>
      <p:sp>
        <p:nvSpPr>
          <p:cNvPr id="175" name="Google Shape;175;p19"/>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pic>
        <p:nvPicPr>
          <p:cNvPr id="176" name="Google Shape;176;p19"/>
          <p:cNvPicPr preferRelativeResize="0"/>
          <p:nvPr/>
        </p:nvPicPr>
        <p:blipFill rotWithShape="1">
          <a:blip r:embed="rId4">
            <a:alphaModFix/>
          </a:blip>
          <a:srcRect r="8792" b="9033"/>
          <a:stretch/>
        </p:blipFill>
        <p:spPr>
          <a:xfrm>
            <a:off x="0" y="1310888"/>
            <a:ext cx="3579750" cy="4675850"/>
          </a:xfrm>
          <a:prstGeom prst="rect">
            <a:avLst/>
          </a:prstGeom>
          <a:noFill/>
          <a:ln>
            <a:noFill/>
          </a:ln>
        </p:spPr>
      </p:pic>
      <p:pic>
        <p:nvPicPr>
          <p:cNvPr id="177" name="Google Shape;177;p19"/>
          <p:cNvPicPr preferRelativeResize="0"/>
          <p:nvPr/>
        </p:nvPicPr>
        <p:blipFill rotWithShape="1">
          <a:blip r:embed="rId5">
            <a:alphaModFix/>
          </a:blip>
          <a:srcRect r="8324" b="2524"/>
          <a:stretch/>
        </p:blipFill>
        <p:spPr>
          <a:xfrm>
            <a:off x="3579750" y="1310888"/>
            <a:ext cx="3356990" cy="4675850"/>
          </a:xfrm>
          <a:prstGeom prst="rect">
            <a:avLst/>
          </a:prstGeom>
          <a:noFill/>
          <a:ln>
            <a:noFill/>
          </a:ln>
        </p:spPr>
      </p:pic>
      <p:pic>
        <p:nvPicPr>
          <p:cNvPr id="178" name="Google Shape;178;p19" title="Solar Panel Design Final.png"/>
          <p:cNvPicPr preferRelativeResize="0"/>
          <p:nvPr/>
        </p:nvPicPr>
        <p:blipFill>
          <a:blip r:embed="rId6">
            <a:alphaModFix/>
          </a:blip>
          <a:stretch>
            <a:fillRect/>
          </a:stretch>
        </p:blipFill>
        <p:spPr>
          <a:xfrm>
            <a:off x="7100775" y="1944700"/>
            <a:ext cx="5091224" cy="3213450"/>
          </a:xfrm>
          <a:prstGeom prst="rect">
            <a:avLst/>
          </a:prstGeom>
          <a:noFill/>
          <a:ln>
            <a:noFill/>
          </a:ln>
        </p:spPr>
      </p:pic>
      <p:cxnSp>
        <p:nvCxnSpPr>
          <p:cNvPr id="179" name="Google Shape;179;p19"/>
          <p:cNvCxnSpPr/>
          <p:nvPr/>
        </p:nvCxnSpPr>
        <p:spPr>
          <a:xfrm>
            <a:off x="6982425" y="850550"/>
            <a:ext cx="46500" cy="5622000"/>
          </a:xfrm>
          <a:prstGeom prst="straightConnector1">
            <a:avLst/>
          </a:prstGeom>
          <a:noFill/>
          <a:ln w="38100" cap="flat" cmpd="sng">
            <a:solidFill>
              <a:schemeClr val="dk2"/>
            </a:solidFill>
            <a:prstDash val="lgDash"/>
            <a:round/>
            <a:headEnd type="none" w="med" len="med"/>
            <a:tailEnd type="none" w="med" len="med"/>
          </a:ln>
        </p:spPr>
      </p:cxnSp>
      <p:sp>
        <p:nvSpPr>
          <p:cNvPr id="180" name="Google Shape;180;p19"/>
          <p:cNvSpPr txBox="1"/>
          <p:nvPr/>
        </p:nvSpPr>
        <p:spPr>
          <a:xfrm>
            <a:off x="2065600" y="5946275"/>
            <a:ext cx="2369100" cy="578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00"/>
              <a:t>Original Design</a:t>
            </a:r>
            <a:endParaRPr sz="1800" b="1" i="0" u="none" strike="noStrike" cap="none">
              <a:solidFill>
                <a:schemeClr val="dk1"/>
              </a:solidFill>
              <a:latin typeface="Arial"/>
              <a:ea typeface="Arial"/>
              <a:cs typeface="Arial"/>
              <a:sym typeface="Arial"/>
            </a:endParaRPr>
          </a:p>
        </p:txBody>
      </p:sp>
      <p:sp>
        <p:nvSpPr>
          <p:cNvPr id="181" name="Google Shape;181;p19"/>
          <p:cNvSpPr txBox="1"/>
          <p:nvPr/>
        </p:nvSpPr>
        <p:spPr>
          <a:xfrm>
            <a:off x="8461838" y="5946275"/>
            <a:ext cx="2369100" cy="578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00"/>
              <a:t>Final Design</a:t>
            </a:r>
            <a:endParaRPr sz="1800" b="1" i="0" u="none" strike="noStrike" cap="none">
              <a:solidFill>
                <a:schemeClr val="dk1"/>
              </a:solidFill>
              <a:latin typeface="Arial"/>
              <a:ea typeface="Arial"/>
              <a:cs typeface="Arial"/>
              <a:sym typeface="Arial"/>
            </a:endParaRPr>
          </a:p>
        </p:txBody>
      </p:sp>
      <p:sp>
        <p:nvSpPr>
          <p:cNvPr id="182" name="Google Shape;182;p19"/>
          <p:cNvSpPr/>
          <p:nvPr/>
        </p:nvSpPr>
        <p:spPr>
          <a:xfrm>
            <a:off x="95375" y="1637150"/>
            <a:ext cx="2904600" cy="1952100"/>
          </a:xfrm>
          <a:prstGeom prst="ellipse">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83" name="Google Shape;183;p19"/>
          <p:cNvSpPr/>
          <p:nvPr/>
        </p:nvSpPr>
        <p:spPr>
          <a:xfrm>
            <a:off x="7926350" y="1637150"/>
            <a:ext cx="2904600" cy="1398900"/>
          </a:xfrm>
          <a:prstGeom prst="ellipse">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84" name="Google Shape;184;p19"/>
          <p:cNvSpPr/>
          <p:nvPr/>
        </p:nvSpPr>
        <p:spPr>
          <a:xfrm>
            <a:off x="988600" y="1902500"/>
            <a:ext cx="823500" cy="868200"/>
          </a:xfrm>
          <a:prstGeom prst="ellipse">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85" name="Google Shape;185;p19"/>
          <p:cNvSpPr/>
          <p:nvPr/>
        </p:nvSpPr>
        <p:spPr>
          <a:xfrm>
            <a:off x="8966900" y="3363350"/>
            <a:ext cx="823500" cy="658200"/>
          </a:xfrm>
          <a:prstGeom prst="ellipse">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86" name="Google Shape;186;p19"/>
          <p:cNvSpPr/>
          <p:nvPr/>
        </p:nvSpPr>
        <p:spPr>
          <a:xfrm>
            <a:off x="917575" y="3313375"/>
            <a:ext cx="823500" cy="868200"/>
          </a:xfrm>
          <a:prstGeom prst="ellipse">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87" name="Google Shape;187;p19"/>
          <p:cNvSpPr/>
          <p:nvPr/>
        </p:nvSpPr>
        <p:spPr>
          <a:xfrm>
            <a:off x="-70200" y="3901100"/>
            <a:ext cx="3070200" cy="868200"/>
          </a:xfrm>
          <a:prstGeom prst="ellipse">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88" name="Google Shape;188;p19"/>
          <p:cNvSpPr/>
          <p:nvPr/>
        </p:nvSpPr>
        <p:spPr>
          <a:xfrm>
            <a:off x="7321550" y="3412625"/>
            <a:ext cx="4422900" cy="868200"/>
          </a:xfrm>
          <a:prstGeom prst="ellipse">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89" name="Google Shape;189;p19"/>
          <p:cNvSpPr/>
          <p:nvPr/>
        </p:nvSpPr>
        <p:spPr>
          <a:xfrm>
            <a:off x="3557325" y="1816400"/>
            <a:ext cx="2623800" cy="1593600"/>
          </a:xfrm>
          <a:prstGeom prst="ellipse">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90" name="Google Shape;190;p19"/>
          <p:cNvSpPr/>
          <p:nvPr/>
        </p:nvSpPr>
        <p:spPr>
          <a:xfrm>
            <a:off x="8748650" y="3705175"/>
            <a:ext cx="1260000" cy="658200"/>
          </a:xfrm>
          <a:prstGeom prst="ellipse">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91" name="Google Shape;191;p19"/>
          <p:cNvSpPr/>
          <p:nvPr/>
        </p:nvSpPr>
        <p:spPr>
          <a:xfrm>
            <a:off x="3439250" y="4170388"/>
            <a:ext cx="2623800" cy="1593600"/>
          </a:xfrm>
          <a:prstGeom prst="ellipse">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6"/>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18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8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8"/>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185"/>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86"/>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8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8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91"/>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188"/>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0"/>
          <p:cNvSpPr/>
          <p:nvPr/>
        </p:nvSpPr>
        <p:spPr>
          <a:xfrm rot="10800000" flipH="1">
            <a:off x="0" y="6437100"/>
            <a:ext cx="12192000" cy="420900"/>
          </a:xfrm>
          <a:prstGeom prst="rect">
            <a:avLst/>
          </a:prstGeom>
          <a:gradFill>
            <a:gsLst>
              <a:gs pos="0">
                <a:srgbClr val="7F7F7F"/>
              </a:gs>
              <a:gs pos="100000">
                <a:srgbClr val="BFBFB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97" name="Google Shape;197;p20"/>
          <p:cNvSpPr txBox="1"/>
          <p:nvPr/>
        </p:nvSpPr>
        <p:spPr>
          <a:xfrm>
            <a:off x="9335597" y="6524381"/>
            <a:ext cx="24735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GRAINGER ENGINEERING</a:t>
            </a:r>
            <a:endParaRPr/>
          </a:p>
        </p:txBody>
      </p:sp>
      <p:sp>
        <p:nvSpPr>
          <p:cNvPr id="198" name="Google Shape;198;p20"/>
          <p:cNvSpPr/>
          <p:nvPr/>
        </p:nvSpPr>
        <p:spPr>
          <a:xfrm rot="10800000" flipH="1">
            <a:off x="0" y="-7677"/>
            <a:ext cx="12192000" cy="868200"/>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99" name="Google Shape;199;p20" descr="A close up of a logo&#10;&#10;Description automatically generated"/>
          <p:cNvPicPr preferRelativeResize="0"/>
          <p:nvPr/>
        </p:nvPicPr>
        <p:blipFill rotWithShape="1">
          <a:blip r:embed="rId3">
            <a:alphaModFix/>
          </a:blip>
          <a:srcRect/>
          <a:stretch/>
        </p:blipFill>
        <p:spPr>
          <a:xfrm>
            <a:off x="11554210" y="228014"/>
            <a:ext cx="277906" cy="401420"/>
          </a:xfrm>
          <a:prstGeom prst="rect">
            <a:avLst/>
          </a:prstGeom>
          <a:noFill/>
          <a:ln>
            <a:noFill/>
          </a:ln>
        </p:spPr>
      </p:pic>
      <p:sp>
        <p:nvSpPr>
          <p:cNvPr id="200" name="Google Shape;200;p20"/>
          <p:cNvSpPr txBox="1"/>
          <p:nvPr/>
        </p:nvSpPr>
        <p:spPr>
          <a:xfrm>
            <a:off x="376810" y="204051"/>
            <a:ext cx="10910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000">
                <a:solidFill>
                  <a:schemeClr val="lt1"/>
                </a:solidFill>
              </a:rPr>
              <a:t>Final Product (spoiler)</a:t>
            </a:r>
            <a:endParaRPr sz="3000" b="0" i="0" u="none" strike="noStrike" cap="none">
              <a:solidFill>
                <a:schemeClr val="lt1"/>
              </a:solidFill>
              <a:latin typeface="Arial"/>
              <a:ea typeface="Arial"/>
              <a:cs typeface="Arial"/>
              <a:sym typeface="Arial"/>
            </a:endParaRPr>
          </a:p>
        </p:txBody>
      </p:sp>
      <p:sp>
        <p:nvSpPr>
          <p:cNvPr id="201" name="Google Shape;201;p20"/>
          <p:cNvSpPr txBox="1"/>
          <p:nvPr/>
        </p:nvSpPr>
        <p:spPr>
          <a:xfrm>
            <a:off x="376807" y="6524381"/>
            <a:ext cx="7991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chemeClr val="lt1"/>
                </a:solidFill>
                <a:latin typeface="Arial"/>
                <a:ea typeface="Arial"/>
                <a:cs typeface="Arial"/>
                <a:sym typeface="Arial"/>
              </a:rPr>
              <a:t>ELECTRICAL &amp; COMPUTER ENGINEERING</a:t>
            </a:r>
            <a:endParaRPr/>
          </a:p>
        </p:txBody>
      </p:sp>
      <p:pic>
        <p:nvPicPr>
          <p:cNvPr id="202" name="Google Shape;202;p20"/>
          <p:cNvPicPr preferRelativeResize="0"/>
          <p:nvPr/>
        </p:nvPicPr>
        <p:blipFill>
          <a:blip r:embed="rId4">
            <a:alphaModFix/>
          </a:blip>
          <a:stretch>
            <a:fillRect/>
          </a:stretch>
        </p:blipFill>
        <p:spPr>
          <a:xfrm>
            <a:off x="1270038" y="936715"/>
            <a:ext cx="9651931" cy="5424176"/>
          </a:xfrm>
          <a:prstGeom prst="rect">
            <a:avLst/>
          </a:prstGeom>
          <a:noFill/>
          <a:ln>
            <a:noFill/>
          </a:ln>
        </p:spPr>
      </p:pic>
      <p:sp>
        <p:nvSpPr>
          <p:cNvPr id="203" name="Google Shape;203;p20"/>
          <p:cNvSpPr txBox="1"/>
          <p:nvPr/>
        </p:nvSpPr>
        <p:spPr>
          <a:xfrm>
            <a:off x="10921975" y="5595625"/>
            <a:ext cx="1270200" cy="68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a:t>Completed project design </a:t>
            </a:r>
            <a:endParaRPr b="1" i="0" u="none" strike="noStrike" cap="non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2579</Words>
  <Application>Microsoft Office PowerPoint</Application>
  <PresentationFormat>Widescreen</PresentationFormat>
  <Paragraphs>459</Paragraphs>
  <Slides>55</Slides>
  <Notes>55</Notes>
  <HiddenSlides>14</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55</vt:i4>
      </vt:variant>
    </vt:vector>
  </HeadingPairs>
  <TitlesOfParts>
    <vt:vector size="59" baseType="lpstr">
      <vt:lpstr>Arial</vt:lpstr>
      <vt:lpstr>Calibri</vt:lpstr>
      <vt:lpstr>Helvetica Neue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Little, Cameron</cp:lastModifiedBy>
  <cp:revision>1</cp:revision>
  <dcterms:modified xsi:type="dcterms:W3CDTF">2025-05-07T02:56:36Z</dcterms:modified>
</cp:coreProperties>
</file>