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61f9a624b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e61f9a624b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8b84d188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8b84d188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b427d36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db427d36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8b84d188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8b84d188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8b84d188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8b84d188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d8b84d188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d8b84d188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61f9a624b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61f9a624b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61f9a624b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e61f9a624b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8b84d188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8b84d188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61f9a62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61f9a62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8b84d188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8b84d188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(g3e61f9a624b_15_0)">
  <p:cSld name="Generated (g3e61f9a624b_15_0)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14: PocketScope</a:t>
            </a:r>
            <a:endParaRPr/>
          </a:p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Rohan Nagaraj, Caleb Peach, Aaron Holl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Curve Fitting (Aaron)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437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 Forest model trained on 60,000 samples to predict different curves.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Guesses are based on THD, Crest Factor, and Ratio of harmonics.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 title="confusion_matri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625" y="1152475"/>
            <a:ext cx="3779276" cy="32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need to assemble final design (PCB + Display + Enclosure)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current sensing feature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Finish UI to switch between different menus in software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Project</a:t>
            </a:r>
            <a:endParaRPr/>
          </a:p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Portable Oscillscope to aid engineers, technicians, and hobbyists in the field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Enables high resolution (83 mV) voltage and current vs time waveform display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FFT Mode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ML based curve fitting</a:t>
            </a:r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76" y="2858050"/>
            <a:ext cx="4167099" cy="20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7075" y="2146750"/>
            <a:ext cx="2057149" cy="274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solve</a:t>
            </a:r>
            <a:endParaRPr/>
          </a:p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017725"/>
            <a:ext cx="596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Problem: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○"/>
            </a:pPr>
            <a:r>
              <a:rPr lang="en" sz="1500"/>
              <a:t>Traditional oscilloscopes are confined to labs due to high costs ($300-$700) and bulky form factors</a:t>
            </a:r>
            <a:endParaRPr sz="1500"/>
          </a:p>
          <a:p>
            <a:pPr indent="-3619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○"/>
            </a:pPr>
            <a:r>
              <a:rPr lang="en" sz="1500"/>
              <a:t>Portable options often compromise on build quality or remain too large for a pocket</a:t>
            </a:r>
            <a:endParaRPr sz="15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Solution: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Pocket-sized STM32G4 based diagnostic tool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High-res voltage/current sensing (0 to 20V range)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Real-time FFT and ML analysis 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500"/>
              <a:buChar char="○"/>
            </a:pPr>
            <a:r>
              <a:rPr lang="en" sz="1500"/>
              <a:t>Battery powered for portability</a:t>
            </a:r>
            <a:endParaRPr sz="1700"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353276" y="2334950"/>
            <a:ext cx="2199850" cy="293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Voltage Reading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PCB attenuates signal in 0 to 20 V range to 0 to 3.3 V range using voltage divider and op-amp adder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Reading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PCB uses shunt resistor (1 ohm) and differential amplifier to get current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Powered via USB-C or external battery and stepped down to 3.3 V via LDO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</a:t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000" y="3042800"/>
            <a:ext cx="2441874" cy="17254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882938" y="4768225"/>
            <a:ext cx="244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Current Sensing Subcircuit</a:t>
            </a:r>
            <a:endParaRPr sz="1200">
              <a:solidFill>
                <a:schemeClr val="lt2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325" y="3042800"/>
            <a:ext cx="3220432" cy="17254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508525" y="4768225"/>
            <a:ext cx="244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Voltage </a:t>
            </a:r>
            <a:r>
              <a:rPr lang="en" sz="1200">
                <a:solidFill>
                  <a:schemeClr val="lt2"/>
                </a:solidFill>
              </a:rPr>
              <a:t>Sensing Subcircuit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471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Microcontroller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Uses the STM32G473CET6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Has multiple 12 bit ADC channels and very high processing power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Programmed using USBC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USB DFU mode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Power from 5V USBC source or 5V battery -&gt; 3.3 V LDO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600" y="1170125"/>
            <a:ext cx="3861999" cy="327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485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Utilizes 8 general purpose buttons for use to interact with display UI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Further implementation in software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pin input (0 to 20 V input) for waveform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SPI header for LCD display 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600" y="385500"/>
            <a:ext cx="1796050" cy="17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700" y="2255850"/>
            <a:ext cx="3512311" cy="273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 FreeRTOS to </a:t>
            </a:r>
            <a:r>
              <a:rPr lang="en"/>
              <a:t>break workload into different tasks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ADC Polling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FFT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Curve Detection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LCD Display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Handle GPIO control pins in necessary tasks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 sensing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LV/HV sensing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56463"/>
            <a:ext cx="8520601" cy="139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FFT Algorithm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675" y="1356400"/>
            <a:ext cx="3048625" cy="2627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5887100" y="3984125"/>
            <a:ext cx="298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Cormen et al., Introduction to Algorithms, 3rd ed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165675" y="1284900"/>
            <a:ext cx="55479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Iterative Cooley-</a:t>
            </a:r>
            <a:r>
              <a:rPr lang="en" sz="1800">
                <a:solidFill>
                  <a:schemeClr val="lt2"/>
                </a:solidFill>
              </a:rPr>
              <a:t>Tukey</a:t>
            </a:r>
            <a:r>
              <a:rPr lang="en" sz="1800">
                <a:solidFill>
                  <a:schemeClr val="lt2"/>
                </a:solidFill>
              </a:rPr>
              <a:t> FFT, N = 512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Sample Rate: 10 kHz -&gt; Nyquist limit 5 kHz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Bin size: 10 kHz / 512 = 19.53 Hz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Peak Detection identifies dominant frequency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Design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92000" y="1410950"/>
            <a:ext cx="3861900" cy="3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physical base for the chassis is 100x150mm, with 3mm walls.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 At the top of the case are two 4mm diameter ports for the sensing wires.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 the bottom of the case is a 12x6mm hole for the USB-C wire.</a:t>
            </a:r>
            <a:endParaRPr sz="1700"/>
          </a:p>
        </p:txBody>
      </p:sp>
      <p:pic>
        <p:nvPicPr>
          <p:cNvPr id="118" name="Google Shape;118;p22" title="CADPres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975" y="896875"/>
            <a:ext cx="5037624" cy="267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