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0" r:id="rId4"/>
    <p:sldMasterId id="214748365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5143500" cx="9144000"/>
  <p:notesSz cx="6858000" cy="9144000"/>
  <p:embeddedFontLst>
    <p:embeddedFont>
      <p:font typeface="Arial Narrow"/>
      <p:regular r:id="rId37"/>
      <p:bold r:id="rId38"/>
      <p:italic r:id="rId39"/>
      <p:boldItalic r:id="rId40"/>
    </p:embeddedFont>
    <p:embeddedFont>
      <p:font typeface="Noto Sans Symbols"/>
      <p:regular r:id="rId41"/>
      <p:bold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3" roundtripDataSignature="AMtx7mjRPCcUnBWsA5GbzBa/TEuickLA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ialNarrow-boldItalic.fntdata"/><Relationship Id="rId20" Type="http://schemas.openxmlformats.org/officeDocument/2006/relationships/slide" Target="slides/slide14.xml"/><Relationship Id="rId42" Type="http://schemas.openxmlformats.org/officeDocument/2006/relationships/font" Target="fonts/NotoSansSymbols-bold.fntdata"/><Relationship Id="rId41" Type="http://schemas.openxmlformats.org/officeDocument/2006/relationships/font" Target="fonts/NotoSansSymbols-regular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customschemas.google.com/relationships/presentationmetadata" Target="meta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ArialNarrow-regular.fntdata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ArialNarrow-italic.fntdata"/><Relationship Id="rId16" Type="http://schemas.openxmlformats.org/officeDocument/2006/relationships/slide" Target="slides/slide10.xml"/><Relationship Id="rId38" Type="http://schemas.openxmlformats.org/officeDocument/2006/relationships/font" Target="fonts/ArialNarrow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db55b2943b_6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3db55b2943b_6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db55b2943b_0_3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db55b2943b_0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db55b2943b_0_4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db55b2943b_0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db55b2943b_0_4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db55b2943b_0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db55b2943b_0_4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db55b2943b_0_4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db55b2943b_0_4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db55b2943b_0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db55b2943b_0_4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db55b2943b_0_4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db55b2943b_0_4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db55b2943b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db55b2943b_0_4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db55b2943b_0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db55b2943b_0_4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db55b2943b_0_4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db55b2943b_0_4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db55b2943b_0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db55b2943b_6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3db55b2943b_6_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db55b2943b_0_4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db55b2943b_0_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db55b2943b_0_4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db55b2943b_0_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db55b2943b_0_4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db55b2943b_0_4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db7e51206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db7e5120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db7e512069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db7e51206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db7e512069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db7e51206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db7e512069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db7e51206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db55b2943b_0_3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db55b2943b_0_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db55b2943b_0_4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db55b2943b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db55b2943b_0_4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db55b2943b_0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db55b2943b_0_2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db55b2943b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db55b2943b_0_3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db55b2943b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db55b2943b_0_3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db55b2943b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db55b2943b_0_3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db55b2943b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db55b2943b_0_4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db55b2943b_0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db55b2943b_0_3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db55b2943b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db55b2943b_0_3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db55b2943b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db55b2943b_0_3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db55b2943b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1782000" y="540000"/>
            <a:ext cx="5579400" cy="105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" type="subTitle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w/ Text">
  <p:cSld name="Cover Slide w/ 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db55b2943b_6_9"/>
          <p:cNvSpPr txBox="1"/>
          <p:nvPr>
            <p:ph idx="1" type="body"/>
          </p:nvPr>
        </p:nvSpPr>
        <p:spPr>
          <a:xfrm>
            <a:off x="404091" y="409715"/>
            <a:ext cx="8428500" cy="4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>
            <a:lvl1pPr indent="-228600" lvl="0" marL="457200" marR="0" algn="l">
              <a:spcBef>
                <a:spcPts val="600"/>
              </a:spcBef>
              <a:spcAft>
                <a:spcPts val="0"/>
              </a:spcAft>
              <a:buClr>
                <a:srgbClr val="13294B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61950" lvl="1" marL="914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g3db55b2943b_6_9"/>
          <p:cNvSpPr txBox="1"/>
          <p:nvPr>
            <p:ph idx="2" type="body"/>
          </p:nvPr>
        </p:nvSpPr>
        <p:spPr>
          <a:xfrm>
            <a:off x="404091" y="1039018"/>
            <a:ext cx="8428500" cy="2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>
            <a:lvl1pPr indent="-228600" lvl="0" marL="457200" marR="0" algn="l">
              <a:spcBef>
                <a:spcPts val="200"/>
              </a:spcBef>
              <a:spcAft>
                <a:spcPts val="0"/>
              </a:spcAft>
              <a:buClr>
                <a:srgbClr val="E84A27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E84A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g3db55b2943b_6_9"/>
          <p:cNvSpPr txBox="1"/>
          <p:nvPr>
            <p:ph idx="3" type="body"/>
          </p:nvPr>
        </p:nvSpPr>
        <p:spPr>
          <a:xfrm>
            <a:off x="404091" y="1231428"/>
            <a:ext cx="8428500" cy="1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>
            <a:lvl1pPr indent="-228600" lvl="0" marL="457200" marR="0" algn="l">
              <a:spcBef>
                <a:spcPts val="200"/>
              </a:spcBef>
              <a:spcAft>
                <a:spcPts val="0"/>
              </a:spcAft>
              <a:buClr>
                <a:srgbClr val="E84A27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E84A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ullets">
  <p:cSld name="Title and Bulle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db55b2943b_6_26"/>
          <p:cNvSpPr txBox="1"/>
          <p:nvPr>
            <p:ph idx="1" type="body"/>
          </p:nvPr>
        </p:nvSpPr>
        <p:spPr>
          <a:xfrm>
            <a:off x="404091" y="1080807"/>
            <a:ext cx="8405100" cy="3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>
            <a:lvl1pPr indent="-381000" lvl="0" marL="457200" marR="0" algn="l">
              <a:spcBef>
                <a:spcPts val="500"/>
              </a:spcBef>
              <a:spcAft>
                <a:spcPts val="0"/>
              </a:spcAft>
              <a:buClr>
                <a:srgbClr val="13294B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algn="l">
              <a:spcBef>
                <a:spcPts val="400"/>
              </a:spcBef>
              <a:spcAft>
                <a:spcPts val="0"/>
              </a:spcAft>
              <a:buClr>
                <a:srgbClr val="13294B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algn="l">
              <a:spcBef>
                <a:spcPts val="400"/>
              </a:spcBef>
              <a:spcAft>
                <a:spcPts val="0"/>
              </a:spcAft>
              <a:buClr>
                <a:srgbClr val="13294B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algn="l">
              <a:spcBef>
                <a:spcPts val="300"/>
              </a:spcBef>
              <a:spcAft>
                <a:spcPts val="0"/>
              </a:spcAft>
              <a:buClr>
                <a:srgbClr val="13294B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algn="l">
              <a:spcBef>
                <a:spcPts val="300"/>
              </a:spcBef>
              <a:spcAft>
                <a:spcPts val="0"/>
              </a:spcAft>
              <a:buClr>
                <a:srgbClr val="13294B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g3db55b2943b_6_26"/>
          <p:cNvSpPr txBox="1"/>
          <p:nvPr>
            <p:ph idx="2" type="body"/>
          </p:nvPr>
        </p:nvSpPr>
        <p:spPr>
          <a:xfrm>
            <a:off x="404091" y="420403"/>
            <a:ext cx="83589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>
            <a:lvl1pPr indent="-228600" lvl="0" marL="457200" marR="0" algn="l">
              <a:spcBef>
                <a:spcPts val="600"/>
              </a:spcBef>
              <a:spcAft>
                <a:spcPts val="0"/>
              </a:spcAft>
              <a:buClr>
                <a:srgbClr val="13294B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61950" lvl="1" marL="914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g3db55b2943b_6_26"/>
          <p:cNvSpPr txBox="1"/>
          <p:nvPr>
            <p:ph idx="12" type="sldNum"/>
          </p:nvPr>
        </p:nvSpPr>
        <p:spPr>
          <a:xfrm>
            <a:off x="548936" y="4789224"/>
            <a:ext cx="3531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250" lIns="60500" spcFirstLastPara="1" rIns="60500" wrap="square" tIns="3025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Title and 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db55b2943b_6_30"/>
          <p:cNvSpPr txBox="1"/>
          <p:nvPr>
            <p:ph idx="1" type="body"/>
          </p:nvPr>
        </p:nvSpPr>
        <p:spPr>
          <a:xfrm>
            <a:off x="404091" y="420403"/>
            <a:ext cx="83589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>
            <a:lvl1pPr indent="-228600" lvl="0" marL="457200" marR="0" algn="l">
              <a:spcBef>
                <a:spcPts val="600"/>
              </a:spcBef>
              <a:spcAft>
                <a:spcPts val="0"/>
              </a:spcAft>
              <a:buClr>
                <a:srgbClr val="13294B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61950" lvl="1" marL="914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g3db55b2943b_6_30"/>
          <p:cNvSpPr txBox="1"/>
          <p:nvPr>
            <p:ph idx="2" type="body"/>
          </p:nvPr>
        </p:nvSpPr>
        <p:spPr>
          <a:xfrm>
            <a:off x="404091" y="1077628"/>
            <a:ext cx="8358900" cy="3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>
            <a:lvl1pPr indent="-228600" lvl="0" marL="457200" marR="0" algn="l">
              <a:spcBef>
                <a:spcPts val="500"/>
              </a:spcBef>
              <a:spcAft>
                <a:spcPts val="0"/>
              </a:spcAft>
              <a:buClr>
                <a:srgbClr val="13294B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g3db55b2943b_6_30"/>
          <p:cNvSpPr txBox="1"/>
          <p:nvPr>
            <p:ph idx="12" type="sldNum"/>
          </p:nvPr>
        </p:nvSpPr>
        <p:spPr>
          <a:xfrm>
            <a:off x="548936" y="4789224"/>
            <a:ext cx="3531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250" lIns="60500" spcFirstLastPara="1" rIns="60500" wrap="square" tIns="3025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Text and Media">
  <p:cSld name="Title with Text and Media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db55b2943b_6_34"/>
          <p:cNvSpPr txBox="1"/>
          <p:nvPr>
            <p:ph idx="1" type="body"/>
          </p:nvPr>
        </p:nvSpPr>
        <p:spPr>
          <a:xfrm>
            <a:off x="6038273" y="1064181"/>
            <a:ext cx="2693100" cy="3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>
            <a:lvl1pPr indent="-228600" lvl="0" marL="457200" marR="0" algn="ctr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0" i="1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g3db55b2943b_6_34"/>
          <p:cNvSpPr txBox="1"/>
          <p:nvPr>
            <p:ph idx="2" type="body"/>
          </p:nvPr>
        </p:nvSpPr>
        <p:spPr>
          <a:xfrm>
            <a:off x="404091" y="1077628"/>
            <a:ext cx="5414700" cy="33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>
            <a:lvl1pPr indent="-228600" lvl="0" marL="457200" marR="0" algn="l">
              <a:spcBef>
                <a:spcPts val="500"/>
              </a:spcBef>
              <a:spcAft>
                <a:spcPts val="0"/>
              </a:spcAft>
              <a:buClr>
                <a:srgbClr val="13294B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g3db55b2943b_6_34"/>
          <p:cNvSpPr txBox="1"/>
          <p:nvPr>
            <p:ph idx="3" type="body"/>
          </p:nvPr>
        </p:nvSpPr>
        <p:spPr>
          <a:xfrm>
            <a:off x="404091" y="420403"/>
            <a:ext cx="83589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>
            <a:lvl1pPr indent="-228600" lvl="0" marL="457200" marR="0" algn="l">
              <a:spcBef>
                <a:spcPts val="600"/>
              </a:spcBef>
              <a:spcAft>
                <a:spcPts val="0"/>
              </a:spcAft>
              <a:buClr>
                <a:srgbClr val="13294B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61950" lvl="1" marL="914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g3db55b2943b_6_34"/>
          <p:cNvSpPr txBox="1"/>
          <p:nvPr>
            <p:ph idx="12" type="sldNum"/>
          </p:nvPr>
        </p:nvSpPr>
        <p:spPr>
          <a:xfrm>
            <a:off x="548936" y="4789224"/>
            <a:ext cx="3531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250" lIns="60500" spcFirstLastPara="1" rIns="60500" wrap="square" tIns="3025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de-by-side Text">
  <p:cSld name="Side-by-side 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db55b2943b_6_39"/>
          <p:cNvSpPr txBox="1"/>
          <p:nvPr>
            <p:ph idx="1" type="body"/>
          </p:nvPr>
        </p:nvSpPr>
        <p:spPr>
          <a:xfrm>
            <a:off x="404091" y="1077628"/>
            <a:ext cx="4066200" cy="3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>
            <a:lvl1pPr indent="-228600" lvl="0" marL="457200" marR="0" algn="l">
              <a:spcBef>
                <a:spcPts val="500"/>
              </a:spcBef>
              <a:spcAft>
                <a:spcPts val="0"/>
              </a:spcAft>
              <a:buClr>
                <a:srgbClr val="13294B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g3db55b2943b_6_39"/>
          <p:cNvSpPr txBox="1"/>
          <p:nvPr>
            <p:ph idx="2" type="body"/>
          </p:nvPr>
        </p:nvSpPr>
        <p:spPr>
          <a:xfrm>
            <a:off x="4608946" y="1077628"/>
            <a:ext cx="4066200" cy="3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>
            <a:lvl1pPr indent="-228600" lvl="0" marL="457200" marR="0" algn="l">
              <a:spcBef>
                <a:spcPts val="500"/>
              </a:spcBef>
              <a:spcAft>
                <a:spcPts val="0"/>
              </a:spcAft>
              <a:buClr>
                <a:srgbClr val="13294B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g3db55b2943b_6_39"/>
          <p:cNvSpPr txBox="1"/>
          <p:nvPr>
            <p:ph idx="3" type="body"/>
          </p:nvPr>
        </p:nvSpPr>
        <p:spPr>
          <a:xfrm>
            <a:off x="404091" y="420403"/>
            <a:ext cx="83589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>
            <a:lvl1pPr indent="-228600" lvl="0" marL="457200" marR="0" algn="l">
              <a:spcBef>
                <a:spcPts val="600"/>
              </a:spcBef>
              <a:spcAft>
                <a:spcPts val="0"/>
              </a:spcAft>
              <a:buClr>
                <a:srgbClr val="13294B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61950" lvl="1" marL="914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g3db55b2943b_6_39"/>
          <p:cNvSpPr txBox="1"/>
          <p:nvPr>
            <p:ph idx="12" type="sldNum"/>
          </p:nvPr>
        </p:nvSpPr>
        <p:spPr>
          <a:xfrm>
            <a:off x="548936" y="4789224"/>
            <a:ext cx="3531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250" lIns="60500" spcFirstLastPara="1" rIns="60500" wrap="square" tIns="3025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Media">
  <p:cSld name="Title and Media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db55b2943b_6_44"/>
          <p:cNvSpPr txBox="1"/>
          <p:nvPr>
            <p:ph idx="1" type="body"/>
          </p:nvPr>
        </p:nvSpPr>
        <p:spPr>
          <a:xfrm>
            <a:off x="404091" y="1064181"/>
            <a:ext cx="8327400" cy="3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>
            <a:lvl1pPr indent="-228600" lvl="0" marL="457200" marR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0" i="1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g3db55b2943b_6_44"/>
          <p:cNvSpPr txBox="1"/>
          <p:nvPr>
            <p:ph idx="2" type="body"/>
          </p:nvPr>
        </p:nvSpPr>
        <p:spPr>
          <a:xfrm>
            <a:off x="404091" y="420403"/>
            <a:ext cx="83589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>
            <a:lvl1pPr indent="-228600" lvl="0" marL="457200" marR="0" algn="l">
              <a:spcBef>
                <a:spcPts val="600"/>
              </a:spcBef>
              <a:spcAft>
                <a:spcPts val="0"/>
              </a:spcAft>
              <a:buClr>
                <a:srgbClr val="14295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61950" lvl="1" marL="914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g3db55b2943b_6_44"/>
          <p:cNvSpPr txBox="1"/>
          <p:nvPr>
            <p:ph idx="12" type="sldNum"/>
          </p:nvPr>
        </p:nvSpPr>
        <p:spPr>
          <a:xfrm>
            <a:off x="548936" y="4789224"/>
            <a:ext cx="3531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250" lIns="60500" spcFirstLastPara="1" rIns="60500" wrap="square" tIns="3025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db55b2943b_6_48"/>
          <p:cNvSpPr/>
          <p:nvPr/>
        </p:nvSpPr>
        <p:spPr>
          <a:xfrm>
            <a:off x="0" y="1875865"/>
            <a:ext cx="9144000" cy="1349100"/>
          </a:xfrm>
          <a:prstGeom prst="rect">
            <a:avLst/>
          </a:prstGeom>
          <a:solidFill>
            <a:srgbClr val="13294B"/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30250" lIns="60500" spcFirstLastPara="1" rIns="60500" wrap="square" tIns="30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g3db55b2943b_6_48"/>
          <p:cNvSpPr txBox="1"/>
          <p:nvPr>
            <p:ph idx="1" type="body"/>
          </p:nvPr>
        </p:nvSpPr>
        <p:spPr>
          <a:xfrm>
            <a:off x="404091" y="1970708"/>
            <a:ext cx="83589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>
            <a:lvl1pPr indent="-228600" lvl="0" marL="457200" marR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61950" lvl="1" marL="914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g3db55b2943b_6_48"/>
          <p:cNvSpPr txBox="1"/>
          <p:nvPr>
            <p:ph idx="2" type="body"/>
          </p:nvPr>
        </p:nvSpPr>
        <p:spPr>
          <a:xfrm>
            <a:off x="404091" y="2536634"/>
            <a:ext cx="83589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>
            <a:lvl1pPr indent="-228600" lvl="0" marL="457200" marR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1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g3db55b2943b_6_48"/>
          <p:cNvSpPr txBox="1"/>
          <p:nvPr>
            <p:ph idx="12" type="sldNum"/>
          </p:nvPr>
        </p:nvSpPr>
        <p:spPr>
          <a:xfrm>
            <a:off x="548936" y="4789224"/>
            <a:ext cx="3531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250" lIns="60500" spcFirstLastPara="1" rIns="60500" wrap="square" tIns="3025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db55b2943b_6_53"/>
          <p:cNvSpPr txBox="1"/>
          <p:nvPr>
            <p:ph idx="12" type="sldNum"/>
          </p:nvPr>
        </p:nvSpPr>
        <p:spPr>
          <a:xfrm>
            <a:off x="548936" y="4789224"/>
            <a:ext cx="3531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250" lIns="60500" spcFirstLastPara="1" rIns="60500" wrap="square" tIns="3025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1.jpg"/><Relationship Id="rId3" Type="http://schemas.openxmlformats.org/officeDocument/2006/relationships/image" Target="../media/image4.jpg"/><Relationship Id="rId4" Type="http://schemas.openxmlformats.org/officeDocument/2006/relationships/image" Target="../media/image30.jpg"/><Relationship Id="rId5" Type="http://schemas.openxmlformats.org/officeDocument/2006/relationships/image" Target="../media/image7.jpg"/><Relationship Id="rId6" Type="http://schemas.openxmlformats.org/officeDocument/2006/relationships/image" Target="../media/image3.png"/><Relationship Id="rId7" Type="http://schemas.openxmlformats.org/officeDocument/2006/relationships/slideLayout" Target="../slideLayouts/slideLayout2.xml"/><Relationship Id="rId8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jpg"/><Relationship Id="rId2" Type="http://schemas.openxmlformats.org/officeDocument/2006/relationships/image" Target="../media/image5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1144080" y="539640"/>
            <a:ext cx="6855900" cy="21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3"/>
          <p:cNvSpPr/>
          <p:nvPr/>
        </p:nvSpPr>
        <p:spPr>
          <a:xfrm rot="10800000">
            <a:off x="-116882" y="3884402"/>
            <a:ext cx="9214802" cy="1258918"/>
          </a:xfrm>
          <a:custGeom>
            <a:rect b="b" l="l" r="r" t="t"/>
            <a:pathLst>
              <a:path extrusionOk="0" h="54252" w="199974">
                <a:moveTo>
                  <a:pt x="973" y="1"/>
                </a:moveTo>
                <a:cubicBezTo>
                  <a:pt x="0" y="16688"/>
                  <a:pt x="8116" y="33800"/>
                  <a:pt x="21672" y="43801"/>
                </a:cubicBezTo>
                <a:cubicBezTo>
                  <a:pt x="31145" y="50778"/>
                  <a:pt x="42864" y="54251"/>
                  <a:pt x="54625" y="54251"/>
                </a:cubicBezTo>
                <a:cubicBezTo>
                  <a:pt x="62639" y="54251"/>
                  <a:pt x="70672" y="52639"/>
                  <a:pt x="78026" y="49424"/>
                </a:cubicBezTo>
                <a:cubicBezTo>
                  <a:pt x="87600" y="45260"/>
                  <a:pt x="96111" y="38573"/>
                  <a:pt x="106203" y="35867"/>
                </a:cubicBezTo>
                <a:cubicBezTo>
                  <a:pt x="110101" y="34831"/>
                  <a:pt x="114069" y="34428"/>
                  <a:pt x="118071" y="34428"/>
                </a:cubicBezTo>
                <a:cubicBezTo>
                  <a:pt x="126861" y="34428"/>
                  <a:pt x="135820" y="36371"/>
                  <a:pt x="144592" y="37813"/>
                </a:cubicBezTo>
                <a:cubicBezTo>
                  <a:pt x="149490" y="38609"/>
                  <a:pt x="154599" y="39198"/>
                  <a:pt x="159638" y="39198"/>
                </a:cubicBezTo>
                <a:cubicBezTo>
                  <a:pt x="167670" y="39198"/>
                  <a:pt x="175521" y="37701"/>
                  <a:pt x="182040" y="33162"/>
                </a:cubicBezTo>
                <a:cubicBezTo>
                  <a:pt x="192587" y="25806"/>
                  <a:pt x="196782" y="12584"/>
                  <a:pt x="19997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grpSp>
        <p:nvGrpSpPr>
          <p:cNvPr id="8" name="Google Shape;8;p13"/>
          <p:cNvGrpSpPr/>
          <p:nvPr/>
        </p:nvGrpSpPr>
        <p:grpSpPr>
          <a:xfrm>
            <a:off x="-614160" y="3729960"/>
            <a:ext cx="10791684" cy="1232321"/>
            <a:chOff x="-614160" y="3729960"/>
            <a:chExt cx="10791684" cy="1232321"/>
          </a:xfrm>
        </p:grpSpPr>
        <p:sp>
          <p:nvSpPr>
            <p:cNvPr id="9" name="Google Shape;9;p13"/>
            <p:cNvSpPr/>
            <p:nvPr/>
          </p:nvSpPr>
          <p:spPr>
            <a:xfrm>
              <a:off x="-614160" y="3729960"/>
              <a:ext cx="10161324" cy="768281"/>
            </a:xfrm>
            <a:custGeom>
              <a:rect b="b" l="l" r="r" t="t"/>
              <a:pathLst>
                <a:path extrusionOk="0" h="40388" w="393126">
                  <a:moveTo>
                    <a:pt x="0" y="0"/>
                  </a:moveTo>
                  <a:cubicBezTo>
                    <a:pt x="3842" y="1352"/>
                    <a:pt x="12806" y="4411"/>
                    <a:pt x="23050" y="8110"/>
                  </a:cubicBezTo>
                  <a:cubicBezTo>
                    <a:pt x="33294" y="11809"/>
                    <a:pt x="45032" y="20773"/>
                    <a:pt x="61466" y="22196"/>
                  </a:cubicBezTo>
                  <a:cubicBezTo>
                    <a:pt x="77900" y="23619"/>
                    <a:pt x="104080" y="14513"/>
                    <a:pt x="121652" y="16647"/>
                  </a:cubicBezTo>
                  <a:cubicBezTo>
                    <a:pt x="139224" y="18781"/>
                    <a:pt x="153665" y="31444"/>
                    <a:pt x="166897" y="35001"/>
                  </a:cubicBezTo>
                  <a:cubicBezTo>
                    <a:pt x="180129" y="38558"/>
                    <a:pt x="182904" y="39554"/>
                    <a:pt x="201045" y="37989"/>
                  </a:cubicBezTo>
                  <a:cubicBezTo>
                    <a:pt x="219186" y="36424"/>
                    <a:pt x="250488" y="25254"/>
                    <a:pt x="275743" y="25610"/>
                  </a:cubicBezTo>
                  <a:cubicBezTo>
                    <a:pt x="300998" y="25966"/>
                    <a:pt x="333012" y="38558"/>
                    <a:pt x="352576" y="40123"/>
                  </a:cubicBezTo>
                  <a:cubicBezTo>
                    <a:pt x="372140" y="41688"/>
                    <a:pt x="386368" y="35855"/>
                    <a:pt x="393126" y="35001"/>
                  </a:cubicBezTo>
                </a:path>
              </a:pathLst>
            </a:custGeom>
            <a:noFill/>
            <a:ln cap="flat" cmpd="sng" w="19050">
              <a:solidFill>
                <a:srgbClr val="F1EE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 strike="noStrik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10" name="Google Shape;10;p13"/>
            <p:cNvSpPr/>
            <p:nvPr/>
          </p:nvSpPr>
          <p:spPr>
            <a:xfrm>
              <a:off x="-456480" y="3846240"/>
              <a:ext cx="10161324" cy="768281"/>
            </a:xfrm>
            <a:custGeom>
              <a:rect b="b" l="l" r="r" t="t"/>
              <a:pathLst>
                <a:path extrusionOk="0" h="40388" w="393126">
                  <a:moveTo>
                    <a:pt x="0" y="0"/>
                  </a:moveTo>
                  <a:cubicBezTo>
                    <a:pt x="3842" y="1352"/>
                    <a:pt x="12806" y="4411"/>
                    <a:pt x="23050" y="8110"/>
                  </a:cubicBezTo>
                  <a:cubicBezTo>
                    <a:pt x="33294" y="11809"/>
                    <a:pt x="45032" y="20773"/>
                    <a:pt x="61466" y="22196"/>
                  </a:cubicBezTo>
                  <a:cubicBezTo>
                    <a:pt x="77900" y="23619"/>
                    <a:pt x="104080" y="14513"/>
                    <a:pt x="121652" y="16647"/>
                  </a:cubicBezTo>
                  <a:cubicBezTo>
                    <a:pt x="139224" y="18781"/>
                    <a:pt x="153665" y="31444"/>
                    <a:pt x="166897" y="35001"/>
                  </a:cubicBezTo>
                  <a:cubicBezTo>
                    <a:pt x="180129" y="38558"/>
                    <a:pt x="182904" y="39554"/>
                    <a:pt x="201045" y="37989"/>
                  </a:cubicBezTo>
                  <a:cubicBezTo>
                    <a:pt x="219186" y="36424"/>
                    <a:pt x="250488" y="25254"/>
                    <a:pt x="275743" y="25610"/>
                  </a:cubicBezTo>
                  <a:cubicBezTo>
                    <a:pt x="300998" y="25966"/>
                    <a:pt x="333012" y="38558"/>
                    <a:pt x="352576" y="40123"/>
                  </a:cubicBezTo>
                  <a:cubicBezTo>
                    <a:pt x="372140" y="41688"/>
                    <a:pt x="386368" y="35855"/>
                    <a:pt x="393126" y="35001"/>
                  </a:cubicBezTo>
                </a:path>
              </a:pathLst>
            </a:custGeom>
            <a:noFill/>
            <a:ln cap="flat" cmpd="sng" w="19050">
              <a:solidFill>
                <a:srgbClr val="F1EE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 strike="noStrik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11" name="Google Shape;11;p13"/>
            <p:cNvSpPr/>
            <p:nvPr/>
          </p:nvSpPr>
          <p:spPr>
            <a:xfrm>
              <a:off x="-298800" y="3962160"/>
              <a:ext cx="10161324" cy="768281"/>
            </a:xfrm>
            <a:custGeom>
              <a:rect b="b" l="l" r="r" t="t"/>
              <a:pathLst>
                <a:path extrusionOk="0" h="40388" w="393126">
                  <a:moveTo>
                    <a:pt x="0" y="0"/>
                  </a:moveTo>
                  <a:cubicBezTo>
                    <a:pt x="3842" y="1352"/>
                    <a:pt x="12806" y="4411"/>
                    <a:pt x="23050" y="8110"/>
                  </a:cubicBezTo>
                  <a:cubicBezTo>
                    <a:pt x="33294" y="11809"/>
                    <a:pt x="45032" y="20773"/>
                    <a:pt x="61466" y="22196"/>
                  </a:cubicBezTo>
                  <a:cubicBezTo>
                    <a:pt x="77900" y="23619"/>
                    <a:pt x="104080" y="14513"/>
                    <a:pt x="121652" y="16647"/>
                  </a:cubicBezTo>
                  <a:cubicBezTo>
                    <a:pt x="139224" y="18781"/>
                    <a:pt x="153665" y="31444"/>
                    <a:pt x="166897" y="35001"/>
                  </a:cubicBezTo>
                  <a:cubicBezTo>
                    <a:pt x="180129" y="38558"/>
                    <a:pt x="182904" y="39554"/>
                    <a:pt x="201045" y="37989"/>
                  </a:cubicBezTo>
                  <a:cubicBezTo>
                    <a:pt x="219186" y="36424"/>
                    <a:pt x="250488" y="25254"/>
                    <a:pt x="275743" y="25610"/>
                  </a:cubicBezTo>
                  <a:cubicBezTo>
                    <a:pt x="300998" y="25966"/>
                    <a:pt x="333012" y="38558"/>
                    <a:pt x="352576" y="40123"/>
                  </a:cubicBezTo>
                  <a:cubicBezTo>
                    <a:pt x="372140" y="41688"/>
                    <a:pt x="386368" y="35855"/>
                    <a:pt x="393126" y="35001"/>
                  </a:cubicBezTo>
                </a:path>
              </a:pathLst>
            </a:custGeom>
            <a:noFill/>
            <a:ln cap="flat" cmpd="sng" w="19050">
              <a:solidFill>
                <a:srgbClr val="F1EE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 strike="noStrik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12" name="Google Shape;12;p13"/>
            <p:cNvSpPr/>
            <p:nvPr/>
          </p:nvSpPr>
          <p:spPr>
            <a:xfrm>
              <a:off x="-141480" y="4078080"/>
              <a:ext cx="10161324" cy="768281"/>
            </a:xfrm>
            <a:custGeom>
              <a:rect b="b" l="l" r="r" t="t"/>
              <a:pathLst>
                <a:path extrusionOk="0" h="40388" w="393126">
                  <a:moveTo>
                    <a:pt x="0" y="0"/>
                  </a:moveTo>
                  <a:cubicBezTo>
                    <a:pt x="3842" y="1352"/>
                    <a:pt x="12806" y="4411"/>
                    <a:pt x="23050" y="8110"/>
                  </a:cubicBezTo>
                  <a:cubicBezTo>
                    <a:pt x="33294" y="11809"/>
                    <a:pt x="45032" y="20773"/>
                    <a:pt x="61466" y="22196"/>
                  </a:cubicBezTo>
                  <a:cubicBezTo>
                    <a:pt x="77900" y="23619"/>
                    <a:pt x="104080" y="14513"/>
                    <a:pt x="121652" y="16647"/>
                  </a:cubicBezTo>
                  <a:cubicBezTo>
                    <a:pt x="139224" y="18781"/>
                    <a:pt x="153665" y="31444"/>
                    <a:pt x="166897" y="35001"/>
                  </a:cubicBezTo>
                  <a:cubicBezTo>
                    <a:pt x="180129" y="38558"/>
                    <a:pt x="182904" y="39554"/>
                    <a:pt x="201045" y="37989"/>
                  </a:cubicBezTo>
                  <a:cubicBezTo>
                    <a:pt x="219186" y="36424"/>
                    <a:pt x="250488" y="25254"/>
                    <a:pt x="275743" y="25610"/>
                  </a:cubicBezTo>
                  <a:cubicBezTo>
                    <a:pt x="300998" y="25966"/>
                    <a:pt x="333012" y="38558"/>
                    <a:pt x="352576" y="40123"/>
                  </a:cubicBezTo>
                  <a:cubicBezTo>
                    <a:pt x="372140" y="41688"/>
                    <a:pt x="386368" y="35855"/>
                    <a:pt x="393126" y="35001"/>
                  </a:cubicBezTo>
                </a:path>
              </a:pathLst>
            </a:custGeom>
            <a:noFill/>
            <a:ln cap="flat" cmpd="sng" w="19050">
              <a:solidFill>
                <a:srgbClr val="F1EE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 strike="noStrik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13" name="Google Shape;13;p13"/>
            <p:cNvSpPr/>
            <p:nvPr/>
          </p:nvSpPr>
          <p:spPr>
            <a:xfrm>
              <a:off x="16200" y="4194000"/>
              <a:ext cx="10161324" cy="768281"/>
            </a:xfrm>
            <a:custGeom>
              <a:rect b="b" l="l" r="r" t="t"/>
              <a:pathLst>
                <a:path extrusionOk="0" h="40388" w="393126">
                  <a:moveTo>
                    <a:pt x="0" y="0"/>
                  </a:moveTo>
                  <a:cubicBezTo>
                    <a:pt x="3842" y="1352"/>
                    <a:pt x="12806" y="4411"/>
                    <a:pt x="23050" y="8110"/>
                  </a:cubicBezTo>
                  <a:cubicBezTo>
                    <a:pt x="33294" y="11809"/>
                    <a:pt x="45032" y="20773"/>
                    <a:pt x="61466" y="22196"/>
                  </a:cubicBezTo>
                  <a:cubicBezTo>
                    <a:pt x="77900" y="23619"/>
                    <a:pt x="104080" y="14513"/>
                    <a:pt x="121652" y="16647"/>
                  </a:cubicBezTo>
                  <a:cubicBezTo>
                    <a:pt x="139224" y="18781"/>
                    <a:pt x="153665" y="31444"/>
                    <a:pt x="166897" y="35001"/>
                  </a:cubicBezTo>
                  <a:cubicBezTo>
                    <a:pt x="180129" y="38558"/>
                    <a:pt x="182904" y="39554"/>
                    <a:pt x="201045" y="37989"/>
                  </a:cubicBezTo>
                  <a:cubicBezTo>
                    <a:pt x="219186" y="36424"/>
                    <a:pt x="250488" y="25254"/>
                    <a:pt x="275743" y="25610"/>
                  </a:cubicBezTo>
                  <a:cubicBezTo>
                    <a:pt x="300998" y="25966"/>
                    <a:pt x="333012" y="38558"/>
                    <a:pt x="352576" y="40123"/>
                  </a:cubicBezTo>
                  <a:cubicBezTo>
                    <a:pt x="372140" y="41688"/>
                    <a:pt x="386368" y="35855"/>
                    <a:pt x="393126" y="35001"/>
                  </a:cubicBezTo>
                </a:path>
              </a:pathLst>
            </a:custGeom>
            <a:noFill/>
            <a:ln cap="flat" cmpd="sng" w="19050">
              <a:solidFill>
                <a:srgbClr val="F1EE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 strike="noStrik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</p:grpSp>
      <p:sp>
        <p:nvSpPr>
          <p:cNvPr id="14" name="Google Shape;14;p13"/>
          <p:cNvSpPr/>
          <p:nvPr/>
        </p:nvSpPr>
        <p:spPr>
          <a:xfrm rot="5400000">
            <a:off x="954360" y="4453560"/>
            <a:ext cx="33840" cy="3240"/>
          </a:xfrm>
          <a:custGeom>
            <a:rect b="b" l="l" r="r" t="t"/>
            <a:pathLst>
              <a:path extrusionOk="0" fill="none" h="38" w="363">
                <a:moveTo>
                  <a:pt x="0" y="1"/>
                </a:moveTo>
                <a:cubicBezTo>
                  <a:pt x="119" y="15"/>
                  <a:pt x="237" y="30"/>
                  <a:pt x="363" y="38"/>
                </a:cubicBez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1800" lIns="91425" spcFirstLastPara="1" rIns="91425" wrap="square" tIns="1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u="none" strike="noStrike">
              <a:solidFill>
                <a:srgbClr val="FFFFFF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grpSp>
        <p:nvGrpSpPr>
          <p:cNvPr id="15" name="Google Shape;15;p13"/>
          <p:cNvGrpSpPr/>
          <p:nvPr/>
        </p:nvGrpSpPr>
        <p:grpSpPr>
          <a:xfrm>
            <a:off x="-401932" y="3625740"/>
            <a:ext cx="1511272" cy="1658500"/>
            <a:chOff x="-401932" y="3625740"/>
            <a:chExt cx="1511272" cy="1658500"/>
          </a:xfrm>
        </p:grpSpPr>
        <p:sp>
          <p:nvSpPr>
            <p:cNvPr id="16" name="Google Shape;16;p13"/>
            <p:cNvSpPr/>
            <p:nvPr/>
          </p:nvSpPr>
          <p:spPr>
            <a:xfrm rot="5400000">
              <a:off x="-475546" y="3699354"/>
              <a:ext cx="1658500" cy="1511272"/>
            </a:xfrm>
            <a:custGeom>
              <a:rect b="b" l="l" r="r" t="t"/>
              <a:pathLst>
                <a:path extrusionOk="0" h="16005" w="17567">
                  <a:moveTo>
                    <a:pt x="8780" y="1"/>
                  </a:moveTo>
                  <a:cubicBezTo>
                    <a:pt x="6732" y="1"/>
                    <a:pt x="4684" y="781"/>
                    <a:pt x="3121" y="2340"/>
                  </a:cubicBezTo>
                  <a:cubicBezTo>
                    <a:pt x="1" y="5468"/>
                    <a:pt x="1" y="10532"/>
                    <a:pt x="3121" y="13659"/>
                  </a:cubicBezTo>
                  <a:cubicBezTo>
                    <a:pt x="4684" y="15222"/>
                    <a:pt x="6732" y="16004"/>
                    <a:pt x="8780" y="16004"/>
                  </a:cubicBezTo>
                  <a:cubicBezTo>
                    <a:pt x="10828" y="16004"/>
                    <a:pt x="12876" y="15222"/>
                    <a:pt x="14439" y="13659"/>
                  </a:cubicBezTo>
                  <a:cubicBezTo>
                    <a:pt x="17566" y="10532"/>
                    <a:pt x="17566" y="5468"/>
                    <a:pt x="14439" y="2340"/>
                  </a:cubicBezTo>
                  <a:cubicBezTo>
                    <a:pt x="12876" y="781"/>
                    <a:pt x="10828" y="1"/>
                    <a:pt x="87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 strike="noStrik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17" name="Google Shape;17;p13"/>
            <p:cNvSpPr/>
            <p:nvPr/>
          </p:nvSpPr>
          <p:spPr>
            <a:xfrm rot="5400000">
              <a:off x="105479" y="4238643"/>
              <a:ext cx="495364" cy="434878"/>
            </a:xfrm>
            <a:custGeom>
              <a:rect b="b" l="l" r="r" t="t"/>
              <a:pathLst>
                <a:path extrusionOk="0" h="4607" w="5250">
                  <a:moveTo>
                    <a:pt x="2627" y="1"/>
                  </a:moveTo>
                  <a:cubicBezTo>
                    <a:pt x="2302" y="1"/>
                    <a:pt x="1971" y="70"/>
                    <a:pt x="1657" y="218"/>
                  </a:cubicBezTo>
                  <a:cubicBezTo>
                    <a:pt x="503" y="750"/>
                    <a:pt x="1" y="2118"/>
                    <a:pt x="533" y="3271"/>
                  </a:cubicBezTo>
                  <a:cubicBezTo>
                    <a:pt x="926" y="4112"/>
                    <a:pt x="1760" y="4607"/>
                    <a:pt x="2630" y="4607"/>
                  </a:cubicBezTo>
                  <a:cubicBezTo>
                    <a:pt x="2953" y="4607"/>
                    <a:pt x="3281" y="4539"/>
                    <a:pt x="3594" y="4395"/>
                  </a:cubicBezTo>
                  <a:cubicBezTo>
                    <a:pt x="4747" y="3855"/>
                    <a:pt x="5249" y="2487"/>
                    <a:pt x="4710" y="1334"/>
                  </a:cubicBezTo>
                  <a:cubicBezTo>
                    <a:pt x="4323" y="495"/>
                    <a:pt x="3494" y="1"/>
                    <a:pt x="26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18" name="Google Shape;18;p13"/>
            <p:cNvSpPr/>
            <p:nvPr/>
          </p:nvSpPr>
          <p:spPr>
            <a:xfrm rot="5400000">
              <a:off x="148681" y="4249797"/>
              <a:ext cx="410397" cy="409682"/>
            </a:xfrm>
            <a:custGeom>
              <a:rect b="b" l="l" r="r" t="t"/>
              <a:pathLst>
                <a:path extrusionOk="0" fill="none" h="4341" w="4348">
                  <a:moveTo>
                    <a:pt x="3631" y="873"/>
                  </a:moveTo>
                  <a:cubicBezTo>
                    <a:pt x="4348" y="1672"/>
                    <a:pt x="4274" y="2906"/>
                    <a:pt x="3475" y="3623"/>
                  </a:cubicBezTo>
                  <a:cubicBezTo>
                    <a:pt x="2670" y="4340"/>
                    <a:pt x="1435" y="4274"/>
                    <a:pt x="718" y="3468"/>
                  </a:cubicBezTo>
                  <a:cubicBezTo>
                    <a:pt x="1" y="2662"/>
                    <a:pt x="75" y="1435"/>
                    <a:pt x="873" y="718"/>
                  </a:cubicBezTo>
                  <a:cubicBezTo>
                    <a:pt x="1679" y="1"/>
                    <a:pt x="2914" y="67"/>
                    <a:pt x="3631" y="873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1EEE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 strike="noStrik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19" name="Google Shape;19;p13"/>
            <p:cNvSpPr/>
            <p:nvPr/>
          </p:nvSpPr>
          <p:spPr>
            <a:xfrm rot="5400000">
              <a:off x="314280" y="4419359"/>
              <a:ext cx="78839" cy="73441"/>
            </a:xfrm>
            <a:custGeom>
              <a:rect b="b" l="l" r="r" t="t"/>
              <a:pathLst>
                <a:path extrusionOk="0" h="780" w="837">
                  <a:moveTo>
                    <a:pt x="423" y="0"/>
                  </a:moveTo>
                  <a:cubicBezTo>
                    <a:pt x="245" y="0"/>
                    <a:pt x="84" y="125"/>
                    <a:pt x="45" y="305"/>
                  </a:cubicBezTo>
                  <a:cubicBezTo>
                    <a:pt x="1" y="519"/>
                    <a:pt x="126" y="726"/>
                    <a:pt x="341" y="770"/>
                  </a:cubicBezTo>
                  <a:cubicBezTo>
                    <a:pt x="370" y="776"/>
                    <a:pt x="398" y="779"/>
                    <a:pt x="426" y="779"/>
                  </a:cubicBezTo>
                  <a:cubicBezTo>
                    <a:pt x="606" y="779"/>
                    <a:pt x="761" y="660"/>
                    <a:pt x="799" y="475"/>
                  </a:cubicBezTo>
                  <a:cubicBezTo>
                    <a:pt x="836" y="260"/>
                    <a:pt x="710" y="61"/>
                    <a:pt x="503" y="9"/>
                  </a:cubicBezTo>
                  <a:cubicBezTo>
                    <a:pt x="476" y="3"/>
                    <a:pt x="450" y="0"/>
                    <a:pt x="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6700" lIns="91425" spcFirstLastPara="1" rIns="91425" wrap="square" tIns="36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 strike="noStrik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20" name="Google Shape;20;p13"/>
            <p:cNvSpPr/>
            <p:nvPr/>
          </p:nvSpPr>
          <p:spPr>
            <a:xfrm rot="5400000">
              <a:off x="-378362" y="3723489"/>
              <a:ext cx="1463771" cy="1463033"/>
            </a:xfrm>
            <a:custGeom>
              <a:rect b="b" l="l" r="r" t="t"/>
              <a:pathLst>
                <a:path extrusionOk="0" fill="none" h="15497" w="15504">
                  <a:moveTo>
                    <a:pt x="12746" y="2751"/>
                  </a:moveTo>
                  <a:cubicBezTo>
                    <a:pt x="15503" y="5508"/>
                    <a:pt x="15503" y="9981"/>
                    <a:pt x="12746" y="12739"/>
                  </a:cubicBezTo>
                  <a:cubicBezTo>
                    <a:pt x="9988" y="15496"/>
                    <a:pt x="5516" y="15496"/>
                    <a:pt x="2758" y="12739"/>
                  </a:cubicBezTo>
                  <a:cubicBezTo>
                    <a:pt x="1" y="9981"/>
                    <a:pt x="1" y="5508"/>
                    <a:pt x="2758" y="2751"/>
                  </a:cubicBezTo>
                  <a:cubicBezTo>
                    <a:pt x="5516" y="1"/>
                    <a:pt x="9988" y="1"/>
                    <a:pt x="12746" y="275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1EEE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 strike="noStrik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21" name="Google Shape;21;p13"/>
            <p:cNvSpPr/>
            <p:nvPr/>
          </p:nvSpPr>
          <p:spPr>
            <a:xfrm rot="5400000">
              <a:off x="-348842" y="3752640"/>
              <a:ext cx="1405802" cy="1405802"/>
            </a:xfrm>
            <a:custGeom>
              <a:rect b="b" l="l" r="r" t="t"/>
              <a:pathLst>
                <a:path extrusionOk="0" fill="none" h="14890" w="14890">
                  <a:moveTo>
                    <a:pt x="13315" y="4591"/>
                  </a:moveTo>
                  <a:cubicBezTo>
                    <a:pt x="14889" y="7837"/>
                    <a:pt x="13536" y="11740"/>
                    <a:pt x="10298" y="13315"/>
                  </a:cubicBezTo>
                  <a:cubicBezTo>
                    <a:pt x="7053" y="14890"/>
                    <a:pt x="3149" y="13537"/>
                    <a:pt x="1575" y="10299"/>
                  </a:cubicBezTo>
                  <a:cubicBezTo>
                    <a:pt x="0" y="7053"/>
                    <a:pt x="1353" y="3150"/>
                    <a:pt x="4591" y="1575"/>
                  </a:cubicBezTo>
                  <a:cubicBezTo>
                    <a:pt x="7836" y="0"/>
                    <a:pt x="11740" y="1353"/>
                    <a:pt x="13315" y="459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1EEE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 strike="noStrik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22" name="Google Shape;22;p13"/>
            <p:cNvSpPr/>
            <p:nvPr/>
          </p:nvSpPr>
          <p:spPr>
            <a:xfrm rot="5400000">
              <a:off x="-270004" y="3832200"/>
              <a:ext cx="1246684" cy="1246684"/>
            </a:xfrm>
            <a:custGeom>
              <a:rect b="b" l="l" r="r" t="t"/>
              <a:pathLst>
                <a:path extrusionOk="0" fill="none" h="13205" w="13205">
                  <a:moveTo>
                    <a:pt x="10854" y="2344"/>
                  </a:moveTo>
                  <a:cubicBezTo>
                    <a:pt x="13204" y="4695"/>
                    <a:pt x="13204" y="8502"/>
                    <a:pt x="10854" y="10853"/>
                  </a:cubicBezTo>
                  <a:cubicBezTo>
                    <a:pt x="8503" y="13204"/>
                    <a:pt x="4695" y="13204"/>
                    <a:pt x="2344" y="10853"/>
                  </a:cubicBezTo>
                  <a:cubicBezTo>
                    <a:pt x="1" y="8502"/>
                    <a:pt x="1" y="4695"/>
                    <a:pt x="2344" y="2344"/>
                  </a:cubicBezTo>
                  <a:cubicBezTo>
                    <a:pt x="4695" y="1"/>
                    <a:pt x="8503" y="1"/>
                    <a:pt x="10854" y="2344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1EEE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 strike="noStrik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23" name="Google Shape;23;p13"/>
            <p:cNvSpPr/>
            <p:nvPr/>
          </p:nvSpPr>
          <p:spPr>
            <a:xfrm rot="5400000">
              <a:off x="-202320" y="4125961"/>
              <a:ext cx="273600" cy="170279"/>
            </a:xfrm>
            <a:custGeom>
              <a:rect b="b" l="l" r="r" t="t"/>
              <a:pathLst>
                <a:path extrusionOk="0" fill="none" h="1805" w="2899">
                  <a:moveTo>
                    <a:pt x="0" y="0"/>
                  </a:moveTo>
                  <a:cubicBezTo>
                    <a:pt x="673" y="954"/>
                    <a:pt x="1782" y="1516"/>
                    <a:pt x="2898" y="1804"/>
                  </a:cubicBezTo>
                </a:path>
              </a:pathLst>
            </a:custGeom>
            <a:noFill/>
            <a:ln cap="flat" cmpd="sng" w="9525">
              <a:solidFill>
                <a:srgbClr val="F1EEE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85300" lIns="91425" spcFirstLastPara="1" rIns="91425" wrap="square" tIns="85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 strike="noStrik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24" name="Google Shape;24;p13"/>
            <p:cNvSpPr/>
            <p:nvPr/>
          </p:nvSpPr>
          <p:spPr>
            <a:xfrm rot="5400000">
              <a:off x="822960" y="4453560"/>
              <a:ext cx="33840" cy="1800"/>
            </a:xfrm>
            <a:custGeom>
              <a:rect b="b" l="l" r="r" t="t"/>
              <a:pathLst>
                <a:path extrusionOk="0" fill="none" h="23" w="364">
                  <a:moveTo>
                    <a:pt x="363" y="22"/>
                  </a:moveTo>
                  <a:cubicBezTo>
                    <a:pt x="245" y="8"/>
                    <a:pt x="119" y="0"/>
                    <a:pt x="1" y="0"/>
                  </a:cubicBez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075" lIns="91425" spcFirstLastPara="1" rIns="91425" wrap="square" tIns="1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 strike="noStrik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25" name="Google Shape;25;p13"/>
            <p:cNvSpPr/>
            <p:nvPr/>
          </p:nvSpPr>
          <p:spPr>
            <a:xfrm rot="5400000">
              <a:off x="600842" y="4623479"/>
              <a:ext cx="285477" cy="150480"/>
            </a:xfrm>
            <a:custGeom>
              <a:rect b="b" l="l" r="r" t="t"/>
              <a:pathLst>
                <a:path extrusionOk="0" fill="none" h="1598" w="3025">
                  <a:moveTo>
                    <a:pt x="3024" y="1597"/>
                  </a:moveTo>
                  <a:cubicBezTo>
                    <a:pt x="2285" y="688"/>
                    <a:pt x="1139" y="207"/>
                    <a:pt x="1" y="0"/>
                  </a:cubicBezTo>
                </a:path>
              </a:pathLst>
            </a:custGeom>
            <a:noFill/>
            <a:ln cap="flat" cmpd="sng" w="9525">
              <a:solidFill>
                <a:srgbClr val="F1EEE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5225" lIns="91425" spcFirstLastPara="1" rIns="91425" wrap="square" tIns="75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 strike="noStrik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</p:grpSp>
      <p:grpSp>
        <p:nvGrpSpPr>
          <p:cNvPr id="26" name="Google Shape;26;p13"/>
          <p:cNvGrpSpPr/>
          <p:nvPr/>
        </p:nvGrpSpPr>
        <p:grpSpPr>
          <a:xfrm>
            <a:off x="2323060" y="4037400"/>
            <a:ext cx="1600220" cy="1756436"/>
            <a:chOff x="2323060" y="4037400"/>
            <a:chExt cx="1600220" cy="1756436"/>
          </a:xfrm>
        </p:grpSpPr>
        <p:sp>
          <p:nvSpPr>
            <p:cNvPr id="27" name="Google Shape;27;p13"/>
            <p:cNvSpPr/>
            <p:nvPr/>
          </p:nvSpPr>
          <p:spPr>
            <a:xfrm rot="5400000">
              <a:off x="2244952" y="4115508"/>
              <a:ext cx="1756436" cy="1600220"/>
            </a:xfrm>
            <a:custGeom>
              <a:rect b="b" l="l" r="r" t="t"/>
              <a:pathLst>
                <a:path extrusionOk="0" h="16005" w="17567">
                  <a:moveTo>
                    <a:pt x="8780" y="1"/>
                  </a:moveTo>
                  <a:cubicBezTo>
                    <a:pt x="6732" y="1"/>
                    <a:pt x="4684" y="781"/>
                    <a:pt x="3121" y="2340"/>
                  </a:cubicBezTo>
                  <a:cubicBezTo>
                    <a:pt x="1" y="5468"/>
                    <a:pt x="1" y="10532"/>
                    <a:pt x="3121" y="13659"/>
                  </a:cubicBezTo>
                  <a:cubicBezTo>
                    <a:pt x="4684" y="15222"/>
                    <a:pt x="6732" y="16004"/>
                    <a:pt x="8780" y="16004"/>
                  </a:cubicBezTo>
                  <a:cubicBezTo>
                    <a:pt x="10828" y="16004"/>
                    <a:pt x="12876" y="15222"/>
                    <a:pt x="14439" y="13659"/>
                  </a:cubicBezTo>
                  <a:cubicBezTo>
                    <a:pt x="17566" y="10532"/>
                    <a:pt x="17566" y="5468"/>
                    <a:pt x="14439" y="2340"/>
                  </a:cubicBezTo>
                  <a:cubicBezTo>
                    <a:pt x="12876" y="781"/>
                    <a:pt x="10828" y="1"/>
                    <a:pt x="87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 strike="noStrik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28" name="Google Shape;28;p13"/>
            <p:cNvSpPr/>
            <p:nvPr/>
          </p:nvSpPr>
          <p:spPr>
            <a:xfrm rot="5400000">
              <a:off x="2860565" y="4686120"/>
              <a:ext cx="524514" cy="460435"/>
            </a:xfrm>
            <a:custGeom>
              <a:rect b="b" l="l" r="r" t="t"/>
              <a:pathLst>
                <a:path extrusionOk="0" h="4607" w="5250">
                  <a:moveTo>
                    <a:pt x="2627" y="1"/>
                  </a:moveTo>
                  <a:cubicBezTo>
                    <a:pt x="2302" y="1"/>
                    <a:pt x="1971" y="70"/>
                    <a:pt x="1657" y="218"/>
                  </a:cubicBezTo>
                  <a:cubicBezTo>
                    <a:pt x="503" y="750"/>
                    <a:pt x="1" y="2118"/>
                    <a:pt x="533" y="3271"/>
                  </a:cubicBezTo>
                  <a:cubicBezTo>
                    <a:pt x="926" y="4112"/>
                    <a:pt x="1760" y="4607"/>
                    <a:pt x="2630" y="4607"/>
                  </a:cubicBezTo>
                  <a:cubicBezTo>
                    <a:pt x="2953" y="4607"/>
                    <a:pt x="3281" y="4539"/>
                    <a:pt x="3594" y="4395"/>
                  </a:cubicBezTo>
                  <a:cubicBezTo>
                    <a:pt x="4747" y="3855"/>
                    <a:pt x="5249" y="2487"/>
                    <a:pt x="4710" y="1334"/>
                  </a:cubicBezTo>
                  <a:cubicBezTo>
                    <a:pt x="4323" y="495"/>
                    <a:pt x="3494" y="1"/>
                    <a:pt x="26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29" name="Google Shape;29;p13"/>
            <p:cNvSpPr/>
            <p:nvPr/>
          </p:nvSpPr>
          <p:spPr>
            <a:xfrm rot="5400000">
              <a:off x="2906283" y="4698001"/>
              <a:ext cx="434517" cy="433796"/>
            </a:xfrm>
            <a:custGeom>
              <a:rect b="b" l="l" r="r" t="t"/>
              <a:pathLst>
                <a:path extrusionOk="0" fill="none" h="4341" w="4348">
                  <a:moveTo>
                    <a:pt x="3631" y="873"/>
                  </a:moveTo>
                  <a:cubicBezTo>
                    <a:pt x="4348" y="1672"/>
                    <a:pt x="4274" y="2906"/>
                    <a:pt x="3475" y="3623"/>
                  </a:cubicBezTo>
                  <a:cubicBezTo>
                    <a:pt x="2670" y="4340"/>
                    <a:pt x="1435" y="4274"/>
                    <a:pt x="718" y="3468"/>
                  </a:cubicBezTo>
                  <a:cubicBezTo>
                    <a:pt x="1" y="2662"/>
                    <a:pt x="75" y="1435"/>
                    <a:pt x="873" y="718"/>
                  </a:cubicBezTo>
                  <a:cubicBezTo>
                    <a:pt x="1679" y="1"/>
                    <a:pt x="2914" y="67"/>
                    <a:pt x="3631" y="873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1EEE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 strike="noStrik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30" name="Google Shape;30;p13"/>
            <p:cNvSpPr/>
            <p:nvPr/>
          </p:nvSpPr>
          <p:spPr>
            <a:xfrm rot="5400000">
              <a:off x="3081960" y="4877640"/>
              <a:ext cx="83520" cy="77760"/>
            </a:xfrm>
            <a:custGeom>
              <a:rect b="b" l="l" r="r" t="t"/>
              <a:pathLst>
                <a:path extrusionOk="0" h="780" w="837">
                  <a:moveTo>
                    <a:pt x="423" y="0"/>
                  </a:moveTo>
                  <a:cubicBezTo>
                    <a:pt x="245" y="0"/>
                    <a:pt x="84" y="125"/>
                    <a:pt x="45" y="305"/>
                  </a:cubicBezTo>
                  <a:cubicBezTo>
                    <a:pt x="1" y="519"/>
                    <a:pt x="126" y="726"/>
                    <a:pt x="341" y="770"/>
                  </a:cubicBezTo>
                  <a:cubicBezTo>
                    <a:pt x="370" y="776"/>
                    <a:pt x="398" y="779"/>
                    <a:pt x="426" y="779"/>
                  </a:cubicBezTo>
                  <a:cubicBezTo>
                    <a:pt x="606" y="779"/>
                    <a:pt x="761" y="660"/>
                    <a:pt x="799" y="475"/>
                  </a:cubicBezTo>
                  <a:cubicBezTo>
                    <a:pt x="836" y="260"/>
                    <a:pt x="710" y="61"/>
                    <a:pt x="503" y="9"/>
                  </a:cubicBezTo>
                  <a:cubicBezTo>
                    <a:pt x="476" y="3"/>
                    <a:pt x="450" y="0"/>
                    <a:pt x="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8875" lIns="91425" spcFirstLastPara="1" rIns="91425" wrap="square" tIns="38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 strike="noStrik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31" name="Google Shape;31;p13"/>
            <p:cNvSpPr/>
            <p:nvPr/>
          </p:nvSpPr>
          <p:spPr>
            <a:xfrm rot="5400000">
              <a:off x="2347922" y="4140729"/>
              <a:ext cx="1550167" cy="1549429"/>
            </a:xfrm>
            <a:custGeom>
              <a:rect b="b" l="l" r="r" t="t"/>
              <a:pathLst>
                <a:path extrusionOk="0" fill="none" h="15497" w="15504">
                  <a:moveTo>
                    <a:pt x="12746" y="2751"/>
                  </a:moveTo>
                  <a:cubicBezTo>
                    <a:pt x="15503" y="5508"/>
                    <a:pt x="15503" y="9981"/>
                    <a:pt x="12746" y="12739"/>
                  </a:cubicBezTo>
                  <a:cubicBezTo>
                    <a:pt x="9988" y="15496"/>
                    <a:pt x="5516" y="15496"/>
                    <a:pt x="2758" y="12739"/>
                  </a:cubicBezTo>
                  <a:cubicBezTo>
                    <a:pt x="1" y="9981"/>
                    <a:pt x="1" y="5508"/>
                    <a:pt x="2758" y="2751"/>
                  </a:cubicBezTo>
                  <a:cubicBezTo>
                    <a:pt x="5516" y="1"/>
                    <a:pt x="9988" y="1"/>
                    <a:pt x="12746" y="275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1EEE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 strike="noStrik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32" name="Google Shape;32;p13"/>
            <p:cNvSpPr/>
            <p:nvPr/>
          </p:nvSpPr>
          <p:spPr>
            <a:xfrm rot="5400000">
              <a:off x="2379237" y="4171320"/>
              <a:ext cx="1488963" cy="1488963"/>
            </a:xfrm>
            <a:custGeom>
              <a:rect b="b" l="l" r="r" t="t"/>
              <a:pathLst>
                <a:path extrusionOk="0" fill="none" h="14890" w="14890">
                  <a:moveTo>
                    <a:pt x="13315" y="4591"/>
                  </a:moveTo>
                  <a:cubicBezTo>
                    <a:pt x="14889" y="7837"/>
                    <a:pt x="13536" y="11740"/>
                    <a:pt x="10298" y="13315"/>
                  </a:cubicBezTo>
                  <a:cubicBezTo>
                    <a:pt x="7053" y="14890"/>
                    <a:pt x="3149" y="13537"/>
                    <a:pt x="1575" y="10299"/>
                  </a:cubicBezTo>
                  <a:cubicBezTo>
                    <a:pt x="0" y="7053"/>
                    <a:pt x="1353" y="3150"/>
                    <a:pt x="4591" y="1575"/>
                  </a:cubicBezTo>
                  <a:cubicBezTo>
                    <a:pt x="7836" y="0"/>
                    <a:pt x="11740" y="1353"/>
                    <a:pt x="13315" y="459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1EEE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 strike="noStrik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33" name="Google Shape;33;p13"/>
            <p:cNvSpPr/>
            <p:nvPr/>
          </p:nvSpPr>
          <p:spPr>
            <a:xfrm rot="5400000">
              <a:off x="2463136" y="4255560"/>
              <a:ext cx="1320104" cy="1320104"/>
            </a:xfrm>
            <a:custGeom>
              <a:rect b="b" l="l" r="r" t="t"/>
              <a:pathLst>
                <a:path extrusionOk="0" fill="none" h="13205" w="13205">
                  <a:moveTo>
                    <a:pt x="10854" y="2344"/>
                  </a:moveTo>
                  <a:cubicBezTo>
                    <a:pt x="13204" y="4695"/>
                    <a:pt x="13204" y="8502"/>
                    <a:pt x="10854" y="10853"/>
                  </a:cubicBezTo>
                  <a:cubicBezTo>
                    <a:pt x="8503" y="13204"/>
                    <a:pt x="4695" y="13204"/>
                    <a:pt x="2344" y="10853"/>
                  </a:cubicBezTo>
                  <a:cubicBezTo>
                    <a:pt x="1" y="8502"/>
                    <a:pt x="1" y="4695"/>
                    <a:pt x="2344" y="2344"/>
                  </a:cubicBezTo>
                  <a:cubicBezTo>
                    <a:pt x="4695" y="1"/>
                    <a:pt x="8503" y="1"/>
                    <a:pt x="10854" y="2344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1EEE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 strike="noStrik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34" name="Google Shape;34;p13"/>
            <p:cNvSpPr/>
            <p:nvPr/>
          </p:nvSpPr>
          <p:spPr>
            <a:xfrm rot="5400000">
              <a:off x="2534759" y="4566962"/>
              <a:ext cx="289443" cy="179999"/>
            </a:xfrm>
            <a:custGeom>
              <a:rect b="b" l="l" r="r" t="t"/>
              <a:pathLst>
                <a:path extrusionOk="0" fill="none" h="1805" w="2899">
                  <a:moveTo>
                    <a:pt x="0" y="0"/>
                  </a:moveTo>
                  <a:cubicBezTo>
                    <a:pt x="673" y="954"/>
                    <a:pt x="1782" y="1516"/>
                    <a:pt x="2898" y="1804"/>
                  </a:cubicBezTo>
                </a:path>
              </a:pathLst>
            </a:custGeom>
            <a:noFill/>
            <a:ln cap="flat" cmpd="sng" w="9525">
              <a:solidFill>
                <a:srgbClr val="F1EEE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0000" lIns="91425" spcFirstLastPara="1" rIns="91425" wrap="square" tIns="90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 strike="noStrik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35" name="Google Shape;35;p13"/>
            <p:cNvSpPr/>
            <p:nvPr/>
          </p:nvSpPr>
          <p:spPr>
            <a:xfrm rot="5400000">
              <a:off x="3620160" y="4914000"/>
              <a:ext cx="36000" cy="1800"/>
            </a:xfrm>
            <a:custGeom>
              <a:rect b="b" l="l" r="r" t="t"/>
              <a:pathLst>
                <a:path extrusionOk="0" fill="none" h="23" w="364">
                  <a:moveTo>
                    <a:pt x="363" y="22"/>
                  </a:moveTo>
                  <a:cubicBezTo>
                    <a:pt x="245" y="8"/>
                    <a:pt x="119" y="0"/>
                    <a:pt x="1" y="0"/>
                  </a:cubicBez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075" lIns="91425" spcFirstLastPara="1" rIns="91425" wrap="square" tIns="1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 strike="noStrik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36" name="Google Shape;36;p13"/>
            <p:cNvSpPr/>
            <p:nvPr/>
          </p:nvSpPr>
          <p:spPr>
            <a:xfrm rot="5400000">
              <a:off x="3385440" y="5093639"/>
              <a:ext cx="302039" cy="159480"/>
            </a:xfrm>
            <a:custGeom>
              <a:rect b="b" l="l" r="r" t="t"/>
              <a:pathLst>
                <a:path extrusionOk="0" fill="none" h="1598" w="3025">
                  <a:moveTo>
                    <a:pt x="3024" y="1597"/>
                  </a:moveTo>
                  <a:cubicBezTo>
                    <a:pt x="2285" y="688"/>
                    <a:pt x="1139" y="207"/>
                    <a:pt x="1" y="0"/>
                  </a:cubicBezTo>
                </a:path>
              </a:pathLst>
            </a:custGeom>
            <a:noFill/>
            <a:ln cap="flat" cmpd="sng" w="9525">
              <a:solidFill>
                <a:srgbClr val="F1EEE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900" lIns="91425" spcFirstLastPara="1" rIns="91425" wrap="square" tIns="79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 strike="noStrik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</p:grpSp>
      <p:grpSp>
        <p:nvGrpSpPr>
          <p:cNvPr id="37" name="Google Shape;37;p13"/>
          <p:cNvGrpSpPr/>
          <p:nvPr/>
        </p:nvGrpSpPr>
        <p:grpSpPr>
          <a:xfrm>
            <a:off x="7693180" y="3729960"/>
            <a:ext cx="1600220" cy="1756436"/>
            <a:chOff x="7693180" y="3729960"/>
            <a:chExt cx="1600220" cy="1756436"/>
          </a:xfrm>
        </p:grpSpPr>
        <p:sp>
          <p:nvSpPr>
            <p:cNvPr id="38" name="Google Shape;38;p13"/>
            <p:cNvSpPr/>
            <p:nvPr/>
          </p:nvSpPr>
          <p:spPr>
            <a:xfrm rot="5400000">
              <a:off x="7615072" y="3808068"/>
              <a:ext cx="1756436" cy="1600220"/>
            </a:xfrm>
            <a:custGeom>
              <a:rect b="b" l="l" r="r" t="t"/>
              <a:pathLst>
                <a:path extrusionOk="0" h="16005" w="17567">
                  <a:moveTo>
                    <a:pt x="8780" y="1"/>
                  </a:moveTo>
                  <a:cubicBezTo>
                    <a:pt x="6732" y="1"/>
                    <a:pt x="4684" y="781"/>
                    <a:pt x="3121" y="2340"/>
                  </a:cubicBezTo>
                  <a:cubicBezTo>
                    <a:pt x="1" y="5468"/>
                    <a:pt x="1" y="10532"/>
                    <a:pt x="3121" y="13659"/>
                  </a:cubicBezTo>
                  <a:cubicBezTo>
                    <a:pt x="4684" y="15222"/>
                    <a:pt x="6732" y="16004"/>
                    <a:pt x="8780" y="16004"/>
                  </a:cubicBezTo>
                  <a:cubicBezTo>
                    <a:pt x="10828" y="16004"/>
                    <a:pt x="12876" y="15222"/>
                    <a:pt x="14439" y="13659"/>
                  </a:cubicBezTo>
                  <a:cubicBezTo>
                    <a:pt x="17566" y="10532"/>
                    <a:pt x="17566" y="5468"/>
                    <a:pt x="14439" y="2340"/>
                  </a:cubicBezTo>
                  <a:cubicBezTo>
                    <a:pt x="12876" y="781"/>
                    <a:pt x="10828" y="1"/>
                    <a:pt x="87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 strike="noStrik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39" name="Google Shape;39;p13"/>
            <p:cNvSpPr/>
            <p:nvPr/>
          </p:nvSpPr>
          <p:spPr>
            <a:xfrm rot="5400000">
              <a:off x="8230685" y="4378680"/>
              <a:ext cx="524514" cy="460435"/>
            </a:xfrm>
            <a:custGeom>
              <a:rect b="b" l="l" r="r" t="t"/>
              <a:pathLst>
                <a:path extrusionOk="0" h="4607" w="5250">
                  <a:moveTo>
                    <a:pt x="2627" y="1"/>
                  </a:moveTo>
                  <a:cubicBezTo>
                    <a:pt x="2302" y="1"/>
                    <a:pt x="1971" y="70"/>
                    <a:pt x="1657" y="218"/>
                  </a:cubicBezTo>
                  <a:cubicBezTo>
                    <a:pt x="503" y="750"/>
                    <a:pt x="1" y="2118"/>
                    <a:pt x="533" y="3271"/>
                  </a:cubicBezTo>
                  <a:cubicBezTo>
                    <a:pt x="926" y="4112"/>
                    <a:pt x="1760" y="4607"/>
                    <a:pt x="2630" y="4607"/>
                  </a:cubicBezTo>
                  <a:cubicBezTo>
                    <a:pt x="2953" y="4607"/>
                    <a:pt x="3281" y="4539"/>
                    <a:pt x="3594" y="4395"/>
                  </a:cubicBezTo>
                  <a:cubicBezTo>
                    <a:pt x="4747" y="3855"/>
                    <a:pt x="5249" y="2487"/>
                    <a:pt x="4710" y="1334"/>
                  </a:cubicBezTo>
                  <a:cubicBezTo>
                    <a:pt x="4323" y="495"/>
                    <a:pt x="3494" y="1"/>
                    <a:pt x="26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40" name="Google Shape;40;p13"/>
            <p:cNvSpPr/>
            <p:nvPr/>
          </p:nvSpPr>
          <p:spPr>
            <a:xfrm rot="5400000">
              <a:off x="8276403" y="4390921"/>
              <a:ext cx="434517" cy="433796"/>
            </a:xfrm>
            <a:custGeom>
              <a:rect b="b" l="l" r="r" t="t"/>
              <a:pathLst>
                <a:path extrusionOk="0" fill="none" h="4341" w="4348">
                  <a:moveTo>
                    <a:pt x="3631" y="873"/>
                  </a:moveTo>
                  <a:cubicBezTo>
                    <a:pt x="4348" y="1672"/>
                    <a:pt x="4274" y="2906"/>
                    <a:pt x="3475" y="3623"/>
                  </a:cubicBezTo>
                  <a:cubicBezTo>
                    <a:pt x="2670" y="4340"/>
                    <a:pt x="1435" y="4274"/>
                    <a:pt x="718" y="3468"/>
                  </a:cubicBezTo>
                  <a:cubicBezTo>
                    <a:pt x="1" y="2662"/>
                    <a:pt x="75" y="1435"/>
                    <a:pt x="873" y="718"/>
                  </a:cubicBezTo>
                  <a:cubicBezTo>
                    <a:pt x="1679" y="1"/>
                    <a:pt x="2914" y="67"/>
                    <a:pt x="3631" y="873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1EEE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 strike="noStrik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41" name="Google Shape;41;p13"/>
            <p:cNvSpPr/>
            <p:nvPr/>
          </p:nvSpPr>
          <p:spPr>
            <a:xfrm rot="5400000">
              <a:off x="8452080" y="4570200"/>
              <a:ext cx="83520" cy="77760"/>
            </a:xfrm>
            <a:custGeom>
              <a:rect b="b" l="l" r="r" t="t"/>
              <a:pathLst>
                <a:path extrusionOk="0" h="780" w="837">
                  <a:moveTo>
                    <a:pt x="423" y="0"/>
                  </a:moveTo>
                  <a:cubicBezTo>
                    <a:pt x="245" y="0"/>
                    <a:pt x="84" y="125"/>
                    <a:pt x="45" y="305"/>
                  </a:cubicBezTo>
                  <a:cubicBezTo>
                    <a:pt x="1" y="519"/>
                    <a:pt x="126" y="726"/>
                    <a:pt x="341" y="770"/>
                  </a:cubicBezTo>
                  <a:cubicBezTo>
                    <a:pt x="370" y="776"/>
                    <a:pt x="398" y="779"/>
                    <a:pt x="426" y="779"/>
                  </a:cubicBezTo>
                  <a:cubicBezTo>
                    <a:pt x="606" y="779"/>
                    <a:pt x="761" y="660"/>
                    <a:pt x="799" y="475"/>
                  </a:cubicBezTo>
                  <a:cubicBezTo>
                    <a:pt x="836" y="260"/>
                    <a:pt x="710" y="61"/>
                    <a:pt x="503" y="9"/>
                  </a:cubicBezTo>
                  <a:cubicBezTo>
                    <a:pt x="476" y="3"/>
                    <a:pt x="450" y="0"/>
                    <a:pt x="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8875" lIns="91425" spcFirstLastPara="1" rIns="91425" wrap="square" tIns="38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 strike="noStrik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42" name="Google Shape;42;p13"/>
            <p:cNvSpPr/>
            <p:nvPr/>
          </p:nvSpPr>
          <p:spPr>
            <a:xfrm rot="5400000">
              <a:off x="7718042" y="3833289"/>
              <a:ext cx="1550167" cy="1549429"/>
            </a:xfrm>
            <a:custGeom>
              <a:rect b="b" l="l" r="r" t="t"/>
              <a:pathLst>
                <a:path extrusionOk="0" fill="none" h="15497" w="15504">
                  <a:moveTo>
                    <a:pt x="12746" y="2751"/>
                  </a:moveTo>
                  <a:cubicBezTo>
                    <a:pt x="15503" y="5508"/>
                    <a:pt x="15503" y="9981"/>
                    <a:pt x="12746" y="12739"/>
                  </a:cubicBezTo>
                  <a:cubicBezTo>
                    <a:pt x="9988" y="15496"/>
                    <a:pt x="5516" y="15496"/>
                    <a:pt x="2758" y="12739"/>
                  </a:cubicBezTo>
                  <a:cubicBezTo>
                    <a:pt x="1" y="9981"/>
                    <a:pt x="1" y="5508"/>
                    <a:pt x="2758" y="2751"/>
                  </a:cubicBezTo>
                  <a:cubicBezTo>
                    <a:pt x="5516" y="1"/>
                    <a:pt x="9988" y="1"/>
                    <a:pt x="12746" y="275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1EEE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 strike="noStrik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43" name="Google Shape;43;p13"/>
            <p:cNvSpPr/>
            <p:nvPr/>
          </p:nvSpPr>
          <p:spPr>
            <a:xfrm rot="5400000">
              <a:off x="7749357" y="3863880"/>
              <a:ext cx="1488963" cy="1488963"/>
            </a:xfrm>
            <a:custGeom>
              <a:rect b="b" l="l" r="r" t="t"/>
              <a:pathLst>
                <a:path extrusionOk="0" fill="none" h="14890" w="14890">
                  <a:moveTo>
                    <a:pt x="13315" y="4591"/>
                  </a:moveTo>
                  <a:cubicBezTo>
                    <a:pt x="14889" y="7837"/>
                    <a:pt x="13536" y="11740"/>
                    <a:pt x="10298" y="13315"/>
                  </a:cubicBezTo>
                  <a:cubicBezTo>
                    <a:pt x="7053" y="14890"/>
                    <a:pt x="3149" y="13537"/>
                    <a:pt x="1575" y="10299"/>
                  </a:cubicBezTo>
                  <a:cubicBezTo>
                    <a:pt x="0" y="7053"/>
                    <a:pt x="1353" y="3150"/>
                    <a:pt x="4591" y="1575"/>
                  </a:cubicBezTo>
                  <a:cubicBezTo>
                    <a:pt x="7836" y="0"/>
                    <a:pt x="11740" y="1353"/>
                    <a:pt x="13315" y="459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1EEE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 strike="noStrik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44" name="Google Shape;44;p13"/>
            <p:cNvSpPr/>
            <p:nvPr/>
          </p:nvSpPr>
          <p:spPr>
            <a:xfrm rot="5400000">
              <a:off x="7833256" y="3948120"/>
              <a:ext cx="1320104" cy="1320104"/>
            </a:xfrm>
            <a:custGeom>
              <a:rect b="b" l="l" r="r" t="t"/>
              <a:pathLst>
                <a:path extrusionOk="0" fill="none" h="13205" w="13205">
                  <a:moveTo>
                    <a:pt x="10854" y="2344"/>
                  </a:moveTo>
                  <a:cubicBezTo>
                    <a:pt x="13204" y="4695"/>
                    <a:pt x="13204" y="8502"/>
                    <a:pt x="10854" y="10853"/>
                  </a:cubicBezTo>
                  <a:cubicBezTo>
                    <a:pt x="8503" y="13204"/>
                    <a:pt x="4695" y="13204"/>
                    <a:pt x="2344" y="10853"/>
                  </a:cubicBezTo>
                  <a:cubicBezTo>
                    <a:pt x="1" y="8502"/>
                    <a:pt x="1" y="4695"/>
                    <a:pt x="2344" y="2344"/>
                  </a:cubicBezTo>
                  <a:cubicBezTo>
                    <a:pt x="4695" y="1"/>
                    <a:pt x="8503" y="1"/>
                    <a:pt x="10854" y="2344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1EEE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 strike="noStrik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45" name="Google Shape;45;p13"/>
            <p:cNvSpPr/>
            <p:nvPr/>
          </p:nvSpPr>
          <p:spPr>
            <a:xfrm rot="5400000">
              <a:off x="7904879" y="4259522"/>
              <a:ext cx="289443" cy="179999"/>
            </a:xfrm>
            <a:custGeom>
              <a:rect b="b" l="l" r="r" t="t"/>
              <a:pathLst>
                <a:path extrusionOk="0" fill="none" h="1805" w="2899">
                  <a:moveTo>
                    <a:pt x="0" y="0"/>
                  </a:moveTo>
                  <a:cubicBezTo>
                    <a:pt x="673" y="954"/>
                    <a:pt x="1782" y="1516"/>
                    <a:pt x="2898" y="1804"/>
                  </a:cubicBezTo>
                </a:path>
              </a:pathLst>
            </a:custGeom>
            <a:noFill/>
            <a:ln cap="flat" cmpd="sng" w="9525">
              <a:solidFill>
                <a:srgbClr val="F1EEE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0000" lIns="91425" spcFirstLastPara="1" rIns="91425" wrap="square" tIns="90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 strike="noStrik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46" name="Google Shape;46;p13"/>
            <p:cNvSpPr/>
            <p:nvPr/>
          </p:nvSpPr>
          <p:spPr>
            <a:xfrm rot="5400000">
              <a:off x="8990280" y="4606560"/>
              <a:ext cx="36000" cy="1800"/>
            </a:xfrm>
            <a:custGeom>
              <a:rect b="b" l="l" r="r" t="t"/>
              <a:pathLst>
                <a:path extrusionOk="0" fill="none" h="23" w="364">
                  <a:moveTo>
                    <a:pt x="363" y="22"/>
                  </a:moveTo>
                  <a:cubicBezTo>
                    <a:pt x="245" y="8"/>
                    <a:pt x="119" y="0"/>
                    <a:pt x="1" y="0"/>
                  </a:cubicBez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075" lIns="91425" spcFirstLastPara="1" rIns="91425" wrap="square" tIns="1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 strike="noStrik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sp>
          <p:nvSpPr>
            <p:cNvPr id="47" name="Google Shape;47;p13"/>
            <p:cNvSpPr/>
            <p:nvPr/>
          </p:nvSpPr>
          <p:spPr>
            <a:xfrm rot="5400000">
              <a:off x="8755560" y="4786199"/>
              <a:ext cx="302039" cy="159480"/>
            </a:xfrm>
            <a:custGeom>
              <a:rect b="b" l="l" r="r" t="t"/>
              <a:pathLst>
                <a:path extrusionOk="0" fill="none" h="1598" w="3025">
                  <a:moveTo>
                    <a:pt x="3024" y="1597"/>
                  </a:moveTo>
                  <a:cubicBezTo>
                    <a:pt x="2285" y="688"/>
                    <a:pt x="1139" y="207"/>
                    <a:pt x="1" y="0"/>
                  </a:cubicBezTo>
                </a:path>
              </a:pathLst>
            </a:custGeom>
            <a:noFill/>
            <a:ln cap="flat" cmpd="sng" w="9525">
              <a:solidFill>
                <a:srgbClr val="F1EEE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900" lIns="91425" spcFirstLastPara="1" rIns="91425" wrap="square" tIns="79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 strike="noStrik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</p:grpSp>
      <p:sp>
        <p:nvSpPr>
          <p:cNvPr id="48" name="Google Shape;48;p13"/>
          <p:cNvSpPr txBox="1"/>
          <p:nvPr>
            <p:ph idx="1" type="body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g3db55b2943b_6_0"/>
          <p:cNvGrpSpPr/>
          <p:nvPr/>
        </p:nvGrpSpPr>
        <p:grpSpPr>
          <a:xfrm>
            <a:off x="-1946" y="1783585"/>
            <a:ext cx="9146170" cy="1556538"/>
            <a:chOff x="-1069" y="2880073"/>
            <a:chExt cx="10056261" cy="1676400"/>
          </a:xfrm>
        </p:grpSpPr>
        <p:pic>
          <p:nvPicPr>
            <p:cNvPr id="54" name="Google Shape;54;g3db55b2943b_6_0"/>
            <p:cNvPicPr preferRelativeResize="0"/>
            <p:nvPr/>
          </p:nvPicPr>
          <p:blipFill rotWithShape="1">
            <a:blip r:embed="rId1">
              <a:alphaModFix/>
            </a:blip>
            <a:srcRect b="0" l="0" r="0" t="200"/>
            <a:stretch/>
          </p:blipFill>
          <p:spPr>
            <a:xfrm>
              <a:off x="-1069" y="2881477"/>
              <a:ext cx="2514599" cy="1673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55;g3db55b2943b_6_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513531" y="2880073"/>
              <a:ext cx="2514599" cy="167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g3db55b2943b_6_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27062" y="2880073"/>
              <a:ext cx="2514599" cy="167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g3db55b2943b_6_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0593" y="2881978"/>
              <a:ext cx="2514599" cy="167449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8" name="Google Shape;58;g3db55b2943b_6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3382460"/>
            <a:ext cx="9143994" cy="176947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3db55b2943b_6_0"/>
          <p:cNvSpPr/>
          <p:nvPr/>
        </p:nvSpPr>
        <p:spPr>
          <a:xfrm>
            <a:off x="8668" y="3658634"/>
            <a:ext cx="9135300" cy="1493400"/>
          </a:xfrm>
          <a:prstGeom prst="rect">
            <a:avLst/>
          </a:prstGeom>
          <a:solidFill>
            <a:srgbClr val="E84A26"/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30250" lIns="60500" spcFirstLastPara="1" rIns="60500" wrap="square" tIns="30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g3db55b2943b_6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1867" y="3771003"/>
            <a:ext cx="2942226" cy="99239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db55b2943b_6_20"/>
          <p:cNvSpPr/>
          <p:nvPr/>
        </p:nvSpPr>
        <p:spPr>
          <a:xfrm>
            <a:off x="0" y="4746687"/>
            <a:ext cx="9144000" cy="396900"/>
          </a:xfrm>
          <a:prstGeom prst="rect">
            <a:avLst/>
          </a:prstGeom>
          <a:solidFill>
            <a:srgbClr val="E84A26"/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30250" lIns="60500" spcFirstLastPara="1" rIns="60500" wrap="square" tIns="30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g3db55b2943b_6_20"/>
          <p:cNvPicPr preferRelativeResize="0"/>
          <p:nvPr/>
        </p:nvPicPr>
        <p:blipFill rotWithShape="1">
          <a:blip r:embed="rId1">
            <a:alphaModFix/>
          </a:blip>
          <a:srcRect b="75362" l="0" r="0" t="0"/>
          <a:stretch/>
        </p:blipFill>
        <p:spPr>
          <a:xfrm>
            <a:off x="-1" y="4647157"/>
            <a:ext cx="9144004" cy="167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g3db55b2943b_6_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8940" y="4866160"/>
            <a:ext cx="1284028" cy="130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g3db55b2943b_6_20"/>
          <p:cNvPicPr preferRelativeResize="0"/>
          <p:nvPr/>
        </p:nvPicPr>
        <p:blipFill rotWithShape="1">
          <a:blip r:embed="rId3">
            <a:alphaModFix/>
          </a:blip>
          <a:srcRect b="63560" l="0" r="92703" t="0"/>
          <a:stretch/>
        </p:blipFill>
        <p:spPr>
          <a:xfrm>
            <a:off x="330638" y="4790874"/>
            <a:ext cx="243579" cy="28093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g3db55b2943b_6_20"/>
          <p:cNvSpPr txBox="1"/>
          <p:nvPr>
            <p:ph idx="12" type="sldNum"/>
          </p:nvPr>
        </p:nvSpPr>
        <p:spPr>
          <a:xfrm>
            <a:off x="548936" y="4789224"/>
            <a:ext cx="3531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250" lIns="60500" spcFirstLastPara="1" rIns="60500" wrap="square" tIns="3025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15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bXezFdC4aqU" TargetMode="External"/><Relationship Id="rId4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Relationship Id="rId4" Type="http://schemas.openxmlformats.org/officeDocument/2006/relationships/image" Target="../media/image3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5" Type="http://schemas.openxmlformats.org/officeDocument/2006/relationships/image" Target="../media/image3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jpg"/><Relationship Id="rId4" Type="http://schemas.openxmlformats.org/officeDocument/2006/relationships/image" Target="../media/image3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uH3N6QXkSrLgC3z6tY7RNMRVztvZDEXL/view" TargetMode="External"/><Relationship Id="rId4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db55b2943b_6_13"/>
          <p:cNvSpPr txBox="1"/>
          <p:nvPr>
            <p:ph idx="1" type="body"/>
          </p:nvPr>
        </p:nvSpPr>
        <p:spPr>
          <a:xfrm>
            <a:off x="404091" y="409715"/>
            <a:ext cx="8428503" cy="491658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200"/>
              <a:buNone/>
            </a:pPr>
            <a:r>
              <a:rPr lang="en-US"/>
              <a:t>ECE 445 Senior Project: Air Guitar</a:t>
            </a:r>
            <a:endParaRPr/>
          </a:p>
        </p:txBody>
      </p:sp>
      <p:sp>
        <p:nvSpPr>
          <p:cNvPr id="105" name="Google Shape;105;g3db55b2943b_6_13"/>
          <p:cNvSpPr txBox="1"/>
          <p:nvPr>
            <p:ph idx="2" type="body"/>
          </p:nvPr>
        </p:nvSpPr>
        <p:spPr>
          <a:xfrm>
            <a:off x="404091" y="1039018"/>
            <a:ext cx="8428503" cy="216602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84A27"/>
              </a:buClr>
              <a:buSzPts val="1100"/>
              <a:buNone/>
            </a:pPr>
            <a:r>
              <a:rPr lang="en-US"/>
              <a:t>Team 20 - Arturo Arroyo Valencia, Miaomiao Jin, Youngmin Jeon</a:t>
            </a:r>
            <a:endParaRPr/>
          </a:p>
        </p:txBody>
      </p:sp>
      <p:sp>
        <p:nvSpPr>
          <p:cNvPr id="106" name="Google Shape;106;g3db55b2943b_6_13"/>
          <p:cNvSpPr txBox="1"/>
          <p:nvPr>
            <p:ph idx="3" type="body"/>
          </p:nvPr>
        </p:nvSpPr>
        <p:spPr>
          <a:xfrm>
            <a:off x="404091" y="1231428"/>
            <a:ext cx="8428503" cy="199655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84A27"/>
              </a:buClr>
              <a:buSzPts val="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db55b2943b_0_391"/>
          <p:cNvSpPr txBox="1"/>
          <p:nvPr>
            <p:ph idx="1" type="body"/>
          </p:nvPr>
        </p:nvSpPr>
        <p:spPr>
          <a:xfrm>
            <a:off x="404091" y="1080807"/>
            <a:ext cx="8405100" cy="33633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3db55b2943b_0_391"/>
          <p:cNvSpPr txBox="1"/>
          <p:nvPr>
            <p:ph idx="2" type="body"/>
          </p:nvPr>
        </p:nvSpPr>
        <p:spPr>
          <a:xfrm>
            <a:off x="404091" y="420403"/>
            <a:ext cx="8358900" cy="4809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Left Hand Chord Recognition Table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g3db55b2943b_0_3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28163"/>
            <a:ext cx="8839201" cy="3139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db55b2943b_0_423"/>
          <p:cNvSpPr txBox="1"/>
          <p:nvPr>
            <p:ph idx="1" type="body"/>
          </p:nvPr>
        </p:nvSpPr>
        <p:spPr>
          <a:xfrm>
            <a:off x="404091" y="1080807"/>
            <a:ext cx="8405100" cy="33633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g3db55b2943b_0_4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962" y="326875"/>
            <a:ext cx="7712076" cy="406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db55b2943b_0_430"/>
          <p:cNvSpPr txBox="1"/>
          <p:nvPr>
            <p:ph idx="2" type="body"/>
          </p:nvPr>
        </p:nvSpPr>
        <p:spPr>
          <a:xfrm>
            <a:off x="353316" y="225828"/>
            <a:ext cx="8358900" cy="4809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Left Hand Requirement: Chord Threshold</a:t>
            </a:r>
            <a:endParaRPr/>
          </a:p>
        </p:txBody>
      </p:sp>
      <p:pic>
        <p:nvPicPr>
          <p:cNvPr id="178" name="Google Shape;178;g3db55b2943b_0_4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6388" y="773925"/>
            <a:ext cx="6880525" cy="378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3db55b2943b_0_4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117600"/>
            <a:ext cx="8839200" cy="817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db55b2943b_0_435"/>
          <p:cNvSpPr txBox="1"/>
          <p:nvPr>
            <p:ph idx="1" type="body"/>
          </p:nvPr>
        </p:nvSpPr>
        <p:spPr>
          <a:xfrm>
            <a:off x="404091" y="1080807"/>
            <a:ext cx="8405100" cy="33633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3db55b2943b_0_435"/>
          <p:cNvSpPr txBox="1"/>
          <p:nvPr>
            <p:ph idx="2" type="body"/>
          </p:nvPr>
        </p:nvSpPr>
        <p:spPr>
          <a:xfrm>
            <a:off x="222916" y="90478"/>
            <a:ext cx="8358900" cy="4809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Left Hand Requirement: Repeatability</a:t>
            </a:r>
            <a:endParaRPr/>
          </a:p>
        </p:txBody>
      </p:sp>
      <p:pic>
        <p:nvPicPr>
          <p:cNvPr id="186" name="Google Shape;186;g3db55b2943b_0_4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913" y="656113"/>
            <a:ext cx="8698173" cy="391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db55b2943b_0_440"/>
          <p:cNvSpPr txBox="1"/>
          <p:nvPr>
            <p:ph idx="1" type="body"/>
          </p:nvPr>
        </p:nvSpPr>
        <p:spPr>
          <a:xfrm>
            <a:off x="404096" y="1080800"/>
            <a:ext cx="5204700" cy="33633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900"/>
              <a:t>Average latency: 0.20 ms (0.1995 ms) &lt; 10ms</a:t>
            </a:r>
            <a:endParaRPr sz="19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92" name="Google Shape;192;g3db55b2943b_0_440"/>
          <p:cNvSpPr txBox="1"/>
          <p:nvPr>
            <p:ph idx="2" type="body"/>
          </p:nvPr>
        </p:nvSpPr>
        <p:spPr>
          <a:xfrm>
            <a:off x="404091" y="420403"/>
            <a:ext cx="8358900" cy="4809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Left Hand Requirement: Latency</a:t>
            </a:r>
            <a:endParaRPr/>
          </a:p>
        </p:txBody>
      </p:sp>
      <p:pic>
        <p:nvPicPr>
          <p:cNvPr id="193" name="Google Shape;193;g3db55b2943b_0_4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6675" y="108662"/>
            <a:ext cx="546400" cy="492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db55b2943b_0_452"/>
          <p:cNvSpPr txBox="1"/>
          <p:nvPr>
            <p:ph idx="1" type="body"/>
          </p:nvPr>
        </p:nvSpPr>
        <p:spPr>
          <a:xfrm>
            <a:off x="404091" y="1080807"/>
            <a:ext cx="8405100" cy="33633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-330200" lvl="0" marL="457200" rtl="0" algn="l">
              <a:spcBef>
                <a:spcPts val="500"/>
              </a:spcBef>
              <a:spcAft>
                <a:spcPts val="0"/>
              </a:spcAft>
              <a:buSzPts val="1600"/>
              <a:buChar char="▪"/>
            </a:pPr>
            <a:r>
              <a:rPr b="1" lang="en-US" sz="1600"/>
              <a:t>ESP32 Microcontroller</a:t>
            </a:r>
            <a:endParaRPr b="1"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High-frequency sensor polling and ultra-low latency ESP-NOW transmission to relay strum events in under 30ms.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b="1" lang="en-US" sz="1600"/>
              <a:t>BNO055 IMU</a:t>
            </a:r>
            <a:endParaRPr b="1"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Extracts linear acceleration vectors to calculate precise strumming magnitude and determine up/down directionality.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b="1" lang="en-US" sz="1600"/>
              <a:t>Digital Tactile Switch</a:t>
            </a:r>
            <a:endParaRPr b="1"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Integrated into the pick grip to act as a reliable "dead-man's switch," ensuring the system only triggers under active engagement.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b="1" lang="en-US" sz="1600"/>
              <a:t>Analog Signal Conditioning </a:t>
            </a:r>
            <a:endParaRPr b="1"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Voltage divider circuitry and ADC constraints to map raw potentiometer inputs into clean, real-time MIDI volume control.</a:t>
            </a:r>
            <a:endParaRPr sz="16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99" name="Google Shape;199;g3db55b2943b_0_452"/>
          <p:cNvSpPr txBox="1"/>
          <p:nvPr>
            <p:ph idx="2" type="body"/>
          </p:nvPr>
        </p:nvSpPr>
        <p:spPr>
          <a:xfrm>
            <a:off x="404091" y="420403"/>
            <a:ext cx="8358900" cy="4809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Subsystem 2 - Right Hand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db55b2943b_0_457"/>
          <p:cNvSpPr txBox="1"/>
          <p:nvPr>
            <p:ph idx="1" type="body"/>
          </p:nvPr>
        </p:nvSpPr>
        <p:spPr>
          <a:xfrm>
            <a:off x="404091" y="1080807"/>
            <a:ext cx="8405100" cy="33633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3db55b2943b_0_457"/>
          <p:cNvSpPr txBox="1"/>
          <p:nvPr>
            <p:ph idx="2" type="body"/>
          </p:nvPr>
        </p:nvSpPr>
        <p:spPr>
          <a:xfrm>
            <a:off x="404091" y="420403"/>
            <a:ext cx="8358900" cy="4809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6" name="Google Shape;206;g3db55b2943b_0_4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24300"/>
            <a:ext cx="8839202" cy="367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db55b2943b_0_463"/>
          <p:cNvSpPr txBox="1"/>
          <p:nvPr>
            <p:ph idx="1" type="body"/>
          </p:nvPr>
        </p:nvSpPr>
        <p:spPr>
          <a:xfrm>
            <a:off x="404091" y="1080807"/>
            <a:ext cx="8405100" cy="33633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3db55b2943b_0_463"/>
          <p:cNvSpPr txBox="1"/>
          <p:nvPr>
            <p:ph idx="2" type="body"/>
          </p:nvPr>
        </p:nvSpPr>
        <p:spPr>
          <a:xfrm>
            <a:off x="404091" y="420403"/>
            <a:ext cx="8358900" cy="4809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3" name="Google Shape;213;g3db55b2943b_0_4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462" y="40400"/>
            <a:ext cx="7778176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db55b2943b_0_469"/>
          <p:cNvSpPr txBox="1"/>
          <p:nvPr>
            <p:ph idx="1" type="body"/>
          </p:nvPr>
        </p:nvSpPr>
        <p:spPr>
          <a:xfrm>
            <a:off x="404100" y="1080800"/>
            <a:ext cx="5703900" cy="33633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 sz="2300"/>
              <a:t>Verification Criteria</a:t>
            </a:r>
            <a:endParaRPr b="1" sz="23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300"/>
              <a:t>A valid strum event must be triggered only when:</a:t>
            </a:r>
            <a:endParaRPr sz="2300"/>
          </a:p>
          <a:p>
            <a:pPr indent="-374650" lvl="0" marL="457200" rtl="0" algn="l">
              <a:spcBef>
                <a:spcPts val="500"/>
              </a:spcBef>
              <a:spcAft>
                <a:spcPts val="0"/>
              </a:spcAft>
              <a:buSzPts val="2300"/>
              <a:buChar char="▪"/>
            </a:pPr>
            <a:r>
              <a:rPr lang="en-US" sz="2300"/>
              <a:t>IMU Linear Acceleration &gt; 6.0 m/s2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▪"/>
            </a:pPr>
            <a:r>
              <a:rPr lang="en-US" sz="2300"/>
              <a:t>Digital Tactile Switch is actively "HELD"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▪"/>
            </a:pPr>
            <a:r>
              <a:rPr lang="en-US" sz="2300"/>
              <a:t>System acts as a physical dead-man's switch</a:t>
            </a:r>
            <a:endParaRPr sz="23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  <p:sp>
        <p:nvSpPr>
          <p:cNvPr id="219" name="Google Shape;219;g3db55b2943b_0_469"/>
          <p:cNvSpPr txBox="1"/>
          <p:nvPr>
            <p:ph idx="2" type="body"/>
          </p:nvPr>
        </p:nvSpPr>
        <p:spPr>
          <a:xfrm>
            <a:off x="404091" y="420403"/>
            <a:ext cx="8358900" cy="4809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Motion Detection Requirement</a:t>
            </a:r>
            <a:endParaRPr/>
          </a:p>
        </p:txBody>
      </p:sp>
      <p:pic>
        <p:nvPicPr>
          <p:cNvPr id="220" name="Google Shape;220;g3db55b2943b_0_4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7994" y="1315169"/>
            <a:ext cx="2899026" cy="251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db55b2943b_0_475"/>
          <p:cNvSpPr txBox="1"/>
          <p:nvPr>
            <p:ph idx="1" type="body"/>
          </p:nvPr>
        </p:nvSpPr>
        <p:spPr>
          <a:xfrm>
            <a:off x="404091" y="1080807"/>
            <a:ext cx="8405100" cy="33633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3db55b2943b_0_475"/>
          <p:cNvSpPr txBox="1"/>
          <p:nvPr>
            <p:ph idx="2" type="body"/>
          </p:nvPr>
        </p:nvSpPr>
        <p:spPr>
          <a:xfrm>
            <a:off x="404091" y="420403"/>
            <a:ext cx="8358900" cy="4809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Motion Detection: Results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7" name="Google Shape;227;g3db55b2943b_0_4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850" y="1162500"/>
            <a:ext cx="8832301" cy="334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db55b2943b_6_55"/>
          <p:cNvSpPr txBox="1"/>
          <p:nvPr>
            <p:ph idx="2" type="body"/>
          </p:nvPr>
        </p:nvSpPr>
        <p:spPr>
          <a:xfrm>
            <a:off x="404091" y="420403"/>
            <a:ext cx="8358909" cy="480971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200"/>
              <a:buNone/>
            </a:pPr>
            <a:r>
              <a:rPr lang="en-US"/>
              <a:t>Have you heard of the Air Guitar Championship?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12" name="Google Shape;112;g3db55b2943b_6_55" title="Finland Wins Air Guitar World Championship After 25 Years 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7091" y="1092100"/>
            <a:ext cx="5892925" cy="33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db55b2943b_0_481"/>
          <p:cNvSpPr txBox="1"/>
          <p:nvPr>
            <p:ph idx="1" type="body"/>
          </p:nvPr>
        </p:nvSpPr>
        <p:spPr>
          <a:xfrm>
            <a:off x="404091" y="1080807"/>
            <a:ext cx="8405100" cy="33633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100"/>
              <a:t>Mapping Goal: The system must map raw 12-bit ADC data to the MIDI standard velocity range (0–127) using a linear scaling algorithm.</a:t>
            </a:r>
            <a:endParaRPr sz="2100"/>
          </a:p>
          <a:p>
            <a:pPr indent="-361950" lvl="0" marL="457200" rtl="0" algn="l">
              <a:spcBef>
                <a:spcPts val="500"/>
              </a:spcBef>
              <a:spcAft>
                <a:spcPts val="0"/>
              </a:spcAft>
              <a:buSzPts val="2100"/>
              <a:buChar char="▪"/>
            </a:pPr>
            <a:r>
              <a:rPr lang="en-US" sz="2100"/>
              <a:t>ADC Constraint Window: 100 – 4000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US" sz="2100"/>
              <a:t>Noise Floor Filtering: Values &lt; 100 are clamped to prevent electrical jitter (MIDI 0).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US" sz="2100"/>
              <a:t>Hardware Overshoot: Values &gt; 4000 are clamped to prevent out-of-bounds errors (MIDI 127).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US" sz="2100"/>
              <a:t>Linear Response: Smooth mathematical mapping across the physical sweep.</a:t>
            </a:r>
            <a:endParaRPr sz="21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233" name="Google Shape;233;g3db55b2943b_0_481"/>
          <p:cNvSpPr txBox="1"/>
          <p:nvPr>
            <p:ph idx="2" type="body"/>
          </p:nvPr>
        </p:nvSpPr>
        <p:spPr>
          <a:xfrm>
            <a:off x="404091" y="420403"/>
            <a:ext cx="8358900" cy="4809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Volume Linearity Requirement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db55b2943b_0_486"/>
          <p:cNvSpPr txBox="1"/>
          <p:nvPr>
            <p:ph idx="1" type="body"/>
          </p:nvPr>
        </p:nvSpPr>
        <p:spPr>
          <a:xfrm>
            <a:off x="404091" y="1080807"/>
            <a:ext cx="8405100" cy="33633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3db55b2943b_0_486"/>
          <p:cNvSpPr txBox="1"/>
          <p:nvPr>
            <p:ph idx="2" type="body"/>
          </p:nvPr>
        </p:nvSpPr>
        <p:spPr>
          <a:xfrm>
            <a:off x="404091" y="420403"/>
            <a:ext cx="8358900" cy="4809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Volume Linearity: Mapping Data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0" name="Google Shape;240;g3db55b2943b_0_4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925" y="1704950"/>
            <a:ext cx="6842351" cy="218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db55b2943b_0_492"/>
          <p:cNvSpPr txBox="1"/>
          <p:nvPr>
            <p:ph idx="1" type="body"/>
          </p:nvPr>
        </p:nvSpPr>
        <p:spPr>
          <a:xfrm>
            <a:off x="404091" y="1080807"/>
            <a:ext cx="8405100" cy="33633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000"/>
              <a:t>Hardware Bottleneck Test</a:t>
            </a:r>
            <a:endParaRPr sz="20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000"/>
              <a:t>The time to poll sensors and complete ESP-NOW transmission must be imperceptible.</a:t>
            </a:r>
            <a:endParaRPr sz="2000"/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Requirement: entire Latency &lt; 30ms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Method: micros() timing via ACK interrupt</a:t>
            </a:r>
            <a:endParaRPr sz="20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46" name="Google Shape;246;g3db55b2943b_0_492"/>
          <p:cNvSpPr txBox="1"/>
          <p:nvPr>
            <p:ph idx="2" type="body"/>
          </p:nvPr>
        </p:nvSpPr>
        <p:spPr>
          <a:xfrm>
            <a:off x="404091" y="420403"/>
            <a:ext cx="8358900" cy="4809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Polling Latency Requirement</a:t>
            </a:r>
            <a:endParaRPr/>
          </a:p>
        </p:txBody>
      </p:sp>
      <p:pic>
        <p:nvPicPr>
          <p:cNvPr id="247" name="Google Shape;247;g3db55b2943b_0_492" title="ESP-NOW latency tes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300" y="2864546"/>
            <a:ext cx="7338700" cy="172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db7e512069_0_0"/>
          <p:cNvSpPr txBox="1"/>
          <p:nvPr>
            <p:ph idx="1" type="body"/>
          </p:nvPr>
        </p:nvSpPr>
        <p:spPr>
          <a:xfrm>
            <a:off x="404100" y="1080800"/>
            <a:ext cx="5915100" cy="33633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-336550" lvl="0" marL="457200" rtl="0" algn="l">
              <a:spcBef>
                <a:spcPts val="500"/>
              </a:spcBef>
              <a:spcAft>
                <a:spcPts val="0"/>
              </a:spcAft>
              <a:buSzPts val="1700"/>
              <a:buChar char="▪"/>
            </a:pPr>
            <a:r>
              <a:rPr b="1" lang="en-US" sz="1700"/>
              <a:t>18650 Li-Ion Battery</a:t>
            </a:r>
            <a:endParaRPr b="1"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-US" sz="1700"/>
              <a:t>Reliable, li-ion based battery that provides up to 1800mAh of charge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b="1" lang="en-US" sz="1700"/>
              <a:t>TP4056 Charging (with battery protection)</a:t>
            </a:r>
            <a:endParaRPr b="1"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-US" sz="1700"/>
              <a:t>Charging module set to 500mA of charge for rapid and safe charging, with added DWO1A protection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-US" sz="1700"/>
              <a:t>USB-C port used for charging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b="1" lang="en-US" sz="1700"/>
              <a:t>Load Sharing (wired power)</a:t>
            </a:r>
            <a:endParaRPr b="1"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-US" sz="1700"/>
              <a:t>Load sharing integrated for wired usage of gloves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b="1" lang="en-US" sz="1700"/>
              <a:t>3.3 V LDO converter</a:t>
            </a:r>
            <a:endParaRPr b="1"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-US" sz="1700"/>
              <a:t>For sleeker and more compact design.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-US" sz="1700"/>
              <a:t>Capable of stable 3.3 volt delivery as well as up to 200 mA of current</a:t>
            </a:r>
            <a:endParaRPr sz="1700"/>
          </a:p>
        </p:txBody>
      </p:sp>
      <p:sp>
        <p:nvSpPr>
          <p:cNvPr id="253" name="Google Shape;253;g3db7e512069_0_0"/>
          <p:cNvSpPr txBox="1"/>
          <p:nvPr>
            <p:ph idx="2" type="body"/>
          </p:nvPr>
        </p:nvSpPr>
        <p:spPr>
          <a:xfrm>
            <a:off x="404091" y="420403"/>
            <a:ext cx="8358900" cy="4809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Subsystem 3 - Power</a:t>
            </a:r>
            <a:endParaRPr/>
          </a:p>
        </p:txBody>
      </p:sp>
      <p:pic>
        <p:nvPicPr>
          <p:cNvPr id="254" name="Google Shape;254;g3db7e51206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0047" y="420400"/>
            <a:ext cx="1143375" cy="21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3db7e51206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5675" y="2748106"/>
            <a:ext cx="2658326" cy="1255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db7e512069_0_7"/>
          <p:cNvSpPr txBox="1"/>
          <p:nvPr>
            <p:ph idx="1" type="body"/>
          </p:nvPr>
        </p:nvSpPr>
        <p:spPr>
          <a:xfrm>
            <a:off x="404091" y="1080807"/>
            <a:ext cx="8405100" cy="33633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1" name="Google Shape;261;g3db7e512069_0_7" title="Requirement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163" y="110050"/>
            <a:ext cx="7458075" cy="481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db7e512069_0_16"/>
          <p:cNvSpPr txBox="1"/>
          <p:nvPr>
            <p:ph idx="1" type="body"/>
          </p:nvPr>
        </p:nvSpPr>
        <p:spPr>
          <a:xfrm>
            <a:off x="369441" y="726907"/>
            <a:ext cx="8405100" cy="33633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/>
              <a:t>Battery Operation   Plugged and Charging   Plugged Only</a:t>
            </a:r>
            <a:endParaRPr/>
          </a:p>
        </p:txBody>
      </p:sp>
      <p:pic>
        <p:nvPicPr>
          <p:cNvPr id="267" name="Google Shape;267;g3db7e512069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572" y="1199425"/>
            <a:ext cx="2195401" cy="2927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3db7e512069_0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4070" y="1199436"/>
            <a:ext cx="2195401" cy="2927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3db7e512069_0_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13813" y="1199439"/>
            <a:ext cx="2195401" cy="2927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db7e512069_0_21"/>
          <p:cNvSpPr txBox="1"/>
          <p:nvPr>
            <p:ph idx="1" type="body"/>
          </p:nvPr>
        </p:nvSpPr>
        <p:spPr>
          <a:xfrm>
            <a:off x="404091" y="1080807"/>
            <a:ext cx="8405100" cy="33633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5" name="Google Shape;275;g3db7e512069_0_21" title="Da Final Schemati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97752"/>
            <a:ext cx="9144000" cy="3747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db55b2943b_0_397"/>
          <p:cNvSpPr txBox="1"/>
          <p:nvPr>
            <p:ph idx="1" type="body"/>
          </p:nvPr>
        </p:nvSpPr>
        <p:spPr>
          <a:xfrm>
            <a:off x="404098" y="1080800"/>
            <a:ext cx="6456900" cy="33633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-381000" lvl="0" marL="457200" rtl="0" algn="l"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US"/>
              <a:t>S</a:t>
            </a:r>
            <a:r>
              <a:rPr b="1" lang="en-US"/>
              <a:t>uccess</a:t>
            </a:r>
            <a:endParaRPr b="1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lang="en-US"/>
              <a:t>Fulfilled all requirements</a:t>
            </a:r>
            <a:endParaRPr sz="21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b="1" lang="en-US"/>
              <a:t>Challenge</a:t>
            </a:r>
            <a:endParaRPr b="1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lang="en-US"/>
              <a:t>Disposable gloves are hard to attach sensors to &amp; look bad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Solution: 3D printed gloves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lang="en-US"/>
              <a:t>BLE failed to connect to laptop during testing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Solution: Switched to phone connection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lang="en-US"/>
              <a:t>PCBs and stencils ordering issues delayed assembly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Solution: Ordered blank PCBs for manual layout</a:t>
            </a:r>
            <a:endParaRPr/>
          </a:p>
        </p:txBody>
      </p:sp>
      <p:sp>
        <p:nvSpPr>
          <p:cNvPr id="281" name="Google Shape;281;g3db55b2943b_0_397"/>
          <p:cNvSpPr txBox="1"/>
          <p:nvPr>
            <p:ph idx="2" type="body"/>
          </p:nvPr>
        </p:nvSpPr>
        <p:spPr>
          <a:xfrm>
            <a:off x="404091" y="420403"/>
            <a:ext cx="8358900" cy="4809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S</a:t>
            </a:r>
            <a:r>
              <a:rPr lang="en-US"/>
              <a:t>uccesses and challenges</a:t>
            </a:r>
            <a:endParaRPr/>
          </a:p>
        </p:txBody>
      </p:sp>
      <p:pic>
        <p:nvPicPr>
          <p:cNvPr id="282" name="Google Shape;282;g3db55b2943b_0_3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3198" y="1354203"/>
            <a:ext cx="1978203" cy="2435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db55b2943b_0_418"/>
          <p:cNvSpPr txBox="1"/>
          <p:nvPr>
            <p:ph idx="1" type="body"/>
          </p:nvPr>
        </p:nvSpPr>
        <p:spPr>
          <a:xfrm>
            <a:off x="404091" y="1080807"/>
            <a:ext cx="8405100" cy="33633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-381000" lvl="0" marL="457200" rtl="0" algn="l"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US"/>
              <a:t>What we learned</a:t>
            </a:r>
            <a:endParaRPr b="1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lang="en-US"/>
              <a:t>ESP32 BLE and ESP-NOW protocols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lang="en-US"/>
              <a:t>Soldering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lang="en-US"/>
              <a:t>Pivoting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b="1" lang="en-US"/>
              <a:t>What we would have done differently</a:t>
            </a:r>
            <a:endParaRPr b="1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lang="en-US"/>
              <a:t>PCB orders and breakout boards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lang="en-US"/>
              <a:t>Ask for help more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3db55b2943b_0_418"/>
          <p:cNvSpPr txBox="1"/>
          <p:nvPr>
            <p:ph idx="2" type="body"/>
          </p:nvPr>
        </p:nvSpPr>
        <p:spPr>
          <a:xfrm>
            <a:off x="404091" y="420403"/>
            <a:ext cx="8358900" cy="4809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Conclusion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db55b2943b_0_408"/>
          <p:cNvSpPr txBox="1"/>
          <p:nvPr>
            <p:ph idx="1" type="body"/>
          </p:nvPr>
        </p:nvSpPr>
        <p:spPr>
          <a:xfrm>
            <a:off x="404091" y="1080807"/>
            <a:ext cx="8405100" cy="33633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-381000" lvl="0" marL="457200" rtl="0" algn="l"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US"/>
              <a:t>Machine Learning</a:t>
            </a:r>
            <a:endParaRPr b="1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lang="en-US"/>
              <a:t>Integrate ML for more precise movement recognition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b="1" lang="en-US"/>
              <a:t>3D Printing</a:t>
            </a:r>
            <a:endParaRPr b="1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lang="en-US"/>
              <a:t>Use TPU for high-quality 3D printing applications</a:t>
            </a:r>
            <a:endParaRPr sz="21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b="1" lang="en-US"/>
              <a:t>PCB Design</a:t>
            </a:r>
            <a:endParaRPr b="1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lang="en-US"/>
              <a:t>Custom PCB for a sleeker and more compact design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3db55b2943b_0_408"/>
          <p:cNvSpPr txBox="1"/>
          <p:nvPr>
            <p:ph idx="2" type="body"/>
          </p:nvPr>
        </p:nvSpPr>
        <p:spPr>
          <a:xfrm>
            <a:off x="404091" y="420403"/>
            <a:ext cx="8358900" cy="4809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Future Work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db55b2943b_0_229"/>
          <p:cNvSpPr txBox="1"/>
          <p:nvPr>
            <p:ph idx="1" type="body"/>
          </p:nvPr>
        </p:nvSpPr>
        <p:spPr>
          <a:xfrm>
            <a:off x="404096" y="1080800"/>
            <a:ext cx="4704600" cy="33633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-381000" lvl="0" marL="457200" rtl="0" algn="l"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Problem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lang="en-US"/>
              <a:t>Traditional guitars are too bulky to carry around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lang="en-US"/>
              <a:t>Phone apps lack the physical mechanics of playing</a:t>
            </a:r>
            <a:endParaRPr/>
          </a:p>
          <a:p>
            <a:pPr indent="0" lvl="0" marL="9144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Solution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lang="en-US"/>
              <a:t>Wireless gloves that connect to your phone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3db55b2943b_0_229"/>
          <p:cNvSpPr txBox="1"/>
          <p:nvPr>
            <p:ph idx="2" type="body"/>
          </p:nvPr>
        </p:nvSpPr>
        <p:spPr>
          <a:xfrm>
            <a:off x="404091" y="420403"/>
            <a:ext cx="8358900" cy="4809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Objective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g3db55b2943b_0_229" title="158743fbbe5001a6e7ba91d64c6c0d3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0296" y="279653"/>
            <a:ext cx="3730505" cy="1886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3db55b2943b_0_229" title="c84e5e712e11dcedd35ab6c429edd79d.jpg"/>
          <p:cNvPicPr preferRelativeResize="0"/>
          <p:nvPr/>
        </p:nvPicPr>
        <p:blipFill rotWithShape="1">
          <a:blip r:embed="rId4">
            <a:alphaModFix/>
          </a:blip>
          <a:srcRect b="3336" l="14759" r="15622" t="38750"/>
          <a:stretch/>
        </p:blipFill>
        <p:spPr>
          <a:xfrm rot="-5400000">
            <a:off x="5934666" y="2212383"/>
            <a:ext cx="2181776" cy="2420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db55b2943b_0_374"/>
          <p:cNvSpPr txBox="1"/>
          <p:nvPr>
            <p:ph idx="1" type="body"/>
          </p:nvPr>
        </p:nvSpPr>
        <p:spPr>
          <a:xfrm>
            <a:off x="3341599" y="2324400"/>
            <a:ext cx="3096300" cy="13641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/>
              <a:t>Any questions?</a:t>
            </a:r>
            <a:endParaRPr/>
          </a:p>
        </p:txBody>
      </p:sp>
      <p:sp>
        <p:nvSpPr>
          <p:cNvPr id="300" name="Google Shape;300;g3db55b2943b_0_374"/>
          <p:cNvSpPr txBox="1"/>
          <p:nvPr>
            <p:ph idx="2" type="body"/>
          </p:nvPr>
        </p:nvSpPr>
        <p:spPr>
          <a:xfrm>
            <a:off x="3204275" y="1397100"/>
            <a:ext cx="3005100" cy="4809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300"/>
              <a:t>Thank you!</a:t>
            </a:r>
            <a:endParaRPr sz="4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db55b2943b_0_368"/>
          <p:cNvSpPr txBox="1"/>
          <p:nvPr>
            <p:ph idx="1" type="body"/>
          </p:nvPr>
        </p:nvSpPr>
        <p:spPr>
          <a:xfrm>
            <a:off x="404091" y="1080807"/>
            <a:ext cx="8405100" cy="33633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-381000" lvl="0" marL="457200" rtl="0" algn="l"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5 chords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2 directions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Strumming speed variation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Volume control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Wireless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Rechargeable</a:t>
            </a:r>
            <a:endParaRPr/>
          </a:p>
        </p:txBody>
      </p:sp>
      <p:sp>
        <p:nvSpPr>
          <p:cNvPr id="126" name="Google Shape;126;g3db55b2943b_0_368"/>
          <p:cNvSpPr txBox="1"/>
          <p:nvPr>
            <p:ph idx="2" type="body"/>
          </p:nvPr>
        </p:nvSpPr>
        <p:spPr>
          <a:xfrm>
            <a:off x="404091" y="420403"/>
            <a:ext cx="8358900" cy="4809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Main Features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3db55b2943b_0_3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196" y="117050"/>
            <a:ext cx="8740852" cy="450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3db55b2943b_0_351"/>
          <p:cNvSpPr txBox="1"/>
          <p:nvPr>
            <p:ph idx="2" type="body"/>
          </p:nvPr>
        </p:nvSpPr>
        <p:spPr>
          <a:xfrm>
            <a:off x="324066" y="264103"/>
            <a:ext cx="8358900" cy="4809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Block Diagram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db55b2943b_0_403"/>
          <p:cNvSpPr txBox="1"/>
          <p:nvPr>
            <p:ph idx="1" type="body"/>
          </p:nvPr>
        </p:nvSpPr>
        <p:spPr>
          <a:xfrm>
            <a:off x="404091" y="1080807"/>
            <a:ext cx="8405100" cy="33633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-381000" lvl="0" marL="457200" rtl="0" algn="l"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Touch sensor -&gt; button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All BLE communication -&gt; ESP-</a:t>
            </a:r>
            <a:r>
              <a:rPr lang="en-US"/>
              <a:t>NOW + BLE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Laptop synthesizer -&gt; phone app</a:t>
            </a:r>
            <a:endParaRPr/>
          </a:p>
        </p:txBody>
      </p:sp>
      <p:sp>
        <p:nvSpPr>
          <p:cNvPr id="138" name="Google Shape;138;g3db55b2943b_0_403"/>
          <p:cNvSpPr txBox="1"/>
          <p:nvPr>
            <p:ph idx="2" type="body"/>
          </p:nvPr>
        </p:nvSpPr>
        <p:spPr>
          <a:xfrm>
            <a:off x="404091" y="420403"/>
            <a:ext cx="8358900" cy="4809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Changes From Original Design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db55b2943b_0_343"/>
          <p:cNvSpPr txBox="1"/>
          <p:nvPr>
            <p:ph idx="2" type="body"/>
          </p:nvPr>
        </p:nvSpPr>
        <p:spPr>
          <a:xfrm>
            <a:off x="404091" y="420403"/>
            <a:ext cx="8358900" cy="4809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Demo Video: Perfect - Ed Sheeran</a:t>
            </a:r>
            <a:endParaRPr/>
          </a:p>
        </p:txBody>
      </p:sp>
      <p:pic>
        <p:nvPicPr>
          <p:cNvPr id="144" name="Google Shape;144;g3db55b2943b_0_343" title="IMG_4614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4875" y="1070450"/>
            <a:ext cx="5957352" cy="335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db55b2943b_0_379"/>
          <p:cNvSpPr txBox="1"/>
          <p:nvPr>
            <p:ph idx="1" type="body"/>
          </p:nvPr>
        </p:nvSpPr>
        <p:spPr>
          <a:xfrm>
            <a:off x="404100" y="1080800"/>
            <a:ext cx="5915100" cy="33633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-336550" lvl="0" marL="457200" rtl="0" algn="l">
              <a:spcBef>
                <a:spcPts val="500"/>
              </a:spcBef>
              <a:spcAft>
                <a:spcPts val="0"/>
              </a:spcAft>
              <a:buSzPts val="1700"/>
              <a:buChar char="▪"/>
            </a:pPr>
            <a:r>
              <a:rPr b="1" lang="en-US" sz="1700"/>
              <a:t>ESP32 Microcontroller</a:t>
            </a:r>
            <a:endParaRPr b="1"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-US" sz="1700"/>
              <a:t>BLE, ESP-NOW communication &amp; ADC1 noise filtering for precise data acquisition.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b="1" lang="en-US" sz="1700"/>
              <a:t>3D Printed Glove</a:t>
            </a:r>
            <a:endParaRPr b="1"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-US" sz="1700"/>
              <a:t>Custom ergonomic housing for secure component mounting and user comfort.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b="1" lang="en-US" sz="1700"/>
              <a:t>Flex Sensors</a:t>
            </a:r>
            <a:endParaRPr b="1"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-US" sz="1700"/>
              <a:t>Integrated sensors for finger bending detection to map hand gestures.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b="1" lang="en-US" sz="1700"/>
              <a:t>Voltage Divider Circuit</a:t>
            </a:r>
            <a:endParaRPr b="1"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-US" sz="1700"/>
              <a:t>Signal conditioning circuit to convert resistance changes into readable voltage.</a:t>
            </a:r>
            <a:endParaRPr sz="1700"/>
          </a:p>
        </p:txBody>
      </p:sp>
      <p:sp>
        <p:nvSpPr>
          <p:cNvPr id="150" name="Google Shape;150;g3db55b2943b_0_379"/>
          <p:cNvSpPr txBox="1"/>
          <p:nvPr>
            <p:ph idx="2" type="body"/>
          </p:nvPr>
        </p:nvSpPr>
        <p:spPr>
          <a:xfrm>
            <a:off x="404091" y="420403"/>
            <a:ext cx="8358900" cy="4809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Subsystem 1 - Left Hand</a:t>
            </a:r>
            <a:endParaRPr/>
          </a:p>
        </p:txBody>
      </p:sp>
      <p:pic>
        <p:nvPicPr>
          <p:cNvPr id="151" name="Google Shape;151;g3db55b2943b_0_3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5400" y="2661050"/>
            <a:ext cx="2257601" cy="188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3db55b2943b_0_3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9200" y="244375"/>
            <a:ext cx="2460351" cy="228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db55b2943b_0_384"/>
          <p:cNvSpPr txBox="1"/>
          <p:nvPr>
            <p:ph idx="1" type="body"/>
          </p:nvPr>
        </p:nvSpPr>
        <p:spPr>
          <a:xfrm>
            <a:off x="404091" y="1080807"/>
            <a:ext cx="8405100" cy="33633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3db55b2943b_0_384"/>
          <p:cNvSpPr txBox="1"/>
          <p:nvPr>
            <p:ph idx="2" type="body"/>
          </p:nvPr>
        </p:nvSpPr>
        <p:spPr>
          <a:xfrm>
            <a:off x="404091" y="420403"/>
            <a:ext cx="8358900" cy="480900"/>
          </a:xfrm>
          <a:prstGeom prst="rect">
            <a:avLst/>
          </a:prstGeom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g3db55b2943b_0_3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300" y="84674"/>
            <a:ext cx="7918700" cy="448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Cover 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ntent Slides - Blue Tex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usic Record Studio by Slidesgo">
  <a:themeElements>
    <a:clrScheme name="Simple Light">
      <a:dk1>
        <a:srgbClr val="222222"/>
      </a:dk1>
      <a:lt1>
        <a:srgbClr val="F1EEE9"/>
      </a:lt1>
      <a:dk2>
        <a:srgbClr val="6B6F59"/>
      </a:dk2>
      <a:lt2>
        <a:srgbClr val="141414"/>
      </a:lt2>
      <a:accent1>
        <a:srgbClr val="C5AE9D"/>
      </a:accent1>
      <a:accent2>
        <a:srgbClr val="D1D1D1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1EEE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2026-04-23T02:22:44Z</dcterms:created>
  <dc:creator>Unknown Creator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es">
    <vt:r8>12.0</vt:r8>
  </property>
</Properties>
</file>