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725" r:id="rId4"/>
  </p:sldMasterIdLst>
  <p:notesMasterIdLst>
    <p:notesMasterId r:id="rId24"/>
  </p:notesMasterIdLst>
  <p:handoutMasterIdLst>
    <p:handoutMasterId r:id="rId25"/>
  </p:handoutMasterIdLst>
  <p:sldIdLst>
    <p:sldId id="376" r:id="rId5"/>
    <p:sldId id="388" r:id="rId6"/>
    <p:sldId id="390" r:id="rId7"/>
    <p:sldId id="391" r:id="rId8"/>
    <p:sldId id="394" r:id="rId9"/>
    <p:sldId id="400" r:id="rId10"/>
    <p:sldId id="395" r:id="rId11"/>
    <p:sldId id="397" r:id="rId12"/>
    <p:sldId id="396" r:id="rId13"/>
    <p:sldId id="399" r:id="rId14"/>
    <p:sldId id="398" r:id="rId15"/>
    <p:sldId id="378" r:id="rId16"/>
    <p:sldId id="401" r:id="rId17"/>
    <p:sldId id="402" r:id="rId18"/>
    <p:sldId id="381" r:id="rId19"/>
    <p:sldId id="392" r:id="rId20"/>
    <p:sldId id="384" r:id="rId21"/>
    <p:sldId id="379" r:id="rId22"/>
    <p:sldId id="393"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0D0D"/>
    <a:srgbClr val="2C4A52"/>
    <a:srgbClr val="2626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576" autoAdjust="0"/>
    <p:restoredTop sz="89613" autoAdjust="0"/>
  </p:normalViewPr>
  <p:slideViewPr>
    <p:cSldViewPr snapToGrid="0" showGuides="1">
      <p:cViewPr>
        <p:scale>
          <a:sx n="63" d="100"/>
          <a:sy n="63" d="100"/>
        </p:scale>
        <p:origin x="2912" y="1144"/>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showGuides="1">
      <p:cViewPr varScale="1">
        <p:scale>
          <a:sx n="65" d="100"/>
          <a:sy n="65" d="100"/>
        </p:scale>
        <p:origin x="3082" y="3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169671B-947A-44A3-A764-A91E66D4692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B4B23CC-4610-41C4-A0CF-67A30700C47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07299BE-0F96-4D8C-8AC3-AFAE1A841C66}" type="datetimeFigureOut">
              <a:rPr lang="en-US" smtClean="0"/>
              <a:t>12/7/23</a:t>
            </a:fld>
            <a:endParaRPr lang="en-US" dirty="0"/>
          </a:p>
        </p:txBody>
      </p:sp>
      <p:sp>
        <p:nvSpPr>
          <p:cNvPr id="4" name="Footer Placeholder 3">
            <a:extLst>
              <a:ext uri="{FF2B5EF4-FFF2-40B4-BE49-F238E27FC236}">
                <a16:creationId xmlns:a16="http://schemas.microsoft.com/office/drawing/2014/main" id="{1F94FC55-2324-40BC-8420-15EC835D95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663EC604-E5A5-4A58-AC5A-211F83D37CA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E3B048B-0EBA-466F-928F-37073F3BFB70}" type="slidenum">
              <a:rPr lang="en-US" smtClean="0"/>
              <a:t>‹#›</a:t>
            </a:fld>
            <a:endParaRPr lang="en-US" dirty="0"/>
          </a:p>
        </p:txBody>
      </p:sp>
    </p:spTree>
    <p:extLst>
      <p:ext uri="{BB962C8B-B14F-4D97-AF65-F5344CB8AC3E}">
        <p14:creationId xmlns:p14="http://schemas.microsoft.com/office/powerpoint/2010/main" val="40655076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4692AC-01A2-4EFF-966B-504F28E82D7A}" type="datetimeFigureOut">
              <a:rPr lang="en-US" noProof="0" smtClean="0"/>
              <a:t>12/7/23</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ED498D-6977-40EC-8E5E-7EB644D5E759}" type="slidenum">
              <a:rPr lang="en-US" noProof="0" smtClean="0"/>
              <a:t>‹#›</a:t>
            </a:fld>
            <a:endParaRPr lang="en-US" noProof="0" dirty="0"/>
          </a:p>
        </p:txBody>
      </p:sp>
    </p:spTree>
    <p:extLst>
      <p:ext uri="{BB962C8B-B14F-4D97-AF65-F5344CB8AC3E}">
        <p14:creationId xmlns:p14="http://schemas.microsoft.com/office/powerpoint/2010/main" val="1352264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Atharv</a:t>
            </a:r>
            <a:r>
              <a:rPr lang="en-US" dirty="0"/>
              <a:t> – introduce project name</a:t>
            </a:r>
          </a:p>
          <a:p>
            <a:r>
              <a:rPr lang="en-US" dirty="0"/>
              <a:t>Everyone introduce themselves (Kashyap then </a:t>
            </a:r>
            <a:r>
              <a:rPr lang="en-US" dirty="0" err="1"/>
              <a:t>vraj</a:t>
            </a:r>
            <a:r>
              <a:rPr lang="en-US" dirty="0"/>
              <a:t>)</a:t>
            </a:r>
          </a:p>
        </p:txBody>
      </p:sp>
      <p:sp>
        <p:nvSpPr>
          <p:cNvPr id="4" name="Slide Number Placeholder 3"/>
          <p:cNvSpPr>
            <a:spLocks noGrp="1"/>
          </p:cNvSpPr>
          <p:nvPr>
            <p:ph type="sldNum" sz="quarter" idx="5"/>
          </p:nvPr>
        </p:nvSpPr>
        <p:spPr/>
        <p:txBody>
          <a:bodyPr/>
          <a:lstStyle/>
          <a:p>
            <a:fld id="{4AED498D-6977-40EC-8E5E-7EB644D5E759}" type="slidenum">
              <a:rPr lang="en-US" noProof="0" smtClean="0"/>
              <a:t>1</a:t>
            </a:fld>
            <a:endParaRPr lang="en-US" noProof="0" dirty="0"/>
          </a:p>
        </p:txBody>
      </p:sp>
    </p:spTree>
    <p:extLst>
      <p:ext uri="{BB962C8B-B14F-4D97-AF65-F5344CB8AC3E}">
        <p14:creationId xmlns:p14="http://schemas.microsoft.com/office/powerpoint/2010/main" val="22787111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Atharv</a:t>
            </a:r>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10</a:t>
            </a:fld>
            <a:endParaRPr lang="en-US" noProof="0" dirty="0"/>
          </a:p>
        </p:txBody>
      </p:sp>
    </p:spTree>
    <p:extLst>
      <p:ext uri="{BB962C8B-B14F-4D97-AF65-F5344CB8AC3E}">
        <p14:creationId xmlns:p14="http://schemas.microsoft.com/office/powerpoint/2010/main" val="14788040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Atharv</a:t>
            </a:r>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11</a:t>
            </a:fld>
            <a:endParaRPr lang="en-US" noProof="0" dirty="0"/>
          </a:p>
        </p:txBody>
      </p:sp>
    </p:spTree>
    <p:extLst>
      <p:ext uri="{BB962C8B-B14F-4D97-AF65-F5344CB8AC3E}">
        <p14:creationId xmlns:p14="http://schemas.microsoft.com/office/powerpoint/2010/main" val="31850396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 show the same stuff as the final demo</a:t>
            </a:r>
          </a:p>
        </p:txBody>
      </p:sp>
      <p:sp>
        <p:nvSpPr>
          <p:cNvPr id="4" name="Slide Number Placeholder 3"/>
          <p:cNvSpPr>
            <a:spLocks noGrp="1"/>
          </p:cNvSpPr>
          <p:nvPr>
            <p:ph type="sldNum" sz="quarter" idx="5"/>
          </p:nvPr>
        </p:nvSpPr>
        <p:spPr/>
        <p:txBody>
          <a:bodyPr/>
          <a:lstStyle/>
          <a:p>
            <a:fld id="{4AED498D-6977-40EC-8E5E-7EB644D5E759}" type="slidenum">
              <a:rPr lang="en-US" noProof="0" smtClean="0"/>
              <a:t>12</a:t>
            </a:fld>
            <a:endParaRPr lang="en-US" noProof="0" dirty="0"/>
          </a:p>
        </p:txBody>
      </p:sp>
    </p:spTree>
    <p:extLst>
      <p:ext uri="{BB962C8B-B14F-4D97-AF65-F5344CB8AC3E}">
        <p14:creationId xmlns:p14="http://schemas.microsoft.com/office/powerpoint/2010/main" val="4493506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Kashyap</a:t>
            </a:r>
          </a:p>
        </p:txBody>
      </p:sp>
      <p:sp>
        <p:nvSpPr>
          <p:cNvPr id="4" name="Slide Number Placeholder 3"/>
          <p:cNvSpPr>
            <a:spLocks noGrp="1"/>
          </p:cNvSpPr>
          <p:nvPr>
            <p:ph type="sldNum" sz="quarter" idx="5"/>
          </p:nvPr>
        </p:nvSpPr>
        <p:spPr/>
        <p:txBody>
          <a:bodyPr/>
          <a:lstStyle/>
          <a:p>
            <a:fld id="{4AED498D-6977-40EC-8E5E-7EB644D5E759}" type="slidenum">
              <a:rPr lang="en-US" noProof="0" smtClean="0"/>
              <a:t>13</a:t>
            </a:fld>
            <a:endParaRPr lang="en-US" noProof="0" dirty="0"/>
          </a:p>
        </p:txBody>
      </p:sp>
    </p:spTree>
    <p:extLst>
      <p:ext uri="{BB962C8B-B14F-4D97-AF65-F5344CB8AC3E}">
        <p14:creationId xmlns:p14="http://schemas.microsoft.com/office/powerpoint/2010/main" val="35904013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Kashyap</a:t>
            </a:r>
          </a:p>
        </p:txBody>
      </p:sp>
      <p:sp>
        <p:nvSpPr>
          <p:cNvPr id="4" name="Slide Number Placeholder 3"/>
          <p:cNvSpPr>
            <a:spLocks noGrp="1"/>
          </p:cNvSpPr>
          <p:nvPr>
            <p:ph type="sldNum" sz="quarter" idx="5"/>
          </p:nvPr>
        </p:nvSpPr>
        <p:spPr/>
        <p:txBody>
          <a:bodyPr/>
          <a:lstStyle/>
          <a:p>
            <a:fld id="{4AED498D-6977-40EC-8E5E-7EB644D5E759}" type="slidenum">
              <a:rPr lang="en-US" noProof="0" smtClean="0"/>
              <a:t>14</a:t>
            </a:fld>
            <a:endParaRPr lang="en-US" noProof="0" dirty="0"/>
          </a:p>
        </p:txBody>
      </p:sp>
    </p:spTree>
    <p:extLst>
      <p:ext uri="{BB962C8B-B14F-4D97-AF65-F5344CB8AC3E}">
        <p14:creationId xmlns:p14="http://schemas.microsoft.com/office/powerpoint/2010/main" val="13830091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Kashyap</a:t>
            </a:r>
          </a:p>
        </p:txBody>
      </p:sp>
      <p:sp>
        <p:nvSpPr>
          <p:cNvPr id="4" name="Slide Number Placeholder 3"/>
          <p:cNvSpPr>
            <a:spLocks noGrp="1"/>
          </p:cNvSpPr>
          <p:nvPr>
            <p:ph type="sldNum" sz="quarter" idx="5"/>
          </p:nvPr>
        </p:nvSpPr>
        <p:spPr/>
        <p:txBody>
          <a:bodyPr/>
          <a:lstStyle/>
          <a:p>
            <a:fld id="{4AED498D-6977-40EC-8E5E-7EB644D5E759}" type="slidenum">
              <a:rPr lang="en-US" noProof="0" smtClean="0"/>
              <a:t>15</a:t>
            </a:fld>
            <a:endParaRPr lang="en-US" noProof="0" dirty="0"/>
          </a:p>
        </p:txBody>
      </p:sp>
    </p:spTree>
    <p:extLst>
      <p:ext uri="{BB962C8B-B14F-4D97-AF65-F5344CB8AC3E}">
        <p14:creationId xmlns:p14="http://schemas.microsoft.com/office/powerpoint/2010/main" val="32684580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Vraj</a:t>
            </a:r>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16</a:t>
            </a:fld>
            <a:endParaRPr lang="en-US" noProof="0" dirty="0"/>
          </a:p>
        </p:txBody>
      </p:sp>
    </p:spTree>
    <p:extLst>
      <p:ext uri="{BB962C8B-B14F-4D97-AF65-F5344CB8AC3E}">
        <p14:creationId xmlns:p14="http://schemas.microsoft.com/office/powerpoint/2010/main" val="41057359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Atharv</a:t>
            </a:r>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17</a:t>
            </a:fld>
            <a:endParaRPr lang="en-US" noProof="0" dirty="0"/>
          </a:p>
        </p:txBody>
      </p:sp>
    </p:spTree>
    <p:extLst>
      <p:ext uri="{BB962C8B-B14F-4D97-AF65-F5344CB8AC3E}">
        <p14:creationId xmlns:p14="http://schemas.microsoft.com/office/powerpoint/2010/main" val="30476674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Kashyap</a:t>
            </a:r>
          </a:p>
        </p:txBody>
      </p:sp>
      <p:sp>
        <p:nvSpPr>
          <p:cNvPr id="4" name="Slide Number Placeholder 3"/>
          <p:cNvSpPr>
            <a:spLocks noGrp="1"/>
          </p:cNvSpPr>
          <p:nvPr>
            <p:ph type="sldNum" sz="quarter" idx="5"/>
          </p:nvPr>
        </p:nvSpPr>
        <p:spPr/>
        <p:txBody>
          <a:bodyPr/>
          <a:lstStyle/>
          <a:p>
            <a:fld id="{4AED498D-6977-40EC-8E5E-7EB644D5E759}" type="slidenum">
              <a:rPr lang="en-US" noProof="0" smtClean="0"/>
              <a:t>18</a:t>
            </a:fld>
            <a:endParaRPr lang="en-US" noProof="0" dirty="0"/>
          </a:p>
        </p:txBody>
      </p:sp>
    </p:spTree>
    <p:extLst>
      <p:ext uri="{BB962C8B-B14F-4D97-AF65-F5344CB8AC3E}">
        <p14:creationId xmlns:p14="http://schemas.microsoft.com/office/powerpoint/2010/main" val="5403800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Vraj</a:t>
            </a:r>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19</a:t>
            </a:fld>
            <a:endParaRPr lang="en-US" noProof="0" dirty="0"/>
          </a:p>
        </p:txBody>
      </p:sp>
    </p:spTree>
    <p:extLst>
      <p:ext uri="{BB962C8B-B14F-4D97-AF65-F5344CB8AC3E}">
        <p14:creationId xmlns:p14="http://schemas.microsoft.com/office/powerpoint/2010/main" val="41267312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Vraj</a:t>
            </a:r>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2</a:t>
            </a:fld>
            <a:endParaRPr lang="en-US" noProof="0" dirty="0"/>
          </a:p>
        </p:txBody>
      </p:sp>
    </p:spTree>
    <p:extLst>
      <p:ext uri="{BB962C8B-B14F-4D97-AF65-F5344CB8AC3E}">
        <p14:creationId xmlns:p14="http://schemas.microsoft.com/office/powerpoint/2010/main" val="98480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Atharv</a:t>
            </a:r>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3</a:t>
            </a:fld>
            <a:endParaRPr lang="en-US" noProof="0" dirty="0"/>
          </a:p>
        </p:txBody>
      </p:sp>
    </p:spTree>
    <p:extLst>
      <p:ext uri="{BB962C8B-B14F-4D97-AF65-F5344CB8AC3E}">
        <p14:creationId xmlns:p14="http://schemas.microsoft.com/office/powerpoint/2010/main" val="11208766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Kashyap</a:t>
            </a:r>
          </a:p>
        </p:txBody>
      </p:sp>
      <p:sp>
        <p:nvSpPr>
          <p:cNvPr id="4" name="Slide Number Placeholder 3"/>
          <p:cNvSpPr>
            <a:spLocks noGrp="1"/>
          </p:cNvSpPr>
          <p:nvPr>
            <p:ph type="sldNum" sz="quarter" idx="5"/>
          </p:nvPr>
        </p:nvSpPr>
        <p:spPr/>
        <p:txBody>
          <a:bodyPr/>
          <a:lstStyle/>
          <a:p>
            <a:fld id="{4AED498D-6977-40EC-8E5E-7EB644D5E759}" type="slidenum">
              <a:rPr lang="en-US" noProof="0" smtClean="0"/>
              <a:t>4</a:t>
            </a:fld>
            <a:endParaRPr lang="en-US" noProof="0" dirty="0"/>
          </a:p>
        </p:txBody>
      </p:sp>
    </p:spTree>
    <p:extLst>
      <p:ext uri="{BB962C8B-B14F-4D97-AF65-F5344CB8AC3E}">
        <p14:creationId xmlns:p14="http://schemas.microsoft.com/office/powerpoint/2010/main" val="33066293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Atharv</a:t>
            </a:r>
            <a:r>
              <a:rPr lang="en-US" dirty="0"/>
              <a:t> – Power</a:t>
            </a:r>
          </a:p>
          <a:p>
            <a:r>
              <a:rPr lang="en-US" dirty="0" err="1"/>
              <a:t>Vraj</a:t>
            </a:r>
            <a:r>
              <a:rPr lang="en-US" dirty="0"/>
              <a:t> – Control</a:t>
            </a:r>
          </a:p>
          <a:p>
            <a:r>
              <a:rPr lang="en-US" dirty="0"/>
              <a:t>Kashyap - Remote</a:t>
            </a:r>
          </a:p>
        </p:txBody>
      </p:sp>
      <p:sp>
        <p:nvSpPr>
          <p:cNvPr id="4" name="Slide Number Placeholder 3"/>
          <p:cNvSpPr>
            <a:spLocks noGrp="1"/>
          </p:cNvSpPr>
          <p:nvPr>
            <p:ph type="sldNum" sz="quarter" idx="5"/>
          </p:nvPr>
        </p:nvSpPr>
        <p:spPr/>
        <p:txBody>
          <a:bodyPr/>
          <a:lstStyle/>
          <a:p>
            <a:fld id="{4AED498D-6977-40EC-8E5E-7EB644D5E759}" type="slidenum">
              <a:rPr lang="en-US" noProof="0" smtClean="0"/>
              <a:t>5</a:t>
            </a:fld>
            <a:endParaRPr lang="en-US" noProof="0" dirty="0"/>
          </a:p>
        </p:txBody>
      </p:sp>
    </p:spTree>
    <p:extLst>
      <p:ext uri="{BB962C8B-B14F-4D97-AF65-F5344CB8AC3E}">
        <p14:creationId xmlns:p14="http://schemas.microsoft.com/office/powerpoint/2010/main" val="28947663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Atharv</a:t>
            </a:r>
            <a:r>
              <a:rPr lang="en-US" dirty="0"/>
              <a:t> – Power</a:t>
            </a:r>
          </a:p>
          <a:p>
            <a:r>
              <a:rPr lang="en-US" dirty="0" err="1"/>
              <a:t>Vraj</a:t>
            </a:r>
            <a:r>
              <a:rPr lang="en-US" dirty="0"/>
              <a:t> – Control</a:t>
            </a:r>
          </a:p>
          <a:p>
            <a:r>
              <a:rPr lang="en-US" dirty="0"/>
              <a:t>Kashyap - Remote</a:t>
            </a:r>
          </a:p>
        </p:txBody>
      </p:sp>
      <p:sp>
        <p:nvSpPr>
          <p:cNvPr id="4" name="Slide Number Placeholder 3"/>
          <p:cNvSpPr>
            <a:spLocks noGrp="1"/>
          </p:cNvSpPr>
          <p:nvPr>
            <p:ph type="sldNum" sz="quarter" idx="5"/>
          </p:nvPr>
        </p:nvSpPr>
        <p:spPr/>
        <p:txBody>
          <a:bodyPr/>
          <a:lstStyle/>
          <a:p>
            <a:fld id="{4AED498D-6977-40EC-8E5E-7EB644D5E759}" type="slidenum">
              <a:rPr lang="en-US" noProof="0" smtClean="0"/>
              <a:t>6</a:t>
            </a:fld>
            <a:endParaRPr lang="en-US" noProof="0" dirty="0"/>
          </a:p>
        </p:txBody>
      </p:sp>
    </p:spTree>
    <p:extLst>
      <p:ext uri="{BB962C8B-B14F-4D97-AF65-F5344CB8AC3E}">
        <p14:creationId xmlns:p14="http://schemas.microsoft.com/office/powerpoint/2010/main" val="19628309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Vraj</a:t>
            </a:r>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7</a:t>
            </a:fld>
            <a:endParaRPr lang="en-US" noProof="0" dirty="0"/>
          </a:p>
        </p:txBody>
      </p:sp>
    </p:spTree>
    <p:extLst>
      <p:ext uri="{BB962C8B-B14F-4D97-AF65-F5344CB8AC3E}">
        <p14:creationId xmlns:p14="http://schemas.microsoft.com/office/powerpoint/2010/main" val="21514204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Vraj</a:t>
            </a:r>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8</a:t>
            </a:fld>
            <a:endParaRPr lang="en-US" noProof="0" dirty="0"/>
          </a:p>
        </p:txBody>
      </p:sp>
    </p:spTree>
    <p:extLst>
      <p:ext uri="{BB962C8B-B14F-4D97-AF65-F5344CB8AC3E}">
        <p14:creationId xmlns:p14="http://schemas.microsoft.com/office/powerpoint/2010/main" val="15676054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Atharv</a:t>
            </a:r>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9</a:t>
            </a:fld>
            <a:endParaRPr lang="en-US" noProof="0" dirty="0"/>
          </a:p>
        </p:txBody>
      </p:sp>
    </p:spTree>
    <p:extLst>
      <p:ext uri="{BB962C8B-B14F-4D97-AF65-F5344CB8AC3E}">
        <p14:creationId xmlns:p14="http://schemas.microsoft.com/office/powerpoint/2010/main" val="8732011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7FAC3601-9744-9840-0229-E000CCFBEAB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032131" y="-30007"/>
            <a:ext cx="6064493" cy="6879887"/>
          </a:xfrm>
          <a:prstGeom prst="rect">
            <a:avLst/>
          </a:prstGeom>
        </p:spPr>
      </p:pic>
      <p:sp>
        <p:nvSpPr>
          <p:cNvPr id="2" name="Title 1"/>
          <p:cNvSpPr>
            <a:spLocks noGrp="1"/>
          </p:cNvSpPr>
          <p:nvPr>
            <p:ph type="ctrTitle" hasCustomPrompt="1"/>
          </p:nvPr>
        </p:nvSpPr>
        <p:spPr>
          <a:xfrm>
            <a:off x="7119890" y="723440"/>
            <a:ext cx="4323426" cy="2579052"/>
          </a:xfrm>
        </p:spPr>
        <p:txBody>
          <a:bodyPr anchor="b">
            <a:normAutofit/>
          </a:bodyPr>
          <a:lstStyle>
            <a:lvl1pPr algn="l">
              <a:lnSpc>
                <a:spcPct val="90000"/>
              </a:lnSpc>
              <a:defRPr sz="6000" spc="-50" baseline="0">
                <a:solidFill>
                  <a:schemeClr val="tx1"/>
                </a:solidFill>
              </a:defRPr>
            </a:lvl1pPr>
          </a:lstStyle>
          <a:p>
            <a:r>
              <a:rPr lang="en-US" dirty="0"/>
              <a:t>Add title here</a:t>
            </a:r>
          </a:p>
        </p:txBody>
      </p:sp>
      <p:sp>
        <p:nvSpPr>
          <p:cNvPr id="3" name="Subtitle 2"/>
          <p:cNvSpPr>
            <a:spLocks noGrp="1"/>
          </p:cNvSpPr>
          <p:nvPr>
            <p:ph type="subTitle" idx="1" hasCustomPrompt="1"/>
          </p:nvPr>
        </p:nvSpPr>
        <p:spPr>
          <a:xfrm>
            <a:off x="7128152" y="5248834"/>
            <a:ext cx="4323426" cy="1008925"/>
          </a:xfrm>
        </p:spPr>
        <p:txBody>
          <a:bodyPr lIns="91440" rIns="91440">
            <a:normAutofit/>
          </a:bodyPr>
          <a:lstStyle>
            <a:lvl1pPr marL="0" indent="0" algn="l">
              <a:spcBef>
                <a:spcPts val="0"/>
              </a:spcBef>
              <a:spcAft>
                <a:spcPts val="0"/>
              </a:spcAft>
              <a:buNone/>
              <a:defRPr sz="1600" cap="all" spc="1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Add Subtitle here</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235"/>
            <a:ext cx="5840730" cy="686227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7119274" y="3373515"/>
            <a:ext cx="4323426" cy="1008926"/>
          </a:xfrm>
        </p:spPr>
        <p:txBody>
          <a:bodyPr lIns="91440" rIns="91440">
            <a:noAutofit/>
          </a:bodyPr>
          <a:lstStyle>
            <a:lvl1pPr marL="0" indent="0">
              <a:buNone/>
              <a:defRPr sz="6000" b="1">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a:t>
            </a:r>
          </a:p>
        </p:txBody>
      </p:sp>
      <p:cxnSp>
        <p:nvCxnSpPr>
          <p:cNvPr id="19" name="Straight Connector 18">
            <a:extLst>
              <a:ext uri="{FF2B5EF4-FFF2-40B4-BE49-F238E27FC236}">
                <a16:creationId xmlns:a16="http://schemas.microsoft.com/office/drawing/2014/main" id="{7ADF7228-F4CB-A1B9-79EA-63240531648D}"/>
              </a:ext>
              <a:ext uri="{C183D7F6-B498-43B3-948B-1728B52AA6E4}">
                <adec:decorative xmlns:adec="http://schemas.microsoft.com/office/drawing/2017/decorative" val="1"/>
              </a:ext>
            </a:extLst>
          </p:cNvPr>
          <p:cNvCxnSpPr>
            <a:cxnSpLocks/>
          </p:cNvCxnSpPr>
          <p:nvPr userDrawn="1"/>
        </p:nvCxnSpPr>
        <p:spPr>
          <a:xfrm flipH="1">
            <a:off x="4559556" y="-10665"/>
            <a:ext cx="1930144" cy="687729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31648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Agenda - Topic 1">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dirty="0"/>
              <a:t>Add footer here</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720533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Agenda - Topic 2">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400"/>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dirty="0"/>
              <a:t>Add footer here</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3803725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Agenda - Topic 3">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dirty="0"/>
              <a:t>Add footer here</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8427609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Agenda - Topic 4">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dirty="0"/>
              <a:t>Add footer here</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7268195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Agenda - Topic 5">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dirty="0"/>
              <a:t>Add footer here</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5812268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tx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CD5142E-2E7B-1488-E5DB-290186766DFD}"/>
              </a:ext>
              <a:ext uri="{C183D7F6-B498-43B3-948B-1728B52AA6E4}">
                <adec:decorative xmlns:adec="http://schemas.microsoft.com/office/drawing/2017/decorative" val="1"/>
              </a:ext>
            </a:extLst>
          </p:cNvPr>
          <p:cNvGrpSpPr/>
          <p:nvPr userDrawn="1"/>
        </p:nvGrpSpPr>
        <p:grpSpPr>
          <a:xfrm>
            <a:off x="5382569" y="2242"/>
            <a:ext cx="6806909" cy="6862481"/>
            <a:chOff x="5382569" y="2242"/>
            <a:chExt cx="6806909" cy="6862481"/>
          </a:xfrm>
        </p:grpSpPr>
        <p:pic>
          <p:nvPicPr>
            <p:cNvPr id="6" name="Graphic 5">
              <a:extLst>
                <a:ext uri="{FF2B5EF4-FFF2-40B4-BE49-F238E27FC236}">
                  <a16:creationId xmlns:a16="http://schemas.microsoft.com/office/drawing/2014/main" id="{02299C1B-36CA-1E4A-2BE2-A212B68067E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40328" y="2242"/>
              <a:ext cx="6049150" cy="6862481"/>
            </a:xfrm>
            <a:prstGeom prst="rect">
              <a:avLst/>
            </a:prstGeom>
          </p:spPr>
        </p:pic>
        <p:pic>
          <p:nvPicPr>
            <p:cNvPr id="8" name="Graphic 7">
              <a:extLst>
                <a:ext uri="{FF2B5EF4-FFF2-40B4-BE49-F238E27FC236}">
                  <a16:creationId xmlns:a16="http://schemas.microsoft.com/office/drawing/2014/main" id="{37875AA7-8584-C85D-D920-B6F36122116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5382569" y="5060315"/>
              <a:ext cx="927943" cy="1801301"/>
            </a:xfrm>
            <a:prstGeom prst="rect">
              <a:avLst/>
            </a:prstGeom>
          </p:spPr>
        </p:pic>
      </p:grpSp>
      <p:sp>
        <p:nvSpPr>
          <p:cNvPr id="2" name="Title 1"/>
          <p:cNvSpPr>
            <a:spLocks noGrp="1"/>
          </p:cNvSpPr>
          <p:nvPr>
            <p:ph type="ctrTitle" hasCustomPrompt="1"/>
          </p:nvPr>
        </p:nvSpPr>
        <p:spPr>
          <a:xfrm>
            <a:off x="6970326" y="1679216"/>
            <a:ext cx="4786877" cy="1518315"/>
          </a:xfrm>
        </p:spPr>
        <p:txBody>
          <a:bodyPr anchor="b">
            <a:normAutofit/>
          </a:bodyPr>
          <a:lstStyle>
            <a:lvl1pPr algn="l">
              <a:lnSpc>
                <a:spcPct val="90000"/>
              </a:lnSpc>
              <a:defRPr sz="6000" spc="100" baseline="0">
                <a:solidFill>
                  <a:schemeClr val="accent1"/>
                </a:solidFill>
              </a:defRPr>
            </a:lvl1pPr>
          </a:lstStyle>
          <a:p>
            <a:r>
              <a:rPr lang="en-US" dirty="0"/>
              <a:t>Add title </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29499" y="-2236"/>
            <a:ext cx="6814124" cy="687109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973394 w 6814124"/>
              <a:gd name="connsiteY15" fmla="*/ 6877052 h 6887938"/>
              <a:gd name="connsiteX16" fmla="*/ 0 w 6814124"/>
              <a:gd name="connsiteY16" fmla="*/ 0 h 6887938"/>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0 w 6814124"/>
              <a:gd name="connsiteY15" fmla="*/ 6877052 h 6887938"/>
              <a:gd name="connsiteX16" fmla="*/ 0 w 6814124"/>
              <a:gd name="connsiteY16" fmla="*/ 0 h 6887938"/>
              <a:gd name="connsiteX0" fmla="*/ 0 w 6814124"/>
              <a:gd name="connsiteY0" fmla="*/ 0 h 6896790"/>
              <a:gd name="connsiteX1" fmla="*/ 6814124 w 6814124"/>
              <a:gd name="connsiteY1" fmla="*/ 1 h 6896790"/>
              <a:gd name="connsiteX2" fmla="*/ 6063554 w 6814124"/>
              <a:gd name="connsiteY2" fmla="*/ 2775916 h 6896790"/>
              <a:gd name="connsiteX3" fmla="*/ 5827334 w 6814124"/>
              <a:gd name="connsiteY3" fmla="*/ 2962606 h 6896790"/>
              <a:gd name="connsiteX4" fmla="*/ 5728274 w 6814124"/>
              <a:gd name="connsiteY4" fmla="*/ 2692096 h 6896790"/>
              <a:gd name="connsiteX5" fmla="*/ 5953064 w 6814124"/>
              <a:gd name="connsiteY5" fmla="*/ 1846276 h 6896790"/>
              <a:gd name="connsiteX6" fmla="*/ 5846384 w 6814124"/>
              <a:gd name="connsiteY6" fmla="*/ 1571956 h 6896790"/>
              <a:gd name="connsiteX7" fmla="*/ 5629214 w 6814124"/>
              <a:gd name="connsiteY7" fmla="*/ 1770076 h 6896790"/>
              <a:gd name="connsiteX8" fmla="*/ 4867214 w 6814124"/>
              <a:gd name="connsiteY8" fmla="*/ 4688536 h 6896790"/>
              <a:gd name="connsiteX9" fmla="*/ 4966274 w 6814124"/>
              <a:gd name="connsiteY9" fmla="*/ 4905706 h 6896790"/>
              <a:gd name="connsiteX10" fmla="*/ 5187254 w 6814124"/>
              <a:gd name="connsiteY10" fmla="*/ 4757116 h 6896790"/>
              <a:gd name="connsiteX11" fmla="*/ 5431094 w 6814124"/>
              <a:gd name="connsiteY11" fmla="*/ 3842716 h 6896790"/>
              <a:gd name="connsiteX12" fmla="*/ 5659694 w 6814124"/>
              <a:gd name="connsiteY12" fmla="*/ 3713176 h 6896790"/>
              <a:gd name="connsiteX13" fmla="*/ 5758754 w 6814124"/>
              <a:gd name="connsiteY13" fmla="*/ 3926536 h 6896790"/>
              <a:gd name="connsiteX14" fmla="*/ 5002015 w 6814124"/>
              <a:gd name="connsiteY14" fmla="*/ 6887938 h 6896790"/>
              <a:gd name="connsiteX15" fmla="*/ 0 w 6814124"/>
              <a:gd name="connsiteY15" fmla="*/ 6896790 h 6896790"/>
              <a:gd name="connsiteX16" fmla="*/ 0 w 6814124"/>
              <a:gd name="connsiteY16" fmla="*/ 0 h 689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4124" h="6896790">
                <a:moveTo>
                  <a:pt x="0" y="0"/>
                </a:moveTo>
                <a:lnTo>
                  <a:pt x="6814124" y="1"/>
                </a:lnTo>
                <a:lnTo>
                  <a:pt x="6063554" y="2775916"/>
                </a:lnTo>
                <a:cubicBezTo>
                  <a:pt x="6030534" y="2883866"/>
                  <a:pt x="5993704" y="2976576"/>
                  <a:pt x="5827334" y="2962606"/>
                </a:cubicBezTo>
                <a:cubicBezTo>
                  <a:pt x="5641914" y="2845766"/>
                  <a:pt x="5734624" y="2747976"/>
                  <a:pt x="5728274" y="2692096"/>
                </a:cubicBezTo>
                <a:cubicBezTo>
                  <a:pt x="5818444" y="2355546"/>
                  <a:pt x="5878134" y="2121866"/>
                  <a:pt x="5953064" y="1846276"/>
                </a:cubicBezTo>
                <a:cubicBezTo>
                  <a:pt x="5994974" y="1687526"/>
                  <a:pt x="5969574" y="1615136"/>
                  <a:pt x="5846384" y="1571956"/>
                </a:cubicBezTo>
                <a:cubicBezTo>
                  <a:pt x="5711764" y="1563066"/>
                  <a:pt x="5672394" y="1597356"/>
                  <a:pt x="5629214" y="1770076"/>
                </a:cubicBezTo>
                <a:cubicBezTo>
                  <a:pt x="5644454" y="1858976"/>
                  <a:pt x="4851974" y="4599636"/>
                  <a:pt x="4867214" y="4688536"/>
                </a:cubicBezTo>
                <a:cubicBezTo>
                  <a:pt x="4832289" y="4824426"/>
                  <a:pt x="4898964" y="4880306"/>
                  <a:pt x="4966274" y="4905706"/>
                </a:cubicBezTo>
                <a:cubicBezTo>
                  <a:pt x="5075494" y="4904436"/>
                  <a:pt x="5132009" y="4917136"/>
                  <a:pt x="5187254" y="4757116"/>
                </a:cubicBezTo>
                <a:lnTo>
                  <a:pt x="5431094" y="3842716"/>
                </a:lnTo>
                <a:cubicBezTo>
                  <a:pt x="5455224" y="3756356"/>
                  <a:pt x="5528884" y="3692856"/>
                  <a:pt x="5659694" y="3713176"/>
                </a:cubicBezTo>
                <a:cubicBezTo>
                  <a:pt x="5803204" y="3791916"/>
                  <a:pt x="5756214" y="3882086"/>
                  <a:pt x="5758754" y="3926536"/>
                </a:cubicBezTo>
                <a:lnTo>
                  <a:pt x="5002015" y="6887938"/>
                </a:lnTo>
                <a:lnTo>
                  <a:pt x="0" y="6896790"/>
                </a:lnTo>
                <a:lnTo>
                  <a:pt x="0" y="0"/>
                </a:lnTo>
                <a:close/>
              </a:path>
            </a:pathLst>
          </a:custGeom>
          <a:solidFill>
            <a:schemeClr val="bg2"/>
          </a:solidFill>
          <a:ln>
            <a:noFill/>
          </a:ln>
        </p:spPr>
        <p:txBody>
          <a:bodyPr anchor="ctr"/>
          <a:lstStyle>
            <a:lvl1pPr algn="ctr">
              <a:defRPr baseline="-25000"/>
            </a:lvl1pPr>
          </a:lstStyle>
          <a:p>
            <a:endParaRPr lang="en-US" dirty="0"/>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6970326" y="3748958"/>
            <a:ext cx="4786878" cy="2258013"/>
          </a:xfrm>
        </p:spPr>
        <p:txBody>
          <a:bodyPr lIns="91440" tIns="0">
            <a:normAutofit/>
          </a:bodyPr>
          <a:lstStyle>
            <a:lvl1pPr marL="0" indent="0">
              <a:spcBef>
                <a:spcPts val="0"/>
              </a:spcBef>
              <a:spcAft>
                <a:spcPts val="0"/>
              </a:spcAft>
              <a:buFont typeface="Courier New" panose="02070309020205020404" pitchFamily="49" charset="0"/>
              <a:buNone/>
              <a:defRPr sz="1600">
                <a:solidFill>
                  <a:schemeClr val="bg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dirty="0"/>
              <a:t>Click to add text</a:t>
            </a:r>
          </a:p>
        </p:txBody>
      </p:sp>
    </p:spTree>
    <p:extLst>
      <p:ext uri="{BB962C8B-B14F-4D97-AF65-F5344CB8AC3E}">
        <p14:creationId xmlns:p14="http://schemas.microsoft.com/office/powerpoint/2010/main" val="46274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dirty="0"/>
              <a:t>Add footer here</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dirty="0"/>
          </a:p>
        </p:txBody>
      </p:sp>
      <p:sp>
        <p:nvSpPr>
          <p:cNvPr id="3" name="Title 1">
            <a:extLst>
              <a:ext uri="{FF2B5EF4-FFF2-40B4-BE49-F238E27FC236}">
                <a16:creationId xmlns:a16="http://schemas.microsoft.com/office/drawing/2014/main" id="{B7EC4C7D-9F32-3DD5-0898-0A64AB3E48C2}"/>
              </a:ext>
            </a:extLst>
          </p:cNvPr>
          <p:cNvSpPr>
            <a:spLocks noGrp="1"/>
          </p:cNvSpPr>
          <p:nvPr>
            <p:ph type="ctrTitle" hasCustomPrompt="1"/>
          </p:nvPr>
        </p:nvSpPr>
        <p:spPr>
          <a:xfrm>
            <a:off x="796322" y="320040"/>
            <a:ext cx="6732237" cy="1017147"/>
          </a:xfrm>
        </p:spPr>
        <p:txBody>
          <a:bodyPr anchor="b">
            <a:noAutofit/>
          </a:bodyPr>
          <a:lstStyle>
            <a:lvl1pPr algn="l">
              <a:lnSpc>
                <a:spcPct val="90000"/>
              </a:lnSpc>
              <a:defRPr sz="3600" spc="100" baseline="0">
                <a:solidFill>
                  <a:schemeClr val="tx1"/>
                </a:solidFill>
              </a:defRPr>
            </a:lvl1pPr>
          </a:lstStyle>
          <a:p>
            <a:r>
              <a:rPr lang="en-US" dirty="0"/>
              <a:t>Add title here</a:t>
            </a:r>
          </a:p>
        </p:txBody>
      </p:sp>
      <p:sp>
        <p:nvSpPr>
          <p:cNvPr id="4" name="Text Placeholder 7">
            <a:extLst>
              <a:ext uri="{FF2B5EF4-FFF2-40B4-BE49-F238E27FC236}">
                <a16:creationId xmlns:a16="http://schemas.microsoft.com/office/drawing/2014/main" id="{3CD56122-AE93-63D3-9B51-14AA353EC027}"/>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5" name="Text Placeholder 12">
            <a:extLst>
              <a:ext uri="{FF2B5EF4-FFF2-40B4-BE49-F238E27FC236}">
                <a16:creationId xmlns:a16="http://schemas.microsoft.com/office/drawing/2014/main" id="{80B457C0-C5F0-38B3-A5A4-4CF83DA5DCA9}"/>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8" name="Text Placeholder 7">
            <a:extLst>
              <a:ext uri="{FF2B5EF4-FFF2-40B4-BE49-F238E27FC236}">
                <a16:creationId xmlns:a16="http://schemas.microsoft.com/office/drawing/2014/main" id="{A608DDE2-7690-8BBF-1E41-BF40F26AF191}"/>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9" name="Text Placeholder 12">
            <a:extLst>
              <a:ext uri="{FF2B5EF4-FFF2-40B4-BE49-F238E27FC236}">
                <a16:creationId xmlns:a16="http://schemas.microsoft.com/office/drawing/2014/main" id="{4A70176D-1CA9-F362-DA0D-140ADC80AB78}"/>
              </a:ext>
            </a:extLst>
          </p:cNvPr>
          <p:cNvSpPr>
            <a:spLocks noGrp="1"/>
          </p:cNvSpPr>
          <p:nvPr>
            <p:ph type="body" sz="quarter" idx="18" hasCustomPrompt="1"/>
          </p:nvPr>
        </p:nvSpPr>
        <p:spPr>
          <a:xfrm>
            <a:off x="1643379" y="3009613"/>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25" name="Text Placeholder 7">
            <a:extLst>
              <a:ext uri="{FF2B5EF4-FFF2-40B4-BE49-F238E27FC236}">
                <a16:creationId xmlns:a16="http://schemas.microsoft.com/office/drawing/2014/main" id="{0B557568-DAFA-B892-D220-F9088C6909A3}"/>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26" name="Text Placeholder 12">
            <a:extLst>
              <a:ext uri="{FF2B5EF4-FFF2-40B4-BE49-F238E27FC236}">
                <a16:creationId xmlns:a16="http://schemas.microsoft.com/office/drawing/2014/main" id="{5920ECF3-A4B7-A9A1-C23F-56EDD775AC7B}"/>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27" name="Text Placeholder 7">
            <a:extLst>
              <a:ext uri="{FF2B5EF4-FFF2-40B4-BE49-F238E27FC236}">
                <a16:creationId xmlns:a16="http://schemas.microsoft.com/office/drawing/2014/main" id="{0A92B7FF-F522-FFD6-3A37-5C7F5CB3AE4D}"/>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8" name="Text Placeholder 12">
            <a:extLst>
              <a:ext uri="{FF2B5EF4-FFF2-40B4-BE49-F238E27FC236}">
                <a16:creationId xmlns:a16="http://schemas.microsoft.com/office/drawing/2014/main" id="{718010FC-71DC-C4A0-BBE6-35E03F05FE2E}"/>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29" name="Text Placeholder 7">
            <a:extLst>
              <a:ext uri="{FF2B5EF4-FFF2-40B4-BE49-F238E27FC236}">
                <a16:creationId xmlns:a16="http://schemas.microsoft.com/office/drawing/2014/main" id="{2512EE29-359B-8558-2A40-DB8D4D256652}"/>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30" name="Text Placeholder 12">
            <a:extLst>
              <a:ext uri="{FF2B5EF4-FFF2-40B4-BE49-F238E27FC236}">
                <a16:creationId xmlns:a16="http://schemas.microsoft.com/office/drawing/2014/main" id="{70CCBBEB-A224-6D89-748B-8053ED48B25A}"/>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Tree>
    <p:extLst>
      <p:ext uri="{BB962C8B-B14F-4D97-AF65-F5344CB8AC3E}">
        <p14:creationId xmlns:p14="http://schemas.microsoft.com/office/powerpoint/2010/main" val="24737091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615541" y="715654"/>
            <a:ext cx="4786877" cy="1518315"/>
          </a:xfrm>
        </p:spPr>
        <p:txBody>
          <a:bodyPr anchor="b">
            <a:normAutofit/>
          </a:bodyPr>
          <a:lstStyle>
            <a:lvl1pPr algn="l">
              <a:lnSpc>
                <a:spcPct val="90000"/>
              </a:lnSpc>
              <a:defRPr sz="3600" spc="100" baseline="0">
                <a:solidFill>
                  <a:schemeClr val="bg1"/>
                </a:solidFill>
              </a:defRPr>
            </a:lvl1pPr>
          </a:lstStyle>
          <a:p>
            <a:r>
              <a:rPr lang="en-US" dirty="0"/>
              <a:t>Add title here</a:t>
            </a:r>
          </a:p>
        </p:txBody>
      </p:sp>
      <p:sp>
        <p:nvSpPr>
          <p:cNvPr id="3" name="Subtitle 2"/>
          <p:cNvSpPr>
            <a:spLocks noGrp="1"/>
          </p:cNvSpPr>
          <p:nvPr>
            <p:ph type="subTitle" idx="1" hasCustomPrompt="1"/>
          </p:nvPr>
        </p:nvSpPr>
        <p:spPr>
          <a:xfrm>
            <a:off x="6605708" y="2431477"/>
            <a:ext cx="4786877" cy="763899"/>
          </a:xfrm>
        </p:spPr>
        <p:txBody>
          <a:bodyPr lIns="91440" tIns="91440" rIns="91440" bIns="0">
            <a:normAutofit/>
          </a:bodyPr>
          <a:lstStyle>
            <a:lvl1pPr marL="0" indent="0" algn="l">
              <a:spcBef>
                <a:spcPts val="0"/>
              </a:spcBef>
              <a:spcAft>
                <a:spcPts val="0"/>
              </a:spcAft>
              <a:buNone/>
              <a:defRPr sz="2400" cap="none" spc="0" baseline="0">
                <a:solidFill>
                  <a:schemeClr val="accent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Add Subtitle here</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235"/>
            <a:ext cx="5840730" cy="686227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a:ln>
            <a:noFill/>
          </a:ln>
        </p:spPr>
        <p:txBody>
          <a:bodyPr anchor="ctr"/>
          <a:lstStyle>
            <a:lvl1pPr algn="ctr">
              <a:defRPr baseline="-25000"/>
            </a:lvl1pPr>
          </a:lstStyle>
          <a:p>
            <a:endParaRPr lang="en-US" dirty="0"/>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6605708" y="3348617"/>
            <a:ext cx="2699066" cy="2569866"/>
          </a:xfrm>
        </p:spPr>
        <p:txBody>
          <a:bodyPr lIns="91440" tIns="0">
            <a:normAutofit/>
          </a:bodyPr>
          <a:lstStyle>
            <a:lvl1pPr marL="274320" indent="-274320">
              <a:spcAft>
                <a:spcPts val="600"/>
              </a:spcAft>
              <a:buFont typeface="Courier New" panose="02070309020205020404" pitchFamily="49" charset="0"/>
              <a:buChar char="o"/>
              <a:defRPr sz="1400">
                <a:solidFill>
                  <a:schemeClr val="bg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dirty="0"/>
              <a:t>Click to add text</a:t>
            </a:r>
          </a:p>
        </p:txBody>
      </p:sp>
      <p:pic>
        <p:nvPicPr>
          <p:cNvPr id="9" name="Graphic 8">
            <a:extLst>
              <a:ext uri="{FF2B5EF4-FFF2-40B4-BE49-F238E27FC236}">
                <a16:creationId xmlns:a16="http://schemas.microsoft.com/office/drawing/2014/main" id="{546FE873-5DC1-BDE4-557B-F1869503367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4426666" y="5060315"/>
            <a:ext cx="927943" cy="1801301"/>
          </a:xfrm>
          <a:prstGeom prst="rect">
            <a:avLst/>
          </a:prstGeom>
        </p:spPr>
      </p:pic>
    </p:spTree>
    <p:extLst>
      <p:ext uri="{BB962C8B-B14F-4D97-AF65-F5344CB8AC3E}">
        <p14:creationId xmlns:p14="http://schemas.microsoft.com/office/powerpoint/2010/main" val="603767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96322" y="320040"/>
            <a:ext cx="6732237" cy="1524000"/>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4" name="Content Placeholder 3">
            <a:extLst>
              <a:ext uri="{FF2B5EF4-FFF2-40B4-BE49-F238E27FC236}">
                <a16:creationId xmlns:a16="http://schemas.microsoft.com/office/drawing/2014/main" id="{B3EF88AD-4B54-9DC5-D315-825BE9FCEEF4}"/>
              </a:ext>
            </a:extLst>
          </p:cNvPr>
          <p:cNvSpPr>
            <a:spLocks noGrp="1"/>
          </p:cNvSpPr>
          <p:nvPr>
            <p:ph sz="quarter" idx="17"/>
          </p:nvPr>
        </p:nvSpPr>
        <p:spPr>
          <a:xfrm>
            <a:off x="796322" y="2252076"/>
            <a:ext cx="5797550" cy="3051762"/>
          </a:xfrm>
        </p:spPr>
        <p:txBody>
          <a:bodyPr>
            <a:normAutofit/>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dirty="0"/>
              <a:t>Add footer here</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12095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Single lin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96322" y="408820"/>
            <a:ext cx="8935507" cy="94946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4" name="Content Placeholder 3">
            <a:extLst>
              <a:ext uri="{FF2B5EF4-FFF2-40B4-BE49-F238E27FC236}">
                <a16:creationId xmlns:a16="http://schemas.microsoft.com/office/drawing/2014/main" id="{940D7E9A-1E17-C6A0-31A6-F6F620FF9E84}"/>
              </a:ext>
            </a:extLst>
          </p:cNvPr>
          <p:cNvSpPr>
            <a:spLocks noGrp="1"/>
          </p:cNvSpPr>
          <p:nvPr>
            <p:ph sz="quarter" idx="17"/>
          </p:nvPr>
        </p:nvSpPr>
        <p:spPr>
          <a:xfrm>
            <a:off x="796322" y="1986061"/>
            <a:ext cx="5797550" cy="4015244"/>
          </a:xfrm>
        </p:spPr>
        <p:txBody>
          <a:bodyPr>
            <a:normAutofit/>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dirty="0"/>
              <a:t>Add footer here</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77690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2">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2" name="Title 1"/>
          <p:cNvSpPr>
            <a:spLocks noGrp="1"/>
          </p:cNvSpPr>
          <p:nvPr>
            <p:ph type="ctrTitle" hasCustomPrompt="1"/>
          </p:nvPr>
        </p:nvSpPr>
        <p:spPr>
          <a:xfrm>
            <a:off x="796322" y="320040"/>
            <a:ext cx="6732237" cy="1524000"/>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796322" y="2252394"/>
            <a:ext cx="5797518" cy="2532966"/>
          </a:xfrm>
        </p:spPr>
        <p:txBody>
          <a:bodyPr lIns="91440" bIns="0" anchor="t">
            <a:normAutofit/>
          </a:bodyPr>
          <a:lstStyle>
            <a:lvl1pPr marL="0" indent="0">
              <a:spcBef>
                <a:spcPts val="600"/>
              </a:spcBef>
              <a:spcAft>
                <a:spcPts val="1800"/>
              </a:spcAft>
              <a:buNone/>
              <a:defRPr sz="1400"/>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dirty="0"/>
              <a:t>Add footer here</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dirty="0"/>
          </a:p>
        </p:txBody>
      </p:sp>
      <p:pic>
        <p:nvPicPr>
          <p:cNvPr id="3" name="Graphic 2">
            <a:extLst>
              <a:ext uri="{FF2B5EF4-FFF2-40B4-BE49-F238E27FC236}">
                <a16:creationId xmlns:a16="http://schemas.microsoft.com/office/drawing/2014/main" id="{B38829F9-FA07-E84B-ED85-A3958046CBA5}"/>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804430" y="5008931"/>
            <a:ext cx="3842918" cy="435047"/>
          </a:xfrm>
          <a:prstGeom prst="rect">
            <a:avLst/>
          </a:prstGeom>
        </p:spPr>
      </p:pic>
    </p:spTree>
    <p:extLst>
      <p:ext uri="{BB962C8B-B14F-4D97-AF65-F5344CB8AC3E}">
        <p14:creationId xmlns:p14="http://schemas.microsoft.com/office/powerpoint/2010/main" val="35429794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8319A446-9DC9-77CB-F6E0-D5CC1C0C8D2A}"/>
              </a:ext>
              <a:ext uri="{C183D7F6-B498-43B3-948B-1728B52AA6E4}">
                <adec:decorative xmlns:adec="http://schemas.microsoft.com/office/drawing/2017/decorative" val="1"/>
              </a:ext>
            </a:extLst>
          </p:cNvPr>
          <p:cNvGrpSpPr/>
          <p:nvPr userDrawn="1"/>
        </p:nvGrpSpPr>
        <p:grpSpPr>
          <a:xfrm>
            <a:off x="8233290" y="0"/>
            <a:ext cx="2740011" cy="6850028"/>
            <a:chOff x="8233290" y="0"/>
            <a:chExt cx="2740011" cy="6850028"/>
          </a:xfrm>
        </p:grpSpPr>
        <p:pic>
          <p:nvPicPr>
            <p:cNvPr id="5" name="Graphic 4">
              <a:extLst>
                <a:ext uri="{FF2B5EF4-FFF2-40B4-BE49-F238E27FC236}">
                  <a16:creationId xmlns:a16="http://schemas.microsoft.com/office/drawing/2014/main" id="{E51D0537-C777-0B20-2AE3-6DD522E2421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33290" y="0"/>
              <a:ext cx="2740011" cy="6850028"/>
            </a:xfrm>
            <a:prstGeom prst="rect">
              <a:avLst/>
            </a:prstGeom>
          </p:spPr>
        </p:pic>
        <p:pic>
          <p:nvPicPr>
            <p:cNvPr id="6" name="Graphic 5">
              <a:extLst>
                <a:ext uri="{FF2B5EF4-FFF2-40B4-BE49-F238E27FC236}">
                  <a16:creationId xmlns:a16="http://schemas.microsoft.com/office/drawing/2014/main" id="{64F46914-ADE7-0BE9-0C39-280FE8F3B9C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001841" y="4372451"/>
              <a:ext cx="878334" cy="1705001"/>
            </a:xfrm>
            <a:prstGeom prst="rect">
              <a:avLst/>
            </a:prstGeom>
          </p:spPr>
        </p:pic>
      </p:grpSp>
      <p:sp>
        <p:nvSpPr>
          <p:cNvPr id="26" name="Rectangle: Rounded Corners 25">
            <a:extLst>
              <a:ext uri="{FF2B5EF4-FFF2-40B4-BE49-F238E27FC236}">
                <a16:creationId xmlns:a16="http://schemas.microsoft.com/office/drawing/2014/main" id="{4D27DC4C-0653-4DB5-ABFE-50764C59AD69}"/>
              </a:ext>
              <a:ext uri="{C183D7F6-B498-43B3-948B-1728B52AA6E4}">
                <adec:decorative xmlns:adec="http://schemas.microsoft.com/office/drawing/2017/decorative" val="1"/>
              </a:ext>
            </a:extLst>
          </p:cNvPr>
          <p:cNvSpPr/>
          <p:nvPr userDrawn="1"/>
        </p:nvSpPr>
        <p:spPr>
          <a:xfrm>
            <a:off x="7995403" y="1894376"/>
            <a:ext cx="2847975" cy="339089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447368" y="270880"/>
            <a:ext cx="11297264" cy="1524000"/>
          </a:xfrm>
        </p:spPr>
        <p:txBody>
          <a:bodyPr anchor="ctr">
            <a:normAutofit/>
          </a:bodyPr>
          <a:lstStyle>
            <a:lvl1pPr algn="ctr">
              <a:lnSpc>
                <a:spcPct val="90000"/>
              </a:lnSpc>
              <a:defRPr sz="3600" spc="100" baseline="0">
                <a:solidFill>
                  <a:schemeClr val="tx1"/>
                </a:solidFill>
              </a:defRPr>
            </a:lvl1pPr>
          </a:lstStyle>
          <a:p>
            <a:r>
              <a:rPr lang="en-US" dirty="0"/>
              <a:t>Add title here</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318352" y="1894376"/>
            <a:ext cx="2847975" cy="3390899"/>
          </a:xfrm>
          <a:prstGeom prst="roundRect">
            <a:avLst/>
          </a:prstGeom>
          <a:solidFill>
            <a:schemeClr val="accent1">
              <a:alpha val="10000"/>
            </a:schemeClr>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tx2"/>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7" name="Picture Placeholder 16">
            <a:extLst>
              <a:ext uri="{FF2B5EF4-FFF2-40B4-BE49-F238E27FC236}">
                <a16:creationId xmlns:a16="http://schemas.microsoft.com/office/drawing/2014/main" id="{87E0A2EC-564E-BDA2-2E74-CEA1D54B10C9}"/>
              </a:ext>
            </a:extLst>
          </p:cNvPr>
          <p:cNvSpPr>
            <a:spLocks noGrp="1"/>
          </p:cNvSpPr>
          <p:nvPr>
            <p:ph type="pic" sz="quarter" idx="23"/>
          </p:nvPr>
        </p:nvSpPr>
        <p:spPr>
          <a:xfrm>
            <a:off x="2239419" y="2833688"/>
            <a:ext cx="1005840" cy="914400"/>
          </a:xfrm>
        </p:spPr>
        <p:txBody>
          <a:bodyPr>
            <a:normAutofit/>
          </a:bodyPr>
          <a:lstStyle>
            <a:lvl1pPr algn="ctr">
              <a:defRPr sz="1400"/>
            </a:lvl1pPr>
          </a:lstStyle>
          <a:p>
            <a:endParaRPr lang="en-US" dirty="0"/>
          </a:p>
        </p:txBody>
      </p:sp>
      <p:sp>
        <p:nvSpPr>
          <p:cNvPr id="11" name="Text Placeholder 10">
            <a:extLst>
              <a:ext uri="{FF2B5EF4-FFF2-40B4-BE49-F238E27FC236}">
                <a16:creationId xmlns:a16="http://schemas.microsoft.com/office/drawing/2014/main" id="{96DA7890-E49A-5536-1939-2B9589558EF6}"/>
              </a:ext>
            </a:extLst>
          </p:cNvPr>
          <p:cNvSpPr>
            <a:spLocks noGrp="1"/>
          </p:cNvSpPr>
          <p:nvPr>
            <p:ph type="body" sz="quarter" idx="20" hasCustomPrompt="1"/>
          </p:nvPr>
        </p:nvSpPr>
        <p:spPr>
          <a:xfrm>
            <a:off x="1605817" y="3989405"/>
            <a:ext cx="2275880" cy="893763"/>
          </a:xfrm>
        </p:spPr>
        <p:txBody>
          <a:bodyPr>
            <a:noAutofit/>
          </a:bodyPr>
          <a:lstStyle>
            <a:lvl1pPr marL="0" indent="0" algn="ctr">
              <a:buNone/>
              <a:defRPr sz="1400"/>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8" name="Text Placeholder 12">
            <a:extLst>
              <a:ext uri="{FF2B5EF4-FFF2-40B4-BE49-F238E27FC236}">
                <a16:creationId xmlns:a16="http://schemas.microsoft.com/office/drawing/2014/main" id="{4A1E2517-8244-627B-E6B6-4EF4FEDCA10E}"/>
              </a:ext>
            </a:extLst>
          </p:cNvPr>
          <p:cNvSpPr>
            <a:spLocks noGrp="1"/>
          </p:cNvSpPr>
          <p:nvPr>
            <p:ph type="body" sz="quarter" idx="18" hasCustomPrompt="1"/>
          </p:nvPr>
        </p:nvSpPr>
        <p:spPr>
          <a:xfrm>
            <a:off x="4651092" y="1894376"/>
            <a:ext cx="2847975" cy="3390899"/>
          </a:xfrm>
          <a:prstGeom prst="roundRect">
            <a:avLst/>
          </a:prstGeom>
          <a:solidFill>
            <a:schemeClr val="accent1">
              <a:alpha val="10000"/>
            </a:schemeClr>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tx2"/>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8" name="Picture Placeholder 16">
            <a:extLst>
              <a:ext uri="{FF2B5EF4-FFF2-40B4-BE49-F238E27FC236}">
                <a16:creationId xmlns:a16="http://schemas.microsoft.com/office/drawing/2014/main" id="{054FC79A-A756-FC67-CBF8-0078E8F8C1A3}"/>
              </a:ext>
            </a:extLst>
          </p:cNvPr>
          <p:cNvSpPr>
            <a:spLocks noGrp="1"/>
          </p:cNvSpPr>
          <p:nvPr>
            <p:ph type="pic" sz="quarter" idx="24"/>
          </p:nvPr>
        </p:nvSpPr>
        <p:spPr>
          <a:xfrm>
            <a:off x="5572159" y="2954840"/>
            <a:ext cx="1005840" cy="914400"/>
          </a:xfrm>
        </p:spPr>
        <p:txBody>
          <a:bodyPr>
            <a:normAutofit/>
          </a:bodyPr>
          <a:lstStyle>
            <a:lvl1pPr algn="ctr">
              <a:defRPr sz="1400"/>
            </a:lvl1pPr>
          </a:lstStyle>
          <a:p>
            <a:endParaRPr lang="en-US" dirty="0"/>
          </a:p>
        </p:txBody>
      </p:sp>
      <p:sp>
        <p:nvSpPr>
          <p:cNvPr id="12" name="Text Placeholder 10">
            <a:extLst>
              <a:ext uri="{FF2B5EF4-FFF2-40B4-BE49-F238E27FC236}">
                <a16:creationId xmlns:a16="http://schemas.microsoft.com/office/drawing/2014/main" id="{EBE00383-F339-E668-9399-D2DC9718C39D}"/>
              </a:ext>
            </a:extLst>
          </p:cNvPr>
          <p:cNvSpPr>
            <a:spLocks noGrp="1"/>
          </p:cNvSpPr>
          <p:nvPr>
            <p:ph type="body" sz="quarter" idx="21" hasCustomPrompt="1"/>
          </p:nvPr>
        </p:nvSpPr>
        <p:spPr>
          <a:xfrm>
            <a:off x="4938557" y="3989404"/>
            <a:ext cx="2275880" cy="893763"/>
          </a:xfrm>
        </p:spPr>
        <p:txBody>
          <a:bodyPr>
            <a:noAutofit/>
          </a:bodyPr>
          <a:lstStyle>
            <a:lvl1pPr marL="0" indent="0" algn="ctr">
              <a:buNone/>
              <a:defRPr sz="1400"/>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9" name="Text Placeholder 12">
            <a:extLst>
              <a:ext uri="{FF2B5EF4-FFF2-40B4-BE49-F238E27FC236}">
                <a16:creationId xmlns:a16="http://schemas.microsoft.com/office/drawing/2014/main" id="{71A788CA-392F-F29F-08CD-FBCB24BA793A}"/>
              </a:ext>
            </a:extLst>
          </p:cNvPr>
          <p:cNvSpPr>
            <a:spLocks noGrp="1"/>
          </p:cNvSpPr>
          <p:nvPr>
            <p:ph type="body" sz="quarter" idx="19" hasCustomPrompt="1"/>
          </p:nvPr>
        </p:nvSpPr>
        <p:spPr>
          <a:xfrm>
            <a:off x="7995403" y="1894376"/>
            <a:ext cx="2847975" cy="3390899"/>
          </a:xfrm>
          <a:prstGeom prst="roundRect">
            <a:avLst/>
          </a:prstGeom>
          <a:solidFill>
            <a:schemeClr val="accent1">
              <a:alpha val="10000"/>
            </a:schemeClr>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tx2"/>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9" name="Picture Placeholder 16">
            <a:extLst>
              <a:ext uri="{FF2B5EF4-FFF2-40B4-BE49-F238E27FC236}">
                <a16:creationId xmlns:a16="http://schemas.microsoft.com/office/drawing/2014/main" id="{6E7FBECC-1456-B16C-B42F-61BAE986F27C}"/>
              </a:ext>
            </a:extLst>
          </p:cNvPr>
          <p:cNvSpPr>
            <a:spLocks noGrp="1"/>
          </p:cNvSpPr>
          <p:nvPr>
            <p:ph type="pic" sz="quarter" idx="25"/>
          </p:nvPr>
        </p:nvSpPr>
        <p:spPr>
          <a:xfrm>
            <a:off x="8916470" y="2833688"/>
            <a:ext cx="1005840" cy="914400"/>
          </a:xfrm>
        </p:spPr>
        <p:txBody>
          <a:bodyPr>
            <a:normAutofit/>
          </a:bodyPr>
          <a:lstStyle>
            <a:lvl1pPr algn="ctr">
              <a:defRPr sz="1400"/>
            </a:lvl1pPr>
          </a:lstStyle>
          <a:p>
            <a:endParaRPr lang="en-US" dirty="0"/>
          </a:p>
        </p:txBody>
      </p:sp>
      <p:sp>
        <p:nvSpPr>
          <p:cNvPr id="15" name="Text Placeholder 10">
            <a:extLst>
              <a:ext uri="{FF2B5EF4-FFF2-40B4-BE49-F238E27FC236}">
                <a16:creationId xmlns:a16="http://schemas.microsoft.com/office/drawing/2014/main" id="{984A0CD0-C9DF-C8B2-FEE6-05F2F0403245}"/>
              </a:ext>
            </a:extLst>
          </p:cNvPr>
          <p:cNvSpPr>
            <a:spLocks noGrp="1"/>
          </p:cNvSpPr>
          <p:nvPr>
            <p:ph type="body" sz="quarter" idx="22" hasCustomPrompt="1"/>
          </p:nvPr>
        </p:nvSpPr>
        <p:spPr>
          <a:xfrm>
            <a:off x="8282868" y="3989404"/>
            <a:ext cx="2275880" cy="893763"/>
          </a:xfrm>
        </p:spPr>
        <p:txBody>
          <a:bodyPr>
            <a:noAutofit/>
          </a:bodyPr>
          <a:lstStyle>
            <a:lvl1pPr marL="0" indent="0" algn="ctr">
              <a:buNone/>
              <a:defRPr sz="1400"/>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dirty="0"/>
              <a:t>Add footer here</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360012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mparison Dark">
    <p:bg>
      <p:bgPr>
        <a:solidFill>
          <a:schemeClr val="tx1"/>
        </a:solid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8319A446-9DC9-77CB-F6E0-D5CC1C0C8D2A}"/>
              </a:ext>
              <a:ext uri="{C183D7F6-B498-43B3-948B-1728B52AA6E4}">
                <adec:decorative xmlns:adec="http://schemas.microsoft.com/office/drawing/2017/decorative" val="1"/>
              </a:ext>
            </a:extLst>
          </p:cNvPr>
          <p:cNvGrpSpPr/>
          <p:nvPr userDrawn="1"/>
        </p:nvGrpSpPr>
        <p:grpSpPr>
          <a:xfrm>
            <a:off x="8233290" y="0"/>
            <a:ext cx="2740011" cy="6850028"/>
            <a:chOff x="8233290" y="0"/>
            <a:chExt cx="2740011" cy="6850028"/>
          </a:xfrm>
        </p:grpSpPr>
        <p:pic>
          <p:nvPicPr>
            <p:cNvPr id="5" name="Graphic 4">
              <a:extLst>
                <a:ext uri="{FF2B5EF4-FFF2-40B4-BE49-F238E27FC236}">
                  <a16:creationId xmlns:a16="http://schemas.microsoft.com/office/drawing/2014/main" id="{E51D0537-C777-0B20-2AE3-6DD522E2421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33290" y="0"/>
              <a:ext cx="2740011" cy="6850028"/>
            </a:xfrm>
            <a:prstGeom prst="rect">
              <a:avLst/>
            </a:prstGeom>
          </p:spPr>
        </p:pic>
        <p:pic>
          <p:nvPicPr>
            <p:cNvPr id="6" name="Graphic 5">
              <a:extLst>
                <a:ext uri="{FF2B5EF4-FFF2-40B4-BE49-F238E27FC236}">
                  <a16:creationId xmlns:a16="http://schemas.microsoft.com/office/drawing/2014/main" id="{64F46914-ADE7-0BE9-0C39-280FE8F3B9C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001841" y="4372451"/>
              <a:ext cx="878334" cy="1705001"/>
            </a:xfrm>
            <a:prstGeom prst="rect">
              <a:avLst/>
            </a:prstGeom>
          </p:spPr>
        </p:pic>
      </p:grpSp>
      <p:sp>
        <p:nvSpPr>
          <p:cNvPr id="3" name="Title 2">
            <a:extLst>
              <a:ext uri="{FF2B5EF4-FFF2-40B4-BE49-F238E27FC236}">
                <a16:creationId xmlns:a16="http://schemas.microsoft.com/office/drawing/2014/main" id="{30CF8376-A762-054E-EA3C-FF9430AD98E5}"/>
              </a:ext>
            </a:extLst>
          </p:cNvPr>
          <p:cNvSpPr>
            <a:spLocks noGrp="1"/>
          </p:cNvSpPr>
          <p:nvPr>
            <p:ph type="title" hasCustomPrompt="1"/>
          </p:nvPr>
        </p:nvSpPr>
        <p:spPr>
          <a:xfrm>
            <a:off x="409099" y="286603"/>
            <a:ext cx="11373803" cy="1450757"/>
          </a:xfrm>
        </p:spPr>
        <p:txBody>
          <a:bodyPr anchor="ctr">
            <a:normAutofit/>
          </a:bodyPr>
          <a:lstStyle>
            <a:lvl1pPr algn="ctr">
              <a:defRPr sz="3600">
                <a:solidFill>
                  <a:schemeClr val="bg1"/>
                </a:solidFill>
              </a:defRPr>
            </a:lvl1pPr>
          </a:lstStyle>
          <a:p>
            <a:r>
              <a:rPr lang="en-US" dirty="0"/>
              <a:t>Add title here</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318352" y="1894376"/>
            <a:ext cx="2847975" cy="3390899"/>
          </a:xfrm>
          <a:prstGeom prst="roundRect">
            <a:avLst/>
          </a:prstGeom>
          <a:solidFill>
            <a:schemeClr val="tx1"/>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accent1"/>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7" name="Picture Placeholder 16">
            <a:extLst>
              <a:ext uri="{FF2B5EF4-FFF2-40B4-BE49-F238E27FC236}">
                <a16:creationId xmlns:a16="http://schemas.microsoft.com/office/drawing/2014/main" id="{87E0A2EC-564E-BDA2-2E74-CEA1D54B10C9}"/>
              </a:ext>
            </a:extLst>
          </p:cNvPr>
          <p:cNvSpPr>
            <a:spLocks noGrp="1"/>
          </p:cNvSpPr>
          <p:nvPr>
            <p:ph type="pic" sz="quarter" idx="23"/>
          </p:nvPr>
        </p:nvSpPr>
        <p:spPr>
          <a:xfrm>
            <a:off x="2239419" y="2833688"/>
            <a:ext cx="1005840" cy="914400"/>
          </a:xfrm>
        </p:spPr>
        <p:txBody>
          <a:bodyPr>
            <a:normAutofit/>
          </a:bodyPr>
          <a:lstStyle>
            <a:lvl1pPr algn="ctr">
              <a:defRPr sz="1400"/>
            </a:lvl1pPr>
          </a:lstStyle>
          <a:p>
            <a:endParaRPr lang="en-US" dirty="0"/>
          </a:p>
        </p:txBody>
      </p:sp>
      <p:sp>
        <p:nvSpPr>
          <p:cNvPr id="11" name="Text Placeholder 10">
            <a:extLst>
              <a:ext uri="{FF2B5EF4-FFF2-40B4-BE49-F238E27FC236}">
                <a16:creationId xmlns:a16="http://schemas.microsoft.com/office/drawing/2014/main" id="{96DA7890-E49A-5536-1939-2B9589558EF6}"/>
              </a:ext>
            </a:extLst>
          </p:cNvPr>
          <p:cNvSpPr>
            <a:spLocks noGrp="1"/>
          </p:cNvSpPr>
          <p:nvPr>
            <p:ph type="body" sz="quarter" idx="20" hasCustomPrompt="1"/>
          </p:nvPr>
        </p:nvSpPr>
        <p:spPr>
          <a:xfrm>
            <a:off x="1605817" y="3989405"/>
            <a:ext cx="2275880" cy="893763"/>
          </a:xfrm>
        </p:spPr>
        <p:txBody>
          <a:bodyPr>
            <a:noAutofit/>
          </a:bodyPr>
          <a:lstStyle>
            <a:lvl1pPr marL="0" indent="0" algn="ctr">
              <a:buNone/>
              <a:defRPr sz="1400">
                <a:solidFill>
                  <a:schemeClr val="bg1"/>
                </a:solidFill>
              </a:defRPr>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8" name="Text Placeholder 12">
            <a:extLst>
              <a:ext uri="{FF2B5EF4-FFF2-40B4-BE49-F238E27FC236}">
                <a16:creationId xmlns:a16="http://schemas.microsoft.com/office/drawing/2014/main" id="{4A1E2517-8244-627B-E6B6-4EF4FEDCA10E}"/>
              </a:ext>
            </a:extLst>
          </p:cNvPr>
          <p:cNvSpPr>
            <a:spLocks noGrp="1"/>
          </p:cNvSpPr>
          <p:nvPr>
            <p:ph type="body" sz="quarter" idx="18" hasCustomPrompt="1"/>
          </p:nvPr>
        </p:nvSpPr>
        <p:spPr>
          <a:xfrm>
            <a:off x="4651092" y="1894376"/>
            <a:ext cx="2847975" cy="3390899"/>
          </a:xfrm>
          <a:prstGeom prst="roundRect">
            <a:avLst/>
          </a:prstGeom>
          <a:solidFill>
            <a:schemeClr val="tx1"/>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accent1"/>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8" name="Picture Placeholder 16">
            <a:extLst>
              <a:ext uri="{FF2B5EF4-FFF2-40B4-BE49-F238E27FC236}">
                <a16:creationId xmlns:a16="http://schemas.microsoft.com/office/drawing/2014/main" id="{054FC79A-A756-FC67-CBF8-0078E8F8C1A3}"/>
              </a:ext>
            </a:extLst>
          </p:cNvPr>
          <p:cNvSpPr>
            <a:spLocks noGrp="1"/>
          </p:cNvSpPr>
          <p:nvPr>
            <p:ph type="pic" sz="quarter" idx="24"/>
          </p:nvPr>
        </p:nvSpPr>
        <p:spPr>
          <a:xfrm>
            <a:off x="5572159" y="2954840"/>
            <a:ext cx="1005840" cy="914400"/>
          </a:xfrm>
        </p:spPr>
        <p:txBody>
          <a:bodyPr>
            <a:normAutofit/>
          </a:bodyPr>
          <a:lstStyle>
            <a:lvl1pPr algn="ctr">
              <a:defRPr sz="1400"/>
            </a:lvl1pPr>
          </a:lstStyle>
          <a:p>
            <a:endParaRPr lang="en-US" dirty="0"/>
          </a:p>
        </p:txBody>
      </p:sp>
      <p:sp>
        <p:nvSpPr>
          <p:cNvPr id="12" name="Text Placeholder 10">
            <a:extLst>
              <a:ext uri="{FF2B5EF4-FFF2-40B4-BE49-F238E27FC236}">
                <a16:creationId xmlns:a16="http://schemas.microsoft.com/office/drawing/2014/main" id="{EBE00383-F339-E668-9399-D2DC9718C39D}"/>
              </a:ext>
            </a:extLst>
          </p:cNvPr>
          <p:cNvSpPr>
            <a:spLocks noGrp="1"/>
          </p:cNvSpPr>
          <p:nvPr>
            <p:ph type="body" sz="quarter" idx="21" hasCustomPrompt="1"/>
          </p:nvPr>
        </p:nvSpPr>
        <p:spPr>
          <a:xfrm>
            <a:off x="4938557" y="3989404"/>
            <a:ext cx="2275880" cy="893763"/>
          </a:xfrm>
        </p:spPr>
        <p:txBody>
          <a:bodyPr>
            <a:noAutofit/>
          </a:bodyPr>
          <a:lstStyle>
            <a:lvl1pPr marL="0" indent="0" algn="ctr">
              <a:buNone/>
              <a:defRPr sz="1400">
                <a:solidFill>
                  <a:schemeClr val="bg1"/>
                </a:solidFill>
              </a:defRPr>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9" name="Text Placeholder 12">
            <a:extLst>
              <a:ext uri="{FF2B5EF4-FFF2-40B4-BE49-F238E27FC236}">
                <a16:creationId xmlns:a16="http://schemas.microsoft.com/office/drawing/2014/main" id="{71A788CA-392F-F29F-08CD-FBCB24BA793A}"/>
              </a:ext>
            </a:extLst>
          </p:cNvPr>
          <p:cNvSpPr>
            <a:spLocks noGrp="1"/>
          </p:cNvSpPr>
          <p:nvPr>
            <p:ph type="body" sz="quarter" idx="19" hasCustomPrompt="1"/>
          </p:nvPr>
        </p:nvSpPr>
        <p:spPr>
          <a:xfrm>
            <a:off x="7995403" y="1894376"/>
            <a:ext cx="2847975" cy="3390899"/>
          </a:xfrm>
          <a:prstGeom prst="roundRect">
            <a:avLst/>
          </a:prstGeom>
          <a:solidFill>
            <a:schemeClr val="tx1"/>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accent1"/>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9" name="Picture Placeholder 16">
            <a:extLst>
              <a:ext uri="{FF2B5EF4-FFF2-40B4-BE49-F238E27FC236}">
                <a16:creationId xmlns:a16="http://schemas.microsoft.com/office/drawing/2014/main" id="{6E7FBECC-1456-B16C-B42F-61BAE986F27C}"/>
              </a:ext>
            </a:extLst>
          </p:cNvPr>
          <p:cNvSpPr>
            <a:spLocks noGrp="1"/>
          </p:cNvSpPr>
          <p:nvPr>
            <p:ph type="pic" sz="quarter" idx="25"/>
          </p:nvPr>
        </p:nvSpPr>
        <p:spPr>
          <a:xfrm>
            <a:off x="8916470" y="2833688"/>
            <a:ext cx="1005840" cy="914400"/>
          </a:xfrm>
        </p:spPr>
        <p:txBody>
          <a:bodyPr>
            <a:normAutofit/>
          </a:bodyPr>
          <a:lstStyle>
            <a:lvl1pPr algn="ctr">
              <a:defRPr sz="1400"/>
            </a:lvl1pPr>
          </a:lstStyle>
          <a:p>
            <a:endParaRPr lang="en-US" dirty="0"/>
          </a:p>
        </p:txBody>
      </p:sp>
      <p:sp>
        <p:nvSpPr>
          <p:cNvPr id="15" name="Text Placeholder 10">
            <a:extLst>
              <a:ext uri="{FF2B5EF4-FFF2-40B4-BE49-F238E27FC236}">
                <a16:creationId xmlns:a16="http://schemas.microsoft.com/office/drawing/2014/main" id="{984A0CD0-C9DF-C8B2-FEE6-05F2F0403245}"/>
              </a:ext>
            </a:extLst>
          </p:cNvPr>
          <p:cNvSpPr>
            <a:spLocks noGrp="1"/>
          </p:cNvSpPr>
          <p:nvPr>
            <p:ph type="body" sz="quarter" idx="22" hasCustomPrompt="1"/>
          </p:nvPr>
        </p:nvSpPr>
        <p:spPr>
          <a:xfrm>
            <a:off x="8282868" y="3989404"/>
            <a:ext cx="2275880" cy="893763"/>
          </a:xfrm>
        </p:spPr>
        <p:txBody>
          <a:bodyPr>
            <a:noAutofit/>
          </a:bodyPr>
          <a:lstStyle>
            <a:lvl1pPr marL="0" indent="0" algn="ctr">
              <a:buNone/>
              <a:defRPr sz="1400">
                <a:solidFill>
                  <a:schemeClr val="bg1"/>
                </a:solidFill>
              </a:defRPr>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bg1"/>
                </a:solidFill>
                <a:latin typeface="+mn-lt"/>
              </a:defRPr>
            </a:lvl1pPr>
          </a:lstStyle>
          <a:p>
            <a:r>
              <a:rPr lang="en-US" dirty="0"/>
              <a:t>Add footer here</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72417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Lesson Summar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599788" y="353962"/>
            <a:ext cx="4786877" cy="983225"/>
          </a:xfrm>
        </p:spPr>
        <p:txBody>
          <a:bodyPr anchor="b">
            <a:normAutofit/>
          </a:bodyPr>
          <a:lstStyle>
            <a:lvl1pPr algn="l">
              <a:lnSpc>
                <a:spcPct val="90000"/>
              </a:lnSpc>
              <a:defRPr sz="3600" spc="100" baseline="0">
                <a:solidFill>
                  <a:schemeClr val="bg1"/>
                </a:solidFill>
              </a:defRPr>
            </a:lvl1pPr>
          </a:lstStyle>
          <a:p>
            <a:r>
              <a:rPr lang="en-US" dirty="0"/>
              <a:t>Add title here</a:t>
            </a:r>
          </a:p>
        </p:txBody>
      </p:sp>
      <p:sp>
        <p:nvSpPr>
          <p:cNvPr id="3" name="Subtitle 2"/>
          <p:cNvSpPr>
            <a:spLocks noGrp="1"/>
          </p:cNvSpPr>
          <p:nvPr>
            <p:ph type="subTitle" idx="1" hasCustomPrompt="1"/>
          </p:nvPr>
        </p:nvSpPr>
        <p:spPr>
          <a:xfrm>
            <a:off x="6599788" y="1517074"/>
            <a:ext cx="4786877" cy="763899"/>
          </a:xfrm>
        </p:spPr>
        <p:txBody>
          <a:bodyPr lIns="91440" tIns="91440" rIns="91440" bIns="0">
            <a:normAutofit/>
          </a:bodyPr>
          <a:lstStyle>
            <a:lvl1pPr marL="0" indent="0" algn="l">
              <a:spcBef>
                <a:spcPts val="0"/>
              </a:spcBef>
              <a:spcAft>
                <a:spcPts val="0"/>
              </a:spcAft>
              <a:buNone/>
              <a:defRPr sz="2400" cap="none" spc="0" baseline="0">
                <a:solidFill>
                  <a:schemeClr val="accent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Add Subtitle here</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235"/>
            <a:ext cx="5840730" cy="686227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a:ln>
            <a:noFill/>
          </a:ln>
        </p:spPr>
        <p:txBody>
          <a:bodyPr anchor="ctr"/>
          <a:lstStyle>
            <a:lvl1pPr algn="ctr">
              <a:defRPr baseline="-25000"/>
            </a:lvl1pPr>
          </a:lstStyle>
          <a:p>
            <a:endParaRPr lang="en-US" dirty="0"/>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6599788" y="2341261"/>
            <a:ext cx="4796710" cy="401939"/>
          </a:xfrm>
        </p:spPr>
        <p:txBody>
          <a:bodyPr lIns="91440" tIns="0" anchor="b">
            <a:normAutofit/>
          </a:bodyPr>
          <a:lstStyle>
            <a:lvl1pPr marL="0" indent="0">
              <a:spcAft>
                <a:spcPts val="600"/>
              </a:spcAft>
              <a:buFont typeface="Courier New" panose="02070309020205020404" pitchFamily="49" charset="0"/>
              <a:buNone/>
              <a:defRPr sz="2000">
                <a:solidFill>
                  <a:schemeClr val="accent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dirty="0"/>
              <a:t>Click to add text</a:t>
            </a:r>
          </a:p>
        </p:txBody>
      </p:sp>
      <p:sp>
        <p:nvSpPr>
          <p:cNvPr id="11" name="Text Placeholder 10">
            <a:extLst>
              <a:ext uri="{FF2B5EF4-FFF2-40B4-BE49-F238E27FC236}">
                <a16:creationId xmlns:a16="http://schemas.microsoft.com/office/drawing/2014/main" id="{A9BC9EC3-C68A-CC9E-C220-8D585A8B43A0}"/>
              </a:ext>
            </a:extLst>
          </p:cNvPr>
          <p:cNvSpPr>
            <a:spLocks noGrp="1"/>
          </p:cNvSpPr>
          <p:nvPr>
            <p:ph type="body" sz="quarter" idx="15" hasCustomPrompt="1"/>
          </p:nvPr>
        </p:nvSpPr>
        <p:spPr>
          <a:xfrm>
            <a:off x="6599789" y="2753247"/>
            <a:ext cx="3852296" cy="817345"/>
          </a:xfrm>
        </p:spPr>
        <p:txBody>
          <a:bodyPr lIns="91440">
            <a:noAutofit/>
          </a:bodyPr>
          <a:lstStyle>
            <a:lvl1pPr marL="0" indent="0">
              <a:buNone/>
              <a:defRPr sz="1400">
                <a:solidFill>
                  <a:schemeClr val="bg1"/>
                </a:solidFill>
              </a:defRPr>
            </a:lvl1pPr>
            <a:lvl2pPr marL="201168" indent="0">
              <a:buNone/>
              <a:defRPr sz="1200">
                <a:solidFill>
                  <a:schemeClr val="bg1"/>
                </a:solidFill>
              </a:defRPr>
            </a:lvl2pPr>
            <a:lvl3pPr marL="384048" indent="0">
              <a:buNone/>
              <a:defRPr sz="1200">
                <a:solidFill>
                  <a:schemeClr val="bg1"/>
                </a:solidFill>
              </a:defRPr>
            </a:lvl3pPr>
            <a:lvl4pPr marL="566928" indent="0">
              <a:buNone/>
              <a:defRPr sz="1200">
                <a:solidFill>
                  <a:schemeClr val="bg1"/>
                </a:solidFill>
              </a:defRPr>
            </a:lvl4pPr>
            <a:lvl5pPr marL="749808" indent="0">
              <a:buNone/>
              <a:defRPr sz="1200">
                <a:solidFill>
                  <a:schemeClr val="bg1"/>
                </a:solidFill>
              </a:defRPr>
            </a:lvl5pPr>
          </a:lstStyle>
          <a:p>
            <a:pPr lvl="0"/>
            <a:r>
              <a:rPr lang="en-US" dirty="0"/>
              <a:t>Click to add text</a:t>
            </a:r>
          </a:p>
        </p:txBody>
      </p:sp>
      <p:pic>
        <p:nvPicPr>
          <p:cNvPr id="9" name="Graphic 8">
            <a:extLst>
              <a:ext uri="{FF2B5EF4-FFF2-40B4-BE49-F238E27FC236}">
                <a16:creationId xmlns:a16="http://schemas.microsoft.com/office/drawing/2014/main" id="{546FE873-5DC1-BDE4-557B-F1869503367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4426666" y="5060315"/>
            <a:ext cx="927943" cy="1801301"/>
          </a:xfrm>
          <a:prstGeom prst="rect">
            <a:avLst/>
          </a:prstGeom>
        </p:spPr>
      </p:pic>
      <p:sp>
        <p:nvSpPr>
          <p:cNvPr id="6" name="Text Placeholder 6">
            <a:extLst>
              <a:ext uri="{FF2B5EF4-FFF2-40B4-BE49-F238E27FC236}">
                <a16:creationId xmlns:a16="http://schemas.microsoft.com/office/drawing/2014/main" id="{DE3FA6A1-74D7-3926-C0BF-FECA6C0B0338}"/>
              </a:ext>
            </a:extLst>
          </p:cNvPr>
          <p:cNvSpPr>
            <a:spLocks noGrp="1"/>
          </p:cNvSpPr>
          <p:nvPr>
            <p:ph type="body" sz="quarter" idx="13" hasCustomPrompt="1"/>
          </p:nvPr>
        </p:nvSpPr>
        <p:spPr>
          <a:xfrm>
            <a:off x="6599788" y="3563285"/>
            <a:ext cx="4796710" cy="401939"/>
          </a:xfrm>
        </p:spPr>
        <p:txBody>
          <a:bodyPr lIns="91440" tIns="0" anchor="b">
            <a:normAutofit/>
          </a:bodyPr>
          <a:lstStyle>
            <a:lvl1pPr marL="0" indent="0">
              <a:spcAft>
                <a:spcPts val="600"/>
              </a:spcAft>
              <a:buFont typeface="Courier New" panose="02070309020205020404" pitchFamily="49" charset="0"/>
              <a:buNone/>
              <a:defRPr sz="2000">
                <a:solidFill>
                  <a:schemeClr val="accent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dirty="0"/>
              <a:t>Click to add text</a:t>
            </a:r>
          </a:p>
        </p:txBody>
      </p:sp>
      <p:sp>
        <p:nvSpPr>
          <p:cNvPr id="12" name="Text Placeholder 10">
            <a:extLst>
              <a:ext uri="{FF2B5EF4-FFF2-40B4-BE49-F238E27FC236}">
                <a16:creationId xmlns:a16="http://schemas.microsoft.com/office/drawing/2014/main" id="{9487AC4B-B367-6BC8-2DCA-61A43B326449}"/>
              </a:ext>
            </a:extLst>
          </p:cNvPr>
          <p:cNvSpPr>
            <a:spLocks noGrp="1"/>
          </p:cNvSpPr>
          <p:nvPr>
            <p:ph type="body" sz="quarter" idx="16" hasCustomPrompt="1"/>
          </p:nvPr>
        </p:nvSpPr>
        <p:spPr>
          <a:xfrm>
            <a:off x="6599788" y="3982578"/>
            <a:ext cx="3860546" cy="529133"/>
          </a:xfrm>
        </p:spPr>
        <p:txBody>
          <a:bodyPr lIns="91440">
            <a:noAutofit/>
          </a:bodyPr>
          <a:lstStyle>
            <a:lvl1pPr marL="0" indent="0">
              <a:buNone/>
              <a:defRPr sz="1400">
                <a:solidFill>
                  <a:schemeClr val="bg1"/>
                </a:solidFill>
              </a:defRPr>
            </a:lvl1pPr>
            <a:lvl2pPr marL="201168" indent="0">
              <a:buNone/>
              <a:defRPr sz="1200">
                <a:solidFill>
                  <a:schemeClr val="bg1"/>
                </a:solidFill>
              </a:defRPr>
            </a:lvl2pPr>
            <a:lvl3pPr marL="384048" indent="0">
              <a:buNone/>
              <a:defRPr sz="1200">
                <a:solidFill>
                  <a:schemeClr val="bg1"/>
                </a:solidFill>
              </a:defRPr>
            </a:lvl3pPr>
            <a:lvl4pPr marL="566928" indent="0">
              <a:buNone/>
              <a:defRPr sz="1200">
                <a:solidFill>
                  <a:schemeClr val="bg1"/>
                </a:solidFill>
              </a:defRPr>
            </a:lvl4pPr>
            <a:lvl5pPr marL="749808" indent="0">
              <a:buNone/>
              <a:defRPr sz="1200">
                <a:solidFill>
                  <a:schemeClr val="bg1"/>
                </a:solidFill>
              </a:defRPr>
            </a:lvl5pPr>
          </a:lstStyle>
          <a:p>
            <a:pPr lvl="0"/>
            <a:r>
              <a:rPr lang="en-US" dirty="0"/>
              <a:t>Click to add text</a:t>
            </a:r>
          </a:p>
        </p:txBody>
      </p:sp>
      <p:sp>
        <p:nvSpPr>
          <p:cNvPr id="8" name="Text Placeholder 6">
            <a:extLst>
              <a:ext uri="{FF2B5EF4-FFF2-40B4-BE49-F238E27FC236}">
                <a16:creationId xmlns:a16="http://schemas.microsoft.com/office/drawing/2014/main" id="{34E9A44E-6692-ACFA-4EB0-368490BF357A}"/>
              </a:ext>
            </a:extLst>
          </p:cNvPr>
          <p:cNvSpPr>
            <a:spLocks noGrp="1"/>
          </p:cNvSpPr>
          <p:nvPr>
            <p:ph type="body" sz="quarter" idx="14" hasCustomPrompt="1"/>
          </p:nvPr>
        </p:nvSpPr>
        <p:spPr>
          <a:xfrm>
            <a:off x="6599788" y="4564818"/>
            <a:ext cx="4796710" cy="401939"/>
          </a:xfrm>
        </p:spPr>
        <p:txBody>
          <a:bodyPr lIns="91440" tIns="0" anchor="b">
            <a:normAutofit/>
          </a:bodyPr>
          <a:lstStyle>
            <a:lvl1pPr marL="0" indent="0">
              <a:spcAft>
                <a:spcPts val="600"/>
              </a:spcAft>
              <a:buFont typeface="Courier New" panose="02070309020205020404" pitchFamily="49" charset="0"/>
              <a:buNone/>
              <a:defRPr sz="2000">
                <a:solidFill>
                  <a:schemeClr val="accent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dirty="0"/>
              <a:t>Click to add text</a:t>
            </a:r>
          </a:p>
        </p:txBody>
      </p:sp>
      <p:sp>
        <p:nvSpPr>
          <p:cNvPr id="13" name="Text Placeholder 10">
            <a:extLst>
              <a:ext uri="{FF2B5EF4-FFF2-40B4-BE49-F238E27FC236}">
                <a16:creationId xmlns:a16="http://schemas.microsoft.com/office/drawing/2014/main" id="{AB0B6725-F963-746B-381A-0F998539A022}"/>
              </a:ext>
            </a:extLst>
          </p:cNvPr>
          <p:cNvSpPr>
            <a:spLocks noGrp="1"/>
          </p:cNvSpPr>
          <p:nvPr>
            <p:ph type="body" sz="quarter" idx="17" hasCustomPrompt="1"/>
          </p:nvPr>
        </p:nvSpPr>
        <p:spPr>
          <a:xfrm>
            <a:off x="6599788" y="4975138"/>
            <a:ext cx="3860546" cy="852906"/>
          </a:xfrm>
        </p:spPr>
        <p:txBody>
          <a:bodyPr lIns="91440">
            <a:noAutofit/>
          </a:bodyPr>
          <a:lstStyle>
            <a:lvl1pPr marL="0" indent="0">
              <a:buNone/>
              <a:defRPr sz="1400">
                <a:solidFill>
                  <a:schemeClr val="bg1"/>
                </a:solidFill>
              </a:defRPr>
            </a:lvl1pPr>
            <a:lvl2pPr marL="201168" indent="0">
              <a:buNone/>
              <a:defRPr sz="1200">
                <a:solidFill>
                  <a:schemeClr val="bg1"/>
                </a:solidFill>
              </a:defRPr>
            </a:lvl2pPr>
            <a:lvl3pPr marL="384048" indent="0">
              <a:buNone/>
              <a:defRPr sz="1200">
                <a:solidFill>
                  <a:schemeClr val="bg1"/>
                </a:solidFill>
              </a:defRPr>
            </a:lvl3pPr>
            <a:lvl4pPr marL="566928" indent="0">
              <a:buNone/>
              <a:defRPr sz="1200">
                <a:solidFill>
                  <a:schemeClr val="bg1"/>
                </a:solidFill>
              </a:defRPr>
            </a:lvl4pPr>
            <a:lvl5pPr marL="749808" indent="0">
              <a:buNone/>
              <a:defRPr sz="1200">
                <a:solidFill>
                  <a:schemeClr val="bg1"/>
                </a:solidFill>
              </a:defRPr>
            </a:lvl5pPr>
          </a:lstStyle>
          <a:p>
            <a:pPr lvl="0"/>
            <a:r>
              <a:rPr lang="en-US" dirty="0"/>
              <a:t>Click to add text</a:t>
            </a:r>
          </a:p>
        </p:txBody>
      </p:sp>
    </p:spTree>
    <p:extLst>
      <p:ext uri="{BB962C8B-B14F-4D97-AF65-F5344CB8AC3E}">
        <p14:creationId xmlns:p14="http://schemas.microsoft.com/office/powerpoint/2010/main" val="1419208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dirty="0"/>
              <a:t>Add title here</a:t>
            </a:r>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8">
            <a:extLst>
              <a:ext uri="{FF2B5EF4-FFF2-40B4-BE49-F238E27FC236}">
                <a16:creationId xmlns:a16="http://schemas.microsoft.com/office/drawing/2014/main" id="{16BCAC9C-7B8B-A7E5-574A-2C2D473655B3}"/>
              </a:ext>
            </a:extLst>
          </p:cNvPr>
          <p:cNvSpPr>
            <a:spLocks noGrp="1"/>
          </p:cNvSpPr>
          <p:nvPr>
            <p:ph type="ftr" sz="quarter" idx="3"/>
          </p:nvPr>
        </p:nvSpPr>
        <p:spPr>
          <a:xfrm>
            <a:off x="643051" y="6221324"/>
            <a:ext cx="6818262" cy="365125"/>
          </a:xfrm>
          <a:prstGeom prst="rect">
            <a:avLst/>
          </a:prstGeom>
        </p:spPr>
        <p:txBody>
          <a:bodyPr/>
          <a:lstStyle>
            <a:lvl1pPr>
              <a:defRPr sz="1100" b="0" i="0" cap="all" baseline="0">
                <a:solidFill>
                  <a:schemeClr val="tx1"/>
                </a:solidFill>
                <a:latin typeface="+mn-lt"/>
              </a:defRPr>
            </a:lvl1pPr>
          </a:lstStyle>
          <a:p>
            <a:r>
              <a:rPr lang="en-US" dirty="0"/>
              <a:t>Add footer here</a:t>
            </a:r>
          </a:p>
        </p:txBody>
      </p:sp>
      <p:sp>
        <p:nvSpPr>
          <p:cNvPr id="8" name="Slide Number Placeholder 9">
            <a:extLst>
              <a:ext uri="{FF2B5EF4-FFF2-40B4-BE49-F238E27FC236}">
                <a16:creationId xmlns:a16="http://schemas.microsoft.com/office/drawing/2014/main" id="{E44D41BF-45CF-B60E-08D3-A8C49332E574}"/>
              </a:ext>
            </a:extLst>
          </p:cNvPr>
          <p:cNvSpPr>
            <a:spLocks noGrp="1"/>
          </p:cNvSpPr>
          <p:nvPr>
            <p:ph type="sldNum" sz="quarter" idx="4"/>
          </p:nvPr>
        </p:nvSpPr>
        <p:spPr>
          <a:xfrm>
            <a:off x="10930596" y="622132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68232827"/>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9" r:id="rId5"/>
    <p:sldLayoutId id="2147483746" r:id="rId6"/>
    <p:sldLayoutId id="2147483747" r:id="rId7"/>
    <p:sldLayoutId id="2147483748" r:id="rId8"/>
    <p:sldLayoutId id="2147483750" r:id="rId9"/>
    <p:sldLayoutId id="2147483756" r:id="rId10"/>
    <p:sldLayoutId id="2147483751" r:id="rId11"/>
    <p:sldLayoutId id="2147483752" r:id="rId12"/>
    <p:sldLayoutId id="2147483754" r:id="rId13"/>
    <p:sldLayoutId id="2147483755" r:id="rId14"/>
    <p:sldLayoutId id="2147483753" r:id="rId15"/>
  </p:sldLayoutIdLst>
  <p:hf hdr="0" dt="0"/>
  <p:txStyles>
    <p:titleStyle>
      <a:lvl1pPr algn="l" defTabSz="914400" rtl="0" eaLnBrk="1" latinLnBrk="0" hangingPunct="1">
        <a:lnSpc>
          <a:spcPct val="90000"/>
        </a:lnSpc>
        <a:spcBef>
          <a:spcPct val="0"/>
        </a:spcBef>
        <a:buNone/>
        <a:defRPr sz="6000" kern="1200" spc="-50" baseline="0">
          <a:solidFill>
            <a:schemeClr val="tx1"/>
          </a:solidFill>
          <a:latin typeface="+mj-lt"/>
          <a:ea typeface="+mj-ea"/>
          <a:cs typeface="+mj-cs"/>
        </a:defRPr>
      </a:lvl1pPr>
    </p:titleStyle>
    <p:body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4.sv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sv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Title 94">
            <a:extLst>
              <a:ext uri="{FF2B5EF4-FFF2-40B4-BE49-F238E27FC236}">
                <a16:creationId xmlns:a16="http://schemas.microsoft.com/office/drawing/2014/main" id="{7643F50D-950F-5A7E-722A-79E4F5D31565}"/>
              </a:ext>
            </a:extLst>
          </p:cNvPr>
          <p:cNvSpPr>
            <a:spLocks noGrp="1"/>
          </p:cNvSpPr>
          <p:nvPr>
            <p:ph type="ctrTitle"/>
          </p:nvPr>
        </p:nvSpPr>
        <p:spPr>
          <a:xfrm>
            <a:off x="6744751" y="618618"/>
            <a:ext cx="5177618" cy="2579052"/>
          </a:xfrm>
        </p:spPr>
        <p:txBody>
          <a:bodyPr>
            <a:normAutofit/>
          </a:bodyPr>
          <a:lstStyle/>
          <a:p>
            <a:r>
              <a:rPr lang="en-US" sz="4000" dirty="0"/>
              <a:t>ECE445 Senior Design Final Presentation</a:t>
            </a:r>
          </a:p>
        </p:txBody>
      </p:sp>
      <p:sp>
        <p:nvSpPr>
          <p:cNvPr id="96" name="Subtitle 95">
            <a:extLst>
              <a:ext uri="{FF2B5EF4-FFF2-40B4-BE49-F238E27FC236}">
                <a16:creationId xmlns:a16="http://schemas.microsoft.com/office/drawing/2014/main" id="{1C5A4B6C-BAC7-A685-A9B1-2F354B12832E}"/>
              </a:ext>
            </a:extLst>
          </p:cNvPr>
          <p:cNvSpPr>
            <a:spLocks noGrp="1"/>
          </p:cNvSpPr>
          <p:nvPr>
            <p:ph type="subTitle" idx="1"/>
          </p:nvPr>
        </p:nvSpPr>
        <p:spPr>
          <a:xfrm>
            <a:off x="6744751" y="4878767"/>
            <a:ext cx="4323426" cy="1008925"/>
          </a:xfrm>
        </p:spPr>
        <p:txBody>
          <a:bodyPr/>
          <a:lstStyle/>
          <a:p>
            <a:r>
              <a:rPr lang="en-US" dirty="0"/>
              <a:t>Team 1: </a:t>
            </a:r>
          </a:p>
          <a:p>
            <a:r>
              <a:rPr lang="en-US" dirty="0" err="1"/>
              <a:t>Atharv</a:t>
            </a:r>
            <a:r>
              <a:rPr lang="en-US" dirty="0"/>
              <a:t> </a:t>
            </a:r>
            <a:r>
              <a:rPr lang="en-US" dirty="0" err="1"/>
              <a:t>Koshti</a:t>
            </a:r>
            <a:r>
              <a:rPr lang="en-US" dirty="0"/>
              <a:t>, Kashyap </a:t>
            </a:r>
            <a:r>
              <a:rPr lang="en-US" dirty="0" err="1"/>
              <a:t>ramachandrula</a:t>
            </a:r>
            <a:r>
              <a:rPr lang="en-US" dirty="0"/>
              <a:t>, </a:t>
            </a:r>
            <a:r>
              <a:rPr lang="en-US" dirty="0" err="1"/>
              <a:t>vraj</a:t>
            </a:r>
            <a:r>
              <a:rPr lang="en-US" dirty="0"/>
              <a:t> </a:t>
            </a:r>
            <a:r>
              <a:rPr lang="en-US" dirty="0" err="1"/>
              <a:t>patel</a:t>
            </a:r>
            <a:endParaRPr lang="en-US" dirty="0"/>
          </a:p>
        </p:txBody>
      </p:sp>
      <p:sp>
        <p:nvSpPr>
          <p:cNvPr id="97" name="Text Placeholder 96">
            <a:extLst>
              <a:ext uri="{FF2B5EF4-FFF2-40B4-BE49-F238E27FC236}">
                <a16:creationId xmlns:a16="http://schemas.microsoft.com/office/drawing/2014/main" id="{2A924E96-9B1C-6D19-49F6-49CA70E65537}"/>
              </a:ext>
            </a:extLst>
          </p:cNvPr>
          <p:cNvSpPr>
            <a:spLocks noGrp="1"/>
          </p:cNvSpPr>
          <p:nvPr>
            <p:ph type="body" sz="quarter" idx="10"/>
          </p:nvPr>
        </p:nvSpPr>
        <p:spPr>
          <a:xfrm>
            <a:off x="6744751" y="3197670"/>
            <a:ext cx="4626634" cy="1008926"/>
          </a:xfrm>
        </p:spPr>
        <p:txBody>
          <a:bodyPr/>
          <a:lstStyle/>
          <a:p>
            <a:r>
              <a:rPr lang="en-US" sz="3600" dirty="0"/>
              <a:t>Automatic Item Retrieval Bookshelf</a:t>
            </a:r>
          </a:p>
        </p:txBody>
      </p:sp>
      <p:sp>
        <p:nvSpPr>
          <p:cNvPr id="53" name="Freeform: Shape 52">
            <a:extLst>
              <a:ext uri="{FF2B5EF4-FFF2-40B4-BE49-F238E27FC236}">
                <a16:creationId xmlns:a16="http://schemas.microsoft.com/office/drawing/2014/main" id="{D96C8D99-3232-849B-9CC8-6E4982208FEA}"/>
              </a:ext>
              <a:ext uri="{C183D7F6-B498-43B3-948B-1728B52AA6E4}">
                <adec:decorative xmlns:adec="http://schemas.microsoft.com/office/drawing/2017/decorative" val="1"/>
              </a:ext>
            </a:extLst>
          </p:cNvPr>
          <p:cNvSpPr/>
          <p:nvPr/>
        </p:nvSpPr>
        <p:spPr>
          <a:xfrm rot="10800000">
            <a:off x="3507757" y="-11160"/>
            <a:ext cx="2553080" cy="6858841"/>
          </a:xfrm>
          <a:custGeom>
            <a:avLst/>
            <a:gdLst>
              <a:gd name="connsiteX0" fmla="*/ 2526446 w 2553080"/>
              <a:gd name="connsiteY0" fmla="*/ 0 h 6858841"/>
              <a:gd name="connsiteX1" fmla="*/ 1707127 w 2553080"/>
              <a:gd name="connsiteY1" fmla="*/ 3182290 h 6858841"/>
              <a:gd name="connsiteX2" fmla="*/ 1365955 w 2553080"/>
              <a:gd name="connsiteY2" fmla="*/ 4453431 h 6858841"/>
              <a:gd name="connsiteX3" fmla="*/ 1182052 w 2553080"/>
              <a:gd name="connsiteY3" fmla="*/ 4538343 h 6858841"/>
              <a:gd name="connsiteX4" fmla="*/ 1070442 w 2553080"/>
              <a:gd name="connsiteY4" fmla="*/ 4344440 h 6858841"/>
              <a:gd name="connsiteX5" fmla="*/ 1329175 w 2553080"/>
              <a:gd name="connsiteY5" fmla="*/ 3390133 h 6858841"/>
              <a:gd name="connsiteX6" fmla="*/ 1311418 w 2553080"/>
              <a:gd name="connsiteY6" fmla="*/ 3250726 h 6858841"/>
              <a:gd name="connsiteX7" fmla="*/ 1199808 w 2553080"/>
              <a:gd name="connsiteY7" fmla="*/ 3164547 h 6858841"/>
              <a:gd name="connsiteX8" fmla="*/ 975320 w 2553080"/>
              <a:gd name="connsiteY8" fmla="*/ 3293816 h 6858841"/>
              <a:gd name="connsiteX9" fmla="*/ 582148 w 2553080"/>
              <a:gd name="connsiteY9" fmla="*/ 4743652 h 6858841"/>
              <a:gd name="connsiteX10" fmla="*/ 5073 w 2553080"/>
              <a:gd name="connsiteY10" fmla="*/ 6842367 h 6858841"/>
              <a:gd name="connsiteX11" fmla="*/ 0 w 2553080"/>
              <a:gd name="connsiteY11" fmla="*/ 6858842 h 6858841"/>
              <a:gd name="connsiteX12" fmla="*/ 26634 w 2553080"/>
              <a:gd name="connsiteY12" fmla="*/ 6858842 h 6858841"/>
              <a:gd name="connsiteX13" fmla="*/ 607514 w 2553080"/>
              <a:gd name="connsiteY13" fmla="*/ 4751256 h 6858841"/>
              <a:gd name="connsiteX14" fmla="*/ 1000686 w 2553080"/>
              <a:gd name="connsiteY14" fmla="*/ 3301420 h 6858841"/>
              <a:gd name="connsiteX15" fmla="*/ 1194735 w 2553080"/>
              <a:gd name="connsiteY15" fmla="*/ 3189894 h 6858841"/>
              <a:gd name="connsiteX16" fmla="*/ 1289857 w 2553080"/>
              <a:gd name="connsiteY16" fmla="*/ 3263399 h 6858841"/>
              <a:gd name="connsiteX17" fmla="*/ 1305077 w 2553080"/>
              <a:gd name="connsiteY17" fmla="*/ 3383797 h 6858841"/>
              <a:gd name="connsiteX18" fmla="*/ 1046345 w 2553080"/>
              <a:gd name="connsiteY18" fmla="*/ 4338103 h 6858841"/>
              <a:gd name="connsiteX19" fmla="*/ 1175711 w 2553080"/>
              <a:gd name="connsiteY19" fmla="*/ 4562423 h 6858841"/>
              <a:gd name="connsiteX20" fmla="*/ 1390053 w 2553080"/>
              <a:gd name="connsiteY20" fmla="*/ 4462303 h 6858841"/>
              <a:gd name="connsiteX21" fmla="*/ 1390053 w 2553080"/>
              <a:gd name="connsiteY21" fmla="*/ 4461035 h 6858841"/>
              <a:gd name="connsiteX22" fmla="*/ 1731225 w 2553080"/>
              <a:gd name="connsiteY22" fmla="*/ 3188627 h 6858841"/>
              <a:gd name="connsiteX23" fmla="*/ 2553081 w 2553080"/>
              <a:gd name="connsiteY23" fmla="*/ 1267 h 6858841"/>
              <a:gd name="connsiteX24" fmla="*/ 2526446 w 2553080"/>
              <a:gd name="connsiteY24" fmla="*/ 0 h 685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53080" h="6858841">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w="9116" cap="flat">
            <a:noFill/>
            <a:prstDash val="solid"/>
            <a:miter/>
          </a:ln>
        </p:spPr>
        <p:txBody>
          <a:bodyPr rtlCol="0" anchor="ctr"/>
          <a:lstStyle/>
          <a:p>
            <a:endParaRPr lang="en-US" dirty="0"/>
          </a:p>
        </p:txBody>
      </p:sp>
      <p:sp>
        <p:nvSpPr>
          <p:cNvPr id="5" name="TextBox 4">
            <a:extLst>
              <a:ext uri="{FF2B5EF4-FFF2-40B4-BE49-F238E27FC236}">
                <a16:creationId xmlns:a16="http://schemas.microsoft.com/office/drawing/2014/main" id="{BBDB2CF3-A9EA-B987-1F44-7BED4DB06C8B}"/>
              </a:ext>
            </a:extLst>
          </p:cNvPr>
          <p:cNvSpPr txBox="1"/>
          <p:nvPr/>
        </p:nvSpPr>
        <p:spPr>
          <a:xfrm>
            <a:off x="11781692" y="6488668"/>
            <a:ext cx="281354" cy="369332"/>
          </a:xfrm>
          <a:prstGeom prst="rect">
            <a:avLst/>
          </a:prstGeom>
          <a:noFill/>
        </p:spPr>
        <p:txBody>
          <a:bodyPr wrap="square" rtlCol="0">
            <a:spAutoFit/>
          </a:bodyPr>
          <a:lstStyle/>
          <a:p>
            <a:r>
              <a:rPr lang="en-US" dirty="0"/>
              <a:t>1</a:t>
            </a:r>
          </a:p>
        </p:txBody>
      </p:sp>
    </p:spTree>
    <p:extLst>
      <p:ext uri="{BB962C8B-B14F-4D97-AF65-F5344CB8AC3E}">
        <p14:creationId xmlns:p14="http://schemas.microsoft.com/office/powerpoint/2010/main" val="35039798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DAEFE412-3B33-F9BC-FC3C-76829383506E}"/>
              </a:ext>
            </a:extLst>
          </p:cNvPr>
          <p:cNvSpPr txBox="1">
            <a:spLocks/>
          </p:cNvSpPr>
          <p:nvPr/>
        </p:nvSpPr>
        <p:spPr>
          <a:xfrm>
            <a:off x="447368" y="270880"/>
            <a:ext cx="11297264" cy="885060"/>
          </a:xfrm>
          <a:prstGeom prst="rect">
            <a:avLst/>
          </a:prstGeom>
          <a:solidFill>
            <a:schemeClr val="bg1"/>
          </a:solidFill>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n-US" dirty="0"/>
              <a:t>R&amp;V Tables: Control Subsystem(Remote)</a:t>
            </a:r>
          </a:p>
        </p:txBody>
      </p:sp>
      <p:pic>
        <p:nvPicPr>
          <p:cNvPr id="5" name="Picture 4">
            <a:extLst>
              <a:ext uri="{FF2B5EF4-FFF2-40B4-BE49-F238E27FC236}">
                <a16:creationId xmlns:a16="http://schemas.microsoft.com/office/drawing/2014/main" id="{CE6D1865-A657-F0CF-2B45-73BCDEC94981}"/>
              </a:ext>
            </a:extLst>
          </p:cNvPr>
          <p:cNvPicPr>
            <a:picLocks noChangeAspect="1"/>
          </p:cNvPicPr>
          <p:nvPr/>
        </p:nvPicPr>
        <p:blipFill>
          <a:blip r:embed="rId3"/>
          <a:stretch>
            <a:fillRect/>
          </a:stretch>
        </p:blipFill>
        <p:spPr>
          <a:xfrm>
            <a:off x="2089718" y="1382183"/>
            <a:ext cx="8012564" cy="4909106"/>
          </a:xfrm>
          <a:prstGeom prst="rect">
            <a:avLst/>
          </a:prstGeom>
        </p:spPr>
      </p:pic>
      <p:sp>
        <p:nvSpPr>
          <p:cNvPr id="2" name="TextBox 1">
            <a:extLst>
              <a:ext uri="{FF2B5EF4-FFF2-40B4-BE49-F238E27FC236}">
                <a16:creationId xmlns:a16="http://schemas.microsoft.com/office/drawing/2014/main" id="{9DFA94B3-1AAB-2FF8-CAAC-6E5C2966881F}"/>
              </a:ext>
            </a:extLst>
          </p:cNvPr>
          <p:cNvSpPr txBox="1"/>
          <p:nvPr/>
        </p:nvSpPr>
        <p:spPr>
          <a:xfrm>
            <a:off x="11711356" y="6488668"/>
            <a:ext cx="457200" cy="369332"/>
          </a:xfrm>
          <a:prstGeom prst="rect">
            <a:avLst/>
          </a:prstGeom>
          <a:noFill/>
        </p:spPr>
        <p:txBody>
          <a:bodyPr wrap="square" rtlCol="0">
            <a:spAutoFit/>
          </a:bodyPr>
          <a:lstStyle/>
          <a:p>
            <a:r>
              <a:rPr lang="en-US" dirty="0"/>
              <a:t>10</a:t>
            </a:r>
          </a:p>
        </p:txBody>
      </p:sp>
    </p:spTree>
    <p:extLst>
      <p:ext uri="{BB962C8B-B14F-4D97-AF65-F5344CB8AC3E}">
        <p14:creationId xmlns:p14="http://schemas.microsoft.com/office/powerpoint/2010/main" val="9323524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DAEFE412-3B33-F9BC-FC3C-76829383506E}"/>
              </a:ext>
            </a:extLst>
          </p:cNvPr>
          <p:cNvSpPr txBox="1">
            <a:spLocks/>
          </p:cNvSpPr>
          <p:nvPr/>
        </p:nvSpPr>
        <p:spPr>
          <a:xfrm>
            <a:off x="447368" y="270880"/>
            <a:ext cx="11297264" cy="885060"/>
          </a:xfrm>
          <a:prstGeom prst="rect">
            <a:avLst/>
          </a:prstGeom>
          <a:solidFill>
            <a:schemeClr val="bg1"/>
          </a:solidFill>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n-US" dirty="0"/>
              <a:t>R&amp;V Tables: User Interface Subsystem</a:t>
            </a:r>
          </a:p>
        </p:txBody>
      </p:sp>
      <p:pic>
        <p:nvPicPr>
          <p:cNvPr id="7" name="Picture 6">
            <a:extLst>
              <a:ext uri="{FF2B5EF4-FFF2-40B4-BE49-F238E27FC236}">
                <a16:creationId xmlns:a16="http://schemas.microsoft.com/office/drawing/2014/main" id="{4F7CAABE-3A29-9129-0A25-2BE7BDC3AF4C}"/>
              </a:ext>
            </a:extLst>
          </p:cNvPr>
          <p:cNvPicPr>
            <a:picLocks noChangeAspect="1"/>
          </p:cNvPicPr>
          <p:nvPr/>
        </p:nvPicPr>
        <p:blipFill>
          <a:blip r:embed="rId3"/>
          <a:stretch>
            <a:fillRect/>
          </a:stretch>
        </p:blipFill>
        <p:spPr>
          <a:xfrm>
            <a:off x="2247502" y="1348764"/>
            <a:ext cx="7696995" cy="5131330"/>
          </a:xfrm>
          <a:prstGeom prst="rect">
            <a:avLst/>
          </a:prstGeom>
        </p:spPr>
      </p:pic>
      <p:sp>
        <p:nvSpPr>
          <p:cNvPr id="2" name="TextBox 1">
            <a:extLst>
              <a:ext uri="{FF2B5EF4-FFF2-40B4-BE49-F238E27FC236}">
                <a16:creationId xmlns:a16="http://schemas.microsoft.com/office/drawing/2014/main" id="{9D5DEBB3-0A17-EF46-E36F-645309F06F59}"/>
              </a:ext>
            </a:extLst>
          </p:cNvPr>
          <p:cNvSpPr txBox="1"/>
          <p:nvPr/>
        </p:nvSpPr>
        <p:spPr>
          <a:xfrm>
            <a:off x="11711356" y="6488668"/>
            <a:ext cx="457200" cy="369332"/>
          </a:xfrm>
          <a:prstGeom prst="rect">
            <a:avLst/>
          </a:prstGeom>
          <a:noFill/>
        </p:spPr>
        <p:txBody>
          <a:bodyPr wrap="square" rtlCol="0">
            <a:spAutoFit/>
          </a:bodyPr>
          <a:lstStyle/>
          <a:p>
            <a:r>
              <a:rPr lang="en-US" dirty="0"/>
              <a:t>11</a:t>
            </a:r>
          </a:p>
        </p:txBody>
      </p:sp>
    </p:spTree>
    <p:extLst>
      <p:ext uri="{BB962C8B-B14F-4D97-AF65-F5344CB8AC3E}">
        <p14:creationId xmlns:p14="http://schemas.microsoft.com/office/powerpoint/2010/main" val="1874717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043190" y="2669744"/>
            <a:ext cx="4786877" cy="1518315"/>
          </a:xfrm>
        </p:spPr>
        <p:txBody>
          <a:bodyPr>
            <a:normAutofit/>
          </a:bodyPr>
          <a:lstStyle/>
          <a:p>
            <a:r>
              <a:rPr lang="en-US" sz="4400" dirty="0">
                <a:solidFill>
                  <a:schemeClr val="tx1"/>
                </a:solidFill>
              </a:rPr>
              <a:t>Project Update</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sp>
        <p:nvSpPr>
          <p:cNvPr id="8" name="TextBox 7">
            <a:extLst>
              <a:ext uri="{FF2B5EF4-FFF2-40B4-BE49-F238E27FC236}">
                <a16:creationId xmlns:a16="http://schemas.microsoft.com/office/drawing/2014/main" id="{05072563-305C-AB65-DF1D-EF2FB346EA50}"/>
              </a:ext>
            </a:extLst>
          </p:cNvPr>
          <p:cNvSpPr txBox="1"/>
          <p:nvPr/>
        </p:nvSpPr>
        <p:spPr>
          <a:xfrm>
            <a:off x="11711356" y="6488668"/>
            <a:ext cx="457200" cy="369332"/>
          </a:xfrm>
          <a:prstGeom prst="rect">
            <a:avLst/>
          </a:prstGeom>
          <a:noFill/>
        </p:spPr>
        <p:txBody>
          <a:bodyPr wrap="square" rtlCol="0">
            <a:spAutoFit/>
          </a:bodyPr>
          <a:lstStyle/>
          <a:p>
            <a:r>
              <a:rPr lang="en-US" dirty="0"/>
              <a:t>12</a:t>
            </a:r>
          </a:p>
        </p:txBody>
      </p:sp>
    </p:spTree>
    <p:extLst>
      <p:ext uri="{BB962C8B-B14F-4D97-AF65-F5344CB8AC3E}">
        <p14:creationId xmlns:p14="http://schemas.microsoft.com/office/powerpoint/2010/main" val="4634793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1">
            <a:extLst>
              <a:ext uri="{FF2B5EF4-FFF2-40B4-BE49-F238E27FC236}">
                <a16:creationId xmlns:a16="http://schemas.microsoft.com/office/drawing/2014/main" id="{0D439BC8-9B1D-82CE-C2F3-C965F00C1057}"/>
              </a:ext>
            </a:extLst>
          </p:cNvPr>
          <p:cNvSpPr txBox="1">
            <a:spLocks/>
          </p:cNvSpPr>
          <p:nvPr/>
        </p:nvSpPr>
        <p:spPr>
          <a:xfrm>
            <a:off x="447368" y="270880"/>
            <a:ext cx="11297264" cy="88506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n-US" dirty="0"/>
              <a:t>ESP Programming</a:t>
            </a:r>
          </a:p>
        </p:txBody>
      </p:sp>
      <p:sp>
        <p:nvSpPr>
          <p:cNvPr id="30" name="TextBox 29">
            <a:extLst>
              <a:ext uri="{FF2B5EF4-FFF2-40B4-BE49-F238E27FC236}">
                <a16:creationId xmlns:a16="http://schemas.microsoft.com/office/drawing/2014/main" id="{A1DDA1A1-61B2-5FD6-D6FC-1AF5EF49DEFA}"/>
              </a:ext>
            </a:extLst>
          </p:cNvPr>
          <p:cNvSpPr txBox="1"/>
          <p:nvPr/>
        </p:nvSpPr>
        <p:spPr>
          <a:xfrm>
            <a:off x="11711356" y="6488668"/>
            <a:ext cx="457200" cy="369332"/>
          </a:xfrm>
          <a:prstGeom prst="rect">
            <a:avLst/>
          </a:prstGeom>
          <a:noFill/>
        </p:spPr>
        <p:txBody>
          <a:bodyPr wrap="square" rtlCol="0">
            <a:spAutoFit/>
          </a:bodyPr>
          <a:lstStyle/>
          <a:p>
            <a:r>
              <a:rPr lang="en-US" dirty="0"/>
              <a:t>13</a:t>
            </a:r>
          </a:p>
        </p:txBody>
      </p:sp>
      <p:pic>
        <p:nvPicPr>
          <p:cNvPr id="2" name="IMG_4815_D586F98B-9FD4-4AA1-98D7-AB8215C1F37B.mp4">
            <a:hlinkClick r:id="" action="ppaction://media"/>
            <a:extLst>
              <a:ext uri="{FF2B5EF4-FFF2-40B4-BE49-F238E27FC236}">
                <a16:creationId xmlns:a16="http://schemas.microsoft.com/office/drawing/2014/main" id="{519D63E9-7822-56CD-F0EB-606C943B2D1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42089" y="1155940"/>
            <a:ext cx="8707821" cy="4898149"/>
          </a:xfrm>
          <a:prstGeom prst="rect">
            <a:avLst/>
          </a:prstGeom>
        </p:spPr>
      </p:pic>
    </p:spTree>
    <p:extLst>
      <p:ext uri="{BB962C8B-B14F-4D97-AF65-F5344CB8AC3E}">
        <p14:creationId xmlns:p14="http://schemas.microsoft.com/office/powerpoint/2010/main" val="1473529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1">
            <a:extLst>
              <a:ext uri="{FF2B5EF4-FFF2-40B4-BE49-F238E27FC236}">
                <a16:creationId xmlns:a16="http://schemas.microsoft.com/office/drawing/2014/main" id="{0D439BC8-9B1D-82CE-C2F3-C965F00C1057}"/>
              </a:ext>
            </a:extLst>
          </p:cNvPr>
          <p:cNvSpPr txBox="1">
            <a:spLocks/>
          </p:cNvSpPr>
          <p:nvPr/>
        </p:nvSpPr>
        <p:spPr>
          <a:xfrm>
            <a:off x="447368" y="270880"/>
            <a:ext cx="11297264" cy="88506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n-US" dirty="0"/>
              <a:t>User Interface</a:t>
            </a:r>
          </a:p>
        </p:txBody>
      </p:sp>
      <p:pic>
        <p:nvPicPr>
          <p:cNvPr id="20" name="Picture 19" descr="A close-up of a card&#10;&#10;Description automatically generated">
            <a:extLst>
              <a:ext uri="{FF2B5EF4-FFF2-40B4-BE49-F238E27FC236}">
                <a16:creationId xmlns:a16="http://schemas.microsoft.com/office/drawing/2014/main" id="{BCC6D39B-AA6C-FB58-4B65-72879125118C}"/>
              </a:ext>
            </a:extLst>
          </p:cNvPr>
          <p:cNvPicPr>
            <a:picLocks noChangeAspect="1"/>
          </p:cNvPicPr>
          <p:nvPr/>
        </p:nvPicPr>
        <p:blipFill>
          <a:blip r:embed="rId3"/>
          <a:stretch>
            <a:fillRect/>
          </a:stretch>
        </p:blipFill>
        <p:spPr>
          <a:xfrm>
            <a:off x="524858" y="1234978"/>
            <a:ext cx="5178517" cy="2524527"/>
          </a:xfrm>
          <a:prstGeom prst="rect">
            <a:avLst/>
          </a:prstGeom>
        </p:spPr>
      </p:pic>
      <p:pic>
        <p:nvPicPr>
          <p:cNvPr id="22" name="Picture 21" descr="A pink screen with black text&#10;&#10;Description automatically generated">
            <a:extLst>
              <a:ext uri="{FF2B5EF4-FFF2-40B4-BE49-F238E27FC236}">
                <a16:creationId xmlns:a16="http://schemas.microsoft.com/office/drawing/2014/main" id="{DC191BCA-C95F-7CA4-BF92-54E3F0A9C9C9}"/>
              </a:ext>
            </a:extLst>
          </p:cNvPr>
          <p:cNvPicPr>
            <a:picLocks noChangeAspect="1"/>
          </p:cNvPicPr>
          <p:nvPr/>
        </p:nvPicPr>
        <p:blipFill>
          <a:blip r:embed="rId4"/>
          <a:stretch>
            <a:fillRect/>
          </a:stretch>
        </p:blipFill>
        <p:spPr>
          <a:xfrm>
            <a:off x="6323397" y="3964140"/>
            <a:ext cx="5178517" cy="2524527"/>
          </a:xfrm>
          <a:prstGeom prst="rect">
            <a:avLst/>
          </a:prstGeom>
        </p:spPr>
      </p:pic>
      <p:pic>
        <p:nvPicPr>
          <p:cNvPr id="24" name="Picture 23" descr="A yellow box with black text&#10;&#10;Description automatically generated">
            <a:extLst>
              <a:ext uri="{FF2B5EF4-FFF2-40B4-BE49-F238E27FC236}">
                <a16:creationId xmlns:a16="http://schemas.microsoft.com/office/drawing/2014/main" id="{958E3E0B-235A-3511-245E-58D5AC0C06E7}"/>
              </a:ext>
            </a:extLst>
          </p:cNvPr>
          <p:cNvPicPr>
            <a:picLocks noChangeAspect="1"/>
          </p:cNvPicPr>
          <p:nvPr/>
        </p:nvPicPr>
        <p:blipFill>
          <a:blip r:embed="rId5"/>
          <a:stretch>
            <a:fillRect/>
          </a:stretch>
        </p:blipFill>
        <p:spPr>
          <a:xfrm>
            <a:off x="6323397" y="1187751"/>
            <a:ext cx="5143131" cy="2514419"/>
          </a:xfrm>
          <a:prstGeom prst="rect">
            <a:avLst/>
          </a:prstGeom>
        </p:spPr>
      </p:pic>
      <p:pic>
        <p:nvPicPr>
          <p:cNvPr id="27" name="Picture 26" descr="A screenshot of a computer&#10;&#10;Description automatically generated">
            <a:extLst>
              <a:ext uri="{FF2B5EF4-FFF2-40B4-BE49-F238E27FC236}">
                <a16:creationId xmlns:a16="http://schemas.microsoft.com/office/drawing/2014/main" id="{C52EE975-8032-CC8A-AEED-BE26173CFD38}"/>
              </a:ext>
            </a:extLst>
          </p:cNvPr>
          <p:cNvPicPr>
            <a:picLocks noChangeAspect="1"/>
          </p:cNvPicPr>
          <p:nvPr/>
        </p:nvPicPr>
        <p:blipFill>
          <a:blip r:embed="rId6"/>
          <a:stretch>
            <a:fillRect/>
          </a:stretch>
        </p:blipFill>
        <p:spPr>
          <a:xfrm>
            <a:off x="524858" y="3964141"/>
            <a:ext cx="5178517" cy="2524527"/>
          </a:xfrm>
          <a:prstGeom prst="rect">
            <a:avLst/>
          </a:prstGeom>
        </p:spPr>
      </p:pic>
      <p:sp>
        <p:nvSpPr>
          <p:cNvPr id="30" name="TextBox 29">
            <a:extLst>
              <a:ext uri="{FF2B5EF4-FFF2-40B4-BE49-F238E27FC236}">
                <a16:creationId xmlns:a16="http://schemas.microsoft.com/office/drawing/2014/main" id="{A1DDA1A1-61B2-5FD6-D6FC-1AF5EF49DEFA}"/>
              </a:ext>
            </a:extLst>
          </p:cNvPr>
          <p:cNvSpPr txBox="1"/>
          <p:nvPr/>
        </p:nvSpPr>
        <p:spPr>
          <a:xfrm>
            <a:off x="11711356" y="6488668"/>
            <a:ext cx="457200" cy="369332"/>
          </a:xfrm>
          <a:prstGeom prst="rect">
            <a:avLst/>
          </a:prstGeom>
          <a:noFill/>
        </p:spPr>
        <p:txBody>
          <a:bodyPr wrap="square" rtlCol="0">
            <a:spAutoFit/>
          </a:bodyPr>
          <a:lstStyle/>
          <a:p>
            <a:r>
              <a:rPr lang="en-US" dirty="0"/>
              <a:t>14</a:t>
            </a:r>
          </a:p>
        </p:txBody>
      </p:sp>
    </p:spTree>
    <p:extLst>
      <p:ext uri="{BB962C8B-B14F-4D97-AF65-F5344CB8AC3E}">
        <p14:creationId xmlns:p14="http://schemas.microsoft.com/office/powerpoint/2010/main" val="13524006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48BD71C-DCE9-9855-DCBE-675F20E94682}"/>
              </a:ext>
            </a:extLst>
          </p:cNvPr>
          <p:cNvSpPr>
            <a:spLocks noGrp="1"/>
          </p:cNvSpPr>
          <p:nvPr>
            <p:ph type="body" sz="quarter" idx="16"/>
          </p:nvPr>
        </p:nvSpPr>
        <p:spPr>
          <a:xfrm>
            <a:off x="1318352" y="1894376"/>
            <a:ext cx="2847975" cy="3390899"/>
          </a:xfrm>
        </p:spPr>
        <p:txBody>
          <a:bodyPr/>
          <a:lstStyle/>
          <a:p>
            <a:r>
              <a:rPr lang="en-US" dirty="0"/>
              <a:t>PCB Design</a:t>
            </a:r>
          </a:p>
        </p:txBody>
      </p:sp>
      <p:sp>
        <p:nvSpPr>
          <p:cNvPr id="8" name="Text Placeholder 7">
            <a:extLst>
              <a:ext uri="{FF2B5EF4-FFF2-40B4-BE49-F238E27FC236}">
                <a16:creationId xmlns:a16="http://schemas.microsoft.com/office/drawing/2014/main" id="{442063B1-AD32-CF53-B792-70C1B67D527C}"/>
              </a:ext>
            </a:extLst>
          </p:cNvPr>
          <p:cNvSpPr>
            <a:spLocks noGrp="1"/>
          </p:cNvSpPr>
          <p:nvPr>
            <p:ph type="body" sz="quarter" idx="20"/>
          </p:nvPr>
        </p:nvSpPr>
        <p:spPr>
          <a:xfrm>
            <a:off x="1605817" y="3989405"/>
            <a:ext cx="2275880" cy="893763"/>
          </a:xfrm>
        </p:spPr>
        <p:txBody>
          <a:bodyPr/>
          <a:lstStyle/>
          <a:p>
            <a:pPr lvl="0"/>
            <a:r>
              <a:rPr lang="en-US" dirty="0"/>
              <a:t>Many components on our original design were extremely small and not possible to solder correctly</a:t>
            </a:r>
          </a:p>
        </p:txBody>
      </p:sp>
      <p:sp>
        <p:nvSpPr>
          <p:cNvPr id="7" name="Text Placeholder 6">
            <a:extLst>
              <a:ext uri="{FF2B5EF4-FFF2-40B4-BE49-F238E27FC236}">
                <a16:creationId xmlns:a16="http://schemas.microsoft.com/office/drawing/2014/main" id="{CEAC814C-D211-009A-190F-549B7A0D6398}"/>
              </a:ext>
            </a:extLst>
          </p:cNvPr>
          <p:cNvSpPr>
            <a:spLocks noGrp="1"/>
          </p:cNvSpPr>
          <p:nvPr>
            <p:ph type="body" sz="quarter" idx="18"/>
          </p:nvPr>
        </p:nvSpPr>
        <p:spPr>
          <a:xfrm>
            <a:off x="4651092" y="1894376"/>
            <a:ext cx="2847975" cy="3390899"/>
          </a:xfrm>
        </p:spPr>
        <p:txBody>
          <a:bodyPr/>
          <a:lstStyle/>
          <a:p>
            <a:r>
              <a:rPr lang="en-US" dirty="0"/>
              <a:t>ESP32 Function </a:t>
            </a:r>
          </a:p>
        </p:txBody>
      </p:sp>
      <p:sp>
        <p:nvSpPr>
          <p:cNvPr id="9" name="Text Placeholder 8">
            <a:extLst>
              <a:ext uri="{FF2B5EF4-FFF2-40B4-BE49-F238E27FC236}">
                <a16:creationId xmlns:a16="http://schemas.microsoft.com/office/drawing/2014/main" id="{ABB0AEFB-9FA8-4379-DA69-49759E72608E}"/>
              </a:ext>
            </a:extLst>
          </p:cNvPr>
          <p:cNvSpPr>
            <a:spLocks noGrp="1"/>
          </p:cNvSpPr>
          <p:nvPr>
            <p:ph type="body" sz="quarter" idx="21"/>
          </p:nvPr>
        </p:nvSpPr>
        <p:spPr>
          <a:xfrm>
            <a:off x="4770088" y="4006429"/>
            <a:ext cx="2644446" cy="893763"/>
          </a:xfrm>
        </p:spPr>
        <p:txBody>
          <a:bodyPr/>
          <a:lstStyle/>
          <a:p>
            <a:r>
              <a:rPr lang="en-US" dirty="0"/>
              <a:t>The ESP32 was inconsistently programming despite multiple soldering attempts, resulting using the breadboard for the final demo </a:t>
            </a:r>
          </a:p>
        </p:txBody>
      </p:sp>
      <p:sp>
        <p:nvSpPr>
          <p:cNvPr id="2" name="Text Placeholder 1">
            <a:extLst>
              <a:ext uri="{FF2B5EF4-FFF2-40B4-BE49-F238E27FC236}">
                <a16:creationId xmlns:a16="http://schemas.microsoft.com/office/drawing/2014/main" id="{C5B8455C-CEA2-F7C8-E898-97C86849DC0E}"/>
              </a:ext>
            </a:extLst>
          </p:cNvPr>
          <p:cNvSpPr>
            <a:spLocks noGrp="1"/>
          </p:cNvSpPr>
          <p:nvPr>
            <p:ph type="body" sz="quarter" idx="19"/>
          </p:nvPr>
        </p:nvSpPr>
        <p:spPr>
          <a:xfrm>
            <a:off x="7995403" y="1894376"/>
            <a:ext cx="2847975" cy="3390899"/>
          </a:xfrm>
        </p:spPr>
        <p:txBody>
          <a:bodyPr/>
          <a:lstStyle/>
          <a:p>
            <a:r>
              <a:rPr lang="en-US" dirty="0"/>
              <a:t>Motor Issues</a:t>
            </a:r>
          </a:p>
        </p:txBody>
      </p:sp>
      <p:sp>
        <p:nvSpPr>
          <p:cNvPr id="10" name="Text Placeholder 9">
            <a:extLst>
              <a:ext uri="{FF2B5EF4-FFF2-40B4-BE49-F238E27FC236}">
                <a16:creationId xmlns:a16="http://schemas.microsoft.com/office/drawing/2014/main" id="{C0563BBD-CFF8-BAAA-D1C5-C6AC7B376BCA}"/>
              </a:ext>
            </a:extLst>
          </p:cNvPr>
          <p:cNvSpPr>
            <a:spLocks noGrp="1"/>
          </p:cNvSpPr>
          <p:nvPr>
            <p:ph type="body" sz="quarter" idx="22"/>
          </p:nvPr>
        </p:nvSpPr>
        <p:spPr>
          <a:xfrm>
            <a:off x="8282868" y="3989404"/>
            <a:ext cx="2275880" cy="893763"/>
          </a:xfrm>
        </p:spPr>
        <p:txBody>
          <a:bodyPr/>
          <a:lstStyle/>
          <a:p>
            <a:pPr lvl="0"/>
            <a:r>
              <a:rPr lang="en-US" dirty="0"/>
              <a:t>Due to our motor being very old, we faced problems with how smoothly it was rotating</a:t>
            </a:r>
          </a:p>
        </p:txBody>
      </p:sp>
      <p:pic>
        <p:nvPicPr>
          <p:cNvPr id="19" name="Picture 18" descr="A black background with a black square&#10;&#10;Description automatically generated with medium confidence">
            <a:extLst>
              <a:ext uri="{FF2B5EF4-FFF2-40B4-BE49-F238E27FC236}">
                <a16:creationId xmlns:a16="http://schemas.microsoft.com/office/drawing/2014/main" id="{3F8E963B-0061-49AC-99B9-495EE7415B5C}"/>
              </a:ext>
            </a:extLst>
          </p:cNvPr>
          <p:cNvPicPr>
            <a:picLocks noChangeAspect="1"/>
          </p:cNvPicPr>
          <p:nvPr/>
        </p:nvPicPr>
        <p:blipFill rotWithShape="1">
          <a:blip r:embed="rId3"/>
          <a:srcRect b="14589"/>
          <a:stretch/>
        </p:blipFill>
        <p:spPr>
          <a:xfrm>
            <a:off x="2121273" y="2812334"/>
            <a:ext cx="1242132" cy="1060913"/>
          </a:xfrm>
          <a:prstGeom prst="rect">
            <a:avLst/>
          </a:prstGeom>
          <a:noFill/>
        </p:spPr>
      </p:pic>
      <p:pic>
        <p:nvPicPr>
          <p:cNvPr id="23" name="Picture 22" descr="A black background with a black square&#10;&#10;Description automatically generated with medium confidence">
            <a:extLst>
              <a:ext uri="{FF2B5EF4-FFF2-40B4-BE49-F238E27FC236}">
                <a16:creationId xmlns:a16="http://schemas.microsoft.com/office/drawing/2014/main" id="{354DD5B5-072B-0ABA-6796-4D52FD3D4CAA}"/>
              </a:ext>
            </a:extLst>
          </p:cNvPr>
          <p:cNvPicPr>
            <a:picLocks noChangeAspect="1"/>
          </p:cNvPicPr>
          <p:nvPr/>
        </p:nvPicPr>
        <p:blipFill rotWithShape="1">
          <a:blip r:embed="rId4"/>
          <a:srcRect b="16908"/>
          <a:stretch/>
        </p:blipFill>
        <p:spPr>
          <a:xfrm rot="16200000">
            <a:off x="8789451" y="2819362"/>
            <a:ext cx="1259878" cy="1046855"/>
          </a:xfrm>
          <a:prstGeom prst="rect">
            <a:avLst/>
          </a:prstGeom>
        </p:spPr>
      </p:pic>
      <p:pic>
        <p:nvPicPr>
          <p:cNvPr id="27" name="Picture 26" descr="A black background with a black square&#10;&#10;Description automatically generated with medium confidence">
            <a:extLst>
              <a:ext uri="{FF2B5EF4-FFF2-40B4-BE49-F238E27FC236}">
                <a16:creationId xmlns:a16="http://schemas.microsoft.com/office/drawing/2014/main" id="{F4AAB3E2-D0A7-4F10-1A72-4B3955BC540E}"/>
              </a:ext>
            </a:extLst>
          </p:cNvPr>
          <p:cNvPicPr>
            <a:picLocks noChangeAspect="1"/>
          </p:cNvPicPr>
          <p:nvPr/>
        </p:nvPicPr>
        <p:blipFill rotWithShape="1">
          <a:blip r:embed="rId5"/>
          <a:srcRect b="14976"/>
          <a:stretch/>
        </p:blipFill>
        <p:spPr>
          <a:xfrm>
            <a:off x="5530776" y="2844702"/>
            <a:ext cx="1130448" cy="961154"/>
          </a:xfrm>
          <a:prstGeom prst="rect">
            <a:avLst/>
          </a:prstGeom>
        </p:spPr>
      </p:pic>
      <p:sp>
        <p:nvSpPr>
          <p:cNvPr id="28" name="TextBox 27">
            <a:extLst>
              <a:ext uri="{FF2B5EF4-FFF2-40B4-BE49-F238E27FC236}">
                <a16:creationId xmlns:a16="http://schemas.microsoft.com/office/drawing/2014/main" id="{C13B2B36-6431-E91C-6E48-6D8924D0EF5D}"/>
              </a:ext>
            </a:extLst>
          </p:cNvPr>
          <p:cNvSpPr txBox="1"/>
          <p:nvPr/>
        </p:nvSpPr>
        <p:spPr>
          <a:xfrm>
            <a:off x="11711356" y="6488668"/>
            <a:ext cx="457200" cy="369332"/>
          </a:xfrm>
          <a:prstGeom prst="rect">
            <a:avLst/>
          </a:prstGeom>
          <a:noFill/>
        </p:spPr>
        <p:txBody>
          <a:bodyPr wrap="square" rtlCol="0">
            <a:spAutoFit/>
          </a:bodyPr>
          <a:lstStyle/>
          <a:p>
            <a:r>
              <a:rPr lang="en-US" dirty="0"/>
              <a:t>15</a:t>
            </a:r>
          </a:p>
        </p:txBody>
      </p:sp>
      <p:sp>
        <p:nvSpPr>
          <p:cNvPr id="29" name="Title 1">
            <a:extLst>
              <a:ext uri="{FF2B5EF4-FFF2-40B4-BE49-F238E27FC236}">
                <a16:creationId xmlns:a16="http://schemas.microsoft.com/office/drawing/2014/main" id="{6F4929F0-5670-F94A-0764-A67D2F31410E}"/>
              </a:ext>
            </a:extLst>
          </p:cNvPr>
          <p:cNvSpPr txBox="1">
            <a:spLocks/>
          </p:cNvSpPr>
          <p:nvPr/>
        </p:nvSpPr>
        <p:spPr>
          <a:xfrm>
            <a:off x="447368" y="270880"/>
            <a:ext cx="11297264" cy="88506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n-US" dirty="0"/>
              <a:t>Challenges</a:t>
            </a:r>
          </a:p>
        </p:txBody>
      </p:sp>
    </p:spTree>
    <p:extLst>
      <p:ext uri="{BB962C8B-B14F-4D97-AF65-F5344CB8AC3E}">
        <p14:creationId xmlns:p14="http://schemas.microsoft.com/office/powerpoint/2010/main" val="2129036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48BD71C-DCE9-9855-DCBE-675F20E94682}"/>
              </a:ext>
            </a:extLst>
          </p:cNvPr>
          <p:cNvSpPr>
            <a:spLocks noGrp="1"/>
          </p:cNvSpPr>
          <p:nvPr>
            <p:ph type="body" sz="quarter" idx="16"/>
          </p:nvPr>
        </p:nvSpPr>
        <p:spPr>
          <a:xfrm>
            <a:off x="1318352" y="1894376"/>
            <a:ext cx="2847975" cy="3390899"/>
          </a:xfrm>
        </p:spPr>
        <p:txBody>
          <a:bodyPr/>
          <a:lstStyle/>
          <a:p>
            <a:r>
              <a:rPr lang="en-US" dirty="0"/>
              <a:t>Bookshelf Rotating</a:t>
            </a:r>
          </a:p>
        </p:txBody>
      </p:sp>
      <p:sp>
        <p:nvSpPr>
          <p:cNvPr id="8" name="Text Placeholder 7">
            <a:extLst>
              <a:ext uri="{FF2B5EF4-FFF2-40B4-BE49-F238E27FC236}">
                <a16:creationId xmlns:a16="http://schemas.microsoft.com/office/drawing/2014/main" id="{442063B1-AD32-CF53-B792-70C1B67D527C}"/>
              </a:ext>
            </a:extLst>
          </p:cNvPr>
          <p:cNvSpPr>
            <a:spLocks noGrp="1"/>
          </p:cNvSpPr>
          <p:nvPr>
            <p:ph type="body" sz="quarter" idx="20"/>
          </p:nvPr>
        </p:nvSpPr>
        <p:spPr>
          <a:xfrm>
            <a:off x="1605817" y="3989405"/>
            <a:ext cx="2275880" cy="893763"/>
          </a:xfrm>
        </p:spPr>
        <p:txBody>
          <a:bodyPr/>
          <a:lstStyle/>
          <a:p>
            <a:pPr lvl="0"/>
            <a:r>
              <a:rPr lang="en-US" dirty="0"/>
              <a:t>Once prompted by the user on the website, the bookshelf accurately rotates to the location of the item </a:t>
            </a:r>
          </a:p>
        </p:txBody>
      </p:sp>
      <p:sp>
        <p:nvSpPr>
          <p:cNvPr id="7" name="Text Placeholder 6">
            <a:extLst>
              <a:ext uri="{FF2B5EF4-FFF2-40B4-BE49-F238E27FC236}">
                <a16:creationId xmlns:a16="http://schemas.microsoft.com/office/drawing/2014/main" id="{CEAC814C-D211-009A-190F-549B7A0D6398}"/>
              </a:ext>
            </a:extLst>
          </p:cNvPr>
          <p:cNvSpPr>
            <a:spLocks noGrp="1"/>
          </p:cNvSpPr>
          <p:nvPr>
            <p:ph type="body" sz="quarter" idx="18"/>
          </p:nvPr>
        </p:nvSpPr>
        <p:spPr>
          <a:xfrm>
            <a:off x="4651092" y="1894376"/>
            <a:ext cx="2847975" cy="3390899"/>
          </a:xfrm>
        </p:spPr>
        <p:txBody>
          <a:bodyPr/>
          <a:lstStyle/>
          <a:p>
            <a:r>
              <a:rPr lang="en-US" dirty="0"/>
              <a:t>Storage View</a:t>
            </a:r>
          </a:p>
        </p:txBody>
      </p:sp>
      <p:sp>
        <p:nvSpPr>
          <p:cNvPr id="9" name="Text Placeholder 8">
            <a:extLst>
              <a:ext uri="{FF2B5EF4-FFF2-40B4-BE49-F238E27FC236}">
                <a16:creationId xmlns:a16="http://schemas.microsoft.com/office/drawing/2014/main" id="{ABB0AEFB-9FA8-4379-DA69-49759E72608E}"/>
              </a:ext>
            </a:extLst>
          </p:cNvPr>
          <p:cNvSpPr>
            <a:spLocks noGrp="1"/>
          </p:cNvSpPr>
          <p:nvPr>
            <p:ph type="body" sz="quarter" idx="21"/>
          </p:nvPr>
        </p:nvSpPr>
        <p:spPr>
          <a:xfrm>
            <a:off x="4938557" y="3989404"/>
            <a:ext cx="2275880" cy="893763"/>
          </a:xfrm>
        </p:spPr>
        <p:txBody>
          <a:bodyPr/>
          <a:lstStyle/>
          <a:p>
            <a:r>
              <a:rPr lang="en-US" dirty="0"/>
              <a:t>Users can accurately view all items on the bookshelf as the website updates in real time</a:t>
            </a:r>
          </a:p>
        </p:txBody>
      </p:sp>
      <p:sp>
        <p:nvSpPr>
          <p:cNvPr id="2" name="Text Placeholder 1">
            <a:extLst>
              <a:ext uri="{FF2B5EF4-FFF2-40B4-BE49-F238E27FC236}">
                <a16:creationId xmlns:a16="http://schemas.microsoft.com/office/drawing/2014/main" id="{C5B8455C-CEA2-F7C8-E898-97C86849DC0E}"/>
              </a:ext>
            </a:extLst>
          </p:cNvPr>
          <p:cNvSpPr>
            <a:spLocks noGrp="1"/>
          </p:cNvSpPr>
          <p:nvPr>
            <p:ph type="body" sz="quarter" idx="19"/>
          </p:nvPr>
        </p:nvSpPr>
        <p:spPr>
          <a:xfrm>
            <a:off x="7995403" y="1894376"/>
            <a:ext cx="2847975" cy="3390899"/>
          </a:xfrm>
        </p:spPr>
        <p:txBody>
          <a:bodyPr/>
          <a:lstStyle/>
          <a:p>
            <a:r>
              <a:rPr lang="en-US" dirty="0"/>
              <a:t>LED Illuminating</a:t>
            </a:r>
          </a:p>
        </p:txBody>
      </p:sp>
      <p:sp>
        <p:nvSpPr>
          <p:cNvPr id="10" name="Text Placeholder 9">
            <a:extLst>
              <a:ext uri="{FF2B5EF4-FFF2-40B4-BE49-F238E27FC236}">
                <a16:creationId xmlns:a16="http://schemas.microsoft.com/office/drawing/2014/main" id="{C0563BBD-CFF8-BAAA-D1C5-C6AC7B376BCA}"/>
              </a:ext>
            </a:extLst>
          </p:cNvPr>
          <p:cNvSpPr>
            <a:spLocks noGrp="1"/>
          </p:cNvSpPr>
          <p:nvPr>
            <p:ph type="body" sz="quarter" idx="22"/>
          </p:nvPr>
        </p:nvSpPr>
        <p:spPr>
          <a:xfrm>
            <a:off x="8282868" y="3989404"/>
            <a:ext cx="2275880" cy="893763"/>
          </a:xfrm>
        </p:spPr>
        <p:txBody>
          <a:bodyPr/>
          <a:lstStyle/>
          <a:p>
            <a:pPr lvl="0"/>
            <a:r>
              <a:rPr lang="en-US" dirty="0"/>
              <a:t>The LED lights up within 2 seconds once the shelf has rotated to the correct location</a:t>
            </a:r>
          </a:p>
        </p:txBody>
      </p:sp>
      <p:pic>
        <p:nvPicPr>
          <p:cNvPr id="13" name="Picture 12" descr="A black background with a black square&#10;&#10;Description automatically generated with medium confidence">
            <a:extLst>
              <a:ext uri="{FF2B5EF4-FFF2-40B4-BE49-F238E27FC236}">
                <a16:creationId xmlns:a16="http://schemas.microsoft.com/office/drawing/2014/main" id="{AA380BF9-D68A-2A71-744D-1B47B66624B1}"/>
              </a:ext>
            </a:extLst>
          </p:cNvPr>
          <p:cNvPicPr>
            <a:picLocks noChangeAspect="1"/>
          </p:cNvPicPr>
          <p:nvPr/>
        </p:nvPicPr>
        <p:blipFill rotWithShape="1">
          <a:blip r:embed="rId3"/>
          <a:srcRect b="13237"/>
          <a:stretch/>
        </p:blipFill>
        <p:spPr>
          <a:xfrm>
            <a:off x="2174748" y="2833688"/>
            <a:ext cx="1134300" cy="984156"/>
          </a:xfrm>
          <a:prstGeom prst="rect">
            <a:avLst/>
          </a:prstGeom>
        </p:spPr>
      </p:pic>
      <p:pic>
        <p:nvPicPr>
          <p:cNvPr id="15" name="Picture 14" descr="A black background with a black square&#10;&#10;Description automatically generated with medium confidence">
            <a:extLst>
              <a:ext uri="{FF2B5EF4-FFF2-40B4-BE49-F238E27FC236}">
                <a16:creationId xmlns:a16="http://schemas.microsoft.com/office/drawing/2014/main" id="{1F6CC058-1B42-DAAD-84F0-19B694B15B02}"/>
              </a:ext>
            </a:extLst>
          </p:cNvPr>
          <p:cNvPicPr>
            <a:picLocks noChangeAspect="1"/>
          </p:cNvPicPr>
          <p:nvPr/>
        </p:nvPicPr>
        <p:blipFill rotWithShape="1">
          <a:blip r:embed="rId4"/>
          <a:srcRect b="14203"/>
          <a:stretch/>
        </p:blipFill>
        <p:spPr>
          <a:xfrm>
            <a:off x="5380915" y="2712244"/>
            <a:ext cx="1430169" cy="1227043"/>
          </a:xfrm>
          <a:prstGeom prst="rect">
            <a:avLst/>
          </a:prstGeom>
        </p:spPr>
      </p:pic>
      <p:pic>
        <p:nvPicPr>
          <p:cNvPr id="19" name="Picture 18" descr="A black background with a black square&#10;&#10;Description automatically generated with medium confidence">
            <a:extLst>
              <a:ext uri="{FF2B5EF4-FFF2-40B4-BE49-F238E27FC236}">
                <a16:creationId xmlns:a16="http://schemas.microsoft.com/office/drawing/2014/main" id="{AEDA0C85-D30F-9997-0267-037386775BBD}"/>
              </a:ext>
            </a:extLst>
          </p:cNvPr>
          <p:cNvPicPr>
            <a:picLocks noChangeAspect="1"/>
          </p:cNvPicPr>
          <p:nvPr/>
        </p:nvPicPr>
        <p:blipFill rotWithShape="1">
          <a:blip r:embed="rId5"/>
          <a:srcRect b="15942"/>
          <a:stretch/>
        </p:blipFill>
        <p:spPr>
          <a:xfrm>
            <a:off x="8715125" y="2724433"/>
            <a:ext cx="1420098" cy="1193706"/>
          </a:xfrm>
          <a:prstGeom prst="rect">
            <a:avLst/>
          </a:prstGeom>
        </p:spPr>
      </p:pic>
      <p:sp>
        <p:nvSpPr>
          <p:cNvPr id="22" name="TextBox 21">
            <a:extLst>
              <a:ext uri="{FF2B5EF4-FFF2-40B4-BE49-F238E27FC236}">
                <a16:creationId xmlns:a16="http://schemas.microsoft.com/office/drawing/2014/main" id="{969E2902-A041-3D32-CB8E-20D65430A9BA}"/>
              </a:ext>
            </a:extLst>
          </p:cNvPr>
          <p:cNvSpPr txBox="1"/>
          <p:nvPr/>
        </p:nvSpPr>
        <p:spPr>
          <a:xfrm>
            <a:off x="11711356" y="6488668"/>
            <a:ext cx="457200" cy="369332"/>
          </a:xfrm>
          <a:prstGeom prst="rect">
            <a:avLst/>
          </a:prstGeom>
          <a:noFill/>
        </p:spPr>
        <p:txBody>
          <a:bodyPr wrap="square" rtlCol="0">
            <a:spAutoFit/>
          </a:bodyPr>
          <a:lstStyle/>
          <a:p>
            <a:r>
              <a:rPr lang="en-US" dirty="0"/>
              <a:t>16</a:t>
            </a:r>
          </a:p>
        </p:txBody>
      </p:sp>
      <p:sp>
        <p:nvSpPr>
          <p:cNvPr id="23" name="Title 1">
            <a:extLst>
              <a:ext uri="{FF2B5EF4-FFF2-40B4-BE49-F238E27FC236}">
                <a16:creationId xmlns:a16="http://schemas.microsoft.com/office/drawing/2014/main" id="{B3FB7BFB-98B1-332B-740E-7DB610F2B7CB}"/>
              </a:ext>
            </a:extLst>
          </p:cNvPr>
          <p:cNvSpPr txBox="1">
            <a:spLocks/>
          </p:cNvSpPr>
          <p:nvPr/>
        </p:nvSpPr>
        <p:spPr>
          <a:xfrm>
            <a:off x="447368" y="270880"/>
            <a:ext cx="11297264" cy="88506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n-US" dirty="0"/>
              <a:t>Successes</a:t>
            </a:r>
          </a:p>
        </p:txBody>
      </p:sp>
    </p:spTree>
    <p:extLst>
      <p:ext uri="{BB962C8B-B14F-4D97-AF65-F5344CB8AC3E}">
        <p14:creationId xmlns:p14="http://schemas.microsoft.com/office/powerpoint/2010/main" val="2653476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19A1C40A-BC04-C14E-7867-E3D7B15979F8}"/>
              </a:ext>
              <a:ext uri="{C183D7F6-B498-43B3-948B-1728B52AA6E4}">
                <adec:decorative xmlns:adec="http://schemas.microsoft.com/office/drawing/2017/decorative" val="1"/>
              </a:ext>
            </a:extLst>
          </p:cNvPr>
          <p:cNvGrpSpPr/>
          <p:nvPr/>
        </p:nvGrpSpPr>
        <p:grpSpPr>
          <a:xfrm>
            <a:off x="795502" y="0"/>
            <a:ext cx="2959129" cy="6871447"/>
            <a:chOff x="3084061" y="0"/>
            <a:chExt cx="2959129" cy="6871447"/>
          </a:xfrm>
        </p:grpSpPr>
        <p:sp>
          <p:nvSpPr>
            <p:cNvPr id="45" name="Freeform: Shape 44">
              <a:extLst>
                <a:ext uri="{FF2B5EF4-FFF2-40B4-BE49-F238E27FC236}">
                  <a16:creationId xmlns:a16="http://schemas.microsoft.com/office/drawing/2014/main" id="{45521D96-1220-9A5F-FB15-764C14CD87A4}"/>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cxnSp>
          <p:nvCxnSpPr>
            <p:cNvPr id="46" name="Straight Connector 45">
              <a:extLst>
                <a:ext uri="{FF2B5EF4-FFF2-40B4-BE49-F238E27FC236}">
                  <a16:creationId xmlns:a16="http://schemas.microsoft.com/office/drawing/2014/main" id="{937359AB-4FC7-AF1F-096F-69BD733B876C}"/>
                </a:ext>
              </a:extLst>
            </p:cNvPr>
            <p:cNvCxnSpPr>
              <a:cxnSpLocks/>
            </p:cNvCxnSpPr>
            <p:nvPr/>
          </p:nvCxnSpPr>
          <p:spPr>
            <a:xfrm flipH="1">
              <a:off x="308406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6" name="Rectangle 5">
            <a:extLst>
              <a:ext uri="{FF2B5EF4-FFF2-40B4-BE49-F238E27FC236}">
                <a16:creationId xmlns:a16="http://schemas.microsoft.com/office/drawing/2014/main" id="{FF83ACDF-7DAE-F854-BB66-621F88726B44}"/>
              </a:ext>
            </a:extLst>
          </p:cNvPr>
          <p:cNvSpPr/>
          <p:nvPr/>
        </p:nvSpPr>
        <p:spPr>
          <a:xfrm>
            <a:off x="4065390" y="4975138"/>
            <a:ext cx="1397391" cy="19046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5D3917-072D-B98F-53A4-46496DCB7D2A}"/>
              </a:ext>
            </a:extLst>
          </p:cNvPr>
          <p:cNvSpPr>
            <a:spLocks noGrp="1"/>
          </p:cNvSpPr>
          <p:nvPr>
            <p:ph type="ctrTitle"/>
          </p:nvPr>
        </p:nvSpPr>
        <p:spPr>
          <a:xfrm>
            <a:off x="3673709" y="353962"/>
            <a:ext cx="4786877" cy="983225"/>
          </a:xfrm>
        </p:spPr>
        <p:txBody>
          <a:bodyPr/>
          <a:lstStyle/>
          <a:p>
            <a:r>
              <a:rPr lang="en-US" dirty="0">
                <a:solidFill>
                  <a:schemeClr val="tx1"/>
                </a:solidFill>
              </a:rPr>
              <a:t>Conclusions</a:t>
            </a:r>
          </a:p>
        </p:txBody>
      </p:sp>
      <p:sp>
        <p:nvSpPr>
          <p:cNvPr id="10" name="Subtitle 9">
            <a:extLst>
              <a:ext uri="{FF2B5EF4-FFF2-40B4-BE49-F238E27FC236}">
                <a16:creationId xmlns:a16="http://schemas.microsoft.com/office/drawing/2014/main" id="{DB4740A4-A1D9-E9B5-6838-073E1369284E}"/>
              </a:ext>
            </a:extLst>
          </p:cNvPr>
          <p:cNvSpPr>
            <a:spLocks noGrp="1"/>
          </p:cNvSpPr>
          <p:nvPr>
            <p:ph type="subTitle" idx="1"/>
          </p:nvPr>
        </p:nvSpPr>
        <p:spPr>
          <a:xfrm>
            <a:off x="3673709" y="1517074"/>
            <a:ext cx="4786877" cy="763899"/>
          </a:xfrm>
        </p:spPr>
        <p:txBody>
          <a:bodyPr/>
          <a:lstStyle/>
          <a:p>
            <a:r>
              <a:rPr lang="en-US" dirty="0">
                <a:latin typeface="+mj-lt"/>
              </a:rPr>
              <a:t>What we learned…</a:t>
            </a:r>
          </a:p>
        </p:txBody>
      </p:sp>
      <p:sp>
        <p:nvSpPr>
          <p:cNvPr id="11" name="Text Placeholder 10">
            <a:extLst>
              <a:ext uri="{FF2B5EF4-FFF2-40B4-BE49-F238E27FC236}">
                <a16:creationId xmlns:a16="http://schemas.microsoft.com/office/drawing/2014/main" id="{06C1B1B9-02C9-EF1E-AFBE-E40015F082E0}"/>
              </a:ext>
            </a:extLst>
          </p:cNvPr>
          <p:cNvSpPr>
            <a:spLocks noGrp="1"/>
          </p:cNvSpPr>
          <p:nvPr>
            <p:ph type="body" sz="quarter" idx="12"/>
          </p:nvPr>
        </p:nvSpPr>
        <p:spPr>
          <a:xfrm>
            <a:off x="3673709" y="2341261"/>
            <a:ext cx="4796710" cy="401939"/>
          </a:xfrm>
        </p:spPr>
        <p:txBody>
          <a:bodyPr>
            <a:normAutofit/>
          </a:bodyPr>
          <a:lstStyle/>
          <a:p>
            <a:r>
              <a:rPr lang="en-US" dirty="0">
                <a:latin typeface="+mj-lt"/>
              </a:rPr>
              <a:t>Project Management</a:t>
            </a:r>
          </a:p>
        </p:txBody>
      </p:sp>
      <p:sp>
        <p:nvSpPr>
          <p:cNvPr id="23" name="Text Placeholder 22">
            <a:extLst>
              <a:ext uri="{FF2B5EF4-FFF2-40B4-BE49-F238E27FC236}">
                <a16:creationId xmlns:a16="http://schemas.microsoft.com/office/drawing/2014/main" id="{E8F44E43-BD27-EF72-1581-53AA4AF310DE}"/>
              </a:ext>
            </a:extLst>
          </p:cNvPr>
          <p:cNvSpPr>
            <a:spLocks noGrp="1"/>
          </p:cNvSpPr>
          <p:nvPr>
            <p:ph type="body" sz="quarter" idx="15"/>
          </p:nvPr>
        </p:nvSpPr>
        <p:spPr>
          <a:xfrm>
            <a:off x="3673709" y="2753247"/>
            <a:ext cx="7489095" cy="817345"/>
          </a:xfrm>
        </p:spPr>
        <p:txBody>
          <a:bodyPr/>
          <a:lstStyle/>
          <a:p>
            <a:r>
              <a:rPr lang="en-US" dirty="0">
                <a:solidFill>
                  <a:schemeClr val="tx1"/>
                </a:solidFill>
                <a:latin typeface="+mj-lt"/>
              </a:rPr>
              <a:t>Managing the entire project lifecycle from initial design to testing and iteration taught us how to effectively plan, organize, and execute a project in a specific timeframe</a:t>
            </a:r>
          </a:p>
        </p:txBody>
      </p:sp>
      <p:sp>
        <p:nvSpPr>
          <p:cNvPr id="12" name="Text Placeholder 11">
            <a:extLst>
              <a:ext uri="{FF2B5EF4-FFF2-40B4-BE49-F238E27FC236}">
                <a16:creationId xmlns:a16="http://schemas.microsoft.com/office/drawing/2014/main" id="{A45E210F-6B8D-736F-B141-2B3CBE61357A}"/>
              </a:ext>
            </a:extLst>
          </p:cNvPr>
          <p:cNvSpPr>
            <a:spLocks noGrp="1"/>
          </p:cNvSpPr>
          <p:nvPr>
            <p:ph type="body" sz="quarter" idx="13"/>
          </p:nvPr>
        </p:nvSpPr>
        <p:spPr>
          <a:xfrm>
            <a:off x="3673709" y="3444535"/>
            <a:ext cx="4796710" cy="401939"/>
          </a:xfrm>
        </p:spPr>
        <p:txBody>
          <a:bodyPr>
            <a:normAutofit/>
          </a:bodyPr>
          <a:lstStyle/>
          <a:p>
            <a:r>
              <a:rPr lang="en-US" dirty="0">
                <a:latin typeface="+mj-lt"/>
              </a:rPr>
              <a:t>Application of Technical Knowledge</a:t>
            </a:r>
          </a:p>
        </p:txBody>
      </p:sp>
      <p:sp>
        <p:nvSpPr>
          <p:cNvPr id="24" name="Text Placeholder 23">
            <a:extLst>
              <a:ext uri="{FF2B5EF4-FFF2-40B4-BE49-F238E27FC236}">
                <a16:creationId xmlns:a16="http://schemas.microsoft.com/office/drawing/2014/main" id="{55DD8B99-A215-EB84-183A-F3B1E73A45B5}"/>
              </a:ext>
            </a:extLst>
          </p:cNvPr>
          <p:cNvSpPr>
            <a:spLocks noGrp="1"/>
          </p:cNvSpPr>
          <p:nvPr>
            <p:ph type="body" sz="quarter" idx="16"/>
          </p:nvPr>
        </p:nvSpPr>
        <p:spPr>
          <a:xfrm>
            <a:off x="3673709" y="3863828"/>
            <a:ext cx="7489094" cy="529133"/>
          </a:xfrm>
        </p:spPr>
        <p:txBody>
          <a:bodyPr/>
          <a:lstStyle/>
          <a:p>
            <a:r>
              <a:rPr lang="en-US" dirty="0">
                <a:solidFill>
                  <a:schemeClr val="tx1"/>
                </a:solidFill>
                <a:latin typeface="+mj-lt"/>
              </a:rPr>
              <a:t>The hands-on experience of building a PCB, designing a web application, and programming Arduino code allowed us to utilize our classroom knowledge in a practical setting</a:t>
            </a:r>
          </a:p>
        </p:txBody>
      </p:sp>
      <p:sp>
        <p:nvSpPr>
          <p:cNvPr id="13" name="Text Placeholder 12">
            <a:extLst>
              <a:ext uri="{FF2B5EF4-FFF2-40B4-BE49-F238E27FC236}">
                <a16:creationId xmlns:a16="http://schemas.microsoft.com/office/drawing/2014/main" id="{19847AB5-5442-A3C4-87F1-C737DF1C6DC0}"/>
              </a:ext>
            </a:extLst>
          </p:cNvPr>
          <p:cNvSpPr>
            <a:spLocks noGrp="1"/>
          </p:cNvSpPr>
          <p:nvPr>
            <p:ph type="body" sz="quarter" idx="14"/>
          </p:nvPr>
        </p:nvSpPr>
        <p:spPr>
          <a:xfrm>
            <a:off x="3673709" y="4650219"/>
            <a:ext cx="4796710" cy="401939"/>
          </a:xfrm>
        </p:spPr>
        <p:txBody>
          <a:bodyPr>
            <a:normAutofit/>
          </a:bodyPr>
          <a:lstStyle/>
          <a:p>
            <a:r>
              <a:rPr lang="en-US" dirty="0">
                <a:latin typeface="+mj-lt"/>
              </a:rPr>
              <a:t>Effective Collaboration</a:t>
            </a:r>
          </a:p>
        </p:txBody>
      </p:sp>
      <p:sp>
        <p:nvSpPr>
          <p:cNvPr id="25" name="Text Placeholder 24">
            <a:extLst>
              <a:ext uri="{FF2B5EF4-FFF2-40B4-BE49-F238E27FC236}">
                <a16:creationId xmlns:a16="http://schemas.microsoft.com/office/drawing/2014/main" id="{CBF28C9E-02B3-7B82-54FB-BB732FF1E97A}"/>
              </a:ext>
            </a:extLst>
          </p:cNvPr>
          <p:cNvSpPr>
            <a:spLocks noGrp="1"/>
          </p:cNvSpPr>
          <p:nvPr>
            <p:ph type="body" sz="quarter" idx="17"/>
          </p:nvPr>
        </p:nvSpPr>
        <p:spPr>
          <a:xfrm>
            <a:off x="3673709" y="5060539"/>
            <a:ext cx="7489094" cy="852906"/>
          </a:xfrm>
        </p:spPr>
        <p:txBody>
          <a:bodyPr/>
          <a:lstStyle/>
          <a:p>
            <a:r>
              <a:rPr lang="en-US" dirty="0">
                <a:solidFill>
                  <a:schemeClr val="tx1"/>
                </a:solidFill>
                <a:latin typeface="+mj-lt"/>
              </a:rPr>
              <a:t>Consistently communicating with each other throughout the project taught us how to best utilize each other’s diverse backgrounds and skills to build a successful project</a:t>
            </a:r>
          </a:p>
        </p:txBody>
      </p:sp>
      <p:sp>
        <p:nvSpPr>
          <p:cNvPr id="8" name="TextBox 7">
            <a:extLst>
              <a:ext uri="{FF2B5EF4-FFF2-40B4-BE49-F238E27FC236}">
                <a16:creationId xmlns:a16="http://schemas.microsoft.com/office/drawing/2014/main" id="{607409BD-F02B-6BC8-A9A2-26B69AD52838}"/>
              </a:ext>
            </a:extLst>
          </p:cNvPr>
          <p:cNvSpPr txBox="1"/>
          <p:nvPr/>
        </p:nvSpPr>
        <p:spPr>
          <a:xfrm>
            <a:off x="11711356" y="6488668"/>
            <a:ext cx="457200" cy="369332"/>
          </a:xfrm>
          <a:prstGeom prst="rect">
            <a:avLst/>
          </a:prstGeom>
          <a:noFill/>
        </p:spPr>
        <p:txBody>
          <a:bodyPr wrap="square" rtlCol="0">
            <a:spAutoFit/>
          </a:bodyPr>
          <a:lstStyle/>
          <a:p>
            <a:r>
              <a:rPr lang="en-US" dirty="0"/>
              <a:t>17</a:t>
            </a:r>
          </a:p>
        </p:txBody>
      </p:sp>
    </p:spTree>
    <p:extLst>
      <p:ext uri="{BB962C8B-B14F-4D97-AF65-F5344CB8AC3E}">
        <p14:creationId xmlns:p14="http://schemas.microsoft.com/office/powerpoint/2010/main" val="2371989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7829202" y="5156615"/>
            <a:ext cx="878334" cy="1705001"/>
          </a:xfrm>
          <a:prstGeom prst="rect">
            <a:avLst/>
          </a:prstGeom>
        </p:spPr>
      </p:pic>
      <p:sp>
        <p:nvSpPr>
          <p:cNvPr id="9" name="Text Placeholder 10">
            <a:extLst>
              <a:ext uri="{FF2B5EF4-FFF2-40B4-BE49-F238E27FC236}">
                <a16:creationId xmlns:a16="http://schemas.microsoft.com/office/drawing/2014/main" id="{990A2F58-8CF7-8A7C-7AD0-51F42DCBCC9B}"/>
              </a:ext>
            </a:extLst>
          </p:cNvPr>
          <p:cNvSpPr txBox="1">
            <a:spLocks/>
          </p:cNvSpPr>
          <p:nvPr/>
        </p:nvSpPr>
        <p:spPr>
          <a:xfrm>
            <a:off x="824241" y="2400103"/>
            <a:ext cx="6182201" cy="1586771"/>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285750" indent="-285750">
              <a:buFont typeface="Arial" panose="020B0604020202020204" pitchFamily="34" charset="0"/>
              <a:buChar char="•"/>
            </a:pPr>
            <a:r>
              <a:rPr lang="en-US" dirty="0">
                <a:latin typeface="+mj-lt"/>
              </a:rPr>
              <a:t>Make the LED face the user or increase its brightness to make it more visible when lit</a:t>
            </a:r>
          </a:p>
          <a:p>
            <a:pPr marL="285750" indent="-285750">
              <a:buFont typeface="Arial" panose="020B0604020202020204" pitchFamily="34" charset="0"/>
              <a:buChar char="•"/>
            </a:pPr>
            <a:r>
              <a:rPr lang="en-US" dirty="0">
                <a:latin typeface="+mj-lt"/>
              </a:rPr>
              <a:t>Add horizontal shelves to separate components within each of the 4 shelves</a:t>
            </a:r>
          </a:p>
          <a:p>
            <a:pPr marL="285750" indent="-285750">
              <a:buFont typeface="Arial" panose="020B0604020202020204" pitchFamily="34" charset="0"/>
              <a:buChar char="•"/>
            </a:pPr>
            <a:r>
              <a:rPr lang="en-US" dirty="0">
                <a:latin typeface="+mj-lt"/>
              </a:rPr>
              <a:t>Create a tab on the website to see items in all shelves at once</a:t>
            </a:r>
          </a:p>
        </p:txBody>
      </p:sp>
      <p:sp>
        <p:nvSpPr>
          <p:cNvPr id="10" name="TextBox 9">
            <a:extLst>
              <a:ext uri="{FF2B5EF4-FFF2-40B4-BE49-F238E27FC236}">
                <a16:creationId xmlns:a16="http://schemas.microsoft.com/office/drawing/2014/main" id="{512F32D0-599F-DF45-21B4-124E98CF8D91}"/>
              </a:ext>
            </a:extLst>
          </p:cNvPr>
          <p:cNvSpPr txBox="1"/>
          <p:nvPr/>
        </p:nvSpPr>
        <p:spPr>
          <a:xfrm>
            <a:off x="11711356" y="6488668"/>
            <a:ext cx="457200" cy="369332"/>
          </a:xfrm>
          <a:prstGeom prst="rect">
            <a:avLst/>
          </a:prstGeom>
          <a:noFill/>
        </p:spPr>
        <p:txBody>
          <a:bodyPr wrap="square" rtlCol="0">
            <a:spAutoFit/>
          </a:bodyPr>
          <a:lstStyle/>
          <a:p>
            <a:r>
              <a:rPr lang="en-US" dirty="0"/>
              <a:t>18</a:t>
            </a:r>
          </a:p>
        </p:txBody>
      </p:sp>
      <p:sp>
        <p:nvSpPr>
          <p:cNvPr id="11" name="Title 1">
            <a:extLst>
              <a:ext uri="{FF2B5EF4-FFF2-40B4-BE49-F238E27FC236}">
                <a16:creationId xmlns:a16="http://schemas.microsoft.com/office/drawing/2014/main" id="{669C6640-4EDC-7B79-B75D-F7C9B26F35EB}"/>
              </a:ext>
            </a:extLst>
          </p:cNvPr>
          <p:cNvSpPr txBox="1">
            <a:spLocks/>
          </p:cNvSpPr>
          <p:nvPr/>
        </p:nvSpPr>
        <p:spPr>
          <a:xfrm>
            <a:off x="447368" y="270880"/>
            <a:ext cx="11297264" cy="88506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n-US" dirty="0"/>
              <a:t>Further Recommendations</a:t>
            </a:r>
          </a:p>
        </p:txBody>
      </p:sp>
    </p:spTree>
    <p:extLst>
      <p:ext uri="{BB962C8B-B14F-4D97-AF65-F5344CB8AC3E}">
        <p14:creationId xmlns:p14="http://schemas.microsoft.com/office/powerpoint/2010/main" val="3113285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452219-785E-4657-C5F4-A53FEF2EB02D}"/>
              </a:ext>
            </a:extLst>
          </p:cNvPr>
          <p:cNvSpPr>
            <a:spLocks noGrp="1"/>
          </p:cNvSpPr>
          <p:nvPr>
            <p:ph type="ctrTitle"/>
          </p:nvPr>
        </p:nvSpPr>
        <p:spPr>
          <a:xfrm>
            <a:off x="6970326" y="1905293"/>
            <a:ext cx="4786877" cy="1518315"/>
          </a:xfrm>
        </p:spPr>
        <p:txBody>
          <a:bodyPr/>
          <a:lstStyle/>
          <a:p>
            <a:r>
              <a:rPr lang="en-US" dirty="0"/>
              <a:t>Thank You</a:t>
            </a:r>
          </a:p>
        </p:txBody>
      </p:sp>
      <p:sp>
        <p:nvSpPr>
          <p:cNvPr id="4" name="Text Placeholder 3">
            <a:extLst>
              <a:ext uri="{FF2B5EF4-FFF2-40B4-BE49-F238E27FC236}">
                <a16:creationId xmlns:a16="http://schemas.microsoft.com/office/drawing/2014/main" id="{7AF90D79-5C58-F576-D2D0-3F4F1822E757}"/>
              </a:ext>
            </a:extLst>
          </p:cNvPr>
          <p:cNvSpPr>
            <a:spLocks noGrp="1"/>
          </p:cNvSpPr>
          <p:nvPr>
            <p:ph type="body" sz="quarter" idx="12"/>
          </p:nvPr>
        </p:nvSpPr>
        <p:spPr>
          <a:xfrm>
            <a:off x="6970326" y="3748958"/>
            <a:ext cx="4786878" cy="2258013"/>
          </a:xfrm>
        </p:spPr>
        <p:txBody>
          <a:bodyPr>
            <a:normAutofit/>
          </a:bodyPr>
          <a:lstStyle/>
          <a:p>
            <a:r>
              <a:rPr lang="en-US" sz="2400" dirty="0">
                <a:solidFill>
                  <a:schemeClr val="tx1"/>
                </a:solidFill>
                <a:latin typeface="+mj-lt"/>
              </a:rPr>
              <a:t>Questions?</a:t>
            </a:r>
          </a:p>
        </p:txBody>
      </p:sp>
      <p:grpSp>
        <p:nvGrpSpPr>
          <p:cNvPr id="7" name="Group 6">
            <a:extLst>
              <a:ext uri="{FF2B5EF4-FFF2-40B4-BE49-F238E27FC236}">
                <a16:creationId xmlns:a16="http://schemas.microsoft.com/office/drawing/2014/main" id="{6A8DFC8D-4AE6-170E-C27A-DA97EBD7DC87}"/>
              </a:ext>
              <a:ext uri="{C183D7F6-B498-43B3-948B-1728B52AA6E4}">
                <adec:decorative xmlns:adec="http://schemas.microsoft.com/office/drawing/2017/decorative" val="1"/>
              </a:ext>
            </a:extLst>
          </p:cNvPr>
          <p:cNvGrpSpPr/>
          <p:nvPr/>
        </p:nvGrpSpPr>
        <p:grpSpPr>
          <a:xfrm>
            <a:off x="4059704" y="0"/>
            <a:ext cx="2928883" cy="6871447"/>
            <a:chOff x="4059704" y="0"/>
            <a:chExt cx="2928883" cy="6871447"/>
          </a:xfrm>
        </p:grpSpPr>
        <p:sp>
          <p:nvSpPr>
            <p:cNvPr id="8" name="Freeform: Shape 7">
              <a:extLst>
                <a:ext uri="{FF2B5EF4-FFF2-40B4-BE49-F238E27FC236}">
                  <a16:creationId xmlns:a16="http://schemas.microsoft.com/office/drawing/2014/main" id="{CF966C9E-A9A2-BF8C-EDCB-B7F6AE51C425}"/>
                </a:ext>
              </a:extLst>
            </p:cNvPr>
            <p:cNvSpPr/>
            <p:nvPr/>
          </p:nvSpPr>
          <p:spPr>
            <a:xfrm rot="10800000">
              <a:off x="4443586" y="50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cxnSp>
          <p:nvCxnSpPr>
            <p:cNvPr id="9" name="Straight Connector 8">
              <a:extLst>
                <a:ext uri="{FF2B5EF4-FFF2-40B4-BE49-F238E27FC236}">
                  <a16:creationId xmlns:a16="http://schemas.microsoft.com/office/drawing/2014/main" id="{433BC35A-F255-48AA-48B8-D6561A6FAB9E}"/>
                </a:ext>
              </a:extLst>
            </p:cNvPr>
            <p:cNvCxnSpPr>
              <a:cxnSpLocks/>
            </p:cNvCxnSpPr>
            <p:nvPr/>
          </p:nvCxnSpPr>
          <p:spPr>
            <a:xfrm flipH="1">
              <a:off x="4059704"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10" name="TextBox 9">
            <a:extLst>
              <a:ext uri="{FF2B5EF4-FFF2-40B4-BE49-F238E27FC236}">
                <a16:creationId xmlns:a16="http://schemas.microsoft.com/office/drawing/2014/main" id="{2FE280FC-D871-D7FD-CA26-FE5C3C2381BD}"/>
              </a:ext>
            </a:extLst>
          </p:cNvPr>
          <p:cNvSpPr txBox="1"/>
          <p:nvPr/>
        </p:nvSpPr>
        <p:spPr>
          <a:xfrm>
            <a:off x="11711356" y="6488668"/>
            <a:ext cx="457200" cy="369332"/>
          </a:xfrm>
          <a:prstGeom prst="rect">
            <a:avLst/>
          </a:prstGeom>
          <a:noFill/>
        </p:spPr>
        <p:txBody>
          <a:bodyPr wrap="square" rtlCol="0">
            <a:spAutoFit/>
          </a:bodyPr>
          <a:lstStyle/>
          <a:p>
            <a:r>
              <a:rPr lang="en-US" dirty="0"/>
              <a:t>19</a:t>
            </a:r>
          </a:p>
        </p:txBody>
      </p:sp>
    </p:spTree>
    <p:extLst>
      <p:ext uri="{BB962C8B-B14F-4D97-AF65-F5344CB8AC3E}">
        <p14:creationId xmlns:p14="http://schemas.microsoft.com/office/powerpoint/2010/main" val="31759546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Slide Number Placeholder 95">
            <a:extLst>
              <a:ext uri="{FF2B5EF4-FFF2-40B4-BE49-F238E27FC236}">
                <a16:creationId xmlns:a16="http://schemas.microsoft.com/office/drawing/2014/main" id="{3BD80834-FB15-847A-2C6B-65FA4C1A991E}"/>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2</a:t>
            </a:fld>
            <a:endParaRPr lang="en-US" dirty="0"/>
          </a:p>
        </p:txBody>
      </p:sp>
      <p:sp>
        <p:nvSpPr>
          <p:cNvPr id="119" name="Title 118">
            <a:extLst>
              <a:ext uri="{FF2B5EF4-FFF2-40B4-BE49-F238E27FC236}">
                <a16:creationId xmlns:a16="http://schemas.microsoft.com/office/drawing/2014/main" id="{34974D2A-D531-9065-F011-B2A52FD62AC5}"/>
              </a:ext>
            </a:extLst>
          </p:cNvPr>
          <p:cNvSpPr>
            <a:spLocks noGrp="1"/>
          </p:cNvSpPr>
          <p:nvPr>
            <p:ph type="ctrTitle"/>
          </p:nvPr>
        </p:nvSpPr>
        <p:spPr>
          <a:xfrm>
            <a:off x="796322" y="320040"/>
            <a:ext cx="6732237" cy="1017147"/>
          </a:xfrm>
        </p:spPr>
        <p:txBody>
          <a:bodyPr>
            <a:noAutofit/>
          </a:bodyPr>
          <a:lstStyle/>
          <a:p>
            <a:r>
              <a:rPr lang="en-US" dirty="0"/>
              <a:t>Agenda</a:t>
            </a:r>
          </a:p>
        </p:txBody>
      </p:sp>
      <p:sp>
        <p:nvSpPr>
          <p:cNvPr id="6" name="Text Placeholder 5">
            <a:extLst>
              <a:ext uri="{FF2B5EF4-FFF2-40B4-BE49-F238E27FC236}">
                <a16:creationId xmlns:a16="http://schemas.microsoft.com/office/drawing/2014/main" id="{72FB8BB2-2253-F694-3F4B-48B183090726}"/>
              </a:ext>
            </a:extLst>
          </p:cNvPr>
          <p:cNvSpPr>
            <a:spLocks noGrp="1"/>
          </p:cNvSpPr>
          <p:nvPr>
            <p:ph type="body" sz="quarter" idx="10"/>
          </p:nvPr>
        </p:nvSpPr>
        <p:spPr>
          <a:xfrm>
            <a:off x="824242" y="1749479"/>
            <a:ext cx="788639" cy="533400"/>
          </a:xfrm>
        </p:spPr>
        <p:txBody>
          <a:bodyPr vert="horz" lIns="0" tIns="0" rIns="0" bIns="0" rtlCol="0" anchor="ctr">
            <a:noAutofit/>
          </a:bodyPr>
          <a:lstStyle/>
          <a:p>
            <a:r>
              <a:rPr lang="en-US" dirty="0"/>
              <a:t>o1.</a:t>
            </a:r>
          </a:p>
        </p:txBody>
      </p:sp>
      <p:sp>
        <p:nvSpPr>
          <p:cNvPr id="11" name="Text Placeholder 10">
            <a:extLst>
              <a:ext uri="{FF2B5EF4-FFF2-40B4-BE49-F238E27FC236}">
                <a16:creationId xmlns:a16="http://schemas.microsoft.com/office/drawing/2014/main" id="{F0C2F10C-DD1E-58B2-DE8A-900B513BB48D}"/>
              </a:ext>
            </a:extLst>
          </p:cNvPr>
          <p:cNvSpPr>
            <a:spLocks noGrp="1"/>
          </p:cNvSpPr>
          <p:nvPr>
            <p:ph type="body" sz="quarter" idx="16"/>
          </p:nvPr>
        </p:nvSpPr>
        <p:spPr>
          <a:xfrm>
            <a:off x="1643379" y="1749479"/>
            <a:ext cx="5885179" cy="533400"/>
          </a:xfrm>
        </p:spPr>
        <p:txBody>
          <a:bodyPr/>
          <a:lstStyle/>
          <a:p>
            <a:r>
              <a:rPr lang="en-US" dirty="0"/>
              <a:t>Project Objective</a:t>
            </a:r>
          </a:p>
        </p:txBody>
      </p:sp>
      <p:sp>
        <p:nvSpPr>
          <p:cNvPr id="8" name="Text Placeholder 7">
            <a:extLst>
              <a:ext uri="{FF2B5EF4-FFF2-40B4-BE49-F238E27FC236}">
                <a16:creationId xmlns:a16="http://schemas.microsoft.com/office/drawing/2014/main" id="{8BF3FD88-1E1E-60D7-6DBA-54883EB49562}"/>
              </a:ext>
            </a:extLst>
          </p:cNvPr>
          <p:cNvSpPr>
            <a:spLocks noGrp="1"/>
          </p:cNvSpPr>
          <p:nvPr>
            <p:ph type="body" sz="quarter" idx="13"/>
          </p:nvPr>
        </p:nvSpPr>
        <p:spPr>
          <a:xfrm>
            <a:off x="824242" y="3006909"/>
            <a:ext cx="788639" cy="533400"/>
          </a:xfrm>
        </p:spPr>
        <p:txBody>
          <a:bodyPr/>
          <a:lstStyle/>
          <a:p>
            <a:r>
              <a:rPr lang="en-US" dirty="0"/>
              <a:t>o3.</a:t>
            </a:r>
          </a:p>
        </p:txBody>
      </p:sp>
      <p:sp>
        <p:nvSpPr>
          <p:cNvPr id="13" name="Text Placeholder 12">
            <a:extLst>
              <a:ext uri="{FF2B5EF4-FFF2-40B4-BE49-F238E27FC236}">
                <a16:creationId xmlns:a16="http://schemas.microsoft.com/office/drawing/2014/main" id="{FDE41E67-4B27-8ADF-D2D1-675182477DD6}"/>
              </a:ext>
            </a:extLst>
          </p:cNvPr>
          <p:cNvSpPr>
            <a:spLocks noGrp="1"/>
          </p:cNvSpPr>
          <p:nvPr>
            <p:ph type="body" sz="quarter" idx="18"/>
          </p:nvPr>
        </p:nvSpPr>
        <p:spPr>
          <a:xfrm>
            <a:off x="1643379" y="3009613"/>
            <a:ext cx="5885179" cy="533400"/>
          </a:xfrm>
        </p:spPr>
        <p:txBody>
          <a:bodyPr/>
          <a:lstStyle/>
          <a:p>
            <a:r>
              <a:rPr lang="en-US" dirty="0"/>
              <a:t>Project Build &amp; Test Results</a:t>
            </a:r>
          </a:p>
        </p:txBody>
      </p:sp>
      <p:sp>
        <p:nvSpPr>
          <p:cNvPr id="9" name="Text Placeholder 8">
            <a:extLst>
              <a:ext uri="{FF2B5EF4-FFF2-40B4-BE49-F238E27FC236}">
                <a16:creationId xmlns:a16="http://schemas.microsoft.com/office/drawing/2014/main" id="{56ADDB23-D709-216E-09BB-D24BECACD459}"/>
              </a:ext>
            </a:extLst>
          </p:cNvPr>
          <p:cNvSpPr>
            <a:spLocks noGrp="1"/>
          </p:cNvSpPr>
          <p:nvPr>
            <p:ph type="body" sz="quarter" idx="14"/>
          </p:nvPr>
        </p:nvSpPr>
        <p:spPr>
          <a:xfrm>
            <a:off x="824242" y="3635783"/>
            <a:ext cx="788639" cy="533400"/>
          </a:xfrm>
        </p:spPr>
        <p:txBody>
          <a:bodyPr/>
          <a:lstStyle/>
          <a:p>
            <a:r>
              <a:rPr lang="en-US" dirty="0"/>
              <a:t>o4.</a:t>
            </a:r>
          </a:p>
        </p:txBody>
      </p:sp>
      <p:sp>
        <p:nvSpPr>
          <p:cNvPr id="14" name="Text Placeholder 13">
            <a:extLst>
              <a:ext uri="{FF2B5EF4-FFF2-40B4-BE49-F238E27FC236}">
                <a16:creationId xmlns:a16="http://schemas.microsoft.com/office/drawing/2014/main" id="{38154CB8-8FD8-4E91-99AF-E3CF73422828}"/>
              </a:ext>
            </a:extLst>
          </p:cNvPr>
          <p:cNvSpPr>
            <a:spLocks noGrp="1"/>
          </p:cNvSpPr>
          <p:nvPr>
            <p:ph type="body" sz="quarter" idx="19"/>
          </p:nvPr>
        </p:nvSpPr>
        <p:spPr>
          <a:xfrm>
            <a:off x="1643379" y="3638169"/>
            <a:ext cx="5885179" cy="533400"/>
          </a:xfrm>
        </p:spPr>
        <p:txBody>
          <a:bodyPr/>
          <a:lstStyle/>
          <a:p>
            <a:r>
              <a:rPr lang="en-US" dirty="0"/>
              <a:t>Successes &amp; Challenges</a:t>
            </a:r>
          </a:p>
        </p:txBody>
      </p:sp>
      <p:sp>
        <p:nvSpPr>
          <p:cNvPr id="10" name="Text Placeholder 9">
            <a:extLst>
              <a:ext uri="{FF2B5EF4-FFF2-40B4-BE49-F238E27FC236}">
                <a16:creationId xmlns:a16="http://schemas.microsoft.com/office/drawing/2014/main" id="{11E1F72F-5806-46E4-AC01-9413DBC58B58}"/>
              </a:ext>
            </a:extLst>
          </p:cNvPr>
          <p:cNvSpPr>
            <a:spLocks noGrp="1"/>
          </p:cNvSpPr>
          <p:nvPr>
            <p:ph type="body" sz="quarter" idx="15"/>
          </p:nvPr>
        </p:nvSpPr>
        <p:spPr>
          <a:xfrm>
            <a:off x="824242" y="4264656"/>
            <a:ext cx="788639" cy="533400"/>
          </a:xfrm>
        </p:spPr>
        <p:txBody>
          <a:bodyPr/>
          <a:lstStyle/>
          <a:p>
            <a:r>
              <a:rPr lang="en-US" dirty="0"/>
              <a:t>o5.</a:t>
            </a:r>
          </a:p>
        </p:txBody>
      </p:sp>
      <p:sp>
        <p:nvSpPr>
          <p:cNvPr id="15" name="Text Placeholder 14">
            <a:extLst>
              <a:ext uri="{FF2B5EF4-FFF2-40B4-BE49-F238E27FC236}">
                <a16:creationId xmlns:a16="http://schemas.microsoft.com/office/drawing/2014/main" id="{EF673EE5-354A-FD54-2A4E-F922E5E16253}"/>
              </a:ext>
            </a:extLst>
          </p:cNvPr>
          <p:cNvSpPr>
            <a:spLocks noGrp="1"/>
          </p:cNvSpPr>
          <p:nvPr>
            <p:ph type="body" sz="quarter" idx="20"/>
          </p:nvPr>
        </p:nvSpPr>
        <p:spPr>
          <a:xfrm>
            <a:off x="1643379" y="4269747"/>
            <a:ext cx="5885179" cy="533400"/>
          </a:xfrm>
        </p:spPr>
        <p:txBody>
          <a:bodyPr/>
          <a:lstStyle/>
          <a:p>
            <a:r>
              <a:rPr lang="en-US" dirty="0"/>
              <a:t>Conclusions</a:t>
            </a:r>
          </a:p>
        </p:txBody>
      </p:sp>
      <p:sp>
        <p:nvSpPr>
          <p:cNvPr id="7" name="Text Placeholder 6">
            <a:extLst>
              <a:ext uri="{FF2B5EF4-FFF2-40B4-BE49-F238E27FC236}">
                <a16:creationId xmlns:a16="http://schemas.microsoft.com/office/drawing/2014/main" id="{F4EFEB83-8DF8-9418-13FD-C034C8279A76}"/>
              </a:ext>
            </a:extLst>
          </p:cNvPr>
          <p:cNvSpPr>
            <a:spLocks noGrp="1"/>
          </p:cNvSpPr>
          <p:nvPr>
            <p:ph type="body" sz="quarter" idx="12"/>
          </p:nvPr>
        </p:nvSpPr>
        <p:spPr>
          <a:xfrm>
            <a:off x="824242" y="2378035"/>
            <a:ext cx="788639" cy="533400"/>
          </a:xfrm>
        </p:spPr>
        <p:txBody>
          <a:bodyPr/>
          <a:lstStyle/>
          <a:p>
            <a:r>
              <a:rPr lang="en-US" dirty="0"/>
              <a:t>o2.</a:t>
            </a:r>
          </a:p>
        </p:txBody>
      </p:sp>
      <p:sp>
        <p:nvSpPr>
          <p:cNvPr id="12" name="Text Placeholder 11">
            <a:extLst>
              <a:ext uri="{FF2B5EF4-FFF2-40B4-BE49-F238E27FC236}">
                <a16:creationId xmlns:a16="http://schemas.microsoft.com/office/drawing/2014/main" id="{827C4889-BB27-08A2-E9DE-947634C2E254}"/>
              </a:ext>
            </a:extLst>
          </p:cNvPr>
          <p:cNvSpPr>
            <a:spLocks noGrp="1"/>
          </p:cNvSpPr>
          <p:nvPr>
            <p:ph type="body" sz="quarter" idx="17"/>
          </p:nvPr>
        </p:nvSpPr>
        <p:spPr>
          <a:xfrm>
            <a:off x="1643379" y="2378035"/>
            <a:ext cx="5885179" cy="533400"/>
          </a:xfrm>
        </p:spPr>
        <p:txBody>
          <a:bodyPr/>
          <a:lstStyle/>
          <a:p>
            <a:r>
              <a:rPr lang="en-US" dirty="0"/>
              <a:t>Design Review</a:t>
            </a:r>
          </a:p>
        </p:txBody>
      </p:sp>
      <p:sp>
        <p:nvSpPr>
          <p:cNvPr id="51" name="Freeform: Shape 50">
            <a:extLst>
              <a:ext uri="{FF2B5EF4-FFF2-40B4-BE49-F238E27FC236}">
                <a16:creationId xmlns:a16="http://schemas.microsoft.com/office/drawing/2014/main" id="{E3A78732-6A77-06C0-D931-D7D867386254}"/>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73" name="Graphic 72">
            <a:extLst>
              <a:ext uri="{FF2B5EF4-FFF2-40B4-BE49-F238E27FC236}">
                <a16:creationId xmlns:a16="http://schemas.microsoft.com/office/drawing/2014/main" id="{7B7D90C8-A3E9-289E-DC74-AFF053EFBAD5}"/>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7829202" y="5156615"/>
            <a:ext cx="878334" cy="1705001"/>
          </a:xfrm>
          <a:prstGeom prst="rect">
            <a:avLst/>
          </a:prstGeom>
        </p:spPr>
      </p:pic>
      <p:sp>
        <p:nvSpPr>
          <p:cNvPr id="4" name="Text Placeholder 9">
            <a:extLst>
              <a:ext uri="{FF2B5EF4-FFF2-40B4-BE49-F238E27FC236}">
                <a16:creationId xmlns:a16="http://schemas.microsoft.com/office/drawing/2014/main" id="{CB606C75-EE35-A4BB-96D6-9EFEDD1566E1}"/>
              </a:ext>
            </a:extLst>
          </p:cNvPr>
          <p:cNvSpPr txBox="1">
            <a:spLocks/>
          </p:cNvSpPr>
          <p:nvPr/>
        </p:nvSpPr>
        <p:spPr>
          <a:xfrm>
            <a:off x="824242" y="4792965"/>
            <a:ext cx="788639" cy="533400"/>
          </a:xfrm>
          <a:prstGeom prst="rect">
            <a:avLst/>
          </a:prstGeom>
        </p:spPr>
        <p:txBody>
          <a:bodyPr vert="horz" lIns="0" tIns="0" rIns="0" bIns="0" rtlCol="0" anchor="ctr">
            <a:noAutofit/>
          </a:bodyPr>
          <a:lstStyle>
            <a:lvl1pPr marL="0" indent="0" algn="ctr" defTabSz="914400" rtl="0" eaLnBrk="1" latinLnBrk="0" hangingPunct="1">
              <a:lnSpc>
                <a:spcPct val="60000"/>
              </a:lnSpc>
              <a:spcBef>
                <a:spcPts val="0"/>
              </a:spcBef>
              <a:spcAft>
                <a:spcPts val="0"/>
              </a:spcAft>
              <a:buClr>
                <a:schemeClr val="accent1"/>
              </a:buClr>
              <a:buSzPct val="100000"/>
              <a:buFont typeface="Calibri" panose="020F0502020204030204" pitchFamily="34" charset="0"/>
              <a:buNone/>
              <a:defRPr sz="4400" b="0" kern="1200" spc="100" baseline="-25000">
                <a:solidFill>
                  <a:schemeClr val="tx2"/>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o6.</a:t>
            </a:r>
          </a:p>
        </p:txBody>
      </p:sp>
      <p:sp>
        <p:nvSpPr>
          <p:cNvPr id="5" name="Text Placeholder 14">
            <a:extLst>
              <a:ext uri="{FF2B5EF4-FFF2-40B4-BE49-F238E27FC236}">
                <a16:creationId xmlns:a16="http://schemas.microsoft.com/office/drawing/2014/main" id="{F212040D-D4D5-3D98-5456-2E6A23EFA60C}"/>
              </a:ext>
            </a:extLst>
          </p:cNvPr>
          <p:cNvSpPr txBox="1">
            <a:spLocks/>
          </p:cNvSpPr>
          <p:nvPr/>
        </p:nvSpPr>
        <p:spPr>
          <a:xfrm>
            <a:off x="1643379" y="4798056"/>
            <a:ext cx="5885179" cy="533400"/>
          </a:xfrm>
          <a:prstGeom prst="rect">
            <a:avLst/>
          </a:prstGeom>
        </p:spPr>
        <p:txBody>
          <a:bodyPr vert="horz" lIns="0" tIns="45720" rIns="0" bIns="0" rtlCol="0" anchor="b">
            <a:norm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000" kern="1200">
                <a:solidFill>
                  <a:schemeClr val="tx1">
                    <a:lumMod val="50000"/>
                    <a:lumOff val="50000"/>
                  </a:schemeClr>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Further Recommendations</a:t>
            </a:r>
          </a:p>
        </p:txBody>
      </p:sp>
      <p:sp>
        <p:nvSpPr>
          <p:cNvPr id="16" name="TextBox 15">
            <a:extLst>
              <a:ext uri="{FF2B5EF4-FFF2-40B4-BE49-F238E27FC236}">
                <a16:creationId xmlns:a16="http://schemas.microsoft.com/office/drawing/2014/main" id="{D7B9B9E6-CE9A-E175-9C75-56314A51EEC1}"/>
              </a:ext>
            </a:extLst>
          </p:cNvPr>
          <p:cNvSpPr txBox="1"/>
          <p:nvPr/>
        </p:nvSpPr>
        <p:spPr>
          <a:xfrm>
            <a:off x="11781692" y="6488668"/>
            <a:ext cx="281354" cy="369332"/>
          </a:xfrm>
          <a:prstGeom prst="rect">
            <a:avLst/>
          </a:prstGeom>
          <a:noFill/>
        </p:spPr>
        <p:txBody>
          <a:bodyPr wrap="square" rtlCol="0">
            <a:spAutoFit/>
          </a:bodyPr>
          <a:lstStyle/>
          <a:p>
            <a:r>
              <a:rPr lang="en-US" dirty="0"/>
              <a:t>2</a:t>
            </a:r>
          </a:p>
        </p:txBody>
      </p:sp>
    </p:spTree>
    <p:extLst>
      <p:ext uri="{BB962C8B-B14F-4D97-AF65-F5344CB8AC3E}">
        <p14:creationId xmlns:p14="http://schemas.microsoft.com/office/powerpoint/2010/main" val="6485015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CA46048-0CD4-47B8-07D4-3B45E23B8AC5}"/>
              </a:ext>
            </a:extLst>
          </p:cNvPr>
          <p:cNvSpPr>
            <a:spLocks noGrp="1"/>
          </p:cNvSpPr>
          <p:nvPr>
            <p:ph type="pic" sz="quarter" idx="11"/>
          </p:nvPr>
        </p:nvSpPr>
        <p:spPr>
          <a:xfrm>
            <a:off x="-1" y="0"/>
            <a:ext cx="7148945" cy="6862275"/>
          </a:xfrm>
          <a:solidFill>
            <a:schemeClr val="bg1"/>
          </a:solidFill>
        </p:spPr>
        <p:txBody>
          <a:bodyPr/>
          <a:lstStyle/>
          <a:p>
            <a:pPr marL="0" indent="0">
              <a:buNone/>
            </a:pPr>
            <a:endParaRPr lang="en-US" dirty="0"/>
          </a:p>
        </p:txBody>
      </p:sp>
      <p:sp>
        <p:nvSpPr>
          <p:cNvPr id="2" name="Title 1">
            <a:extLst>
              <a:ext uri="{FF2B5EF4-FFF2-40B4-BE49-F238E27FC236}">
                <a16:creationId xmlns:a16="http://schemas.microsoft.com/office/drawing/2014/main" id="{8CFD12B5-AD67-BCF1-2945-0D63FED5B885}"/>
              </a:ext>
            </a:extLst>
          </p:cNvPr>
          <p:cNvSpPr>
            <a:spLocks noGrp="1"/>
          </p:cNvSpPr>
          <p:nvPr>
            <p:ph type="ctrTitle"/>
          </p:nvPr>
        </p:nvSpPr>
        <p:spPr>
          <a:xfrm>
            <a:off x="568524" y="741220"/>
            <a:ext cx="2439082" cy="643100"/>
          </a:xfrm>
        </p:spPr>
        <p:txBody>
          <a:bodyPr>
            <a:noAutofit/>
          </a:bodyPr>
          <a:lstStyle/>
          <a:p>
            <a:r>
              <a:rPr lang="en-US" sz="4400" dirty="0">
                <a:solidFill>
                  <a:schemeClr val="tx1"/>
                </a:solidFill>
              </a:rPr>
              <a:t>Problem</a:t>
            </a:r>
          </a:p>
        </p:txBody>
      </p:sp>
      <p:sp>
        <p:nvSpPr>
          <p:cNvPr id="11" name="Title 1">
            <a:extLst>
              <a:ext uri="{FF2B5EF4-FFF2-40B4-BE49-F238E27FC236}">
                <a16:creationId xmlns:a16="http://schemas.microsoft.com/office/drawing/2014/main" id="{43AD335D-B70D-4B7F-1F9C-84F9557A3AAC}"/>
              </a:ext>
            </a:extLst>
          </p:cNvPr>
          <p:cNvSpPr txBox="1">
            <a:spLocks/>
          </p:cNvSpPr>
          <p:nvPr/>
        </p:nvSpPr>
        <p:spPr>
          <a:xfrm>
            <a:off x="7341834" y="741220"/>
            <a:ext cx="2550371" cy="6431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600" kern="1200" spc="100" baseline="0">
                <a:solidFill>
                  <a:schemeClr val="bg1"/>
                </a:solidFill>
                <a:latin typeface="+mj-lt"/>
                <a:ea typeface="+mj-ea"/>
                <a:cs typeface="+mj-cs"/>
              </a:defRPr>
            </a:lvl1pPr>
          </a:lstStyle>
          <a:p>
            <a:r>
              <a:rPr lang="en-US" sz="4400" dirty="0">
                <a:solidFill>
                  <a:schemeClr val="tx1"/>
                </a:solidFill>
              </a:rPr>
              <a:t>Solution</a:t>
            </a:r>
          </a:p>
        </p:txBody>
      </p:sp>
      <p:sp>
        <p:nvSpPr>
          <p:cNvPr id="12" name="TextBox 11">
            <a:extLst>
              <a:ext uri="{FF2B5EF4-FFF2-40B4-BE49-F238E27FC236}">
                <a16:creationId xmlns:a16="http://schemas.microsoft.com/office/drawing/2014/main" id="{9384B983-CCB1-1B5C-28E4-305BBACEB137}"/>
              </a:ext>
            </a:extLst>
          </p:cNvPr>
          <p:cNvSpPr txBox="1"/>
          <p:nvPr/>
        </p:nvSpPr>
        <p:spPr>
          <a:xfrm>
            <a:off x="568524" y="1425682"/>
            <a:ext cx="3742267" cy="2308324"/>
          </a:xfrm>
          <a:prstGeom prst="rect">
            <a:avLst/>
          </a:prstGeom>
          <a:noFill/>
        </p:spPr>
        <p:txBody>
          <a:bodyPr wrap="square" rtlCol="0">
            <a:spAutoFit/>
          </a:bodyPr>
          <a:lstStyle/>
          <a:p>
            <a:r>
              <a:rPr lang="en-US" dirty="0">
                <a:latin typeface="+mj-lt"/>
              </a:rPr>
              <a:t>When working on projects that consist of small components, like resistors and capacitors, it’s often difficult to keep everything organized and increases the amount of time one spends finding parts rather than focusing on the actual project itself.</a:t>
            </a:r>
          </a:p>
        </p:txBody>
      </p:sp>
      <p:sp>
        <p:nvSpPr>
          <p:cNvPr id="13" name="TextBox 12">
            <a:extLst>
              <a:ext uri="{FF2B5EF4-FFF2-40B4-BE49-F238E27FC236}">
                <a16:creationId xmlns:a16="http://schemas.microsoft.com/office/drawing/2014/main" id="{BD1AB620-18D0-2A17-D98D-764987CABF37}"/>
              </a:ext>
            </a:extLst>
          </p:cNvPr>
          <p:cNvSpPr txBox="1"/>
          <p:nvPr/>
        </p:nvSpPr>
        <p:spPr>
          <a:xfrm>
            <a:off x="7341834" y="1384320"/>
            <a:ext cx="4246968" cy="2308324"/>
          </a:xfrm>
          <a:prstGeom prst="rect">
            <a:avLst/>
          </a:prstGeom>
          <a:noFill/>
        </p:spPr>
        <p:txBody>
          <a:bodyPr wrap="square" rtlCol="0">
            <a:spAutoFit/>
          </a:bodyPr>
          <a:lstStyle/>
          <a:p>
            <a:r>
              <a:rPr lang="en-US" dirty="0">
                <a:latin typeface="+mj-lt"/>
              </a:rPr>
              <a:t>Our solution consists of a miniature bookshelf that allows users to place parts in each shelf and access them through an online web applications. Users will be able to insert any components, retrieve components via the bookshelf spinning, and view all components placed on the shelf.</a:t>
            </a:r>
          </a:p>
        </p:txBody>
      </p:sp>
      <p:pic>
        <p:nvPicPr>
          <p:cNvPr id="16" name="Picture 15">
            <a:extLst>
              <a:ext uri="{FF2B5EF4-FFF2-40B4-BE49-F238E27FC236}">
                <a16:creationId xmlns:a16="http://schemas.microsoft.com/office/drawing/2014/main" id="{75665FEC-66FF-4F79-0850-DDB23EE5A9E3}"/>
              </a:ext>
            </a:extLst>
          </p:cNvPr>
          <p:cNvPicPr>
            <a:picLocks noChangeAspect="1"/>
          </p:cNvPicPr>
          <p:nvPr/>
        </p:nvPicPr>
        <p:blipFill>
          <a:blip r:embed="rId3"/>
          <a:stretch>
            <a:fillRect/>
          </a:stretch>
        </p:blipFill>
        <p:spPr>
          <a:xfrm rot="16200000">
            <a:off x="1108457" y="3341029"/>
            <a:ext cx="2758617" cy="3662464"/>
          </a:xfrm>
          <a:prstGeom prst="rect">
            <a:avLst/>
          </a:prstGeom>
        </p:spPr>
      </p:pic>
      <p:pic>
        <p:nvPicPr>
          <p:cNvPr id="17" name="Picture 16">
            <a:extLst>
              <a:ext uri="{FF2B5EF4-FFF2-40B4-BE49-F238E27FC236}">
                <a16:creationId xmlns:a16="http://schemas.microsoft.com/office/drawing/2014/main" id="{474A90BF-7E4E-FC06-C2D2-893A0853C434}"/>
              </a:ext>
            </a:extLst>
          </p:cNvPr>
          <p:cNvPicPr>
            <a:picLocks noChangeAspect="1"/>
          </p:cNvPicPr>
          <p:nvPr/>
        </p:nvPicPr>
        <p:blipFill>
          <a:blip r:embed="rId4"/>
          <a:stretch>
            <a:fillRect/>
          </a:stretch>
        </p:blipFill>
        <p:spPr>
          <a:xfrm>
            <a:off x="8225079" y="3792952"/>
            <a:ext cx="2480477" cy="2758619"/>
          </a:xfrm>
          <a:prstGeom prst="rect">
            <a:avLst/>
          </a:prstGeom>
        </p:spPr>
      </p:pic>
      <p:sp>
        <p:nvSpPr>
          <p:cNvPr id="18" name="TextBox 17">
            <a:extLst>
              <a:ext uri="{FF2B5EF4-FFF2-40B4-BE49-F238E27FC236}">
                <a16:creationId xmlns:a16="http://schemas.microsoft.com/office/drawing/2014/main" id="{5931D214-0937-ABEC-299D-CEC6E9C5E299}"/>
              </a:ext>
            </a:extLst>
          </p:cNvPr>
          <p:cNvSpPr txBox="1"/>
          <p:nvPr/>
        </p:nvSpPr>
        <p:spPr>
          <a:xfrm>
            <a:off x="11781692" y="6488668"/>
            <a:ext cx="281354" cy="369332"/>
          </a:xfrm>
          <a:prstGeom prst="rect">
            <a:avLst/>
          </a:prstGeom>
          <a:noFill/>
        </p:spPr>
        <p:txBody>
          <a:bodyPr wrap="square" rtlCol="0">
            <a:spAutoFit/>
          </a:bodyPr>
          <a:lstStyle/>
          <a:p>
            <a:r>
              <a:rPr lang="en-US" dirty="0"/>
              <a:t>3</a:t>
            </a:r>
          </a:p>
        </p:txBody>
      </p:sp>
    </p:spTree>
    <p:extLst>
      <p:ext uri="{BB962C8B-B14F-4D97-AF65-F5344CB8AC3E}">
        <p14:creationId xmlns:p14="http://schemas.microsoft.com/office/powerpoint/2010/main" val="9233780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89D0AE06-8124-AEAC-CB4F-07D6F3B97852}"/>
              </a:ext>
            </a:extLst>
          </p:cNvPr>
          <p:cNvSpPr/>
          <p:nvPr/>
        </p:nvSpPr>
        <p:spPr>
          <a:xfrm>
            <a:off x="10275570" y="1471579"/>
            <a:ext cx="375613" cy="5842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9C7E714F-F25E-E0D0-0474-ECD69C2EFE92}"/>
              </a:ext>
            </a:extLst>
          </p:cNvPr>
          <p:cNvCxnSpPr>
            <a:cxnSpLocks/>
          </p:cNvCxnSpPr>
          <p:nvPr/>
        </p:nvCxnSpPr>
        <p:spPr>
          <a:xfrm flipH="1">
            <a:off x="8661400" y="5593925"/>
            <a:ext cx="52705" cy="22585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Rounded Rectangle 25">
            <a:extLst>
              <a:ext uri="{FF2B5EF4-FFF2-40B4-BE49-F238E27FC236}">
                <a16:creationId xmlns:a16="http://schemas.microsoft.com/office/drawing/2014/main" id="{F0AA1277-B4B0-866A-BEAD-4E345F383DFC}"/>
              </a:ext>
            </a:extLst>
          </p:cNvPr>
          <p:cNvSpPr/>
          <p:nvPr/>
        </p:nvSpPr>
        <p:spPr>
          <a:xfrm>
            <a:off x="8698230" y="5257800"/>
            <a:ext cx="1577340" cy="627801"/>
          </a:xfrm>
          <a:prstGeom prst="roundRect">
            <a:avLst>
              <a:gd name="adj" fmla="val 312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A1C693CE-A53C-5277-9258-A08BE8F218FD}"/>
              </a:ext>
            </a:extLst>
          </p:cNvPr>
          <p:cNvSpPr>
            <a:spLocks noGrp="1"/>
          </p:cNvSpPr>
          <p:nvPr>
            <p:ph type="body" sz="quarter" idx="16"/>
          </p:nvPr>
        </p:nvSpPr>
        <p:spPr>
          <a:xfrm>
            <a:off x="367585" y="1456082"/>
            <a:ext cx="3479795" cy="4446141"/>
          </a:xfrm>
        </p:spPr>
        <p:txBody>
          <a:bodyPr/>
          <a:lstStyle/>
          <a:p>
            <a:r>
              <a:rPr lang="en-US" dirty="0"/>
              <a:t>Original Design</a:t>
            </a:r>
          </a:p>
        </p:txBody>
      </p:sp>
      <p:sp>
        <p:nvSpPr>
          <p:cNvPr id="5" name="Text Placeholder 4">
            <a:extLst>
              <a:ext uri="{FF2B5EF4-FFF2-40B4-BE49-F238E27FC236}">
                <a16:creationId xmlns:a16="http://schemas.microsoft.com/office/drawing/2014/main" id="{2A1699F2-B46E-77AE-7834-E73705BD3AAF}"/>
              </a:ext>
            </a:extLst>
          </p:cNvPr>
          <p:cNvSpPr>
            <a:spLocks noGrp="1"/>
          </p:cNvSpPr>
          <p:nvPr>
            <p:ph type="body" sz="quarter" idx="20"/>
          </p:nvPr>
        </p:nvSpPr>
        <p:spPr>
          <a:xfrm>
            <a:off x="717091" y="2327388"/>
            <a:ext cx="2780781" cy="1171901"/>
          </a:xfrm>
        </p:spPr>
        <p:txBody>
          <a:bodyPr/>
          <a:lstStyle/>
          <a:p>
            <a:r>
              <a:rPr lang="en-US" dirty="0">
                <a:latin typeface="+mj-lt"/>
              </a:rPr>
              <a:t>The original design was to create a large bookshelf to store items like books, clothes, etc. It also consisted of a mobile application that would interface with the circuit, LED, motor, and bookshelf.</a:t>
            </a:r>
          </a:p>
        </p:txBody>
      </p:sp>
      <p:sp>
        <p:nvSpPr>
          <p:cNvPr id="6" name="Text Placeholder 5">
            <a:extLst>
              <a:ext uri="{FF2B5EF4-FFF2-40B4-BE49-F238E27FC236}">
                <a16:creationId xmlns:a16="http://schemas.microsoft.com/office/drawing/2014/main" id="{84DB4B42-7E41-D564-3107-27C38A485797}"/>
              </a:ext>
            </a:extLst>
          </p:cNvPr>
          <p:cNvSpPr>
            <a:spLocks noGrp="1"/>
          </p:cNvSpPr>
          <p:nvPr>
            <p:ph type="body" sz="quarter" idx="18"/>
          </p:nvPr>
        </p:nvSpPr>
        <p:spPr>
          <a:xfrm>
            <a:off x="4356102" y="1456082"/>
            <a:ext cx="3479795" cy="4446141"/>
          </a:xfrm>
        </p:spPr>
        <p:txBody>
          <a:bodyPr/>
          <a:lstStyle/>
          <a:p>
            <a:r>
              <a:rPr lang="en-US" dirty="0"/>
              <a:t>Changes Made</a:t>
            </a:r>
          </a:p>
        </p:txBody>
      </p:sp>
      <p:sp>
        <p:nvSpPr>
          <p:cNvPr id="8" name="Text Placeholder 7">
            <a:extLst>
              <a:ext uri="{FF2B5EF4-FFF2-40B4-BE49-F238E27FC236}">
                <a16:creationId xmlns:a16="http://schemas.microsoft.com/office/drawing/2014/main" id="{D0D39DC4-3DCB-FC90-7BEE-08AE76429907}"/>
              </a:ext>
            </a:extLst>
          </p:cNvPr>
          <p:cNvSpPr>
            <a:spLocks noGrp="1"/>
          </p:cNvSpPr>
          <p:nvPr>
            <p:ph type="body" sz="quarter" idx="21"/>
          </p:nvPr>
        </p:nvSpPr>
        <p:spPr>
          <a:xfrm>
            <a:off x="4647281" y="2327388"/>
            <a:ext cx="2897436" cy="893763"/>
          </a:xfrm>
        </p:spPr>
        <p:txBody>
          <a:bodyPr/>
          <a:lstStyle/>
          <a:p>
            <a:r>
              <a:rPr lang="en-US" dirty="0">
                <a:latin typeface="+mj-lt"/>
              </a:rPr>
              <a:t>We updated our design early on to create a much smaller, compact version of our original design. Additionally, we used a web application rather than a mobile application as it was able to connect to the ESP32 using </a:t>
            </a:r>
            <a:r>
              <a:rPr lang="en-US" dirty="0" err="1">
                <a:latin typeface="+mj-lt"/>
              </a:rPr>
              <a:t>WiFi</a:t>
            </a:r>
            <a:r>
              <a:rPr lang="en-US" dirty="0">
                <a:latin typeface="+mj-lt"/>
              </a:rPr>
              <a:t> capability.</a:t>
            </a:r>
          </a:p>
        </p:txBody>
      </p:sp>
      <p:sp>
        <p:nvSpPr>
          <p:cNvPr id="11" name="Text Placeholder 10">
            <a:extLst>
              <a:ext uri="{FF2B5EF4-FFF2-40B4-BE49-F238E27FC236}">
                <a16:creationId xmlns:a16="http://schemas.microsoft.com/office/drawing/2014/main" id="{D2EC1D34-9A3B-D911-3F3E-F24F66CF97B5}"/>
              </a:ext>
            </a:extLst>
          </p:cNvPr>
          <p:cNvSpPr>
            <a:spLocks noGrp="1"/>
          </p:cNvSpPr>
          <p:nvPr>
            <p:ph type="body" sz="quarter" idx="22"/>
          </p:nvPr>
        </p:nvSpPr>
        <p:spPr>
          <a:xfrm>
            <a:off x="8526889" y="2435151"/>
            <a:ext cx="3079798" cy="893763"/>
          </a:xfrm>
        </p:spPr>
        <p:txBody>
          <a:bodyPr/>
          <a:lstStyle/>
          <a:p>
            <a:pPr marL="285750" indent="-285750" algn="l">
              <a:buFont typeface="Arial" panose="020B0604020202020204" pitchFamily="34" charset="0"/>
              <a:buChar char="•"/>
            </a:pPr>
            <a:r>
              <a:rPr lang="en-US" sz="1200" dirty="0">
                <a:latin typeface="+mj-lt"/>
              </a:rPr>
              <a:t>Once prompted with the website, the bookshelf will turn to either angle 0, 90, 180, or 270 to face the user with the item that they requested to retrieve</a:t>
            </a:r>
          </a:p>
          <a:p>
            <a:pPr marL="285750" indent="-285750" algn="l">
              <a:buFont typeface="Arial" panose="020B0604020202020204" pitchFamily="34" charset="0"/>
              <a:buChar char="•"/>
            </a:pPr>
            <a:r>
              <a:rPr lang="en-US" sz="1200" dirty="0">
                <a:latin typeface="+mj-lt"/>
              </a:rPr>
              <a:t>In the website, the user must be able to see 100% of the items they placed on the bookshelf (at least 8 items)</a:t>
            </a:r>
          </a:p>
          <a:p>
            <a:pPr marL="285750" indent="-285750" algn="l">
              <a:buFont typeface="Arial" panose="020B0604020202020204" pitchFamily="34" charset="0"/>
              <a:buChar char="•"/>
            </a:pPr>
            <a:r>
              <a:rPr lang="en-US" sz="1200" dirty="0">
                <a:latin typeface="+mj-lt"/>
              </a:rPr>
              <a:t>Once the bookshelf has spun to the respective location based on what device the user is looking for, the LED will turn on within 2 seconds to illuminate that shelf.</a:t>
            </a:r>
          </a:p>
          <a:p>
            <a:pPr marL="285750" indent="-285750" algn="l">
              <a:buFont typeface="Arial" panose="020B0604020202020204" pitchFamily="34" charset="0"/>
              <a:buChar char="•"/>
            </a:pPr>
            <a:endParaRPr lang="en-US" sz="1200" dirty="0">
              <a:latin typeface="+mj-lt"/>
            </a:endParaRPr>
          </a:p>
          <a:p>
            <a:pPr marL="285750" indent="-285750" algn="l">
              <a:buFont typeface="Arial" panose="020B0604020202020204" pitchFamily="34" charset="0"/>
              <a:buChar char="•"/>
            </a:pPr>
            <a:endParaRPr lang="en-US" sz="1200" dirty="0">
              <a:latin typeface="+mj-lt"/>
            </a:endParaRPr>
          </a:p>
          <a:p>
            <a:pPr marL="285750" indent="-285750" algn="l">
              <a:buFont typeface="Arial" panose="020B0604020202020204" pitchFamily="34" charset="0"/>
              <a:buChar char="•"/>
            </a:pPr>
            <a:endParaRPr lang="en-US" sz="1200" dirty="0">
              <a:latin typeface="+mj-lt"/>
            </a:endParaRPr>
          </a:p>
          <a:p>
            <a:pPr marL="285750" indent="-285750" algn="l">
              <a:buFont typeface="Arial" panose="020B0604020202020204" pitchFamily="34" charset="0"/>
              <a:buChar char="•"/>
            </a:pPr>
            <a:endParaRPr lang="en-US" sz="1200" dirty="0">
              <a:latin typeface="+mj-lt"/>
            </a:endParaRPr>
          </a:p>
        </p:txBody>
      </p:sp>
      <p:sp>
        <p:nvSpPr>
          <p:cNvPr id="14" name="TextBox 13">
            <a:extLst>
              <a:ext uri="{FF2B5EF4-FFF2-40B4-BE49-F238E27FC236}">
                <a16:creationId xmlns:a16="http://schemas.microsoft.com/office/drawing/2014/main" id="{17083C65-0F4A-582B-5882-EE6C3A96ACB0}"/>
              </a:ext>
            </a:extLst>
          </p:cNvPr>
          <p:cNvSpPr txBox="1"/>
          <p:nvPr/>
        </p:nvSpPr>
        <p:spPr>
          <a:xfrm>
            <a:off x="8526889" y="1640324"/>
            <a:ext cx="3079798" cy="830997"/>
          </a:xfrm>
          <a:prstGeom prst="rect">
            <a:avLst/>
          </a:prstGeom>
          <a:noFill/>
        </p:spPr>
        <p:txBody>
          <a:bodyPr wrap="square" rtlCol="0">
            <a:spAutoFit/>
          </a:bodyPr>
          <a:lstStyle/>
          <a:p>
            <a:pPr algn="ctr"/>
            <a:r>
              <a:rPr lang="en-US" sz="2400" dirty="0">
                <a:solidFill>
                  <a:schemeClr val="tx2"/>
                </a:solidFill>
                <a:latin typeface="+mj-lt"/>
              </a:rPr>
              <a:t>Functional</a:t>
            </a:r>
            <a:r>
              <a:rPr lang="en-US" dirty="0"/>
              <a:t> </a:t>
            </a:r>
            <a:r>
              <a:rPr lang="en-US" sz="2400" dirty="0">
                <a:solidFill>
                  <a:schemeClr val="tx2"/>
                </a:solidFill>
                <a:latin typeface="+mj-lt"/>
              </a:rPr>
              <a:t>Requirements</a:t>
            </a:r>
          </a:p>
        </p:txBody>
      </p:sp>
      <p:sp>
        <p:nvSpPr>
          <p:cNvPr id="9" name="Text Placeholder 8">
            <a:extLst>
              <a:ext uri="{FF2B5EF4-FFF2-40B4-BE49-F238E27FC236}">
                <a16:creationId xmlns:a16="http://schemas.microsoft.com/office/drawing/2014/main" id="{BFAC924B-05DB-1F54-6CBD-906F90F31B5A}"/>
              </a:ext>
            </a:extLst>
          </p:cNvPr>
          <p:cNvSpPr>
            <a:spLocks noGrp="1"/>
          </p:cNvSpPr>
          <p:nvPr>
            <p:ph type="body" sz="quarter" idx="19"/>
          </p:nvPr>
        </p:nvSpPr>
        <p:spPr>
          <a:xfrm>
            <a:off x="8344620" y="1476771"/>
            <a:ext cx="3479795" cy="4425452"/>
          </a:xfrm>
        </p:spPr>
        <p:txBody>
          <a:bodyPr/>
          <a:lstStyle/>
          <a:p>
            <a:endParaRPr lang="en-US" dirty="0"/>
          </a:p>
        </p:txBody>
      </p:sp>
      <p:sp>
        <p:nvSpPr>
          <p:cNvPr id="37" name="TextBox 36">
            <a:extLst>
              <a:ext uri="{FF2B5EF4-FFF2-40B4-BE49-F238E27FC236}">
                <a16:creationId xmlns:a16="http://schemas.microsoft.com/office/drawing/2014/main" id="{CA5C8279-1D98-F366-AB2D-E8ACF3EA1407}"/>
              </a:ext>
            </a:extLst>
          </p:cNvPr>
          <p:cNvSpPr txBox="1"/>
          <p:nvPr/>
        </p:nvSpPr>
        <p:spPr>
          <a:xfrm>
            <a:off x="11781692" y="6488668"/>
            <a:ext cx="281354" cy="369332"/>
          </a:xfrm>
          <a:prstGeom prst="rect">
            <a:avLst/>
          </a:prstGeom>
          <a:noFill/>
        </p:spPr>
        <p:txBody>
          <a:bodyPr wrap="square" rtlCol="0">
            <a:spAutoFit/>
          </a:bodyPr>
          <a:lstStyle/>
          <a:p>
            <a:r>
              <a:rPr lang="en-US" dirty="0"/>
              <a:t>4</a:t>
            </a:r>
          </a:p>
        </p:txBody>
      </p:sp>
      <p:sp>
        <p:nvSpPr>
          <p:cNvPr id="40" name="Title 1">
            <a:extLst>
              <a:ext uri="{FF2B5EF4-FFF2-40B4-BE49-F238E27FC236}">
                <a16:creationId xmlns:a16="http://schemas.microsoft.com/office/drawing/2014/main" id="{0D439BC8-9B1D-82CE-C2F3-C965F00C1057}"/>
              </a:ext>
            </a:extLst>
          </p:cNvPr>
          <p:cNvSpPr txBox="1">
            <a:spLocks/>
          </p:cNvSpPr>
          <p:nvPr/>
        </p:nvSpPr>
        <p:spPr>
          <a:xfrm>
            <a:off x="447368" y="270880"/>
            <a:ext cx="11297264" cy="88506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n-US" dirty="0"/>
              <a:t>Design Review</a:t>
            </a:r>
          </a:p>
        </p:txBody>
      </p:sp>
      <p:pic>
        <p:nvPicPr>
          <p:cNvPr id="1026" name="Picture 2" descr="Amazon.com: foriy 5 Tier Rotating Bookshelf High-Density Bookcase Modern  360° Tall Book Shelf Storage Display Rack Floor Standing Shelves with  Baffle for Home Living Room Study Office White (63''X18''X18'') : Home &amp;">
            <a:extLst>
              <a:ext uri="{FF2B5EF4-FFF2-40B4-BE49-F238E27FC236}">
                <a16:creationId xmlns:a16="http://schemas.microsoft.com/office/drawing/2014/main" id="{20560593-8BA8-FFE6-9B16-81A0568B01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4438" y="3760836"/>
            <a:ext cx="1871181" cy="187118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C17ED335-404F-C55D-B4FA-F35195B5959C}"/>
              </a:ext>
            </a:extLst>
          </p:cNvPr>
          <p:cNvPicPr>
            <a:picLocks noChangeAspect="1"/>
          </p:cNvPicPr>
          <p:nvPr/>
        </p:nvPicPr>
        <p:blipFill>
          <a:blip r:embed="rId4"/>
          <a:stretch>
            <a:fillRect/>
          </a:stretch>
        </p:blipFill>
        <p:spPr>
          <a:xfrm>
            <a:off x="5315436" y="3961745"/>
            <a:ext cx="1561128" cy="1736181"/>
          </a:xfrm>
          <a:prstGeom prst="rect">
            <a:avLst/>
          </a:prstGeom>
        </p:spPr>
      </p:pic>
      <p:sp>
        <p:nvSpPr>
          <p:cNvPr id="4" name="Right Brace 3">
            <a:extLst>
              <a:ext uri="{FF2B5EF4-FFF2-40B4-BE49-F238E27FC236}">
                <a16:creationId xmlns:a16="http://schemas.microsoft.com/office/drawing/2014/main" id="{70BEE4ED-EEA7-26C8-28D0-9BE23CEC1664}"/>
              </a:ext>
            </a:extLst>
          </p:cNvPr>
          <p:cNvSpPr/>
          <p:nvPr/>
        </p:nvSpPr>
        <p:spPr>
          <a:xfrm>
            <a:off x="6068906" y="4382347"/>
            <a:ext cx="54187" cy="552026"/>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7" name="Right Brace 6">
            <a:extLst>
              <a:ext uri="{FF2B5EF4-FFF2-40B4-BE49-F238E27FC236}">
                <a16:creationId xmlns:a16="http://schemas.microsoft.com/office/drawing/2014/main" id="{E423DA76-0DE3-BC11-50D0-E1909857FFD0}"/>
              </a:ext>
            </a:extLst>
          </p:cNvPr>
          <p:cNvSpPr/>
          <p:nvPr/>
        </p:nvSpPr>
        <p:spPr>
          <a:xfrm>
            <a:off x="6327988" y="5058620"/>
            <a:ext cx="45719" cy="50800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0" name="TextBox 9">
            <a:extLst>
              <a:ext uri="{FF2B5EF4-FFF2-40B4-BE49-F238E27FC236}">
                <a16:creationId xmlns:a16="http://schemas.microsoft.com/office/drawing/2014/main" id="{AEABA9AC-9F36-2EB8-C189-31F7DF0E961A}"/>
              </a:ext>
            </a:extLst>
          </p:cNvPr>
          <p:cNvSpPr txBox="1"/>
          <p:nvPr/>
        </p:nvSpPr>
        <p:spPr>
          <a:xfrm>
            <a:off x="6068906" y="4550638"/>
            <a:ext cx="375921" cy="215444"/>
          </a:xfrm>
          <a:prstGeom prst="rect">
            <a:avLst/>
          </a:prstGeom>
          <a:noFill/>
        </p:spPr>
        <p:txBody>
          <a:bodyPr wrap="square" rtlCol="0">
            <a:spAutoFit/>
          </a:bodyPr>
          <a:lstStyle/>
          <a:p>
            <a:r>
              <a:rPr lang="en-US" sz="800" dirty="0"/>
              <a:t>8in.</a:t>
            </a:r>
          </a:p>
        </p:txBody>
      </p:sp>
      <p:sp>
        <p:nvSpPr>
          <p:cNvPr id="12" name="TextBox 11">
            <a:extLst>
              <a:ext uri="{FF2B5EF4-FFF2-40B4-BE49-F238E27FC236}">
                <a16:creationId xmlns:a16="http://schemas.microsoft.com/office/drawing/2014/main" id="{30482702-DAED-E64C-E96B-AE8772BAC8FA}"/>
              </a:ext>
            </a:extLst>
          </p:cNvPr>
          <p:cNvSpPr txBox="1"/>
          <p:nvPr/>
        </p:nvSpPr>
        <p:spPr>
          <a:xfrm>
            <a:off x="6327988" y="5204898"/>
            <a:ext cx="408092" cy="215444"/>
          </a:xfrm>
          <a:prstGeom prst="rect">
            <a:avLst/>
          </a:prstGeom>
          <a:noFill/>
        </p:spPr>
        <p:txBody>
          <a:bodyPr wrap="square" rtlCol="0">
            <a:spAutoFit/>
          </a:bodyPr>
          <a:lstStyle/>
          <a:p>
            <a:r>
              <a:rPr lang="en-US" sz="800" dirty="0"/>
              <a:t>10in.</a:t>
            </a:r>
          </a:p>
        </p:txBody>
      </p:sp>
    </p:spTree>
    <p:extLst>
      <p:ext uri="{BB962C8B-B14F-4D97-AF65-F5344CB8AC3E}">
        <p14:creationId xmlns:p14="http://schemas.microsoft.com/office/powerpoint/2010/main" val="40785143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4D974A-7004-C6EB-103F-8685D47ECF3E}"/>
              </a:ext>
            </a:extLst>
          </p:cNvPr>
          <p:cNvPicPr>
            <a:picLocks noChangeAspect="1"/>
          </p:cNvPicPr>
          <p:nvPr/>
        </p:nvPicPr>
        <p:blipFill>
          <a:blip r:embed="rId3"/>
          <a:stretch>
            <a:fillRect/>
          </a:stretch>
        </p:blipFill>
        <p:spPr>
          <a:xfrm>
            <a:off x="2600912" y="405914"/>
            <a:ext cx="7772400" cy="6318738"/>
          </a:xfrm>
          <a:prstGeom prst="rect">
            <a:avLst/>
          </a:prstGeom>
        </p:spPr>
      </p:pic>
      <p:sp>
        <p:nvSpPr>
          <p:cNvPr id="15" name="Slide Number Placeholder 14">
            <a:extLst>
              <a:ext uri="{FF2B5EF4-FFF2-40B4-BE49-F238E27FC236}">
                <a16:creationId xmlns:a16="http://schemas.microsoft.com/office/drawing/2014/main" id="{723684A8-3009-FAF5-0B63-806719A3132B}"/>
              </a:ext>
            </a:extLst>
          </p:cNvPr>
          <p:cNvSpPr>
            <a:spLocks noGrp="1"/>
          </p:cNvSpPr>
          <p:nvPr>
            <p:ph type="sldNum" sz="quarter" idx="4"/>
          </p:nvPr>
        </p:nvSpPr>
        <p:spPr/>
        <p:txBody>
          <a:bodyPr/>
          <a:lstStyle/>
          <a:p>
            <a:fld id="{3A98EE3D-8CD1-4C3F-BD1C-C98C9596463C}" type="slidenum">
              <a:rPr lang="en-US" smtClean="0"/>
              <a:pPr/>
              <a:t>5</a:t>
            </a:fld>
            <a:endParaRPr lang="en-US" dirty="0"/>
          </a:p>
        </p:txBody>
      </p:sp>
      <p:sp>
        <p:nvSpPr>
          <p:cNvPr id="16" name="Title 1">
            <a:extLst>
              <a:ext uri="{FF2B5EF4-FFF2-40B4-BE49-F238E27FC236}">
                <a16:creationId xmlns:a16="http://schemas.microsoft.com/office/drawing/2014/main" id="{C69F6951-224C-A6CF-2355-84891DCBCE43}"/>
              </a:ext>
            </a:extLst>
          </p:cNvPr>
          <p:cNvSpPr txBox="1">
            <a:spLocks/>
          </p:cNvSpPr>
          <p:nvPr/>
        </p:nvSpPr>
        <p:spPr>
          <a:xfrm>
            <a:off x="447368" y="270880"/>
            <a:ext cx="11297264" cy="88506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n-US" dirty="0"/>
              <a:t>Block Diagram</a:t>
            </a:r>
          </a:p>
        </p:txBody>
      </p:sp>
      <p:sp>
        <p:nvSpPr>
          <p:cNvPr id="18" name="TextBox 17">
            <a:extLst>
              <a:ext uri="{FF2B5EF4-FFF2-40B4-BE49-F238E27FC236}">
                <a16:creationId xmlns:a16="http://schemas.microsoft.com/office/drawing/2014/main" id="{F2D55837-B49B-255E-5BA6-32CC10CFEFEA}"/>
              </a:ext>
            </a:extLst>
          </p:cNvPr>
          <p:cNvSpPr txBox="1"/>
          <p:nvPr/>
        </p:nvSpPr>
        <p:spPr>
          <a:xfrm>
            <a:off x="11781692" y="6488668"/>
            <a:ext cx="281354" cy="369332"/>
          </a:xfrm>
          <a:prstGeom prst="rect">
            <a:avLst/>
          </a:prstGeom>
          <a:noFill/>
        </p:spPr>
        <p:txBody>
          <a:bodyPr wrap="square" rtlCol="0">
            <a:spAutoFit/>
          </a:bodyPr>
          <a:lstStyle/>
          <a:p>
            <a:r>
              <a:rPr lang="en-US" dirty="0"/>
              <a:t>5</a:t>
            </a:r>
          </a:p>
        </p:txBody>
      </p:sp>
    </p:spTree>
    <p:extLst>
      <p:ext uri="{BB962C8B-B14F-4D97-AF65-F5344CB8AC3E}">
        <p14:creationId xmlns:p14="http://schemas.microsoft.com/office/powerpoint/2010/main" val="21210568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14">
            <a:extLst>
              <a:ext uri="{FF2B5EF4-FFF2-40B4-BE49-F238E27FC236}">
                <a16:creationId xmlns:a16="http://schemas.microsoft.com/office/drawing/2014/main" id="{723684A8-3009-FAF5-0B63-806719A3132B}"/>
              </a:ext>
            </a:extLst>
          </p:cNvPr>
          <p:cNvSpPr>
            <a:spLocks noGrp="1"/>
          </p:cNvSpPr>
          <p:nvPr>
            <p:ph type="sldNum" sz="quarter" idx="4"/>
          </p:nvPr>
        </p:nvSpPr>
        <p:spPr/>
        <p:txBody>
          <a:bodyPr/>
          <a:lstStyle/>
          <a:p>
            <a:fld id="{3A98EE3D-8CD1-4C3F-BD1C-C98C9596463C}" type="slidenum">
              <a:rPr lang="en-US" smtClean="0"/>
              <a:pPr/>
              <a:t>6</a:t>
            </a:fld>
            <a:endParaRPr lang="en-US" dirty="0"/>
          </a:p>
        </p:txBody>
      </p:sp>
      <p:sp>
        <p:nvSpPr>
          <p:cNvPr id="16" name="Title 1">
            <a:extLst>
              <a:ext uri="{FF2B5EF4-FFF2-40B4-BE49-F238E27FC236}">
                <a16:creationId xmlns:a16="http://schemas.microsoft.com/office/drawing/2014/main" id="{C69F6951-224C-A6CF-2355-84891DCBCE43}"/>
              </a:ext>
            </a:extLst>
          </p:cNvPr>
          <p:cNvSpPr txBox="1">
            <a:spLocks/>
          </p:cNvSpPr>
          <p:nvPr/>
        </p:nvSpPr>
        <p:spPr>
          <a:xfrm>
            <a:off x="447368" y="270880"/>
            <a:ext cx="11297264" cy="88506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n-US" dirty="0"/>
              <a:t>PCB Schematic</a:t>
            </a:r>
          </a:p>
        </p:txBody>
      </p:sp>
      <p:pic>
        <p:nvPicPr>
          <p:cNvPr id="2" name="Picture 1">
            <a:extLst>
              <a:ext uri="{FF2B5EF4-FFF2-40B4-BE49-F238E27FC236}">
                <a16:creationId xmlns:a16="http://schemas.microsoft.com/office/drawing/2014/main" id="{CC55295B-B0CE-8C16-712F-1091E0C808E4}"/>
              </a:ext>
            </a:extLst>
          </p:cNvPr>
          <p:cNvPicPr>
            <a:picLocks noChangeAspect="1"/>
          </p:cNvPicPr>
          <p:nvPr/>
        </p:nvPicPr>
        <p:blipFill>
          <a:blip r:embed="rId3"/>
          <a:stretch>
            <a:fillRect/>
          </a:stretch>
        </p:blipFill>
        <p:spPr>
          <a:xfrm>
            <a:off x="2698030" y="1133484"/>
            <a:ext cx="6795940" cy="5453636"/>
          </a:xfrm>
          <a:prstGeom prst="rect">
            <a:avLst/>
          </a:prstGeom>
        </p:spPr>
      </p:pic>
      <p:sp>
        <p:nvSpPr>
          <p:cNvPr id="3" name="TextBox 2">
            <a:extLst>
              <a:ext uri="{FF2B5EF4-FFF2-40B4-BE49-F238E27FC236}">
                <a16:creationId xmlns:a16="http://schemas.microsoft.com/office/drawing/2014/main" id="{35735996-A666-CE35-7FA2-EB821C5364D8}"/>
              </a:ext>
            </a:extLst>
          </p:cNvPr>
          <p:cNvSpPr txBox="1"/>
          <p:nvPr/>
        </p:nvSpPr>
        <p:spPr>
          <a:xfrm>
            <a:off x="11781692" y="6488668"/>
            <a:ext cx="281354" cy="369332"/>
          </a:xfrm>
          <a:prstGeom prst="rect">
            <a:avLst/>
          </a:prstGeom>
          <a:noFill/>
        </p:spPr>
        <p:txBody>
          <a:bodyPr wrap="square" rtlCol="0">
            <a:spAutoFit/>
          </a:bodyPr>
          <a:lstStyle/>
          <a:p>
            <a:r>
              <a:rPr lang="en-US" dirty="0"/>
              <a:t>6</a:t>
            </a:r>
          </a:p>
        </p:txBody>
      </p:sp>
    </p:spTree>
    <p:extLst>
      <p:ext uri="{BB962C8B-B14F-4D97-AF65-F5344CB8AC3E}">
        <p14:creationId xmlns:p14="http://schemas.microsoft.com/office/powerpoint/2010/main" val="10920314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DAEFE412-3B33-F9BC-FC3C-76829383506E}"/>
              </a:ext>
            </a:extLst>
          </p:cNvPr>
          <p:cNvSpPr txBox="1">
            <a:spLocks/>
          </p:cNvSpPr>
          <p:nvPr/>
        </p:nvSpPr>
        <p:spPr>
          <a:xfrm>
            <a:off x="447368" y="270880"/>
            <a:ext cx="11297264" cy="88506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n-US" dirty="0"/>
              <a:t>R&amp;V Tables: Power Subsystem</a:t>
            </a:r>
          </a:p>
        </p:txBody>
      </p:sp>
      <p:pic>
        <p:nvPicPr>
          <p:cNvPr id="22" name="Picture 21">
            <a:extLst>
              <a:ext uri="{FF2B5EF4-FFF2-40B4-BE49-F238E27FC236}">
                <a16:creationId xmlns:a16="http://schemas.microsoft.com/office/drawing/2014/main" id="{7C26DB37-6B0D-DC5E-9F0B-E9D1EE7EF66F}"/>
              </a:ext>
            </a:extLst>
          </p:cNvPr>
          <p:cNvPicPr>
            <a:picLocks noChangeAspect="1"/>
          </p:cNvPicPr>
          <p:nvPr/>
        </p:nvPicPr>
        <p:blipFill>
          <a:blip r:embed="rId3"/>
          <a:stretch>
            <a:fillRect/>
          </a:stretch>
        </p:blipFill>
        <p:spPr>
          <a:xfrm>
            <a:off x="211694" y="1694861"/>
            <a:ext cx="6593001" cy="4055489"/>
          </a:xfrm>
          <a:prstGeom prst="rect">
            <a:avLst/>
          </a:prstGeom>
        </p:spPr>
      </p:pic>
      <p:pic>
        <p:nvPicPr>
          <p:cNvPr id="23" name="Picture 22">
            <a:extLst>
              <a:ext uri="{FF2B5EF4-FFF2-40B4-BE49-F238E27FC236}">
                <a16:creationId xmlns:a16="http://schemas.microsoft.com/office/drawing/2014/main" id="{4D433DA3-449C-4B5A-9DE2-728E8E87B00C}"/>
              </a:ext>
            </a:extLst>
          </p:cNvPr>
          <p:cNvPicPr>
            <a:picLocks noChangeAspect="1"/>
          </p:cNvPicPr>
          <p:nvPr/>
        </p:nvPicPr>
        <p:blipFill>
          <a:blip r:embed="rId4"/>
          <a:stretch>
            <a:fillRect/>
          </a:stretch>
        </p:blipFill>
        <p:spPr>
          <a:xfrm>
            <a:off x="6804695" y="2545238"/>
            <a:ext cx="5034922" cy="2551404"/>
          </a:xfrm>
          <a:prstGeom prst="rect">
            <a:avLst/>
          </a:prstGeom>
        </p:spPr>
      </p:pic>
      <p:sp>
        <p:nvSpPr>
          <p:cNvPr id="24" name="TextBox 23">
            <a:extLst>
              <a:ext uri="{FF2B5EF4-FFF2-40B4-BE49-F238E27FC236}">
                <a16:creationId xmlns:a16="http://schemas.microsoft.com/office/drawing/2014/main" id="{A0CB2049-953F-FA40-B3F2-F3669C8BC03D}"/>
              </a:ext>
            </a:extLst>
          </p:cNvPr>
          <p:cNvSpPr txBox="1"/>
          <p:nvPr/>
        </p:nvSpPr>
        <p:spPr>
          <a:xfrm>
            <a:off x="11781692" y="6488668"/>
            <a:ext cx="281354" cy="369332"/>
          </a:xfrm>
          <a:prstGeom prst="rect">
            <a:avLst/>
          </a:prstGeom>
          <a:noFill/>
        </p:spPr>
        <p:txBody>
          <a:bodyPr wrap="square" rtlCol="0">
            <a:spAutoFit/>
          </a:bodyPr>
          <a:lstStyle/>
          <a:p>
            <a:r>
              <a:rPr lang="en-US" dirty="0"/>
              <a:t>7</a:t>
            </a:r>
          </a:p>
        </p:txBody>
      </p:sp>
    </p:spTree>
    <p:extLst>
      <p:ext uri="{BB962C8B-B14F-4D97-AF65-F5344CB8AC3E}">
        <p14:creationId xmlns:p14="http://schemas.microsoft.com/office/powerpoint/2010/main" val="23239900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DAEFE412-3B33-F9BC-FC3C-76829383506E}"/>
              </a:ext>
            </a:extLst>
          </p:cNvPr>
          <p:cNvSpPr txBox="1">
            <a:spLocks/>
          </p:cNvSpPr>
          <p:nvPr/>
        </p:nvSpPr>
        <p:spPr>
          <a:xfrm>
            <a:off x="447368" y="270880"/>
            <a:ext cx="11297264" cy="88506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n-US" dirty="0"/>
              <a:t>R&amp;V Tables: Sensing Subsystem</a:t>
            </a:r>
          </a:p>
        </p:txBody>
      </p:sp>
      <p:pic>
        <p:nvPicPr>
          <p:cNvPr id="21" name="Picture 20">
            <a:extLst>
              <a:ext uri="{FF2B5EF4-FFF2-40B4-BE49-F238E27FC236}">
                <a16:creationId xmlns:a16="http://schemas.microsoft.com/office/drawing/2014/main" id="{248FF705-5190-159D-EE66-D6AFFD95326E}"/>
              </a:ext>
            </a:extLst>
          </p:cNvPr>
          <p:cNvPicPr>
            <a:picLocks noChangeAspect="1"/>
          </p:cNvPicPr>
          <p:nvPr/>
        </p:nvPicPr>
        <p:blipFill>
          <a:blip r:embed="rId3"/>
          <a:stretch>
            <a:fillRect/>
          </a:stretch>
        </p:blipFill>
        <p:spPr>
          <a:xfrm>
            <a:off x="3147816" y="1189037"/>
            <a:ext cx="5896367" cy="5398083"/>
          </a:xfrm>
          <a:prstGeom prst="rect">
            <a:avLst/>
          </a:prstGeom>
        </p:spPr>
      </p:pic>
      <p:sp>
        <p:nvSpPr>
          <p:cNvPr id="3" name="TextBox 2">
            <a:extLst>
              <a:ext uri="{FF2B5EF4-FFF2-40B4-BE49-F238E27FC236}">
                <a16:creationId xmlns:a16="http://schemas.microsoft.com/office/drawing/2014/main" id="{2E5C9DDD-4E3D-0C6C-ACD0-4DA8E8A90338}"/>
              </a:ext>
            </a:extLst>
          </p:cNvPr>
          <p:cNvSpPr txBox="1"/>
          <p:nvPr/>
        </p:nvSpPr>
        <p:spPr>
          <a:xfrm>
            <a:off x="11781692" y="6488668"/>
            <a:ext cx="281354" cy="369332"/>
          </a:xfrm>
          <a:prstGeom prst="rect">
            <a:avLst/>
          </a:prstGeom>
          <a:noFill/>
        </p:spPr>
        <p:txBody>
          <a:bodyPr wrap="square" rtlCol="0">
            <a:spAutoFit/>
          </a:bodyPr>
          <a:lstStyle/>
          <a:p>
            <a:r>
              <a:rPr lang="en-US" dirty="0"/>
              <a:t>8</a:t>
            </a:r>
          </a:p>
        </p:txBody>
      </p:sp>
    </p:spTree>
    <p:extLst>
      <p:ext uri="{BB962C8B-B14F-4D97-AF65-F5344CB8AC3E}">
        <p14:creationId xmlns:p14="http://schemas.microsoft.com/office/powerpoint/2010/main" val="14449196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DAEFE412-3B33-F9BC-FC3C-76829383506E}"/>
              </a:ext>
            </a:extLst>
          </p:cNvPr>
          <p:cNvSpPr txBox="1">
            <a:spLocks/>
          </p:cNvSpPr>
          <p:nvPr/>
        </p:nvSpPr>
        <p:spPr>
          <a:xfrm>
            <a:off x="447368" y="270880"/>
            <a:ext cx="11297264" cy="885060"/>
          </a:xfrm>
          <a:prstGeom prst="rect">
            <a:avLst/>
          </a:prstGeom>
          <a:solidFill>
            <a:schemeClr val="bg1"/>
          </a:solidFill>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n-US" dirty="0"/>
              <a:t>R&amp;V Tables: Control Subsystem(Bookshelf)</a:t>
            </a:r>
          </a:p>
        </p:txBody>
      </p:sp>
      <p:pic>
        <p:nvPicPr>
          <p:cNvPr id="3" name="Picture 2">
            <a:extLst>
              <a:ext uri="{FF2B5EF4-FFF2-40B4-BE49-F238E27FC236}">
                <a16:creationId xmlns:a16="http://schemas.microsoft.com/office/drawing/2014/main" id="{B2255670-7E49-D118-9106-6E0F6F91D3E1}"/>
              </a:ext>
            </a:extLst>
          </p:cNvPr>
          <p:cNvPicPr>
            <a:picLocks noChangeAspect="1"/>
          </p:cNvPicPr>
          <p:nvPr/>
        </p:nvPicPr>
        <p:blipFill>
          <a:blip r:embed="rId3"/>
          <a:stretch>
            <a:fillRect/>
          </a:stretch>
        </p:blipFill>
        <p:spPr>
          <a:xfrm>
            <a:off x="447368" y="2282958"/>
            <a:ext cx="7970483" cy="2992427"/>
          </a:xfrm>
          <a:prstGeom prst="rect">
            <a:avLst/>
          </a:prstGeom>
        </p:spPr>
      </p:pic>
      <p:pic>
        <p:nvPicPr>
          <p:cNvPr id="8" name="Picture 7">
            <a:extLst>
              <a:ext uri="{FF2B5EF4-FFF2-40B4-BE49-F238E27FC236}">
                <a16:creationId xmlns:a16="http://schemas.microsoft.com/office/drawing/2014/main" id="{2CC0F218-39D1-6022-02A5-F20705F4A443}"/>
              </a:ext>
            </a:extLst>
          </p:cNvPr>
          <p:cNvPicPr>
            <a:picLocks noChangeAspect="1"/>
          </p:cNvPicPr>
          <p:nvPr/>
        </p:nvPicPr>
        <p:blipFill>
          <a:blip r:embed="rId4"/>
          <a:stretch>
            <a:fillRect/>
          </a:stretch>
        </p:blipFill>
        <p:spPr>
          <a:xfrm>
            <a:off x="8583593" y="1415483"/>
            <a:ext cx="2734005" cy="4730262"/>
          </a:xfrm>
          <a:prstGeom prst="rect">
            <a:avLst/>
          </a:prstGeom>
        </p:spPr>
      </p:pic>
      <p:sp>
        <p:nvSpPr>
          <p:cNvPr id="9" name="TextBox 8">
            <a:extLst>
              <a:ext uri="{FF2B5EF4-FFF2-40B4-BE49-F238E27FC236}">
                <a16:creationId xmlns:a16="http://schemas.microsoft.com/office/drawing/2014/main" id="{6EFEBD7E-A5B9-2175-12FE-5A0AF6042DBA}"/>
              </a:ext>
            </a:extLst>
          </p:cNvPr>
          <p:cNvSpPr txBox="1"/>
          <p:nvPr/>
        </p:nvSpPr>
        <p:spPr>
          <a:xfrm>
            <a:off x="11781692" y="6488668"/>
            <a:ext cx="281354" cy="369332"/>
          </a:xfrm>
          <a:prstGeom prst="rect">
            <a:avLst/>
          </a:prstGeom>
          <a:noFill/>
        </p:spPr>
        <p:txBody>
          <a:bodyPr wrap="square" rtlCol="0">
            <a:spAutoFit/>
          </a:bodyPr>
          <a:lstStyle/>
          <a:p>
            <a:r>
              <a:rPr lang="en-US" dirty="0"/>
              <a:t>9</a:t>
            </a:r>
          </a:p>
        </p:txBody>
      </p:sp>
    </p:spTree>
    <p:extLst>
      <p:ext uri="{BB962C8B-B14F-4D97-AF65-F5344CB8AC3E}">
        <p14:creationId xmlns:p14="http://schemas.microsoft.com/office/powerpoint/2010/main" val="1447360617"/>
      </p:ext>
    </p:extLst>
  </p:cSld>
  <p:clrMapOvr>
    <a:masterClrMapping/>
  </p:clrMapOvr>
</p:sld>
</file>

<file path=ppt/theme/theme1.xml><?xml version="1.0" encoding="utf-8"?>
<a:theme xmlns:a="http://schemas.openxmlformats.org/drawingml/2006/main" name="Custom">
  <a:themeElements>
    <a:clrScheme name="TM11534312">
      <a:dk1>
        <a:srgbClr val="000000"/>
      </a:dk1>
      <a:lt1>
        <a:srgbClr val="FFFFFF"/>
      </a:lt1>
      <a:dk2>
        <a:srgbClr val="D87A1A"/>
      </a:dk2>
      <a:lt2>
        <a:srgbClr val="E7E6E6"/>
      </a:lt2>
      <a:accent1>
        <a:srgbClr val="FFBA00"/>
      </a:accent1>
      <a:accent2>
        <a:srgbClr val="7229D2"/>
      </a:accent2>
      <a:accent3>
        <a:srgbClr val="C62FE1"/>
      </a:accent3>
      <a:accent4>
        <a:srgbClr val="CF1DA0"/>
      </a:accent4>
      <a:accent5>
        <a:srgbClr val="E12F68"/>
      </a:accent5>
      <a:accent6>
        <a:srgbClr val="CF2E1D"/>
      </a:accent6>
      <a:hlink>
        <a:srgbClr val="87882D"/>
      </a:hlink>
      <a:folHlink>
        <a:srgbClr val="7F7F7F"/>
      </a:folHlink>
    </a:clrScheme>
    <a:fontScheme name="Custom 62">
      <a:majorFont>
        <a:latin typeface="Book Antiqua"/>
        <a:ea typeface=""/>
        <a:cs typeface=""/>
      </a:majorFont>
      <a:minorFont>
        <a:latin typeface="Century Gothic"/>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M11534312_Win32_SL_V3" id="{A784F2EB-8377-40E2-878D-F359E4F7734D}" vid="{87F4C17B-0668-4D7F-80F5-6507D8EFBB0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7" ma:contentTypeDescription="Create a new document." ma:contentTypeScope="" ma:versionID="c6f9a84f66a9c8b9a21755b9ffafb945">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27df39e3e7036dff54f89ddd5805ce72"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Background xmlns="71af3243-3dd4-4a8d-8c0d-dd76da1f02a5">false</Background>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739EAE05-2D90-4440-A098-2E114DBDB54E}">
  <ds:schemaRefs>
    <ds:schemaRef ds:uri="http://schemas.microsoft.com/sharepoint/v3/contenttype/forms"/>
  </ds:schemaRefs>
</ds:datastoreItem>
</file>

<file path=customXml/itemProps2.xml><?xml version="1.0" encoding="utf-8"?>
<ds:datastoreItem xmlns:ds="http://schemas.openxmlformats.org/officeDocument/2006/customXml" ds:itemID="{89BB42C3-98F0-4E09-AE96-62EE07CAC5C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C15CCAF-B227-4420-8A82-899C4EC33714}">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0</TotalTime>
  <Words>737</Words>
  <Application>Microsoft Macintosh PowerPoint</Application>
  <PresentationFormat>Widescreen</PresentationFormat>
  <Paragraphs>137</Paragraphs>
  <Slides>19</Slides>
  <Notes>19</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Book Antiqua</vt:lpstr>
      <vt:lpstr>Calibri</vt:lpstr>
      <vt:lpstr>Century Gothic</vt:lpstr>
      <vt:lpstr>Courier New</vt:lpstr>
      <vt:lpstr>Custom</vt:lpstr>
      <vt:lpstr>ECE445 Senior Design Final Presentation</vt:lpstr>
      <vt:lpstr>Agenda</vt:lpstr>
      <vt:lpstr>Problem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Project Update</vt:lpstr>
      <vt:lpstr>PowerPoint Presentation</vt:lpstr>
      <vt:lpstr>PowerPoint Presentation</vt:lpstr>
      <vt:lpstr>PowerPoint Presentation</vt:lpstr>
      <vt:lpstr>PowerPoint Presentation</vt:lpstr>
      <vt:lpstr>Conclusions</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2023-07-18T15:28:54Z</dcterms:created>
  <dcterms:modified xsi:type="dcterms:W3CDTF">2023-12-07T21:27:43Z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